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handoutMasterIdLst>
    <p:handoutMasterId r:id="rId35"/>
  </p:handoutMasterIdLst>
  <p:sldIdLst>
    <p:sldId id="256" r:id="rId5"/>
    <p:sldId id="275" r:id="rId6"/>
    <p:sldId id="257" r:id="rId7"/>
    <p:sldId id="259" r:id="rId8"/>
    <p:sldId id="258" r:id="rId9"/>
    <p:sldId id="260" r:id="rId10"/>
    <p:sldId id="261" r:id="rId11"/>
    <p:sldId id="262" r:id="rId12"/>
    <p:sldId id="276"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8" r:id="rId26"/>
    <p:sldId id="277" r:id="rId27"/>
    <p:sldId id="279" r:id="rId28"/>
    <p:sldId id="280" r:id="rId29"/>
    <p:sldId id="283" r:id="rId30"/>
    <p:sldId id="284" r:id="rId31"/>
    <p:sldId id="281" r:id="rId32"/>
    <p:sldId id="282"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AF5CB540-BE4D-48FB-84EA-34EAFDDBB357}"/>
    <pc:docChg chg="undo custSel addSld delSld modSld sldOrd">
      <pc:chgData name="Paul Tinkler" userId="bcebf29c-73c2-433d-80d2-6bad896374bf" providerId="ADAL" clId="{AF5CB540-BE4D-48FB-84EA-34EAFDDBB357}" dt="2017-09-05T17:46:48.574" v="6299"/>
      <pc:docMkLst>
        <pc:docMk/>
      </pc:docMkLst>
      <pc:sldChg chg="modSp">
        <pc:chgData name="Paul Tinkler" userId="bcebf29c-73c2-433d-80d2-6bad896374bf" providerId="ADAL" clId="{AF5CB540-BE4D-48FB-84EA-34EAFDDBB357}" dt="2017-09-01T07:59:08.598" v="18" actId="20577"/>
        <pc:sldMkLst>
          <pc:docMk/>
          <pc:sldMk cId="3408955283" sldId="256"/>
        </pc:sldMkLst>
        <pc:spChg chg="mod">
          <ac:chgData name="Paul Tinkler" userId="bcebf29c-73c2-433d-80d2-6bad896374bf" providerId="ADAL" clId="{AF5CB540-BE4D-48FB-84EA-34EAFDDBB357}" dt="2017-09-01T07:58:41.486" v="1" actId="27636"/>
          <ac:spMkLst>
            <pc:docMk/>
            <pc:sldMk cId="3408955283" sldId="256"/>
            <ac:spMk id="2" creationId="{00000000-0000-0000-0000-000000000000}"/>
          </ac:spMkLst>
        </pc:spChg>
        <pc:spChg chg="mod">
          <ac:chgData name="Paul Tinkler" userId="bcebf29c-73c2-433d-80d2-6bad896374bf" providerId="ADAL" clId="{AF5CB540-BE4D-48FB-84EA-34EAFDDBB357}" dt="2017-09-01T07:59:08.598" v="18" actId="20577"/>
          <ac:spMkLst>
            <pc:docMk/>
            <pc:sldMk cId="3408955283" sldId="256"/>
            <ac:spMk id="3" creationId="{00000000-0000-0000-0000-000000000000}"/>
          </ac:spMkLst>
        </pc:spChg>
      </pc:sldChg>
      <pc:sldChg chg="modSp modNotesTx">
        <pc:chgData name="Paul Tinkler" userId="bcebf29c-73c2-433d-80d2-6bad896374bf" providerId="ADAL" clId="{AF5CB540-BE4D-48FB-84EA-34EAFDDBB357}" dt="2017-09-05T17:41:58.497" v="6175" actId="27636"/>
        <pc:sldMkLst>
          <pc:docMk/>
          <pc:sldMk cId="1947463288" sldId="257"/>
        </pc:sldMkLst>
        <pc:spChg chg="mod">
          <ac:chgData name="Paul Tinkler" userId="bcebf29c-73c2-433d-80d2-6bad896374bf" providerId="ADAL" clId="{AF5CB540-BE4D-48FB-84EA-34EAFDDBB357}" dt="2017-09-01T08:20:31.925" v="151" actId="20577"/>
          <ac:spMkLst>
            <pc:docMk/>
            <pc:sldMk cId="1947463288" sldId="257"/>
            <ac:spMk id="2" creationId="{00000000-0000-0000-0000-000000000000}"/>
          </ac:spMkLst>
        </pc:spChg>
        <pc:spChg chg="mod">
          <ac:chgData name="Paul Tinkler" userId="bcebf29c-73c2-433d-80d2-6bad896374bf" providerId="ADAL" clId="{AF5CB540-BE4D-48FB-84EA-34EAFDDBB357}" dt="2017-09-05T17:41:58.497" v="6175" actId="27636"/>
          <ac:spMkLst>
            <pc:docMk/>
            <pc:sldMk cId="1947463288" sldId="257"/>
            <ac:spMk id="3" creationId="{00000000-0000-0000-0000-000000000000}"/>
          </ac:spMkLst>
        </pc:spChg>
      </pc:sldChg>
      <pc:sldChg chg="modSp add">
        <pc:chgData name="Paul Tinkler" userId="bcebf29c-73c2-433d-80d2-6bad896374bf" providerId="ADAL" clId="{AF5CB540-BE4D-48FB-84EA-34EAFDDBB357}" dt="2017-09-01T09:06:43.320" v="1362" actId="114"/>
        <pc:sldMkLst>
          <pc:docMk/>
          <pc:sldMk cId="3707492290" sldId="258"/>
        </pc:sldMkLst>
        <pc:spChg chg="mod">
          <ac:chgData name="Paul Tinkler" userId="bcebf29c-73c2-433d-80d2-6bad896374bf" providerId="ADAL" clId="{AF5CB540-BE4D-48FB-84EA-34EAFDDBB357}" dt="2017-09-01T08:23:43.751" v="527" actId="20577"/>
          <ac:spMkLst>
            <pc:docMk/>
            <pc:sldMk cId="3707492290" sldId="258"/>
            <ac:spMk id="2" creationId="{1B50E9D4-46C1-4E5B-B0FF-A58EADCA3ACC}"/>
          </ac:spMkLst>
        </pc:spChg>
        <pc:spChg chg="mod">
          <ac:chgData name="Paul Tinkler" userId="bcebf29c-73c2-433d-80d2-6bad896374bf" providerId="ADAL" clId="{AF5CB540-BE4D-48FB-84EA-34EAFDDBB357}" dt="2017-09-01T09:06:43.320" v="1362" actId="114"/>
          <ac:spMkLst>
            <pc:docMk/>
            <pc:sldMk cId="3707492290" sldId="258"/>
            <ac:spMk id="3" creationId="{515F2D97-5E08-4A85-805E-A13B8107765E}"/>
          </ac:spMkLst>
        </pc:spChg>
      </pc:sldChg>
      <pc:sldChg chg="modSp add ord modNotesTx">
        <pc:chgData name="Paul Tinkler" userId="bcebf29c-73c2-433d-80d2-6bad896374bf" providerId="ADAL" clId="{AF5CB540-BE4D-48FB-84EA-34EAFDDBB357}" dt="2017-09-01T09:06:24.677" v="1361" actId="20577"/>
        <pc:sldMkLst>
          <pc:docMk/>
          <pc:sldMk cId="3034137707" sldId="259"/>
        </pc:sldMkLst>
        <pc:spChg chg="mod">
          <ac:chgData name="Paul Tinkler" userId="bcebf29c-73c2-433d-80d2-6bad896374bf" providerId="ADAL" clId="{AF5CB540-BE4D-48FB-84EA-34EAFDDBB357}" dt="2017-09-01T09:04:51.052" v="1142" actId="114"/>
          <ac:spMkLst>
            <pc:docMk/>
            <pc:sldMk cId="3034137707" sldId="259"/>
            <ac:spMk id="2" creationId="{94F6B1CD-29FA-47CF-A740-07142E148129}"/>
          </ac:spMkLst>
        </pc:spChg>
        <pc:spChg chg="mod">
          <ac:chgData name="Paul Tinkler" userId="bcebf29c-73c2-433d-80d2-6bad896374bf" providerId="ADAL" clId="{AF5CB540-BE4D-48FB-84EA-34EAFDDBB357}" dt="2017-09-01T09:04:28.867" v="1129" actId="20577"/>
          <ac:spMkLst>
            <pc:docMk/>
            <pc:sldMk cId="3034137707" sldId="259"/>
            <ac:spMk id="3" creationId="{20935532-0216-4945-9D87-22FB41FC3894}"/>
          </ac:spMkLst>
        </pc:spChg>
      </pc:sldChg>
      <pc:sldChg chg="modSp add modNotesTx">
        <pc:chgData name="Paul Tinkler" userId="bcebf29c-73c2-433d-80d2-6bad896374bf" providerId="ADAL" clId="{AF5CB540-BE4D-48FB-84EA-34EAFDDBB357}" dt="2017-09-01T10:09:32.787" v="1762" actId="20577"/>
        <pc:sldMkLst>
          <pc:docMk/>
          <pc:sldMk cId="2489760927" sldId="260"/>
        </pc:sldMkLst>
        <pc:spChg chg="mod">
          <ac:chgData name="Paul Tinkler" userId="bcebf29c-73c2-433d-80d2-6bad896374bf" providerId="ADAL" clId="{AF5CB540-BE4D-48FB-84EA-34EAFDDBB357}" dt="2017-09-01T10:06:14.374" v="1495" actId="313"/>
          <ac:spMkLst>
            <pc:docMk/>
            <pc:sldMk cId="2489760927" sldId="260"/>
            <ac:spMk id="2" creationId="{3CC72FF7-BA85-49F9-AFB5-3005EE0B32AF}"/>
          </ac:spMkLst>
        </pc:spChg>
        <pc:spChg chg="mod">
          <ac:chgData name="Paul Tinkler" userId="bcebf29c-73c2-433d-80d2-6bad896374bf" providerId="ADAL" clId="{AF5CB540-BE4D-48FB-84EA-34EAFDDBB357}" dt="2017-09-01T10:08:54.939" v="1658" actId="12"/>
          <ac:spMkLst>
            <pc:docMk/>
            <pc:sldMk cId="2489760927" sldId="260"/>
            <ac:spMk id="3" creationId="{D4268FA6-080D-403E-B03F-505BB773B814}"/>
          </ac:spMkLst>
        </pc:spChg>
      </pc:sldChg>
      <pc:sldChg chg="modSp add modNotesTx">
        <pc:chgData name="Paul Tinkler" userId="bcebf29c-73c2-433d-80d2-6bad896374bf" providerId="ADAL" clId="{AF5CB540-BE4D-48FB-84EA-34EAFDDBB357}" dt="2017-09-01T10:21:03.233" v="2495" actId="20577"/>
        <pc:sldMkLst>
          <pc:docMk/>
          <pc:sldMk cId="3391821775" sldId="261"/>
        </pc:sldMkLst>
        <pc:spChg chg="mod">
          <ac:chgData name="Paul Tinkler" userId="bcebf29c-73c2-433d-80d2-6bad896374bf" providerId="ADAL" clId="{AF5CB540-BE4D-48FB-84EA-34EAFDDBB357}" dt="2017-09-01T10:09:50.865" v="1770" actId="20577"/>
          <ac:spMkLst>
            <pc:docMk/>
            <pc:sldMk cId="3391821775" sldId="261"/>
            <ac:spMk id="2" creationId="{D0BF6255-BB36-42F6-AA7E-B1AC51D9B1F5}"/>
          </ac:spMkLst>
        </pc:spChg>
        <pc:spChg chg="mod">
          <ac:chgData name="Paul Tinkler" userId="bcebf29c-73c2-433d-80d2-6bad896374bf" providerId="ADAL" clId="{AF5CB540-BE4D-48FB-84EA-34EAFDDBB357}" dt="2017-09-01T10:19:48.825" v="2302" actId="113"/>
          <ac:spMkLst>
            <pc:docMk/>
            <pc:sldMk cId="3391821775" sldId="261"/>
            <ac:spMk id="3" creationId="{938A3654-737D-48BE-A32E-EDF0A2BF866F}"/>
          </ac:spMkLst>
        </pc:spChg>
      </pc:sldChg>
      <pc:sldChg chg="modSp add">
        <pc:chgData name="Paul Tinkler" userId="bcebf29c-73c2-433d-80d2-6bad896374bf" providerId="ADAL" clId="{AF5CB540-BE4D-48FB-84EA-34EAFDDBB357}" dt="2017-09-01T10:34:30.334" v="2816" actId="27636"/>
        <pc:sldMkLst>
          <pc:docMk/>
          <pc:sldMk cId="1310530133" sldId="262"/>
        </pc:sldMkLst>
        <pc:spChg chg="mod">
          <ac:chgData name="Paul Tinkler" userId="bcebf29c-73c2-433d-80d2-6bad896374bf" providerId="ADAL" clId="{AF5CB540-BE4D-48FB-84EA-34EAFDDBB357}" dt="2017-09-01T10:33:43.552" v="2813" actId="20577"/>
          <ac:spMkLst>
            <pc:docMk/>
            <pc:sldMk cId="1310530133" sldId="262"/>
            <ac:spMk id="2" creationId="{0B63207C-842D-44DA-BB53-6144E79E9F76}"/>
          </ac:spMkLst>
        </pc:spChg>
        <pc:spChg chg="mod">
          <ac:chgData name="Paul Tinkler" userId="bcebf29c-73c2-433d-80d2-6bad896374bf" providerId="ADAL" clId="{AF5CB540-BE4D-48FB-84EA-34EAFDDBB357}" dt="2017-09-01T10:34:30.334" v="2816" actId="27636"/>
          <ac:spMkLst>
            <pc:docMk/>
            <pc:sldMk cId="1310530133" sldId="262"/>
            <ac:spMk id="3" creationId="{8C361087-E2B2-4705-B784-7A3DA768EF94}"/>
          </ac:spMkLst>
        </pc:spChg>
      </pc:sldChg>
      <pc:sldChg chg="modSp add modNotesTx">
        <pc:chgData name="Paul Tinkler" userId="bcebf29c-73c2-433d-80d2-6bad896374bf" providerId="ADAL" clId="{AF5CB540-BE4D-48FB-84EA-34EAFDDBB357}" dt="2017-09-01T11:44:01.328" v="3324" actId="20577"/>
        <pc:sldMkLst>
          <pc:docMk/>
          <pc:sldMk cId="23672174" sldId="263"/>
        </pc:sldMkLst>
        <pc:spChg chg="mod">
          <ac:chgData name="Paul Tinkler" userId="bcebf29c-73c2-433d-80d2-6bad896374bf" providerId="ADAL" clId="{AF5CB540-BE4D-48FB-84EA-34EAFDDBB357}" dt="2017-09-01T11:38:24.878" v="2839" actId="20577"/>
          <ac:spMkLst>
            <pc:docMk/>
            <pc:sldMk cId="23672174" sldId="263"/>
            <ac:spMk id="2" creationId="{C6D5F2D5-2923-43E8-83EA-09BED69E608F}"/>
          </ac:spMkLst>
        </pc:spChg>
        <pc:spChg chg="mod">
          <ac:chgData name="Paul Tinkler" userId="bcebf29c-73c2-433d-80d2-6bad896374bf" providerId="ADAL" clId="{AF5CB540-BE4D-48FB-84EA-34EAFDDBB357}" dt="2017-09-01T11:42:27.776" v="3009" actId="20577"/>
          <ac:spMkLst>
            <pc:docMk/>
            <pc:sldMk cId="23672174" sldId="263"/>
            <ac:spMk id="3" creationId="{213B65A9-61C4-406E-8597-6F6278D39A18}"/>
          </ac:spMkLst>
        </pc:spChg>
      </pc:sldChg>
      <pc:sldChg chg="modSp add">
        <pc:chgData name="Paul Tinkler" userId="bcebf29c-73c2-433d-80d2-6bad896374bf" providerId="ADAL" clId="{AF5CB540-BE4D-48FB-84EA-34EAFDDBB357}" dt="2017-09-01T11:46:35.187" v="3382" actId="114"/>
        <pc:sldMkLst>
          <pc:docMk/>
          <pc:sldMk cId="4100903463" sldId="264"/>
        </pc:sldMkLst>
        <pc:spChg chg="mod">
          <ac:chgData name="Paul Tinkler" userId="bcebf29c-73c2-433d-80d2-6bad896374bf" providerId="ADAL" clId="{AF5CB540-BE4D-48FB-84EA-34EAFDDBB357}" dt="2017-09-01T11:44:41.328" v="3347" actId="20577"/>
          <ac:spMkLst>
            <pc:docMk/>
            <pc:sldMk cId="4100903463" sldId="264"/>
            <ac:spMk id="2" creationId="{EB26018A-D1DA-47FB-9620-2416B07475D3}"/>
          </ac:spMkLst>
        </pc:spChg>
        <pc:spChg chg="mod">
          <ac:chgData name="Paul Tinkler" userId="bcebf29c-73c2-433d-80d2-6bad896374bf" providerId="ADAL" clId="{AF5CB540-BE4D-48FB-84EA-34EAFDDBB357}" dt="2017-09-01T11:46:35.187" v="3382" actId="114"/>
          <ac:spMkLst>
            <pc:docMk/>
            <pc:sldMk cId="4100903463" sldId="264"/>
            <ac:spMk id="3" creationId="{5920F380-CF59-47B7-8A69-BCCC2F609A16}"/>
          </ac:spMkLst>
        </pc:spChg>
      </pc:sldChg>
      <pc:sldChg chg="modSp add">
        <pc:chgData name="Paul Tinkler" userId="bcebf29c-73c2-433d-80d2-6bad896374bf" providerId="ADAL" clId="{AF5CB540-BE4D-48FB-84EA-34EAFDDBB357}" dt="2017-09-01T11:49:00.958" v="3489" actId="20577"/>
        <pc:sldMkLst>
          <pc:docMk/>
          <pc:sldMk cId="2260564821" sldId="265"/>
        </pc:sldMkLst>
        <pc:spChg chg="mod">
          <ac:chgData name="Paul Tinkler" userId="bcebf29c-73c2-433d-80d2-6bad896374bf" providerId="ADAL" clId="{AF5CB540-BE4D-48FB-84EA-34EAFDDBB357}" dt="2017-09-01T11:47:22.483" v="3385" actId="20577"/>
          <ac:spMkLst>
            <pc:docMk/>
            <pc:sldMk cId="2260564821" sldId="265"/>
            <ac:spMk id="2" creationId="{413B3A71-A8B5-4A96-AE66-40B207877558}"/>
          </ac:spMkLst>
        </pc:spChg>
        <pc:spChg chg="mod">
          <ac:chgData name="Paul Tinkler" userId="bcebf29c-73c2-433d-80d2-6bad896374bf" providerId="ADAL" clId="{AF5CB540-BE4D-48FB-84EA-34EAFDDBB357}" dt="2017-09-01T11:49:00.958" v="3489" actId="20577"/>
          <ac:spMkLst>
            <pc:docMk/>
            <pc:sldMk cId="2260564821" sldId="265"/>
            <ac:spMk id="3" creationId="{C4010D38-1F64-4599-A00B-5E30CD11DCAC}"/>
          </ac:spMkLst>
        </pc:spChg>
      </pc:sldChg>
      <pc:sldChg chg="modSp add">
        <pc:chgData name="Paul Tinkler" userId="bcebf29c-73c2-433d-80d2-6bad896374bf" providerId="ADAL" clId="{AF5CB540-BE4D-48FB-84EA-34EAFDDBB357}" dt="2017-09-01T11:52:08.158" v="3675" actId="27636"/>
        <pc:sldMkLst>
          <pc:docMk/>
          <pc:sldMk cId="569599048" sldId="266"/>
        </pc:sldMkLst>
        <pc:spChg chg="mod">
          <ac:chgData name="Paul Tinkler" userId="bcebf29c-73c2-433d-80d2-6bad896374bf" providerId="ADAL" clId="{AF5CB540-BE4D-48FB-84EA-34EAFDDBB357}" dt="2017-09-01T11:49:29.231" v="3517" actId="20577"/>
          <ac:spMkLst>
            <pc:docMk/>
            <pc:sldMk cId="569599048" sldId="266"/>
            <ac:spMk id="2" creationId="{38137576-457D-4AE6-B6B2-F8AC9B609984}"/>
          </ac:spMkLst>
        </pc:spChg>
        <pc:spChg chg="mod">
          <ac:chgData name="Paul Tinkler" userId="bcebf29c-73c2-433d-80d2-6bad896374bf" providerId="ADAL" clId="{AF5CB540-BE4D-48FB-84EA-34EAFDDBB357}" dt="2017-09-01T11:52:08.158" v="3675" actId="27636"/>
          <ac:spMkLst>
            <pc:docMk/>
            <pc:sldMk cId="569599048" sldId="266"/>
            <ac:spMk id="3" creationId="{0DE356D2-BF63-4D6F-BFBD-04F256A5235A}"/>
          </ac:spMkLst>
        </pc:spChg>
      </pc:sldChg>
      <pc:sldChg chg="modSp add">
        <pc:chgData name="Paul Tinkler" userId="bcebf29c-73c2-433d-80d2-6bad896374bf" providerId="ADAL" clId="{AF5CB540-BE4D-48FB-84EA-34EAFDDBB357}" dt="2017-09-03T21:52:51.364" v="6141" actId="5793"/>
        <pc:sldMkLst>
          <pc:docMk/>
          <pc:sldMk cId="2354105765" sldId="267"/>
        </pc:sldMkLst>
        <pc:spChg chg="mod">
          <ac:chgData name="Paul Tinkler" userId="bcebf29c-73c2-433d-80d2-6bad896374bf" providerId="ADAL" clId="{AF5CB540-BE4D-48FB-84EA-34EAFDDBB357}" dt="2017-09-01T11:52:19.175" v="3676" actId="20577"/>
          <ac:spMkLst>
            <pc:docMk/>
            <pc:sldMk cId="2354105765" sldId="267"/>
            <ac:spMk id="2" creationId="{0B891907-59B9-4491-9B02-5CD142C9DBE4}"/>
          </ac:spMkLst>
        </pc:spChg>
        <pc:spChg chg="mod">
          <ac:chgData name="Paul Tinkler" userId="bcebf29c-73c2-433d-80d2-6bad896374bf" providerId="ADAL" clId="{AF5CB540-BE4D-48FB-84EA-34EAFDDBB357}" dt="2017-09-03T21:52:51.364" v="6141" actId="5793"/>
          <ac:spMkLst>
            <pc:docMk/>
            <pc:sldMk cId="2354105765" sldId="267"/>
            <ac:spMk id="3" creationId="{79DDC419-8655-4B55-989D-84174841F146}"/>
          </ac:spMkLst>
        </pc:spChg>
      </pc:sldChg>
      <pc:sldChg chg="modSp add">
        <pc:chgData name="Paul Tinkler" userId="bcebf29c-73c2-433d-80d2-6bad896374bf" providerId="ADAL" clId="{AF5CB540-BE4D-48FB-84EA-34EAFDDBB357}" dt="2017-09-01T17:43:48.351" v="4017" actId="20577"/>
        <pc:sldMkLst>
          <pc:docMk/>
          <pc:sldMk cId="8166462" sldId="268"/>
        </pc:sldMkLst>
        <pc:spChg chg="mod">
          <ac:chgData name="Paul Tinkler" userId="bcebf29c-73c2-433d-80d2-6bad896374bf" providerId="ADAL" clId="{AF5CB540-BE4D-48FB-84EA-34EAFDDBB357}" dt="2017-09-01T11:55:35.263" v="3804" actId="20577"/>
          <ac:spMkLst>
            <pc:docMk/>
            <pc:sldMk cId="8166462" sldId="268"/>
            <ac:spMk id="2" creationId="{44CFCEF3-7CCC-4865-8DD8-A568F64BC80F}"/>
          </ac:spMkLst>
        </pc:spChg>
        <pc:spChg chg="mod">
          <ac:chgData name="Paul Tinkler" userId="bcebf29c-73c2-433d-80d2-6bad896374bf" providerId="ADAL" clId="{AF5CB540-BE4D-48FB-84EA-34EAFDDBB357}" dt="2017-09-01T17:43:48.351" v="4017" actId="20577"/>
          <ac:spMkLst>
            <pc:docMk/>
            <pc:sldMk cId="8166462" sldId="268"/>
            <ac:spMk id="3" creationId="{39C2FD29-301A-43BB-B9F8-ECDCEFEE50ED}"/>
          </ac:spMkLst>
        </pc:spChg>
      </pc:sldChg>
      <pc:sldChg chg="addSp delSp modSp add">
        <pc:chgData name="Paul Tinkler" userId="bcebf29c-73c2-433d-80d2-6bad896374bf" providerId="ADAL" clId="{AF5CB540-BE4D-48FB-84EA-34EAFDDBB357}" dt="2017-09-01T17:45:39.368" v="4025" actId="1076"/>
        <pc:sldMkLst>
          <pc:docMk/>
          <pc:sldMk cId="1094854956" sldId="269"/>
        </pc:sldMkLst>
        <pc:spChg chg="mod">
          <ac:chgData name="Paul Tinkler" userId="bcebf29c-73c2-433d-80d2-6bad896374bf" providerId="ADAL" clId="{AF5CB540-BE4D-48FB-84EA-34EAFDDBB357}" dt="2017-09-01T17:44:37.956" v="4019" actId="113"/>
          <ac:spMkLst>
            <pc:docMk/>
            <pc:sldMk cId="1094854956" sldId="269"/>
            <ac:spMk id="2" creationId="{675ADB90-DE89-44C7-96BA-58C3F4922C10}"/>
          </ac:spMkLst>
        </pc:spChg>
        <pc:spChg chg="del">
          <ac:chgData name="Paul Tinkler" userId="bcebf29c-73c2-433d-80d2-6bad896374bf" providerId="ADAL" clId="{AF5CB540-BE4D-48FB-84EA-34EAFDDBB357}" dt="2017-09-01T17:45:05.556" v="4020" actId="1076"/>
          <ac:spMkLst>
            <pc:docMk/>
            <pc:sldMk cId="1094854956" sldId="269"/>
            <ac:spMk id="3" creationId="{42687B75-7852-404C-94B9-E3746FB85860}"/>
          </ac:spMkLst>
        </pc:spChg>
        <pc:spChg chg="add mod">
          <ac:chgData name="Paul Tinkler" userId="bcebf29c-73c2-433d-80d2-6bad896374bf" providerId="ADAL" clId="{AF5CB540-BE4D-48FB-84EA-34EAFDDBB357}" dt="2017-09-01T17:45:39.368" v="4025" actId="1076"/>
          <ac:spMkLst>
            <pc:docMk/>
            <pc:sldMk cId="1094854956" sldId="269"/>
            <ac:spMk id="5" creationId="{F46AFD6B-D03A-4E84-96B4-7F091AEE0437}"/>
          </ac:spMkLst>
        </pc:spChg>
        <pc:picChg chg="add mod">
          <ac:chgData name="Paul Tinkler" userId="bcebf29c-73c2-433d-80d2-6bad896374bf" providerId="ADAL" clId="{AF5CB540-BE4D-48FB-84EA-34EAFDDBB357}" dt="2017-09-01T17:45:20.879" v="4023" actId="1076"/>
          <ac:picMkLst>
            <pc:docMk/>
            <pc:sldMk cId="1094854956" sldId="269"/>
            <ac:picMk id="4" creationId="{FDE602E3-CCBE-4325-840E-06816FCE3A9F}"/>
          </ac:picMkLst>
        </pc:picChg>
      </pc:sldChg>
      <pc:sldChg chg="addSp modSp add">
        <pc:chgData name="Paul Tinkler" userId="bcebf29c-73c2-433d-80d2-6bad896374bf" providerId="ADAL" clId="{AF5CB540-BE4D-48FB-84EA-34EAFDDBB357}" dt="2017-09-01T17:46:37.679" v="4033" actId="1076"/>
        <pc:sldMkLst>
          <pc:docMk/>
          <pc:sldMk cId="1360401254" sldId="270"/>
        </pc:sldMkLst>
        <pc:spChg chg="mod">
          <ac:chgData name="Paul Tinkler" userId="bcebf29c-73c2-433d-80d2-6bad896374bf" providerId="ADAL" clId="{AF5CB540-BE4D-48FB-84EA-34EAFDDBB357}" dt="2017-09-01T17:46:03.338" v="4028" actId="2711"/>
          <ac:spMkLst>
            <pc:docMk/>
            <pc:sldMk cId="1360401254" sldId="270"/>
            <ac:spMk id="2" creationId="{DB9C74F1-A5EC-4039-9F42-DC618927D476}"/>
          </ac:spMkLst>
        </pc:spChg>
        <pc:spChg chg="mod">
          <ac:chgData name="Paul Tinkler" userId="bcebf29c-73c2-433d-80d2-6bad896374bf" providerId="ADAL" clId="{AF5CB540-BE4D-48FB-84EA-34EAFDDBB357}" dt="2017-09-01T17:46:21.317" v="4030" actId="12"/>
          <ac:spMkLst>
            <pc:docMk/>
            <pc:sldMk cId="1360401254" sldId="270"/>
            <ac:spMk id="3" creationId="{0FE860D5-EE80-4595-92F9-E15DB4B44005}"/>
          </ac:spMkLst>
        </pc:spChg>
        <pc:picChg chg="add mod">
          <ac:chgData name="Paul Tinkler" userId="bcebf29c-73c2-433d-80d2-6bad896374bf" providerId="ADAL" clId="{AF5CB540-BE4D-48FB-84EA-34EAFDDBB357}" dt="2017-09-01T17:46:37.679" v="4033" actId="1076"/>
          <ac:picMkLst>
            <pc:docMk/>
            <pc:sldMk cId="1360401254" sldId="270"/>
            <ac:picMk id="4" creationId="{DC3B5B76-8BDA-444B-ADF2-2CA402049420}"/>
          </ac:picMkLst>
        </pc:picChg>
      </pc:sldChg>
      <pc:sldChg chg="addSp delSp modSp add modAnim">
        <pc:chgData name="Paul Tinkler" userId="bcebf29c-73c2-433d-80d2-6bad896374bf" providerId="ADAL" clId="{AF5CB540-BE4D-48FB-84EA-34EAFDDBB357}" dt="2017-09-02T09:35:04.893" v="5001" actId="2711"/>
        <pc:sldMkLst>
          <pc:docMk/>
          <pc:sldMk cId="3848032270" sldId="271"/>
        </pc:sldMkLst>
        <pc:spChg chg="mod">
          <ac:chgData name="Paul Tinkler" userId="bcebf29c-73c2-433d-80d2-6bad896374bf" providerId="ADAL" clId="{AF5CB540-BE4D-48FB-84EA-34EAFDDBB357}" dt="2017-09-02T09:35:04.893" v="5001" actId="2711"/>
          <ac:spMkLst>
            <pc:docMk/>
            <pc:sldMk cId="3848032270" sldId="271"/>
            <ac:spMk id="2" creationId="{3E0A74FF-7DA5-4787-A39A-6DB83D138927}"/>
          </ac:spMkLst>
        </pc:spChg>
        <pc:spChg chg="del">
          <ac:chgData name="Paul Tinkler" userId="bcebf29c-73c2-433d-80d2-6bad896374bf" providerId="ADAL" clId="{AF5CB540-BE4D-48FB-84EA-34EAFDDBB357}" dt="2017-09-01T17:47:01.104" v="4034" actId="2711"/>
          <ac:spMkLst>
            <pc:docMk/>
            <pc:sldMk cId="3848032270" sldId="271"/>
            <ac:spMk id="3" creationId="{05422ECB-A302-4940-B81F-DE1A3FA9E4A6}"/>
          </ac:spMkLst>
        </pc:spChg>
        <pc:spChg chg="add mod">
          <ac:chgData name="Paul Tinkler" userId="bcebf29c-73c2-433d-80d2-6bad896374bf" providerId="ADAL" clId="{AF5CB540-BE4D-48FB-84EA-34EAFDDBB357}" dt="2017-09-01T17:48:07.280" v="4058" actId="2711"/>
          <ac:spMkLst>
            <pc:docMk/>
            <pc:sldMk cId="3848032270" sldId="271"/>
            <ac:spMk id="4" creationId="{60859CC3-6C09-42E0-85A9-347E841B2482}"/>
          </ac:spMkLst>
        </pc:spChg>
        <pc:picChg chg="add mod">
          <ac:chgData name="Paul Tinkler" userId="bcebf29c-73c2-433d-80d2-6bad896374bf" providerId="ADAL" clId="{AF5CB540-BE4D-48FB-84EA-34EAFDDBB357}" dt="2017-09-01T17:48:17.194" v="4060" actId="1076"/>
          <ac:picMkLst>
            <pc:docMk/>
            <pc:sldMk cId="3848032270" sldId="271"/>
            <ac:picMk id="5" creationId="{FD6FD798-BCD6-4EDA-8218-EF627B9B10D3}"/>
          </ac:picMkLst>
        </pc:picChg>
      </pc:sldChg>
      <pc:sldChg chg="addSp modSp add">
        <pc:chgData name="Paul Tinkler" userId="bcebf29c-73c2-433d-80d2-6bad896374bf" providerId="ADAL" clId="{AF5CB540-BE4D-48FB-84EA-34EAFDDBB357}" dt="2017-09-01T17:49:15.755" v="4071" actId="1076"/>
        <pc:sldMkLst>
          <pc:docMk/>
          <pc:sldMk cId="3461697651" sldId="272"/>
        </pc:sldMkLst>
        <pc:spChg chg="mod">
          <ac:chgData name="Paul Tinkler" userId="bcebf29c-73c2-433d-80d2-6bad896374bf" providerId="ADAL" clId="{AF5CB540-BE4D-48FB-84EA-34EAFDDBB357}" dt="2017-09-01T17:48:41.983" v="4065" actId="6549"/>
          <ac:spMkLst>
            <pc:docMk/>
            <pc:sldMk cId="3461697651" sldId="272"/>
            <ac:spMk id="2" creationId="{1F4E9DE1-2A20-47EC-BA73-838134605F40}"/>
          </ac:spMkLst>
        </pc:spChg>
        <pc:spChg chg="mod">
          <ac:chgData name="Paul Tinkler" userId="bcebf29c-73c2-433d-80d2-6bad896374bf" providerId="ADAL" clId="{AF5CB540-BE4D-48FB-84EA-34EAFDDBB357}" dt="2017-09-01T17:48:58.631" v="4069" actId="2711"/>
          <ac:spMkLst>
            <pc:docMk/>
            <pc:sldMk cId="3461697651" sldId="272"/>
            <ac:spMk id="3" creationId="{7A57AAF0-9543-4A63-8C38-731CCC4D9682}"/>
          </ac:spMkLst>
        </pc:spChg>
        <pc:picChg chg="add mod">
          <ac:chgData name="Paul Tinkler" userId="bcebf29c-73c2-433d-80d2-6bad896374bf" providerId="ADAL" clId="{AF5CB540-BE4D-48FB-84EA-34EAFDDBB357}" dt="2017-09-01T17:49:15.755" v="4071" actId="1076"/>
          <ac:picMkLst>
            <pc:docMk/>
            <pc:sldMk cId="3461697651" sldId="272"/>
            <ac:picMk id="4" creationId="{1CED3503-0639-4701-BCCF-752202AA60F0}"/>
          </ac:picMkLst>
        </pc:picChg>
      </pc:sldChg>
      <pc:sldChg chg="addSp modSp add">
        <pc:chgData name="Paul Tinkler" userId="bcebf29c-73c2-433d-80d2-6bad896374bf" providerId="ADAL" clId="{AF5CB540-BE4D-48FB-84EA-34EAFDDBB357}" dt="2017-09-01T17:50:28.210" v="4083" actId="1076"/>
        <pc:sldMkLst>
          <pc:docMk/>
          <pc:sldMk cId="3432218529" sldId="273"/>
        </pc:sldMkLst>
        <pc:spChg chg="mod">
          <ac:chgData name="Paul Tinkler" userId="bcebf29c-73c2-433d-80d2-6bad896374bf" providerId="ADAL" clId="{AF5CB540-BE4D-48FB-84EA-34EAFDDBB357}" dt="2017-09-01T17:49:39.812" v="4074" actId="2711"/>
          <ac:spMkLst>
            <pc:docMk/>
            <pc:sldMk cId="3432218529" sldId="273"/>
            <ac:spMk id="2" creationId="{A42C93BB-3814-4FFA-9E98-7856363695D3}"/>
          </ac:spMkLst>
        </pc:spChg>
        <pc:spChg chg="mod">
          <ac:chgData name="Paul Tinkler" userId="bcebf29c-73c2-433d-80d2-6bad896374bf" providerId="ADAL" clId="{AF5CB540-BE4D-48FB-84EA-34EAFDDBB357}" dt="2017-09-01T17:49:59.788" v="4081" actId="20577"/>
          <ac:spMkLst>
            <pc:docMk/>
            <pc:sldMk cId="3432218529" sldId="273"/>
            <ac:spMk id="3" creationId="{7A4CA90C-D020-4E3F-931C-F63594DD15E6}"/>
          </ac:spMkLst>
        </pc:spChg>
        <pc:picChg chg="add mod">
          <ac:chgData name="Paul Tinkler" userId="bcebf29c-73c2-433d-80d2-6bad896374bf" providerId="ADAL" clId="{AF5CB540-BE4D-48FB-84EA-34EAFDDBB357}" dt="2017-09-01T17:50:28.210" v="4083" actId="1076"/>
          <ac:picMkLst>
            <pc:docMk/>
            <pc:sldMk cId="3432218529" sldId="273"/>
            <ac:picMk id="4" creationId="{44C140AE-8103-41EA-9F24-027761677D05}"/>
          </ac:picMkLst>
        </pc:picChg>
      </pc:sldChg>
      <pc:sldChg chg="modSp add">
        <pc:chgData name="Paul Tinkler" userId="bcebf29c-73c2-433d-80d2-6bad896374bf" providerId="ADAL" clId="{AF5CB540-BE4D-48FB-84EA-34EAFDDBB357}" dt="2017-09-01T17:52:36.495" v="4364" actId="20577"/>
        <pc:sldMkLst>
          <pc:docMk/>
          <pc:sldMk cId="688312377" sldId="274"/>
        </pc:sldMkLst>
        <pc:spChg chg="mod">
          <ac:chgData name="Paul Tinkler" userId="bcebf29c-73c2-433d-80d2-6bad896374bf" providerId="ADAL" clId="{AF5CB540-BE4D-48FB-84EA-34EAFDDBB357}" dt="2017-09-01T17:50:50.575" v="4095" actId="20577"/>
          <ac:spMkLst>
            <pc:docMk/>
            <pc:sldMk cId="688312377" sldId="274"/>
            <ac:spMk id="2" creationId="{E0CBA1CE-D175-4B6F-B8B7-8AF7BDCBFAC6}"/>
          </ac:spMkLst>
        </pc:spChg>
        <pc:spChg chg="mod">
          <ac:chgData name="Paul Tinkler" userId="bcebf29c-73c2-433d-80d2-6bad896374bf" providerId="ADAL" clId="{AF5CB540-BE4D-48FB-84EA-34EAFDDBB357}" dt="2017-09-01T17:52:36.495" v="4364" actId="20577"/>
          <ac:spMkLst>
            <pc:docMk/>
            <pc:sldMk cId="688312377" sldId="274"/>
            <ac:spMk id="3" creationId="{D84F697E-E569-4C3F-9A1F-3D93A359F841}"/>
          </ac:spMkLst>
        </pc:spChg>
      </pc:sldChg>
      <pc:sldChg chg="modSp add ord">
        <pc:chgData name="Paul Tinkler" userId="bcebf29c-73c2-433d-80d2-6bad896374bf" providerId="ADAL" clId="{AF5CB540-BE4D-48FB-84EA-34EAFDDBB357}" dt="2017-09-02T09:59:14.958" v="6012" actId="114"/>
        <pc:sldMkLst>
          <pc:docMk/>
          <pc:sldMk cId="2474969987" sldId="275"/>
        </pc:sldMkLst>
        <pc:spChg chg="mod">
          <ac:chgData name="Paul Tinkler" userId="bcebf29c-73c2-433d-80d2-6bad896374bf" providerId="ADAL" clId="{AF5CB540-BE4D-48FB-84EA-34EAFDDBB357}" dt="2017-09-01T08:12:11.591" v="56" actId="20577"/>
          <ac:spMkLst>
            <pc:docMk/>
            <pc:sldMk cId="2474969987" sldId="275"/>
            <ac:spMk id="2" creationId="{C6D85B17-C354-45C3-9AAA-9D11CD6A3576}"/>
          </ac:spMkLst>
        </pc:spChg>
        <pc:spChg chg="mod">
          <ac:chgData name="Paul Tinkler" userId="bcebf29c-73c2-433d-80d2-6bad896374bf" providerId="ADAL" clId="{AF5CB540-BE4D-48FB-84EA-34EAFDDBB357}" dt="2017-09-02T09:59:14.958" v="6012" actId="114"/>
          <ac:spMkLst>
            <pc:docMk/>
            <pc:sldMk cId="2474969987" sldId="275"/>
            <ac:spMk id="3" creationId="{5FB25EBE-9507-4473-AA8D-07B1226B3D43}"/>
          </ac:spMkLst>
        </pc:spChg>
      </pc:sldChg>
      <pc:sldChg chg="modSp add">
        <pc:chgData name="Paul Tinkler" userId="bcebf29c-73c2-433d-80d2-6bad896374bf" providerId="ADAL" clId="{AF5CB540-BE4D-48FB-84EA-34EAFDDBB357}" dt="2017-09-01T10:34:03.424" v="2814" actId="20577"/>
        <pc:sldMkLst>
          <pc:docMk/>
          <pc:sldMk cId="889484479" sldId="276"/>
        </pc:sldMkLst>
        <pc:spChg chg="mod">
          <ac:chgData name="Paul Tinkler" userId="bcebf29c-73c2-433d-80d2-6bad896374bf" providerId="ADAL" clId="{AF5CB540-BE4D-48FB-84EA-34EAFDDBB357}" dt="2017-09-01T10:34:03.424" v="2814" actId="20577"/>
          <ac:spMkLst>
            <pc:docMk/>
            <pc:sldMk cId="889484479" sldId="276"/>
            <ac:spMk id="2" creationId="{9427A2F5-92DB-413B-AFA4-6F1666FF37B4}"/>
          </ac:spMkLst>
        </pc:spChg>
        <pc:spChg chg="mod">
          <ac:chgData name="Paul Tinkler" userId="bcebf29c-73c2-433d-80d2-6bad896374bf" providerId="ADAL" clId="{AF5CB540-BE4D-48FB-84EA-34EAFDDBB357}" dt="2017-09-01T10:33:21.891" v="2812" actId="27636"/>
          <ac:spMkLst>
            <pc:docMk/>
            <pc:sldMk cId="889484479" sldId="276"/>
            <ac:spMk id="3" creationId="{1393681C-2879-4B14-A212-626807DD7975}"/>
          </ac:spMkLst>
        </pc:spChg>
      </pc:sldChg>
      <pc:sldChg chg="addSp delSp modSp add">
        <pc:chgData name="Paul Tinkler" userId="bcebf29c-73c2-433d-80d2-6bad896374bf" providerId="ADAL" clId="{AF5CB540-BE4D-48FB-84EA-34EAFDDBB357}" dt="2017-09-02T09:35:42.321" v="5004" actId="1076"/>
        <pc:sldMkLst>
          <pc:docMk/>
          <pc:sldMk cId="2337485834" sldId="277"/>
        </pc:sldMkLst>
        <pc:spChg chg="mod">
          <ac:chgData name="Paul Tinkler" userId="bcebf29c-73c2-433d-80d2-6bad896374bf" providerId="ADAL" clId="{AF5CB540-BE4D-48FB-84EA-34EAFDDBB357}" dt="2017-09-01T17:53:05.929" v="4373" actId="113"/>
          <ac:spMkLst>
            <pc:docMk/>
            <pc:sldMk cId="2337485834" sldId="277"/>
            <ac:spMk id="2" creationId="{7B575D64-2FE1-4758-A0FF-F8F538540678}"/>
          </ac:spMkLst>
        </pc:spChg>
        <pc:spChg chg="del">
          <ac:chgData name="Paul Tinkler" userId="bcebf29c-73c2-433d-80d2-6bad896374bf" providerId="ADAL" clId="{AF5CB540-BE4D-48FB-84EA-34EAFDDBB357}" dt="2017-09-01T17:53:22.033" v="4374" actId="1076"/>
          <ac:spMkLst>
            <pc:docMk/>
            <pc:sldMk cId="2337485834" sldId="277"/>
            <ac:spMk id="3" creationId="{90374871-AC10-452D-A845-C529EF45F69C}"/>
          </ac:spMkLst>
        </pc:spChg>
        <pc:spChg chg="add mod">
          <ac:chgData name="Paul Tinkler" userId="bcebf29c-73c2-433d-80d2-6bad896374bf" providerId="ADAL" clId="{AF5CB540-BE4D-48FB-84EA-34EAFDDBB357}" dt="2017-09-02T09:35:42.321" v="5004" actId="1076"/>
          <ac:spMkLst>
            <pc:docMk/>
            <pc:sldMk cId="2337485834" sldId="277"/>
            <ac:spMk id="4" creationId="{845DDF99-D258-4B52-873C-A09BCBB38DF2}"/>
          </ac:spMkLst>
        </pc:spChg>
        <pc:spChg chg="add del mod">
          <ac:chgData name="Paul Tinkler" userId="bcebf29c-73c2-433d-80d2-6bad896374bf" providerId="ADAL" clId="{AF5CB540-BE4D-48FB-84EA-34EAFDDBB357}" dt="2017-09-01T17:53:54.149" v="4380" actId="1076"/>
          <ac:spMkLst>
            <pc:docMk/>
            <pc:sldMk cId="2337485834" sldId="277"/>
            <ac:spMk id="5" creationId="{2EEB3875-49C3-45C5-B2B5-184552B1C784}"/>
          </ac:spMkLst>
        </pc:spChg>
        <pc:spChg chg="add del mod">
          <ac:chgData name="Paul Tinkler" userId="bcebf29c-73c2-433d-80d2-6bad896374bf" providerId="ADAL" clId="{AF5CB540-BE4D-48FB-84EA-34EAFDDBB357}" dt="2017-09-01T17:54:59.343" v="4396" actId="478"/>
          <ac:spMkLst>
            <pc:docMk/>
            <pc:sldMk cId="2337485834" sldId="277"/>
            <ac:spMk id="6" creationId="{85EF39CC-C14D-4BD5-99FE-C381567E3346}"/>
          </ac:spMkLst>
        </pc:spChg>
        <pc:spChg chg="add del mod">
          <ac:chgData name="Paul Tinkler" userId="bcebf29c-73c2-433d-80d2-6bad896374bf" providerId="ADAL" clId="{AF5CB540-BE4D-48FB-84EA-34EAFDDBB357}" dt="2017-09-01T17:58:34.141" v="4437" actId="478"/>
          <ac:spMkLst>
            <pc:docMk/>
            <pc:sldMk cId="2337485834" sldId="277"/>
            <ac:spMk id="7" creationId="{7E070DAA-AAA1-4DD1-8AC4-5793CC2A5753}"/>
          </ac:spMkLst>
        </pc:spChg>
        <pc:spChg chg="add mod">
          <ac:chgData name="Paul Tinkler" userId="bcebf29c-73c2-433d-80d2-6bad896374bf" providerId="ADAL" clId="{AF5CB540-BE4D-48FB-84EA-34EAFDDBB357}" dt="2017-09-02T09:35:39.190" v="5003" actId="1076"/>
          <ac:spMkLst>
            <pc:docMk/>
            <pc:sldMk cId="2337485834" sldId="277"/>
            <ac:spMk id="8" creationId="{99195535-B923-4396-9C9B-C2560D7511FC}"/>
          </ac:spMkLst>
        </pc:spChg>
      </pc:sldChg>
      <pc:sldChg chg="addSp delSp modSp add ord modAnim">
        <pc:chgData name="Paul Tinkler" userId="bcebf29c-73c2-433d-80d2-6bad896374bf" providerId="ADAL" clId="{AF5CB540-BE4D-48FB-84EA-34EAFDDBB357}" dt="2017-09-02T09:36:11.833" v="5005" actId="1076"/>
        <pc:sldMkLst>
          <pc:docMk/>
          <pc:sldMk cId="1909723908" sldId="278"/>
        </pc:sldMkLst>
        <pc:spChg chg="mod">
          <ac:chgData name="Paul Tinkler" userId="bcebf29c-73c2-433d-80d2-6bad896374bf" providerId="ADAL" clId="{AF5CB540-BE4D-48FB-84EA-34EAFDDBB357}" dt="2017-09-01T18:00:57.611" v="4611" actId="20577"/>
          <ac:spMkLst>
            <pc:docMk/>
            <pc:sldMk cId="1909723908" sldId="278"/>
            <ac:spMk id="2" creationId="{6E650A40-0665-4F8C-BC46-6FFC25622FC3}"/>
          </ac:spMkLst>
        </pc:spChg>
        <pc:spChg chg="mod">
          <ac:chgData name="Paul Tinkler" userId="bcebf29c-73c2-433d-80d2-6bad896374bf" providerId="ADAL" clId="{AF5CB540-BE4D-48FB-84EA-34EAFDDBB357}" dt="2017-09-02T09:36:11.833" v="5005" actId="1076"/>
          <ac:spMkLst>
            <pc:docMk/>
            <pc:sldMk cId="1909723908" sldId="278"/>
            <ac:spMk id="3" creationId="{788DB4D5-F4D0-41F7-A89D-EB9F12900B91}"/>
          </ac:spMkLst>
        </pc:spChg>
        <pc:spChg chg="add mod">
          <ac:chgData name="Paul Tinkler" userId="bcebf29c-73c2-433d-80d2-6bad896374bf" providerId="ADAL" clId="{AF5CB540-BE4D-48FB-84EA-34EAFDDBB357}" dt="2017-09-01T18:03:44.670" v="4645" actId="27636"/>
          <ac:spMkLst>
            <pc:docMk/>
            <pc:sldMk cId="1909723908" sldId="278"/>
            <ac:spMk id="6" creationId="{0DDB1A08-E3A0-47DB-9261-F502AC785F53}"/>
          </ac:spMkLst>
        </pc:spChg>
        <pc:picChg chg="add mod">
          <ac:chgData name="Paul Tinkler" userId="bcebf29c-73c2-433d-80d2-6bad896374bf" providerId="ADAL" clId="{AF5CB540-BE4D-48FB-84EA-34EAFDDBB357}" dt="2017-09-01T18:03:37.235" v="4643" actId="1076"/>
          <ac:picMkLst>
            <pc:docMk/>
            <pc:sldMk cId="1909723908" sldId="278"/>
            <ac:picMk id="4" creationId="{9A6B7429-7964-4932-B459-BA54498A8C21}"/>
          </ac:picMkLst>
        </pc:picChg>
        <pc:picChg chg="add del">
          <ac:chgData name="Paul Tinkler" userId="bcebf29c-73c2-433d-80d2-6bad896374bf" providerId="ADAL" clId="{AF5CB540-BE4D-48FB-84EA-34EAFDDBB357}" dt="2017-09-01T18:01:59.223" v="4619" actId="1076"/>
          <ac:picMkLst>
            <pc:docMk/>
            <pc:sldMk cId="1909723908" sldId="278"/>
            <ac:picMk id="5" creationId="{B203C3A8-AA25-494B-AEE2-CF5668DC2E1A}"/>
          </ac:picMkLst>
        </pc:picChg>
      </pc:sldChg>
      <pc:sldChg chg="addSp delSp modSp add modAnim">
        <pc:chgData name="Paul Tinkler" userId="bcebf29c-73c2-433d-80d2-6bad896374bf" providerId="ADAL" clId="{AF5CB540-BE4D-48FB-84EA-34EAFDDBB357}" dt="2017-09-02T09:16:34.285" v="4688" actId="1076"/>
        <pc:sldMkLst>
          <pc:docMk/>
          <pc:sldMk cId="2804587224" sldId="279"/>
        </pc:sldMkLst>
        <pc:spChg chg="mod">
          <ac:chgData name="Paul Tinkler" userId="bcebf29c-73c2-433d-80d2-6bad896374bf" providerId="ADAL" clId="{AF5CB540-BE4D-48FB-84EA-34EAFDDBB357}" dt="2017-09-02T09:13:16.160" v="4650" actId="1076"/>
          <ac:spMkLst>
            <pc:docMk/>
            <pc:sldMk cId="2804587224" sldId="279"/>
            <ac:spMk id="2" creationId="{F708C6B1-FCF9-4CBA-8229-6BEBE357CFE2}"/>
          </ac:spMkLst>
        </pc:spChg>
        <pc:spChg chg="del">
          <ac:chgData name="Paul Tinkler" userId="bcebf29c-73c2-433d-80d2-6bad896374bf" providerId="ADAL" clId="{AF5CB540-BE4D-48FB-84EA-34EAFDDBB357}" dt="2017-09-02T09:13:27.849" v="4651" actId="478"/>
          <ac:spMkLst>
            <pc:docMk/>
            <pc:sldMk cId="2804587224" sldId="279"/>
            <ac:spMk id="3" creationId="{DD6D66D6-CF23-4BDD-B1D7-585B89FE3F4D}"/>
          </ac:spMkLst>
        </pc:spChg>
        <pc:spChg chg="add mod">
          <ac:chgData name="Paul Tinkler" userId="bcebf29c-73c2-433d-80d2-6bad896374bf" providerId="ADAL" clId="{AF5CB540-BE4D-48FB-84EA-34EAFDDBB357}" dt="2017-09-02T09:15:11.704" v="4670" actId="1076"/>
          <ac:spMkLst>
            <pc:docMk/>
            <pc:sldMk cId="2804587224" sldId="279"/>
            <ac:spMk id="4" creationId="{0C387171-E20B-4D89-BFE8-92522BE0B315}"/>
          </ac:spMkLst>
        </pc:spChg>
        <pc:spChg chg="add mod">
          <ac:chgData name="Paul Tinkler" userId="bcebf29c-73c2-433d-80d2-6bad896374bf" providerId="ADAL" clId="{AF5CB540-BE4D-48FB-84EA-34EAFDDBB357}" dt="2017-09-02T09:15:07.697" v="4669" actId="1076"/>
          <ac:spMkLst>
            <pc:docMk/>
            <pc:sldMk cId="2804587224" sldId="279"/>
            <ac:spMk id="5" creationId="{FF83BB2E-F9E8-4C8F-B5E4-A48D439B55C2}"/>
          </ac:spMkLst>
        </pc:spChg>
        <pc:spChg chg="add mod">
          <ac:chgData name="Paul Tinkler" userId="bcebf29c-73c2-433d-80d2-6bad896374bf" providerId="ADAL" clId="{AF5CB540-BE4D-48FB-84EA-34EAFDDBB357}" dt="2017-09-02T09:16:34.285" v="4688" actId="1076"/>
          <ac:spMkLst>
            <pc:docMk/>
            <pc:sldMk cId="2804587224" sldId="279"/>
            <ac:spMk id="6" creationId="{ED2E6DF3-2C25-43CF-9E65-FDFEE8C911E9}"/>
          </ac:spMkLst>
        </pc:spChg>
        <pc:spChg chg="add mod">
          <ac:chgData name="Paul Tinkler" userId="bcebf29c-73c2-433d-80d2-6bad896374bf" providerId="ADAL" clId="{AF5CB540-BE4D-48FB-84EA-34EAFDDBB357}" dt="2017-09-02T09:16:22.104" v="4687" actId="20577"/>
          <ac:spMkLst>
            <pc:docMk/>
            <pc:sldMk cId="2804587224" sldId="279"/>
            <ac:spMk id="7" creationId="{0C61671C-0DFE-4F30-A612-8993F179F994}"/>
          </ac:spMkLst>
        </pc:spChg>
      </pc:sldChg>
      <pc:sldChg chg="addSp delSp modSp add modAnim">
        <pc:chgData name="Paul Tinkler" userId="bcebf29c-73c2-433d-80d2-6bad896374bf" providerId="ADAL" clId="{AF5CB540-BE4D-48FB-84EA-34EAFDDBB357}" dt="2017-09-02T09:18:49.522" v="4711" actId="5793"/>
        <pc:sldMkLst>
          <pc:docMk/>
          <pc:sldMk cId="4276071751" sldId="280"/>
        </pc:sldMkLst>
        <pc:spChg chg="mod">
          <ac:chgData name="Paul Tinkler" userId="bcebf29c-73c2-433d-80d2-6bad896374bf" providerId="ADAL" clId="{AF5CB540-BE4D-48FB-84EA-34EAFDDBB357}" dt="2017-09-02T09:17:27.553" v="4692" actId="113"/>
          <ac:spMkLst>
            <pc:docMk/>
            <pc:sldMk cId="4276071751" sldId="280"/>
            <ac:spMk id="2" creationId="{9724E82A-A209-440D-A557-DEF7FCB9D559}"/>
          </ac:spMkLst>
        </pc:spChg>
        <pc:spChg chg="del">
          <ac:chgData name="Paul Tinkler" userId="bcebf29c-73c2-433d-80d2-6bad896374bf" providerId="ADAL" clId="{AF5CB540-BE4D-48FB-84EA-34EAFDDBB357}" dt="2017-09-02T09:17:42.227" v="4693" actId="478"/>
          <ac:spMkLst>
            <pc:docMk/>
            <pc:sldMk cId="4276071751" sldId="280"/>
            <ac:spMk id="3" creationId="{22103BB2-CCAB-4E9F-B825-3B8F7AA68134}"/>
          </ac:spMkLst>
        </pc:spChg>
        <pc:spChg chg="add mod">
          <ac:chgData name="Paul Tinkler" userId="bcebf29c-73c2-433d-80d2-6bad896374bf" providerId="ADAL" clId="{AF5CB540-BE4D-48FB-84EA-34EAFDDBB357}" dt="2017-09-02T09:18:49.522" v="4711" actId="5793"/>
          <ac:spMkLst>
            <pc:docMk/>
            <pc:sldMk cId="4276071751" sldId="280"/>
            <ac:spMk id="4" creationId="{827AA5D9-3ACB-4F2F-9D4E-D3F6CF8DB05C}"/>
          </ac:spMkLst>
        </pc:spChg>
      </pc:sldChg>
      <pc:sldChg chg="modSp add">
        <pc:chgData name="Paul Tinkler" userId="bcebf29c-73c2-433d-80d2-6bad896374bf" providerId="ADAL" clId="{AF5CB540-BE4D-48FB-84EA-34EAFDDBB357}" dt="2017-09-02T09:22:54.361" v="4714" actId="5793"/>
        <pc:sldMkLst>
          <pc:docMk/>
          <pc:sldMk cId="2486537225" sldId="281"/>
        </pc:sldMkLst>
        <pc:spChg chg="mod">
          <ac:chgData name="Paul Tinkler" userId="bcebf29c-73c2-433d-80d2-6bad896374bf" providerId="ADAL" clId="{AF5CB540-BE4D-48FB-84EA-34EAFDDBB357}" dt="2017-09-02T09:22:41.408" v="4712" actId="5793"/>
          <ac:spMkLst>
            <pc:docMk/>
            <pc:sldMk cId="2486537225" sldId="281"/>
            <ac:spMk id="2" creationId="{5FE5DAD2-9691-448A-AA85-E5EC88442498}"/>
          </ac:spMkLst>
        </pc:spChg>
        <pc:spChg chg="mod">
          <ac:chgData name="Paul Tinkler" userId="bcebf29c-73c2-433d-80d2-6bad896374bf" providerId="ADAL" clId="{AF5CB540-BE4D-48FB-84EA-34EAFDDBB357}" dt="2017-09-02T09:22:54.361" v="4714" actId="5793"/>
          <ac:spMkLst>
            <pc:docMk/>
            <pc:sldMk cId="2486537225" sldId="281"/>
            <ac:spMk id="3" creationId="{58C49485-A728-498F-8D23-DB1092D09EE5}"/>
          </ac:spMkLst>
        </pc:spChg>
      </pc:sldChg>
      <pc:sldChg chg="modSp add">
        <pc:chgData name="Paul Tinkler" userId="bcebf29c-73c2-433d-80d2-6bad896374bf" providerId="ADAL" clId="{AF5CB540-BE4D-48FB-84EA-34EAFDDBB357}" dt="2017-09-05T17:46:48.574" v="6299"/>
        <pc:sldMkLst>
          <pc:docMk/>
          <pc:sldMk cId="3034296039" sldId="282"/>
        </pc:sldMkLst>
        <pc:spChg chg="mod">
          <ac:chgData name="Paul Tinkler" userId="bcebf29c-73c2-433d-80d2-6bad896374bf" providerId="ADAL" clId="{AF5CB540-BE4D-48FB-84EA-34EAFDDBB357}" dt="2017-09-02T09:23:29.415" v="4715" actId="5793"/>
          <ac:spMkLst>
            <pc:docMk/>
            <pc:sldMk cId="3034296039" sldId="282"/>
            <ac:spMk id="2" creationId="{61954F0F-1B87-4BCA-89AC-EE60161CE732}"/>
          </ac:spMkLst>
        </pc:spChg>
        <pc:spChg chg="mod">
          <ac:chgData name="Paul Tinkler" userId="bcebf29c-73c2-433d-80d2-6bad896374bf" providerId="ADAL" clId="{AF5CB540-BE4D-48FB-84EA-34EAFDDBB357}" dt="2017-09-05T17:46:48.574" v="6299"/>
          <ac:spMkLst>
            <pc:docMk/>
            <pc:sldMk cId="3034296039" sldId="282"/>
            <ac:spMk id="3" creationId="{6F764939-0E68-47DB-8C71-A3EEB8A6E4E3}"/>
          </ac:spMkLst>
        </pc:spChg>
      </pc:sldChg>
      <pc:sldChg chg="add del">
        <pc:chgData name="Paul Tinkler" userId="bcebf29c-73c2-433d-80d2-6bad896374bf" providerId="ADAL" clId="{AF5CB540-BE4D-48FB-84EA-34EAFDDBB357}" dt="2017-09-02T09:34:34.549" v="4999" actId="2696"/>
        <pc:sldMkLst>
          <pc:docMk/>
          <pc:sldMk cId="9017888" sldId="283"/>
        </pc:sldMkLst>
      </pc:sldChg>
      <pc:sldChg chg="addSp delSp modSp add">
        <pc:chgData name="Paul Tinkler" userId="bcebf29c-73c2-433d-80d2-6bad896374bf" providerId="ADAL" clId="{AF5CB540-BE4D-48FB-84EA-34EAFDDBB357}" dt="2017-09-02T09:37:38.663" v="5032" actId="20577"/>
        <pc:sldMkLst>
          <pc:docMk/>
          <pc:sldMk cId="1215323005" sldId="283"/>
        </pc:sldMkLst>
        <pc:spChg chg="mod">
          <ac:chgData name="Paul Tinkler" userId="bcebf29c-73c2-433d-80d2-6bad896374bf" providerId="ADAL" clId="{AF5CB540-BE4D-48FB-84EA-34EAFDDBB357}" dt="2017-09-02T09:37:12.144" v="5007" actId="20577"/>
          <ac:spMkLst>
            <pc:docMk/>
            <pc:sldMk cId="1215323005" sldId="283"/>
            <ac:spMk id="2" creationId="{0DEACFC9-3ADB-4E5E-8948-3BC1A4A22584}"/>
          </ac:spMkLst>
        </pc:spChg>
        <pc:spChg chg="del">
          <ac:chgData name="Paul Tinkler" userId="bcebf29c-73c2-433d-80d2-6bad896374bf" providerId="ADAL" clId="{AF5CB540-BE4D-48FB-84EA-34EAFDDBB357}" dt="2017-09-02T09:37:23.664" v="5008" actId="478"/>
          <ac:spMkLst>
            <pc:docMk/>
            <pc:sldMk cId="1215323005" sldId="283"/>
            <ac:spMk id="3" creationId="{8D4454E0-773B-469F-B454-7FAF12B2C1DB}"/>
          </ac:spMkLst>
        </pc:spChg>
        <pc:spChg chg="add mod">
          <ac:chgData name="Paul Tinkler" userId="bcebf29c-73c2-433d-80d2-6bad896374bf" providerId="ADAL" clId="{AF5CB540-BE4D-48FB-84EA-34EAFDDBB357}" dt="2017-09-02T09:37:38.663" v="5032" actId="20577"/>
          <ac:spMkLst>
            <pc:docMk/>
            <pc:sldMk cId="1215323005" sldId="283"/>
            <ac:spMk id="4" creationId="{C848BBFD-AC26-4AE6-AA0C-925572E94136}"/>
          </ac:spMkLst>
        </pc:spChg>
      </pc:sldChg>
      <pc:sldChg chg="modSp add modNotesTx">
        <pc:chgData name="Paul Tinkler" userId="bcebf29c-73c2-433d-80d2-6bad896374bf" providerId="ADAL" clId="{AF5CB540-BE4D-48FB-84EA-34EAFDDBB357}" dt="2017-09-02T09:50:41.858" v="5932" actId="5793"/>
        <pc:sldMkLst>
          <pc:docMk/>
          <pc:sldMk cId="2397069861" sldId="284"/>
        </pc:sldMkLst>
        <pc:spChg chg="mod">
          <ac:chgData name="Paul Tinkler" userId="bcebf29c-73c2-433d-80d2-6bad896374bf" providerId="ADAL" clId="{AF5CB540-BE4D-48FB-84EA-34EAFDDBB357}" dt="2017-09-02T09:38:34.594" v="5043" actId="20577"/>
          <ac:spMkLst>
            <pc:docMk/>
            <pc:sldMk cId="2397069861" sldId="284"/>
            <ac:spMk id="2" creationId="{373C11F6-9B98-4758-B30E-240C870D33C2}"/>
          </ac:spMkLst>
        </pc:spChg>
        <pc:spChg chg="mod">
          <ac:chgData name="Paul Tinkler" userId="bcebf29c-73c2-433d-80d2-6bad896374bf" providerId="ADAL" clId="{AF5CB540-BE4D-48FB-84EA-34EAFDDBB357}" dt="2017-09-02T09:44:00.399" v="5463" actId="20577"/>
          <ac:spMkLst>
            <pc:docMk/>
            <pc:sldMk cId="2397069861" sldId="284"/>
            <ac:spMk id="3" creationId="{0AC6E494-2905-46F0-8D1E-C6C1C5CB9D1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18/10/2018</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67BB56-5CC2-473D-BCF8-21DA2A382AF0}" type="datetimeFigureOut">
              <a:rPr lang="en-GB" smtClean="0"/>
              <a:t>18/10/2018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EE6043-C90E-43C2-941E-EC3EB113F6DE}" type="slidenum">
              <a:rPr lang="en-GB" smtClean="0"/>
              <a:t>‹#›</a:t>
            </a:fld>
            <a:endParaRPr lang="en-GB"/>
          </a:p>
        </p:txBody>
      </p:sp>
    </p:spTree>
    <p:extLst>
      <p:ext uri="{BB962C8B-B14F-4D97-AF65-F5344CB8AC3E}">
        <p14:creationId xmlns:p14="http://schemas.microsoft.com/office/powerpoint/2010/main" val="39489580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this with the group.  What are the implications? Self awareness helps us recognise and evaluate our own beliefs, values, motives, actions, reactions, biases and prejudices….and how we view others and their actions, etc.</a:t>
            </a:r>
          </a:p>
        </p:txBody>
      </p:sp>
      <p:sp>
        <p:nvSpPr>
          <p:cNvPr id="4" name="Slide Number Placeholder 3"/>
          <p:cNvSpPr>
            <a:spLocks noGrp="1"/>
          </p:cNvSpPr>
          <p:nvPr>
            <p:ph type="sldNum" sz="quarter" idx="10"/>
          </p:nvPr>
        </p:nvSpPr>
        <p:spPr/>
        <p:txBody>
          <a:bodyPr/>
          <a:lstStyle/>
          <a:p>
            <a:fld id="{3EEE6043-C90E-43C2-941E-EC3EB113F6DE}" type="slidenum">
              <a:rPr lang="en-GB" smtClean="0"/>
              <a:t>3</a:t>
            </a:fld>
            <a:endParaRPr lang="en-GB"/>
          </a:p>
        </p:txBody>
      </p:sp>
    </p:spTree>
    <p:extLst>
      <p:ext uri="{BB962C8B-B14F-4D97-AF65-F5344CB8AC3E}">
        <p14:creationId xmlns:p14="http://schemas.microsoft.com/office/powerpoint/2010/main" val="3900187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pose the questions – perhaps getting half the group to answer the first question, and the other half to answer the second part.  Lead a discussion on their responses by engaging the whole group.</a:t>
            </a:r>
          </a:p>
        </p:txBody>
      </p:sp>
      <p:sp>
        <p:nvSpPr>
          <p:cNvPr id="4" name="Slide Number Placeholder 3"/>
          <p:cNvSpPr>
            <a:spLocks noGrp="1"/>
          </p:cNvSpPr>
          <p:nvPr>
            <p:ph type="sldNum" sz="quarter" idx="10"/>
          </p:nvPr>
        </p:nvSpPr>
        <p:spPr/>
        <p:txBody>
          <a:bodyPr/>
          <a:lstStyle/>
          <a:p>
            <a:fld id="{3EEE6043-C90E-43C2-941E-EC3EB113F6DE}" type="slidenum">
              <a:rPr lang="en-GB" smtClean="0"/>
              <a:t>4</a:t>
            </a:fld>
            <a:endParaRPr lang="en-GB"/>
          </a:p>
        </p:txBody>
      </p:sp>
    </p:spTree>
    <p:extLst>
      <p:ext uri="{BB962C8B-B14F-4D97-AF65-F5344CB8AC3E}">
        <p14:creationId xmlns:p14="http://schemas.microsoft.com/office/powerpoint/2010/main" val="17633708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group for their thoughts on each of these before examining them further in the following slides.</a:t>
            </a:r>
          </a:p>
        </p:txBody>
      </p:sp>
      <p:sp>
        <p:nvSpPr>
          <p:cNvPr id="4" name="Slide Number Placeholder 3"/>
          <p:cNvSpPr>
            <a:spLocks noGrp="1"/>
          </p:cNvSpPr>
          <p:nvPr>
            <p:ph type="sldNum" sz="quarter" idx="10"/>
          </p:nvPr>
        </p:nvSpPr>
        <p:spPr/>
        <p:txBody>
          <a:bodyPr/>
          <a:lstStyle/>
          <a:p>
            <a:fld id="{3EEE6043-C90E-43C2-941E-EC3EB113F6DE}" type="slidenum">
              <a:rPr lang="en-GB" smtClean="0"/>
              <a:t>6</a:t>
            </a:fld>
            <a:endParaRPr lang="en-GB"/>
          </a:p>
        </p:txBody>
      </p:sp>
    </p:spTree>
    <p:extLst>
      <p:ext uri="{BB962C8B-B14F-4D97-AF65-F5344CB8AC3E}">
        <p14:creationId xmlns:p14="http://schemas.microsoft.com/office/powerpoint/2010/main" val="27031145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Facilitate a discussion about this.  Do people understand the importance of this?  Do they see the value?  The difference between ‘making it happen’, and hoping that they get time to do it?</a:t>
            </a:r>
          </a:p>
        </p:txBody>
      </p:sp>
      <p:sp>
        <p:nvSpPr>
          <p:cNvPr id="4" name="Slide Number Placeholder 3"/>
          <p:cNvSpPr>
            <a:spLocks noGrp="1"/>
          </p:cNvSpPr>
          <p:nvPr>
            <p:ph type="sldNum" sz="quarter" idx="10"/>
          </p:nvPr>
        </p:nvSpPr>
        <p:spPr/>
        <p:txBody>
          <a:bodyPr/>
          <a:lstStyle/>
          <a:p>
            <a:fld id="{3EEE6043-C90E-43C2-941E-EC3EB113F6DE}" type="slidenum">
              <a:rPr lang="en-GB" smtClean="0"/>
              <a:t>7</a:t>
            </a:fld>
            <a:endParaRPr lang="en-GB"/>
          </a:p>
        </p:txBody>
      </p:sp>
    </p:spTree>
    <p:extLst>
      <p:ext uri="{BB962C8B-B14F-4D97-AF65-F5344CB8AC3E}">
        <p14:creationId xmlns:p14="http://schemas.microsoft.com/office/powerpoint/2010/main" val="16648476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merits of such profiling and the value of discussing and debating the results – it drives true reflection, especially if facilitated by a coaching approach.  The Learning Styles questionnaires that have been undertaken by the group are also profiling tools that help increase our self awareness.</a:t>
            </a:r>
          </a:p>
        </p:txBody>
      </p:sp>
      <p:sp>
        <p:nvSpPr>
          <p:cNvPr id="4" name="Slide Number Placeholder 3"/>
          <p:cNvSpPr>
            <a:spLocks noGrp="1"/>
          </p:cNvSpPr>
          <p:nvPr>
            <p:ph type="sldNum" sz="quarter" idx="10"/>
          </p:nvPr>
        </p:nvSpPr>
        <p:spPr/>
        <p:txBody>
          <a:bodyPr/>
          <a:lstStyle/>
          <a:p>
            <a:fld id="{3EEE6043-C90E-43C2-941E-EC3EB113F6DE}" type="slidenum">
              <a:rPr lang="en-GB" smtClean="0"/>
              <a:t>10</a:t>
            </a:fld>
            <a:endParaRPr lang="en-GB"/>
          </a:p>
        </p:txBody>
      </p:sp>
    </p:spTree>
    <p:extLst>
      <p:ext uri="{BB962C8B-B14F-4D97-AF65-F5344CB8AC3E}">
        <p14:creationId xmlns:p14="http://schemas.microsoft.com/office/powerpoint/2010/main" val="3731353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syndicates or Buzz groups to address this.  Different training approaches could include facilitated classroom/seminar experience, demonstrations, shadowing, project work, text books/procedure manuals/instruction books, coaching, mentoring, role-play, case-studies, joint problem solving, video/audio training resources. Games, etc.    Draw out the different dynamics in the work environment – pressure on time versus training people properly…….Minimising cost versus addressing learning needs &amp; styles appropriately……The Manager’s attitude towards training of their team? Etc.</a:t>
            </a:r>
          </a:p>
        </p:txBody>
      </p:sp>
      <p:sp>
        <p:nvSpPr>
          <p:cNvPr id="4" name="Slide Number Placeholder 3"/>
          <p:cNvSpPr>
            <a:spLocks noGrp="1"/>
          </p:cNvSpPr>
          <p:nvPr>
            <p:ph type="sldNum" sz="quarter" idx="10"/>
          </p:nvPr>
        </p:nvSpPr>
        <p:spPr/>
        <p:txBody>
          <a:bodyPr/>
          <a:lstStyle/>
          <a:p>
            <a:fld id="{3EEE6043-C90E-43C2-941E-EC3EB113F6DE}" type="slidenum">
              <a:rPr lang="en-GB" smtClean="0"/>
              <a:t>27</a:t>
            </a:fld>
            <a:endParaRPr lang="en-GB"/>
          </a:p>
        </p:txBody>
      </p:sp>
    </p:spTree>
    <p:extLst>
      <p:ext uri="{BB962C8B-B14F-4D97-AF65-F5344CB8AC3E}">
        <p14:creationId xmlns:p14="http://schemas.microsoft.com/office/powerpoint/2010/main" val="11971963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18/10/2018</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18/10/2018</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18/10/2018</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18/10/2018</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18/10/2018</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18/10/2018</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18/10/2018</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18/10/2018</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18/10/2018</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18/10/2018</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18/10/2018</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18/10/2018</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endParaRPr lang="en-GB" dirty="0"/>
          </a:p>
        </p:txBody>
      </p:sp>
      <p:sp>
        <p:nvSpPr>
          <p:cNvPr id="3" name="Subtitle 2"/>
          <p:cNvSpPr>
            <a:spLocks noGrp="1"/>
          </p:cNvSpPr>
          <p:nvPr>
            <p:ph type="subTitle" idx="1"/>
          </p:nvPr>
        </p:nvSpPr>
        <p:spPr/>
        <p:txBody>
          <a:bodyPr/>
          <a:lstStyle/>
          <a:p>
            <a:r>
              <a:rPr lang="en-GB" dirty="0"/>
              <a:t>Professional Career Development</a:t>
            </a:r>
          </a:p>
          <a:p>
            <a:endParaRPr lang="en-GB" dirty="0"/>
          </a:p>
          <a:p>
            <a:r>
              <a:rPr lang="en-GB" altLang="en-US" sz="2000" b="1" dirty="0" smtClean="0"/>
              <a:t>Session </a:t>
            </a:r>
            <a:r>
              <a:rPr lang="en-GB" altLang="en-US" sz="2000" b="1" dirty="0"/>
              <a:t>1</a:t>
            </a:r>
            <a:endParaRPr lang="en-GB" sz="2000" dirty="0"/>
          </a:p>
          <a:p>
            <a:endParaRPr lang="en-GB"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D85B17-C354-45C3-9AAA-9D11CD6A3576}"/>
              </a:ext>
            </a:extLst>
          </p:cNvPr>
          <p:cNvSpPr>
            <a:spLocks noGrp="1"/>
          </p:cNvSpPr>
          <p:nvPr>
            <p:ph type="title"/>
          </p:nvPr>
        </p:nvSpPr>
        <p:spPr/>
        <p:txBody>
          <a:bodyPr/>
          <a:lstStyle/>
          <a:p>
            <a:r>
              <a:rPr lang="en-GB" dirty="0"/>
              <a:t>Overview of Workshop</a:t>
            </a:r>
          </a:p>
        </p:txBody>
      </p:sp>
      <p:sp>
        <p:nvSpPr>
          <p:cNvPr id="3" name="Content Placeholder 2">
            <a:extLst>
              <a:ext uri="{FF2B5EF4-FFF2-40B4-BE49-F238E27FC236}">
                <a16:creationId xmlns:a16="http://schemas.microsoft.com/office/drawing/2014/main" xmlns="" id="{5FB25EBE-9507-4473-AA8D-07B1226B3D43}"/>
              </a:ext>
            </a:extLst>
          </p:cNvPr>
          <p:cNvSpPr>
            <a:spLocks noGrp="1"/>
          </p:cNvSpPr>
          <p:nvPr>
            <p:ph idx="1"/>
          </p:nvPr>
        </p:nvSpPr>
        <p:spPr/>
        <p:txBody>
          <a:bodyPr/>
          <a:lstStyle/>
          <a:p>
            <a:r>
              <a:rPr lang="en-GB" dirty="0"/>
              <a:t>Increasing our self awareness</a:t>
            </a:r>
          </a:p>
          <a:p>
            <a:r>
              <a:rPr lang="en-GB" dirty="0"/>
              <a:t>Profiling tools</a:t>
            </a:r>
          </a:p>
          <a:p>
            <a:r>
              <a:rPr lang="en-GB" dirty="0"/>
              <a:t>VARK</a:t>
            </a:r>
          </a:p>
          <a:p>
            <a:r>
              <a:rPr lang="en-GB" dirty="0"/>
              <a:t>Honey &amp; Mumford</a:t>
            </a:r>
          </a:p>
          <a:p>
            <a:r>
              <a:rPr lang="en-GB" dirty="0"/>
              <a:t>Implications for </a:t>
            </a:r>
            <a:r>
              <a:rPr lang="en-GB" i="1" dirty="0"/>
              <a:t>learning</a:t>
            </a:r>
          </a:p>
          <a:p>
            <a:r>
              <a:rPr lang="en-GB" dirty="0"/>
              <a:t>Implications for </a:t>
            </a:r>
            <a:r>
              <a:rPr lang="en-GB" i="1" dirty="0"/>
              <a:t>training</a:t>
            </a:r>
          </a:p>
        </p:txBody>
      </p:sp>
    </p:spTree>
    <p:extLst>
      <p:ext uri="{BB962C8B-B14F-4D97-AF65-F5344CB8AC3E}">
        <p14:creationId xmlns:p14="http://schemas.microsoft.com/office/powerpoint/2010/main" val="2474969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Self Awareness</a:t>
            </a:r>
          </a:p>
        </p:txBody>
      </p:sp>
      <p:sp>
        <p:nvSpPr>
          <p:cNvPr id="3" name="Content Placeholder 2"/>
          <p:cNvSpPr>
            <a:spLocks noGrp="1"/>
          </p:cNvSpPr>
          <p:nvPr>
            <p:ph idx="1"/>
          </p:nvPr>
        </p:nvSpPr>
        <p:spPr/>
        <p:txBody>
          <a:bodyPr>
            <a:normAutofit/>
          </a:bodyPr>
          <a:lstStyle/>
          <a:p>
            <a:pPr marL="0" indent="0">
              <a:buNone/>
            </a:pPr>
            <a:r>
              <a:rPr lang="en-GB" dirty="0"/>
              <a:t>“Self awareness enables us to stand apart and examine even the way we “see” ourselves – our self-paradigm, the most fundamental paradigm of effectiveness.  It affects not only our own attitudes and behaviours, but also how we see other people.  It becomes our map of the basic nature of mankind.”  </a:t>
            </a:r>
            <a:r>
              <a:rPr lang="en-GB" sz="1900" dirty="0"/>
              <a:t>Stephen Covey, 1999, P.66 -67</a:t>
            </a:r>
          </a:p>
        </p:txBody>
      </p:sp>
    </p:spTree>
    <p:extLst>
      <p:ext uri="{BB962C8B-B14F-4D97-AF65-F5344CB8AC3E}">
        <p14:creationId xmlns:p14="http://schemas.microsoft.com/office/powerpoint/2010/main" val="1947463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F6B1CD-29FA-47CF-A740-07142E148129}"/>
              </a:ext>
            </a:extLst>
          </p:cNvPr>
          <p:cNvSpPr>
            <a:spLocks noGrp="1"/>
          </p:cNvSpPr>
          <p:nvPr>
            <p:ph type="title"/>
          </p:nvPr>
        </p:nvSpPr>
        <p:spPr/>
        <p:txBody>
          <a:bodyPr/>
          <a:lstStyle/>
          <a:p>
            <a:r>
              <a:rPr lang="en-GB" dirty="0"/>
              <a:t>Self Awareness	 - </a:t>
            </a:r>
            <a:r>
              <a:rPr lang="en-GB" i="1" dirty="0"/>
              <a:t>10 mins</a:t>
            </a:r>
          </a:p>
        </p:txBody>
      </p:sp>
      <p:sp>
        <p:nvSpPr>
          <p:cNvPr id="3" name="Content Placeholder 2">
            <a:extLst>
              <a:ext uri="{FF2B5EF4-FFF2-40B4-BE49-F238E27FC236}">
                <a16:creationId xmlns:a16="http://schemas.microsoft.com/office/drawing/2014/main" xmlns="" id="{20935532-0216-4945-9D87-22FB41FC3894}"/>
              </a:ext>
            </a:extLst>
          </p:cNvPr>
          <p:cNvSpPr>
            <a:spLocks noGrp="1"/>
          </p:cNvSpPr>
          <p:nvPr>
            <p:ph idx="1"/>
          </p:nvPr>
        </p:nvSpPr>
        <p:spPr/>
        <p:txBody>
          <a:bodyPr>
            <a:normAutofit fontScale="92500" lnSpcReduction="20000"/>
          </a:bodyPr>
          <a:lstStyle/>
          <a:p>
            <a:r>
              <a:rPr lang="en-GB" i="1" dirty="0"/>
              <a:t>Self-awareness</a:t>
            </a:r>
            <a:r>
              <a:rPr lang="en-GB" dirty="0"/>
              <a:t> is vitally important as the foundation for maximizing our leadership and management skills.  </a:t>
            </a:r>
          </a:p>
          <a:p>
            <a:pPr marL="0" indent="0">
              <a:spcBef>
                <a:spcPts val="0"/>
              </a:spcBef>
              <a:spcAft>
                <a:spcPts val="1200"/>
              </a:spcAft>
              <a:buNone/>
            </a:pPr>
            <a:r>
              <a:rPr lang="en-GB" b="1" dirty="0"/>
              <a:t>			Question: Why?  </a:t>
            </a:r>
          </a:p>
          <a:p>
            <a:pPr>
              <a:spcBef>
                <a:spcPts val="1200"/>
              </a:spcBef>
            </a:pPr>
            <a:r>
              <a:rPr lang="en-GB" i="1" dirty="0"/>
              <a:t>Self-awareness</a:t>
            </a:r>
            <a:r>
              <a:rPr lang="en-GB" dirty="0"/>
              <a:t> can improve our judgement and help us identify opportunities for our professional development and personal growth, </a:t>
            </a:r>
            <a:r>
              <a:rPr lang="en-GB" i="1" dirty="0"/>
              <a:t>and</a:t>
            </a:r>
            <a:r>
              <a:rPr lang="en-GB" dirty="0"/>
              <a:t> the development and growth of others.</a:t>
            </a:r>
          </a:p>
          <a:p>
            <a:pPr marL="0" indent="0">
              <a:buNone/>
            </a:pPr>
            <a:r>
              <a:rPr lang="en-GB" b="1" dirty="0"/>
              <a:t>			Question: How?</a:t>
            </a:r>
          </a:p>
        </p:txBody>
      </p:sp>
    </p:spTree>
    <p:extLst>
      <p:ext uri="{BB962C8B-B14F-4D97-AF65-F5344CB8AC3E}">
        <p14:creationId xmlns:p14="http://schemas.microsoft.com/office/powerpoint/2010/main" val="3034137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50E9D4-46C1-4E5B-B0FF-A58EADCA3ACC}"/>
              </a:ext>
            </a:extLst>
          </p:cNvPr>
          <p:cNvSpPr>
            <a:spLocks noGrp="1"/>
          </p:cNvSpPr>
          <p:nvPr>
            <p:ph type="title"/>
          </p:nvPr>
        </p:nvSpPr>
        <p:spPr/>
        <p:txBody>
          <a:bodyPr>
            <a:normAutofit fontScale="90000"/>
          </a:bodyPr>
          <a:lstStyle/>
          <a:p>
            <a:r>
              <a:rPr lang="en-GB" dirty="0"/>
              <a:t>How can we improve our self awareness?</a:t>
            </a:r>
          </a:p>
        </p:txBody>
      </p:sp>
      <p:sp>
        <p:nvSpPr>
          <p:cNvPr id="3" name="Content Placeholder 2">
            <a:extLst>
              <a:ext uri="{FF2B5EF4-FFF2-40B4-BE49-F238E27FC236}">
                <a16:creationId xmlns:a16="http://schemas.microsoft.com/office/drawing/2014/main" xmlns="" id="{515F2D97-5E08-4A85-805E-A13B8107765E}"/>
              </a:ext>
            </a:extLst>
          </p:cNvPr>
          <p:cNvSpPr>
            <a:spLocks noGrp="1"/>
          </p:cNvSpPr>
          <p:nvPr>
            <p:ph idx="1"/>
          </p:nvPr>
        </p:nvSpPr>
        <p:spPr/>
        <p:txBody>
          <a:bodyPr/>
          <a:lstStyle/>
          <a:p>
            <a:pPr marL="0" indent="0">
              <a:buNone/>
            </a:pPr>
            <a:r>
              <a:rPr lang="en-GB" dirty="0"/>
              <a:t>Individually, or in groups, think about what we can do to raise our levels of self awareness.</a:t>
            </a:r>
          </a:p>
          <a:p>
            <a:pPr marL="0" indent="0">
              <a:buNone/>
            </a:pPr>
            <a:endParaRPr lang="en-GB" dirty="0"/>
          </a:p>
          <a:p>
            <a:pPr marL="0" indent="0">
              <a:buNone/>
            </a:pPr>
            <a:r>
              <a:rPr lang="en-GB" dirty="0"/>
              <a:t>10 mins   </a:t>
            </a:r>
            <a:r>
              <a:rPr lang="en-GB" i="1" dirty="0"/>
              <a:t>Prepare to discuss your findings</a:t>
            </a:r>
            <a:r>
              <a:rPr lang="en-GB" dirty="0"/>
              <a:t>.</a:t>
            </a:r>
          </a:p>
        </p:txBody>
      </p:sp>
    </p:spTree>
    <p:extLst>
      <p:ext uri="{BB962C8B-B14F-4D97-AF65-F5344CB8AC3E}">
        <p14:creationId xmlns:p14="http://schemas.microsoft.com/office/powerpoint/2010/main" val="3707492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C72FF7-BA85-49F9-AFB5-3005EE0B32AF}"/>
              </a:ext>
            </a:extLst>
          </p:cNvPr>
          <p:cNvSpPr>
            <a:spLocks noGrp="1"/>
          </p:cNvSpPr>
          <p:nvPr>
            <p:ph type="title"/>
          </p:nvPr>
        </p:nvSpPr>
        <p:spPr/>
        <p:txBody>
          <a:bodyPr/>
          <a:lstStyle/>
          <a:p>
            <a:r>
              <a:rPr lang="en-GB" dirty="0"/>
              <a:t>Increasing Self Awareness</a:t>
            </a:r>
          </a:p>
        </p:txBody>
      </p:sp>
      <p:sp>
        <p:nvSpPr>
          <p:cNvPr id="3" name="Content Placeholder 2">
            <a:extLst>
              <a:ext uri="{FF2B5EF4-FFF2-40B4-BE49-F238E27FC236}">
                <a16:creationId xmlns:a16="http://schemas.microsoft.com/office/drawing/2014/main" xmlns="" id="{D4268FA6-080D-403E-B03F-505BB773B814}"/>
              </a:ext>
            </a:extLst>
          </p:cNvPr>
          <p:cNvSpPr>
            <a:spLocks noGrp="1"/>
          </p:cNvSpPr>
          <p:nvPr>
            <p:ph idx="1"/>
          </p:nvPr>
        </p:nvSpPr>
        <p:spPr/>
        <p:txBody>
          <a:bodyPr>
            <a:normAutofit fontScale="92500" lnSpcReduction="10000"/>
          </a:bodyPr>
          <a:lstStyle/>
          <a:p>
            <a:pPr marL="0" indent="0">
              <a:buNone/>
            </a:pPr>
            <a:r>
              <a:rPr lang="en-GB" dirty="0"/>
              <a:t>According to a Harvard Business Review article in 2015, there are 5 ways to increase self awareness.  These are: -</a:t>
            </a:r>
          </a:p>
          <a:p>
            <a:pPr marL="514350" indent="-514350">
              <a:buFont typeface="+mj-lt"/>
              <a:buAutoNum type="arabicPeriod"/>
            </a:pPr>
            <a:r>
              <a:rPr lang="en-GB" dirty="0"/>
              <a:t>Meditate</a:t>
            </a:r>
          </a:p>
          <a:p>
            <a:pPr marL="514350" indent="-514350">
              <a:buFont typeface="+mj-lt"/>
              <a:buAutoNum type="arabicPeriod"/>
            </a:pPr>
            <a:r>
              <a:rPr lang="en-GB" dirty="0"/>
              <a:t>Write down your key plans and priorities</a:t>
            </a:r>
          </a:p>
          <a:p>
            <a:pPr marL="514350" indent="-514350">
              <a:buFont typeface="+mj-lt"/>
              <a:buAutoNum type="arabicPeriod"/>
            </a:pPr>
            <a:r>
              <a:rPr lang="en-GB" dirty="0"/>
              <a:t>Undertake psychometric tests and profiling</a:t>
            </a:r>
          </a:p>
          <a:p>
            <a:pPr marL="514350" indent="-514350">
              <a:buFont typeface="+mj-lt"/>
              <a:buAutoNum type="arabicPeriod"/>
            </a:pPr>
            <a:r>
              <a:rPr lang="en-GB" dirty="0"/>
              <a:t>Ask trusted friends</a:t>
            </a:r>
          </a:p>
          <a:p>
            <a:pPr marL="514350" indent="-514350">
              <a:buFont typeface="+mj-lt"/>
              <a:buAutoNum type="arabicPeriod"/>
            </a:pPr>
            <a:r>
              <a:rPr lang="en-GB" dirty="0"/>
              <a:t>Get regular feedback at work</a:t>
            </a:r>
          </a:p>
        </p:txBody>
      </p:sp>
    </p:spTree>
    <p:extLst>
      <p:ext uri="{BB962C8B-B14F-4D97-AF65-F5344CB8AC3E}">
        <p14:creationId xmlns:p14="http://schemas.microsoft.com/office/powerpoint/2010/main" val="2489760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BF6255-BB36-42F6-AA7E-B1AC51D9B1F5}"/>
              </a:ext>
            </a:extLst>
          </p:cNvPr>
          <p:cNvSpPr>
            <a:spLocks noGrp="1"/>
          </p:cNvSpPr>
          <p:nvPr>
            <p:ph type="title"/>
          </p:nvPr>
        </p:nvSpPr>
        <p:spPr/>
        <p:txBody>
          <a:bodyPr/>
          <a:lstStyle/>
          <a:p>
            <a:r>
              <a:rPr lang="en-GB" dirty="0"/>
              <a:t>Meditate</a:t>
            </a:r>
          </a:p>
        </p:txBody>
      </p:sp>
      <p:sp>
        <p:nvSpPr>
          <p:cNvPr id="3" name="Content Placeholder 2">
            <a:extLst>
              <a:ext uri="{FF2B5EF4-FFF2-40B4-BE49-F238E27FC236}">
                <a16:creationId xmlns:a16="http://schemas.microsoft.com/office/drawing/2014/main" xmlns="" id="{938A3654-737D-48BE-A32E-EDF0A2BF866F}"/>
              </a:ext>
            </a:extLst>
          </p:cNvPr>
          <p:cNvSpPr>
            <a:spLocks noGrp="1"/>
          </p:cNvSpPr>
          <p:nvPr>
            <p:ph idx="1"/>
          </p:nvPr>
        </p:nvSpPr>
        <p:spPr>
          <a:xfrm>
            <a:off x="457200" y="1268760"/>
            <a:ext cx="8229600" cy="4248473"/>
          </a:xfrm>
        </p:spPr>
        <p:txBody>
          <a:bodyPr>
            <a:normAutofit fontScale="62500" lnSpcReduction="20000"/>
          </a:bodyPr>
          <a:lstStyle/>
          <a:p>
            <a:r>
              <a:rPr lang="en-GB" dirty="0"/>
              <a:t>Meditation improves your moment-by-moment awareness. A focus on, and appreciation of, inhaling and exhaling…being in the moment. </a:t>
            </a:r>
          </a:p>
          <a:p>
            <a:r>
              <a:rPr lang="en-GB" dirty="0"/>
              <a:t>However, the key point is that greater clarity and understanding can be achieved from </a:t>
            </a:r>
            <a:r>
              <a:rPr lang="en-GB" i="1" dirty="0"/>
              <a:t>regular moments of pause and reflection</a:t>
            </a:r>
            <a:r>
              <a:rPr lang="en-GB" dirty="0"/>
              <a:t>. </a:t>
            </a:r>
          </a:p>
          <a:p>
            <a:r>
              <a:rPr lang="en-GB" dirty="0"/>
              <a:t>During your reflections, ask yourself a set of questions, among them:</a:t>
            </a:r>
          </a:p>
          <a:p>
            <a:pPr lvl="1"/>
            <a:r>
              <a:rPr lang="en-GB" dirty="0"/>
              <a:t>What am I trying to achieve?</a:t>
            </a:r>
          </a:p>
          <a:p>
            <a:pPr lvl="1"/>
            <a:r>
              <a:rPr lang="en-GB" dirty="0"/>
              <a:t>What am I doing that is working?</a:t>
            </a:r>
          </a:p>
          <a:p>
            <a:pPr lvl="1"/>
            <a:r>
              <a:rPr lang="en-GB" dirty="0"/>
              <a:t>What am I doing that is slowing me down?</a:t>
            </a:r>
          </a:p>
          <a:p>
            <a:pPr lvl="1">
              <a:spcAft>
                <a:spcPts val="1800"/>
              </a:spcAft>
            </a:pPr>
            <a:r>
              <a:rPr lang="en-GB" dirty="0"/>
              <a:t>What can I do to change?</a:t>
            </a:r>
          </a:p>
          <a:p>
            <a:r>
              <a:rPr lang="en-GB" dirty="0"/>
              <a:t>The main thing is to find something </a:t>
            </a:r>
            <a:r>
              <a:rPr lang="en-GB" b="1" i="1" dirty="0"/>
              <a:t>that works for you</a:t>
            </a:r>
            <a:r>
              <a:rPr lang="en-GB" dirty="0"/>
              <a:t>, and then practice it regularly……it might be when you sit quietly in your garden, or a park, or listening to music, or by the seaside but build in some quiet time to your working week!</a:t>
            </a:r>
          </a:p>
          <a:p>
            <a:endParaRPr lang="en-GB" dirty="0"/>
          </a:p>
        </p:txBody>
      </p:sp>
    </p:spTree>
    <p:extLst>
      <p:ext uri="{BB962C8B-B14F-4D97-AF65-F5344CB8AC3E}">
        <p14:creationId xmlns:p14="http://schemas.microsoft.com/office/powerpoint/2010/main" val="3391821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63207C-842D-44DA-BB53-6144E79E9F76}"/>
              </a:ext>
            </a:extLst>
          </p:cNvPr>
          <p:cNvSpPr>
            <a:spLocks noGrp="1"/>
          </p:cNvSpPr>
          <p:nvPr>
            <p:ph type="title"/>
          </p:nvPr>
        </p:nvSpPr>
        <p:spPr/>
        <p:txBody>
          <a:bodyPr>
            <a:normAutofit fontScale="90000"/>
          </a:bodyPr>
          <a:lstStyle/>
          <a:p>
            <a:r>
              <a:rPr lang="en-GB" dirty="0"/>
              <a:t>Write down your key plans and priorities</a:t>
            </a:r>
          </a:p>
        </p:txBody>
      </p:sp>
      <p:sp>
        <p:nvSpPr>
          <p:cNvPr id="3" name="Content Placeholder 2">
            <a:extLst>
              <a:ext uri="{FF2B5EF4-FFF2-40B4-BE49-F238E27FC236}">
                <a16:creationId xmlns:a16="http://schemas.microsoft.com/office/drawing/2014/main" xmlns="" id="{8C361087-E2B2-4705-B784-7A3DA768EF94}"/>
              </a:ext>
            </a:extLst>
          </p:cNvPr>
          <p:cNvSpPr>
            <a:spLocks noGrp="1"/>
          </p:cNvSpPr>
          <p:nvPr>
            <p:ph idx="1"/>
          </p:nvPr>
        </p:nvSpPr>
        <p:spPr/>
        <p:txBody>
          <a:bodyPr>
            <a:normAutofit fontScale="85000" lnSpcReduction="10000"/>
          </a:bodyPr>
          <a:lstStyle/>
          <a:p>
            <a:pPr>
              <a:spcAft>
                <a:spcPts val="1200"/>
              </a:spcAft>
            </a:pPr>
            <a:r>
              <a:rPr lang="en-GB" dirty="0"/>
              <a:t>One of the best ways to increase self-awareness is to write down what you want to do and track your progress. </a:t>
            </a:r>
          </a:p>
          <a:p>
            <a:r>
              <a:rPr lang="en-GB" dirty="0"/>
              <a:t>Warren Buffet, the famous (sometimes infamous) investor and one of the world’s richest men, carefully records his reasons for making an investment </a:t>
            </a:r>
            <a:r>
              <a:rPr lang="en-GB" i="1" dirty="0"/>
              <a:t>at the time he makes it</a:t>
            </a:r>
            <a:r>
              <a:rPr lang="en-GB" dirty="0"/>
              <a:t>. These records help him assess whether or not future outcomes are down to his good judgment or just plain luck!</a:t>
            </a:r>
          </a:p>
          <a:p>
            <a:endParaRPr lang="en-GB" dirty="0"/>
          </a:p>
        </p:txBody>
      </p:sp>
    </p:spTree>
    <p:extLst>
      <p:ext uri="{BB962C8B-B14F-4D97-AF65-F5344CB8AC3E}">
        <p14:creationId xmlns:p14="http://schemas.microsoft.com/office/powerpoint/2010/main" val="1310530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27A2F5-92DB-413B-AFA4-6F1666FF37B4}"/>
              </a:ext>
            </a:extLst>
          </p:cNvPr>
          <p:cNvSpPr>
            <a:spLocks noGrp="1"/>
          </p:cNvSpPr>
          <p:nvPr>
            <p:ph type="title"/>
          </p:nvPr>
        </p:nvSpPr>
        <p:spPr/>
        <p:txBody>
          <a:bodyPr>
            <a:normAutofit fontScale="90000"/>
          </a:bodyPr>
          <a:lstStyle/>
          <a:p>
            <a:r>
              <a:rPr lang="en-GB" dirty="0"/>
              <a:t>Write down your key plans and priorities</a:t>
            </a:r>
          </a:p>
        </p:txBody>
      </p:sp>
      <p:sp>
        <p:nvSpPr>
          <p:cNvPr id="3" name="Content Placeholder 2">
            <a:extLst>
              <a:ext uri="{FF2B5EF4-FFF2-40B4-BE49-F238E27FC236}">
                <a16:creationId xmlns:a16="http://schemas.microsoft.com/office/drawing/2014/main" xmlns="" id="{1393681C-2879-4B14-A212-626807DD7975}"/>
              </a:ext>
            </a:extLst>
          </p:cNvPr>
          <p:cNvSpPr>
            <a:spLocks noGrp="1"/>
          </p:cNvSpPr>
          <p:nvPr>
            <p:ph idx="1"/>
          </p:nvPr>
        </p:nvSpPr>
        <p:spPr/>
        <p:txBody>
          <a:bodyPr>
            <a:normAutofit lnSpcReduction="10000"/>
          </a:bodyPr>
          <a:lstStyle/>
          <a:p>
            <a:r>
              <a:rPr lang="en-GB" dirty="0"/>
              <a:t>Benjamin Franklin kept a “balance sheet” of both the assets and liabilities of his personal traits. </a:t>
            </a:r>
          </a:p>
          <a:p>
            <a:r>
              <a:rPr lang="en-GB" dirty="0"/>
              <a:t>By diarizing any new strength he believed he could learn from someone else, and marking down any self-perceived weaknesses, he could better assess whether the “net worth” of his character was growing over time.</a:t>
            </a:r>
          </a:p>
          <a:p>
            <a:endParaRPr lang="en-GB" dirty="0"/>
          </a:p>
        </p:txBody>
      </p:sp>
    </p:spTree>
    <p:extLst>
      <p:ext uri="{BB962C8B-B14F-4D97-AF65-F5344CB8AC3E}">
        <p14:creationId xmlns:p14="http://schemas.microsoft.com/office/powerpoint/2010/main" val="889484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D5F2D5-2923-43E8-83EA-09BED69E608F}"/>
              </a:ext>
            </a:extLst>
          </p:cNvPr>
          <p:cNvSpPr>
            <a:spLocks noGrp="1"/>
          </p:cNvSpPr>
          <p:nvPr>
            <p:ph type="title"/>
          </p:nvPr>
        </p:nvSpPr>
        <p:spPr/>
        <p:txBody>
          <a:bodyPr/>
          <a:lstStyle/>
          <a:p>
            <a:r>
              <a:rPr lang="en-GB" dirty="0"/>
              <a:t>Take Psychometric tests</a:t>
            </a:r>
          </a:p>
        </p:txBody>
      </p:sp>
      <p:sp>
        <p:nvSpPr>
          <p:cNvPr id="3" name="Content Placeholder 2">
            <a:extLst>
              <a:ext uri="{FF2B5EF4-FFF2-40B4-BE49-F238E27FC236}">
                <a16:creationId xmlns:a16="http://schemas.microsoft.com/office/drawing/2014/main" xmlns="" id="{213B65A9-61C4-406E-8597-6F6278D39A18}"/>
              </a:ext>
            </a:extLst>
          </p:cNvPr>
          <p:cNvSpPr>
            <a:spLocks noGrp="1"/>
          </p:cNvSpPr>
          <p:nvPr>
            <p:ph idx="1"/>
          </p:nvPr>
        </p:nvSpPr>
        <p:spPr/>
        <p:txBody>
          <a:bodyPr>
            <a:normAutofit fontScale="70000" lnSpcReduction="20000"/>
          </a:bodyPr>
          <a:lstStyle/>
          <a:p>
            <a:r>
              <a:rPr lang="en-GB" dirty="0"/>
              <a:t>Psychometric and profiling questionnaires are powerful tools for driving reflection, and subsequent discussion of the results</a:t>
            </a:r>
          </a:p>
          <a:p>
            <a:r>
              <a:rPr lang="en-GB" dirty="0"/>
              <a:t>Among the best known of these tests are Myers-Briggs, Predictive Index and Insights Discovery, but all are aimed at serving as a data point towards greater self-awareness. </a:t>
            </a:r>
          </a:p>
          <a:p>
            <a:r>
              <a:rPr lang="en-GB" dirty="0"/>
              <a:t>A common design point with all of them is that there are no particular right or wrong answers. Instead, they are designed to compel respondents to consider a set of traits or characteristics that most accurately describe them relative to other people. </a:t>
            </a:r>
          </a:p>
          <a:p>
            <a:r>
              <a:rPr lang="en-GB" dirty="0"/>
              <a:t>Reflecting on forced trade-off questions help test-takers better understand their own true characters.</a:t>
            </a:r>
          </a:p>
        </p:txBody>
      </p:sp>
    </p:spTree>
    <p:extLst>
      <p:ext uri="{BB962C8B-B14F-4D97-AF65-F5344CB8AC3E}">
        <p14:creationId xmlns:p14="http://schemas.microsoft.com/office/powerpoint/2010/main" val="23672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26018A-D1DA-47FB-9620-2416B07475D3}"/>
              </a:ext>
            </a:extLst>
          </p:cNvPr>
          <p:cNvSpPr>
            <a:spLocks noGrp="1"/>
          </p:cNvSpPr>
          <p:nvPr>
            <p:ph type="title"/>
          </p:nvPr>
        </p:nvSpPr>
        <p:spPr/>
        <p:txBody>
          <a:bodyPr/>
          <a:lstStyle/>
          <a:p>
            <a:r>
              <a:rPr lang="en-GB" dirty="0"/>
              <a:t>Ask trusted friends</a:t>
            </a:r>
          </a:p>
        </p:txBody>
      </p:sp>
      <p:sp>
        <p:nvSpPr>
          <p:cNvPr id="3" name="Content Placeholder 2">
            <a:extLst>
              <a:ext uri="{FF2B5EF4-FFF2-40B4-BE49-F238E27FC236}">
                <a16:creationId xmlns:a16="http://schemas.microsoft.com/office/drawing/2014/main" xmlns="" id="{5920F380-CF59-47B7-8A69-BCCC2F609A16}"/>
              </a:ext>
            </a:extLst>
          </p:cNvPr>
          <p:cNvSpPr>
            <a:spLocks noGrp="1"/>
          </p:cNvSpPr>
          <p:nvPr>
            <p:ph idx="1"/>
          </p:nvPr>
        </p:nvSpPr>
        <p:spPr>
          <a:xfrm>
            <a:off x="457200" y="1600201"/>
            <a:ext cx="8363272" cy="3917032"/>
          </a:xfrm>
        </p:spPr>
        <p:txBody>
          <a:bodyPr>
            <a:normAutofit lnSpcReduction="10000"/>
          </a:bodyPr>
          <a:lstStyle/>
          <a:p>
            <a:r>
              <a:rPr lang="en-GB" dirty="0"/>
              <a:t>Have your friends play the role of the honest mirror, by letting them know when you are seeking candid, critical, objective perspectives</a:t>
            </a:r>
          </a:p>
          <a:p>
            <a:r>
              <a:rPr lang="en-GB" dirty="0"/>
              <a:t>Make your friend or colleague feel safe to give you an informal, but direct and honest view. This can mean saying something like, </a:t>
            </a:r>
            <a:r>
              <a:rPr lang="en-GB" i="1" dirty="0"/>
              <a:t>“Look, I am actually asking you as a friend, please just be straight with me on this matter. Okay?“</a:t>
            </a:r>
          </a:p>
        </p:txBody>
      </p:sp>
    </p:spTree>
    <p:extLst>
      <p:ext uri="{BB962C8B-B14F-4D97-AF65-F5344CB8AC3E}">
        <p14:creationId xmlns:p14="http://schemas.microsoft.com/office/powerpoint/2010/main" val="4100903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3B3A71-A8B5-4A96-AE66-40B207877558}"/>
              </a:ext>
            </a:extLst>
          </p:cNvPr>
          <p:cNvSpPr>
            <a:spLocks noGrp="1"/>
          </p:cNvSpPr>
          <p:nvPr>
            <p:ph type="title"/>
          </p:nvPr>
        </p:nvSpPr>
        <p:spPr/>
        <p:txBody>
          <a:bodyPr/>
          <a:lstStyle/>
          <a:p>
            <a:r>
              <a:rPr lang="en-GB" dirty="0"/>
              <a:t>Ask trusted friends</a:t>
            </a:r>
          </a:p>
        </p:txBody>
      </p:sp>
      <p:sp>
        <p:nvSpPr>
          <p:cNvPr id="3" name="Content Placeholder 2">
            <a:extLst>
              <a:ext uri="{FF2B5EF4-FFF2-40B4-BE49-F238E27FC236}">
                <a16:creationId xmlns:a16="http://schemas.microsoft.com/office/drawing/2014/main" xmlns="" id="{C4010D38-1F64-4599-A00B-5E30CD11DCAC}"/>
              </a:ext>
            </a:extLst>
          </p:cNvPr>
          <p:cNvSpPr>
            <a:spLocks noGrp="1"/>
          </p:cNvSpPr>
          <p:nvPr>
            <p:ph idx="1"/>
          </p:nvPr>
        </p:nvSpPr>
        <p:spPr/>
        <p:txBody>
          <a:bodyPr>
            <a:normAutofit lnSpcReduction="10000"/>
          </a:bodyPr>
          <a:lstStyle/>
          <a:p>
            <a:r>
              <a:rPr lang="en-GB" dirty="0"/>
              <a:t>Another strategy is to ask friends to call you out when you exhibit a behaviour you already know you want to change. </a:t>
            </a:r>
          </a:p>
          <a:p>
            <a:r>
              <a:rPr lang="en-GB" dirty="0"/>
              <a:t>For example, </a:t>
            </a:r>
            <a:r>
              <a:rPr lang="en-GB" i="1" dirty="0"/>
              <a:t>“Look, I know I have a habit of finishing people’s sentences for them, but do me a favour and each time I do that, let me know (preferably privately) – so I can learn to stop.”</a:t>
            </a:r>
          </a:p>
        </p:txBody>
      </p:sp>
    </p:spTree>
    <p:extLst>
      <p:ext uri="{BB962C8B-B14F-4D97-AF65-F5344CB8AC3E}">
        <p14:creationId xmlns:p14="http://schemas.microsoft.com/office/powerpoint/2010/main" val="2260564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137576-457D-4AE6-B6B2-F8AC9B609984}"/>
              </a:ext>
            </a:extLst>
          </p:cNvPr>
          <p:cNvSpPr>
            <a:spLocks noGrp="1"/>
          </p:cNvSpPr>
          <p:nvPr>
            <p:ph type="title"/>
          </p:nvPr>
        </p:nvSpPr>
        <p:spPr/>
        <p:txBody>
          <a:bodyPr/>
          <a:lstStyle/>
          <a:p>
            <a:r>
              <a:rPr lang="en-GB" dirty="0"/>
              <a:t>Get regular feedback at work</a:t>
            </a:r>
          </a:p>
        </p:txBody>
      </p:sp>
      <p:sp>
        <p:nvSpPr>
          <p:cNvPr id="3" name="Content Placeholder 2">
            <a:extLst>
              <a:ext uri="{FF2B5EF4-FFF2-40B4-BE49-F238E27FC236}">
                <a16:creationId xmlns:a16="http://schemas.microsoft.com/office/drawing/2014/main" xmlns="" id="{0DE356D2-BF63-4D6F-BFBD-04F256A5235A}"/>
              </a:ext>
            </a:extLst>
          </p:cNvPr>
          <p:cNvSpPr>
            <a:spLocks noGrp="1"/>
          </p:cNvSpPr>
          <p:nvPr>
            <p:ph idx="1"/>
          </p:nvPr>
        </p:nvSpPr>
        <p:spPr/>
        <p:txBody>
          <a:bodyPr>
            <a:normAutofit fontScale="85000" lnSpcReduction="10000"/>
          </a:bodyPr>
          <a:lstStyle/>
          <a:p>
            <a:r>
              <a:rPr lang="en-GB" dirty="0"/>
              <a:t>In addition to asking friends and family, use the formal processes and mechanisms at your workplace. </a:t>
            </a:r>
          </a:p>
          <a:p>
            <a:r>
              <a:rPr lang="en-GB" dirty="0"/>
              <a:t>If these don’t exist, see if you can establish some formal feedback loops. </a:t>
            </a:r>
          </a:p>
          <a:p>
            <a:r>
              <a:rPr lang="en-GB" dirty="0"/>
              <a:t>Provided it is done well, constructive, formalized feedback allows us to better see our own strengths and weaknesses. </a:t>
            </a:r>
          </a:p>
          <a:p>
            <a:r>
              <a:rPr lang="en-GB" i="1" dirty="0"/>
              <a:t>The imperative here is to not wait around for things to happen, but to proactively seek out the feedback</a:t>
            </a:r>
          </a:p>
        </p:txBody>
      </p:sp>
    </p:spTree>
    <p:extLst>
      <p:ext uri="{BB962C8B-B14F-4D97-AF65-F5344CB8AC3E}">
        <p14:creationId xmlns:p14="http://schemas.microsoft.com/office/powerpoint/2010/main" val="5695990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891907-59B9-4491-9B02-5CD142C9DBE4}"/>
              </a:ext>
            </a:extLst>
          </p:cNvPr>
          <p:cNvSpPr>
            <a:spLocks noGrp="1"/>
          </p:cNvSpPr>
          <p:nvPr>
            <p:ph type="title"/>
          </p:nvPr>
        </p:nvSpPr>
        <p:spPr/>
        <p:txBody>
          <a:bodyPr/>
          <a:lstStyle/>
          <a:p>
            <a:r>
              <a:rPr lang="en-GB" dirty="0"/>
              <a:t>Get regular feedback at work</a:t>
            </a:r>
          </a:p>
        </p:txBody>
      </p:sp>
      <p:sp>
        <p:nvSpPr>
          <p:cNvPr id="3" name="Content Placeholder 2">
            <a:extLst>
              <a:ext uri="{FF2B5EF4-FFF2-40B4-BE49-F238E27FC236}">
                <a16:creationId xmlns:a16="http://schemas.microsoft.com/office/drawing/2014/main" xmlns="" id="{79DDC419-8655-4B55-989D-84174841F146}"/>
              </a:ext>
            </a:extLst>
          </p:cNvPr>
          <p:cNvSpPr>
            <a:spLocks noGrp="1"/>
          </p:cNvSpPr>
          <p:nvPr>
            <p:ph idx="1"/>
          </p:nvPr>
        </p:nvSpPr>
        <p:spPr/>
        <p:txBody>
          <a:bodyPr>
            <a:normAutofit fontScale="77500" lnSpcReduction="20000"/>
          </a:bodyPr>
          <a:lstStyle/>
          <a:p>
            <a:r>
              <a:rPr lang="en-GB" dirty="0"/>
              <a:t>The key to effective formal feedback is to have a process and manage it. </a:t>
            </a:r>
          </a:p>
          <a:p>
            <a:endParaRPr lang="en-GB" dirty="0"/>
          </a:p>
          <a:p>
            <a:r>
              <a:rPr lang="en-GB" dirty="0"/>
              <a:t>Once the feedback process is completed, it is important all involved to reflect on it by writing down their top takeaways. Note both any surprising strengths and any weaknesses or blind spots……and act upon them, where appropriate.</a:t>
            </a:r>
          </a:p>
          <a:p>
            <a:pPr marL="0" indent="0">
              <a:buNone/>
            </a:pPr>
            <a:endParaRPr lang="en-GB" dirty="0"/>
          </a:p>
          <a:p>
            <a:pPr marL="0" indent="0">
              <a:buNone/>
            </a:pPr>
            <a:r>
              <a:rPr lang="en-GB" sz="2300" dirty="0" err="1"/>
              <a:t>Tjan</a:t>
            </a:r>
            <a:r>
              <a:rPr lang="en-GB" sz="2300" dirty="0"/>
              <a:t>, A.K., February 2015, </a:t>
            </a:r>
            <a:r>
              <a:rPr lang="en-GB" sz="2300" i="1" dirty="0"/>
              <a:t>5 Ways to Become More Self-Aware</a:t>
            </a:r>
            <a:r>
              <a:rPr lang="en-GB" sz="2300" dirty="0"/>
              <a:t>. [online] Available at: &lt;https://hbr.org/2015/02/5-ways-to-become-more-self-aware&gt; [Accessed 15 July 2017]</a:t>
            </a:r>
          </a:p>
        </p:txBody>
      </p:sp>
    </p:spTree>
    <p:extLst>
      <p:ext uri="{BB962C8B-B14F-4D97-AF65-F5344CB8AC3E}">
        <p14:creationId xmlns:p14="http://schemas.microsoft.com/office/powerpoint/2010/main" val="2354105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CFCEF3-7CCC-4865-8DD8-A568F64BC80F}"/>
              </a:ext>
            </a:extLst>
          </p:cNvPr>
          <p:cNvSpPr>
            <a:spLocks noGrp="1"/>
          </p:cNvSpPr>
          <p:nvPr>
            <p:ph type="title"/>
          </p:nvPr>
        </p:nvSpPr>
        <p:spPr/>
        <p:txBody>
          <a:bodyPr/>
          <a:lstStyle/>
          <a:p>
            <a:r>
              <a:rPr lang="en-GB" dirty="0"/>
              <a:t>Learning Styles</a:t>
            </a:r>
          </a:p>
        </p:txBody>
      </p:sp>
      <p:sp>
        <p:nvSpPr>
          <p:cNvPr id="3" name="Content Placeholder 2">
            <a:extLst>
              <a:ext uri="{FF2B5EF4-FFF2-40B4-BE49-F238E27FC236}">
                <a16:creationId xmlns:a16="http://schemas.microsoft.com/office/drawing/2014/main" xmlns="" id="{39C2FD29-301A-43BB-B9F8-ECDCEFEE50ED}"/>
              </a:ext>
            </a:extLst>
          </p:cNvPr>
          <p:cNvSpPr>
            <a:spLocks noGrp="1"/>
          </p:cNvSpPr>
          <p:nvPr>
            <p:ph idx="1"/>
          </p:nvPr>
        </p:nvSpPr>
        <p:spPr/>
        <p:txBody>
          <a:bodyPr>
            <a:normAutofit fontScale="92500" lnSpcReduction="10000"/>
          </a:bodyPr>
          <a:lstStyle/>
          <a:p>
            <a:r>
              <a:rPr lang="en-GB" dirty="0"/>
              <a:t>Let’s discuss the profiling instruments we have used, namely:</a:t>
            </a:r>
          </a:p>
          <a:p>
            <a:r>
              <a:rPr lang="en-GB" dirty="0"/>
              <a:t>Honey &amp; Mumford</a:t>
            </a:r>
          </a:p>
          <a:p>
            <a:r>
              <a:rPr lang="en-GB" dirty="0"/>
              <a:t>VARK</a:t>
            </a:r>
          </a:p>
          <a:p>
            <a:endParaRPr lang="en-GB" dirty="0"/>
          </a:p>
          <a:p>
            <a:pPr marL="0" indent="0">
              <a:buNone/>
            </a:pPr>
            <a:r>
              <a:rPr lang="en-GB" dirty="0"/>
              <a:t>What was it like completing these questionnaires?  Did it make you think about yourself, and your preferences? </a:t>
            </a:r>
          </a:p>
        </p:txBody>
      </p:sp>
    </p:spTree>
    <p:extLst>
      <p:ext uri="{BB962C8B-B14F-4D97-AF65-F5344CB8AC3E}">
        <p14:creationId xmlns:p14="http://schemas.microsoft.com/office/powerpoint/2010/main" val="81664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5ADB90-DE89-44C7-96BA-58C3F4922C10}"/>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VARK</a:t>
            </a:r>
            <a:endParaRPr lang="en-GB" dirty="0"/>
          </a:p>
        </p:txBody>
      </p:sp>
      <p:pic>
        <p:nvPicPr>
          <p:cNvPr id="4" name="Picture 2" descr="http://learningon.theloop.school.nz/moodle/file.php/945/images/vark_strip.jpg">
            <a:extLst>
              <a:ext uri="{FF2B5EF4-FFF2-40B4-BE49-F238E27FC236}">
                <a16:creationId xmlns:a16="http://schemas.microsoft.com/office/drawing/2014/main" xmlns="" id="{FDE602E3-CCBE-4325-840E-06816FCE3A9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340768"/>
            <a:ext cx="8168981" cy="369549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xmlns="" id="{F46AFD6B-D03A-4E84-96B4-7F091AEE0437}"/>
              </a:ext>
            </a:extLst>
          </p:cNvPr>
          <p:cNvSpPr/>
          <p:nvPr/>
        </p:nvSpPr>
        <p:spPr>
          <a:xfrm>
            <a:off x="3728660" y="5036260"/>
            <a:ext cx="1686679" cy="369332"/>
          </a:xfrm>
          <a:prstGeom prst="rect">
            <a:avLst/>
          </a:prstGeom>
        </p:spPr>
        <p:txBody>
          <a:bodyPr wrap="none">
            <a:spAutoFit/>
          </a:bodyPr>
          <a:lstStyle/>
          <a:p>
            <a:pPr algn="ctr"/>
            <a:r>
              <a:rPr lang="en-GB" i="1" dirty="0"/>
              <a:t>Fleming (1987)</a:t>
            </a:r>
          </a:p>
        </p:txBody>
      </p:sp>
    </p:spTree>
    <p:extLst>
      <p:ext uri="{BB962C8B-B14F-4D97-AF65-F5344CB8AC3E}">
        <p14:creationId xmlns:p14="http://schemas.microsoft.com/office/powerpoint/2010/main" val="1094854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B9C74F1-A5EC-4039-9F42-DC618927D476}"/>
              </a:ext>
            </a:extLst>
          </p:cNvPr>
          <p:cNvSpPr>
            <a:spLocks noGrp="1"/>
          </p:cNvSpPr>
          <p:nvPr>
            <p:ph type="title"/>
          </p:nvPr>
        </p:nvSpPr>
        <p:spPr/>
        <p:txBody>
          <a:bodyPr/>
          <a:lstStyle/>
          <a:p>
            <a:r>
              <a:rPr lang="en-GB" dirty="0">
                <a:cs typeface="Arial" panose="020B0604020202020204" pitchFamily="34" charset="0"/>
              </a:rPr>
              <a:t>Visual</a:t>
            </a:r>
            <a:endParaRPr lang="en-GB" dirty="0"/>
          </a:p>
        </p:txBody>
      </p:sp>
      <p:sp>
        <p:nvSpPr>
          <p:cNvPr id="3" name="Content Placeholder 2">
            <a:extLst>
              <a:ext uri="{FF2B5EF4-FFF2-40B4-BE49-F238E27FC236}">
                <a16:creationId xmlns:a16="http://schemas.microsoft.com/office/drawing/2014/main" xmlns="" id="{0FE860D5-EE80-4595-92F9-E15DB4B44005}"/>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 Notice details</a:t>
            </a:r>
          </a:p>
          <a:p>
            <a:endParaRPr lang="en-GB" sz="1050" dirty="0">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Observe rather than act or talk</a:t>
            </a:r>
          </a:p>
          <a:p>
            <a:endParaRPr lang="en-GB" sz="1050" dirty="0">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Find verbal instructions difficult</a:t>
            </a:r>
          </a:p>
          <a:p>
            <a:endParaRPr lang="en-GB" sz="1050" dirty="0">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Memorise by looking at  pictures/videos </a:t>
            </a:r>
          </a:p>
          <a:p>
            <a:endParaRPr lang="en-GB" dirty="0"/>
          </a:p>
        </p:txBody>
      </p:sp>
      <p:pic>
        <p:nvPicPr>
          <p:cNvPr id="4" name="Picture 2" descr="http://de.sap.info/wp-content/uploads/2012/08/visual_intelligence_bi_4.jpg">
            <a:extLst>
              <a:ext uri="{FF2B5EF4-FFF2-40B4-BE49-F238E27FC236}">
                <a16:creationId xmlns:a16="http://schemas.microsoft.com/office/drawing/2014/main" xmlns="" id="{DC3B5B76-8BDA-444B-ADF2-2CA40204942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535750"/>
            <a:ext cx="3034453" cy="1763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0401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0A74FF-7DA5-4787-A39A-6DB83D138927}"/>
              </a:ext>
            </a:extLst>
          </p:cNvPr>
          <p:cNvSpPr>
            <a:spLocks noGrp="1"/>
          </p:cNvSpPr>
          <p:nvPr>
            <p:ph type="title"/>
          </p:nvPr>
        </p:nvSpPr>
        <p:spPr/>
        <p:txBody>
          <a:bodyPr/>
          <a:lstStyle/>
          <a:p>
            <a:r>
              <a:rPr lang="en-GB" dirty="0">
                <a:cs typeface="Arial" panose="020B0604020202020204" pitchFamily="34" charset="0"/>
              </a:rPr>
              <a:t>Auditory</a:t>
            </a:r>
            <a:endParaRPr lang="en-GB" dirty="0"/>
          </a:p>
        </p:txBody>
      </p:sp>
      <p:sp>
        <p:nvSpPr>
          <p:cNvPr id="4" name="Content Placeholder 4">
            <a:extLst>
              <a:ext uri="{FF2B5EF4-FFF2-40B4-BE49-F238E27FC236}">
                <a16:creationId xmlns:a16="http://schemas.microsoft.com/office/drawing/2014/main" xmlns="" id="{60859CC3-6C09-42E0-85A9-347E841B2482}"/>
              </a:ext>
            </a:extLst>
          </p:cNvPr>
          <p:cNvSpPr>
            <a:spLocks noGrp="1"/>
          </p:cNvSpPr>
          <p:nvPr>
            <p:ph idx="1"/>
          </p:nvPr>
        </p:nvSpPr>
        <p:spPr/>
        <p:txBody>
          <a:bodyPr>
            <a:normAutofit fontScale="92500" lnSpcReduction="20000"/>
          </a:bodyPr>
          <a:lstStyle/>
          <a:p>
            <a:r>
              <a:rPr lang="en-GB" dirty="0">
                <a:cs typeface="Arial" panose="020B0604020202020204" pitchFamily="34" charset="0"/>
              </a:rPr>
              <a:t> Enjoy talking and listening to others</a:t>
            </a:r>
          </a:p>
          <a:p>
            <a:endParaRPr lang="en-GB" sz="800" dirty="0">
              <a:cs typeface="Arial" panose="020B0604020202020204" pitchFamily="34" charset="0"/>
            </a:endParaRPr>
          </a:p>
          <a:p>
            <a:endParaRPr lang="en-GB" sz="800" dirty="0">
              <a:cs typeface="Arial" panose="020B0604020202020204" pitchFamily="34" charset="0"/>
            </a:endParaRPr>
          </a:p>
          <a:p>
            <a:r>
              <a:rPr lang="en-GB" dirty="0">
                <a:cs typeface="Arial" panose="020B0604020202020204" pitchFamily="34" charset="0"/>
              </a:rPr>
              <a:t> Like to try new things</a:t>
            </a:r>
          </a:p>
          <a:p>
            <a:endParaRPr lang="en-GB" sz="800" dirty="0">
              <a:cs typeface="Arial" panose="020B0604020202020204" pitchFamily="34" charset="0"/>
            </a:endParaRPr>
          </a:p>
          <a:p>
            <a:endParaRPr lang="en-GB" sz="800" dirty="0">
              <a:cs typeface="Arial" panose="020B0604020202020204" pitchFamily="34" charset="0"/>
            </a:endParaRPr>
          </a:p>
          <a:p>
            <a:r>
              <a:rPr lang="en-GB" dirty="0">
                <a:cs typeface="Arial" panose="020B0604020202020204" pitchFamily="34" charset="0"/>
              </a:rPr>
              <a:t> Hum, sing and whisper or talk out loud</a:t>
            </a:r>
          </a:p>
          <a:p>
            <a:endParaRPr lang="en-GB" sz="800" dirty="0">
              <a:cs typeface="Arial" panose="020B0604020202020204" pitchFamily="34" charset="0"/>
            </a:endParaRPr>
          </a:p>
          <a:p>
            <a:endParaRPr lang="en-GB" sz="800" dirty="0">
              <a:cs typeface="Arial" panose="020B0604020202020204" pitchFamily="34" charset="0"/>
            </a:endParaRPr>
          </a:p>
          <a:p>
            <a:r>
              <a:rPr lang="en-GB" dirty="0">
                <a:cs typeface="Arial" panose="020B0604020202020204" pitchFamily="34" charset="0"/>
              </a:rPr>
              <a:t> Easily distracted</a:t>
            </a:r>
          </a:p>
          <a:p>
            <a:endParaRPr lang="en-GB" sz="800" dirty="0">
              <a:cs typeface="Arial" panose="020B0604020202020204" pitchFamily="34" charset="0"/>
            </a:endParaRPr>
          </a:p>
          <a:p>
            <a:endParaRPr lang="en-GB" sz="800" dirty="0">
              <a:cs typeface="Arial" panose="020B0604020202020204" pitchFamily="34" charset="0"/>
            </a:endParaRPr>
          </a:p>
          <a:p>
            <a:r>
              <a:rPr lang="en-GB" dirty="0">
                <a:cs typeface="Arial" panose="020B0604020202020204" pitchFamily="34" charset="0"/>
              </a:rPr>
              <a:t> Have difficulty with written instructions</a:t>
            </a:r>
          </a:p>
          <a:p>
            <a:endParaRPr lang="en-GB" sz="800" dirty="0">
              <a:cs typeface="Arial" panose="020B0604020202020204" pitchFamily="34" charset="0"/>
            </a:endParaRPr>
          </a:p>
          <a:p>
            <a:endParaRPr lang="en-GB" sz="800" dirty="0">
              <a:cs typeface="Arial" panose="020B0604020202020204" pitchFamily="34" charset="0"/>
            </a:endParaRPr>
          </a:p>
          <a:p>
            <a:r>
              <a:rPr lang="en-GB" dirty="0">
                <a:cs typeface="Arial" panose="020B0604020202020204" pitchFamily="34" charset="0"/>
              </a:rPr>
              <a:t> Don’t like noisy environments </a:t>
            </a:r>
          </a:p>
        </p:txBody>
      </p:sp>
      <p:pic>
        <p:nvPicPr>
          <p:cNvPr id="5" name="Picture 2" descr="http://c3e308.medialib.glogster.com/media/05/05ccd3d90218ee01719bf756d849ff9a4e1215f7b096cdd6801d6bed22202b2a/auditory-transduction-poster-jpg.jpg">
            <a:extLst>
              <a:ext uri="{FF2B5EF4-FFF2-40B4-BE49-F238E27FC236}">
                <a16:creationId xmlns:a16="http://schemas.microsoft.com/office/drawing/2014/main" xmlns="" id="{FD6FD798-BCD6-4EDA-8218-EF627B9B10D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8935" y="29344"/>
            <a:ext cx="1979712" cy="1457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032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0" end="0"/>
                                            </p:txEl>
                                          </p:spTgt>
                                        </p:tgtEl>
                                        <p:attrNameLst>
                                          <p:attrName>ppt_c</p:attrName>
                                        </p:attrNameLst>
                                      </p:cBhvr>
                                      <p:to>
                                        <a:srgbClr val="00CCF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3" end="3"/>
                                            </p:txEl>
                                          </p:spTgt>
                                        </p:tgtEl>
                                        <p:attrNameLst>
                                          <p:attrName>ppt_c</p:attrName>
                                        </p:attrNameLst>
                                      </p:cBhvr>
                                      <p:to>
                                        <a:srgbClr val="00CCF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6" end="6"/>
                                            </p:txEl>
                                          </p:spTgt>
                                        </p:tgtEl>
                                        <p:attrNameLst>
                                          <p:attrName>ppt_c</p:attrName>
                                        </p:attrNameLst>
                                      </p:cBhvr>
                                      <p:to>
                                        <a:srgbClr val="00CCF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9" end="9"/>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9" end="9"/>
                                            </p:txEl>
                                          </p:spTgt>
                                        </p:tgtEl>
                                        <p:attrNameLst>
                                          <p:attrName>ppt_c</p:attrName>
                                        </p:attrNameLst>
                                      </p:cBhvr>
                                      <p:to>
                                        <a:srgbClr val="00CCFF"/>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12" end="12"/>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12" end="12"/>
                                            </p:txEl>
                                          </p:spTgt>
                                        </p:tgtEl>
                                        <p:attrNameLst>
                                          <p:attrName>ppt_c</p:attrName>
                                        </p:attrNameLst>
                                      </p:cBhvr>
                                      <p:to>
                                        <a:srgbClr val="00CCFF"/>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15" end="15"/>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15" end="15"/>
                                            </p:txEl>
                                          </p:spTgt>
                                        </p:tgtEl>
                                        <p:attrNameLst>
                                          <p:attrName>ppt_c</p:attrName>
                                        </p:attrNameLst>
                                      </p:cBhvr>
                                      <p:to>
                                        <a:srgbClr val="00CCF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F4E9DE1-2A20-47EC-BA73-838134605F40}"/>
              </a:ext>
            </a:extLst>
          </p:cNvPr>
          <p:cNvSpPr>
            <a:spLocks noGrp="1"/>
          </p:cNvSpPr>
          <p:nvPr>
            <p:ph type="title"/>
          </p:nvPr>
        </p:nvSpPr>
        <p:spPr/>
        <p:txBody>
          <a:bodyPr/>
          <a:lstStyle/>
          <a:p>
            <a:r>
              <a:rPr lang="en-GB" dirty="0">
                <a:cs typeface="Arial" panose="020B0604020202020204" pitchFamily="34" charset="0"/>
              </a:rPr>
              <a:t>Read/Write </a:t>
            </a:r>
            <a:endParaRPr lang="en-GB" dirty="0"/>
          </a:p>
        </p:txBody>
      </p:sp>
      <p:sp>
        <p:nvSpPr>
          <p:cNvPr id="3" name="Content Placeholder 2">
            <a:extLst>
              <a:ext uri="{FF2B5EF4-FFF2-40B4-BE49-F238E27FC236}">
                <a16:creationId xmlns:a16="http://schemas.microsoft.com/office/drawing/2014/main" xmlns="" id="{7A57AAF0-9543-4A63-8C38-731CCC4D9682}"/>
              </a:ext>
            </a:extLst>
          </p:cNvPr>
          <p:cNvSpPr>
            <a:spLocks noGrp="1"/>
          </p:cNvSpPr>
          <p:nvPr>
            <p:ph idx="1"/>
          </p:nvPr>
        </p:nvSpPr>
        <p:spPr/>
        <p:txBody>
          <a:bodyPr/>
          <a:lstStyle/>
          <a:p>
            <a:r>
              <a:rPr lang="en-GB" dirty="0">
                <a:cs typeface="Arial" panose="020B0604020202020204" pitchFamily="34" charset="0"/>
              </a:rPr>
              <a:t> Like solitary activities</a:t>
            </a:r>
          </a:p>
          <a:p>
            <a:endParaRPr lang="en-GB" sz="1800" dirty="0">
              <a:cs typeface="Arial" panose="020B0604020202020204" pitchFamily="34" charset="0"/>
            </a:endParaRPr>
          </a:p>
          <a:p>
            <a:endParaRPr lang="en-GB" sz="900" dirty="0">
              <a:cs typeface="Arial" panose="020B0604020202020204" pitchFamily="34" charset="0"/>
            </a:endParaRPr>
          </a:p>
          <a:p>
            <a:r>
              <a:rPr lang="en-GB" dirty="0">
                <a:cs typeface="Arial" panose="020B0604020202020204" pitchFamily="34" charset="0"/>
              </a:rPr>
              <a:t> Learn best from reading &amp; writing </a:t>
            </a:r>
          </a:p>
          <a:p>
            <a:endParaRPr lang="en-GB" sz="900" dirty="0">
              <a:cs typeface="Arial" panose="020B0604020202020204" pitchFamily="34" charset="0"/>
            </a:endParaRPr>
          </a:p>
          <a:p>
            <a:endParaRPr lang="en-GB" sz="1800" dirty="0">
              <a:cs typeface="Arial" panose="020B0604020202020204" pitchFamily="34" charset="0"/>
            </a:endParaRPr>
          </a:p>
          <a:p>
            <a:r>
              <a:rPr lang="en-GB" dirty="0">
                <a:cs typeface="Arial" panose="020B0604020202020204" pitchFamily="34" charset="0"/>
              </a:rPr>
              <a:t> Like reading and often good at spelling </a:t>
            </a:r>
          </a:p>
          <a:p>
            <a:endParaRPr lang="en-GB" dirty="0"/>
          </a:p>
        </p:txBody>
      </p:sp>
      <p:pic>
        <p:nvPicPr>
          <p:cNvPr id="4" name="Picture 2" descr="http://4.bp.blogspot.com/_Iz5kbDG6WwE/TTBoYuofJTI/AAAAAAAAAJ8/_FNLZ3gSagc/s1600/read%2Bwrite%2Bexcite.gif">
            <a:extLst>
              <a:ext uri="{FF2B5EF4-FFF2-40B4-BE49-F238E27FC236}">
                <a16:creationId xmlns:a16="http://schemas.microsoft.com/office/drawing/2014/main" xmlns="" id="{1CED3503-0639-4701-BCCF-752202AA60F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33954" y="413025"/>
            <a:ext cx="2876837" cy="2191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16976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2C93BB-3814-4FFA-9E98-7856363695D3}"/>
              </a:ext>
            </a:extLst>
          </p:cNvPr>
          <p:cNvSpPr>
            <a:spLocks noGrp="1"/>
          </p:cNvSpPr>
          <p:nvPr>
            <p:ph type="title"/>
          </p:nvPr>
        </p:nvSpPr>
        <p:spPr/>
        <p:txBody>
          <a:bodyPr/>
          <a:lstStyle/>
          <a:p>
            <a:r>
              <a:rPr lang="en-GB" dirty="0">
                <a:cs typeface="Arial" panose="020B0604020202020204" pitchFamily="34" charset="0"/>
              </a:rPr>
              <a:t>Kinaesthetic</a:t>
            </a:r>
            <a:endParaRPr lang="en-GB" dirty="0"/>
          </a:p>
        </p:txBody>
      </p:sp>
      <p:sp>
        <p:nvSpPr>
          <p:cNvPr id="3" name="Content Placeholder 2">
            <a:extLst>
              <a:ext uri="{FF2B5EF4-FFF2-40B4-BE49-F238E27FC236}">
                <a16:creationId xmlns:a16="http://schemas.microsoft.com/office/drawing/2014/main" xmlns="" id="{7A4CA90C-D020-4E3F-931C-F63594DD15E6}"/>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Like physical activities</a:t>
            </a:r>
          </a:p>
          <a:p>
            <a:endParaRPr lang="en-GB" sz="9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Fidget with pens whilst studying</a:t>
            </a:r>
          </a:p>
          <a:p>
            <a:endParaRPr lang="en-GB" sz="9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Like to try new things</a:t>
            </a:r>
          </a:p>
          <a:p>
            <a:endParaRPr lang="en-GB" sz="10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Do not like reading and often poor at</a:t>
            </a:r>
            <a:r>
              <a:rPr lang="en-GB" strike="sngStrike"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spelling </a:t>
            </a:r>
          </a:p>
          <a:p>
            <a:endParaRPr lang="en-GB" sz="10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Use their hands whilst talking</a:t>
            </a:r>
          </a:p>
          <a:p>
            <a:endParaRPr lang="en-GB" dirty="0"/>
          </a:p>
        </p:txBody>
      </p:sp>
      <p:pic>
        <p:nvPicPr>
          <p:cNvPr id="4" name="Picture 2" descr="http://lmit.edu.au/blog/wp-content/uploads/2010/11/kinaesthetic-300x271.jpg">
            <a:extLst>
              <a:ext uri="{FF2B5EF4-FFF2-40B4-BE49-F238E27FC236}">
                <a16:creationId xmlns:a16="http://schemas.microsoft.com/office/drawing/2014/main" xmlns="" id="{44C140AE-8103-41EA-9F24-027761677D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736" y="0"/>
            <a:ext cx="2195264" cy="1983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218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CBA1CE-D175-4B6F-B8B7-8AF7BDCBFAC6}"/>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xmlns="" id="{D84F697E-E569-4C3F-9A1F-3D93A359F841}"/>
              </a:ext>
            </a:extLst>
          </p:cNvPr>
          <p:cNvSpPr>
            <a:spLocks noGrp="1"/>
          </p:cNvSpPr>
          <p:nvPr>
            <p:ph idx="1"/>
          </p:nvPr>
        </p:nvSpPr>
        <p:spPr/>
        <p:txBody>
          <a:bodyPr>
            <a:normAutofit lnSpcReduction="10000"/>
          </a:bodyPr>
          <a:lstStyle/>
          <a:p>
            <a:r>
              <a:rPr lang="en-GB" dirty="0"/>
              <a:t>Take some time to review your results for VARK</a:t>
            </a:r>
          </a:p>
          <a:p>
            <a:pPr lvl="1"/>
            <a:r>
              <a:rPr lang="en-GB" dirty="0"/>
              <a:t>Do you agree with them?</a:t>
            </a:r>
          </a:p>
          <a:p>
            <a:pPr lvl="1"/>
            <a:r>
              <a:rPr lang="en-GB" dirty="0"/>
              <a:t>What have you realised about yourself?</a:t>
            </a:r>
          </a:p>
          <a:p>
            <a:pPr lvl="1"/>
            <a:r>
              <a:rPr lang="en-GB" dirty="0"/>
              <a:t>Talk to your colleagues – compare &amp; contrast your profiles</a:t>
            </a:r>
          </a:p>
          <a:p>
            <a:pPr lvl="1"/>
            <a:r>
              <a:rPr lang="en-GB" dirty="0"/>
              <a:t>What are the challenges for teaching a group with different preferences?</a:t>
            </a:r>
          </a:p>
        </p:txBody>
      </p:sp>
    </p:spTree>
    <p:extLst>
      <p:ext uri="{BB962C8B-B14F-4D97-AF65-F5344CB8AC3E}">
        <p14:creationId xmlns:p14="http://schemas.microsoft.com/office/powerpoint/2010/main" val="6883123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650A40-0665-4F8C-BC46-6FFC25622FC3}"/>
              </a:ext>
            </a:extLst>
          </p:cNvPr>
          <p:cNvSpPr>
            <a:spLocks noGrp="1"/>
          </p:cNvSpPr>
          <p:nvPr>
            <p:ph type="title"/>
          </p:nvPr>
        </p:nvSpPr>
        <p:spPr/>
        <p:txBody>
          <a:bodyPr/>
          <a:lstStyle/>
          <a:p>
            <a:r>
              <a:rPr lang="en-GB" dirty="0"/>
              <a:t>Honey &amp; Mumford</a:t>
            </a:r>
          </a:p>
        </p:txBody>
      </p:sp>
      <p:sp>
        <p:nvSpPr>
          <p:cNvPr id="3" name="Content Placeholder 2">
            <a:extLst>
              <a:ext uri="{FF2B5EF4-FFF2-40B4-BE49-F238E27FC236}">
                <a16:creationId xmlns:a16="http://schemas.microsoft.com/office/drawing/2014/main" xmlns="" id="{788DB4D5-F4D0-41F7-A89D-EB9F12900B91}"/>
              </a:ext>
            </a:extLst>
          </p:cNvPr>
          <p:cNvSpPr>
            <a:spLocks noGrp="1"/>
          </p:cNvSpPr>
          <p:nvPr>
            <p:ph idx="1"/>
          </p:nvPr>
        </p:nvSpPr>
        <p:spPr>
          <a:xfrm>
            <a:off x="457200" y="1340768"/>
            <a:ext cx="8229600" cy="3917032"/>
          </a:xfrm>
        </p:spPr>
        <p:txBody>
          <a:bodyPr>
            <a:normAutofit lnSpcReduction="10000"/>
          </a:bodyPr>
          <a:lstStyle/>
          <a:p>
            <a:pPr marL="274320" indent="-274320">
              <a:spcBef>
                <a:spcPts val="580"/>
              </a:spcBef>
              <a:buNone/>
              <a:defRPr/>
            </a:pPr>
            <a:r>
              <a:rPr lang="en-GB" dirty="0"/>
              <a:t>Honey &amp; Mumford (1986) suggest </a:t>
            </a:r>
          </a:p>
          <a:p>
            <a:pPr marL="274320" indent="-274320">
              <a:spcBef>
                <a:spcPts val="580"/>
              </a:spcBef>
              <a:buNone/>
              <a:defRPr/>
            </a:pPr>
            <a:r>
              <a:rPr lang="en-GB" dirty="0"/>
              <a:t>that there are 4 types of learners:</a:t>
            </a:r>
          </a:p>
          <a:p>
            <a:pPr marL="274320" indent="-274320">
              <a:spcBef>
                <a:spcPts val="580"/>
              </a:spcBef>
              <a:buNone/>
              <a:defRPr/>
            </a:pPr>
            <a:endParaRPr lang="en-GB" sz="800" dirty="0"/>
          </a:p>
          <a:p>
            <a:pPr marL="514350" indent="-514350">
              <a:spcBef>
                <a:spcPts val="580"/>
              </a:spcBef>
              <a:defRPr/>
            </a:pPr>
            <a:r>
              <a:rPr lang="en-GB" sz="2800" dirty="0"/>
              <a:t>Activist</a:t>
            </a:r>
          </a:p>
          <a:p>
            <a:pPr marL="514350" indent="-514350">
              <a:spcBef>
                <a:spcPts val="580"/>
              </a:spcBef>
              <a:defRPr/>
            </a:pPr>
            <a:endParaRPr lang="en-GB" sz="800" dirty="0"/>
          </a:p>
          <a:p>
            <a:pPr marL="514350" indent="-514350">
              <a:spcBef>
                <a:spcPts val="580"/>
              </a:spcBef>
              <a:defRPr/>
            </a:pPr>
            <a:r>
              <a:rPr lang="en-GB" sz="2800" dirty="0"/>
              <a:t>Pragmatist</a:t>
            </a:r>
          </a:p>
          <a:p>
            <a:pPr marL="0" indent="0">
              <a:spcBef>
                <a:spcPts val="580"/>
              </a:spcBef>
              <a:buNone/>
              <a:defRPr/>
            </a:pPr>
            <a:endParaRPr lang="en-GB" sz="800" dirty="0"/>
          </a:p>
          <a:p>
            <a:pPr marL="514350" indent="-514350">
              <a:spcBef>
                <a:spcPts val="580"/>
              </a:spcBef>
              <a:defRPr/>
            </a:pPr>
            <a:r>
              <a:rPr lang="en-GB" sz="2800" dirty="0"/>
              <a:t>Theorist </a:t>
            </a:r>
          </a:p>
          <a:p>
            <a:pPr marL="0" indent="0">
              <a:spcBef>
                <a:spcPts val="580"/>
              </a:spcBef>
              <a:buNone/>
              <a:defRPr/>
            </a:pPr>
            <a:endParaRPr lang="en-GB" sz="800" dirty="0"/>
          </a:p>
          <a:p>
            <a:pPr marL="514350" indent="-514350">
              <a:spcBef>
                <a:spcPts val="580"/>
              </a:spcBef>
              <a:defRPr/>
            </a:pPr>
            <a:r>
              <a:rPr lang="en-GB" sz="2800" dirty="0"/>
              <a:t>Reflector </a:t>
            </a:r>
          </a:p>
          <a:p>
            <a:endParaRPr lang="en-GB" dirty="0"/>
          </a:p>
        </p:txBody>
      </p:sp>
      <p:pic>
        <p:nvPicPr>
          <p:cNvPr id="4" name="Picture 3">
            <a:extLst>
              <a:ext uri="{FF2B5EF4-FFF2-40B4-BE49-F238E27FC236}">
                <a16:creationId xmlns:a16="http://schemas.microsoft.com/office/drawing/2014/main" xmlns="" id="{9A6B7429-7964-4932-B459-BA54498A8C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9832" y="2651446"/>
            <a:ext cx="2460849" cy="2957069"/>
          </a:xfrm>
          <a:prstGeom prst="rect">
            <a:avLst/>
          </a:prstGeom>
        </p:spPr>
      </p:pic>
      <p:sp>
        <p:nvSpPr>
          <p:cNvPr id="6" name="Text Placeholder 6">
            <a:extLst>
              <a:ext uri="{FF2B5EF4-FFF2-40B4-BE49-F238E27FC236}">
                <a16:creationId xmlns:a16="http://schemas.microsoft.com/office/drawing/2014/main" xmlns="" id="{0DDB1A08-E3A0-47DB-9261-F502AC785F53}"/>
              </a:ext>
            </a:extLst>
          </p:cNvPr>
          <p:cNvSpPr txBox="1">
            <a:spLocks/>
          </p:cNvSpPr>
          <p:nvPr/>
        </p:nvSpPr>
        <p:spPr>
          <a:xfrm>
            <a:off x="6021144" y="2742728"/>
            <a:ext cx="3015352" cy="2270448"/>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400" dirty="0"/>
              <a:t>“Every student can learn, just not on the same day, or the same way.”         		</a:t>
            </a:r>
          </a:p>
          <a:p>
            <a:pPr marL="0" indent="0" algn="ctr">
              <a:buNone/>
            </a:pPr>
            <a:r>
              <a:rPr lang="en-GB" sz="2400" b="1" i="1" dirty="0"/>
              <a:t>George Evans</a:t>
            </a:r>
            <a:r>
              <a:rPr lang="en-GB" i="1" dirty="0"/>
              <a:t/>
            </a:r>
            <a:br>
              <a:rPr lang="en-GB" i="1" dirty="0"/>
            </a:br>
            <a:r>
              <a:rPr lang="en-GB" dirty="0"/>
              <a:t/>
            </a:r>
            <a:br>
              <a:rPr lang="en-GB" dirty="0"/>
            </a:br>
            <a:endParaRPr lang="en-GB" dirty="0"/>
          </a:p>
          <a:p>
            <a:pPr marL="0" indent="0" algn="ctr">
              <a:buFont typeface="Arial" pitchFamily="34" charset="0"/>
              <a:buNone/>
            </a:pPr>
            <a:endParaRPr lang="en-GB" dirty="0"/>
          </a:p>
        </p:txBody>
      </p:sp>
    </p:spTree>
    <p:extLst>
      <p:ext uri="{BB962C8B-B14F-4D97-AF65-F5344CB8AC3E}">
        <p14:creationId xmlns:p14="http://schemas.microsoft.com/office/powerpoint/2010/main" val="1909723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575D64-2FE1-4758-A0FF-F8F538540678}"/>
              </a:ext>
            </a:extLst>
          </p:cNvPr>
          <p:cNvSpPr>
            <a:spLocks noGrp="1"/>
          </p:cNvSpPr>
          <p:nvPr>
            <p:ph type="title"/>
          </p:nvPr>
        </p:nvSpPr>
        <p:spPr/>
        <p:txBody>
          <a:bodyPr/>
          <a:lstStyle/>
          <a:p>
            <a:r>
              <a:rPr lang="en-GB" dirty="0"/>
              <a:t>Types of Learners </a:t>
            </a:r>
          </a:p>
        </p:txBody>
      </p:sp>
      <p:sp>
        <p:nvSpPr>
          <p:cNvPr id="4" name="Text Placeholder 7">
            <a:extLst>
              <a:ext uri="{FF2B5EF4-FFF2-40B4-BE49-F238E27FC236}">
                <a16:creationId xmlns:a16="http://schemas.microsoft.com/office/drawing/2014/main" xmlns="" id="{845DDF99-D258-4B52-873C-A09BCBB38DF2}"/>
              </a:ext>
            </a:extLst>
          </p:cNvPr>
          <p:cNvSpPr>
            <a:spLocks noGrp="1"/>
          </p:cNvSpPr>
          <p:nvPr>
            <p:ph idx="1"/>
          </p:nvPr>
        </p:nvSpPr>
        <p:spPr>
          <a:xfrm>
            <a:off x="457200" y="1342345"/>
            <a:ext cx="3898776" cy="3917032"/>
          </a:xfrm>
        </p:spPr>
        <p:txBody>
          <a:bodyPr>
            <a:normAutofit fontScale="92500" lnSpcReduction="10000"/>
          </a:bodyPr>
          <a:lstStyle/>
          <a:p>
            <a:pPr lvl="1">
              <a:spcBef>
                <a:spcPts val="580"/>
              </a:spcBef>
              <a:buNone/>
              <a:defRPr/>
            </a:pPr>
            <a:r>
              <a:rPr lang="en-GB" sz="3800" b="1" u="none" dirty="0">
                <a:cs typeface="Arial" panose="020B0604020202020204" pitchFamily="34" charset="0"/>
              </a:rPr>
              <a:t>Activist</a:t>
            </a:r>
          </a:p>
          <a:p>
            <a:pPr eaLnBrk="1" fontAlgn="auto" hangingPunct="1">
              <a:spcBef>
                <a:spcPts val="580"/>
              </a:spcBef>
              <a:spcAft>
                <a:spcPts val="0"/>
              </a:spcAft>
              <a:buFont typeface="Wingdings 2"/>
              <a:buNone/>
              <a:defRPr/>
            </a:pPr>
            <a:endParaRPr lang="en-GB" sz="2800" dirty="0">
              <a:latin typeface="Arial" panose="020B0604020202020204" pitchFamily="34" charset="0"/>
              <a:cs typeface="Arial" panose="020B0604020202020204" pitchFamily="34" charset="0"/>
            </a:endParaRPr>
          </a:p>
          <a:p>
            <a:pPr>
              <a:spcBef>
                <a:spcPts val="580"/>
              </a:spcBef>
              <a:defRPr/>
            </a:pPr>
            <a:r>
              <a:rPr lang="en-GB" sz="2600" dirty="0">
                <a:cs typeface="Arial" panose="020B0604020202020204" pitchFamily="34" charset="0"/>
              </a:rPr>
              <a:t>Like to deal with new problems</a:t>
            </a:r>
          </a:p>
          <a:p>
            <a:pPr marL="0" indent="0">
              <a:spcBef>
                <a:spcPts val="580"/>
              </a:spcBef>
              <a:buNone/>
              <a:defRPr/>
            </a:pPr>
            <a:endParaRPr lang="en-GB" sz="800" dirty="0">
              <a:cs typeface="Arial" panose="020B0604020202020204" pitchFamily="34" charset="0"/>
            </a:endParaRPr>
          </a:p>
          <a:p>
            <a:pPr>
              <a:spcBef>
                <a:spcPts val="580"/>
              </a:spcBef>
              <a:defRPr/>
            </a:pPr>
            <a:r>
              <a:rPr lang="en-GB" sz="2600" dirty="0">
                <a:cs typeface="Arial" panose="020B0604020202020204" pitchFamily="34" charset="0"/>
              </a:rPr>
              <a:t>Like new experiences</a:t>
            </a:r>
          </a:p>
          <a:p>
            <a:pPr>
              <a:spcBef>
                <a:spcPts val="580"/>
              </a:spcBef>
              <a:defRPr/>
            </a:pPr>
            <a:r>
              <a:rPr lang="en-GB" sz="800" dirty="0">
                <a:cs typeface="Arial" panose="020B0604020202020204" pitchFamily="34" charset="0"/>
              </a:rPr>
              <a:t> </a:t>
            </a:r>
          </a:p>
          <a:p>
            <a:pPr>
              <a:spcBef>
                <a:spcPts val="580"/>
              </a:spcBef>
              <a:defRPr/>
            </a:pPr>
            <a:r>
              <a:rPr lang="en-GB" sz="2600" dirty="0">
                <a:cs typeface="Arial" panose="020B0604020202020204" pitchFamily="34" charset="0"/>
              </a:rPr>
              <a:t>Like lots of activity's to keep them busy</a:t>
            </a:r>
          </a:p>
          <a:p>
            <a:pPr>
              <a:spcBef>
                <a:spcPts val="580"/>
              </a:spcBef>
              <a:defRPr/>
            </a:pPr>
            <a:endParaRPr lang="en-GB" sz="800" dirty="0">
              <a:cs typeface="Arial" panose="020B0604020202020204" pitchFamily="34" charset="0"/>
            </a:endParaRPr>
          </a:p>
          <a:p>
            <a:pPr>
              <a:spcBef>
                <a:spcPts val="580"/>
              </a:spcBef>
              <a:defRPr/>
            </a:pPr>
            <a:r>
              <a:rPr lang="en-GB" sz="2400" dirty="0">
                <a:cs typeface="Arial" panose="020B0604020202020204" pitchFamily="34" charset="0"/>
              </a:rPr>
              <a:t>They love challenges</a:t>
            </a:r>
          </a:p>
          <a:p>
            <a:pPr eaLnBrk="1" fontAlgn="auto" hangingPunct="1">
              <a:spcBef>
                <a:spcPts val="580"/>
              </a:spcBef>
              <a:spcAft>
                <a:spcPts val="0"/>
              </a:spcAft>
              <a:buFont typeface="Wingdings 2"/>
              <a:buNone/>
              <a:defRPr/>
            </a:pPr>
            <a:endParaRPr lang="en-GB" u="none" dirty="0">
              <a:latin typeface="Arial" panose="020B0604020202020204" pitchFamily="34" charset="0"/>
              <a:cs typeface="Arial" panose="020B0604020202020204" pitchFamily="34" charset="0"/>
            </a:endParaRPr>
          </a:p>
        </p:txBody>
      </p:sp>
      <p:sp>
        <p:nvSpPr>
          <p:cNvPr id="8" name="Text Placeholder 7">
            <a:extLst>
              <a:ext uri="{FF2B5EF4-FFF2-40B4-BE49-F238E27FC236}">
                <a16:creationId xmlns:a16="http://schemas.microsoft.com/office/drawing/2014/main" xmlns="" id="{99195535-B923-4396-9C9B-C2560D7511FC}"/>
              </a:ext>
            </a:extLst>
          </p:cNvPr>
          <p:cNvSpPr txBox="1">
            <a:spLocks/>
          </p:cNvSpPr>
          <p:nvPr/>
        </p:nvSpPr>
        <p:spPr>
          <a:xfrm>
            <a:off x="4572000" y="1268760"/>
            <a:ext cx="4392488" cy="3917032"/>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spcBef>
                <a:spcPts val="580"/>
              </a:spcBef>
              <a:buFont typeface="Arial" pitchFamily="34" charset="0"/>
              <a:buNone/>
              <a:defRPr/>
            </a:pPr>
            <a:r>
              <a:rPr lang="en-GB" sz="3800" b="1" dirty="0">
                <a:cs typeface="Arial" panose="020B0604020202020204" pitchFamily="34" charset="0"/>
              </a:rPr>
              <a:t>Pragmatist</a:t>
            </a:r>
          </a:p>
          <a:p>
            <a:pPr>
              <a:spcBef>
                <a:spcPts val="580"/>
              </a:spcBef>
              <a:buFont typeface="Wingdings 2"/>
              <a:buNone/>
              <a:defRPr/>
            </a:pPr>
            <a:endParaRPr lang="en-GB" sz="2800" dirty="0">
              <a:latin typeface="Arial" panose="020B0604020202020204" pitchFamily="34" charset="0"/>
              <a:cs typeface="Arial" panose="020B0604020202020204" pitchFamily="34" charset="0"/>
            </a:endParaRPr>
          </a:p>
          <a:p>
            <a:pPr>
              <a:spcBef>
                <a:spcPts val="580"/>
              </a:spcBef>
              <a:defRPr/>
            </a:pPr>
            <a:r>
              <a:rPr lang="en-GB" sz="2600" dirty="0">
                <a:cs typeface="Arial" panose="020B0604020202020204" pitchFamily="34" charset="0"/>
              </a:rPr>
              <a:t>Like to apply what they learnt to practical situations</a:t>
            </a:r>
          </a:p>
          <a:p>
            <a:pPr marL="0" indent="0">
              <a:spcBef>
                <a:spcPts val="580"/>
              </a:spcBef>
              <a:buFont typeface="Arial" pitchFamily="34" charset="0"/>
              <a:buNone/>
              <a:defRPr/>
            </a:pPr>
            <a:endParaRPr lang="en-GB" sz="800" dirty="0">
              <a:cs typeface="Arial" panose="020B0604020202020204" pitchFamily="34" charset="0"/>
            </a:endParaRPr>
          </a:p>
          <a:p>
            <a:pPr>
              <a:spcBef>
                <a:spcPts val="580"/>
              </a:spcBef>
              <a:defRPr/>
            </a:pPr>
            <a:r>
              <a:rPr lang="en-GB" sz="2600" dirty="0">
                <a:cs typeface="Arial" panose="020B0604020202020204" pitchFamily="34" charset="0"/>
              </a:rPr>
              <a:t>They like logical reasons for doing something</a:t>
            </a:r>
          </a:p>
          <a:p>
            <a:pPr>
              <a:spcBef>
                <a:spcPts val="580"/>
              </a:spcBef>
              <a:defRPr/>
            </a:pPr>
            <a:r>
              <a:rPr lang="en-GB" sz="800" dirty="0">
                <a:cs typeface="Arial" panose="020B0604020202020204" pitchFamily="34" charset="0"/>
              </a:rPr>
              <a:t> </a:t>
            </a:r>
          </a:p>
          <a:p>
            <a:pPr>
              <a:spcBef>
                <a:spcPts val="580"/>
              </a:spcBef>
              <a:defRPr/>
            </a:pPr>
            <a:r>
              <a:rPr lang="en-GB" sz="2600" dirty="0">
                <a:cs typeface="Arial" panose="020B0604020202020204" pitchFamily="34" charset="0"/>
              </a:rPr>
              <a:t>They like to be hands on</a:t>
            </a:r>
          </a:p>
          <a:p>
            <a:pPr>
              <a:spcBef>
                <a:spcPts val="580"/>
              </a:spcBef>
              <a:defRPr/>
            </a:pPr>
            <a:endParaRPr lang="en-GB" sz="800" dirty="0">
              <a:cs typeface="Arial" panose="020B0604020202020204" pitchFamily="34" charset="0"/>
            </a:endParaRPr>
          </a:p>
          <a:p>
            <a:pPr>
              <a:spcBef>
                <a:spcPts val="580"/>
              </a:spcBef>
              <a:defRPr/>
            </a:pPr>
            <a:r>
              <a:rPr lang="en-GB" sz="2400" dirty="0">
                <a:cs typeface="Arial" panose="020B0604020202020204" pitchFamily="34" charset="0"/>
              </a:rPr>
              <a:t>They are enthusiastic</a:t>
            </a:r>
          </a:p>
          <a:p>
            <a:pPr>
              <a:spcBef>
                <a:spcPts val="580"/>
              </a:spcBef>
              <a:buFont typeface="Wingdings 2"/>
              <a:buNone/>
              <a:defRPr/>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7485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08C6B1-FCF9-4CBA-8229-6BEBE357CFE2}"/>
              </a:ext>
            </a:extLst>
          </p:cNvPr>
          <p:cNvSpPr>
            <a:spLocks noGrp="1"/>
          </p:cNvSpPr>
          <p:nvPr>
            <p:ph type="title"/>
          </p:nvPr>
        </p:nvSpPr>
        <p:spPr/>
        <p:txBody>
          <a:bodyPr/>
          <a:lstStyle/>
          <a:p>
            <a:r>
              <a:rPr lang="en-GB" dirty="0"/>
              <a:t>Types of Learners </a:t>
            </a:r>
          </a:p>
        </p:txBody>
      </p:sp>
      <p:sp>
        <p:nvSpPr>
          <p:cNvPr id="4" name="Content Placeholder 6">
            <a:extLst>
              <a:ext uri="{FF2B5EF4-FFF2-40B4-BE49-F238E27FC236}">
                <a16:creationId xmlns:a16="http://schemas.microsoft.com/office/drawing/2014/main" xmlns="" id="{0C387171-E20B-4D89-BFE8-92522BE0B315}"/>
              </a:ext>
            </a:extLst>
          </p:cNvPr>
          <p:cNvSpPr txBox="1">
            <a:spLocks/>
          </p:cNvSpPr>
          <p:nvPr/>
        </p:nvSpPr>
        <p:spPr>
          <a:xfrm>
            <a:off x="323528" y="1844824"/>
            <a:ext cx="3885828" cy="4551992"/>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cs typeface="Arial" panose="020B0604020202020204" pitchFamily="34" charset="0"/>
              </a:rPr>
              <a:t>Students need to take time to take in information</a:t>
            </a:r>
          </a:p>
          <a:p>
            <a:endParaRPr lang="en-GB" sz="800" dirty="0">
              <a:latin typeface="Arial" panose="020B0604020202020204" pitchFamily="34" charset="0"/>
              <a:cs typeface="Arial" panose="020B0604020202020204" pitchFamily="34" charset="0"/>
            </a:endParaRPr>
          </a:p>
          <a:p>
            <a:r>
              <a:rPr lang="en-GB" sz="2400" dirty="0">
                <a:cs typeface="Arial" panose="020B0604020202020204" pitchFamily="34" charset="0"/>
              </a:rPr>
              <a:t>They prefer to read lots of materiel </a:t>
            </a:r>
          </a:p>
          <a:p>
            <a:endParaRPr lang="en-GB" sz="800" dirty="0">
              <a:latin typeface="Arial" panose="020B0604020202020204" pitchFamily="34" charset="0"/>
              <a:cs typeface="Arial" panose="020B0604020202020204" pitchFamily="34" charset="0"/>
            </a:endParaRPr>
          </a:p>
          <a:p>
            <a:r>
              <a:rPr lang="en-GB" sz="2400" dirty="0">
                <a:cs typeface="Arial" panose="020B0604020202020204" pitchFamily="34" charset="0"/>
              </a:rPr>
              <a:t>They think about something before applying it</a:t>
            </a:r>
          </a:p>
        </p:txBody>
      </p:sp>
      <p:sp>
        <p:nvSpPr>
          <p:cNvPr id="5" name="Content Placeholder 7">
            <a:extLst>
              <a:ext uri="{FF2B5EF4-FFF2-40B4-BE49-F238E27FC236}">
                <a16:creationId xmlns:a16="http://schemas.microsoft.com/office/drawing/2014/main" xmlns="" id="{FF83BB2E-F9E8-4C8F-B5E4-A48D439B55C2}"/>
              </a:ext>
            </a:extLst>
          </p:cNvPr>
          <p:cNvSpPr txBox="1">
            <a:spLocks/>
          </p:cNvSpPr>
          <p:nvPr/>
        </p:nvSpPr>
        <p:spPr>
          <a:xfrm>
            <a:off x="5004048" y="1844824"/>
            <a:ext cx="3898776" cy="3951288"/>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cs typeface="Arial" panose="020B0604020202020204" pitchFamily="34" charset="0"/>
              </a:rPr>
              <a:t>Students think deeply about what they are learning</a:t>
            </a:r>
          </a:p>
          <a:p>
            <a:endParaRPr lang="en-GB" sz="800" dirty="0">
              <a:latin typeface="Arial" panose="020B0604020202020204" pitchFamily="34" charset="0"/>
              <a:cs typeface="Arial" panose="020B0604020202020204" pitchFamily="34" charset="0"/>
            </a:endParaRPr>
          </a:p>
          <a:p>
            <a:r>
              <a:rPr lang="en-GB" sz="2400" dirty="0">
                <a:cs typeface="Arial" panose="020B0604020202020204" pitchFamily="34" charset="0"/>
              </a:rPr>
              <a:t>They like things to be tried and tested</a:t>
            </a:r>
          </a:p>
          <a:p>
            <a:endParaRPr lang="en-GB" sz="800" dirty="0">
              <a:latin typeface="Arial" panose="020B0604020202020204" pitchFamily="34" charset="0"/>
              <a:cs typeface="Arial" panose="020B0604020202020204" pitchFamily="34" charset="0"/>
            </a:endParaRPr>
          </a:p>
          <a:p>
            <a:r>
              <a:rPr lang="en-GB" sz="2400" dirty="0">
                <a:cs typeface="Arial" panose="020B0604020202020204" pitchFamily="34" charset="0"/>
              </a:rPr>
              <a:t>Tend to be reserved </a:t>
            </a:r>
          </a:p>
          <a:p>
            <a:endParaRPr lang="en-GB"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xmlns="" id="{ED2E6DF3-2C25-43CF-9E65-FDFEE8C911E9}"/>
              </a:ext>
            </a:extLst>
          </p:cNvPr>
          <p:cNvSpPr/>
          <p:nvPr/>
        </p:nvSpPr>
        <p:spPr>
          <a:xfrm>
            <a:off x="1088865" y="1231248"/>
            <a:ext cx="1965795" cy="646331"/>
          </a:xfrm>
          <a:prstGeom prst="rect">
            <a:avLst/>
          </a:prstGeom>
        </p:spPr>
        <p:txBody>
          <a:bodyPr wrap="none">
            <a:spAutoFit/>
          </a:bodyPr>
          <a:lstStyle/>
          <a:p>
            <a:r>
              <a:rPr lang="en-GB" sz="3600" b="1" dirty="0">
                <a:cs typeface="Arial" panose="020B0604020202020204" pitchFamily="34" charset="0"/>
              </a:rPr>
              <a:t>Theorist</a:t>
            </a:r>
            <a:endParaRPr lang="en-GB" sz="3600" b="1" dirty="0"/>
          </a:p>
        </p:txBody>
      </p:sp>
      <p:sp>
        <p:nvSpPr>
          <p:cNvPr id="7" name="Rectangle 6">
            <a:extLst>
              <a:ext uri="{FF2B5EF4-FFF2-40B4-BE49-F238E27FC236}">
                <a16:creationId xmlns:a16="http://schemas.microsoft.com/office/drawing/2014/main" xmlns="" id="{0C61671C-0DFE-4F30-A612-8993F179F994}"/>
              </a:ext>
            </a:extLst>
          </p:cNvPr>
          <p:cNvSpPr/>
          <p:nvPr/>
        </p:nvSpPr>
        <p:spPr>
          <a:xfrm>
            <a:off x="5652120" y="1231248"/>
            <a:ext cx="2150140" cy="646331"/>
          </a:xfrm>
          <a:prstGeom prst="rect">
            <a:avLst/>
          </a:prstGeom>
        </p:spPr>
        <p:txBody>
          <a:bodyPr wrap="none">
            <a:spAutoFit/>
          </a:bodyPr>
          <a:lstStyle/>
          <a:p>
            <a:r>
              <a:rPr lang="en-GB" sz="3600" b="1" dirty="0">
                <a:cs typeface="Arial" panose="020B0604020202020204" pitchFamily="34" charset="0"/>
              </a:rPr>
              <a:t>Reflector</a:t>
            </a:r>
            <a:endParaRPr lang="en-GB" sz="3600" b="1" dirty="0"/>
          </a:p>
        </p:txBody>
      </p:sp>
    </p:spTree>
    <p:extLst>
      <p:ext uri="{BB962C8B-B14F-4D97-AF65-F5344CB8AC3E}">
        <p14:creationId xmlns:p14="http://schemas.microsoft.com/office/powerpoint/2010/main" val="280458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0" end="0"/>
                                            </p:txEl>
                                          </p:spTgt>
                                        </p:tgtEl>
                                        <p:attrNameLst>
                                          <p:attrName>ppt_c</p:attrName>
                                        </p:attrNameLst>
                                      </p:cBhvr>
                                      <p:to>
                                        <a:srgbClr val="00CCF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2" end="2"/>
                                            </p:txEl>
                                          </p:spTgt>
                                        </p:tgtEl>
                                        <p:attrNameLst>
                                          <p:attrName>ppt_c</p:attrName>
                                        </p:attrNameLst>
                                      </p:cBhvr>
                                      <p:to>
                                        <a:srgbClr val="00CCF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4" end="4"/>
                                            </p:txEl>
                                          </p:spTgt>
                                        </p:tgtEl>
                                        <p:attrNameLst>
                                          <p:attrName>ppt_c</p:attrName>
                                        </p:attrNameLst>
                                      </p:cBhvr>
                                      <p:to>
                                        <a:srgbClr val="00CCF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0" end="0"/>
                                            </p:txEl>
                                          </p:spTgt>
                                        </p:tgtEl>
                                        <p:attrNameLst>
                                          <p:attrName>ppt_c</p:attrName>
                                        </p:attrNameLst>
                                      </p:cBhvr>
                                      <p:to>
                                        <a:srgbClr val="00CCFF"/>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2" end="2"/>
                                            </p:txEl>
                                          </p:spTgt>
                                        </p:tgtEl>
                                        <p:attrNameLst>
                                          <p:attrName>ppt_c</p:attrName>
                                        </p:attrNameLst>
                                      </p:cBhvr>
                                      <p:to>
                                        <a:srgbClr val="00CCFF"/>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4" end="4"/>
                                            </p:txEl>
                                          </p:spTgt>
                                        </p:tgtEl>
                                        <p:attrNameLst>
                                          <p:attrName>ppt_c</p:attrName>
                                        </p:attrNameLst>
                                      </p:cBhvr>
                                      <p:to>
                                        <a:srgbClr val="00CCF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724E82A-A209-440D-A557-DEF7FCB9D559}"/>
              </a:ext>
            </a:extLst>
          </p:cNvPr>
          <p:cNvSpPr>
            <a:spLocks noGrp="1"/>
          </p:cNvSpPr>
          <p:nvPr>
            <p:ph type="title"/>
          </p:nvPr>
        </p:nvSpPr>
        <p:spPr/>
        <p:txBody>
          <a:bodyPr>
            <a:normAutofit fontScale="90000"/>
          </a:bodyPr>
          <a:lstStyle/>
          <a:p>
            <a:r>
              <a:rPr lang="en-GB" dirty="0">
                <a:cs typeface="Arial" panose="020B0604020202020204" pitchFamily="34" charset="0"/>
              </a:rPr>
              <a:t>If you were to set up a new television, What would you do?</a:t>
            </a:r>
            <a:endParaRPr lang="en-GB" dirty="0"/>
          </a:p>
        </p:txBody>
      </p:sp>
      <p:sp>
        <p:nvSpPr>
          <p:cNvPr id="4" name="Content Placeholder 9">
            <a:extLst>
              <a:ext uri="{FF2B5EF4-FFF2-40B4-BE49-F238E27FC236}">
                <a16:creationId xmlns:a16="http://schemas.microsoft.com/office/drawing/2014/main" xmlns="" id="{827AA5D9-3ACB-4F2F-9D4E-D3F6CF8DB05C}"/>
              </a:ext>
            </a:extLst>
          </p:cNvPr>
          <p:cNvSpPr>
            <a:spLocks noGrp="1"/>
          </p:cNvSpPr>
          <p:nvPr>
            <p:ph idx="1"/>
          </p:nvPr>
        </p:nvSpPr>
        <p:spPr>
          <a:xfrm>
            <a:off x="683568" y="1844824"/>
            <a:ext cx="7776864" cy="4824536"/>
          </a:xfrm>
        </p:spPr>
        <p:txBody>
          <a:bodyPr>
            <a:normAutofit/>
          </a:bodyPr>
          <a:lstStyle/>
          <a:p>
            <a:r>
              <a:rPr lang="en-GB" sz="2400" dirty="0">
                <a:cs typeface="Arial" panose="020B0604020202020204" pitchFamily="34" charset="0"/>
              </a:rPr>
              <a:t>Jump right in and press all the buttons  </a:t>
            </a:r>
            <a:r>
              <a:rPr lang="en-GB" sz="2400" b="1" dirty="0">
                <a:cs typeface="Arial" panose="020B0604020202020204" pitchFamily="34" charset="0"/>
              </a:rPr>
              <a:t>(Activist)</a:t>
            </a:r>
          </a:p>
          <a:p>
            <a:endParaRPr lang="en-GB" sz="800" b="1" dirty="0">
              <a:cs typeface="Arial" panose="020B0604020202020204" pitchFamily="34" charset="0"/>
            </a:endParaRPr>
          </a:p>
          <a:p>
            <a:r>
              <a:rPr lang="en-GB" sz="2400" dirty="0">
                <a:cs typeface="Arial" panose="020B0604020202020204" pitchFamily="34" charset="0"/>
              </a:rPr>
              <a:t>Look briefly at the instructions and then have a go </a:t>
            </a:r>
            <a:r>
              <a:rPr lang="en-GB" sz="2400" b="1" dirty="0">
                <a:cs typeface="Arial" panose="020B0604020202020204" pitchFamily="34" charset="0"/>
              </a:rPr>
              <a:t>(Pragmatist) </a:t>
            </a:r>
          </a:p>
          <a:p>
            <a:endParaRPr lang="en-GB" sz="800" b="1" dirty="0">
              <a:cs typeface="Arial" panose="020B0604020202020204" pitchFamily="34" charset="0"/>
            </a:endParaRPr>
          </a:p>
          <a:p>
            <a:r>
              <a:rPr lang="en-GB" sz="2400" dirty="0">
                <a:cs typeface="Arial" panose="020B0604020202020204" pitchFamily="34" charset="0"/>
              </a:rPr>
              <a:t>Read the instructions, then think it through first </a:t>
            </a:r>
            <a:r>
              <a:rPr lang="en-GB" sz="2400" b="1" dirty="0">
                <a:cs typeface="Arial" panose="020B0604020202020204" pitchFamily="34" charset="0"/>
              </a:rPr>
              <a:t>(Theorist)</a:t>
            </a:r>
          </a:p>
          <a:p>
            <a:endParaRPr lang="en-GB" sz="800" b="1" dirty="0">
              <a:cs typeface="Arial" panose="020B0604020202020204" pitchFamily="34" charset="0"/>
            </a:endParaRPr>
          </a:p>
          <a:p>
            <a:r>
              <a:rPr lang="en-GB" sz="2400" dirty="0">
                <a:cs typeface="Arial" panose="020B0604020202020204" pitchFamily="34" charset="0"/>
              </a:rPr>
              <a:t>Read the full manual and consider ways of doing it </a:t>
            </a:r>
            <a:r>
              <a:rPr lang="en-GB" sz="2400" b="1" dirty="0">
                <a:cs typeface="Arial" panose="020B0604020202020204" pitchFamily="34" charset="0"/>
              </a:rPr>
              <a:t>(Reflector)</a:t>
            </a:r>
          </a:p>
        </p:txBody>
      </p:sp>
    </p:spTree>
    <p:extLst>
      <p:ext uri="{BB962C8B-B14F-4D97-AF65-F5344CB8AC3E}">
        <p14:creationId xmlns:p14="http://schemas.microsoft.com/office/powerpoint/2010/main" val="4276071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4" end="4"/>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EACFC9-3ADB-4E5E-8948-3BC1A4A22584}"/>
              </a:ext>
            </a:extLst>
          </p:cNvPr>
          <p:cNvSpPr>
            <a:spLocks noGrp="1"/>
          </p:cNvSpPr>
          <p:nvPr>
            <p:ph type="title"/>
          </p:nvPr>
        </p:nvSpPr>
        <p:spPr/>
        <p:txBody>
          <a:bodyPr/>
          <a:lstStyle/>
          <a:p>
            <a:r>
              <a:rPr lang="en-GB" dirty="0"/>
              <a:t>Discussion</a:t>
            </a:r>
          </a:p>
        </p:txBody>
      </p:sp>
      <p:sp>
        <p:nvSpPr>
          <p:cNvPr id="4" name="Content Placeholder 2">
            <a:extLst>
              <a:ext uri="{FF2B5EF4-FFF2-40B4-BE49-F238E27FC236}">
                <a16:creationId xmlns:a16="http://schemas.microsoft.com/office/drawing/2014/main" xmlns="" id="{C848BBFD-AC26-4AE6-AA0C-925572E94136}"/>
              </a:ext>
            </a:extLst>
          </p:cNvPr>
          <p:cNvSpPr>
            <a:spLocks noGrp="1"/>
          </p:cNvSpPr>
          <p:nvPr>
            <p:ph idx="1"/>
          </p:nvPr>
        </p:nvSpPr>
        <p:spPr>
          <a:xfrm>
            <a:off x="457200" y="1600201"/>
            <a:ext cx="8229600" cy="3917032"/>
          </a:xfrm>
        </p:spPr>
        <p:txBody>
          <a:bodyPr>
            <a:normAutofit lnSpcReduction="10000"/>
          </a:bodyPr>
          <a:lstStyle/>
          <a:p>
            <a:r>
              <a:rPr lang="en-GB" dirty="0"/>
              <a:t>Take some time to review your results for Honey &amp; Mumford results</a:t>
            </a:r>
          </a:p>
          <a:p>
            <a:pPr lvl="1"/>
            <a:r>
              <a:rPr lang="en-GB" dirty="0"/>
              <a:t>Do you agree with them?</a:t>
            </a:r>
          </a:p>
          <a:p>
            <a:pPr lvl="1"/>
            <a:r>
              <a:rPr lang="en-GB" dirty="0"/>
              <a:t>What have you realised about yourself?</a:t>
            </a:r>
          </a:p>
          <a:p>
            <a:pPr lvl="1"/>
            <a:r>
              <a:rPr lang="en-GB" dirty="0"/>
              <a:t>Talk to your colleagues – compare &amp; contrast your profiles</a:t>
            </a:r>
          </a:p>
          <a:p>
            <a:pPr lvl="1"/>
            <a:r>
              <a:rPr lang="en-GB" dirty="0"/>
              <a:t>What are the challenges for teaching a group with different preferences?</a:t>
            </a:r>
          </a:p>
        </p:txBody>
      </p:sp>
    </p:spTree>
    <p:extLst>
      <p:ext uri="{BB962C8B-B14F-4D97-AF65-F5344CB8AC3E}">
        <p14:creationId xmlns:p14="http://schemas.microsoft.com/office/powerpoint/2010/main" val="12153230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3C11F6-9B98-4758-B30E-240C870D33C2}"/>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xmlns="" id="{0AC6E494-2905-46F0-8D1E-C6C1C5CB9D1A}"/>
              </a:ext>
            </a:extLst>
          </p:cNvPr>
          <p:cNvSpPr>
            <a:spLocks noGrp="1"/>
          </p:cNvSpPr>
          <p:nvPr>
            <p:ph idx="1"/>
          </p:nvPr>
        </p:nvSpPr>
        <p:spPr/>
        <p:txBody>
          <a:bodyPr>
            <a:normAutofit lnSpcReduction="10000"/>
          </a:bodyPr>
          <a:lstStyle/>
          <a:p>
            <a:r>
              <a:rPr lang="en-GB" dirty="0"/>
              <a:t>Imagine yourself in the role of Manager.  You have a team of 10 people with some common, and some individual, development needs.  What different training methods could you use to address their </a:t>
            </a:r>
            <a:r>
              <a:rPr lang="en-GB" i="1" dirty="0"/>
              <a:t>different learning styles</a:t>
            </a:r>
            <a:r>
              <a:rPr lang="en-GB" dirty="0"/>
              <a:t>?</a:t>
            </a:r>
          </a:p>
          <a:p>
            <a:endParaRPr lang="en-GB" dirty="0"/>
          </a:p>
          <a:p>
            <a:pPr marL="0" indent="0">
              <a:buNone/>
            </a:pPr>
            <a:r>
              <a:rPr lang="en-GB" dirty="0"/>
              <a:t>20 mins.  Be prepared to discuss with the group</a:t>
            </a:r>
          </a:p>
        </p:txBody>
      </p:sp>
    </p:spTree>
    <p:extLst>
      <p:ext uri="{BB962C8B-B14F-4D97-AF65-F5344CB8AC3E}">
        <p14:creationId xmlns:p14="http://schemas.microsoft.com/office/powerpoint/2010/main" val="23970698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FE5DAD2-9691-448A-AA85-E5EC88442498}"/>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xmlns="" id="{58C49485-A728-498F-8D23-DB1092D09EE5}"/>
              </a:ext>
            </a:extLst>
          </p:cNvPr>
          <p:cNvSpPr>
            <a:spLocks noGrp="1"/>
          </p:cNvSpPr>
          <p:nvPr>
            <p:ph idx="1"/>
          </p:nvPr>
        </p:nvSpPr>
        <p:spPr/>
        <p:txBody>
          <a:bodyPr/>
          <a:lstStyle/>
          <a:p>
            <a:r>
              <a:rPr lang="en-GB" dirty="0"/>
              <a:t>Take 5 minutes to reflect on the day and summarise your learning from today.</a:t>
            </a:r>
          </a:p>
          <a:p>
            <a:pPr marL="0" indent="0">
              <a:buNone/>
            </a:pPr>
            <a:endParaRPr lang="en-GB" dirty="0"/>
          </a:p>
        </p:txBody>
      </p:sp>
    </p:spTree>
    <p:extLst>
      <p:ext uri="{BB962C8B-B14F-4D97-AF65-F5344CB8AC3E}">
        <p14:creationId xmlns:p14="http://schemas.microsoft.com/office/powerpoint/2010/main" val="24865372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1954F0F-1B87-4BCA-89AC-EE60161CE732}"/>
              </a:ext>
            </a:extLst>
          </p:cNvPr>
          <p:cNvSpPr>
            <a:spLocks noGrp="1"/>
          </p:cNvSpPr>
          <p:nvPr>
            <p:ph type="title"/>
          </p:nvPr>
        </p:nvSpPr>
        <p:spPr/>
        <p:txBody>
          <a:bodyPr/>
          <a:lstStyle/>
          <a:p>
            <a:r>
              <a:rPr lang="en-GB" dirty="0"/>
              <a:t>Further Research</a:t>
            </a:r>
          </a:p>
        </p:txBody>
      </p:sp>
      <p:sp>
        <p:nvSpPr>
          <p:cNvPr id="3" name="Content Placeholder 2">
            <a:extLst>
              <a:ext uri="{FF2B5EF4-FFF2-40B4-BE49-F238E27FC236}">
                <a16:creationId xmlns:a16="http://schemas.microsoft.com/office/drawing/2014/main" xmlns="" id="{6F764939-0E68-47DB-8C71-A3EEB8A6E4E3}"/>
              </a:ext>
            </a:extLst>
          </p:cNvPr>
          <p:cNvSpPr>
            <a:spLocks noGrp="1"/>
          </p:cNvSpPr>
          <p:nvPr>
            <p:ph idx="1"/>
          </p:nvPr>
        </p:nvSpPr>
        <p:spPr/>
        <p:txBody>
          <a:bodyPr>
            <a:normAutofit fontScale="92500" lnSpcReduction="20000"/>
          </a:bodyPr>
          <a:lstStyle/>
          <a:p>
            <a:r>
              <a:rPr lang="en-GB" dirty="0">
                <a:solidFill>
                  <a:srgbClr val="0070C0"/>
                </a:solidFill>
              </a:rPr>
              <a:t>Morgan, P. , 2017. </a:t>
            </a:r>
            <a:r>
              <a:rPr lang="en-GB" i="1" dirty="0">
                <a:solidFill>
                  <a:srgbClr val="0070C0"/>
                </a:solidFill>
              </a:rPr>
              <a:t>The business student’s guide to study and employability</a:t>
            </a:r>
            <a:r>
              <a:rPr lang="en-GB" dirty="0">
                <a:solidFill>
                  <a:srgbClr val="0070C0"/>
                </a:solidFill>
              </a:rPr>
              <a:t>. London: Sage Publications Ltd</a:t>
            </a:r>
          </a:p>
          <a:p>
            <a:r>
              <a:rPr lang="en-GB" dirty="0">
                <a:solidFill>
                  <a:srgbClr val="7030A0"/>
                </a:solidFill>
              </a:rPr>
              <a:t>Dowson, P., 2015. </a:t>
            </a:r>
            <a:r>
              <a:rPr lang="en-GB" i="1" dirty="0">
                <a:solidFill>
                  <a:srgbClr val="7030A0"/>
                </a:solidFill>
              </a:rPr>
              <a:t>Personal and professional development for business students. </a:t>
            </a:r>
            <a:r>
              <a:rPr lang="en-GB" dirty="0">
                <a:solidFill>
                  <a:srgbClr val="7030A0"/>
                </a:solidFill>
              </a:rPr>
              <a:t>London: Sage Publications Ltd.</a:t>
            </a:r>
          </a:p>
          <a:p>
            <a:r>
              <a:rPr lang="en-GB" dirty="0">
                <a:solidFill>
                  <a:srgbClr val="002060"/>
                </a:solidFill>
              </a:rPr>
              <a:t>Covey, S. R., 1999. </a:t>
            </a:r>
            <a:r>
              <a:rPr lang="en-GB" i="1" dirty="0">
                <a:solidFill>
                  <a:srgbClr val="002060"/>
                </a:solidFill>
              </a:rPr>
              <a:t>The seven habits of highly effective people.</a:t>
            </a:r>
            <a:r>
              <a:rPr lang="en-GB" dirty="0">
                <a:solidFill>
                  <a:srgbClr val="002060"/>
                </a:solidFill>
              </a:rPr>
              <a:t> London: Simon &amp; Schuster UK Ltd.</a:t>
            </a:r>
          </a:p>
        </p:txBody>
      </p:sp>
    </p:spTree>
    <p:extLst>
      <p:ext uri="{BB962C8B-B14F-4D97-AF65-F5344CB8AC3E}">
        <p14:creationId xmlns:p14="http://schemas.microsoft.com/office/powerpoint/2010/main" val="303429603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metadata/properties"/>
    <ds:schemaRef ds:uri="303dbf9b-b85b-46a0-94f1-894078c07ecd"/>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1631</TotalTime>
  <Words>1783</Words>
  <Application>Microsoft Office PowerPoint</Application>
  <PresentationFormat>On-screen Show (4:3)</PresentationFormat>
  <Paragraphs>206</Paragraphs>
  <Slides>29</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Myriad Pro</vt:lpstr>
      <vt:lpstr>Wingdings 2</vt:lpstr>
      <vt:lpstr>20140311PresentationUWTSDTemplate</vt:lpstr>
      <vt:lpstr>PowerPoint Presentation</vt:lpstr>
      <vt:lpstr>Overview of Workshop</vt:lpstr>
      <vt:lpstr>Self Awareness</vt:lpstr>
      <vt:lpstr>Self Awareness  - 10 mins</vt:lpstr>
      <vt:lpstr>How can we improve our self awareness?</vt:lpstr>
      <vt:lpstr>Increasing Self Awareness</vt:lpstr>
      <vt:lpstr>Meditate</vt:lpstr>
      <vt:lpstr>Write down your key plans and priorities</vt:lpstr>
      <vt:lpstr>Write down your key plans and priorities</vt:lpstr>
      <vt:lpstr>Take Psychometric tests</vt:lpstr>
      <vt:lpstr>Ask trusted friends</vt:lpstr>
      <vt:lpstr>Ask trusted friends</vt:lpstr>
      <vt:lpstr>Get regular feedback at work</vt:lpstr>
      <vt:lpstr>Get regular feedback at work</vt:lpstr>
      <vt:lpstr>Learning Styles</vt:lpstr>
      <vt:lpstr>VARK</vt:lpstr>
      <vt:lpstr>Visual</vt:lpstr>
      <vt:lpstr>Auditory</vt:lpstr>
      <vt:lpstr>Read/Write </vt:lpstr>
      <vt:lpstr>Kinaesthetic</vt:lpstr>
      <vt:lpstr>Discussion</vt:lpstr>
      <vt:lpstr>Honey &amp; Mumford</vt:lpstr>
      <vt:lpstr>Types of Learners </vt:lpstr>
      <vt:lpstr>Types of Learners </vt:lpstr>
      <vt:lpstr>If you were to set up a new television, What would you do?</vt:lpstr>
      <vt:lpstr>Discussion</vt:lpstr>
      <vt:lpstr>Discussion</vt:lpstr>
      <vt:lpstr>Summary</vt:lpstr>
      <vt:lpstr>Further Research</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Manjit Biant</cp:lastModifiedBy>
  <cp:revision>4</cp:revision>
  <dcterms:created xsi:type="dcterms:W3CDTF">2015-04-14T15:21:28Z</dcterms:created>
  <dcterms:modified xsi:type="dcterms:W3CDTF">2018-10-18T12:25:39Z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