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344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069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983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405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73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980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791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218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738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415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402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06BAC-C8DC-42B4-AE0E-44726A8D68CF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E92A80-6306-48AD-85B9-93A668BCF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016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2096" y="585216"/>
            <a:ext cx="7980368" cy="1499616"/>
          </a:xfrm>
        </p:spPr>
        <p:txBody>
          <a:bodyPr/>
          <a:lstStyle/>
          <a:p>
            <a:r>
              <a:rPr lang="en-GB" b="1" u="sng" dirty="0" smtClean="0"/>
              <a:t>Heritage Management Concepts </a:t>
            </a:r>
            <a:r>
              <a:rPr lang="en-GB" b="1" u="sng" dirty="0" smtClean="0"/>
              <a:t/>
            </a:r>
            <a:br>
              <a:rPr lang="en-GB" b="1" u="sng" dirty="0" smtClean="0"/>
            </a:b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19874"/>
          </a:xfrm>
        </p:spPr>
        <p:txBody>
          <a:bodyPr>
            <a:normAutofit lnSpcReduction="10000"/>
          </a:bodyPr>
          <a:lstStyle/>
          <a:p>
            <a:endParaRPr lang="en-GB" b="1" u="sng" dirty="0" smtClean="0">
              <a:solidFill>
                <a:srgbClr val="FF0000"/>
              </a:solidFill>
            </a:endParaRPr>
          </a:p>
          <a:p>
            <a:r>
              <a:rPr lang="en-GB" b="1" u="sng" dirty="0" smtClean="0">
                <a:solidFill>
                  <a:srgbClr val="FF0000"/>
                </a:solidFill>
              </a:rPr>
              <a:t>CLASS </a:t>
            </a:r>
            <a:r>
              <a:rPr lang="en-GB" b="1" u="sng" dirty="0" smtClean="0">
                <a:solidFill>
                  <a:srgbClr val="FF0000"/>
                </a:solidFill>
              </a:rPr>
              <a:t>TASK: Heritage ‘Attraction’ Management </a:t>
            </a:r>
          </a:p>
          <a:p>
            <a:endParaRPr lang="en-GB" dirty="0"/>
          </a:p>
          <a:p>
            <a:r>
              <a:rPr lang="en-GB" dirty="0" smtClean="0"/>
              <a:t>In small groups - - devise and develop a heritage trail for an area of choice (your home town? / Swansea / Gower ………..)</a:t>
            </a:r>
          </a:p>
          <a:p>
            <a:endParaRPr lang="en-GB" dirty="0"/>
          </a:p>
          <a:p>
            <a:r>
              <a:rPr lang="en-GB" dirty="0" smtClean="0"/>
              <a:t>What would you need to consider  / include to make the trail a viable and sustainable heritage tourism attraction in the local area?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_______________________________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15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Heritage Management Concepts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Heritage Management Concepts  </dc:title>
  <dc:creator>Kathryn Flynn</dc:creator>
  <cp:lastModifiedBy>Kathryn Flynn</cp:lastModifiedBy>
  <cp:revision>1</cp:revision>
  <dcterms:created xsi:type="dcterms:W3CDTF">2019-02-18T09:42:26Z</dcterms:created>
  <dcterms:modified xsi:type="dcterms:W3CDTF">2019-02-18T09:42:55Z</dcterms:modified>
</cp:coreProperties>
</file>