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0" r:id="rId4"/>
    <p:sldId id="258" r:id="rId5"/>
    <p:sldId id="259" r:id="rId6"/>
    <p:sldId id="267" r:id="rId7"/>
    <p:sldId id="260" r:id="rId8"/>
    <p:sldId id="261" r:id="rId9"/>
    <p:sldId id="262" r:id="rId10"/>
    <p:sldId id="263" r:id="rId11"/>
    <p:sldId id="264" r:id="rId12"/>
    <p:sldId id="265" r:id="rId13"/>
    <p:sldId id="266" r:id="rId14"/>
    <p:sldId id="28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137BD3-1F78-42C7-BA13-FFF3B10A0FFC}" v="38" dt="2023-02-28T08:57:04.7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ke" userId="0c974ed1-fc60-4471-bc87-793b58cadcc1" providerId="ADAL" clId="{0B137BD3-1F78-42C7-BA13-FFF3B10A0FFC}"/>
    <pc:docChg chg="undo custSel addSld delSld modSld">
      <pc:chgData name="Mike" userId="0c974ed1-fc60-4471-bc87-793b58cadcc1" providerId="ADAL" clId="{0B137BD3-1F78-42C7-BA13-FFF3B10A0FFC}" dt="2023-02-28T08:57:43.515" v="762" actId="2696"/>
      <pc:docMkLst>
        <pc:docMk/>
      </pc:docMkLst>
      <pc:sldChg chg="del">
        <pc:chgData name="Mike" userId="0c974ed1-fc60-4471-bc87-793b58cadcc1" providerId="ADAL" clId="{0B137BD3-1F78-42C7-BA13-FFF3B10A0FFC}" dt="2023-02-28T08:57:43.515" v="762" actId="2696"/>
        <pc:sldMkLst>
          <pc:docMk/>
          <pc:sldMk cId="795963910" sldId="268"/>
        </pc:sldMkLst>
      </pc:sldChg>
      <pc:sldChg chg="del">
        <pc:chgData name="Mike" userId="0c974ed1-fc60-4471-bc87-793b58cadcc1" providerId="ADAL" clId="{0B137BD3-1F78-42C7-BA13-FFF3B10A0FFC}" dt="2023-02-28T08:57:43.515" v="762" actId="2696"/>
        <pc:sldMkLst>
          <pc:docMk/>
          <pc:sldMk cId="650294732" sldId="269"/>
        </pc:sldMkLst>
      </pc:sldChg>
      <pc:sldChg chg="del">
        <pc:chgData name="Mike" userId="0c974ed1-fc60-4471-bc87-793b58cadcc1" providerId="ADAL" clId="{0B137BD3-1F78-42C7-BA13-FFF3B10A0FFC}" dt="2023-02-28T08:57:43.515" v="762" actId="2696"/>
        <pc:sldMkLst>
          <pc:docMk/>
          <pc:sldMk cId="2624008188" sldId="271"/>
        </pc:sldMkLst>
      </pc:sldChg>
      <pc:sldChg chg="del">
        <pc:chgData name="Mike" userId="0c974ed1-fc60-4471-bc87-793b58cadcc1" providerId="ADAL" clId="{0B137BD3-1F78-42C7-BA13-FFF3B10A0FFC}" dt="2023-02-28T08:57:43.515" v="762" actId="2696"/>
        <pc:sldMkLst>
          <pc:docMk/>
          <pc:sldMk cId="77458376" sldId="272"/>
        </pc:sldMkLst>
      </pc:sldChg>
      <pc:sldChg chg="del">
        <pc:chgData name="Mike" userId="0c974ed1-fc60-4471-bc87-793b58cadcc1" providerId="ADAL" clId="{0B137BD3-1F78-42C7-BA13-FFF3B10A0FFC}" dt="2023-02-28T08:57:43.515" v="762" actId="2696"/>
        <pc:sldMkLst>
          <pc:docMk/>
          <pc:sldMk cId="4206269294" sldId="273"/>
        </pc:sldMkLst>
      </pc:sldChg>
      <pc:sldChg chg="del">
        <pc:chgData name="Mike" userId="0c974ed1-fc60-4471-bc87-793b58cadcc1" providerId="ADAL" clId="{0B137BD3-1F78-42C7-BA13-FFF3B10A0FFC}" dt="2023-02-28T08:57:43.515" v="762" actId="2696"/>
        <pc:sldMkLst>
          <pc:docMk/>
          <pc:sldMk cId="2127230237" sldId="274"/>
        </pc:sldMkLst>
      </pc:sldChg>
      <pc:sldChg chg="del">
        <pc:chgData name="Mike" userId="0c974ed1-fc60-4471-bc87-793b58cadcc1" providerId="ADAL" clId="{0B137BD3-1F78-42C7-BA13-FFF3B10A0FFC}" dt="2023-02-28T08:57:43.515" v="762" actId="2696"/>
        <pc:sldMkLst>
          <pc:docMk/>
          <pc:sldMk cId="4028500036" sldId="275"/>
        </pc:sldMkLst>
      </pc:sldChg>
      <pc:sldChg chg="del">
        <pc:chgData name="Mike" userId="0c974ed1-fc60-4471-bc87-793b58cadcc1" providerId="ADAL" clId="{0B137BD3-1F78-42C7-BA13-FFF3B10A0FFC}" dt="2023-02-28T08:57:43.515" v="762" actId="2696"/>
        <pc:sldMkLst>
          <pc:docMk/>
          <pc:sldMk cId="2858965159" sldId="276"/>
        </pc:sldMkLst>
      </pc:sldChg>
      <pc:sldChg chg="del">
        <pc:chgData name="Mike" userId="0c974ed1-fc60-4471-bc87-793b58cadcc1" providerId="ADAL" clId="{0B137BD3-1F78-42C7-BA13-FFF3B10A0FFC}" dt="2023-02-28T08:57:43.515" v="762" actId="2696"/>
        <pc:sldMkLst>
          <pc:docMk/>
          <pc:sldMk cId="2767929144" sldId="277"/>
        </pc:sldMkLst>
      </pc:sldChg>
      <pc:sldChg chg="del">
        <pc:chgData name="Mike" userId="0c974ed1-fc60-4471-bc87-793b58cadcc1" providerId="ADAL" clId="{0B137BD3-1F78-42C7-BA13-FFF3B10A0FFC}" dt="2023-02-28T08:57:43.515" v="762" actId="2696"/>
        <pc:sldMkLst>
          <pc:docMk/>
          <pc:sldMk cId="1200608357" sldId="278"/>
        </pc:sldMkLst>
      </pc:sldChg>
      <pc:sldChg chg="addSp modSp new del mod modClrScheme modAnim chgLayout">
        <pc:chgData name="Mike" userId="0c974ed1-fc60-4471-bc87-793b58cadcc1" providerId="ADAL" clId="{0B137BD3-1F78-42C7-BA13-FFF3B10A0FFC}" dt="2023-02-28T08:57:43.515" v="762" actId="2696"/>
        <pc:sldMkLst>
          <pc:docMk/>
          <pc:sldMk cId="2004647507" sldId="279"/>
        </pc:sldMkLst>
        <pc:spChg chg="mod ord">
          <ac:chgData name="Mike" userId="0c974ed1-fc60-4471-bc87-793b58cadcc1" providerId="ADAL" clId="{0B137BD3-1F78-42C7-BA13-FFF3B10A0FFC}" dt="2023-02-28T08:37:55.523" v="316" actId="700"/>
          <ac:spMkLst>
            <pc:docMk/>
            <pc:sldMk cId="2004647507" sldId="279"/>
            <ac:spMk id="2" creationId="{8667E229-FBC7-2001-FB44-5FE7B1B6CD1F}"/>
          </ac:spMkLst>
        </pc:spChg>
        <pc:spChg chg="mod ord">
          <ac:chgData name="Mike" userId="0c974ed1-fc60-4471-bc87-793b58cadcc1" providerId="ADAL" clId="{0B137BD3-1F78-42C7-BA13-FFF3B10A0FFC}" dt="2023-02-28T08:46:34.768" v="725" actId="27636"/>
          <ac:spMkLst>
            <pc:docMk/>
            <pc:sldMk cId="2004647507" sldId="279"/>
            <ac:spMk id="3" creationId="{E0D89F18-7D3A-038D-8ABD-7BE0A4AAE1C5}"/>
          </ac:spMkLst>
        </pc:spChg>
        <pc:spChg chg="add mod ord">
          <ac:chgData name="Mike" userId="0c974ed1-fc60-4471-bc87-793b58cadcc1" providerId="ADAL" clId="{0B137BD3-1F78-42C7-BA13-FFF3B10A0FFC}" dt="2023-02-28T08:51:04.449" v="758" actId="14100"/>
          <ac:spMkLst>
            <pc:docMk/>
            <pc:sldMk cId="2004647507" sldId="279"/>
            <ac:spMk id="4" creationId="{793C8C6E-E089-17AF-1597-D6B66B007034}"/>
          </ac:spMkLst>
        </pc:spChg>
      </pc:sldChg>
      <pc:sldChg chg="modSp del mod">
        <pc:chgData name="Mike" userId="0c974ed1-fc60-4471-bc87-793b58cadcc1" providerId="ADAL" clId="{0B137BD3-1F78-42C7-BA13-FFF3B10A0FFC}" dt="2023-02-28T08:57:43.515" v="762" actId="2696"/>
        <pc:sldMkLst>
          <pc:docMk/>
          <pc:sldMk cId="101691620" sldId="280"/>
        </pc:sldMkLst>
        <pc:picChg chg="mod">
          <ac:chgData name="Mike" userId="0c974ed1-fc60-4471-bc87-793b58cadcc1" providerId="ADAL" clId="{0B137BD3-1F78-42C7-BA13-FFF3B10A0FFC}" dt="2023-02-28T08:55:01.805" v="759" actId="1076"/>
          <ac:picMkLst>
            <pc:docMk/>
            <pc:sldMk cId="101691620" sldId="280"/>
            <ac:picMk id="5" creationId="{411C8FC6-1739-1F33-4AF0-A3026BA9A46C}"/>
          </ac:picMkLst>
        </pc:picChg>
        <pc:picChg chg="mod">
          <ac:chgData name="Mike" userId="0c974ed1-fc60-4471-bc87-793b58cadcc1" providerId="ADAL" clId="{0B137BD3-1F78-42C7-BA13-FFF3B10A0FFC}" dt="2023-02-28T08:55:04.734" v="760" actId="14100"/>
          <ac:picMkLst>
            <pc:docMk/>
            <pc:sldMk cId="101691620" sldId="280"/>
            <ac:picMk id="6" creationId="{F8EEA1F7-84E4-41B1-997B-C021410786E4}"/>
          </ac:picMkLst>
        </pc:picChg>
      </pc:sldChg>
      <pc:sldChg chg="del">
        <pc:chgData name="Mike" userId="0c974ed1-fc60-4471-bc87-793b58cadcc1" providerId="ADAL" clId="{0B137BD3-1F78-42C7-BA13-FFF3B10A0FFC}" dt="2023-02-28T08:57:43.515" v="762" actId="2696"/>
        <pc:sldMkLst>
          <pc:docMk/>
          <pc:sldMk cId="4249030317" sldId="281"/>
        </pc:sldMkLst>
      </pc:sldChg>
      <pc:sldChg chg="del">
        <pc:chgData name="Mike" userId="0c974ed1-fc60-4471-bc87-793b58cadcc1" providerId="ADAL" clId="{0B137BD3-1F78-42C7-BA13-FFF3B10A0FFC}" dt="2023-02-28T08:57:43.515" v="762" actId="2696"/>
        <pc:sldMkLst>
          <pc:docMk/>
          <pc:sldMk cId="3762458559" sldId="282"/>
        </pc:sldMkLst>
      </pc:sldChg>
      <pc:sldChg chg="del">
        <pc:chgData name="Mike" userId="0c974ed1-fc60-4471-bc87-793b58cadcc1" providerId="ADAL" clId="{0B137BD3-1F78-42C7-BA13-FFF3B10A0FFC}" dt="2023-02-28T08:57:43.515" v="762" actId="2696"/>
        <pc:sldMkLst>
          <pc:docMk/>
          <pc:sldMk cId="1934954948" sldId="283"/>
        </pc:sldMkLst>
      </pc:sldChg>
      <pc:sldChg chg="add">
        <pc:chgData name="Mike" userId="0c974ed1-fc60-4471-bc87-793b58cadcc1" providerId="ADAL" clId="{0B137BD3-1F78-42C7-BA13-FFF3B10A0FFC}" dt="2023-02-28T08:57:04.794" v="761"/>
        <pc:sldMkLst>
          <pc:docMk/>
          <pc:sldMk cId="49776679" sldId="284"/>
        </pc:sldMkLst>
      </pc:sldChg>
    </pc:docChg>
  </pc:docChgLst>
  <pc:docChgLst>
    <pc:chgData name="Mike Durke" userId="0c974ed1-fc60-4471-bc87-793b58cadcc1" providerId="ADAL" clId="{538FA136-8136-48EE-9854-F90B3BDFE4F9}"/>
    <pc:docChg chg="undo custSel addSld delSld modSld sldOrd">
      <pc:chgData name="Mike Durke" userId="0c974ed1-fc60-4471-bc87-793b58cadcc1" providerId="ADAL" clId="{538FA136-8136-48EE-9854-F90B3BDFE4F9}" dt="2023-02-23T17:43:21.210" v="3303" actId="20577"/>
      <pc:docMkLst>
        <pc:docMk/>
      </pc:docMkLst>
      <pc:sldChg chg="addSp delSp modSp mod setBg setClrOvrMap">
        <pc:chgData name="Mike Durke" userId="0c974ed1-fc60-4471-bc87-793b58cadcc1" providerId="ADAL" clId="{538FA136-8136-48EE-9854-F90B3BDFE4F9}" dt="2023-02-23T17:43:21.210" v="3303" actId="20577"/>
        <pc:sldMkLst>
          <pc:docMk/>
          <pc:sldMk cId="3189817559" sldId="256"/>
        </pc:sldMkLst>
        <pc:spChg chg="mod">
          <ac:chgData name="Mike Durke" userId="0c974ed1-fc60-4471-bc87-793b58cadcc1" providerId="ADAL" clId="{538FA136-8136-48EE-9854-F90B3BDFE4F9}" dt="2023-02-22T15:45:16.640" v="593" actId="20577"/>
          <ac:spMkLst>
            <pc:docMk/>
            <pc:sldMk cId="3189817559" sldId="256"/>
            <ac:spMk id="2" creationId="{F809730E-0D93-4824-8629-9FBEAC3BBB7D}"/>
          </ac:spMkLst>
        </pc:spChg>
        <pc:spChg chg="mod">
          <ac:chgData name="Mike Durke" userId="0c974ed1-fc60-4471-bc87-793b58cadcc1" providerId="ADAL" clId="{538FA136-8136-48EE-9854-F90B3BDFE4F9}" dt="2023-02-23T17:43:21.210" v="3303" actId="20577"/>
          <ac:spMkLst>
            <pc:docMk/>
            <pc:sldMk cId="3189817559" sldId="256"/>
            <ac:spMk id="3" creationId="{3A9D3409-B5C1-4B8A-99FA-344D174ABDD0}"/>
          </ac:spMkLst>
        </pc:spChg>
        <pc:spChg chg="add del">
          <ac:chgData name="Mike Durke" userId="0c974ed1-fc60-4471-bc87-793b58cadcc1" providerId="ADAL" clId="{538FA136-8136-48EE-9854-F90B3BDFE4F9}" dt="2023-02-16T14:59:56.853" v="197" actId="26606"/>
          <ac:spMkLst>
            <pc:docMk/>
            <pc:sldMk cId="3189817559" sldId="256"/>
            <ac:spMk id="8" creationId="{FB5B0058-AF13-4859-B429-4EDDE2A26F7F}"/>
          </ac:spMkLst>
        </pc:spChg>
        <pc:spChg chg="add del">
          <ac:chgData name="Mike Durke" userId="0c974ed1-fc60-4471-bc87-793b58cadcc1" providerId="ADAL" clId="{538FA136-8136-48EE-9854-F90B3BDFE4F9}" dt="2023-02-16T14:59:51.862" v="195" actId="26606"/>
          <ac:spMkLst>
            <pc:docMk/>
            <pc:sldMk cId="3189817559" sldId="256"/>
            <ac:spMk id="9" creationId="{71B2258F-86CA-4D4D-8270-BC05FCDEBFB3}"/>
          </ac:spMkLst>
        </pc:spChg>
        <pc:spChg chg="add del">
          <ac:chgData name="Mike Durke" userId="0c974ed1-fc60-4471-bc87-793b58cadcc1" providerId="ADAL" clId="{538FA136-8136-48EE-9854-F90B3BDFE4F9}" dt="2023-02-16T15:00:03.803" v="199" actId="26606"/>
          <ac:spMkLst>
            <pc:docMk/>
            <pc:sldMk cId="3189817559" sldId="256"/>
            <ac:spMk id="11" creationId="{E20EB187-900F-4AF5-813B-101456D9FD39}"/>
          </ac:spMkLst>
        </pc:spChg>
        <pc:spChg chg="add del">
          <ac:chgData name="Mike Durke" userId="0c974ed1-fc60-4471-bc87-793b58cadcc1" providerId="ADAL" clId="{538FA136-8136-48EE-9854-F90B3BDFE4F9}" dt="2023-02-16T15:00:03.803" v="199" actId="26606"/>
          <ac:spMkLst>
            <pc:docMk/>
            <pc:sldMk cId="3189817559" sldId="256"/>
            <ac:spMk id="13" creationId="{1825D5AF-D278-4D9A-A4F5-A1A1D3507636}"/>
          </ac:spMkLst>
        </pc:spChg>
        <pc:spChg chg="add del">
          <ac:chgData name="Mike Durke" userId="0c974ed1-fc60-4471-bc87-793b58cadcc1" providerId="ADAL" clId="{538FA136-8136-48EE-9854-F90B3BDFE4F9}" dt="2023-02-16T15:00:03.803" v="199" actId="26606"/>
          <ac:spMkLst>
            <pc:docMk/>
            <pc:sldMk cId="3189817559" sldId="256"/>
            <ac:spMk id="14" creationId="{F1611BA9-268A-49A6-84F8-FC91536686E4}"/>
          </ac:spMkLst>
        </pc:spChg>
        <pc:spChg chg="add">
          <ac:chgData name="Mike Durke" userId="0c974ed1-fc60-4471-bc87-793b58cadcc1" providerId="ADAL" clId="{538FA136-8136-48EE-9854-F90B3BDFE4F9}" dt="2023-02-16T15:00:03.818" v="200" actId="26606"/>
          <ac:spMkLst>
            <pc:docMk/>
            <pc:sldMk cId="3189817559" sldId="256"/>
            <ac:spMk id="17" creationId="{C7FAE6E8-1D9E-4905-AAFE-978D331822BA}"/>
          </ac:spMkLst>
        </pc:spChg>
        <pc:grpChg chg="add">
          <ac:chgData name="Mike Durke" userId="0c974ed1-fc60-4471-bc87-793b58cadcc1" providerId="ADAL" clId="{538FA136-8136-48EE-9854-F90B3BDFE4F9}" dt="2023-02-16T15:00:03.818" v="200" actId="26606"/>
          <ac:grpSpMkLst>
            <pc:docMk/>
            <pc:sldMk cId="3189817559" sldId="256"/>
            <ac:grpSpMk id="18" creationId="{5F9D1CBF-A219-4C01-85A0-9DF6151EE270}"/>
          </ac:grpSpMkLst>
        </pc:grpChg>
        <pc:picChg chg="add del">
          <ac:chgData name="Mike Durke" userId="0c974ed1-fc60-4471-bc87-793b58cadcc1" providerId="ADAL" clId="{538FA136-8136-48EE-9854-F90B3BDFE4F9}" dt="2023-02-16T14:59:51.862" v="195" actId="26606"/>
          <ac:picMkLst>
            <pc:docMk/>
            <pc:sldMk cId="3189817559" sldId="256"/>
            <ac:picMk id="5" creationId="{BDDBFD88-511A-9C00-1097-E3793A93D6F1}"/>
          </ac:picMkLst>
        </pc:picChg>
        <pc:picChg chg="add del">
          <ac:chgData name="Mike Durke" userId="0c974ed1-fc60-4471-bc87-793b58cadcc1" providerId="ADAL" clId="{538FA136-8136-48EE-9854-F90B3BDFE4F9}" dt="2023-02-16T15:00:03.803" v="199" actId="26606"/>
          <ac:picMkLst>
            <pc:docMk/>
            <pc:sldMk cId="3189817559" sldId="256"/>
            <ac:picMk id="15" creationId="{F151F2FC-80FA-D44E-0FC2-9F3893E437C1}"/>
          </ac:picMkLst>
        </pc:picChg>
        <pc:cxnChg chg="add del">
          <ac:chgData name="Mike Durke" userId="0c974ed1-fc60-4471-bc87-793b58cadcc1" providerId="ADAL" clId="{538FA136-8136-48EE-9854-F90B3BDFE4F9}" dt="2023-02-16T14:59:56.853" v="197" actId="26606"/>
          <ac:cxnSpMkLst>
            <pc:docMk/>
            <pc:sldMk cId="3189817559" sldId="256"/>
            <ac:cxnSpMk id="10" creationId="{C4C8A451-B6C1-4CB1-95FC-2DBDEC61FF17}"/>
          </ac:cxnSpMkLst>
        </pc:cxnChg>
        <pc:cxnChg chg="add del">
          <ac:chgData name="Mike Durke" userId="0c974ed1-fc60-4471-bc87-793b58cadcc1" providerId="ADAL" clId="{538FA136-8136-48EE-9854-F90B3BDFE4F9}" dt="2023-02-16T14:59:56.853" v="197" actId="26606"/>
          <ac:cxnSpMkLst>
            <pc:docMk/>
            <pc:sldMk cId="3189817559" sldId="256"/>
            <ac:cxnSpMk id="12" creationId="{E8439DD6-1CCF-48C6-AF10-B7018793022A}"/>
          </ac:cxnSpMkLst>
        </pc:cxnChg>
      </pc:sldChg>
      <pc:sldChg chg="addSp delSp modSp mod setBg modAnim">
        <pc:chgData name="Mike Durke" userId="0c974ed1-fc60-4471-bc87-793b58cadcc1" providerId="ADAL" clId="{538FA136-8136-48EE-9854-F90B3BDFE4F9}" dt="2023-02-22T15:45:23.744" v="602" actId="20577"/>
        <pc:sldMkLst>
          <pc:docMk/>
          <pc:sldMk cId="3557818249" sldId="257"/>
        </pc:sldMkLst>
        <pc:spChg chg="mod">
          <ac:chgData name="Mike Durke" userId="0c974ed1-fc60-4471-bc87-793b58cadcc1" providerId="ADAL" clId="{538FA136-8136-48EE-9854-F90B3BDFE4F9}" dt="2023-02-16T15:05:20.587" v="353" actId="207"/>
          <ac:spMkLst>
            <pc:docMk/>
            <pc:sldMk cId="3557818249" sldId="257"/>
            <ac:spMk id="2" creationId="{8489DA0D-9670-452F-999B-60AA350DE84C}"/>
          </ac:spMkLst>
        </pc:spChg>
        <pc:spChg chg="mod">
          <ac:chgData name="Mike Durke" userId="0c974ed1-fc60-4471-bc87-793b58cadcc1" providerId="ADAL" clId="{538FA136-8136-48EE-9854-F90B3BDFE4F9}" dt="2023-02-22T15:45:23.744" v="602" actId="20577"/>
          <ac:spMkLst>
            <pc:docMk/>
            <pc:sldMk cId="3557818249" sldId="257"/>
            <ac:spMk id="3" creationId="{4FFEDE40-9C65-462F-8423-605361D29AC6}"/>
          </ac:spMkLst>
        </pc:spChg>
        <pc:spChg chg="add del">
          <ac:chgData name="Mike Durke" userId="0c974ed1-fc60-4471-bc87-793b58cadcc1" providerId="ADAL" clId="{538FA136-8136-48EE-9854-F90B3BDFE4F9}" dt="2023-02-16T15:05:09.734" v="351" actId="26606"/>
          <ac:spMkLst>
            <pc:docMk/>
            <pc:sldMk cId="3557818249" sldId="257"/>
            <ac:spMk id="10" creationId="{A7AE9375-4664-4DB2-922D-2782A6E439AC}"/>
          </ac:spMkLst>
        </pc:spChg>
        <pc:spChg chg="add del">
          <ac:chgData name="Mike Durke" userId="0c974ed1-fc60-4471-bc87-793b58cadcc1" providerId="ADAL" clId="{538FA136-8136-48EE-9854-F90B3BDFE4F9}" dt="2023-02-16T15:05:09.734" v="351" actId="26606"/>
          <ac:spMkLst>
            <pc:docMk/>
            <pc:sldMk cId="3557818249" sldId="257"/>
            <ac:spMk id="14" creationId="{C87417AF-190E-4D6E-AFA6-7D3E84B0B430}"/>
          </ac:spMkLst>
        </pc:spChg>
        <pc:spChg chg="add del">
          <ac:chgData name="Mike Durke" userId="0c974ed1-fc60-4471-bc87-793b58cadcc1" providerId="ADAL" clId="{538FA136-8136-48EE-9854-F90B3BDFE4F9}" dt="2023-02-16T15:05:09.734" v="351" actId="26606"/>
          <ac:spMkLst>
            <pc:docMk/>
            <pc:sldMk cId="3557818249" sldId="257"/>
            <ac:spMk id="16" creationId="{80B30ED8-273E-4C07-8568-2FE5CC5C483D}"/>
          </ac:spMkLst>
        </pc:spChg>
        <pc:picChg chg="add mod">
          <ac:chgData name="Mike Durke" userId="0c974ed1-fc60-4471-bc87-793b58cadcc1" providerId="ADAL" clId="{538FA136-8136-48EE-9854-F90B3BDFE4F9}" dt="2023-02-16T15:05:09.734" v="351" actId="26606"/>
          <ac:picMkLst>
            <pc:docMk/>
            <pc:sldMk cId="3557818249" sldId="257"/>
            <ac:picMk id="4" creationId="{3D8E2CDE-3168-BE50-52C2-48900AA7B69D}"/>
          </ac:picMkLst>
        </pc:picChg>
        <pc:picChg chg="add mod">
          <ac:chgData name="Mike Durke" userId="0c974ed1-fc60-4471-bc87-793b58cadcc1" providerId="ADAL" clId="{538FA136-8136-48EE-9854-F90B3BDFE4F9}" dt="2023-02-16T15:05:09.734" v="351" actId="26606"/>
          <ac:picMkLst>
            <pc:docMk/>
            <pc:sldMk cId="3557818249" sldId="257"/>
            <ac:picMk id="5" creationId="{BB0CD779-F839-1248-0943-A4BB89CA2333}"/>
          </ac:picMkLst>
        </pc:picChg>
        <pc:cxnChg chg="add del">
          <ac:chgData name="Mike Durke" userId="0c974ed1-fc60-4471-bc87-793b58cadcc1" providerId="ADAL" clId="{538FA136-8136-48EE-9854-F90B3BDFE4F9}" dt="2023-02-16T15:05:09.734" v="351" actId="26606"/>
          <ac:cxnSpMkLst>
            <pc:docMk/>
            <pc:sldMk cId="3557818249" sldId="257"/>
            <ac:cxnSpMk id="12" creationId="{EE504C98-6397-41C1-A8D8-2D9C4ED307E0}"/>
          </ac:cxnSpMkLst>
        </pc:cxnChg>
      </pc:sldChg>
      <pc:sldChg chg="addSp modSp mod setBg modAnim">
        <pc:chgData name="Mike Durke" userId="0c974ed1-fc60-4471-bc87-793b58cadcc1" providerId="ADAL" clId="{538FA136-8136-48EE-9854-F90B3BDFE4F9}" dt="2023-02-16T15:01:53.668" v="271" actId="6549"/>
        <pc:sldMkLst>
          <pc:docMk/>
          <pc:sldMk cId="2729144656" sldId="258"/>
        </pc:sldMkLst>
        <pc:spChg chg="mod">
          <ac:chgData name="Mike Durke" userId="0c974ed1-fc60-4471-bc87-793b58cadcc1" providerId="ADAL" clId="{538FA136-8136-48EE-9854-F90B3BDFE4F9}" dt="2023-02-16T15:01:43.545" v="269" actId="20577"/>
          <ac:spMkLst>
            <pc:docMk/>
            <pc:sldMk cId="2729144656" sldId="258"/>
            <ac:spMk id="2" creationId="{CA3636DF-3727-4FF2-8B84-CE9F9D7DEF9D}"/>
          </ac:spMkLst>
        </pc:spChg>
        <pc:spChg chg="mod">
          <ac:chgData name="Mike Durke" userId="0c974ed1-fc60-4471-bc87-793b58cadcc1" providerId="ADAL" clId="{538FA136-8136-48EE-9854-F90B3BDFE4F9}" dt="2023-02-16T15:01:53.668" v="271" actId="6549"/>
          <ac:spMkLst>
            <pc:docMk/>
            <pc:sldMk cId="2729144656" sldId="258"/>
            <ac:spMk id="3" creationId="{3FB97B87-45FC-4945-B389-A4F63E8E9D2A}"/>
          </ac:spMkLst>
        </pc:spChg>
        <pc:spChg chg="add">
          <ac:chgData name="Mike Durke" userId="0c974ed1-fc60-4471-bc87-793b58cadcc1" providerId="ADAL" clId="{538FA136-8136-48EE-9854-F90B3BDFE4F9}" dt="2023-02-16T15:01:35.899" v="252" actId="26606"/>
          <ac:spMkLst>
            <pc:docMk/>
            <pc:sldMk cId="2729144656" sldId="258"/>
            <ac:spMk id="9" creationId="{E8A8EAB8-D2FF-444D-B34B-7D32F106AD0E}"/>
          </ac:spMkLst>
        </pc:spChg>
        <pc:picChg chg="add mod">
          <ac:chgData name="Mike Durke" userId="0c974ed1-fc60-4471-bc87-793b58cadcc1" providerId="ADAL" clId="{538FA136-8136-48EE-9854-F90B3BDFE4F9}" dt="2023-02-16T15:01:35.899" v="252" actId="26606"/>
          <ac:picMkLst>
            <pc:docMk/>
            <pc:sldMk cId="2729144656" sldId="258"/>
            <ac:picMk id="4" creationId="{4571C69C-C1D2-248D-A28F-86D9B8151D12}"/>
          </ac:picMkLst>
        </pc:picChg>
        <pc:cxnChg chg="add">
          <ac:chgData name="Mike Durke" userId="0c974ed1-fc60-4471-bc87-793b58cadcc1" providerId="ADAL" clId="{538FA136-8136-48EE-9854-F90B3BDFE4F9}" dt="2023-02-16T15:01:35.899" v="252" actId="26606"/>
          <ac:cxnSpMkLst>
            <pc:docMk/>
            <pc:sldMk cId="2729144656" sldId="258"/>
            <ac:cxnSpMk id="11" creationId="{EEA38897-7BA3-4408-8083-3235339C4A60}"/>
          </ac:cxnSpMkLst>
        </pc:cxnChg>
        <pc:cxnChg chg="add">
          <ac:chgData name="Mike Durke" userId="0c974ed1-fc60-4471-bc87-793b58cadcc1" providerId="ADAL" clId="{538FA136-8136-48EE-9854-F90B3BDFE4F9}" dt="2023-02-16T15:01:35.899" v="252" actId="26606"/>
          <ac:cxnSpMkLst>
            <pc:docMk/>
            <pc:sldMk cId="2729144656" sldId="258"/>
            <ac:cxnSpMk id="13" creationId="{F11AD06B-AB20-4097-8606-5DA00DBACE88}"/>
          </ac:cxnSpMkLst>
        </pc:cxnChg>
      </pc:sldChg>
      <pc:sldChg chg="addSp delSp modSp mod setBg modAnim">
        <pc:chgData name="Mike Durke" userId="0c974ed1-fc60-4471-bc87-793b58cadcc1" providerId="ADAL" clId="{538FA136-8136-48EE-9854-F90B3BDFE4F9}" dt="2023-02-16T15:09:35.658" v="363" actId="27614"/>
        <pc:sldMkLst>
          <pc:docMk/>
          <pc:sldMk cId="2970295395" sldId="259"/>
        </pc:sldMkLst>
        <pc:spChg chg="mod">
          <ac:chgData name="Mike Durke" userId="0c974ed1-fc60-4471-bc87-793b58cadcc1" providerId="ADAL" clId="{538FA136-8136-48EE-9854-F90B3BDFE4F9}" dt="2023-02-16T15:09:30.607" v="362" actId="26606"/>
          <ac:spMkLst>
            <pc:docMk/>
            <pc:sldMk cId="2970295395" sldId="259"/>
            <ac:spMk id="2" creationId="{3D9D8721-7B17-440A-88EA-B3DA6549DCBB}"/>
          </ac:spMkLst>
        </pc:spChg>
        <pc:spChg chg="mod">
          <ac:chgData name="Mike Durke" userId="0c974ed1-fc60-4471-bc87-793b58cadcc1" providerId="ADAL" clId="{538FA136-8136-48EE-9854-F90B3BDFE4F9}" dt="2023-02-16T15:09:30.607" v="362" actId="26606"/>
          <ac:spMkLst>
            <pc:docMk/>
            <pc:sldMk cId="2970295395" sldId="259"/>
            <ac:spMk id="3" creationId="{BF82A22E-B4A8-4126-B934-F931E7E4721F}"/>
          </ac:spMkLst>
        </pc:spChg>
        <pc:spChg chg="add del">
          <ac:chgData name="Mike Durke" userId="0c974ed1-fc60-4471-bc87-793b58cadcc1" providerId="ADAL" clId="{538FA136-8136-48EE-9854-F90B3BDFE4F9}" dt="2023-02-16T15:09:30.607" v="362" actId="26606"/>
          <ac:spMkLst>
            <pc:docMk/>
            <pc:sldMk cId="2970295395" sldId="259"/>
            <ac:spMk id="10" creationId="{3CD9DF72-87A3-404E-A828-84CBF11A8303}"/>
          </ac:spMkLst>
        </pc:spChg>
        <pc:spChg chg="add">
          <ac:chgData name="Mike Durke" userId="0c974ed1-fc60-4471-bc87-793b58cadcc1" providerId="ADAL" clId="{538FA136-8136-48EE-9854-F90B3BDFE4F9}" dt="2023-02-16T15:09:30.607" v="362" actId="26606"/>
          <ac:spMkLst>
            <pc:docMk/>
            <pc:sldMk cId="2970295395" sldId="259"/>
            <ac:spMk id="19" creationId="{927D5270-6648-4CC1-8F78-48BE299CAC25}"/>
          </ac:spMkLst>
        </pc:spChg>
        <pc:spChg chg="add">
          <ac:chgData name="Mike Durke" userId="0c974ed1-fc60-4471-bc87-793b58cadcc1" providerId="ADAL" clId="{538FA136-8136-48EE-9854-F90B3BDFE4F9}" dt="2023-02-16T15:09:30.607" v="362" actId="26606"/>
          <ac:spMkLst>
            <pc:docMk/>
            <pc:sldMk cId="2970295395" sldId="259"/>
            <ac:spMk id="20" creationId="{A6D37EE4-EA1B-46EE-A54B-5233C63C9695}"/>
          </ac:spMkLst>
        </pc:spChg>
        <pc:picChg chg="add mod ord">
          <ac:chgData name="Mike Durke" userId="0c974ed1-fc60-4471-bc87-793b58cadcc1" providerId="ADAL" clId="{538FA136-8136-48EE-9854-F90B3BDFE4F9}" dt="2023-02-16T15:09:35.658" v="363" actId="27614"/>
          <ac:picMkLst>
            <pc:docMk/>
            <pc:sldMk cId="2970295395" sldId="259"/>
            <ac:picMk id="5" creationId="{600BC8B2-7893-B946-F8B3-5A46A6B32149}"/>
          </ac:picMkLst>
        </pc:picChg>
        <pc:cxnChg chg="add del">
          <ac:chgData name="Mike Durke" userId="0c974ed1-fc60-4471-bc87-793b58cadcc1" providerId="ADAL" clId="{538FA136-8136-48EE-9854-F90B3BDFE4F9}" dt="2023-02-16T15:09:30.607" v="362" actId="26606"/>
          <ac:cxnSpMkLst>
            <pc:docMk/>
            <pc:sldMk cId="2970295395" sldId="259"/>
            <ac:cxnSpMk id="12" creationId="{20E3A342-4D61-4E3F-AF90-1AB42AEB96CC}"/>
          </ac:cxnSpMkLst>
        </pc:cxnChg>
        <pc:cxnChg chg="add del">
          <ac:chgData name="Mike Durke" userId="0c974ed1-fc60-4471-bc87-793b58cadcc1" providerId="ADAL" clId="{538FA136-8136-48EE-9854-F90B3BDFE4F9}" dt="2023-02-16T15:09:30.594" v="361" actId="26606"/>
          <ac:cxnSpMkLst>
            <pc:docMk/>
            <pc:sldMk cId="2970295395" sldId="259"/>
            <ac:cxnSpMk id="17" creationId="{E4A809D5-3600-46D4-A466-67F2349A54FB}"/>
          </ac:cxnSpMkLst>
        </pc:cxnChg>
      </pc:sldChg>
      <pc:sldChg chg="addSp modSp mod modAnim">
        <pc:chgData name="Mike Durke" userId="0c974ed1-fc60-4471-bc87-793b58cadcc1" providerId="ADAL" clId="{538FA136-8136-48EE-9854-F90B3BDFE4F9}" dt="2023-02-16T15:15:01.455" v="419" actId="14100"/>
        <pc:sldMkLst>
          <pc:docMk/>
          <pc:sldMk cId="836368832" sldId="260"/>
        </pc:sldMkLst>
        <pc:spChg chg="mod">
          <ac:chgData name="Mike Durke" userId="0c974ed1-fc60-4471-bc87-793b58cadcc1" providerId="ADAL" clId="{538FA136-8136-48EE-9854-F90B3BDFE4F9}" dt="2023-02-16T15:13:26.723" v="412" actId="14100"/>
          <ac:spMkLst>
            <pc:docMk/>
            <pc:sldMk cId="836368832" sldId="260"/>
            <ac:spMk id="3" creationId="{665AA077-EA81-40DF-9D15-8822F5D61DA4}"/>
          </ac:spMkLst>
        </pc:spChg>
        <pc:spChg chg="add mod">
          <ac:chgData name="Mike Durke" userId="0c974ed1-fc60-4471-bc87-793b58cadcc1" providerId="ADAL" clId="{538FA136-8136-48EE-9854-F90B3BDFE4F9}" dt="2023-02-16T15:15:01.455" v="419" actId="14100"/>
          <ac:spMkLst>
            <pc:docMk/>
            <pc:sldMk cId="836368832" sldId="260"/>
            <ac:spMk id="7" creationId="{CE12FBED-B1E7-D2A4-364F-A76B3D21000E}"/>
          </ac:spMkLst>
        </pc:spChg>
        <pc:picChg chg="add mod">
          <ac:chgData name="Mike Durke" userId="0c974ed1-fc60-4471-bc87-793b58cadcc1" providerId="ADAL" clId="{538FA136-8136-48EE-9854-F90B3BDFE4F9}" dt="2023-02-16T15:14:31.385" v="415" actId="1076"/>
          <ac:picMkLst>
            <pc:docMk/>
            <pc:sldMk cId="836368832" sldId="260"/>
            <ac:picMk id="5" creationId="{13D910D0-BF15-8F9B-AEA2-51FA5B58F96B}"/>
          </ac:picMkLst>
        </pc:picChg>
      </pc:sldChg>
      <pc:sldChg chg="addSp modSp mod setBg modAnim setClrOvrMap">
        <pc:chgData name="Mike Durke" userId="0c974ed1-fc60-4471-bc87-793b58cadcc1" providerId="ADAL" clId="{538FA136-8136-48EE-9854-F90B3BDFE4F9}" dt="2023-02-16T15:18:20.141" v="427" actId="26606"/>
        <pc:sldMkLst>
          <pc:docMk/>
          <pc:sldMk cId="1579624946" sldId="261"/>
        </pc:sldMkLst>
        <pc:spChg chg="mod">
          <ac:chgData name="Mike Durke" userId="0c974ed1-fc60-4471-bc87-793b58cadcc1" providerId="ADAL" clId="{538FA136-8136-48EE-9854-F90B3BDFE4F9}" dt="2023-02-16T15:18:20.141" v="427" actId="26606"/>
          <ac:spMkLst>
            <pc:docMk/>
            <pc:sldMk cId="1579624946" sldId="261"/>
            <ac:spMk id="2" creationId="{074441F3-00E1-4B7E-9BB3-C24D163F69E1}"/>
          </ac:spMkLst>
        </pc:spChg>
        <pc:spChg chg="mod">
          <ac:chgData name="Mike Durke" userId="0c974ed1-fc60-4471-bc87-793b58cadcc1" providerId="ADAL" clId="{538FA136-8136-48EE-9854-F90B3BDFE4F9}" dt="2023-02-16T15:18:20.141" v="427" actId="26606"/>
          <ac:spMkLst>
            <pc:docMk/>
            <pc:sldMk cId="1579624946" sldId="261"/>
            <ac:spMk id="3" creationId="{720E2982-7178-4512-A1AA-0E28958A74F3}"/>
          </ac:spMkLst>
        </pc:spChg>
        <pc:spChg chg="add">
          <ac:chgData name="Mike Durke" userId="0c974ed1-fc60-4471-bc87-793b58cadcc1" providerId="ADAL" clId="{538FA136-8136-48EE-9854-F90B3BDFE4F9}" dt="2023-02-16T15:18:20.141" v="427" actId="26606"/>
          <ac:spMkLst>
            <pc:docMk/>
            <pc:sldMk cId="1579624946" sldId="261"/>
            <ac:spMk id="8" creationId="{4E65CDE2-194C-4A17-9E3C-017E8A8970E2}"/>
          </ac:spMkLst>
        </pc:spChg>
        <pc:cxnChg chg="add">
          <ac:chgData name="Mike Durke" userId="0c974ed1-fc60-4471-bc87-793b58cadcc1" providerId="ADAL" clId="{538FA136-8136-48EE-9854-F90B3BDFE4F9}" dt="2023-02-16T15:18:20.141" v="427" actId="26606"/>
          <ac:cxnSpMkLst>
            <pc:docMk/>
            <pc:sldMk cId="1579624946" sldId="261"/>
            <ac:cxnSpMk id="10" creationId="{F2AE495E-2AAF-4BC1-87A5-331009D82896}"/>
          </ac:cxnSpMkLst>
        </pc:cxnChg>
      </pc:sldChg>
      <pc:sldChg chg="addSp modSp mod setBg modAnim setClrOvrMap">
        <pc:chgData name="Mike Durke" userId="0c974ed1-fc60-4471-bc87-793b58cadcc1" providerId="ADAL" clId="{538FA136-8136-48EE-9854-F90B3BDFE4F9}" dt="2023-02-16T15:18:04.254" v="426" actId="14100"/>
        <pc:sldMkLst>
          <pc:docMk/>
          <pc:sldMk cId="989720324" sldId="262"/>
        </pc:sldMkLst>
        <pc:spChg chg="mod">
          <ac:chgData name="Mike Durke" userId="0c974ed1-fc60-4471-bc87-793b58cadcc1" providerId="ADAL" clId="{538FA136-8136-48EE-9854-F90B3BDFE4F9}" dt="2023-02-16T15:18:04.254" v="426" actId="14100"/>
          <ac:spMkLst>
            <pc:docMk/>
            <pc:sldMk cId="989720324" sldId="262"/>
            <ac:spMk id="2" creationId="{33D9CA56-9F9C-43F9-94B0-21955134E404}"/>
          </ac:spMkLst>
        </pc:spChg>
        <pc:spChg chg="mod">
          <ac:chgData name="Mike Durke" userId="0c974ed1-fc60-4471-bc87-793b58cadcc1" providerId="ADAL" clId="{538FA136-8136-48EE-9854-F90B3BDFE4F9}" dt="2023-02-16T15:17:54.200" v="424" actId="14100"/>
          <ac:spMkLst>
            <pc:docMk/>
            <pc:sldMk cId="989720324" sldId="262"/>
            <ac:spMk id="3" creationId="{55134911-2133-488C-8A0E-213FAAFA42BF}"/>
          </ac:spMkLst>
        </pc:spChg>
        <pc:spChg chg="add">
          <ac:chgData name="Mike Durke" userId="0c974ed1-fc60-4471-bc87-793b58cadcc1" providerId="ADAL" clId="{538FA136-8136-48EE-9854-F90B3BDFE4F9}" dt="2023-02-16T15:17:44.358" v="422" actId="26606"/>
          <ac:spMkLst>
            <pc:docMk/>
            <pc:sldMk cId="989720324" sldId="262"/>
            <ac:spMk id="9" creationId="{9AA72BD9-2C5A-4EDC-931F-5AA08EACA0F3}"/>
          </ac:spMkLst>
        </pc:spChg>
        <pc:spChg chg="add">
          <ac:chgData name="Mike Durke" userId="0c974ed1-fc60-4471-bc87-793b58cadcc1" providerId="ADAL" clId="{538FA136-8136-48EE-9854-F90B3BDFE4F9}" dt="2023-02-16T15:17:44.358" v="422" actId="26606"/>
          <ac:spMkLst>
            <pc:docMk/>
            <pc:sldMk cId="989720324" sldId="262"/>
            <ac:spMk id="11" creationId="{DD3981AC-7B61-4947-BCF3-F7AA7FA385B9}"/>
          </ac:spMkLst>
        </pc:spChg>
        <pc:spChg chg="add">
          <ac:chgData name="Mike Durke" userId="0c974ed1-fc60-4471-bc87-793b58cadcc1" providerId="ADAL" clId="{538FA136-8136-48EE-9854-F90B3BDFE4F9}" dt="2023-02-16T15:17:44.358" v="422" actId="26606"/>
          <ac:spMkLst>
            <pc:docMk/>
            <pc:sldMk cId="989720324" sldId="262"/>
            <ac:spMk id="13" creationId="{55D4142C-5077-457F-A6AD-3FECFDB39685}"/>
          </ac:spMkLst>
        </pc:spChg>
        <pc:spChg chg="add">
          <ac:chgData name="Mike Durke" userId="0c974ed1-fc60-4471-bc87-793b58cadcc1" providerId="ADAL" clId="{538FA136-8136-48EE-9854-F90B3BDFE4F9}" dt="2023-02-16T15:17:44.358" v="422" actId="26606"/>
          <ac:spMkLst>
            <pc:docMk/>
            <pc:sldMk cId="989720324" sldId="262"/>
            <ac:spMk id="15" creationId="{7A5F0580-5EE9-419F-96EE-B6529EF6E7D0}"/>
          </ac:spMkLst>
        </pc:spChg>
        <pc:picChg chg="add mod ord">
          <ac:chgData name="Mike Durke" userId="0c974ed1-fc60-4471-bc87-793b58cadcc1" providerId="ADAL" clId="{538FA136-8136-48EE-9854-F90B3BDFE4F9}" dt="2023-02-16T15:17:44.358" v="422" actId="26606"/>
          <ac:picMkLst>
            <pc:docMk/>
            <pc:sldMk cId="989720324" sldId="262"/>
            <ac:picMk id="4" creationId="{107D0701-735B-BC4E-4B8C-4659B5FEAB6A}"/>
          </ac:picMkLst>
        </pc:picChg>
      </pc:sldChg>
      <pc:sldChg chg="addSp modSp mod setBg modAnim">
        <pc:chgData name="Mike Durke" userId="0c974ed1-fc60-4471-bc87-793b58cadcc1" providerId="ADAL" clId="{538FA136-8136-48EE-9854-F90B3BDFE4F9}" dt="2023-02-16T15:20:48.856" v="435" actId="1076"/>
        <pc:sldMkLst>
          <pc:docMk/>
          <pc:sldMk cId="317474447" sldId="263"/>
        </pc:sldMkLst>
        <pc:spChg chg="mod">
          <ac:chgData name="Mike Durke" userId="0c974ed1-fc60-4471-bc87-793b58cadcc1" providerId="ADAL" clId="{538FA136-8136-48EE-9854-F90B3BDFE4F9}" dt="2023-02-16T15:18:33.163" v="428" actId="26606"/>
          <ac:spMkLst>
            <pc:docMk/>
            <pc:sldMk cId="317474447" sldId="263"/>
            <ac:spMk id="2" creationId="{0DE2F1AB-A399-411F-8684-038CB747A6F7}"/>
          </ac:spMkLst>
        </pc:spChg>
        <pc:spChg chg="mod">
          <ac:chgData name="Mike Durke" userId="0c974ed1-fc60-4471-bc87-793b58cadcc1" providerId="ADAL" clId="{538FA136-8136-48EE-9854-F90B3BDFE4F9}" dt="2023-02-16T15:20:45.900" v="434" actId="1076"/>
          <ac:spMkLst>
            <pc:docMk/>
            <pc:sldMk cId="317474447" sldId="263"/>
            <ac:spMk id="3" creationId="{BA678592-0A2D-4827-8F7A-C53AC42D167A}"/>
          </ac:spMkLst>
        </pc:spChg>
        <pc:spChg chg="add">
          <ac:chgData name="Mike Durke" userId="0c974ed1-fc60-4471-bc87-793b58cadcc1" providerId="ADAL" clId="{538FA136-8136-48EE-9854-F90B3BDFE4F9}" dt="2023-02-16T15:18:33.163" v="428" actId="26606"/>
          <ac:spMkLst>
            <pc:docMk/>
            <pc:sldMk cId="317474447" sldId="263"/>
            <ac:spMk id="8" creationId="{A7AE9375-4664-4DB2-922D-2782A6E439AC}"/>
          </ac:spMkLst>
        </pc:spChg>
        <pc:spChg chg="add">
          <ac:chgData name="Mike Durke" userId="0c974ed1-fc60-4471-bc87-793b58cadcc1" providerId="ADAL" clId="{538FA136-8136-48EE-9854-F90B3BDFE4F9}" dt="2023-02-16T15:18:33.163" v="428" actId="26606"/>
          <ac:spMkLst>
            <pc:docMk/>
            <pc:sldMk cId="317474447" sldId="263"/>
            <ac:spMk id="12" creationId="{9DD005C1-8C51-42D6-9BEE-B9B83849743D}"/>
          </ac:spMkLst>
        </pc:spChg>
        <pc:picChg chg="add mod">
          <ac:chgData name="Mike Durke" userId="0c974ed1-fc60-4471-bc87-793b58cadcc1" providerId="ADAL" clId="{538FA136-8136-48EE-9854-F90B3BDFE4F9}" dt="2023-02-16T15:20:48.856" v="435" actId="1076"/>
          <ac:picMkLst>
            <pc:docMk/>
            <pc:sldMk cId="317474447" sldId="263"/>
            <ac:picMk id="4" creationId="{9DB97434-7982-1A98-C580-E8A1E172F3CC}"/>
          </ac:picMkLst>
        </pc:picChg>
        <pc:cxnChg chg="add">
          <ac:chgData name="Mike Durke" userId="0c974ed1-fc60-4471-bc87-793b58cadcc1" providerId="ADAL" clId="{538FA136-8136-48EE-9854-F90B3BDFE4F9}" dt="2023-02-16T15:18:33.163" v="428" actId="26606"/>
          <ac:cxnSpMkLst>
            <pc:docMk/>
            <pc:sldMk cId="317474447" sldId="263"/>
            <ac:cxnSpMk id="10" creationId="{EE504C98-6397-41C1-A8D8-2D9C4ED307E0}"/>
          </ac:cxnSpMkLst>
        </pc:cxnChg>
      </pc:sldChg>
      <pc:sldChg chg="addSp modSp new mod">
        <pc:chgData name="Mike Durke" userId="0c974ed1-fc60-4471-bc87-793b58cadcc1" providerId="ADAL" clId="{538FA136-8136-48EE-9854-F90B3BDFE4F9}" dt="2023-02-16T14:57:28.924" v="118" actId="20577"/>
        <pc:sldMkLst>
          <pc:docMk/>
          <pc:sldMk cId="856240398" sldId="264"/>
        </pc:sldMkLst>
        <pc:spChg chg="add mod">
          <ac:chgData name="Mike Durke" userId="0c974ed1-fc60-4471-bc87-793b58cadcc1" providerId="ADAL" clId="{538FA136-8136-48EE-9854-F90B3BDFE4F9}" dt="2023-02-16T14:57:28.924" v="118" actId="20577"/>
          <ac:spMkLst>
            <pc:docMk/>
            <pc:sldMk cId="856240398" sldId="264"/>
            <ac:spMk id="7" creationId="{B5B5BFD2-7F14-2794-A62B-98D44EBE8DD9}"/>
          </ac:spMkLst>
        </pc:spChg>
        <pc:picChg chg="add mod">
          <ac:chgData name="Mike Durke" userId="0c974ed1-fc60-4471-bc87-793b58cadcc1" providerId="ADAL" clId="{538FA136-8136-48EE-9854-F90B3BDFE4F9}" dt="2023-02-16T14:57:26.823" v="117" actId="1076"/>
          <ac:picMkLst>
            <pc:docMk/>
            <pc:sldMk cId="856240398" sldId="264"/>
            <ac:picMk id="5" creationId="{A35928EE-EDC3-1F50-0188-57A5C8AB925D}"/>
          </ac:picMkLst>
        </pc:picChg>
      </pc:sldChg>
      <pc:sldChg chg="addSp modSp new mod setBg modAnim">
        <pc:chgData name="Mike Durke" userId="0c974ed1-fc60-4471-bc87-793b58cadcc1" providerId="ADAL" clId="{538FA136-8136-48EE-9854-F90B3BDFE4F9}" dt="2023-02-16T15:26:08.372" v="544" actId="14100"/>
        <pc:sldMkLst>
          <pc:docMk/>
          <pc:sldMk cId="3210888809" sldId="265"/>
        </pc:sldMkLst>
        <pc:spChg chg="mod">
          <ac:chgData name="Mike Durke" userId="0c974ed1-fc60-4471-bc87-793b58cadcc1" providerId="ADAL" clId="{538FA136-8136-48EE-9854-F90B3BDFE4F9}" dt="2023-02-16T15:25:58.601" v="542" actId="26606"/>
          <ac:spMkLst>
            <pc:docMk/>
            <pc:sldMk cId="3210888809" sldId="265"/>
            <ac:spMk id="2" creationId="{C31654F5-CA8A-DBE7-CD80-B2DC279DC3AC}"/>
          </ac:spMkLst>
        </pc:spChg>
        <pc:spChg chg="mod">
          <ac:chgData name="Mike Durke" userId="0c974ed1-fc60-4471-bc87-793b58cadcc1" providerId="ADAL" clId="{538FA136-8136-48EE-9854-F90B3BDFE4F9}" dt="2023-02-16T15:26:08.372" v="544" actId="14100"/>
          <ac:spMkLst>
            <pc:docMk/>
            <pc:sldMk cId="3210888809" sldId="265"/>
            <ac:spMk id="3" creationId="{A38FE529-5713-FD51-0B97-8E36D5AC2340}"/>
          </ac:spMkLst>
        </pc:spChg>
        <pc:spChg chg="add">
          <ac:chgData name="Mike Durke" userId="0c974ed1-fc60-4471-bc87-793b58cadcc1" providerId="ADAL" clId="{538FA136-8136-48EE-9854-F90B3BDFE4F9}" dt="2023-02-16T15:25:58.601" v="542" actId="26606"/>
          <ac:spMkLst>
            <pc:docMk/>
            <pc:sldMk cId="3210888809" sldId="265"/>
            <ac:spMk id="8" creationId="{E8A8EAB8-D2FF-444D-B34B-7D32F106AD0E}"/>
          </ac:spMkLst>
        </pc:spChg>
        <pc:cxnChg chg="add">
          <ac:chgData name="Mike Durke" userId="0c974ed1-fc60-4471-bc87-793b58cadcc1" providerId="ADAL" clId="{538FA136-8136-48EE-9854-F90B3BDFE4F9}" dt="2023-02-16T15:25:58.601" v="542" actId="26606"/>
          <ac:cxnSpMkLst>
            <pc:docMk/>
            <pc:sldMk cId="3210888809" sldId="265"/>
            <ac:cxnSpMk id="10" creationId="{067633D1-6EE6-4118-B9F0-B363477BEE7A}"/>
          </ac:cxnSpMkLst>
        </pc:cxnChg>
        <pc:cxnChg chg="add">
          <ac:chgData name="Mike Durke" userId="0c974ed1-fc60-4471-bc87-793b58cadcc1" providerId="ADAL" clId="{538FA136-8136-48EE-9854-F90B3BDFE4F9}" dt="2023-02-16T15:25:58.601" v="542" actId="26606"/>
          <ac:cxnSpMkLst>
            <pc:docMk/>
            <pc:sldMk cId="3210888809" sldId="265"/>
            <ac:cxnSpMk id="12" creationId="{4AD7FFC6-42A9-49CB-B5E9-B3F6B038331B}"/>
          </ac:cxnSpMkLst>
        </pc:cxnChg>
      </pc:sldChg>
      <pc:sldChg chg="addSp modSp new mod setBg modAnim">
        <pc:chgData name="Mike Durke" userId="0c974ed1-fc60-4471-bc87-793b58cadcc1" providerId="ADAL" clId="{538FA136-8136-48EE-9854-F90B3BDFE4F9}" dt="2023-02-16T15:26:25.049" v="546" actId="14100"/>
        <pc:sldMkLst>
          <pc:docMk/>
          <pc:sldMk cId="3713438469" sldId="266"/>
        </pc:sldMkLst>
        <pc:spChg chg="mod">
          <ac:chgData name="Mike Durke" userId="0c974ed1-fc60-4471-bc87-793b58cadcc1" providerId="ADAL" clId="{538FA136-8136-48EE-9854-F90B3BDFE4F9}" dt="2023-02-16T15:26:13.494" v="545" actId="26606"/>
          <ac:spMkLst>
            <pc:docMk/>
            <pc:sldMk cId="3713438469" sldId="266"/>
            <ac:spMk id="2" creationId="{C5CDD827-6BCD-E7FA-6513-8535F7D00EE8}"/>
          </ac:spMkLst>
        </pc:spChg>
        <pc:spChg chg="mod">
          <ac:chgData name="Mike Durke" userId="0c974ed1-fc60-4471-bc87-793b58cadcc1" providerId="ADAL" clId="{538FA136-8136-48EE-9854-F90B3BDFE4F9}" dt="2023-02-16T15:26:25.049" v="546" actId="14100"/>
          <ac:spMkLst>
            <pc:docMk/>
            <pc:sldMk cId="3713438469" sldId="266"/>
            <ac:spMk id="3" creationId="{007FC7FD-CDC3-20AF-1C43-4B576490BE1C}"/>
          </ac:spMkLst>
        </pc:spChg>
        <pc:spChg chg="add">
          <ac:chgData name="Mike Durke" userId="0c974ed1-fc60-4471-bc87-793b58cadcc1" providerId="ADAL" clId="{538FA136-8136-48EE-9854-F90B3BDFE4F9}" dt="2023-02-16T15:26:13.494" v="545" actId="26606"/>
          <ac:spMkLst>
            <pc:docMk/>
            <pc:sldMk cId="3713438469" sldId="266"/>
            <ac:spMk id="8" creationId="{E8A8EAB8-D2FF-444D-B34B-7D32F106AD0E}"/>
          </ac:spMkLst>
        </pc:spChg>
        <pc:cxnChg chg="add">
          <ac:chgData name="Mike Durke" userId="0c974ed1-fc60-4471-bc87-793b58cadcc1" providerId="ADAL" clId="{538FA136-8136-48EE-9854-F90B3BDFE4F9}" dt="2023-02-16T15:26:13.494" v="545" actId="26606"/>
          <ac:cxnSpMkLst>
            <pc:docMk/>
            <pc:sldMk cId="3713438469" sldId="266"/>
            <ac:cxnSpMk id="10" creationId="{067633D1-6EE6-4118-B9F0-B363477BEE7A}"/>
          </ac:cxnSpMkLst>
        </pc:cxnChg>
        <pc:cxnChg chg="add">
          <ac:chgData name="Mike Durke" userId="0c974ed1-fc60-4471-bc87-793b58cadcc1" providerId="ADAL" clId="{538FA136-8136-48EE-9854-F90B3BDFE4F9}" dt="2023-02-16T15:26:13.494" v="545" actId="26606"/>
          <ac:cxnSpMkLst>
            <pc:docMk/>
            <pc:sldMk cId="3713438469" sldId="266"/>
            <ac:cxnSpMk id="12" creationId="{4AD7FFC6-42A9-49CB-B5E9-B3F6B038331B}"/>
          </ac:cxnSpMkLst>
        </pc:cxnChg>
      </pc:sldChg>
      <pc:sldChg chg="addSp delSp modSp new mod modClrScheme modAnim chgLayout">
        <pc:chgData name="Mike Durke" userId="0c974ed1-fc60-4471-bc87-793b58cadcc1" providerId="ADAL" clId="{538FA136-8136-48EE-9854-F90B3BDFE4F9}" dt="2023-02-16T15:13:13.408" v="411" actId="1440"/>
        <pc:sldMkLst>
          <pc:docMk/>
          <pc:sldMk cId="1667056391" sldId="267"/>
        </pc:sldMkLst>
        <pc:spChg chg="del">
          <ac:chgData name="Mike Durke" userId="0c974ed1-fc60-4471-bc87-793b58cadcc1" providerId="ADAL" clId="{538FA136-8136-48EE-9854-F90B3BDFE4F9}" dt="2023-02-16T15:11:28.807" v="379" actId="478"/>
          <ac:spMkLst>
            <pc:docMk/>
            <pc:sldMk cId="1667056391" sldId="267"/>
            <ac:spMk id="2" creationId="{B63F3FBC-D6F0-96FB-90A7-375C1F177679}"/>
          </ac:spMkLst>
        </pc:spChg>
        <pc:spChg chg="mod ord">
          <ac:chgData name="Mike Durke" userId="0c974ed1-fc60-4471-bc87-793b58cadcc1" providerId="ADAL" clId="{538FA136-8136-48EE-9854-F90B3BDFE4F9}" dt="2023-02-16T15:12:04.510" v="391" actId="700"/>
          <ac:spMkLst>
            <pc:docMk/>
            <pc:sldMk cId="1667056391" sldId="267"/>
            <ac:spMk id="3" creationId="{AA7E523C-2950-AB33-7C39-B6B5326BDDC3}"/>
          </ac:spMkLst>
        </pc:spChg>
        <pc:spChg chg="add mod ord">
          <ac:chgData name="Mike Durke" userId="0c974ed1-fc60-4471-bc87-793b58cadcc1" providerId="ADAL" clId="{538FA136-8136-48EE-9854-F90B3BDFE4F9}" dt="2023-02-16T15:12:27.929" v="406" actId="14100"/>
          <ac:spMkLst>
            <pc:docMk/>
            <pc:sldMk cId="1667056391" sldId="267"/>
            <ac:spMk id="4" creationId="{47501A1E-571C-B43B-1423-2246DD28F119}"/>
          </ac:spMkLst>
        </pc:spChg>
        <pc:picChg chg="add mod">
          <ac:chgData name="Mike Durke" userId="0c974ed1-fc60-4471-bc87-793b58cadcc1" providerId="ADAL" clId="{538FA136-8136-48EE-9854-F90B3BDFE4F9}" dt="2023-02-16T15:13:13.408" v="411" actId="1440"/>
          <ac:picMkLst>
            <pc:docMk/>
            <pc:sldMk cId="1667056391" sldId="267"/>
            <ac:picMk id="6" creationId="{E7820E40-8631-AA37-64F9-F3089EB7054F}"/>
          </ac:picMkLst>
        </pc:picChg>
      </pc:sldChg>
      <pc:sldChg chg="addSp delSp modSp new mod modAnim">
        <pc:chgData name="Mike Durke" userId="0c974ed1-fc60-4471-bc87-793b58cadcc1" providerId="ADAL" clId="{538FA136-8136-48EE-9854-F90B3BDFE4F9}" dt="2023-02-23T08:35:35.606" v="770" actId="20577"/>
        <pc:sldMkLst>
          <pc:docMk/>
          <pc:sldMk cId="795963910" sldId="268"/>
        </pc:sldMkLst>
        <pc:spChg chg="mod">
          <ac:chgData name="Mike Durke" userId="0c974ed1-fc60-4471-bc87-793b58cadcc1" providerId="ADAL" clId="{538FA136-8136-48EE-9854-F90B3BDFE4F9}" dt="2023-02-23T08:35:35.606" v="770" actId="20577"/>
          <ac:spMkLst>
            <pc:docMk/>
            <pc:sldMk cId="795963910" sldId="268"/>
            <ac:spMk id="2" creationId="{CC23B57A-A812-A6A3-47A3-15266CADE1EA}"/>
          </ac:spMkLst>
        </pc:spChg>
        <pc:spChg chg="del">
          <ac:chgData name="Mike Durke" userId="0c974ed1-fc60-4471-bc87-793b58cadcc1" providerId="ADAL" clId="{538FA136-8136-48EE-9854-F90B3BDFE4F9}" dt="2023-02-16T15:23:28.437" v="437"/>
          <ac:spMkLst>
            <pc:docMk/>
            <pc:sldMk cId="795963910" sldId="268"/>
            <ac:spMk id="3" creationId="{01C4D876-4BE1-2DC1-88DB-5C890D9772E7}"/>
          </ac:spMkLst>
        </pc:spChg>
        <pc:picChg chg="add mod">
          <ac:chgData name="Mike Durke" userId="0c974ed1-fc60-4471-bc87-793b58cadcc1" providerId="ADAL" clId="{538FA136-8136-48EE-9854-F90B3BDFE4F9}" dt="2023-02-22T15:43:46.305" v="548" actId="1076"/>
          <ac:picMkLst>
            <pc:docMk/>
            <pc:sldMk cId="795963910" sldId="268"/>
            <ac:picMk id="4" creationId="{35113591-26DF-ACF6-14D3-7959C88BD379}"/>
          </ac:picMkLst>
        </pc:picChg>
      </pc:sldChg>
      <pc:sldChg chg="addSp delSp modSp new del mod modClrScheme modAnim chgLayout">
        <pc:chgData name="Mike Durke" userId="0c974ed1-fc60-4471-bc87-793b58cadcc1" providerId="ADAL" clId="{538FA136-8136-48EE-9854-F90B3BDFE4F9}" dt="2023-02-23T08:32:58.837" v="750" actId="2696"/>
        <pc:sldMkLst>
          <pc:docMk/>
          <pc:sldMk cId="471760006" sldId="269"/>
        </pc:sldMkLst>
        <pc:spChg chg="del">
          <ac:chgData name="Mike Durke" userId="0c974ed1-fc60-4471-bc87-793b58cadcc1" providerId="ADAL" clId="{538FA136-8136-48EE-9854-F90B3BDFE4F9}" dt="2023-02-22T15:47:02.753" v="606" actId="478"/>
          <ac:spMkLst>
            <pc:docMk/>
            <pc:sldMk cId="471760006" sldId="269"/>
            <ac:spMk id="2" creationId="{31E8D241-7C9C-77F3-77C9-54347EEDDAA5}"/>
          </ac:spMkLst>
        </pc:spChg>
        <pc:spChg chg="add mod ord">
          <ac:chgData name="Mike Durke" userId="0c974ed1-fc60-4471-bc87-793b58cadcc1" providerId="ADAL" clId="{538FA136-8136-48EE-9854-F90B3BDFE4F9}" dt="2023-02-23T07:59:15.978" v="749" actId="27636"/>
          <ac:spMkLst>
            <pc:docMk/>
            <pc:sldMk cId="471760006" sldId="269"/>
            <ac:spMk id="2" creationId="{3FF1DDFB-7F25-A167-5F1F-DBA6530DBA0A}"/>
          </ac:spMkLst>
        </pc:spChg>
        <pc:spChg chg="del">
          <ac:chgData name="Mike Durke" userId="0c974ed1-fc60-4471-bc87-793b58cadcc1" providerId="ADAL" clId="{538FA136-8136-48EE-9854-F90B3BDFE4F9}" dt="2023-02-22T15:52:15.359" v="609" actId="478"/>
          <ac:spMkLst>
            <pc:docMk/>
            <pc:sldMk cId="471760006" sldId="269"/>
            <ac:spMk id="3" creationId="{334FF79D-DD12-CAD6-FCEB-44719A630446}"/>
          </ac:spMkLst>
        </pc:spChg>
        <pc:picChg chg="add del mod ord">
          <ac:chgData name="Mike Durke" userId="0c974ed1-fc60-4471-bc87-793b58cadcc1" providerId="ADAL" clId="{538FA136-8136-48EE-9854-F90B3BDFE4F9}" dt="2023-02-23T07:46:28.996" v="616" actId="21"/>
          <ac:picMkLst>
            <pc:docMk/>
            <pc:sldMk cId="471760006" sldId="269"/>
            <ac:picMk id="5" creationId="{B0588EDB-3AFD-87ED-9F3D-C7F6AFB4B104}"/>
          </ac:picMkLst>
        </pc:picChg>
        <pc:picChg chg="add mod">
          <ac:chgData name="Mike Durke" userId="0c974ed1-fc60-4471-bc87-793b58cadcc1" providerId="ADAL" clId="{538FA136-8136-48EE-9854-F90B3BDFE4F9}" dt="2023-02-23T07:58:05.158" v="712" actId="1076"/>
          <ac:picMkLst>
            <pc:docMk/>
            <pc:sldMk cId="471760006" sldId="269"/>
            <ac:picMk id="6" creationId="{5A43545D-BB06-F718-79E2-24A41FB281BA}"/>
          </ac:picMkLst>
        </pc:picChg>
      </pc:sldChg>
      <pc:sldChg chg="addSp delSp modSp add mod">
        <pc:chgData name="Mike Durke" userId="0c974ed1-fc60-4471-bc87-793b58cadcc1" providerId="ADAL" clId="{538FA136-8136-48EE-9854-F90B3BDFE4F9}" dt="2023-02-23T08:38:11.292" v="809" actId="478"/>
        <pc:sldMkLst>
          <pc:docMk/>
          <pc:sldMk cId="650294732" sldId="269"/>
        </pc:sldMkLst>
        <pc:spChg chg="del">
          <ac:chgData name="Mike Durke" userId="0c974ed1-fc60-4471-bc87-793b58cadcc1" providerId="ADAL" clId="{538FA136-8136-48EE-9854-F90B3BDFE4F9}" dt="2023-02-23T08:38:03.227" v="808" actId="21"/>
          <ac:spMkLst>
            <pc:docMk/>
            <pc:sldMk cId="650294732" sldId="269"/>
            <ac:spMk id="2" creationId="{3FF1DDFB-7F25-A167-5F1F-DBA6530DBA0A}"/>
          </ac:spMkLst>
        </pc:spChg>
        <pc:spChg chg="add del mod">
          <ac:chgData name="Mike Durke" userId="0c974ed1-fc60-4471-bc87-793b58cadcc1" providerId="ADAL" clId="{538FA136-8136-48EE-9854-F90B3BDFE4F9}" dt="2023-02-23T08:38:11.292" v="809" actId="478"/>
          <ac:spMkLst>
            <pc:docMk/>
            <pc:sldMk cId="650294732" sldId="269"/>
            <ac:spMk id="4" creationId="{508D9CF6-060D-FA95-AFD1-E3E112C4CEF5}"/>
          </ac:spMkLst>
        </pc:spChg>
      </pc:sldChg>
      <pc:sldChg chg="addSp modSp new mod modAnim">
        <pc:chgData name="Mike Durke" userId="0c974ed1-fc60-4471-bc87-793b58cadcc1" providerId="ADAL" clId="{538FA136-8136-48EE-9854-F90B3BDFE4F9}" dt="2023-02-23T07:48:13.520" v="632"/>
        <pc:sldMkLst>
          <pc:docMk/>
          <pc:sldMk cId="1227823143" sldId="270"/>
        </pc:sldMkLst>
        <pc:spChg chg="add mod">
          <ac:chgData name="Mike Durke" userId="0c974ed1-fc60-4471-bc87-793b58cadcc1" providerId="ADAL" clId="{538FA136-8136-48EE-9854-F90B3BDFE4F9}" dt="2023-02-23T07:48:09.628" v="631" actId="12"/>
          <ac:spMkLst>
            <pc:docMk/>
            <pc:sldMk cId="1227823143" sldId="270"/>
            <ac:spMk id="6" creationId="{4E99E873-07AB-F29E-C033-B478DA8E01ED}"/>
          </ac:spMkLst>
        </pc:spChg>
        <pc:picChg chg="add mod">
          <ac:chgData name="Mike Durke" userId="0c974ed1-fc60-4471-bc87-793b58cadcc1" providerId="ADAL" clId="{538FA136-8136-48EE-9854-F90B3BDFE4F9}" dt="2023-02-23T07:46:44.185" v="619" actId="14100"/>
          <ac:picMkLst>
            <pc:docMk/>
            <pc:sldMk cId="1227823143" sldId="270"/>
            <ac:picMk id="4" creationId="{E1621B85-EF52-3FD7-3451-025F9EECF832}"/>
          </ac:picMkLst>
        </pc:picChg>
      </pc:sldChg>
      <pc:sldChg chg="addSp delSp modSp new mod setBg modClrScheme modAnim chgLayout">
        <pc:chgData name="Mike Durke" userId="0c974ed1-fc60-4471-bc87-793b58cadcc1" providerId="ADAL" clId="{538FA136-8136-48EE-9854-F90B3BDFE4F9}" dt="2023-02-23T08:51:12.895" v="1714"/>
        <pc:sldMkLst>
          <pc:docMk/>
          <pc:sldMk cId="77458376" sldId="272"/>
        </pc:sldMkLst>
        <pc:spChg chg="mod ord">
          <ac:chgData name="Mike Durke" userId="0c974ed1-fc60-4471-bc87-793b58cadcc1" providerId="ADAL" clId="{538FA136-8136-48EE-9854-F90B3BDFE4F9}" dt="2023-02-23T08:50:49.070" v="1711" actId="26606"/>
          <ac:spMkLst>
            <pc:docMk/>
            <pc:sldMk cId="77458376" sldId="272"/>
            <ac:spMk id="2" creationId="{85A91F65-27B7-2EA9-23EF-D8EB1C5D4FB6}"/>
          </ac:spMkLst>
        </pc:spChg>
        <pc:spChg chg="add del mod ord">
          <ac:chgData name="Mike Durke" userId="0c974ed1-fc60-4471-bc87-793b58cadcc1" providerId="ADAL" clId="{538FA136-8136-48EE-9854-F90B3BDFE4F9}" dt="2023-02-23T08:38:39.794" v="841" actId="700"/>
          <ac:spMkLst>
            <pc:docMk/>
            <pc:sldMk cId="77458376" sldId="272"/>
            <ac:spMk id="3" creationId="{46D5416F-7B0E-F310-EF9F-DC16320DF016}"/>
          </ac:spMkLst>
        </pc:spChg>
        <pc:spChg chg="add mod ord">
          <ac:chgData name="Mike Durke" userId="0c974ed1-fc60-4471-bc87-793b58cadcc1" providerId="ADAL" clId="{538FA136-8136-48EE-9854-F90B3BDFE4F9}" dt="2023-02-23T08:51:04.091" v="1713" actId="14100"/>
          <ac:spMkLst>
            <pc:docMk/>
            <pc:sldMk cId="77458376" sldId="272"/>
            <ac:spMk id="4" creationId="{5F1B256A-6F45-7182-3E1F-1C7E76140BB1}"/>
          </ac:spMkLst>
        </pc:spChg>
        <pc:spChg chg="add del mod ord">
          <ac:chgData name="Mike Durke" userId="0c974ed1-fc60-4471-bc87-793b58cadcc1" providerId="ADAL" clId="{538FA136-8136-48EE-9854-F90B3BDFE4F9}" dt="2023-02-23T08:44:21.335" v="1354" actId="700"/>
          <ac:spMkLst>
            <pc:docMk/>
            <pc:sldMk cId="77458376" sldId="272"/>
            <ac:spMk id="5" creationId="{94C70B47-E34E-B050-05BD-C9DAEFB08F11}"/>
          </ac:spMkLst>
        </pc:spChg>
        <pc:spChg chg="add">
          <ac:chgData name="Mike Durke" userId="0c974ed1-fc60-4471-bc87-793b58cadcc1" providerId="ADAL" clId="{538FA136-8136-48EE-9854-F90B3BDFE4F9}" dt="2023-02-23T08:50:49.070" v="1711" actId="26606"/>
          <ac:spMkLst>
            <pc:docMk/>
            <pc:sldMk cId="77458376" sldId="272"/>
            <ac:spMk id="12" creationId="{36D30126-6314-4A93-B27E-5C66CF781924}"/>
          </ac:spMkLst>
        </pc:spChg>
        <pc:spChg chg="add">
          <ac:chgData name="Mike Durke" userId="0c974ed1-fc60-4471-bc87-793b58cadcc1" providerId="ADAL" clId="{538FA136-8136-48EE-9854-F90B3BDFE4F9}" dt="2023-02-23T08:50:49.070" v="1711" actId="26606"/>
          <ac:spMkLst>
            <pc:docMk/>
            <pc:sldMk cId="77458376" sldId="272"/>
            <ac:spMk id="14" creationId="{4038CB10-1F5C-4D54-9DF7-12586DE5B007}"/>
          </ac:spMkLst>
        </pc:spChg>
        <pc:spChg chg="add">
          <ac:chgData name="Mike Durke" userId="0c974ed1-fc60-4471-bc87-793b58cadcc1" providerId="ADAL" clId="{538FA136-8136-48EE-9854-F90B3BDFE4F9}" dt="2023-02-23T08:50:49.070" v="1711" actId="26606"/>
          <ac:spMkLst>
            <pc:docMk/>
            <pc:sldMk cId="77458376" sldId="272"/>
            <ac:spMk id="16" creationId="{73ED6512-6858-4552-B699-9A97FE9A4EA2}"/>
          </ac:spMkLst>
        </pc:spChg>
        <pc:picChg chg="add mod ord">
          <ac:chgData name="Mike Durke" userId="0c974ed1-fc60-4471-bc87-793b58cadcc1" providerId="ADAL" clId="{538FA136-8136-48EE-9854-F90B3BDFE4F9}" dt="2023-02-23T08:50:49.070" v="1711" actId="26606"/>
          <ac:picMkLst>
            <pc:docMk/>
            <pc:sldMk cId="77458376" sldId="272"/>
            <ac:picMk id="7" creationId="{3B3D4803-4C8A-5A43-373D-7FBB07E1A4B2}"/>
          </ac:picMkLst>
        </pc:picChg>
      </pc:sldChg>
      <pc:sldChg chg="addSp delSp modSp add mod setBg modClrScheme modAnim chgLayout">
        <pc:chgData name="Mike Durke" userId="0c974ed1-fc60-4471-bc87-793b58cadcc1" providerId="ADAL" clId="{538FA136-8136-48EE-9854-F90B3BDFE4F9}" dt="2023-02-23T08:53:41.568" v="1723"/>
        <pc:sldMkLst>
          <pc:docMk/>
          <pc:sldMk cId="4206269294" sldId="273"/>
        </pc:sldMkLst>
        <pc:spChg chg="mod ord">
          <ac:chgData name="Mike Durke" userId="0c974ed1-fc60-4471-bc87-793b58cadcc1" providerId="ADAL" clId="{538FA136-8136-48EE-9854-F90B3BDFE4F9}" dt="2023-02-23T08:53:08.923" v="1717" actId="26606"/>
          <ac:spMkLst>
            <pc:docMk/>
            <pc:sldMk cId="4206269294" sldId="273"/>
            <ac:spMk id="2" creationId="{85A91F65-27B7-2EA9-23EF-D8EB1C5D4FB6}"/>
          </ac:spMkLst>
        </pc:spChg>
        <pc:spChg chg="mod ord">
          <ac:chgData name="Mike Durke" userId="0c974ed1-fc60-4471-bc87-793b58cadcc1" providerId="ADAL" clId="{538FA136-8136-48EE-9854-F90B3BDFE4F9}" dt="2023-02-23T08:53:24.453" v="1718" actId="255"/>
          <ac:spMkLst>
            <pc:docMk/>
            <pc:sldMk cId="4206269294" sldId="273"/>
            <ac:spMk id="4" creationId="{5F1B256A-6F45-7182-3E1F-1C7E76140BB1}"/>
          </ac:spMkLst>
        </pc:spChg>
        <pc:spChg chg="del mod">
          <ac:chgData name="Mike Durke" userId="0c974ed1-fc60-4471-bc87-793b58cadcc1" providerId="ADAL" clId="{538FA136-8136-48EE-9854-F90B3BDFE4F9}" dt="2023-02-23T08:44:05.964" v="1351" actId="700"/>
          <ac:spMkLst>
            <pc:docMk/>
            <pc:sldMk cId="4206269294" sldId="273"/>
            <ac:spMk id="5" creationId="{94C70B47-E34E-B050-05BD-C9DAEFB08F11}"/>
          </ac:spMkLst>
        </pc:spChg>
        <pc:spChg chg="add">
          <ac:chgData name="Mike Durke" userId="0c974ed1-fc60-4471-bc87-793b58cadcc1" providerId="ADAL" clId="{538FA136-8136-48EE-9854-F90B3BDFE4F9}" dt="2023-02-23T08:53:08.923" v="1717" actId="26606"/>
          <ac:spMkLst>
            <pc:docMk/>
            <pc:sldMk cId="4206269294" sldId="273"/>
            <ac:spMk id="9" creationId="{36D30126-6314-4A93-B27E-5C66CF781924}"/>
          </ac:spMkLst>
        </pc:spChg>
        <pc:spChg chg="add">
          <ac:chgData name="Mike Durke" userId="0c974ed1-fc60-4471-bc87-793b58cadcc1" providerId="ADAL" clId="{538FA136-8136-48EE-9854-F90B3BDFE4F9}" dt="2023-02-23T08:53:08.923" v="1717" actId="26606"/>
          <ac:spMkLst>
            <pc:docMk/>
            <pc:sldMk cId="4206269294" sldId="273"/>
            <ac:spMk id="11" creationId="{4038CB10-1F5C-4D54-9DF7-12586DE5B007}"/>
          </ac:spMkLst>
        </pc:spChg>
        <pc:spChg chg="add">
          <ac:chgData name="Mike Durke" userId="0c974ed1-fc60-4471-bc87-793b58cadcc1" providerId="ADAL" clId="{538FA136-8136-48EE-9854-F90B3BDFE4F9}" dt="2023-02-23T08:53:08.923" v="1717" actId="26606"/>
          <ac:spMkLst>
            <pc:docMk/>
            <pc:sldMk cId="4206269294" sldId="273"/>
            <ac:spMk id="13" creationId="{73ED6512-6858-4552-B699-9A97FE9A4EA2}"/>
          </ac:spMkLst>
        </pc:spChg>
        <pc:picChg chg="add mod ord">
          <ac:chgData name="Mike Durke" userId="0c974ed1-fc60-4471-bc87-793b58cadcc1" providerId="ADAL" clId="{538FA136-8136-48EE-9854-F90B3BDFE4F9}" dt="2023-02-23T08:53:08.923" v="1717" actId="26606"/>
          <ac:picMkLst>
            <pc:docMk/>
            <pc:sldMk cId="4206269294" sldId="273"/>
            <ac:picMk id="3" creationId="{1A93ABEB-A0CF-3461-0EA2-9B755B7CE98E}"/>
          </ac:picMkLst>
        </pc:picChg>
      </pc:sldChg>
      <pc:sldChg chg="addSp modSp add mod setBg modAnim">
        <pc:chgData name="Mike Durke" userId="0c974ed1-fc60-4471-bc87-793b58cadcc1" providerId="ADAL" clId="{538FA136-8136-48EE-9854-F90B3BDFE4F9}" dt="2023-02-23T08:55:24.301" v="1731" actId="14100"/>
        <pc:sldMkLst>
          <pc:docMk/>
          <pc:sldMk cId="2127230237" sldId="274"/>
        </pc:sldMkLst>
        <pc:spChg chg="mod">
          <ac:chgData name="Mike Durke" userId="0c974ed1-fc60-4471-bc87-793b58cadcc1" providerId="ADAL" clId="{538FA136-8136-48EE-9854-F90B3BDFE4F9}" dt="2023-02-23T08:54:53.787" v="1726" actId="26606"/>
          <ac:spMkLst>
            <pc:docMk/>
            <pc:sldMk cId="2127230237" sldId="274"/>
            <ac:spMk id="2" creationId="{85A91F65-27B7-2EA9-23EF-D8EB1C5D4FB6}"/>
          </ac:spMkLst>
        </pc:spChg>
        <pc:spChg chg="mod">
          <ac:chgData name="Mike Durke" userId="0c974ed1-fc60-4471-bc87-793b58cadcc1" providerId="ADAL" clId="{538FA136-8136-48EE-9854-F90B3BDFE4F9}" dt="2023-02-23T08:55:24.301" v="1731" actId="14100"/>
          <ac:spMkLst>
            <pc:docMk/>
            <pc:sldMk cId="2127230237" sldId="274"/>
            <ac:spMk id="4" creationId="{5F1B256A-6F45-7182-3E1F-1C7E76140BB1}"/>
          </ac:spMkLst>
        </pc:spChg>
        <pc:spChg chg="add">
          <ac:chgData name="Mike Durke" userId="0c974ed1-fc60-4471-bc87-793b58cadcc1" providerId="ADAL" clId="{538FA136-8136-48EE-9854-F90B3BDFE4F9}" dt="2023-02-23T08:54:53.787" v="1726" actId="26606"/>
          <ac:spMkLst>
            <pc:docMk/>
            <pc:sldMk cId="2127230237" sldId="274"/>
            <ac:spMk id="9" creationId="{36D30126-6314-4A93-B27E-5C66CF781924}"/>
          </ac:spMkLst>
        </pc:spChg>
        <pc:spChg chg="add">
          <ac:chgData name="Mike Durke" userId="0c974ed1-fc60-4471-bc87-793b58cadcc1" providerId="ADAL" clId="{538FA136-8136-48EE-9854-F90B3BDFE4F9}" dt="2023-02-23T08:54:53.787" v="1726" actId="26606"/>
          <ac:spMkLst>
            <pc:docMk/>
            <pc:sldMk cId="2127230237" sldId="274"/>
            <ac:spMk id="11" creationId="{4038CB10-1F5C-4D54-9DF7-12586DE5B007}"/>
          </ac:spMkLst>
        </pc:spChg>
        <pc:spChg chg="add">
          <ac:chgData name="Mike Durke" userId="0c974ed1-fc60-4471-bc87-793b58cadcc1" providerId="ADAL" clId="{538FA136-8136-48EE-9854-F90B3BDFE4F9}" dt="2023-02-23T08:54:53.787" v="1726" actId="26606"/>
          <ac:spMkLst>
            <pc:docMk/>
            <pc:sldMk cId="2127230237" sldId="274"/>
            <ac:spMk id="13" creationId="{73ED6512-6858-4552-B699-9A97FE9A4EA2}"/>
          </ac:spMkLst>
        </pc:spChg>
        <pc:picChg chg="add mod ord">
          <ac:chgData name="Mike Durke" userId="0c974ed1-fc60-4471-bc87-793b58cadcc1" providerId="ADAL" clId="{538FA136-8136-48EE-9854-F90B3BDFE4F9}" dt="2023-02-23T08:54:53.787" v="1726" actId="26606"/>
          <ac:picMkLst>
            <pc:docMk/>
            <pc:sldMk cId="2127230237" sldId="274"/>
            <ac:picMk id="3" creationId="{3A8B7F61-0805-48A3-ECBE-AB7683CF45D1}"/>
          </ac:picMkLst>
        </pc:picChg>
      </pc:sldChg>
      <pc:sldChg chg="addSp modSp new mod ord modClrScheme modAnim chgLayout">
        <pc:chgData name="Mike Durke" userId="0c974ed1-fc60-4471-bc87-793b58cadcc1" providerId="ADAL" clId="{538FA136-8136-48EE-9854-F90B3BDFE4F9}" dt="2023-02-23T09:25:02.608" v="3077" actId="1076"/>
        <pc:sldMkLst>
          <pc:docMk/>
          <pc:sldMk cId="4028500036" sldId="275"/>
        </pc:sldMkLst>
        <pc:spChg chg="mod ord">
          <ac:chgData name="Mike Durke" userId="0c974ed1-fc60-4471-bc87-793b58cadcc1" providerId="ADAL" clId="{538FA136-8136-48EE-9854-F90B3BDFE4F9}" dt="2023-02-23T08:56:47.186" v="1763" actId="700"/>
          <ac:spMkLst>
            <pc:docMk/>
            <pc:sldMk cId="4028500036" sldId="275"/>
            <ac:spMk id="2" creationId="{43EB2719-D584-44F5-D364-62DBB2131A4F}"/>
          </ac:spMkLst>
        </pc:spChg>
        <pc:spChg chg="add mod ord">
          <ac:chgData name="Mike Durke" userId="0c974ed1-fc60-4471-bc87-793b58cadcc1" providerId="ADAL" clId="{538FA136-8136-48EE-9854-F90B3BDFE4F9}" dt="2023-02-23T09:25:00.875" v="3076" actId="27636"/>
          <ac:spMkLst>
            <pc:docMk/>
            <pc:sldMk cId="4028500036" sldId="275"/>
            <ac:spMk id="3" creationId="{EC11992F-A28E-C4E2-5B4D-FAB60970604B}"/>
          </ac:spMkLst>
        </pc:spChg>
        <pc:picChg chg="add mod">
          <ac:chgData name="Mike Durke" userId="0c974ed1-fc60-4471-bc87-793b58cadcc1" providerId="ADAL" clId="{538FA136-8136-48EE-9854-F90B3BDFE4F9}" dt="2023-02-23T09:25:02.608" v="3077" actId="1076"/>
          <ac:picMkLst>
            <pc:docMk/>
            <pc:sldMk cId="4028500036" sldId="275"/>
            <ac:picMk id="4" creationId="{D6D3826E-E841-FCDA-D24F-8CF23D9CDFED}"/>
          </ac:picMkLst>
        </pc:picChg>
      </pc:sldChg>
      <pc:sldChg chg="addSp modSp add mod setBg modAnim">
        <pc:chgData name="Mike Durke" userId="0c974ed1-fc60-4471-bc87-793b58cadcc1" providerId="ADAL" clId="{538FA136-8136-48EE-9854-F90B3BDFE4F9}" dt="2023-02-23T09:22:34.610" v="3067" actId="26606"/>
        <pc:sldMkLst>
          <pc:docMk/>
          <pc:sldMk cId="2858965159" sldId="276"/>
        </pc:sldMkLst>
        <pc:spChg chg="mod">
          <ac:chgData name="Mike Durke" userId="0c974ed1-fc60-4471-bc87-793b58cadcc1" providerId="ADAL" clId="{538FA136-8136-48EE-9854-F90B3BDFE4F9}" dt="2023-02-23T09:22:34.610" v="3067" actId="26606"/>
          <ac:spMkLst>
            <pc:docMk/>
            <pc:sldMk cId="2858965159" sldId="276"/>
            <ac:spMk id="2" creationId="{43EB2719-D584-44F5-D364-62DBB2131A4F}"/>
          </ac:spMkLst>
        </pc:spChg>
        <pc:spChg chg="mod ord">
          <ac:chgData name="Mike Durke" userId="0c974ed1-fc60-4471-bc87-793b58cadcc1" providerId="ADAL" clId="{538FA136-8136-48EE-9854-F90B3BDFE4F9}" dt="2023-02-23T09:22:34.610" v="3067" actId="26606"/>
          <ac:spMkLst>
            <pc:docMk/>
            <pc:sldMk cId="2858965159" sldId="276"/>
            <ac:spMk id="3" creationId="{EC11992F-A28E-C4E2-5B4D-FAB60970604B}"/>
          </ac:spMkLst>
        </pc:spChg>
        <pc:spChg chg="add">
          <ac:chgData name="Mike Durke" userId="0c974ed1-fc60-4471-bc87-793b58cadcc1" providerId="ADAL" clId="{538FA136-8136-48EE-9854-F90B3BDFE4F9}" dt="2023-02-23T09:22:34.610" v="3067" actId="26606"/>
          <ac:spMkLst>
            <pc:docMk/>
            <pc:sldMk cId="2858965159" sldId="276"/>
            <ac:spMk id="9" creationId="{4038CB10-1F5C-4D54-9DF7-12586DE5B007}"/>
          </ac:spMkLst>
        </pc:spChg>
        <pc:spChg chg="add">
          <ac:chgData name="Mike Durke" userId="0c974ed1-fc60-4471-bc87-793b58cadcc1" providerId="ADAL" clId="{538FA136-8136-48EE-9854-F90B3BDFE4F9}" dt="2023-02-23T09:22:34.610" v="3067" actId="26606"/>
          <ac:spMkLst>
            <pc:docMk/>
            <pc:sldMk cId="2858965159" sldId="276"/>
            <ac:spMk id="11" creationId="{36D30126-6314-4A93-B27E-5C66CF781924}"/>
          </ac:spMkLst>
        </pc:spChg>
        <pc:spChg chg="add">
          <ac:chgData name="Mike Durke" userId="0c974ed1-fc60-4471-bc87-793b58cadcc1" providerId="ADAL" clId="{538FA136-8136-48EE-9854-F90B3BDFE4F9}" dt="2023-02-23T09:22:34.610" v="3067" actId="26606"/>
          <ac:spMkLst>
            <pc:docMk/>
            <pc:sldMk cId="2858965159" sldId="276"/>
            <ac:spMk id="13" creationId="{73ED6512-6858-4552-B699-9A97FE9A4EA2}"/>
          </ac:spMkLst>
        </pc:spChg>
        <pc:picChg chg="add mod">
          <ac:chgData name="Mike Durke" userId="0c974ed1-fc60-4471-bc87-793b58cadcc1" providerId="ADAL" clId="{538FA136-8136-48EE-9854-F90B3BDFE4F9}" dt="2023-02-23T09:22:34.610" v="3067" actId="26606"/>
          <ac:picMkLst>
            <pc:docMk/>
            <pc:sldMk cId="2858965159" sldId="276"/>
            <ac:picMk id="4" creationId="{0886FC75-A81E-F179-1BC1-3324ADB41C95}"/>
          </ac:picMkLst>
        </pc:picChg>
      </pc:sldChg>
      <pc:sldChg chg="addSp modSp new mod setBg modAnim">
        <pc:chgData name="Mike Durke" userId="0c974ed1-fc60-4471-bc87-793b58cadcc1" providerId="ADAL" clId="{538FA136-8136-48EE-9854-F90B3BDFE4F9}" dt="2023-02-23T09:42:22.008" v="3299" actId="27636"/>
        <pc:sldMkLst>
          <pc:docMk/>
          <pc:sldMk cId="2767929144" sldId="277"/>
        </pc:sldMkLst>
        <pc:spChg chg="mod">
          <ac:chgData name="Mike Durke" userId="0c974ed1-fc60-4471-bc87-793b58cadcc1" providerId="ADAL" clId="{538FA136-8136-48EE-9854-F90B3BDFE4F9}" dt="2023-02-23T09:42:05.356" v="3293" actId="26606"/>
          <ac:spMkLst>
            <pc:docMk/>
            <pc:sldMk cId="2767929144" sldId="277"/>
            <ac:spMk id="2" creationId="{7F0C60C0-2E83-4623-F6D9-0237C8419F7B}"/>
          </ac:spMkLst>
        </pc:spChg>
        <pc:spChg chg="mod ord">
          <ac:chgData name="Mike Durke" userId="0c974ed1-fc60-4471-bc87-793b58cadcc1" providerId="ADAL" clId="{538FA136-8136-48EE-9854-F90B3BDFE4F9}" dt="2023-02-23T09:42:22.008" v="3299" actId="27636"/>
          <ac:spMkLst>
            <pc:docMk/>
            <pc:sldMk cId="2767929144" sldId="277"/>
            <ac:spMk id="3" creationId="{606B7074-567D-0736-9746-5100EDA6F682}"/>
          </ac:spMkLst>
        </pc:spChg>
        <pc:spChg chg="add">
          <ac:chgData name="Mike Durke" userId="0c974ed1-fc60-4471-bc87-793b58cadcc1" providerId="ADAL" clId="{538FA136-8136-48EE-9854-F90B3BDFE4F9}" dt="2023-02-23T09:42:05.356" v="3293" actId="26606"/>
          <ac:spMkLst>
            <pc:docMk/>
            <pc:sldMk cId="2767929144" sldId="277"/>
            <ac:spMk id="10" creationId="{4038CB10-1F5C-4D54-9DF7-12586DE5B007}"/>
          </ac:spMkLst>
        </pc:spChg>
        <pc:spChg chg="add">
          <ac:chgData name="Mike Durke" userId="0c974ed1-fc60-4471-bc87-793b58cadcc1" providerId="ADAL" clId="{538FA136-8136-48EE-9854-F90B3BDFE4F9}" dt="2023-02-23T09:42:05.356" v="3293" actId="26606"/>
          <ac:spMkLst>
            <pc:docMk/>
            <pc:sldMk cId="2767929144" sldId="277"/>
            <ac:spMk id="12" creationId="{36D30126-6314-4A93-B27E-5C66CF781924}"/>
          </ac:spMkLst>
        </pc:spChg>
        <pc:spChg chg="add">
          <ac:chgData name="Mike Durke" userId="0c974ed1-fc60-4471-bc87-793b58cadcc1" providerId="ADAL" clId="{538FA136-8136-48EE-9854-F90B3BDFE4F9}" dt="2023-02-23T09:42:05.356" v="3293" actId="26606"/>
          <ac:spMkLst>
            <pc:docMk/>
            <pc:sldMk cId="2767929144" sldId="277"/>
            <ac:spMk id="14" creationId="{73ED6512-6858-4552-B699-9A97FE9A4EA2}"/>
          </ac:spMkLst>
        </pc:spChg>
        <pc:picChg chg="add mod">
          <ac:chgData name="Mike Durke" userId="0c974ed1-fc60-4471-bc87-793b58cadcc1" providerId="ADAL" clId="{538FA136-8136-48EE-9854-F90B3BDFE4F9}" dt="2023-02-23T09:42:05.356" v="3293" actId="26606"/>
          <ac:picMkLst>
            <pc:docMk/>
            <pc:sldMk cId="2767929144" sldId="277"/>
            <ac:picMk id="5" creationId="{B499D273-68B7-3367-85F2-FEBD96995BF9}"/>
          </ac:picMkLst>
        </pc:picChg>
      </pc:sldChg>
      <pc:sldChg chg="addSp modSp new mod modAnim">
        <pc:chgData name="Mike Durke" userId="0c974ed1-fc60-4471-bc87-793b58cadcc1" providerId="ADAL" clId="{538FA136-8136-48EE-9854-F90B3BDFE4F9}" dt="2023-02-23T09:39:28.923" v="3291" actId="14100"/>
        <pc:sldMkLst>
          <pc:docMk/>
          <pc:sldMk cId="1200608357" sldId="278"/>
        </pc:sldMkLst>
        <pc:spChg chg="mod">
          <ac:chgData name="Mike Durke" userId="0c974ed1-fc60-4471-bc87-793b58cadcc1" providerId="ADAL" clId="{538FA136-8136-48EE-9854-F90B3BDFE4F9}" dt="2023-02-23T09:30:16.642" v="3265" actId="1076"/>
          <ac:spMkLst>
            <pc:docMk/>
            <pc:sldMk cId="1200608357" sldId="278"/>
            <ac:spMk id="2" creationId="{CAB76AB5-FD85-3BC9-67E0-5DC6B24FC551}"/>
          </ac:spMkLst>
        </pc:spChg>
        <pc:spChg chg="mod">
          <ac:chgData name="Mike Durke" userId="0c974ed1-fc60-4471-bc87-793b58cadcc1" providerId="ADAL" clId="{538FA136-8136-48EE-9854-F90B3BDFE4F9}" dt="2023-02-23T09:39:28.923" v="3291" actId="14100"/>
          <ac:spMkLst>
            <pc:docMk/>
            <pc:sldMk cId="1200608357" sldId="278"/>
            <ac:spMk id="3" creationId="{E9182292-01A1-0D9D-CCBC-57D5328CB112}"/>
          </ac:spMkLst>
        </pc:spChg>
        <pc:spChg chg="add mod">
          <ac:chgData name="Mike Durke" userId="0c974ed1-fc60-4471-bc87-793b58cadcc1" providerId="ADAL" clId="{538FA136-8136-48EE-9854-F90B3BDFE4F9}" dt="2023-02-23T09:36:17.453" v="3275" actId="1076"/>
          <ac:spMkLst>
            <pc:docMk/>
            <pc:sldMk cId="1200608357" sldId="278"/>
            <ac:spMk id="7" creationId="{172FBAF2-A202-E325-8205-6B456EA18165}"/>
          </ac:spMkLst>
        </pc:spChg>
        <pc:picChg chg="add mod">
          <ac:chgData name="Mike Durke" userId="0c974ed1-fc60-4471-bc87-793b58cadcc1" providerId="ADAL" clId="{538FA136-8136-48EE-9854-F90B3BDFE4F9}" dt="2023-02-23T09:30:07.437" v="3263" actId="1076"/>
          <ac:picMkLst>
            <pc:docMk/>
            <pc:sldMk cId="1200608357" sldId="278"/>
            <ac:picMk id="5" creationId="{E0938DB6-4372-F0ED-4659-562450CB8228}"/>
          </ac:picMkLst>
        </pc:picChg>
        <pc:picChg chg="add mod">
          <ac:chgData name="Mike Durke" userId="0c974ed1-fc60-4471-bc87-793b58cadcc1" providerId="ADAL" clId="{538FA136-8136-48EE-9854-F90B3BDFE4F9}" dt="2023-02-23T09:36:07.592" v="3274" actId="1440"/>
          <ac:picMkLst>
            <pc:docMk/>
            <pc:sldMk cId="1200608357" sldId="278"/>
            <ac:picMk id="9" creationId="{2FE0773F-F120-761F-8452-EB7DE363BF86}"/>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C4016-F5F5-4FA7-BF07-33763B6450D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EC7E16F-0CC1-4B51-813F-AD393D505E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3E489C1-0F90-413B-86BD-B1631A8EB51A}"/>
              </a:ext>
            </a:extLst>
          </p:cNvPr>
          <p:cNvSpPr>
            <a:spLocks noGrp="1"/>
          </p:cNvSpPr>
          <p:nvPr>
            <p:ph type="dt" sz="half" idx="10"/>
          </p:nvPr>
        </p:nvSpPr>
        <p:spPr/>
        <p:txBody>
          <a:bodyPr/>
          <a:lstStyle/>
          <a:p>
            <a:fld id="{BC041C26-83D6-4B53-A035-E5CFD95633D9}" type="datetimeFigureOut">
              <a:rPr lang="en-GB" smtClean="0"/>
              <a:t>28/02/2023</a:t>
            </a:fld>
            <a:endParaRPr lang="en-GB"/>
          </a:p>
        </p:txBody>
      </p:sp>
      <p:sp>
        <p:nvSpPr>
          <p:cNvPr id="5" name="Footer Placeholder 4">
            <a:extLst>
              <a:ext uri="{FF2B5EF4-FFF2-40B4-BE49-F238E27FC236}">
                <a16:creationId xmlns:a16="http://schemas.microsoft.com/office/drawing/2014/main" id="{DF2F60FD-676D-4ED0-B0F9-62C2BEB027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26925B-AD15-483D-89D1-2FBCAECABE87}"/>
              </a:ext>
            </a:extLst>
          </p:cNvPr>
          <p:cNvSpPr>
            <a:spLocks noGrp="1"/>
          </p:cNvSpPr>
          <p:nvPr>
            <p:ph type="sldNum" sz="quarter" idx="12"/>
          </p:nvPr>
        </p:nvSpPr>
        <p:spPr/>
        <p:txBody>
          <a:bodyPr/>
          <a:lstStyle/>
          <a:p>
            <a:fld id="{E701AD39-82F3-4BD7-840E-9FC3088C27C3}" type="slidenum">
              <a:rPr lang="en-GB" smtClean="0"/>
              <a:t>‹#›</a:t>
            </a:fld>
            <a:endParaRPr lang="en-GB"/>
          </a:p>
        </p:txBody>
      </p:sp>
    </p:spTree>
    <p:extLst>
      <p:ext uri="{BB962C8B-B14F-4D97-AF65-F5344CB8AC3E}">
        <p14:creationId xmlns:p14="http://schemas.microsoft.com/office/powerpoint/2010/main" val="1097089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585C0-AC66-49F3-804D-70CBDD7C62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CF7620-F14C-440F-AE85-162F3C3BFBF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07C1CB-7928-4173-8496-7C52407B7F03}"/>
              </a:ext>
            </a:extLst>
          </p:cNvPr>
          <p:cNvSpPr>
            <a:spLocks noGrp="1"/>
          </p:cNvSpPr>
          <p:nvPr>
            <p:ph type="dt" sz="half" idx="10"/>
          </p:nvPr>
        </p:nvSpPr>
        <p:spPr/>
        <p:txBody>
          <a:bodyPr/>
          <a:lstStyle/>
          <a:p>
            <a:fld id="{BC041C26-83D6-4B53-A035-E5CFD95633D9}" type="datetimeFigureOut">
              <a:rPr lang="en-GB" smtClean="0"/>
              <a:t>28/02/2023</a:t>
            </a:fld>
            <a:endParaRPr lang="en-GB"/>
          </a:p>
        </p:txBody>
      </p:sp>
      <p:sp>
        <p:nvSpPr>
          <p:cNvPr id="5" name="Footer Placeholder 4">
            <a:extLst>
              <a:ext uri="{FF2B5EF4-FFF2-40B4-BE49-F238E27FC236}">
                <a16:creationId xmlns:a16="http://schemas.microsoft.com/office/drawing/2014/main" id="{5F3018F2-35B8-44DB-8396-35FC3858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755069-08C3-4236-82F7-8572DA445706}"/>
              </a:ext>
            </a:extLst>
          </p:cNvPr>
          <p:cNvSpPr>
            <a:spLocks noGrp="1"/>
          </p:cNvSpPr>
          <p:nvPr>
            <p:ph type="sldNum" sz="quarter" idx="12"/>
          </p:nvPr>
        </p:nvSpPr>
        <p:spPr/>
        <p:txBody>
          <a:bodyPr/>
          <a:lstStyle/>
          <a:p>
            <a:fld id="{E701AD39-82F3-4BD7-840E-9FC3088C27C3}" type="slidenum">
              <a:rPr lang="en-GB" smtClean="0"/>
              <a:t>‹#›</a:t>
            </a:fld>
            <a:endParaRPr lang="en-GB"/>
          </a:p>
        </p:txBody>
      </p:sp>
    </p:spTree>
    <p:extLst>
      <p:ext uri="{BB962C8B-B14F-4D97-AF65-F5344CB8AC3E}">
        <p14:creationId xmlns:p14="http://schemas.microsoft.com/office/powerpoint/2010/main" val="712858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7944B-FEBC-4A3B-B9D1-94F1D43D06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1813C86-ADD4-43AC-8E10-51D656739A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B665B8B-E316-476E-B0A0-69CB0963950A}"/>
              </a:ext>
            </a:extLst>
          </p:cNvPr>
          <p:cNvSpPr>
            <a:spLocks noGrp="1"/>
          </p:cNvSpPr>
          <p:nvPr>
            <p:ph type="dt" sz="half" idx="10"/>
          </p:nvPr>
        </p:nvSpPr>
        <p:spPr/>
        <p:txBody>
          <a:bodyPr/>
          <a:lstStyle/>
          <a:p>
            <a:fld id="{BC041C26-83D6-4B53-A035-E5CFD95633D9}" type="datetimeFigureOut">
              <a:rPr lang="en-GB" smtClean="0"/>
              <a:t>28/02/2023</a:t>
            </a:fld>
            <a:endParaRPr lang="en-GB"/>
          </a:p>
        </p:txBody>
      </p:sp>
      <p:sp>
        <p:nvSpPr>
          <p:cNvPr id="5" name="Footer Placeholder 4">
            <a:extLst>
              <a:ext uri="{FF2B5EF4-FFF2-40B4-BE49-F238E27FC236}">
                <a16:creationId xmlns:a16="http://schemas.microsoft.com/office/drawing/2014/main" id="{48D41EDD-34EA-424C-8DFD-AFF90C4E3F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3BC61C-642E-4B18-A861-33916EFC9315}"/>
              </a:ext>
            </a:extLst>
          </p:cNvPr>
          <p:cNvSpPr>
            <a:spLocks noGrp="1"/>
          </p:cNvSpPr>
          <p:nvPr>
            <p:ph type="sldNum" sz="quarter" idx="12"/>
          </p:nvPr>
        </p:nvSpPr>
        <p:spPr/>
        <p:txBody>
          <a:bodyPr/>
          <a:lstStyle/>
          <a:p>
            <a:fld id="{E701AD39-82F3-4BD7-840E-9FC3088C27C3}" type="slidenum">
              <a:rPr lang="en-GB" smtClean="0"/>
              <a:t>‹#›</a:t>
            </a:fld>
            <a:endParaRPr lang="en-GB"/>
          </a:p>
        </p:txBody>
      </p:sp>
    </p:spTree>
    <p:extLst>
      <p:ext uri="{BB962C8B-B14F-4D97-AF65-F5344CB8AC3E}">
        <p14:creationId xmlns:p14="http://schemas.microsoft.com/office/powerpoint/2010/main" val="742711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577DA-0F06-4262-81D5-B0F8AC8E7D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5265EF-D51A-439C-A3E5-D6F5CD6A9A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F11D76C-AAA2-4F0B-9105-68060911AA2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3EE4D25-CCBE-4438-9818-2F52399AC60D}"/>
              </a:ext>
            </a:extLst>
          </p:cNvPr>
          <p:cNvSpPr>
            <a:spLocks noGrp="1"/>
          </p:cNvSpPr>
          <p:nvPr>
            <p:ph type="dt" sz="half" idx="10"/>
          </p:nvPr>
        </p:nvSpPr>
        <p:spPr/>
        <p:txBody>
          <a:bodyPr/>
          <a:lstStyle/>
          <a:p>
            <a:fld id="{BC041C26-83D6-4B53-A035-E5CFD95633D9}" type="datetimeFigureOut">
              <a:rPr lang="en-GB" smtClean="0"/>
              <a:t>28/02/2023</a:t>
            </a:fld>
            <a:endParaRPr lang="en-GB"/>
          </a:p>
        </p:txBody>
      </p:sp>
      <p:sp>
        <p:nvSpPr>
          <p:cNvPr id="6" name="Footer Placeholder 5">
            <a:extLst>
              <a:ext uri="{FF2B5EF4-FFF2-40B4-BE49-F238E27FC236}">
                <a16:creationId xmlns:a16="http://schemas.microsoft.com/office/drawing/2014/main" id="{73283801-B313-48BE-BA6A-1D60087088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424D60-BACE-48F5-A409-C1DD90F93D0B}"/>
              </a:ext>
            </a:extLst>
          </p:cNvPr>
          <p:cNvSpPr>
            <a:spLocks noGrp="1"/>
          </p:cNvSpPr>
          <p:nvPr>
            <p:ph type="sldNum" sz="quarter" idx="12"/>
          </p:nvPr>
        </p:nvSpPr>
        <p:spPr/>
        <p:txBody>
          <a:bodyPr/>
          <a:lstStyle/>
          <a:p>
            <a:fld id="{E701AD39-82F3-4BD7-840E-9FC3088C27C3}" type="slidenum">
              <a:rPr lang="en-GB" smtClean="0"/>
              <a:t>‹#›</a:t>
            </a:fld>
            <a:endParaRPr lang="en-GB"/>
          </a:p>
        </p:txBody>
      </p:sp>
    </p:spTree>
    <p:extLst>
      <p:ext uri="{BB962C8B-B14F-4D97-AF65-F5344CB8AC3E}">
        <p14:creationId xmlns:p14="http://schemas.microsoft.com/office/powerpoint/2010/main" val="15885334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45511-248C-430B-A4C0-90B4EE107B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127B6A-4137-470A-A3C1-1C2A88C963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E2219-2D21-4A0D-969E-01FBAB301BE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29B7AE9-EC0F-468C-B879-0B927587874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DA81186-1C65-412A-9362-027F39BE02F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73E0036-2672-416D-A310-18A29449320F}"/>
              </a:ext>
            </a:extLst>
          </p:cNvPr>
          <p:cNvSpPr>
            <a:spLocks noGrp="1"/>
          </p:cNvSpPr>
          <p:nvPr>
            <p:ph type="dt" sz="half" idx="10"/>
          </p:nvPr>
        </p:nvSpPr>
        <p:spPr/>
        <p:txBody>
          <a:bodyPr/>
          <a:lstStyle/>
          <a:p>
            <a:fld id="{BC041C26-83D6-4B53-A035-E5CFD95633D9}" type="datetimeFigureOut">
              <a:rPr lang="en-GB" smtClean="0"/>
              <a:t>28/02/2023</a:t>
            </a:fld>
            <a:endParaRPr lang="en-GB"/>
          </a:p>
        </p:txBody>
      </p:sp>
      <p:sp>
        <p:nvSpPr>
          <p:cNvPr id="8" name="Footer Placeholder 7">
            <a:extLst>
              <a:ext uri="{FF2B5EF4-FFF2-40B4-BE49-F238E27FC236}">
                <a16:creationId xmlns:a16="http://schemas.microsoft.com/office/drawing/2014/main" id="{E5DF1088-38C3-4198-9307-B011E4DF411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FA387E2-C866-4C00-A9FA-03E133A31CE2}"/>
              </a:ext>
            </a:extLst>
          </p:cNvPr>
          <p:cNvSpPr>
            <a:spLocks noGrp="1"/>
          </p:cNvSpPr>
          <p:nvPr>
            <p:ph type="sldNum" sz="quarter" idx="12"/>
          </p:nvPr>
        </p:nvSpPr>
        <p:spPr/>
        <p:txBody>
          <a:bodyPr/>
          <a:lstStyle/>
          <a:p>
            <a:fld id="{E701AD39-82F3-4BD7-840E-9FC3088C27C3}" type="slidenum">
              <a:rPr lang="en-GB" smtClean="0"/>
              <a:t>‹#›</a:t>
            </a:fld>
            <a:endParaRPr lang="en-GB"/>
          </a:p>
        </p:txBody>
      </p:sp>
    </p:spTree>
    <p:extLst>
      <p:ext uri="{BB962C8B-B14F-4D97-AF65-F5344CB8AC3E}">
        <p14:creationId xmlns:p14="http://schemas.microsoft.com/office/powerpoint/2010/main" val="3725761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DA2BB-8CBB-4C30-B82E-39F09CE057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F97557-FB4A-46E7-AB7C-D398EE48E3F4}"/>
              </a:ext>
            </a:extLst>
          </p:cNvPr>
          <p:cNvSpPr>
            <a:spLocks noGrp="1"/>
          </p:cNvSpPr>
          <p:nvPr>
            <p:ph type="dt" sz="half" idx="10"/>
          </p:nvPr>
        </p:nvSpPr>
        <p:spPr/>
        <p:txBody>
          <a:bodyPr/>
          <a:lstStyle/>
          <a:p>
            <a:fld id="{BC041C26-83D6-4B53-A035-E5CFD95633D9}" type="datetimeFigureOut">
              <a:rPr lang="en-GB" smtClean="0"/>
              <a:t>28/02/2023</a:t>
            </a:fld>
            <a:endParaRPr lang="en-GB"/>
          </a:p>
        </p:txBody>
      </p:sp>
      <p:sp>
        <p:nvSpPr>
          <p:cNvPr id="4" name="Footer Placeholder 3">
            <a:extLst>
              <a:ext uri="{FF2B5EF4-FFF2-40B4-BE49-F238E27FC236}">
                <a16:creationId xmlns:a16="http://schemas.microsoft.com/office/drawing/2014/main" id="{C8CA6273-75EC-474A-92AC-24C2AE9E36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8B79D07-7E0D-4D0C-BB36-D15FB06229FC}"/>
              </a:ext>
            </a:extLst>
          </p:cNvPr>
          <p:cNvSpPr>
            <a:spLocks noGrp="1"/>
          </p:cNvSpPr>
          <p:nvPr>
            <p:ph type="sldNum" sz="quarter" idx="12"/>
          </p:nvPr>
        </p:nvSpPr>
        <p:spPr/>
        <p:txBody>
          <a:bodyPr/>
          <a:lstStyle/>
          <a:p>
            <a:fld id="{E701AD39-82F3-4BD7-840E-9FC3088C27C3}" type="slidenum">
              <a:rPr lang="en-GB" smtClean="0"/>
              <a:t>‹#›</a:t>
            </a:fld>
            <a:endParaRPr lang="en-GB"/>
          </a:p>
        </p:txBody>
      </p:sp>
    </p:spTree>
    <p:extLst>
      <p:ext uri="{BB962C8B-B14F-4D97-AF65-F5344CB8AC3E}">
        <p14:creationId xmlns:p14="http://schemas.microsoft.com/office/powerpoint/2010/main" val="1957629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F29EE0-CBD2-400B-A69E-A0C04D91CD62}"/>
              </a:ext>
            </a:extLst>
          </p:cNvPr>
          <p:cNvSpPr>
            <a:spLocks noGrp="1"/>
          </p:cNvSpPr>
          <p:nvPr>
            <p:ph type="dt" sz="half" idx="10"/>
          </p:nvPr>
        </p:nvSpPr>
        <p:spPr/>
        <p:txBody>
          <a:bodyPr/>
          <a:lstStyle/>
          <a:p>
            <a:fld id="{BC041C26-83D6-4B53-A035-E5CFD95633D9}" type="datetimeFigureOut">
              <a:rPr lang="en-GB" smtClean="0"/>
              <a:t>28/02/2023</a:t>
            </a:fld>
            <a:endParaRPr lang="en-GB"/>
          </a:p>
        </p:txBody>
      </p:sp>
      <p:sp>
        <p:nvSpPr>
          <p:cNvPr id="3" name="Footer Placeholder 2">
            <a:extLst>
              <a:ext uri="{FF2B5EF4-FFF2-40B4-BE49-F238E27FC236}">
                <a16:creationId xmlns:a16="http://schemas.microsoft.com/office/drawing/2014/main" id="{DA16897E-3ED5-4ABA-853C-9F5CA4A401A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4AA0E1A-D9F4-4266-96FD-98F1B2899D3E}"/>
              </a:ext>
            </a:extLst>
          </p:cNvPr>
          <p:cNvSpPr>
            <a:spLocks noGrp="1"/>
          </p:cNvSpPr>
          <p:nvPr>
            <p:ph type="sldNum" sz="quarter" idx="12"/>
          </p:nvPr>
        </p:nvSpPr>
        <p:spPr/>
        <p:txBody>
          <a:bodyPr/>
          <a:lstStyle/>
          <a:p>
            <a:fld id="{E701AD39-82F3-4BD7-840E-9FC3088C27C3}" type="slidenum">
              <a:rPr lang="en-GB" smtClean="0"/>
              <a:t>‹#›</a:t>
            </a:fld>
            <a:endParaRPr lang="en-GB"/>
          </a:p>
        </p:txBody>
      </p:sp>
    </p:spTree>
    <p:extLst>
      <p:ext uri="{BB962C8B-B14F-4D97-AF65-F5344CB8AC3E}">
        <p14:creationId xmlns:p14="http://schemas.microsoft.com/office/powerpoint/2010/main" val="2500532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37CA8-79EF-4547-B428-9236F43C6F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607FA08-A246-4EAC-9580-CEEDC00D47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3D2C6A2-9D46-4F34-82B5-4324D6C2F8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CEDD57-4845-4090-8615-3A8A3A476BDA}"/>
              </a:ext>
            </a:extLst>
          </p:cNvPr>
          <p:cNvSpPr>
            <a:spLocks noGrp="1"/>
          </p:cNvSpPr>
          <p:nvPr>
            <p:ph type="dt" sz="half" idx="10"/>
          </p:nvPr>
        </p:nvSpPr>
        <p:spPr/>
        <p:txBody>
          <a:bodyPr/>
          <a:lstStyle/>
          <a:p>
            <a:fld id="{BC041C26-83D6-4B53-A035-E5CFD95633D9}" type="datetimeFigureOut">
              <a:rPr lang="en-GB" smtClean="0"/>
              <a:t>28/02/2023</a:t>
            </a:fld>
            <a:endParaRPr lang="en-GB"/>
          </a:p>
        </p:txBody>
      </p:sp>
      <p:sp>
        <p:nvSpPr>
          <p:cNvPr id="6" name="Footer Placeholder 5">
            <a:extLst>
              <a:ext uri="{FF2B5EF4-FFF2-40B4-BE49-F238E27FC236}">
                <a16:creationId xmlns:a16="http://schemas.microsoft.com/office/drawing/2014/main" id="{65234B12-64D7-42C7-9CFC-AAA02076B4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1EFF-18A2-4628-8F5C-9692DC844961}"/>
              </a:ext>
            </a:extLst>
          </p:cNvPr>
          <p:cNvSpPr>
            <a:spLocks noGrp="1"/>
          </p:cNvSpPr>
          <p:nvPr>
            <p:ph type="sldNum" sz="quarter" idx="12"/>
          </p:nvPr>
        </p:nvSpPr>
        <p:spPr/>
        <p:txBody>
          <a:bodyPr/>
          <a:lstStyle/>
          <a:p>
            <a:fld id="{E701AD39-82F3-4BD7-840E-9FC3088C27C3}" type="slidenum">
              <a:rPr lang="en-GB" smtClean="0"/>
              <a:t>‹#›</a:t>
            </a:fld>
            <a:endParaRPr lang="en-GB"/>
          </a:p>
        </p:txBody>
      </p:sp>
    </p:spTree>
    <p:extLst>
      <p:ext uri="{BB962C8B-B14F-4D97-AF65-F5344CB8AC3E}">
        <p14:creationId xmlns:p14="http://schemas.microsoft.com/office/powerpoint/2010/main" val="36258249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A6F7B-108F-4920-8597-B9706EA460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5C723D7-D6CC-415F-A21D-9C7496A3F3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07EF4AC-1C1C-4B8B-BEC8-3B1E8C3949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CAA583-C9DC-4EA1-AB64-2D939FA335C9}"/>
              </a:ext>
            </a:extLst>
          </p:cNvPr>
          <p:cNvSpPr>
            <a:spLocks noGrp="1"/>
          </p:cNvSpPr>
          <p:nvPr>
            <p:ph type="dt" sz="half" idx="10"/>
          </p:nvPr>
        </p:nvSpPr>
        <p:spPr/>
        <p:txBody>
          <a:bodyPr/>
          <a:lstStyle/>
          <a:p>
            <a:fld id="{BC041C26-83D6-4B53-A035-E5CFD95633D9}" type="datetimeFigureOut">
              <a:rPr lang="en-GB" smtClean="0"/>
              <a:t>28/02/2023</a:t>
            </a:fld>
            <a:endParaRPr lang="en-GB"/>
          </a:p>
        </p:txBody>
      </p:sp>
      <p:sp>
        <p:nvSpPr>
          <p:cNvPr id="6" name="Footer Placeholder 5">
            <a:extLst>
              <a:ext uri="{FF2B5EF4-FFF2-40B4-BE49-F238E27FC236}">
                <a16:creationId xmlns:a16="http://schemas.microsoft.com/office/drawing/2014/main" id="{FD96A5FD-8AC2-4542-8B20-7A12196F7C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857DA2-1949-4D93-915A-483D4AB6C0B7}"/>
              </a:ext>
            </a:extLst>
          </p:cNvPr>
          <p:cNvSpPr>
            <a:spLocks noGrp="1"/>
          </p:cNvSpPr>
          <p:nvPr>
            <p:ph type="sldNum" sz="quarter" idx="12"/>
          </p:nvPr>
        </p:nvSpPr>
        <p:spPr/>
        <p:txBody>
          <a:bodyPr/>
          <a:lstStyle/>
          <a:p>
            <a:fld id="{E701AD39-82F3-4BD7-840E-9FC3088C27C3}" type="slidenum">
              <a:rPr lang="en-GB" smtClean="0"/>
              <a:t>‹#›</a:t>
            </a:fld>
            <a:endParaRPr lang="en-GB"/>
          </a:p>
        </p:txBody>
      </p:sp>
    </p:spTree>
    <p:extLst>
      <p:ext uri="{BB962C8B-B14F-4D97-AF65-F5344CB8AC3E}">
        <p14:creationId xmlns:p14="http://schemas.microsoft.com/office/powerpoint/2010/main" val="2814635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BEC33-262C-45DD-B62C-90C05F55619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719ABE-C18B-4765-8A38-7072AF72279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7C3E26-49FF-4037-9C2D-5706CA812FBC}"/>
              </a:ext>
            </a:extLst>
          </p:cNvPr>
          <p:cNvSpPr>
            <a:spLocks noGrp="1"/>
          </p:cNvSpPr>
          <p:nvPr>
            <p:ph type="dt" sz="half" idx="10"/>
          </p:nvPr>
        </p:nvSpPr>
        <p:spPr/>
        <p:txBody>
          <a:bodyPr/>
          <a:lstStyle/>
          <a:p>
            <a:fld id="{BC041C26-83D6-4B53-A035-E5CFD95633D9}" type="datetimeFigureOut">
              <a:rPr lang="en-GB" smtClean="0"/>
              <a:t>28/02/2023</a:t>
            </a:fld>
            <a:endParaRPr lang="en-GB"/>
          </a:p>
        </p:txBody>
      </p:sp>
      <p:sp>
        <p:nvSpPr>
          <p:cNvPr id="5" name="Footer Placeholder 4">
            <a:extLst>
              <a:ext uri="{FF2B5EF4-FFF2-40B4-BE49-F238E27FC236}">
                <a16:creationId xmlns:a16="http://schemas.microsoft.com/office/drawing/2014/main" id="{E31C6A04-576D-4553-8507-EAC630A2C7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8D6A90-6244-40AE-A845-3B362DB3FA31}"/>
              </a:ext>
            </a:extLst>
          </p:cNvPr>
          <p:cNvSpPr>
            <a:spLocks noGrp="1"/>
          </p:cNvSpPr>
          <p:nvPr>
            <p:ph type="sldNum" sz="quarter" idx="12"/>
          </p:nvPr>
        </p:nvSpPr>
        <p:spPr/>
        <p:txBody>
          <a:bodyPr/>
          <a:lstStyle/>
          <a:p>
            <a:fld id="{E701AD39-82F3-4BD7-840E-9FC3088C27C3}" type="slidenum">
              <a:rPr lang="en-GB" smtClean="0"/>
              <a:t>‹#›</a:t>
            </a:fld>
            <a:endParaRPr lang="en-GB"/>
          </a:p>
        </p:txBody>
      </p:sp>
    </p:spTree>
    <p:extLst>
      <p:ext uri="{BB962C8B-B14F-4D97-AF65-F5344CB8AC3E}">
        <p14:creationId xmlns:p14="http://schemas.microsoft.com/office/powerpoint/2010/main" val="3311124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B8B48BC-F30E-4C8D-8795-28C3AA52BD6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125778-017D-4127-9249-A85B2A8E544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CEBFC6-A215-490D-B58A-5654F8843D07}"/>
              </a:ext>
            </a:extLst>
          </p:cNvPr>
          <p:cNvSpPr>
            <a:spLocks noGrp="1"/>
          </p:cNvSpPr>
          <p:nvPr>
            <p:ph type="dt" sz="half" idx="10"/>
          </p:nvPr>
        </p:nvSpPr>
        <p:spPr/>
        <p:txBody>
          <a:bodyPr/>
          <a:lstStyle/>
          <a:p>
            <a:fld id="{BC041C26-83D6-4B53-A035-E5CFD95633D9}" type="datetimeFigureOut">
              <a:rPr lang="en-GB" smtClean="0"/>
              <a:t>28/02/2023</a:t>
            </a:fld>
            <a:endParaRPr lang="en-GB"/>
          </a:p>
        </p:txBody>
      </p:sp>
      <p:sp>
        <p:nvSpPr>
          <p:cNvPr id="5" name="Footer Placeholder 4">
            <a:extLst>
              <a:ext uri="{FF2B5EF4-FFF2-40B4-BE49-F238E27FC236}">
                <a16:creationId xmlns:a16="http://schemas.microsoft.com/office/drawing/2014/main" id="{14F77229-752D-4E3E-9ED0-12BF230199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78CB3B-628C-4AFE-93DA-67AC1D85DABB}"/>
              </a:ext>
            </a:extLst>
          </p:cNvPr>
          <p:cNvSpPr>
            <a:spLocks noGrp="1"/>
          </p:cNvSpPr>
          <p:nvPr>
            <p:ph type="sldNum" sz="quarter" idx="12"/>
          </p:nvPr>
        </p:nvSpPr>
        <p:spPr/>
        <p:txBody>
          <a:bodyPr/>
          <a:lstStyle/>
          <a:p>
            <a:fld id="{E701AD39-82F3-4BD7-840E-9FC3088C27C3}" type="slidenum">
              <a:rPr lang="en-GB" smtClean="0"/>
              <a:t>‹#›</a:t>
            </a:fld>
            <a:endParaRPr lang="en-GB"/>
          </a:p>
        </p:txBody>
      </p:sp>
    </p:spTree>
    <p:extLst>
      <p:ext uri="{BB962C8B-B14F-4D97-AF65-F5344CB8AC3E}">
        <p14:creationId xmlns:p14="http://schemas.microsoft.com/office/powerpoint/2010/main" val="4153279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2D492C2-CBC8-4CA4-AC7B-3A79D878DE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D9385C-A367-41BC-8F21-896461816F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99A5CF-C364-44A7-B58B-E04D5F61BF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041C26-83D6-4B53-A035-E5CFD95633D9}" type="datetimeFigureOut">
              <a:rPr lang="en-GB" smtClean="0"/>
              <a:t>28/02/2023</a:t>
            </a:fld>
            <a:endParaRPr lang="en-GB"/>
          </a:p>
        </p:txBody>
      </p:sp>
      <p:sp>
        <p:nvSpPr>
          <p:cNvPr id="5" name="Footer Placeholder 4">
            <a:extLst>
              <a:ext uri="{FF2B5EF4-FFF2-40B4-BE49-F238E27FC236}">
                <a16:creationId xmlns:a16="http://schemas.microsoft.com/office/drawing/2014/main" id="{44F8080E-6A17-45F7-9398-04D041CA05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F39399B-A3ED-4040-A11D-84FC207C29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01AD39-82F3-4BD7-840E-9FC3088C27C3}" type="slidenum">
              <a:rPr lang="en-GB" smtClean="0"/>
              <a:t>‹#›</a:t>
            </a:fld>
            <a:endParaRPr lang="en-GB"/>
          </a:p>
        </p:txBody>
      </p:sp>
    </p:spTree>
    <p:extLst>
      <p:ext uri="{BB962C8B-B14F-4D97-AF65-F5344CB8AC3E}">
        <p14:creationId xmlns:p14="http://schemas.microsoft.com/office/powerpoint/2010/main" val="41825812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met.police.uk/"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archive.org/details/OperationTiberius"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n6ngITkkNiM?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justiceinspectorates.gov.uk/hmicfrs/news/news-feed/metropolitan-polices-approach-to-corruption-not-fit-for-purpose/"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youtu.be/giZsn8560n4" TargetMode="External"/><Relationship Id="rId2" Type="http://schemas.openxmlformats.org/officeDocument/2006/relationships/hyperlink" Target="https://www.justiceinspectorates.gov.uk/hmicfrs/news/news-feed/metropolitan-polices-approach-to-corruption-not-fit-for-purpose/" TargetMode="External"/><Relationship Id="rId1" Type="http://schemas.openxmlformats.org/officeDocument/2006/relationships/slideLayout" Target="../slideLayouts/slideLayout2.xml"/><Relationship Id="rId4" Type="http://schemas.openxmlformats.org/officeDocument/2006/relationships/hyperlink" Target="https://youtu.be/oLaDj5h5Vm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7">
            <a:extLst>
              <a:ext uri="{FF2B5EF4-FFF2-40B4-BE49-F238E27FC236}">
                <a16:creationId xmlns:a16="http://schemas.microsoft.com/office/drawing/2014/main" id="{C7FAE6E8-1D9E-4905-AAFE-978D331822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09730E-0D93-4824-8629-9FBEAC3BBB7D}"/>
              </a:ext>
            </a:extLst>
          </p:cNvPr>
          <p:cNvSpPr>
            <a:spLocks noGrp="1"/>
          </p:cNvSpPr>
          <p:nvPr>
            <p:ph type="ctrTitle"/>
          </p:nvPr>
        </p:nvSpPr>
        <p:spPr>
          <a:xfrm>
            <a:off x="831317" y="1354819"/>
            <a:ext cx="10361531" cy="2678363"/>
          </a:xfrm>
        </p:spPr>
        <p:txBody>
          <a:bodyPr>
            <a:normAutofit/>
          </a:bodyPr>
          <a:lstStyle/>
          <a:p>
            <a:pPr algn="l"/>
            <a:r>
              <a:rPr lang="en-GB" sz="7200" dirty="0">
                <a:solidFill>
                  <a:schemeClr val="bg1"/>
                </a:solidFill>
              </a:rPr>
              <a:t>Corruption in the Metropolitan Police Service</a:t>
            </a:r>
          </a:p>
        </p:txBody>
      </p:sp>
      <p:sp>
        <p:nvSpPr>
          <p:cNvPr id="3" name="Subtitle 2">
            <a:extLst>
              <a:ext uri="{FF2B5EF4-FFF2-40B4-BE49-F238E27FC236}">
                <a16:creationId xmlns:a16="http://schemas.microsoft.com/office/drawing/2014/main" id="{3A9D3409-B5C1-4B8A-99FA-344D174ABDD0}"/>
              </a:ext>
            </a:extLst>
          </p:cNvPr>
          <p:cNvSpPr>
            <a:spLocks noGrp="1"/>
          </p:cNvSpPr>
          <p:nvPr>
            <p:ph type="subTitle" idx="1"/>
          </p:nvPr>
        </p:nvSpPr>
        <p:spPr>
          <a:xfrm>
            <a:off x="827087" y="4414180"/>
            <a:ext cx="8902539" cy="1575654"/>
          </a:xfrm>
        </p:spPr>
        <p:txBody>
          <a:bodyPr>
            <a:normAutofit/>
          </a:bodyPr>
          <a:lstStyle/>
          <a:p>
            <a:pPr algn="l"/>
            <a:r>
              <a:rPr lang="en-GB" sz="4000" dirty="0">
                <a:solidFill>
                  <a:schemeClr val="bg1"/>
                </a:solidFill>
              </a:rPr>
              <a:t>50 years of concerns </a:t>
            </a:r>
          </a:p>
        </p:txBody>
      </p:sp>
      <p:grpSp>
        <p:nvGrpSpPr>
          <p:cNvPr id="18" name="Group 9">
            <a:extLst>
              <a:ext uri="{FF2B5EF4-FFF2-40B4-BE49-F238E27FC236}">
                <a16:creationId xmlns:a16="http://schemas.microsoft.com/office/drawing/2014/main" id="{5F9D1CBF-A219-4C01-85A0-9DF6151EE2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19" name="Freeform: Shape 10">
              <a:extLst>
                <a:ext uri="{FF2B5EF4-FFF2-40B4-BE49-F238E27FC236}">
                  <a16:creationId xmlns:a16="http://schemas.microsoft.com/office/drawing/2014/main" id="{D9FC63AB-02B8-4DDD-8778-397188A370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1">
              <a:extLst>
                <a:ext uri="{FF2B5EF4-FFF2-40B4-BE49-F238E27FC236}">
                  <a16:creationId xmlns:a16="http://schemas.microsoft.com/office/drawing/2014/main" id="{AC0AB7ED-D983-4149-A166-B31B71163F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189817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9DA0D-9670-452F-999B-60AA350DE84C}"/>
              </a:ext>
            </a:extLst>
          </p:cNvPr>
          <p:cNvSpPr>
            <a:spLocks noGrp="1"/>
          </p:cNvSpPr>
          <p:nvPr>
            <p:ph type="title"/>
          </p:nvPr>
        </p:nvSpPr>
        <p:spPr/>
        <p:txBody>
          <a:bodyPr/>
          <a:lstStyle/>
          <a:p>
            <a:r>
              <a:rPr lang="en-GB" dirty="0">
                <a:solidFill>
                  <a:schemeClr val="bg1"/>
                </a:solidFill>
              </a:rPr>
              <a:t>Contents</a:t>
            </a:r>
          </a:p>
        </p:txBody>
      </p:sp>
      <p:sp>
        <p:nvSpPr>
          <p:cNvPr id="3" name="Content Placeholder 2">
            <a:extLst>
              <a:ext uri="{FF2B5EF4-FFF2-40B4-BE49-F238E27FC236}">
                <a16:creationId xmlns:a16="http://schemas.microsoft.com/office/drawing/2014/main" id="{4FFEDE40-9C65-462F-8423-605361D29AC6}"/>
              </a:ext>
            </a:extLst>
          </p:cNvPr>
          <p:cNvSpPr>
            <a:spLocks noGrp="1"/>
          </p:cNvSpPr>
          <p:nvPr>
            <p:ph idx="1"/>
          </p:nvPr>
        </p:nvSpPr>
        <p:spPr/>
        <p:txBody>
          <a:bodyPr>
            <a:normAutofit lnSpcReduction="10000"/>
          </a:bodyPr>
          <a:lstStyle/>
          <a:p>
            <a:r>
              <a:rPr lang="en-GB" sz="4000" dirty="0">
                <a:solidFill>
                  <a:schemeClr val="bg1"/>
                </a:solidFill>
              </a:rPr>
              <a:t>The Met</a:t>
            </a:r>
          </a:p>
          <a:p>
            <a:r>
              <a:rPr lang="en-GB" sz="4000" dirty="0">
                <a:solidFill>
                  <a:schemeClr val="bg1"/>
                </a:solidFill>
              </a:rPr>
              <a:t>Sir Robert Mark</a:t>
            </a:r>
          </a:p>
          <a:p>
            <a:r>
              <a:rPr lang="en-GB" sz="4000" dirty="0">
                <a:solidFill>
                  <a:schemeClr val="bg1"/>
                </a:solidFill>
              </a:rPr>
              <a:t>Operation </a:t>
            </a:r>
            <a:r>
              <a:rPr lang="en-GB" sz="4000" dirty="0" err="1">
                <a:solidFill>
                  <a:schemeClr val="bg1"/>
                </a:solidFill>
              </a:rPr>
              <a:t>Othona</a:t>
            </a:r>
            <a:endParaRPr lang="en-GB" sz="4000" dirty="0">
              <a:solidFill>
                <a:schemeClr val="bg1"/>
              </a:solidFill>
            </a:endParaRPr>
          </a:p>
          <a:p>
            <a:r>
              <a:rPr lang="en-GB" sz="4000" dirty="0">
                <a:solidFill>
                  <a:schemeClr val="bg1"/>
                </a:solidFill>
              </a:rPr>
              <a:t>Operation Tiberius</a:t>
            </a:r>
          </a:p>
          <a:p>
            <a:r>
              <a:rPr lang="en-GB" sz="4000" dirty="0">
                <a:solidFill>
                  <a:schemeClr val="bg1"/>
                </a:solidFill>
              </a:rPr>
              <a:t>Operation Zloty</a:t>
            </a:r>
          </a:p>
          <a:p>
            <a:r>
              <a:rPr lang="en-GB" sz="4000" dirty="0">
                <a:solidFill>
                  <a:schemeClr val="bg1"/>
                </a:solidFill>
              </a:rPr>
              <a:t>HMICFRS in 2022</a:t>
            </a:r>
          </a:p>
          <a:p>
            <a:r>
              <a:rPr lang="en-GB" sz="4000" dirty="0">
                <a:solidFill>
                  <a:schemeClr val="bg1"/>
                </a:solidFill>
              </a:rPr>
              <a:t>Sir Mark Rowley 2023</a:t>
            </a:r>
          </a:p>
          <a:p>
            <a:endParaRPr lang="en-GB" dirty="0"/>
          </a:p>
          <a:p>
            <a:endParaRPr lang="en-GB" dirty="0"/>
          </a:p>
        </p:txBody>
      </p:sp>
      <p:pic>
        <p:nvPicPr>
          <p:cNvPr id="4" name="Picture 3">
            <a:extLst>
              <a:ext uri="{FF2B5EF4-FFF2-40B4-BE49-F238E27FC236}">
                <a16:creationId xmlns:a16="http://schemas.microsoft.com/office/drawing/2014/main" id="{3D8E2CDE-3168-BE50-52C2-48900AA7B69D}"/>
              </a:ext>
            </a:extLst>
          </p:cNvPr>
          <p:cNvPicPr>
            <a:picLocks noChangeAspect="1"/>
          </p:cNvPicPr>
          <p:nvPr/>
        </p:nvPicPr>
        <p:blipFill>
          <a:blip r:embed="rId2"/>
          <a:stretch>
            <a:fillRect/>
          </a:stretch>
        </p:blipFill>
        <p:spPr>
          <a:xfrm>
            <a:off x="5132965" y="681037"/>
            <a:ext cx="2858510" cy="4083585"/>
          </a:xfrm>
          <a:prstGeom prst="rect">
            <a:avLst/>
          </a:prstGeom>
        </p:spPr>
      </p:pic>
      <p:pic>
        <p:nvPicPr>
          <p:cNvPr id="5" name="Picture 4">
            <a:extLst>
              <a:ext uri="{FF2B5EF4-FFF2-40B4-BE49-F238E27FC236}">
                <a16:creationId xmlns:a16="http://schemas.microsoft.com/office/drawing/2014/main" id="{BB0CD779-F839-1248-0943-A4BB89CA2333}"/>
              </a:ext>
            </a:extLst>
          </p:cNvPr>
          <p:cNvPicPr>
            <a:picLocks noChangeAspect="1"/>
          </p:cNvPicPr>
          <p:nvPr/>
        </p:nvPicPr>
        <p:blipFill>
          <a:blip r:embed="rId3"/>
          <a:stretch>
            <a:fillRect/>
          </a:stretch>
        </p:blipFill>
        <p:spPr>
          <a:xfrm>
            <a:off x="8206001" y="1489539"/>
            <a:ext cx="3362325" cy="4762500"/>
          </a:xfrm>
          <a:prstGeom prst="rect">
            <a:avLst/>
          </a:prstGeom>
        </p:spPr>
      </p:pic>
    </p:spTree>
    <p:extLst>
      <p:ext uri="{BB962C8B-B14F-4D97-AF65-F5344CB8AC3E}">
        <p14:creationId xmlns:p14="http://schemas.microsoft.com/office/powerpoint/2010/main" val="3557818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946C9-D185-8667-736B-010111BF9C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8D3592C-E318-9CF6-215A-380A2839085E}"/>
              </a:ext>
            </a:extLst>
          </p:cNvPr>
          <p:cNvSpPr>
            <a:spLocks noGrp="1"/>
          </p:cNvSpPr>
          <p:nvPr>
            <p:ph idx="1"/>
          </p:nvPr>
        </p:nvSpPr>
        <p:spPr/>
        <p:txBody>
          <a:bodyPr/>
          <a:lstStyle/>
          <a:p>
            <a:endParaRPr lang="en-GB"/>
          </a:p>
        </p:txBody>
      </p:sp>
      <p:pic>
        <p:nvPicPr>
          <p:cNvPr id="4" name="Picture 3">
            <a:hlinkClick r:id="rId2"/>
            <a:extLst>
              <a:ext uri="{FF2B5EF4-FFF2-40B4-BE49-F238E27FC236}">
                <a16:creationId xmlns:a16="http://schemas.microsoft.com/office/drawing/2014/main" id="{E1621B85-EF52-3FD7-3451-025F9EECF832}"/>
              </a:ext>
            </a:extLst>
          </p:cNvPr>
          <p:cNvPicPr>
            <a:picLocks noChangeAspect="1"/>
          </p:cNvPicPr>
          <p:nvPr/>
        </p:nvPicPr>
        <p:blipFill>
          <a:blip r:embed="rId3"/>
          <a:stretch>
            <a:fillRect/>
          </a:stretch>
        </p:blipFill>
        <p:spPr>
          <a:xfrm>
            <a:off x="0" y="546833"/>
            <a:ext cx="12195166" cy="5765832"/>
          </a:xfrm>
          <a:prstGeom prst="rect">
            <a:avLst/>
          </a:prstGeom>
        </p:spPr>
      </p:pic>
      <p:sp>
        <p:nvSpPr>
          <p:cNvPr id="6" name="TextBox 5">
            <a:extLst>
              <a:ext uri="{FF2B5EF4-FFF2-40B4-BE49-F238E27FC236}">
                <a16:creationId xmlns:a16="http://schemas.microsoft.com/office/drawing/2014/main" id="{4E99E873-07AB-F29E-C033-B478DA8E01ED}"/>
              </a:ext>
            </a:extLst>
          </p:cNvPr>
          <p:cNvSpPr txBox="1"/>
          <p:nvPr/>
        </p:nvSpPr>
        <p:spPr>
          <a:xfrm>
            <a:off x="5921340" y="4464508"/>
            <a:ext cx="6270660" cy="1846659"/>
          </a:xfrm>
          <a:prstGeom prst="rect">
            <a:avLst/>
          </a:prstGeom>
          <a:solidFill>
            <a:schemeClr val="accent1">
              <a:lumMod val="20000"/>
              <a:lumOff val="80000"/>
            </a:schemeClr>
          </a:solidFill>
        </p:spPr>
        <p:txBody>
          <a:bodyPr wrap="square">
            <a:spAutoFit/>
          </a:bodyPr>
          <a:lstStyle/>
          <a:p>
            <a:pPr marL="342900" indent="-342900" algn="l" fontAlgn="base">
              <a:buFont typeface="Arial" panose="020B0604020202020204" pitchFamily="34" charset="0"/>
              <a:buChar char="•"/>
            </a:pPr>
            <a:r>
              <a:rPr lang="en-US" sz="2400" b="0" i="0" dirty="0">
                <a:solidFill>
                  <a:srgbClr val="1F2025"/>
                </a:solidFill>
                <a:effectLst/>
                <a:latin typeface="inherit"/>
              </a:rPr>
              <a:t>34,341 Police officers</a:t>
            </a:r>
          </a:p>
          <a:p>
            <a:pPr marL="342900" indent="-342900" algn="l" fontAlgn="base">
              <a:buFont typeface="Arial" panose="020B0604020202020204" pitchFamily="34" charset="0"/>
              <a:buChar char="•"/>
            </a:pPr>
            <a:r>
              <a:rPr lang="en-US" sz="2400" b="0" i="0" dirty="0">
                <a:solidFill>
                  <a:srgbClr val="1F2025"/>
                </a:solidFill>
                <a:effectLst/>
                <a:latin typeface="inherit"/>
              </a:rPr>
              <a:t>10,196 Police staff</a:t>
            </a:r>
          </a:p>
          <a:p>
            <a:pPr marL="342900" indent="-342900" algn="l" fontAlgn="base">
              <a:buFont typeface="Arial" panose="020B0604020202020204" pitchFamily="34" charset="0"/>
              <a:buChar char="•"/>
            </a:pPr>
            <a:r>
              <a:rPr lang="en-US" sz="2400" b="0" i="0" dirty="0">
                <a:solidFill>
                  <a:srgbClr val="1F2025"/>
                </a:solidFill>
                <a:effectLst/>
                <a:latin typeface="inherit"/>
              </a:rPr>
              <a:t>1,185 Police community support officers</a:t>
            </a:r>
          </a:p>
          <a:p>
            <a:pPr marL="342900" indent="-342900" algn="l" fontAlgn="base">
              <a:buFont typeface="Arial" panose="020B0604020202020204" pitchFamily="34" charset="0"/>
              <a:buChar char="•"/>
            </a:pPr>
            <a:r>
              <a:rPr lang="en-US" sz="2400" b="0" i="0" dirty="0">
                <a:solidFill>
                  <a:srgbClr val="1F2025"/>
                </a:solidFill>
                <a:effectLst/>
                <a:latin typeface="inherit"/>
              </a:rPr>
              <a:t>1,630 Special officers</a:t>
            </a:r>
          </a:p>
          <a:p>
            <a:pPr algn="l" fontAlgn="base"/>
            <a:r>
              <a:rPr lang="en-US" b="0" i="0" dirty="0">
                <a:solidFill>
                  <a:srgbClr val="1F2025"/>
                </a:solidFill>
                <a:effectLst/>
                <a:latin typeface="lato-regular"/>
              </a:rPr>
              <a:t>(as of 31 January 2023)</a:t>
            </a:r>
          </a:p>
        </p:txBody>
      </p:sp>
    </p:spTree>
    <p:extLst>
      <p:ext uri="{BB962C8B-B14F-4D97-AF65-F5344CB8AC3E}">
        <p14:creationId xmlns:p14="http://schemas.microsoft.com/office/powerpoint/2010/main" val="1227823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anim calcmode="lin" valueType="num">
                                      <p:cBhvr additive="base">
                                        <p:cTn id="11"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 calcmode="lin" valueType="num">
                                      <p:cBhvr additive="base">
                                        <p:cTn id="1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CA3636DF-3727-4FF2-8B84-CE9F9D7DEF9D}"/>
              </a:ext>
            </a:extLst>
          </p:cNvPr>
          <p:cNvSpPr>
            <a:spLocks noGrp="1"/>
          </p:cNvSpPr>
          <p:nvPr>
            <p:ph type="title"/>
          </p:nvPr>
        </p:nvSpPr>
        <p:spPr>
          <a:xfrm>
            <a:off x="838200" y="448721"/>
            <a:ext cx="4707671" cy="1225650"/>
          </a:xfrm>
        </p:spPr>
        <p:txBody>
          <a:bodyPr anchor="b">
            <a:normAutofit/>
          </a:bodyPr>
          <a:lstStyle/>
          <a:p>
            <a:r>
              <a:rPr lang="en-GB" sz="3800" dirty="0">
                <a:solidFill>
                  <a:schemeClr val="bg1"/>
                </a:solidFill>
              </a:rPr>
              <a:t>Sir Robert Mark</a:t>
            </a:r>
          </a:p>
        </p:txBody>
      </p:sp>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B97B87-45FC-4945-B389-A4F63E8E9D2A}"/>
              </a:ext>
            </a:extLst>
          </p:cNvPr>
          <p:cNvSpPr>
            <a:spLocks noGrp="1"/>
          </p:cNvSpPr>
          <p:nvPr>
            <p:ph idx="1"/>
          </p:nvPr>
        </p:nvSpPr>
        <p:spPr>
          <a:xfrm>
            <a:off x="897769" y="1909192"/>
            <a:ext cx="4586513" cy="3647710"/>
          </a:xfrm>
        </p:spPr>
        <p:txBody>
          <a:bodyPr>
            <a:normAutofit/>
          </a:bodyPr>
          <a:lstStyle/>
          <a:p>
            <a:r>
              <a:rPr lang="en-US" sz="2400" dirty="0">
                <a:solidFill>
                  <a:schemeClr val="bg1"/>
                </a:solidFill>
              </a:rPr>
              <a:t>In the early 1970s, Sir Robert Mark, the then commissioner of the Metropolitan Police, took action to tackle corruption among detectives in London</a:t>
            </a:r>
          </a:p>
          <a:p>
            <a:r>
              <a:rPr lang="en-US" sz="2400" dirty="0">
                <a:solidFill>
                  <a:schemeClr val="bg1"/>
                </a:solidFill>
              </a:rPr>
              <a:t>Set up special unit A10</a:t>
            </a:r>
          </a:p>
          <a:p>
            <a:r>
              <a:rPr lang="en-US" sz="2400" dirty="0">
                <a:solidFill>
                  <a:schemeClr val="bg1"/>
                </a:solidFill>
              </a:rPr>
              <a:t>Removal of nearly 500 officers</a:t>
            </a:r>
            <a:endParaRPr lang="en-GB" sz="2400" dirty="0">
              <a:solidFill>
                <a:schemeClr val="bg1"/>
              </a:solidFill>
            </a:endParaRP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4571C69C-C1D2-248D-A28F-86D9B8151D12}"/>
              </a:ext>
            </a:extLst>
          </p:cNvPr>
          <p:cNvPicPr>
            <a:picLocks noChangeAspect="1"/>
          </p:cNvPicPr>
          <p:nvPr/>
        </p:nvPicPr>
        <p:blipFill rotWithShape="1">
          <a:blip r:embed="rId2"/>
          <a:srcRect l="6168" r="7986"/>
          <a:stretch/>
        </p:blipFill>
        <p:spPr>
          <a:xfrm>
            <a:off x="6525453" y="10"/>
            <a:ext cx="5666547" cy="6857990"/>
          </a:xfrm>
          <a:prstGeom prst="rect">
            <a:avLst/>
          </a:prstGeom>
        </p:spPr>
      </p:pic>
    </p:spTree>
    <p:extLst>
      <p:ext uri="{BB962C8B-B14F-4D97-AF65-F5344CB8AC3E}">
        <p14:creationId xmlns:p14="http://schemas.microsoft.com/office/powerpoint/2010/main" val="2729144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6">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9D8721-7B17-440A-88EA-B3DA6549DCBB}"/>
              </a:ext>
            </a:extLst>
          </p:cNvPr>
          <p:cNvSpPr>
            <a:spLocks noGrp="1"/>
          </p:cNvSpPr>
          <p:nvPr>
            <p:ph type="title"/>
          </p:nvPr>
        </p:nvSpPr>
        <p:spPr>
          <a:xfrm>
            <a:off x="572493" y="238539"/>
            <a:ext cx="11047013" cy="1434415"/>
          </a:xfrm>
        </p:spPr>
        <p:txBody>
          <a:bodyPr anchor="b">
            <a:normAutofit/>
          </a:bodyPr>
          <a:lstStyle/>
          <a:p>
            <a:r>
              <a:rPr lang="en-GB" sz="5400"/>
              <a:t>Operation Othona 1993</a:t>
            </a:r>
          </a:p>
        </p:txBody>
      </p:sp>
      <p:sp>
        <p:nvSpPr>
          <p:cNvPr id="19"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website&#10;&#10;Description automatically generated">
            <a:extLst>
              <a:ext uri="{FF2B5EF4-FFF2-40B4-BE49-F238E27FC236}">
                <a16:creationId xmlns:a16="http://schemas.microsoft.com/office/drawing/2014/main" id="{600BC8B2-7893-B946-F8B3-5A46A6B32149}"/>
              </a:ext>
            </a:extLst>
          </p:cNvPr>
          <p:cNvPicPr>
            <a:picLocks noChangeAspect="1"/>
          </p:cNvPicPr>
          <p:nvPr/>
        </p:nvPicPr>
        <p:blipFill rotWithShape="1">
          <a:blip r:embed="rId2"/>
          <a:srcRect b="275"/>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BF82A22E-B4A8-4126-B934-F931E7E4721F}"/>
              </a:ext>
            </a:extLst>
          </p:cNvPr>
          <p:cNvSpPr>
            <a:spLocks noGrp="1"/>
          </p:cNvSpPr>
          <p:nvPr>
            <p:ph idx="1"/>
          </p:nvPr>
        </p:nvSpPr>
        <p:spPr>
          <a:xfrm>
            <a:off x="4905955" y="2071316"/>
            <a:ext cx="6713552" cy="4114800"/>
          </a:xfrm>
        </p:spPr>
        <p:txBody>
          <a:bodyPr anchor="t">
            <a:normAutofit/>
          </a:bodyPr>
          <a:lstStyle/>
          <a:p>
            <a:r>
              <a:rPr lang="en-GB" sz="2200"/>
              <a:t>Sir Paul Condon, Commissioner</a:t>
            </a:r>
          </a:p>
          <a:p>
            <a:r>
              <a:rPr lang="en-GB" sz="2200"/>
              <a:t>Intelligence gathering to assess risk</a:t>
            </a:r>
          </a:p>
          <a:p>
            <a:r>
              <a:rPr lang="en-GB" sz="2200"/>
              <a:t>High secrecy - a force within a force</a:t>
            </a:r>
          </a:p>
          <a:p>
            <a:r>
              <a:rPr lang="en-GB" sz="2200"/>
              <a:t>Collaboration with military experts skilled in covert operations</a:t>
            </a:r>
          </a:p>
          <a:p>
            <a:r>
              <a:rPr lang="en-US" sz="2200"/>
              <a:t>Ran until 1998, when CIB3 (part of the Metropolitan Police Service’s Complaint Investigation Bureau) was established as an overt operational unit to tackle corruption in the MPS.</a:t>
            </a:r>
            <a:endParaRPr lang="en-GB" sz="2200"/>
          </a:p>
        </p:txBody>
      </p:sp>
    </p:spTree>
    <p:extLst>
      <p:ext uri="{BB962C8B-B14F-4D97-AF65-F5344CB8AC3E}">
        <p14:creationId xmlns:p14="http://schemas.microsoft.com/office/powerpoint/2010/main" val="2970295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501A1E-571C-B43B-1423-2246DD28F119}"/>
              </a:ext>
            </a:extLst>
          </p:cNvPr>
          <p:cNvSpPr>
            <a:spLocks noGrp="1"/>
          </p:cNvSpPr>
          <p:nvPr>
            <p:ph type="title"/>
          </p:nvPr>
        </p:nvSpPr>
        <p:spPr>
          <a:xfrm>
            <a:off x="7134224" y="365125"/>
            <a:ext cx="4219575" cy="1325563"/>
          </a:xfrm>
        </p:spPr>
        <p:txBody>
          <a:bodyPr/>
          <a:lstStyle/>
          <a:p>
            <a:pPr algn="r"/>
            <a:r>
              <a:rPr lang="en-GB" dirty="0"/>
              <a:t>Shaw 2014</a:t>
            </a:r>
          </a:p>
        </p:txBody>
      </p:sp>
      <p:sp>
        <p:nvSpPr>
          <p:cNvPr id="3" name="Content Placeholder 2">
            <a:extLst>
              <a:ext uri="{FF2B5EF4-FFF2-40B4-BE49-F238E27FC236}">
                <a16:creationId xmlns:a16="http://schemas.microsoft.com/office/drawing/2014/main" id="{AA7E523C-2950-AB33-7C39-B6B5326BDDC3}"/>
              </a:ext>
            </a:extLst>
          </p:cNvPr>
          <p:cNvSpPr>
            <a:spLocks noGrp="1"/>
          </p:cNvSpPr>
          <p:nvPr>
            <p:ph idx="4294967295"/>
          </p:nvPr>
        </p:nvSpPr>
        <p:spPr>
          <a:xfrm>
            <a:off x="0" y="139700"/>
            <a:ext cx="7134225" cy="6435725"/>
          </a:xfrm>
        </p:spPr>
        <p:txBody>
          <a:bodyPr>
            <a:normAutofit/>
          </a:bodyPr>
          <a:lstStyle/>
          <a:p>
            <a:r>
              <a:rPr lang="en-US" sz="2400" dirty="0"/>
              <a:t>The Met said it currently had "little detail" on the circumstances.</a:t>
            </a:r>
          </a:p>
          <a:p>
            <a:r>
              <a:rPr lang="en-US" sz="2400" dirty="0"/>
              <a:t>In a statement, the force said information on the shredding came from a former employee and that officers intended to discuss the issue with them further.</a:t>
            </a:r>
          </a:p>
          <a:p>
            <a:r>
              <a:rPr lang="en-US" sz="2400" dirty="0"/>
              <a:t>Teenager Stephen Lawrence was murdered in a racist attack in Eltham, south-east London, in 1993.</a:t>
            </a:r>
          </a:p>
          <a:p>
            <a:r>
              <a:rPr lang="en-US" sz="2400" dirty="0" err="1"/>
              <a:t>Mr</a:t>
            </a:r>
            <a:r>
              <a:rPr lang="en-US" sz="2400" dirty="0"/>
              <a:t> Ellison's report found evidence that a detective involved in the original murder investigation had acted corruptly, and that material had been withheld from the subsequent Macpherson Inquiry into the police's handling of the case.</a:t>
            </a:r>
          </a:p>
          <a:p>
            <a:r>
              <a:rPr lang="en-US" sz="2400" dirty="0"/>
              <a:t>The material that was shredded was from a broader, top-secret investigation into possible police corruption that began in 1993 and came to be known as Operation </a:t>
            </a:r>
            <a:r>
              <a:rPr lang="en-US" sz="2400" dirty="0" err="1"/>
              <a:t>Othona</a:t>
            </a:r>
            <a:r>
              <a:rPr lang="en-US" sz="2400" dirty="0"/>
              <a:t>.</a:t>
            </a:r>
            <a:endParaRPr lang="en-GB" sz="2400" dirty="0"/>
          </a:p>
        </p:txBody>
      </p:sp>
      <p:pic>
        <p:nvPicPr>
          <p:cNvPr id="6" name="Picture 5">
            <a:extLst>
              <a:ext uri="{FF2B5EF4-FFF2-40B4-BE49-F238E27FC236}">
                <a16:creationId xmlns:a16="http://schemas.microsoft.com/office/drawing/2014/main" id="{E7820E40-8631-AA37-64F9-F3089EB7054F}"/>
              </a:ext>
            </a:extLst>
          </p:cNvPr>
          <p:cNvPicPr>
            <a:picLocks noChangeAspect="1"/>
          </p:cNvPicPr>
          <p:nvPr/>
        </p:nvPicPr>
        <p:blipFill>
          <a:blip r:embed="rId2"/>
          <a:stretch>
            <a:fillRect/>
          </a:stretch>
        </p:blipFill>
        <p:spPr>
          <a:xfrm>
            <a:off x="7691436" y="2142459"/>
            <a:ext cx="3662363" cy="2733675"/>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667056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E035D-A33C-4D8A-AE6C-A53AF34241B2}"/>
              </a:ext>
            </a:extLst>
          </p:cNvPr>
          <p:cNvSpPr>
            <a:spLocks noGrp="1"/>
          </p:cNvSpPr>
          <p:nvPr>
            <p:ph type="title"/>
          </p:nvPr>
        </p:nvSpPr>
        <p:spPr/>
        <p:txBody>
          <a:bodyPr/>
          <a:lstStyle/>
          <a:p>
            <a:r>
              <a:rPr lang="en-GB" dirty="0"/>
              <a:t>Operation Tiberius</a:t>
            </a:r>
          </a:p>
        </p:txBody>
      </p:sp>
      <p:sp>
        <p:nvSpPr>
          <p:cNvPr id="3" name="Content Placeholder 2">
            <a:extLst>
              <a:ext uri="{FF2B5EF4-FFF2-40B4-BE49-F238E27FC236}">
                <a16:creationId xmlns:a16="http://schemas.microsoft.com/office/drawing/2014/main" id="{665AA077-EA81-40DF-9D15-8822F5D61DA4}"/>
              </a:ext>
            </a:extLst>
          </p:cNvPr>
          <p:cNvSpPr>
            <a:spLocks noGrp="1"/>
          </p:cNvSpPr>
          <p:nvPr>
            <p:ph idx="1"/>
          </p:nvPr>
        </p:nvSpPr>
        <p:spPr>
          <a:xfrm>
            <a:off x="838200" y="1825625"/>
            <a:ext cx="5257800" cy="4351338"/>
          </a:xfrm>
        </p:spPr>
        <p:txBody>
          <a:bodyPr/>
          <a:lstStyle/>
          <a:p>
            <a:r>
              <a:rPr lang="en-US" dirty="0"/>
              <a:t>2001, the MPS established the Special Operations Unit within CIB3 in order to identify the next steps for the MPS anti-corruption investigation</a:t>
            </a:r>
          </a:p>
          <a:p>
            <a:r>
              <a:rPr lang="en-US" dirty="0"/>
              <a:t>Limited to possible corrupt associations with </a:t>
            </a:r>
            <a:r>
              <a:rPr lang="en-US" dirty="0" err="1"/>
              <a:t>organised</a:t>
            </a:r>
            <a:r>
              <a:rPr lang="en-US" dirty="0"/>
              <a:t> crime networks in north-east London</a:t>
            </a:r>
          </a:p>
          <a:p>
            <a:endParaRPr lang="en-GB" dirty="0"/>
          </a:p>
        </p:txBody>
      </p:sp>
      <p:pic>
        <p:nvPicPr>
          <p:cNvPr id="5" name="Picture 4">
            <a:extLst>
              <a:ext uri="{FF2B5EF4-FFF2-40B4-BE49-F238E27FC236}">
                <a16:creationId xmlns:a16="http://schemas.microsoft.com/office/drawing/2014/main" id="{13D910D0-BF15-8F9B-AEA2-51FA5B58F96B}"/>
              </a:ext>
            </a:extLst>
          </p:cNvPr>
          <p:cNvPicPr>
            <a:picLocks noChangeAspect="1"/>
          </p:cNvPicPr>
          <p:nvPr/>
        </p:nvPicPr>
        <p:blipFill>
          <a:blip r:embed="rId2"/>
          <a:stretch>
            <a:fillRect/>
          </a:stretch>
        </p:blipFill>
        <p:spPr>
          <a:xfrm>
            <a:off x="7248953" y="1204913"/>
            <a:ext cx="3714750" cy="4972050"/>
          </a:xfrm>
          <a:prstGeom prst="rect">
            <a:avLst/>
          </a:prstGeom>
          <a:ln w="228600" cap="sq" cmpd="thickThin">
            <a:solidFill>
              <a:srgbClr val="000000"/>
            </a:solidFill>
            <a:prstDash val="solid"/>
            <a:miter lim="800000"/>
          </a:ln>
          <a:effectLst>
            <a:innerShdw blurRad="76200">
              <a:srgbClr val="000000"/>
            </a:innerShdw>
          </a:effectLst>
        </p:spPr>
      </p:pic>
      <p:sp>
        <p:nvSpPr>
          <p:cNvPr id="7" name="TextBox 6">
            <a:extLst>
              <a:ext uri="{FF2B5EF4-FFF2-40B4-BE49-F238E27FC236}">
                <a16:creationId xmlns:a16="http://schemas.microsoft.com/office/drawing/2014/main" id="{CE12FBED-B1E7-D2A4-364F-A76B3D21000E}"/>
              </a:ext>
            </a:extLst>
          </p:cNvPr>
          <p:cNvSpPr txBox="1"/>
          <p:nvPr/>
        </p:nvSpPr>
        <p:spPr>
          <a:xfrm>
            <a:off x="1151241" y="5807631"/>
            <a:ext cx="4944759" cy="369332"/>
          </a:xfrm>
          <a:prstGeom prst="rect">
            <a:avLst/>
          </a:prstGeom>
          <a:noFill/>
        </p:spPr>
        <p:txBody>
          <a:bodyPr wrap="square">
            <a:spAutoFit/>
          </a:bodyPr>
          <a:lstStyle/>
          <a:p>
            <a:r>
              <a:rPr lang="en-GB" dirty="0">
                <a:hlinkClick r:id="rId3"/>
              </a:rPr>
              <a:t>https://archive.org/details/OperationTiberius</a:t>
            </a:r>
            <a:r>
              <a:rPr lang="en-GB" dirty="0"/>
              <a:t> </a:t>
            </a:r>
          </a:p>
        </p:txBody>
      </p:sp>
    </p:spTree>
    <p:extLst>
      <p:ext uri="{BB962C8B-B14F-4D97-AF65-F5344CB8AC3E}">
        <p14:creationId xmlns:p14="http://schemas.microsoft.com/office/powerpoint/2010/main" val="836368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65CDE2-194C-4A17-9E3C-017E8A8970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4441F3-00E1-4B7E-9BB3-C24D163F69E1}"/>
              </a:ext>
            </a:extLst>
          </p:cNvPr>
          <p:cNvSpPr>
            <a:spLocks noGrp="1"/>
          </p:cNvSpPr>
          <p:nvPr>
            <p:ph type="title"/>
          </p:nvPr>
        </p:nvSpPr>
        <p:spPr>
          <a:xfrm>
            <a:off x="943276" y="712268"/>
            <a:ext cx="10410524" cy="1193533"/>
          </a:xfrm>
        </p:spPr>
        <p:txBody>
          <a:bodyPr>
            <a:normAutofit/>
          </a:bodyPr>
          <a:lstStyle/>
          <a:p>
            <a:r>
              <a:rPr lang="en-GB">
                <a:solidFill>
                  <a:srgbClr val="FFFFFF"/>
                </a:solidFill>
              </a:rPr>
              <a:t>Operation Tiberius</a:t>
            </a:r>
          </a:p>
        </p:txBody>
      </p:sp>
      <p:cxnSp>
        <p:nvCxnSpPr>
          <p:cNvPr id="10" name="Straight Connector 9">
            <a:extLst>
              <a:ext uri="{FF2B5EF4-FFF2-40B4-BE49-F238E27FC236}">
                <a16:creationId xmlns:a16="http://schemas.microsoft.com/office/drawing/2014/main" id="{F2AE495E-2AAF-4BC1-87A5-331009D828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0E2982-7178-4512-A1AA-0E28958A74F3}"/>
              </a:ext>
            </a:extLst>
          </p:cNvPr>
          <p:cNvSpPr>
            <a:spLocks noGrp="1"/>
          </p:cNvSpPr>
          <p:nvPr>
            <p:ph idx="1"/>
          </p:nvPr>
        </p:nvSpPr>
        <p:spPr>
          <a:xfrm>
            <a:off x="943276" y="2050181"/>
            <a:ext cx="10410524" cy="4126782"/>
          </a:xfrm>
        </p:spPr>
        <p:txBody>
          <a:bodyPr>
            <a:normAutofit/>
          </a:bodyPr>
          <a:lstStyle/>
          <a:p>
            <a:pPr marL="0" indent="0">
              <a:buNone/>
            </a:pPr>
            <a:r>
              <a:rPr lang="en-US" sz="2400">
                <a:solidFill>
                  <a:srgbClr val="FFFFFF"/>
                </a:solidFill>
              </a:rPr>
              <a:t>Widespread corruption, and included </a:t>
            </a:r>
          </a:p>
          <a:p>
            <a:r>
              <a:rPr lang="en-US" sz="2400">
                <a:solidFill>
                  <a:srgbClr val="FFFFFF"/>
                </a:solidFill>
              </a:rPr>
              <a:t>Bribery of officers to obtain confidential information </a:t>
            </a:r>
          </a:p>
          <a:p>
            <a:r>
              <a:rPr lang="en-US" sz="2400">
                <a:solidFill>
                  <a:srgbClr val="FFFFFF"/>
                </a:solidFill>
              </a:rPr>
              <a:t>Criminal investigations as well as on policing techniques, knowledge of which would have been of assistance to members of the crime networks in seeking to avoid detection </a:t>
            </a:r>
          </a:p>
          <a:p>
            <a:r>
              <a:rPr lang="en-US" sz="2400">
                <a:solidFill>
                  <a:srgbClr val="FFFFFF"/>
                </a:solidFill>
              </a:rPr>
              <a:t>The report proposed allocating more anti-corruption resources to deal with these networks</a:t>
            </a:r>
          </a:p>
          <a:p>
            <a:r>
              <a:rPr lang="en-US" sz="2400">
                <a:solidFill>
                  <a:srgbClr val="FFFFFF"/>
                </a:solidFill>
              </a:rPr>
              <a:t>Covert operations were undertaken which identified organised crime syndicates with associations to corrupt current and former MPS officers in north-east and east London</a:t>
            </a:r>
            <a:endParaRPr lang="en-GB" sz="2400">
              <a:solidFill>
                <a:srgbClr val="FFFFFF"/>
              </a:solidFill>
            </a:endParaRPr>
          </a:p>
        </p:txBody>
      </p:sp>
    </p:spTree>
    <p:extLst>
      <p:ext uri="{BB962C8B-B14F-4D97-AF65-F5344CB8AC3E}">
        <p14:creationId xmlns:p14="http://schemas.microsoft.com/office/powerpoint/2010/main" val="15796249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07D0701-735B-BC4E-4B8C-4659B5FEAB6A}"/>
              </a:ext>
            </a:extLst>
          </p:cNvPr>
          <p:cNvPicPr>
            <a:picLocks noChangeAspect="1"/>
          </p:cNvPicPr>
          <p:nvPr/>
        </p:nvPicPr>
        <p:blipFill rotWithShape="1">
          <a:blip r:embed="rId2"/>
          <a:srcRect l="1002" t="9091" r="13956" b="1"/>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3D9CA56-9F9C-43F9-94B0-21955134E404}"/>
              </a:ext>
            </a:extLst>
          </p:cNvPr>
          <p:cNvSpPr>
            <a:spLocks noGrp="1"/>
          </p:cNvSpPr>
          <p:nvPr>
            <p:ph type="title"/>
          </p:nvPr>
        </p:nvSpPr>
        <p:spPr>
          <a:xfrm>
            <a:off x="371094" y="1161288"/>
            <a:ext cx="5495450" cy="1124712"/>
          </a:xfrm>
        </p:spPr>
        <p:txBody>
          <a:bodyPr anchor="b">
            <a:noAutofit/>
          </a:bodyPr>
          <a:lstStyle/>
          <a:p>
            <a:r>
              <a:rPr lang="en-GB" sz="5400" dirty="0"/>
              <a:t>Operation Zloty</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5134911-2133-488C-8A0E-213FAAFA42BF}"/>
              </a:ext>
            </a:extLst>
          </p:cNvPr>
          <p:cNvSpPr>
            <a:spLocks noGrp="1"/>
          </p:cNvSpPr>
          <p:nvPr>
            <p:ph idx="1"/>
          </p:nvPr>
        </p:nvSpPr>
        <p:spPr>
          <a:xfrm>
            <a:off x="371093" y="2718054"/>
            <a:ext cx="4817355" cy="3207258"/>
          </a:xfrm>
        </p:spPr>
        <p:txBody>
          <a:bodyPr anchor="t">
            <a:noAutofit/>
          </a:bodyPr>
          <a:lstStyle/>
          <a:p>
            <a:r>
              <a:rPr lang="en-GB" sz="2400" dirty="0"/>
              <a:t>Links between officers and organised crime networks</a:t>
            </a:r>
          </a:p>
          <a:p>
            <a:r>
              <a:rPr lang="en-US" sz="2400" dirty="0"/>
              <a:t>Nine officers were identified as being part of the network, two of whom were convicted</a:t>
            </a:r>
          </a:p>
          <a:p>
            <a:r>
              <a:rPr lang="en-US" sz="2400" dirty="0"/>
              <a:t>A further six faced police gross misconduct procedures</a:t>
            </a:r>
            <a:endParaRPr lang="en-GB" sz="2400" dirty="0"/>
          </a:p>
        </p:txBody>
      </p:sp>
    </p:spTree>
    <p:extLst>
      <p:ext uri="{BB962C8B-B14F-4D97-AF65-F5344CB8AC3E}">
        <p14:creationId xmlns:p14="http://schemas.microsoft.com/office/powerpoint/2010/main" val="98972032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0DE2F1AB-A399-411F-8684-038CB747A6F7}"/>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Past and present</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678592-0A2D-4827-8F7A-C53AC42D167A}"/>
              </a:ext>
            </a:extLst>
          </p:cNvPr>
          <p:cNvSpPr>
            <a:spLocks noGrp="1"/>
          </p:cNvSpPr>
          <p:nvPr>
            <p:ph idx="1"/>
          </p:nvPr>
        </p:nvSpPr>
        <p:spPr>
          <a:xfrm>
            <a:off x="824744" y="2398957"/>
            <a:ext cx="5090326" cy="3526144"/>
          </a:xfrm>
        </p:spPr>
        <p:txBody>
          <a:bodyPr>
            <a:normAutofit/>
          </a:bodyPr>
          <a:lstStyle/>
          <a:p>
            <a:r>
              <a:rPr lang="en-GB" sz="2400" dirty="0">
                <a:solidFill>
                  <a:schemeClr val="bg1"/>
                </a:solidFill>
              </a:rPr>
              <a:t>Then pockets of officers in specialist squads with corrupt associations with criminals</a:t>
            </a:r>
          </a:p>
          <a:p>
            <a:r>
              <a:rPr lang="en-GB" sz="2400" dirty="0">
                <a:solidFill>
                  <a:schemeClr val="bg1"/>
                </a:solidFill>
              </a:rPr>
              <a:t>Now </a:t>
            </a:r>
            <a:r>
              <a:rPr lang="en-US" sz="2400" dirty="0">
                <a:solidFill>
                  <a:schemeClr val="bg1"/>
                </a:solidFill>
              </a:rPr>
              <a:t>exploitation of staff through inappropriate relationships with journalists, private investigators and criminals</a:t>
            </a:r>
          </a:p>
          <a:p>
            <a:r>
              <a:rPr lang="en-US" sz="2400" dirty="0">
                <a:solidFill>
                  <a:schemeClr val="bg1"/>
                </a:solidFill>
              </a:rPr>
              <a:t>Direct misconduct, abuse and criminal </a:t>
            </a:r>
            <a:r>
              <a:rPr lang="en-US" sz="2400" dirty="0" err="1">
                <a:solidFill>
                  <a:schemeClr val="bg1"/>
                </a:solidFill>
              </a:rPr>
              <a:t>behaviour</a:t>
            </a:r>
            <a:endParaRPr lang="en-US" sz="2400" dirty="0">
              <a:solidFill>
                <a:schemeClr val="bg1"/>
              </a:solidFill>
            </a:endParaRPr>
          </a:p>
          <a:p>
            <a:endParaRPr lang="en-GB" sz="2000" dirty="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Sir Mark Rowley admits Met Police 'failed' women over rapist officer">
            <a:hlinkClick r:id="" action="ppaction://media"/>
            <a:extLst>
              <a:ext uri="{FF2B5EF4-FFF2-40B4-BE49-F238E27FC236}">
                <a16:creationId xmlns:a16="http://schemas.microsoft.com/office/drawing/2014/main" id="{9DB97434-7982-1A98-C580-E8A1E172F3CC}"/>
              </a:ext>
            </a:extLst>
          </p:cNvPr>
          <p:cNvPicPr>
            <a:picLocks noRot="1" noChangeAspect="1"/>
          </p:cNvPicPr>
          <p:nvPr>
            <a:videoFile r:link="rId1"/>
          </p:nvPr>
        </p:nvPicPr>
        <p:blipFill>
          <a:blip r:embed="rId3"/>
          <a:stretch>
            <a:fillRect/>
          </a:stretch>
        </p:blipFill>
        <p:spPr>
          <a:xfrm>
            <a:off x="6276932" y="2242067"/>
            <a:ext cx="5705011" cy="3223331"/>
          </a:xfrm>
          <a:prstGeom prst="rect">
            <a:avLst/>
          </a:prstGeom>
        </p:spPr>
      </p:pic>
    </p:spTree>
    <p:extLst>
      <p:ext uri="{BB962C8B-B14F-4D97-AF65-F5344CB8AC3E}">
        <p14:creationId xmlns:p14="http://schemas.microsoft.com/office/powerpoint/2010/main" val="317474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5" fill="hold" display="0">
                  <p:stCondLst>
                    <p:cond delay="indefinite"/>
                  </p:stCondLst>
                </p:cTn>
                <p:tgtEl>
                  <p:spTgt spid="4"/>
                </p:tgtEl>
              </p:cMediaNode>
            </p:video>
            <p:seq concurrent="1" nextAc="seek">
              <p:cTn id="26" restart="whenNotActive" fill="hold" evtFilter="cancelBubble" nodeType="interactiveSeq">
                <p:stCondLst>
                  <p:cond evt="onClick" delay="0">
                    <p:tgtEl>
                      <p:spTgt spid="4"/>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4"/>
                                        </p:tgtEl>
                                      </p:cBhvr>
                                    </p:cmd>
                                  </p:childTnLst>
                                </p:cTn>
                              </p:par>
                            </p:childTnLst>
                          </p:cTn>
                        </p:par>
                      </p:childTnLst>
                    </p:cTn>
                  </p:par>
                </p:childTnLst>
              </p:cTn>
              <p:nextCondLst>
                <p:cond evt="onClick" delay="0">
                  <p:tgtEl>
                    <p:spTgt spid="4"/>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2D22E-D87F-606E-DD49-2854DE56C66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E915B07-4260-1E5B-B1C9-8C3E01DE0712}"/>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A35928EE-EDC3-1F50-0188-57A5C8AB925D}"/>
              </a:ext>
            </a:extLst>
          </p:cNvPr>
          <p:cNvPicPr>
            <a:picLocks noChangeAspect="1"/>
          </p:cNvPicPr>
          <p:nvPr/>
        </p:nvPicPr>
        <p:blipFill>
          <a:blip r:embed="rId2"/>
          <a:stretch>
            <a:fillRect/>
          </a:stretch>
        </p:blipFill>
        <p:spPr>
          <a:xfrm>
            <a:off x="1542729" y="1027906"/>
            <a:ext cx="9375156" cy="4351338"/>
          </a:xfrm>
          <a:prstGeom prst="rect">
            <a:avLst/>
          </a:prstGeom>
          <a:ln w="228600" cap="sq" cmpd="thickThin">
            <a:solidFill>
              <a:srgbClr val="000000"/>
            </a:solidFill>
            <a:prstDash val="solid"/>
            <a:miter lim="800000"/>
          </a:ln>
          <a:effectLst>
            <a:innerShdw blurRad="76200">
              <a:srgbClr val="000000"/>
            </a:innerShdw>
          </a:effectLst>
        </p:spPr>
      </p:pic>
      <p:sp>
        <p:nvSpPr>
          <p:cNvPr id="7" name="TextBox 6">
            <a:extLst>
              <a:ext uri="{FF2B5EF4-FFF2-40B4-BE49-F238E27FC236}">
                <a16:creationId xmlns:a16="http://schemas.microsoft.com/office/drawing/2014/main" id="{B5B5BFD2-7F14-2794-A62B-98D44EBE8DD9}"/>
              </a:ext>
            </a:extLst>
          </p:cNvPr>
          <p:cNvSpPr txBox="1"/>
          <p:nvPr/>
        </p:nvSpPr>
        <p:spPr>
          <a:xfrm>
            <a:off x="2471791" y="5846544"/>
            <a:ext cx="7781818" cy="646331"/>
          </a:xfrm>
          <a:prstGeom prst="rect">
            <a:avLst/>
          </a:prstGeom>
          <a:noFill/>
        </p:spPr>
        <p:txBody>
          <a:bodyPr wrap="square">
            <a:spAutoFit/>
          </a:bodyPr>
          <a:lstStyle/>
          <a:p>
            <a:r>
              <a:rPr lang="en-GB" dirty="0">
                <a:hlinkClick r:id="rId3"/>
              </a:rPr>
              <a:t>https://www.justiceinspectorates.gov.uk/hmicfrs/news/news-feed/metropolitan-polices-approach-to-corruption-not-fit-for-purpose/</a:t>
            </a:r>
            <a:r>
              <a:rPr lang="en-GB" dirty="0"/>
              <a:t> </a:t>
            </a:r>
          </a:p>
        </p:txBody>
      </p:sp>
    </p:spTree>
    <p:extLst>
      <p:ext uri="{BB962C8B-B14F-4D97-AF65-F5344CB8AC3E}">
        <p14:creationId xmlns:p14="http://schemas.microsoft.com/office/powerpoint/2010/main" val="8562403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C31654F5-CA8A-DBE7-CD80-B2DC279DC3AC}"/>
              </a:ext>
            </a:extLst>
          </p:cNvPr>
          <p:cNvSpPr>
            <a:spLocks noGrp="1"/>
          </p:cNvSpPr>
          <p:nvPr>
            <p:ph type="title"/>
          </p:nvPr>
        </p:nvSpPr>
        <p:spPr>
          <a:xfrm>
            <a:off x="1014141" y="1450655"/>
            <a:ext cx="3932030" cy="3956690"/>
          </a:xfrm>
        </p:spPr>
        <p:txBody>
          <a:bodyPr anchor="ctr">
            <a:normAutofit/>
          </a:bodyPr>
          <a:lstStyle/>
          <a:p>
            <a:r>
              <a:rPr lang="en-GB" sz="8000">
                <a:solidFill>
                  <a:schemeClr val="bg1"/>
                </a:solidFill>
              </a:rPr>
              <a:t>HMICFRS</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38FE529-5713-FD51-0B97-8E36D5AC2340}"/>
              </a:ext>
            </a:extLst>
          </p:cNvPr>
          <p:cNvSpPr>
            <a:spLocks noGrp="1"/>
          </p:cNvSpPr>
          <p:nvPr>
            <p:ph idx="1"/>
          </p:nvPr>
        </p:nvSpPr>
        <p:spPr>
          <a:xfrm>
            <a:off x="6096000" y="1108060"/>
            <a:ext cx="5822022" cy="5025607"/>
          </a:xfrm>
        </p:spPr>
        <p:txBody>
          <a:bodyPr anchor="ctr">
            <a:noAutofit/>
          </a:bodyPr>
          <a:lstStyle/>
          <a:p>
            <a:pPr marL="0" indent="0">
              <a:buNone/>
            </a:pPr>
            <a:r>
              <a:rPr lang="en-US" sz="2000" dirty="0">
                <a:solidFill>
                  <a:schemeClr val="bg1"/>
                </a:solidFill>
              </a:rPr>
              <a:t>Overall finding was that the Met’s counter-corruption arrangements and procedures are fundamentally flawed:</a:t>
            </a:r>
          </a:p>
          <a:p>
            <a:r>
              <a:rPr lang="en-US" sz="2000" dirty="0">
                <a:solidFill>
                  <a:schemeClr val="bg1"/>
                </a:solidFill>
              </a:rPr>
              <a:t>In the past two years, the Met has recruited people with criminal connections and more than 100 people who have committed offences. Some of these recruitment decisions may have been justifiable, but the force failed to properly supervise these people to lessen the risks;</a:t>
            </a:r>
          </a:p>
          <a:p>
            <a:r>
              <a:rPr lang="en-US" sz="2000" dirty="0">
                <a:solidFill>
                  <a:schemeClr val="bg1"/>
                </a:solidFill>
              </a:rPr>
              <a:t>Property and exhibits procedures were dire. Hundreds of items were not accounted for, including cash and drugs. In one instance, the security access code for a property store had been inscribed on the outside of the door;</a:t>
            </a:r>
            <a:endParaRPr lang="en-GB" sz="2000" dirty="0">
              <a:solidFill>
                <a:schemeClr val="bg1"/>
              </a:solidFill>
            </a:endParaRPr>
          </a:p>
        </p:txBody>
      </p:sp>
    </p:spTree>
    <p:extLst>
      <p:ext uri="{BB962C8B-B14F-4D97-AF65-F5344CB8AC3E}">
        <p14:creationId xmlns:p14="http://schemas.microsoft.com/office/powerpoint/2010/main" val="3210888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C5CDD827-6BCD-E7FA-6513-8535F7D00EE8}"/>
              </a:ext>
            </a:extLst>
          </p:cNvPr>
          <p:cNvSpPr>
            <a:spLocks noGrp="1"/>
          </p:cNvSpPr>
          <p:nvPr>
            <p:ph type="title"/>
          </p:nvPr>
        </p:nvSpPr>
        <p:spPr>
          <a:xfrm>
            <a:off x="1014141" y="1450655"/>
            <a:ext cx="3932030" cy="3956690"/>
          </a:xfrm>
        </p:spPr>
        <p:txBody>
          <a:bodyPr anchor="ctr">
            <a:normAutofit/>
          </a:bodyPr>
          <a:lstStyle/>
          <a:p>
            <a:r>
              <a:rPr lang="en-GB" sz="8000">
                <a:solidFill>
                  <a:schemeClr val="bg1"/>
                </a:solidFill>
              </a:rPr>
              <a:t>HMICFRS</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07FC7FD-CDC3-20AF-1C43-4B576490BE1C}"/>
              </a:ext>
            </a:extLst>
          </p:cNvPr>
          <p:cNvSpPr>
            <a:spLocks noGrp="1"/>
          </p:cNvSpPr>
          <p:nvPr>
            <p:ph idx="1"/>
          </p:nvPr>
        </p:nvSpPr>
        <p:spPr>
          <a:xfrm>
            <a:off x="6096000" y="1108060"/>
            <a:ext cx="5472701" cy="4881763"/>
          </a:xfrm>
        </p:spPr>
        <p:txBody>
          <a:bodyPr anchor="ctr">
            <a:normAutofit/>
          </a:bodyPr>
          <a:lstStyle/>
          <a:p>
            <a:r>
              <a:rPr lang="en-US" sz="2000" dirty="0">
                <a:solidFill>
                  <a:schemeClr val="bg1"/>
                </a:solidFill>
              </a:rPr>
              <a:t>The force doesn’t know whether all those in sensitive posts – such as child protection, major crime investigation, and informant handling – have been cleared to the level of security vetting needed;</a:t>
            </a:r>
          </a:p>
          <a:p>
            <a:r>
              <a:rPr lang="en-US" sz="2000" dirty="0">
                <a:solidFill>
                  <a:schemeClr val="bg1"/>
                </a:solidFill>
              </a:rPr>
              <a:t>Over 2,000 warrant cards issued to personnel who had since left the force were unaccounted for; and</a:t>
            </a:r>
          </a:p>
          <a:p>
            <a:r>
              <a:rPr lang="en-US" sz="2000" dirty="0">
                <a:solidFill>
                  <a:schemeClr val="bg1"/>
                </a:solidFill>
              </a:rPr>
              <a:t>The Met still does not have the capability to proactively monitor its IT systems, despite repeated warnings from the inspectorate. IT monitoring is used by most forces to enhance their ability to identify corrupt personnel.</a:t>
            </a:r>
            <a:endParaRPr lang="en-GB" sz="2000" dirty="0">
              <a:solidFill>
                <a:schemeClr val="bg1"/>
              </a:solidFill>
            </a:endParaRPr>
          </a:p>
        </p:txBody>
      </p:sp>
    </p:spTree>
    <p:extLst>
      <p:ext uri="{BB962C8B-B14F-4D97-AF65-F5344CB8AC3E}">
        <p14:creationId xmlns:p14="http://schemas.microsoft.com/office/powerpoint/2010/main" val="3713438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C393F-2702-3A7B-0C6C-519F8EC8E5C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D0EB428-C86B-48E2-B304-2497ADCDD143}"/>
              </a:ext>
            </a:extLst>
          </p:cNvPr>
          <p:cNvSpPr>
            <a:spLocks noGrp="1"/>
          </p:cNvSpPr>
          <p:nvPr>
            <p:ph idx="1"/>
          </p:nvPr>
        </p:nvSpPr>
        <p:spPr/>
        <p:txBody>
          <a:bodyPr>
            <a:normAutofit lnSpcReduction="10000"/>
          </a:bodyPr>
          <a:lstStyle/>
          <a:p>
            <a:r>
              <a:rPr lang="en-GB" dirty="0"/>
              <a:t>HMICFRS (2022) Metropolitan Police’s approach to corruption not fit for purpose, available at  </a:t>
            </a:r>
            <a:r>
              <a:rPr lang="en-GB" dirty="0">
                <a:hlinkClick r:id="rId2"/>
              </a:rPr>
              <a:t>https://www.justiceinspectorates.gov.uk/hmicfrs/news/news-feed/metropolitan-polices-approach-to-corruption-not-fit-for-purpose/</a:t>
            </a:r>
            <a:r>
              <a:rPr lang="en-GB" dirty="0"/>
              <a:t> </a:t>
            </a:r>
          </a:p>
          <a:p>
            <a:r>
              <a:rPr lang="en-GB" dirty="0"/>
              <a:t>Rowley, M (2023) Commissioner Sir Mark Rowley: </a:t>
            </a:r>
            <a:r>
              <a:rPr lang="en-US" dirty="0"/>
              <a:t>Setting the Metropolitan Police up to succeed, 10</a:t>
            </a:r>
            <a:r>
              <a:rPr lang="en-US" baseline="30000" dirty="0"/>
              <a:t>th</a:t>
            </a:r>
            <a:r>
              <a:rPr lang="en-US" dirty="0"/>
              <a:t> January 22022,  </a:t>
            </a:r>
            <a:r>
              <a:rPr lang="en-GB" dirty="0"/>
              <a:t>available at </a:t>
            </a:r>
            <a:r>
              <a:rPr lang="en-GB" dirty="0">
                <a:hlinkClick r:id="rId3"/>
              </a:rPr>
              <a:t>https://youtu.be/giZsn8560n4</a:t>
            </a:r>
            <a:r>
              <a:rPr lang="en-GB" dirty="0"/>
              <a:t> </a:t>
            </a:r>
          </a:p>
          <a:p>
            <a:r>
              <a:rPr lang="en-GB" dirty="0"/>
              <a:t>Rowley, M and Owens, L (2023) </a:t>
            </a:r>
            <a:r>
              <a:rPr lang="en-US" dirty="0"/>
              <a:t>Q&amp;A Event with Dame Lynne Owens &amp; Sir Mark Rowley: Setting the Metropolitan Police up to succeed, available at </a:t>
            </a:r>
            <a:r>
              <a:rPr lang="en-US" dirty="0">
                <a:hlinkClick r:id="rId4"/>
              </a:rPr>
              <a:t>https://youtu.be/oLaDj5h5VmU</a:t>
            </a:r>
            <a:r>
              <a:rPr lang="en-US" dirty="0"/>
              <a:t> </a:t>
            </a:r>
            <a:endParaRPr lang="en-GB" dirty="0"/>
          </a:p>
        </p:txBody>
      </p:sp>
    </p:spTree>
    <p:extLst>
      <p:ext uri="{BB962C8B-B14F-4D97-AF65-F5344CB8AC3E}">
        <p14:creationId xmlns:p14="http://schemas.microsoft.com/office/powerpoint/2010/main" val="497766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249</TotalTime>
  <Words>790</Words>
  <Application>Microsoft Office PowerPoint</Application>
  <PresentationFormat>Widescreen</PresentationFormat>
  <Paragraphs>61</Paragraphs>
  <Slides>14</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inherit</vt:lpstr>
      <vt:lpstr>lato-regular</vt:lpstr>
      <vt:lpstr>Office Theme</vt:lpstr>
      <vt:lpstr>Corruption in the Metropolitan Police Service</vt:lpstr>
      <vt:lpstr>Contents</vt:lpstr>
      <vt:lpstr>PowerPoint Presentation</vt:lpstr>
      <vt:lpstr>Sir Robert Mark</vt:lpstr>
      <vt:lpstr>Operation Othona 1993</vt:lpstr>
      <vt:lpstr>Shaw 2014</vt:lpstr>
      <vt:lpstr>Operation Tiberius</vt:lpstr>
      <vt:lpstr>Operation Tiberius</vt:lpstr>
      <vt:lpstr>Operation Zloty</vt:lpstr>
      <vt:lpstr>Past and present</vt:lpstr>
      <vt:lpstr>PowerPoint Presentation</vt:lpstr>
      <vt:lpstr>HMICFRS</vt:lpstr>
      <vt:lpstr>HMICFRS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Durke</dc:creator>
  <cp:lastModifiedBy>Mike Durke</cp:lastModifiedBy>
  <cp:revision>2</cp:revision>
  <dcterms:created xsi:type="dcterms:W3CDTF">2021-01-08T11:28:00Z</dcterms:created>
  <dcterms:modified xsi:type="dcterms:W3CDTF">2023-02-28T08:57:52Z</dcterms:modified>
</cp:coreProperties>
</file>