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9"/>
  </p:notesMasterIdLst>
  <p:handoutMasterIdLst>
    <p:handoutMasterId r:id="rId10"/>
  </p:handoutMasterIdLst>
  <p:sldIdLst>
    <p:sldId id="256" r:id="rId2"/>
    <p:sldId id="258" r:id="rId3"/>
    <p:sldId id="257" r:id="rId4"/>
    <p:sldId id="259" r:id="rId5"/>
    <p:sldId id="260" r:id="rId6"/>
    <p:sldId id="263" r:id="rId7"/>
    <p:sldId id="262" r:id="rId8"/>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C799FD-8A55-3A9D-6C0D-7BE343F278D0}" v="1003" dt="2022-10-09T11:04:53.980"/>
    <p1510:client id="{18AF7A16-30F8-41FA-8B2B-5F1E5B06FD67}" v="211" dt="2022-09-28T23:43:51.153"/>
    <p1510:client id="{428239F9-D5DF-66AF-F438-A64BB404808B}" v="598" dt="2022-10-10T13:54:33.1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114" d="100"/>
          <a:sy n="114" d="100"/>
        </p:scale>
        <p:origin x="108" y="378"/>
      </p:cViewPr>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notesMaster" Target="notesMasters/notesMaster1.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ncia Taylor (2107199)" userId="S::2107199@student.uwtsd.ac.uk::72ad6913-4b75-4987-8d90-57abb5305f1c" providerId="AD" clId="Web-{428239F9-D5DF-66AF-F438-A64BB404808B}"/>
    <pc:docChg chg="modSld sldOrd addMainMaster delMainMaster">
      <pc:chgData name="Sancia Taylor (2107199)" userId="S::2107199@student.uwtsd.ac.uk::72ad6913-4b75-4987-8d90-57abb5305f1c" providerId="AD" clId="Web-{428239F9-D5DF-66AF-F438-A64BB404808B}" dt="2022-10-10T13:54:33.132" v="595" actId="20577"/>
      <pc:docMkLst>
        <pc:docMk/>
      </pc:docMkLst>
      <pc:sldChg chg="modSp mod modClrScheme chgLayout">
        <pc:chgData name="Sancia Taylor (2107199)" userId="S::2107199@student.uwtsd.ac.uk::72ad6913-4b75-4987-8d90-57abb5305f1c" providerId="AD" clId="Web-{428239F9-D5DF-66AF-F438-A64BB404808B}" dt="2022-10-10T12:24:28.540" v="331" actId="20577"/>
        <pc:sldMkLst>
          <pc:docMk/>
          <pc:sldMk cId="3402371617" sldId="256"/>
        </pc:sldMkLst>
        <pc:spChg chg="mod ord">
          <ac:chgData name="Sancia Taylor (2107199)" userId="S::2107199@student.uwtsd.ac.uk::72ad6913-4b75-4987-8d90-57abb5305f1c" providerId="AD" clId="Web-{428239F9-D5DF-66AF-F438-A64BB404808B}" dt="2022-10-10T12:24:28.540" v="331" actId="20577"/>
          <ac:spMkLst>
            <pc:docMk/>
            <pc:sldMk cId="3402371617" sldId="256"/>
            <ac:spMk id="2" creationId="{00000000-0000-0000-0000-000000000000}"/>
          </ac:spMkLst>
        </pc:spChg>
        <pc:spChg chg="mod ord">
          <ac:chgData name="Sancia Taylor (2107199)" userId="S::2107199@student.uwtsd.ac.uk::72ad6913-4b75-4987-8d90-57abb5305f1c" providerId="AD" clId="Web-{428239F9-D5DF-66AF-F438-A64BB404808B}" dt="2022-10-10T12:13:07.150" v="192" actId="14100"/>
          <ac:spMkLst>
            <pc:docMk/>
            <pc:sldMk cId="3402371617" sldId="256"/>
            <ac:spMk id="3" creationId="{00000000-0000-0000-0000-000000000000}"/>
          </ac:spMkLst>
        </pc:spChg>
        <pc:picChg chg="mod">
          <ac:chgData name="Sancia Taylor (2107199)" userId="S::2107199@student.uwtsd.ac.uk::72ad6913-4b75-4987-8d90-57abb5305f1c" providerId="AD" clId="Web-{428239F9-D5DF-66AF-F438-A64BB404808B}" dt="2022-10-10T12:13:23.728" v="195" actId="1076"/>
          <ac:picMkLst>
            <pc:docMk/>
            <pc:sldMk cId="3402371617" sldId="256"/>
            <ac:picMk id="10" creationId="{8316E99F-746C-B7B5-8932-1527E99B69DD}"/>
          </ac:picMkLst>
        </pc:picChg>
      </pc:sldChg>
      <pc:sldChg chg="modSp mod modClrScheme chgLayout">
        <pc:chgData name="Sancia Taylor (2107199)" userId="S::2107199@student.uwtsd.ac.uk::72ad6913-4b75-4987-8d90-57abb5305f1c" providerId="AD" clId="Web-{428239F9-D5DF-66AF-F438-A64BB404808B}" dt="2022-10-10T13:02:34.452" v="382" actId="20577"/>
        <pc:sldMkLst>
          <pc:docMk/>
          <pc:sldMk cId="1552427706" sldId="257"/>
        </pc:sldMkLst>
        <pc:spChg chg="mod ord">
          <ac:chgData name="Sancia Taylor (2107199)" userId="S::2107199@student.uwtsd.ac.uk::72ad6913-4b75-4987-8d90-57abb5305f1c" providerId="AD" clId="Web-{428239F9-D5DF-66AF-F438-A64BB404808B}" dt="2022-10-10T12:10:31.193" v="157"/>
          <ac:spMkLst>
            <pc:docMk/>
            <pc:sldMk cId="1552427706" sldId="257"/>
            <ac:spMk id="2" creationId="{37B91865-2015-5232-753D-8B63FEDB6AB5}"/>
          </ac:spMkLst>
        </pc:spChg>
        <pc:spChg chg="mod ord">
          <ac:chgData name="Sancia Taylor (2107199)" userId="S::2107199@student.uwtsd.ac.uk::72ad6913-4b75-4987-8d90-57abb5305f1c" providerId="AD" clId="Web-{428239F9-D5DF-66AF-F438-A64BB404808B}" dt="2022-10-10T13:02:34.452" v="382" actId="20577"/>
          <ac:spMkLst>
            <pc:docMk/>
            <pc:sldMk cId="1552427706" sldId="257"/>
            <ac:spMk id="3" creationId="{E33EFEB7-154A-ED2F-45E2-2D2A5A582E33}"/>
          </ac:spMkLst>
        </pc:spChg>
      </pc:sldChg>
      <pc:sldChg chg="modSp mod modClrScheme chgLayout">
        <pc:chgData name="Sancia Taylor (2107199)" userId="S::2107199@student.uwtsd.ac.uk::72ad6913-4b75-4987-8d90-57abb5305f1c" providerId="AD" clId="Web-{428239F9-D5DF-66AF-F438-A64BB404808B}" dt="2022-10-10T12:10:31.193" v="157"/>
        <pc:sldMkLst>
          <pc:docMk/>
          <pc:sldMk cId="52221236" sldId="258"/>
        </pc:sldMkLst>
        <pc:spChg chg="mod ord">
          <ac:chgData name="Sancia Taylor (2107199)" userId="S::2107199@student.uwtsd.ac.uk::72ad6913-4b75-4987-8d90-57abb5305f1c" providerId="AD" clId="Web-{428239F9-D5DF-66AF-F438-A64BB404808B}" dt="2022-10-10T12:10:31.193" v="157"/>
          <ac:spMkLst>
            <pc:docMk/>
            <pc:sldMk cId="52221236" sldId="258"/>
            <ac:spMk id="2" creationId="{DCB2F574-4347-6CF0-C51B-6B08062ECC44}"/>
          </ac:spMkLst>
        </pc:spChg>
        <pc:spChg chg="mod ord">
          <ac:chgData name="Sancia Taylor (2107199)" userId="S::2107199@student.uwtsd.ac.uk::72ad6913-4b75-4987-8d90-57abb5305f1c" providerId="AD" clId="Web-{428239F9-D5DF-66AF-F438-A64BB404808B}" dt="2022-10-10T12:10:31.193" v="157"/>
          <ac:spMkLst>
            <pc:docMk/>
            <pc:sldMk cId="52221236" sldId="258"/>
            <ac:spMk id="3" creationId="{04F6C4E9-5DF7-B7AA-8CA4-6DB778080E07}"/>
          </ac:spMkLst>
        </pc:spChg>
      </pc:sldChg>
      <pc:sldChg chg="addSp delSp modSp mod modClrScheme delDesignElem chgLayout">
        <pc:chgData name="Sancia Taylor (2107199)" userId="S::2107199@student.uwtsd.ac.uk::72ad6913-4b75-4987-8d90-57abb5305f1c" providerId="AD" clId="Web-{428239F9-D5DF-66AF-F438-A64BB404808B}" dt="2022-10-10T12:10:31.193" v="157"/>
        <pc:sldMkLst>
          <pc:docMk/>
          <pc:sldMk cId="3193261320" sldId="259"/>
        </pc:sldMkLst>
        <pc:spChg chg="mod ord">
          <ac:chgData name="Sancia Taylor (2107199)" userId="S::2107199@student.uwtsd.ac.uk::72ad6913-4b75-4987-8d90-57abb5305f1c" providerId="AD" clId="Web-{428239F9-D5DF-66AF-F438-A64BB404808B}" dt="2022-10-10T12:10:31.193" v="157"/>
          <ac:spMkLst>
            <pc:docMk/>
            <pc:sldMk cId="3193261320" sldId="259"/>
            <ac:spMk id="2" creationId="{58C0967F-D190-1739-81F8-58F324FFE9B6}"/>
          </ac:spMkLst>
        </pc:spChg>
        <pc:spChg chg="add del">
          <ac:chgData name="Sancia Taylor (2107199)" userId="S::2107199@student.uwtsd.ac.uk::72ad6913-4b75-4987-8d90-57abb5305f1c" providerId="AD" clId="Web-{428239F9-D5DF-66AF-F438-A64BB404808B}" dt="2022-10-10T12:10:31.193" v="157"/>
          <ac:spMkLst>
            <pc:docMk/>
            <pc:sldMk cId="3193261320" sldId="259"/>
            <ac:spMk id="2252" creationId="{1EA5387D-64D8-4D6C-B109-FF4E81DF609A}"/>
          </ac:spMkLst>
        </pc:spChg>
        <pc:graphicFrameChg chg="modGraphic">
          <ac:chgData name="Sancia Taylor (2107199)" userId="S::2107199@student.uwtsd.ac.uk::72ad6913-4b75-4987-8d90-57abb5305f1c" providerId="AD" clId="Web-{428239F9-D5DF-66AF-F438-A64BB404808B}" dt="2022-10-10T12:09:58.818" v="155" actId="20577"/>
          <ac:graphicFrameMkLst>
            <pc:docMk/>
            <pc:sldMk cId="3193261320" sldId="259"/>
            <ac:graphicFrameMk id="2242" creationId="{5188D1D7-46E0-3AC3-0B68-D0DFDE55078A}"/>
          </ac:graphicFrameMkLst>
        </pc:graphicFrameChg>
        <pc:picChg chg="add del">
          <ac:chgData name="Sancia Taylor (2107199)" userId="S::2107199@student.uwtsd.ac.uk::72ad6913-4b75-4987-8d90-57abb5305f1c" providerId="AD" clId="Web-{428239F9-D5DF-66AF-F438-A64BB404808B}" dt="2022-10-10T12:10:31.193" v="157"/>
          <ac:picMkLst>
            <pc:docMk/>
            <pc:sldMk cId="3193261320" sldId="259"/>
            <ac:picMk id="2250" creationId="{CFD580F5-E7BF-4C1D-BEFD-4A4601EBA876}"/>
          </ac:picMkLst>
        </pc:picChg>
      </pc:sldChg>
      <pc:sldChg chg="addSp delSp modSp mod ord modClrScheme setClrOvrMap delDesignElem chgLayout">
        <pc:chgData name="Sancia Taylor (2107199)" userId="S::2107199@student.uwtsd.ac.uk::72ad6913-4b75-4987-8d90-57abb5305f1c" providerId="AD" clId="Web-{428239F9-D5DF-66AF-F438-A64BB404808B}" dt="2022-10-10T13:50:17.548" v="589" actId="20577"/>
        <pc:sldMkLst>
          <pc:docMk/>
          <pc:sldMk cId="2340080238" sldId="260"/>
        </pc:sldMkLst>
        <pc:spChg chg="mod ord">
          <ac:chgData name="Sancia Taylor (2107199)" userId="S::2107199@student.uwtsd.ac.uk::72ad6913-4b75-4987-8d90-57abb5305f1c" providerId="AD" clId="Web-{428239F9-D5DF-66AF-F438-A64BB404808B}" dt="2022-10-10T12:46:56.431" v="361"/>
          <ac:spMkLst>
            <pc:docMk/>
            <pc:sldMk cId="2340080238" sldId="260"/>
            <ac:spMk id="2" creationId="{4110CA21-AABC-5336-4C7D-965EED6750AB}"/>
          </ac:spMkLst>
        </pc:spChg>
        <pc:spChg chg="mod ord">
          <ac:chgData name="Sancia Taylor (2107199)" userId="S::2107199@student.uwtsd.ac.uk::72ad6913-4b75-4987-8d90-57abb5305f1c" providerId="AD" clId="Web-{428239F9-D5DF-66AF-F438-A64BB404808B}" dt="2022-10-10T13:50:17.548" v="589" actId="20577"/>
          <ac:spMkLst>
            <pc:docMk/>
            <pc:sldMk cId="2340080238" sldId="260"/>
            <ac:spMk id="4" creationId="{F2C1F8F8-77ED-09FE-F2E9-D57F1D008656}"/>
          </ac:spMkLst>
        </pc:spChg>
        <pc:spChg chg="mod">
          <ac:chgData name="Sancia Taylor (2107199)" userId="S::2107199@student.uwtsd.ac.uk::72ad6913-4b75-4987-8d90-57abb5305f1c" providerId="AD" clId="Web-{428239F9-D5DF-66AF-F438-A64BB404808B}" dt="2022-10-10T12:46:56.431" v="361"/>
          <ac:spMkLst>
            <pc:docMk/>
            <pc:sldMk cId="2340080238" sldId="260"/>
            <ac:spMk id="6" creationId="{B558BFBA-203F-1DB2-D1BE-46D9CAA61778}"/>
          </ac:spMkLst>
        </pc:spChg>
        <pc:spChg chg="add del">
          <ac:chgData name="Sancia Taylor (2107199)" userId="S::2107199@student.uwtsd.ac.uk::72ad6913-4b75-4987-8d90-57abb5305f1c" providerId="AD" clId="Web-{428239F9-D5DF-66AF-F438-A64BB404808B}" dt="2022-10-10T12:46:56.431" v="361"/>
          <ac:spMkLst>
            <pc:docMk/>
            <pc:sldMk cId="2340080238" sldId="260"/>
            <ac:spMk id="17" creationId="{0EEA75DC-BD58-47FC-A49C-D8C9469351F8}"/>
          </ac:spMkLst>
        </pc:spChg>
        <pc:spChg chg="add del">
          <ac:chgData name="Sancia Taylor (2107199)" userId="S::2107199@student.uwtsd.ac.uk::72ad6913-4b75-4987-8d90-57abb5305f1c" providerId="AD" clId="Web-{428239F9-D5DF-66AF-F438-A64BB404808B}" dt="2022-10-10T12:46:56.431" v="361"/>
          <ac:spMkLst>
            <pc:docMk/>
            <pc:sldMk cId="2340080238" sldId="260"/>
            <ac:spMk id="19" creationId="{626C8655-F166-4750-BA96-4360D907D478}"/>
          </ac:spMkLst>
        </pc:spChg>
        <pc:picChg chg="mod ord">
          <ac:chgData name="Sancia Taylor (2107199)" userId="S::2107199@student.uwtsd.ac.uk::72ad6913-4b75-4987-8d90-57abb5305f1c" providerId="AD" clId="Web-{428239F9-D5DF-66AF-F438-A64BB404808B}" dt="2022-10-10T12:46:56.431" v="361"/>
          <ac:picMkLst>
            <pc:docMk/>
            <pc:sldMk cId="2340080238" sldId="260"/>
            <ac:picMk id="5" creationId="{CD12A75C-981B-126E-C464-954159218175}"/>
          </ac:picMkLst>
        </pc:picChg>
        <pc:picChg chg="add del">
          <ac:chgData name="Sancia Taylor (2107199)" userId="S::2107199@student.uwtsd.ac.uk::72ad6913-4b75-4987-8d90-57abb5305f1c" providerId="AD" clId="Web-{428239F9-D5DF-66AF-F438-A64BB404808B}" dt="2022-10-10T12:46:56.431" v="361"/>
          <ac:picMkLst>
            <pc:docMk/>
            <pc:sldMk cId="2340080238" sldId="260"/>
            <ac:picMk id="18" creationId="{BDFADFB3-3D44-49A8-AE3B-A87C61607F7E}"/>
          </ac:picMkLst>
        </pc:picChg>
        <pc:picChg chg="add del">
          <ac:chgData name="Sancia Taylor (2107199)" userId="S::2107199@student.uwtsd.ac.uk::72ad6913-4b75-4987-8d90-57abb5305f1c" providerId="AD" clId="Web-{428239F9-D5DF-66AF-F438-A64BB404808B}" dt="2022-10-10T12:46:56.431" v="361"/>
          <ac:picMkLst>
            <pc:docMk/>
            <pc:sldMk cId="2340080238" sldId="260"/>
            <ac:picMk id="20" creationId="{30862539-52F7-43D0-A2BC-ADDD9106315A}"/>
          </ac:picMkLst>
        </pc:picChg>
        <pc:picChg chg="add">
          <ac:chgData name="Sancia Taylor (2107199)" userId="S::2107199@student.uwtsd.ac.uk::72ad6913-4b75-4987-8d90-57abb5305f1c" providerId="AD" clId="Web-{428239F9-D5DF-66AF-F438-A64BB404808B}" dt="2022-10-10T12:46:56.431" v="361"/>
          <ac:picMkLst>
            <pc:docMk/>
            <pc:sldMk cId="2340080238" sldId="260"/>
            <ac:picMk id="22" creationId="{CFD580F5-E7BF-4C1D-BEFD-4A4601EBA876}"/>
          </ac:picMkLst>
        </pc:picChg>
        <pc:picChg chg="add del">
          <ac:chgData name="Sancia Taylor (2107199)" userId="S::2107199@student.uwtsd.ac.uk::72ad6913-4b75-4987-8d90-57abb5305f1c" providerId="AD" clId="Web-{428239F9-D5DF-66AF-F438-A64BB404808B}" dt="2022-10-10T12:36:29.526" v="360"/>
          <ac:picMkLst>
            <pc:docMk/>
            <pc:sldMk cId="2340080238" sldId="260"/>
            <ac:picMk id="25" creationId="{BDFADFB3-3D44-49A8-AE3B-A87C61607F7E}"/>
          </ac:picMkLst>
        </pc:picChg>
      </pc:sldChg>
      <pc:sldChg chg="addSp delSp modSp mod modClrScheme chgLayout">
        <pc:chgData name="Sancia Taylor (2107199)" userId="S::2107199@student.uwtsd.ac.uk::72ad6913-4b75-4987-8d90-57abb5305f1c" providerId="AD" clId="Web-{428239F9-D5DF-66AF-F438-A64BB404808B}" dt="2022-10-10T13:48:50.890" v="586" actId="20577"/>
        <pc:sldMkLst>
          <pc:docMk/>
          <pc:sldMk cId="256092393" sldId="262"/>
        </pc:sldMkLst>
        <pc:spChg chg="mod ord">
          <ac:chgData name="Sancia Taylor (2107199)" userId="S::2107199@student.uwtsd.ac.uk::72ad6913-4b75-4987-8d90-57abb5305f1c" providerId="AD" clId="Web-{428239F9-D5DF-66AF-F438-A64BB404808B}" dt="2022-10-10T12:10:31.193" v="157"/>
          <ac:spMkLst>
            <pc:docMk/>
            <pc:sldMk cId="256092393" sldId="262"/>
            <ac:spMk id="2" creationId="{2E45FEB2-1F60-45D6-DA15-488B17A89F60}"/>
          </ac:spMkLst>
        </pc:spChg>
        <pc:spChg chg="mod ord">
          <ac:chgData name="Sancia Taylor (2107199)" userId="S::2107199@student.uwtsd.ac.uk::72ad6913-4b75-4987-8d90-57abb5305f1c" providerId="AD" clId="Web-{428239F9-D5DF-66AF-F438-A64BB404808B}" dt="2022-10-10T13:48:50.890" v="586" actId="20577"/>
          <ac:spMkLst>
            <pc:docMk/>
            <pc:sldMk cId="256092393" sldId="262"/>
            <ac:spMk id="3" creationId="{791DDD88-73E5-7ADF-8C17-13792E2AC298}"/>
          </ac:spMkLst>
        </pc:spChg>
        <pc:spChg chg="add del mod">
          <ac:chgData name="Sancia Taylor (2107199)" userId="S::2107199@student.uwtsd.ac.uk::72ad6913-4b75-4987-8d90-57abb5305f1c" providerId="AD" clId="Web-{428239F9-D5DF-66AF-F438-A64BB404808B}" dt="2022-10-10T12:32:16.020" v="339"/>
          <ac:spMkLst>
            <pc:docMk/>
            <pc:sldMk cId="256092393" sldId="262"/>
            <ac:spMk id="4" creationId="{BB844A72-8270-B983-3938-BB3ABCB92484}"/>
          </ac:spMkLst>
        </pc:spChg>
      </pc:sldChg>
      <pc:sldChg chg="modSp mod ord modClrScheme chgLayout">
        <pc:chgData name="Sancia Taylor (2107199)" userId="S::2107199@student.uwtsd.ac.uk::72ad6913-4b75-4987-8d90-57abb5305f1c" providerId="AD" clId="Web-{428239F9-D5DF-66AF-F438-A64BB404808B}" dt="2022-10-10T13:54:33.132" v="595" actId="20577"/>
        <pc:sldMkLst>
          <pc:docMk/>
          <pc:sldMk cId="517603430" sldId="263"/>
        </pc:sldMkLst>
        <pc:spChg chg="mod ord">
          <ac:chgData name="Sancia Taylor (2107199)" userId="S::2107199@student.uwtsd.ac.uk::72ad6913-4b75-4987-8d90-57abb5305f1c" providerId="AD" clId="Web-{428239F9-D5DF-66AF-F438-A64BB404808B}" dt="2022-10-10T12:10:31.193" v="157"/>
          <ac:spMkLst>
            <pc:docMk/>
            <pc:sldMk cId="517603430" sldId="263"/>
            <ac:spMk id="2" creationId="{B8EFAF59-5FC7-B246-F0EA-F078B5BA30CF}"/>
          </ac:spMkLst>
        </pc:spChg>
        <pc:spChg chg="mod ord">
          <ac:chgData name="Sancia Taylor (2107199)" userId="S::2107199@student.uwtsd.ac.uk::72ad6913-4b75-4987-8d90-57abb5305f1c" providerId="AD" clId="Web-{428239F9-D5DF-66AF-F438-A64BB404808B}" dt="2022-10-10T13:54:33.132" v="595" actId="20577"/>
          <ac:spMkLst>
            <pc:docMk/>
            <pc:sldMk cId="517603430" sldId="263"/>
            <ac:spMk id="3" creationId="{FF123B73-8FDB-D113-5406-82BD4115EFA2}"/>
          </ac:spMkLst>
        </pc:spChg>
      </pc:sldChg>
      <pc:sldMasterChg chg="add del addSldLayout delSldLayout">
        <pc:chgData name="Sancia Taylor (2107199)" userId="S::2107199@student.uwtsd.ac.uk::72ad6913-4b75-4987-8d90-57abb5305f1c" providerId="AD" clId="Web-{428239F9-D5DF-66AF-F438-A64BB404808B}" dt="2022-10-10T12:10:31.193" v="157"/>
        <pc:sldMasterMkLst>
          <pc:docMk/>
          <pc:sldMasterMk cId="0" sldId="2147483648"/>
        </pc:sldMasterMkLst>
        <pc:sldLayoutChg chg="add del">
          <pc:chgData name="Sancia Taylor (2107199)" userId="S::2107199@student.uwtsd.ac.uk::72ad6913-4b75-4987-8d90-57abb5305f1c" providerId="AD" clId="Web-{428239F9-D5DF-66AF-F438-A64BB404808B}" dt="2022-10-10T12:10:31.193" v="157"/>
          <pc:sldLayoutMkLst>
            <pc:docMk/>
            <pc:sldMasterMk cId="0" sldId="2147483648"/>
            <pc:sldLayoutMk cId="0" sldId="2147483649"/>
          </pc:sldLayoutMkLst>
        </pc:sldLayoutChg>
        <pc:sldLayoutChg chg="add del">
          <pc:chgData name="Sancia Taylor (2107199)" userId="S::2107199@student.uwtsd.ac.uk::72ad6913-4b75-4987-8d90-57abb5305f1c" providerId="AD" clId="Web-{428239F9-D5DF-66AF-F438-A64BB404808B}" dt="2022-10-10T12:10:31.193" v="157"/>
          <pc:sldLayoutMkLst>
            <pc:docMk/>
            <pc:sldMasterMk cId="0" sldId="2147483648"/>
            <pc:sldLayoutMk cId="0" sldId="2147483650"/>
          </pc:sldLayoutMkLst>
        </pc:sldLayoutChg>
        <pc:sldLayoutChg chg="add del">
          <pc:chgData name="Sancia Taylor (2107199)" userId="S::2107199@student.uwtsd.ac.uk::72ad6913-4b75-4987-8d90-57abb5305f1c" providerId="AD" clId="Web-{428239F9-D5DF-66AF-F438-A64BB404808B}" dt="2022-10-10T12:10:31.193" v="157"/>
          <pc:sldLayoutMkLst>
            <pc:docMk/>
            <pc:sldMasterMk cId="0" sldId="2147483648"/>
            <pc:sldLayoutMk cId="0" sldId="2147483651"/>
          </pc:sldLayoutMkLst>
        </pc:sldLayoutChg>
        <pc:sldLayoutChg chg="add del">
          <pc:chgData name="Sancia Taylor (2107199)" userId="S::2107199@student.uwtsd.ac.uk::72ad6913-4b75-4987-8d90-57abb5305f1c" providerId="AD" clId="Web-{428239F9-D5DF-66AF-F438-A64BB404808B}" dt="2022-10-10T12:10:31.193" v="157"/>
          <pc:sldLayoutMkLst>
            <pc:docMk/>
            <pc:sldMasterMk cId="0" sldId="2147483648"/>
            <pc:sldLayoutMk cId="0" sldId="2147483652"/>
          </pc:sldLayoutMkLst>
        </pc:sldLayoutChg>
        <pc:sldLayoutChg chg="add del">
          <pc:chgData name="Sancia Taylor (2107199)" userId="S::2107199@student.uwtsd.ac.uk::72ad6913-4b75-4987-8d90-57abb5305f1c" providerId="AD" clId="Web-{428239F9-D5DF-66AF-F438-A64BB404808B}" dt="2022-10-10T12:10:31.193" v="157"/>
          <pc:sldLayoutMkLst>
            <pc:docMk/>
            <pc:sldMasterMk cId="0" sldId="2147483648"/>
            <pc:sldLayoutMk cId="0" sldId="2147483653"/>
          </pc:sldLayoutMkLst>
        </pc:sldLayoutChg>
        <pc:sldLayoutChg chg="add del">
          <pc:chgData name="Sancia Taylor (2107199)" userId="S::2107199@student.uwtsd.ac.uk::72ad6913-4b75-4987-8d90-57abb5305f1c" providerId="AD" clId="Web-{428239F9-D5DF-66AF-F438-A64BB404808B}" dt="2022-10-10T12:10:31.193" v="157"/>
          <pc:sldLayoutMkLst>
            <pc:docMk/>
            <pc:sldMasterMk cId="0" sldId="2147483648"/>
            <pc:sldLayoutMk cId="0" sldId="2147483654"/>
          </pc:sldLayoutMkLst>
        </pc:sldLayoutChg>
        <pc:sldLayoutChg chg="add del">
          <pc:chgData name="Sancia Taylor (2107199)" userId="S::2107199@student.uwtsd.ac.uk::72ad6913-4b75-4987-8d90-57abb5305f1c" providerId="AD" clId="Web-{428239F9-D5DF-66AF-F438-A64BB404808B}" dt="2022-10-10T12:10:31.193" v="157"/>
          <pc:sldLayoutMkLst>
            <pc:docMk/>
            <pc:sldMasterMk cId="0" sldId="2147483648"/>
            <pc:sldLayoutMk cId="0" sldId="2147483655"/>
          </pc:sldLayoutMkLst>
        </pc:sldLayoutChg>
        <pc:sldLayoutChg chg="add del">
          <pc:chgData name="Sancia Taylor (2107199)" userId="S::2107199@student.uwtsd.ac.uk::72ad6913-4b75-4987-8d90-57abb5305f1c" providerId="AD" clId="Web-{428239F9-D5DF-66AF-F438-A64BB404808B}" dt="2022-10-10T12:10:31.193" v="157"/>
          <pc:sldLayoutMkLst>
            <pc:docMk/>
            <pc:sldMasterMk cId="0" sldId="2147483648"/>
            <pc:sldLayoutMk cId="0" sldId="2147483656"/>
          </pc:sldLayoutMkLst>
        </pc:sldLayoutChg>
        <pc:sldLayoutChg chg="add del">
          <pc:chgData name="Sancia Taylor (2107199)" userId="S::2107199@student.uwtsd.ac.uk::72ad6913-4b75-4987-8d90-57abb5305f1c" providerId="AD" clId="Web-{428239F9-D5DF-66AF-F438-A64BB404808B}" dt="2022-10-10T12:10:31.193" v="157"/>
          <pc:sldLayoutMkLst>
            <pc:docMk/>
            <pc:sldMasterMk cId="0" sldId="2147483648"/>
            <pc:sldLayoutMk cId="0" sldId="2147483657"/>
          </pc:sldLayoutMkLst>
        </pc:sldLayoutChg>
        <pc:sldLayoutChg chg="add del">
          <pc:chgData name="Sancia Taylor (2107199)" userId="S::2107199@student.uwtsd.ac.uk::72ad6913-4b75-4987-8d90-57abb5305f1c" providerId="AD" clId="Web-{428239F9-D5DF-66AF-F438-A64BB404808B}" dt="2022-10-10T12:10:31.193" v="157"/>
          <pc:sldLayoutMkLst>
            <pc:docMk/>
            <pc:sldMasterMk cId="0" sldId="2147483648"/>
            <pc:sldLayoutMk cId="0" sldId="2147483658"/>
          </pc:sldLayoutMkLst>
        </pc:sldLayoutChg>
        <pc:sldLayoutChg chg="add del">
          <pc:chgData name="Sancia Taylor (2107199)" userId="S::2107199@student.uwtsd.ac.uk::72ad6913-4b75-4987-8d90-57abb5305f1c" providerId="AD" clId="Web-{428239F9-D5DF-66AF-F438-A64BB404808B}" dt="2022-10-10T12:10:31.193" v="157"/>
          <pc:sldLayoutMkLst>
            <pc:docMk/>
            <pc:sldMasterMk cId="0" sldId="2147483648"/>
            <pc:sldLayoutMk cId="0" sldId="2147483659"/>
          </pc:sldLayoutMkLst>
        </pc:sldLayoutChg>
        <pc:sldLayoutChg chg="add del">
          <pc:chgData name="Sancia Taylor (2107199)" userId="S::2107199@student.uwtsd.ac.uk::72ad6913-4b75-4987-8d90-57abb5305f1c" providerId="AD" clId="Web-{428239F9-D5DF-66AF-F438-A64BB404808B}" dt="2022-10-10T12:10:31.193" v="157"/>
          <pc:sldLayoutMkLst>
            <pc:docMk/>
            <pc:sldMasterMk cId="0" sldId="2147483648"/>
            <pc:sldLayoutMk cId="0" sldId="2147483660"/>
          </pc:sldLayoutMkLst>
        </pc:sldLayoutChg>
        <pc:sldLayoutChg chg="add del">
          <pc:chgData name="Sancia Taylor (2107199)" userId="S::2107199@student.uwtsd.ac.uk::72ad6913-4b75-4987-8d90-57abb5305f1c" providerId="AD" clId="Web-{428239F9-D5DF-66AF-F438-A64BB404808B}" dt="2022-10-10T12:10:31.193" v="157"/>
          <pc:sldLayoutMkLst>
            <pc:docMk/>
            <pc:sldMasterMk cId="0" sldId="2147483648"/>
            <pc:sldLayoutMk cId="0" sldId="2147483661"/>
          </pc:sldLayoutMkLst>
        </pc:sldLayoutChg>
        <pc:sldLayoutChg chg="add del">
          <pc:chgData name="Sancia Taylor (2107199)" userId="S::2107199@student.uwtsd.ac.uk::72ad6913-4b75-4987-8d90-57abb5305f1c" providerId="AD" clId="Web-{428239F9-D5DF-66AF-F438-A64BB404808B}" dt="2022-10-10T12:10:31.193" v="157"/>
          <pc:sldLayoutMkLst>
            <pc:docMk/>
            <pc:sldMasterMk cId="0" sldId="2147483648"/>
            <pc:sldLayoutMk cId="0" sldId="2147483663"/>
          </pc:sldLayoutMkLst>
        </pc:sldLayoutChg>
        <pc:sldLayoutChg chg="add del">
          <pc:chgData name="Sancia Taylor (2107199)" userId="S::2107199@student.uwtsd.ac.uk::72ad6913-4b75-4987-8d90-57abb5305f1c" providerId="AD" clId="Web-{428239F9-D5DF-66AF-F438-A64BB404808B}" dt="2022-10-10T12:10:31.193" v="157"/>
          <pc:sldLayoutMkLst>
            <pc:docMk/>
            <pc:sldMasterMk cId="0" sldId="2147483648"/>
            <pc:sldLayoutMk cId="0" sldId="2147483666"/>
          </pc:sldLayoutMkLst>
        </pc:sldLayoutChg>
        <pc:sldLayoutChg chg="add del">
          <pc:chgData name="Sancia Taylor (2107199)" userId="S::2107199@student.uwtsd.ac.uk::72ad6913-4b75-4987-8d90-57abb5305f1c" providerId="AD" clId="Web-{428239F9-D5DF-66AF-F438-A64BB404808B}" dt="2022-10-10T12:10:31.193" v="157"/>
          <pc:sldLayoutMkLst>
            <pc:docMk/>
            <pc:sldMasterMk cId="0" sldId="2147483648"/>
            <pc:sldLayoutMk cId="0" sldId="2147483667"/>
          </pc:sldLayoutMkLst>
        </pc:sldLayoutChg>
        <pc:sldLayoutChg chg="add del">
          <pc:chgData name="Sancia Taylor (2107199)" userId="S::2107199@student.uwtsd.ac.uk::72ad6913-4b75-4987-8d90-57abb5305f1c" providerId="AD" clId="Web-{428239F9-D5DF-66AF-F438-A64BB404808B}" dt="2022-10-10T12:10:31.193" v="157"/>
          <pc:sldLayoutMkLst>
            <pc:docMk/>
            <pc:sldMasterMk cId="0" sldId="2147483648"/>
            <pc:sldLayoutMk cId="0" sldId="2147483668"/>
          </pc:sldLayoutMkLst>
        </pc:sldLayoutChg>
      </pc:sldMasterChg>
      <pc:sldMasterChg chg="add del addSldLayout delSldLayout modSldLayout">
        <pc:chgData name="Sancia Taylor (2107199)" userId="S::2107199@student.uwtsd.ac.uk::72ad6913-4b75-4987-8d90-57abb5305f1c" providerId="AD" clId="Web-{428239F9-D5DF-66AF-F438-A64BB404808B}" dt="2022-10-10T12:10:31.193" v="157"/>
        <pc:sldMasterMkLst>
          <pc:docMk/>
          <pc:sldMasterMk cId="2611718321" sldId="2147483669"/>
        </pc:sldMasterMkLst>
        <pc:sldLayoutChg chg="add del mod replId">
          <pc:chgData name="Sancia Taylor (2107199)" userId="S::2107199@student.uwtsd.ac.uk::72ad6913-4b75-4987-8d90-57abb5305f1c" providerId="AD" clId="Web-{428239F9-D5DF-66AF-F438-A64BB404808B}" dt="2022-10-10T12:10:31.193" v="157"/>
          <pc:sldLayoutMkLst>
            <pc:docMk/>
            <pc:sldMasterMk cId="2611718321" sldId="2147483669"/>
            <pc:sldLayoutMk cId="44052141" sldId="2147483670"/>
          </pc:sldLayoutMkLst>
        </pc:sldLayoutChg>
        <pc:sldLayoutChg chg="add del mod replId">
          <pc:chgData name="Sancia Taylor (2107199)" userId="S::2107199@student.uwtsd.ac.uk::72ad6913-4b75-4987-8d90-57abb5305f1c" providerId="AD" clId="Web-{428239F9-D5DF-66AF-F438-A64BB404808B}" dt="2022-10-10T12:10:31.193" v="157"/>
          <pc:sldLayoutMkLst>
            <pc:docMk/>
            <pc:sldMasterMk cId="2611718321" sldId="2147483669"/>
            <pc:sldLayoutMk cId="2693847347" sldId="2147483671"/>
          </pc:sldLayoutMkLst>
        </pc:sldLayoutChg>
        <pc:sldLayoutChg chg="add del mod replId">
          <pc:chgData name="Sancia Taylor (2107199)" userId="S::2107199@student.uwtsd.ac.uk::72ad6913-4b75-4987-8d90-57abb5305f1c" providerId="AD" clId="Web-{428239F9-D5DF-66AF-F438-A64BB404808B}" dt="2022-10-10T12:10:31.193" v="157"/>
          <pc:sldLayoutMkLst>
            <pc:docMk/>
            <pc:sldMasterMk cId="2611718321" sldId="2147483669"/>
            <pc:sldLayoutMk cId="1599048848" sldId="2147483672"/>
          </pc:sldLayoutMkLst>
        </pc:sldLayoutChg>
        <pc:sldLayoutChg chg="add del mod replId">
          <pc:chgData name="Sancia Taylor (2107199)" userId="S::2107199@student.uwtsd.ac.uk::72ad6913-4b75-4987-8d90-57abb5305f1c" providerId="AD" clId="Web-{428239F9-D5DF-66AF-F438-A64BB404808B}" dt="2022-10-10T12:10:31.193" v="157"/>
          <pc:sldLayoutMkLst>
            <pc:docMk/>
            <pc:sldMasterMk cId="2611718321" sldId="2147483669"/>
            <pc:sldLayoutMk cId="558166382" sldId="2147483673"/>
          </pc:sldLayoutMkLst>
        </pc:sldLayoutChg>
        <pc:sldLayoutChg chg="add del mod replId">
          <pc:chgData name="Sancia Taylor (2107199)" userId="S::2107199@student.uwtsd.ac.uk::72ad6913-4b75-4987-8d90-57abb5305f1c" providerId="AD" clId="Web-{428239F9-D5DF-66AF-F438-A64BB404808B}" dt="2022-10-10T12:10:31.193" v="157"/>
          <pc:sldLayoutMkLst>
            <pc:docMk/>
            <pc:sldMasterMk cId="2611718321" sldId="2147483669"/>
            <pc:sldLayoutMk cId="3698365446" sldId="2147483674"/>
          </pc:sldLayoutMkLst>
        </pc:sldLayoutChg>
        <pc:sldLayoutChg chg="add del mod replId">
          <pc:chgData name="Sancia Taylor (2107199)" userId="S::2107199@student.uwtsd.ac.uk::72ad6913-4b75-4987-8d90-57abb5305f1c" providerId="AD" clId="Web-{428239F9-D5DF-66AF-F438-A64BB404808B}" dt="2022-10-10T12:10:31.193" v="157"/>
          <pc:sldLayoutMkLst>
            <pc:docMk/>
            <pc:sldMasterMk cId="2611718321" sldId="2147483669"/>
            <pc:sldLayoutMk cId="3431146302" sldId="2147483675"/>
          </pc:sldLayoutMkLst>
        </pc:sldLayoutChg>
        <pc:sldLayoutChg chg="add del mod replId">
          <pc:chgData name="Sancia Taylor (2107199)" userId="S::2107199@student.uwtsd.ac.uk::72ad6913-4b75-4987-8d90-57abb5305f1c" providerId="AD" clId="Web-{428239F9-D5DF-66AF-F438-A64BB404808B}" dt="2022-10-10T12:10:31.193" v="157"/>
          <pc:sldLayoutMkLst>
            <pc:docMk/>
            <pc:sldMasterMk cId="2611718321" sldId="2147483669"/>
            <pc:sldLayoutMk cId="1046260685" sldId="2147483676"/>
          </pc:sldLayoutMkLst>
        </pc:sldLayoutChg>
        <pc:sldLayoutChg chg="add del mod replId">
          <pc:chgData name="Sancia Taylor (2107199)" userId="S::2107199@student.uwtsd.ac.uk::72ad6913-4b75-4987-8d90-57abb5305f1c" providerId="AD" clId="Web-{428239F9-D5DF-66AF-F438-A64BB404808B}" dt="2022-10-10T12:10:31.193" v="157"/>
          <pc:sldLayoutMkLst>
            <pc:docMk/>
            <pc:sldMasterMk cId="2611718321" sldId="2147483669"/>
            <pc:sldLayoutMk cId="807396409" sldId="2147483677"/>
          </pc:sldLayoutMkLst>
        </pc:sldLayoutChg>
        <pc:sldLayoutChg chg="add del mod replId">
          <pc:chgData name="Sancia Taylor (2107199)" userId="S::2107199@student.uwtsd.ac.uk::72ad6913-4b75-4987-8d90-57abb5305f1c" providerId="AD" clId="Web-{428239F9-D5DF-66AF-F438-A64BB404808B}" dt="2022-10-10T12:10:31.193" v="157"/>
          <pc:sldLayoutMkLst>
            <pc:docMk/>
            <pc:sldMasterMk cId="2611718321" sldId="2147483669"/>
            <pc:sldLayoutMk cId="2873236714" sldId="2147483678"/>
          </pc:sldLayoutMkLst>
        </pc:sldLayoutChg>
        <pc:sldLayoutChg chg="add del mod replId">
          <pc:chgData name="Sancia Taylor (2107199)" userId="S::2107199@student.uwtsd.ac.uk::72ad6913-4b75-4987-8d90-57abb5305f1c" providerId="AD" clId="Web-{428239F9-D5DF-66AF-F438-A64BB404808B}" dt="2022-10-10T12:10:31.193" v="157"/>
          <pc:sldLayoutMkLst>
            <pc:docMk/>
            <pc:sldMasterMk cId="2611718321" sldId="2147483669"/>
            <pc:sldLayoutMk cId="186969728" sldId="2147483679"/>
          </pc:sldLayoutMkLst>
        </pc:sldLayoutChg>
        <pc:sldLayoutChg chg="add del mod replId">
          <pc:chgData name="Sancia Taylor (2107199)" userId="S::2107199@student.uwtsd.ac.uk::72ad6913-4b75-4987-8d90-57abb5305f1c" providerId="AD" clId="Web-{428239F9-D5DF-66AF-F438-A64BB404808B}" dt="2022-10-10T12:10:31.193" v="157"/>
          <pc:sldLayoutMkLst>
            <pc:docMk/>
            <pc:sldMasterMk cId="2611718321" sldId="2147483669"/>
            <pc:sldLayoutMk cId="2042296855" sldId="2147483680"/>
          </pc:sldLayoutMkLst>
        </pc:sldLayoutChg>
        <pc:sldLayoutChg chg="add del mod replId">
          <pc:chgData name="Sancia Taylor (2107199)" userId="S::2107199@student.uwtsd.ac.uk::72ad6913-4b75-4987-8d90-57abb5305f1c" providerId="AD" clId="Web-{428239F9-D5DF-66AF-F438-A64BB404808B}" dt="2022-10-10T12:10:31.193" v="157"/>
          <pc:sldLayoutMkLst>
            <pc:docMk/>
            <pc:sldMasterMk cId="2611718321" sldId="2147483669"/>
            <pc:sldLayoutMk cId="775773737" sldId="2147483681"/>
          </pc:sldLayoutMkLst>
        </pc:sldLayoutChg>
        <pc:sldLayoutChg chg="add del mod replId">
          <pc:chgData name="Sancia Taylor (2107199)" userId="S::2107199@student.uwtsd.ac.uk::72ad6913-4b75-4987-8d90-57abb5305f1c" providerId="AD" clId="Web-{428239F9-D5DF-66AF-F438-A64BB404808B}" dt="2022-10-10T12:10:31.193" v="157"/>
          <pc:sldLayoutMkLst>
            <pc:docMk/>
            <pc:sldMasterMk cId="2611718321" sldId="2147483669"/>
            <pc:sldLayoutMk cId="2391158518" sldId="2147483682"/>
          </pc:sldLayoutMkLst>
        </pc:sldLayoutChg>
        <pc:sldLayoutChg chg="add del mod replId">
          <pc:chgData name="Sancia Taylor (2107199)" userId="S::2107199@student.uwtsd.ac.uk::72ad6913-4b75-4987-8d90-57abb5305f1c" providerId="AD" clId="Web-{428239F9-D5DF-66AF-F438-A64BB404808B}" dt="2022-10-10T12:10:31.193" v="157"/>
          <pc:sldLayoutMkLst>
            <pc:docMk/>
            <pc:sldMasterMk cId="2611718321" sldId="2147483669"/>
            <pc:sldLayoutMk cId="711277918" sldId="2147483683"/>
          </pc:sldLayoutMkLst>
        </pc:sldLayoutChg>
        <pc:sldLayoutChg chg="add del mod replId">
          <pc:chgData name="Sancia Taylor (2107199)" userId="S::2107199@student.uwtsd.ac.uk::72ad6913-4b75-4987-8d90-57abb5305f1c" providerId="AD" clId="Web-{428239F9-D5DF-66AF-F438-A64BB404808B}" dt="2022-10-10T12:10:31.193" v="157"/>
          <pc:sldLayoutMkLst>
            <pc:docMk/>
            <pc:sldMasterMk cId="2611718321" sldId="2147483669"/>
            <pc:sldLayoutMk cId="544118963" sldId="2147483684"/>
          </pc:sldLayoutMkLst>
        </pc:sldLayoutChg>
        <pc:sldLayoutChg chg="add del mod replId">
          <pc:chgData name="Sancia Taylor (2107199)" userId="S::2107199@student.uwtsd.ac.uk::72ad6913-4b75-4987-8d90-57abb5305f1c" providerId="AD" clId="Web-{428239F9-D5DF-66AF-F438-A64BB404808B}" dt="2022-10-10T12:10:31.193" v="157"/>
          <pc:sldLayoutMkLst>
            <pc:docMk/>
            <pc:sldMasterMk cId="2611718321" sldId="2147483669"/>
            <pc:sldLayoutMk cId="4247283167" sldId="2147483685"/>
          </pc:sldLayoutMkLst>
        </pc:sldLayoutChg>
        <pc:sldLayoutChg chg="add del mod replId">
          <pc:chgData name="Sancia Taylor (2107199)" userId="S::2107199@student.uwtsd.ac.uk::72ad6913-4b75-4987-8d90-57abb5305f1c" providerId="AD" clId="Web-{428239F9-D5DF-66AF-F438-A64BB404808B}" dt="2022-10-10T12:10:31.193" v="157"/>
          <pc:sldLayoutMkLst>
            <pc:docMk/>
            <pc:sldMasterMk cId="2611718321" sldId="2147483669"/>
            <pc:sldLayoutMk cId="1406405401" sldId="2147483686"/>
          </pc:sldLayoutMkLst>
        </pc:sldLayoutChg>
      </pc:sldMasterChg>
    </pc:docChg>
  </pc:docChgLst>
  <pc:docChgLst>
    <pc:chgData name="Sancia Taylor (2107199)" userId="S::2107199@student.uwtsd.ac.uk::72ad6913-4b75-4987-8d90-57abb5305f1c" providerId="AD" clId="Web-{18AF7A16-30F8-41FA-8B2B-5F1E5B06FD67}"/>
    <pc:docChg chg="addSld delSld modSld sldOrd">
      <pc:chgData name="Sancia Taylor (2107199)" userId="S::2107199@student.uwtsd.ac.uk::72ad6913-4b75-4987-8d90-57abb5305f1c" providerId="AD" clId="Web-{18AF7A16-30F8-41FA-8B2B-5F1E5B06FD67}" dt="2022-09-28T23:43:48.715" v="206"/>
      <pc:docMkLst>
        <pc:docMk/>
      </pc:docMkLst>
      <pc:sldChg chg="addSp delSp modSp mod setBg modClrScheme addAnim delAnim chgLayout">
        <pc:chgData name="Sancia Taylor (2107199)" userId="S::2107199@student.uwtsd.ac.uk::72ad6913-4b75-4987-8d90-57abb5305f1c" providerId="AD" clId="Web-{18AF7A16-30F8-41FA-8B2B-5F1E5B06FD67}" dt="2022-09-28T23:43:48.715" v="206"/>
        <pc:sldMkLst>
          <pc:docMk/>
          <pc:sldMk cId="3402371617" sldId="256"/>
        </pc:sldMkLst>
        <pc:spChg chg="mod ord">
          <ac:chgData name="Sancia Taylor (2107199)" userId="S::2107199@student.uwtsd.ac.uk::72ad6913-4b75-4987-8d90-57abb5305f1c" providerId="AD" clId="Web-{18AF7A16-30F8-41FA-8B2B-5F1E5B06FD67}" dt="2022-09-28T23:43:48.715" v="204"/>
          <ac:spMkLst>
            <pc:docMk/>
            <pc:sldMk cId="3402371617" sldId="256"/>
            <ac:spMk id="2" creationId="{00000000-0000-0000-0000-000000000000}"/>
          </ac:spMkLst>
        </pc:spChg>
        <pc:spChg chg="mod ord">
          <ac:chgData name="Sancia Taylor (2107199)" userId="S::2107199@student.uwtsd.ac.uk::72ad6913-4b75-4987-8d90-57abb5305f1c" providerId="AD" clId="Web-{18AF7A16-30F8-41FA-8B2B-5F1E5B06FD67}" dt="2022-09-28T23:43:48.715" v="204"/>
          <ac:spMkLst>
            <pc:docMk/>
            <pc:sldMk cId="3402371617" sldId="256"/>
            <ac:spMk id="3" creationId="{00000000-0000-0000-0000-000000000000}"/>
          </ac:spMkLst>
        </pc:spChg>
        <pc:spChg chg="add del mod">
          <ac:chgData name="Sancia Taylor (2107199)" userId="S::2107199@student.uwtsd.ac.uk::72ad6913-4b75-4987-8d90-57abb5305f1c" providerId="AD" clId="Web-{18AF7A16-30F8-41FA-8B2B-5F1E5B06FD67}" dt="2022-09-28T23:43:07.026" v="198"/>
          <ac:spMkLst>
            <pc:docMk/>
            <pc:sldMk cId="3402371617" sldId="256"/>
            <ac:spMk id="5" creationId="{DBB78D3E-2CE1-292D-C62A-3E2CA2680E3B}"/>
          </ac:spMkLst>
        </pc:spChg>
        <pc:spChg chg="add del mod">
          <ac:chgData name="Sancia Taylor (2107199)" userId="S::2107199@student.uwtsd.ac.uk::72ad6913-4b75-4987-8d90-57abb5305f1c" providerId="AD" clId="Web-{18AF7A16-30F8-41FA-8B2B-5F1E5B06FD67}" dt="2022-09-28T23:42:54.369" v="185"/>
          <ac:spMkLst>
            <pc:docMk/>
            <pc:sldMk cId="3402371617" sldId="256"/>
            <ac:spMk id="8" creationId="{C75529EE-64CA-DACB-88F1-C72A04DBB25C}"/>
          </ac:spMkLst>
        </pc:spChg>
        <pc:spChg chg="add mod">
          <ac:chgData name="Sancia Taylor (2107199)" userId="S::2107199@student.uwtsd.ac.uk::72ad6913-4b75-4987-8d90-57abb5305f1c" providerId="AD" clId="Web-{18AF7A16-30F8-41FA-8B2B-5F1E5B06FD67}" dt="2022-09-28T23:43:48.715" v="204"/>
          <ac:spMkLst>
            <pc:docMk/>
            <pc:sldMk cId="3402371617" sldId="256"/>
            <ac:spMk id="11" creationId="{40C196BA-F1D8-BA7F-7B7F-C4D915E550F6}"/>
          </ac:spMkLst>
        </pc:spChg>
        <pc:picChg chg="add del mod ord">
          <ac:chgData name="Sancia Taylor (2107199)" userId="S::2107199@student.uwtsd.ac.uk::72ad6913-4b75-4987-8d90-57abb5305f1c" providerId="AD" clId="Web-{18AF7A16-30F8-41FA-8B2B-5F1E5B06FD67}" dt="2022-09-28T23:43:07.026" v="199"/>
          <ac:picMkLst>
            <pc:docMk/>
            <pc:sldMk cId="3402371617" sldId="256"/>
            <ac:picMk id="4" creationId="{2A26A4F5-5A00-1254-9D3B-772A7CF6020F}"/>
          </ac:picMkLst>
        </pc:picChg>
        <pc:picChg chg="add del mod">
          <ac:chgData name="Sancia Taylor (2107199)" userId="S::2107199@student.uwtsd.ac.uk::72ad6913-4b75-4987-8d90-57abb5305f1c" providerId="AD" clId="Web-{18AF7A16-30F8-41FA-8B2B-5F1E5B06FD67}" dt="2022-09-28T23:42:54.369" v="186"/>
          <ac:picMkLst>
            <pc:docMk/>
            <pc:sldMk cId="3402371617" sldId="256"/>
            <ac:picMk id="7" creationId="{6B617059-1019-4D1C-74CE-6B480CFCD96A}"/>
          </ac:picMkLst>
        </pc:picChg>
        <pc:picChg chg="add mod ord">
          <ac:chgData name="Sancia Taylor (2107199)" userId="S::2107199@student.uwtsd.ac.uk::72ad6913-4b75-4987-8d90-57abb5305f1c" providerId="AD" clId="Web-{18AF7A16-30F8-41FA-8B2B-5F1E5B06FD67}" dt="2022-09-28T23:43:48.715" v="204"/>
          <ac:picMkLst>
            <pc:docMk/>
            <pc:sldMk cId="3402371617" sldId="256"/>
            <ac:picMk id="10" creationId="{8316E99F-746C-B7B5-8932-1527E99B69DD}"/>
          </ac:picMkLst>
        </pc:picChg>
      </pc:sldChg>
      <pc:sldChg chg="modSp new">
        <pc:chgData name="Sancia Taylor (2107199)" userId="S::2107199@student.uwtsd.ac.uk::72ad6913-4b75-4987-8d90-57abb5305f1c" providerId="AD" clId="Web-{18AF7A16-30F8-41FA-8B2B-5F1E5B06FD67}" dt="2022-09-28T22:48:41.285" v="156" actId="20577"/>
        <pc:sldMkLst>
          <pc:docMk/>
          <pc:sldMk cId="1552427706" sldId="257"/>
        </pc:sldMkLst>
        <pc:spChg chg="mod">
          <ac:chgData name="Sancia Taylor (2107199)" userId="S::2107199@student.uwtsd.ac.uk::72ad6913-4b75-4987-8d90-57abb5305f1c" providerId="AD" clId="Web-{18AF7A16-30F8-41FA-8B2B-5F1E5B06FD67}" dt="2022-09-28T22:34:49.372" v="47" actId="14100"/>
          <ac:spMkLst>
            <pc:docMk/>
            <pc:sldMk cId="1552427706" sldId="257"/>
            <ac:spMk id="2" creationId="{37B91865-2015-5232-753D-8B63FEDB6AB5}"/>
          </ac:spMkLst>
        </pc:spChg>
        <pc:spChg chg="mod">
          <ac:chgData name="Sancia Taylor (2107199)" userId="S::2107199@student.uwtsd.ac.uk::72ad6913-4b75-4987-8d90-57abb5305f1c" providerId="AD" clId="Web-{18AF7A16-30F8-41FA-8B2B-5F1E5B06FD67}" dt="2022-09-28T22:48:41.285" v="156" actId="20577"/>
          <ac:spMkLst>
            <pc:docMk/>
            <pc:sldMk cId="1552427706" sldId="257"/>
            <ac:spMk id="3" creationId="{E33EFEB7-154A-ED2F-45E2-2D2A5A582E33}"/>
          </ac:spMkLst>
        </pc:spChg>
      </pc:sldChg>
      <pc:sldChg chg="modSp new ord">
        <pc:chgData name="Sancia Taylor (2107199)" userId="S::2107199@student.uwtsd.ac.uk::72ad6913-4b75-4987-8d90-57abb5305f1c" providerId="AD" clId="Web-{18AF7A16-30F8-41FA-8B2B-5F1E5B06FD67}" dt="2022-09-28T22:41:26.023" v="121" actId="20577"/>
        <pc:sldMkLst>
          <pc:docMk/>
          <pc:sldMk cId="52221236" sldId="258"/>
        </pc:sldMkLst>
        <pc:spChg chg="mod">
          <ac:chgData name="Sancia Taylor (2107199)" userId="S::2107199@student.uwtsd.ac.uk::72ad6913-4b75-4987-8d90-57abb5305f1c" providerId="AD" clId="Web-{18AF7A16-30F8-41FA-8B2B-5F1E5B06FD67}" dt="2022-09-28T22:39:23.473" v="106" actId="14100"/>
          <ac:spMkLst>
            <pc:docMk/>
            <pc:sldMk cId="52221236" sldId="258"/>
            <ac:spMk id="2" creationId="{DCB2F574-4347-6CF0-C51B-6B08062ECC44}"/>
          </ac:spMkLst>
        </pc:spChg>
        <pc:spChg chg="mod">
          <ac:chgData name="Sancia Taylor (2107199)" userId="S::2107199@student.uwtsd.ac.uk::72ad6913-4b75-4987-8d90-57abb5305f1c" providerId="AD" clId="Web-{18AF7A16-30F8-41FA-8B2B-5F1E5B06FD67}" dt="2022-09-28T22:41:26.023" v="121" actId="20577"/>
          <ac:spMkLst>
            <pc:docMk/>
            <pc:sldMk cId="52221236" sldId="258"/>
            <ac:spMk id="3" creationId="{04F6C4E9-5DF7-B7AA-8CA4-6DB778080E07}"/>
          </ac:spMkLst>
        </pc:spChg>
      </pc:sldChg>
      <pc:sldChg chg="modSp new del ord">
        <pc:chgData name="Sancia Taylor (2107199)" userId="S::2107199@student.uwtsd.ac.uk::72ad6913-4b75-4987-8d90-57abb5305f1c" providerId="AD" clId="Web-{18AF7A16-30F8-41FA-8B2B-5F1E5B06FD67}" dt="2022-09-28T22:42:41.807" v="130"/>
        <pc:sldMkLst>
          <pc:docMk/>
          <pc:sldMk cId="3724397983" sldId="259"/>
        </pc:sldMkLst>
        <pc:spChg chg="mod">
          <ac:chgData name="Sancia Taylor (2107199)" userId="S::2107199@student.uwtsd.ac.uk::72ad6913-4b75-4987-8d90-57abb5305f1c" providerId="AD" clId="Web-{18AF7A16-30F8-41FA-8B2B-5F1E5B06FD67}" dt="2022-09-28T22:42:33.900" v="129" actId="20577"/>
          <ac:spMkLst>
            <pc:docMk/>
            <pc:sldMk cId="3724397983" sldId="259"/>
            <ac:spMk id="2" creationId="{A5853ADC-B53F-46E3-9DE2-59517CC3E0B2}"/>
          </ac:spMkLst>
        </pc:spChg>
      </pc:sldChg>
    </pc:docChg>
  </pc:docChgLst>
  <pc:docChgLst>
    <pc:chgData name="Sancia Taylor (2107199)" userId="S::2107199@student.uwtsd.ac.uk::72ad6913-4b75-4987-8d90-57abb5305f1c" providerId="AD" clId="Web-{0EC799FD-8A55-3A9D-6C0D-7BE343F278D0}"/>
    <pc:docChg chg="addSld delSld modSld sldOrd">
      <pc:chgData name="Sancia Taylor (2107199)" userId="S::2107199@student.uwtsd.ac.uk::72ad6913-4b75-4987-8d90-57abb5305f1c" providerId="AD" clId="Web-{0EC799FD-8A55-3A9D-6C0D-7BE343F278D0}" dt="2022-10-09T11:04:53.980" v="1345" actId="20577"/>
      <pc:docMkLst>
        <pc:docMk/>
      </pc:docMkLst>
      <pc:sldChg chg="addSp delSp modSp mod modClrScheme chgLayout">
        <pc:chgData name="Sancia Taylor (2107199)" userId="S::2107199@student.uwtsd.ac.uk::72ad6913-4b75-4987-8d90-57abb5305f1c" providerId="AD" clId="Web-{0EC799FD-8A55-3A9D-6C0D-7BE343F278D0}" dt="2022-10-09T09:42:22.051" v="1111" actId="20577"/>
        <pc:sldMkLst>
          <pc:docMk/>
          <pc:sldMk cId="1552427706" sldId="257"/>
        </pc:sldMkLst>
        <pc:spChg chg="mod ord">
          <ac:chgData name="Sancia Taylor (2107199)" userId="S::2107199@student.uwtsd.ac.uk::72ad6913-4b75-4987-8d90-57abb5305f1c" providerId="AD" clId="Web-{0EC799FD-8A55-3A9D-6C0D-7BE343F278D0}" dt="2022-10-07T15:45:54.723" v="24"/>
          <ac:spMkLst>
            <pc:docMk/>
            <pc:sldMk cId="1552427706" sldId="257"/>
            <ac:spMk id="2" creationId="{37B91865-2015-5232-753D-8B63FEDB6AB5}"/>
          </ac:spMkLst>
        </pc:spChg>
        <pc:spChg chg="mod ord">
          <ac:chgData name="Sancia Taylor (2107199)" userId="S::2107199@student.uwtsd.ac.uk::72ad6913-4b75-4987-8d90-57abb5305f1c" providerId="AD" clId="Web-{0EC799FD-8A55-3A9D-6C0D-7BE343F278D0}" dt="2022-10-09T09:42:22.051" v="1111" actId="20577"/>
          <ac:spMkLst>
            <pc:docMk/>
            <pc:sldMk cId="1552427706" sldId="257"/>
            <ac:spMk id="3" creationId="{E33EFEB7-154A-ED2F-45E2-2D2A5A582E33}"/>
          </ac:spMkLst>
        </pc:spChg>
        <pc:spChg chg="add del mod ord">
          <ac:chgData name="Sancia Taylor (2107199)" userId="S::2107199@student.uwtsd.ac.uk::72ad6913-4b75-4987-8d90-57abb5305f1c" providerId="AD" clId="Web-{0EC799FD-8A55-3A9D-6C0D-7BE343F278D0}" dt="2022-10-07T15:45:54.723" v="24"/>
          <ac:spMkLst>
            <pc:docMk/>
            <pc:sldMk cId="1552427706" sldId="257"/>
            <ac:spMk id="4" creationId="{ED42419B-1057-E9FE-44D1-712683F3C285}"/>
          </ac:spMkLst>
        </pc:spChg>
      </pc:sldChg>
      <pc:sldChg chg="modSp">
        <pc:chgData name="Sancia Taylor (2107199)" userId="S::2107199@student.uwtsd.ac.uk::72ad6913-4b75-4987-8d90-57abb5305f1c" providerId="AD" clId="Web-{0EC799FD-8A55-3A9D-6C0D-7BE343F278D0}" dt="2022-10-07T16:56:34.880" v="580" actId="20577"/>
        <pc:sldMkLst>
          <pc:docMk/>
          <pc:sldMk cId="52221236" sldId="258"/>
        </pc:sldMkLst>
        <pc:spChg chg="mod">
          <ac:chgData name="Sancia Taylor (2107199)" userId="S::2107199@student.uwtsd.ac.uk::72ad6913-4b75-4987-8d90-57abb5305f1c" providerId="AD" clId="Web-{0EC799FD-8A55-3A9D-6C0D-7BE343F278D0}" dt="2022-10-07T16:56:34.880" v="580" actId="20577"/>
          <ac:spMkLst>
            <pc:docMk/>
            <pc:sldMk cId="52221236" sldId="258"/>
            <ac:spMk id="3" creationId="{04F6C4E9-5DF7-B7AA-8CA4-6DB778080E07}"/>
          </ac:spMkLst>
        </pc:spChg>
      </pc:sldChg>
      <pc:sldChg chg="addSp delSp modSp new del">
        <pc:chgData name="Sancia Taylor (2107199)" userId="S::2107199@student.uwtsd.ac.uk::72ad6913-4b75-4987-8d90-57abb5305f1c" providerId="AD" clId="Web-{0EC799FD-8A55-3A9D-6C0D-7BE343F278D0}" dt="2022-10-07T15:58:10.092" v="65"/>
        <pc:sldMkLst>
          <pc:docMk/>
          <pc:sldMk cId="1958455838" sldId="259"/>
        </pc:sldMkLst>
        <pc:spChg chg="add del">
          <ac:chgData name="Sancia Taylor (2107199)" userId="S::2107199@student.uwtsd.ac.uk::72ad6913-4b75-4987-8d90-57abb5305f1c" providerId="AD" clId="Web-{0EC799FD-8A55-3A9D-6C0D-7BE343F278D0}" dt="2022-10-07T15:58:00.983" v="64"/>
          <ac:spMkLst>
            <pc:docMk/>
            <pc:sldMk cId="1958455838" sldId="259"/>
            <ac:spMk id="3" creationId="{79349B58-AAD1-2652-0616-8C740820E8A2}"/>
          </ac:spMkLst>
        </pc:spChg>
        <pc:spChg chg="add del mod">
          <ac:chgData name="Sancia Taylor (2107199)" userId="S::2107199@student.uwtsd.ac.uk::72ad6913-4b75-4987-8d90-57abb5305f1c" providerId="AD" clId="Web-{0EC799FD-8A55-3A9D-6C0D-7BE343F278D0}" dt="2022-10-07T15:50:41.811" v="40"/>
          <ac:spMkLst>
            <pc:docMk/>
            <pc:sldMk cId="1958455838" sldId="259"/>
            <ac:spMk id="6" creationId="{5FB43F92-54AE-467D-A3B0-B831CF4E03FD}"/>
          </ac:spMkLst>
        </pc:spChg>
        <pc:spChg chg="add del mod">
          <ac:chgData name="Sancia Taylor (2107199)" userId="S::2107199@student.uwtsd.ac.uk::72ad6913-4b75-4987-8d90-57abb5305f1c" providerId="AD" clId="Web-{0EC799FD-8A55-3A9D-6C0D-7BE343F278D0}" dt="2022-10-07T15:57:51.514" v="63"/>
          <ac:spMkLst>
            <pc:docMk/>
            <pc:sldMk cId="1958455838" sldId="259"/>
            <ac:spMk id="39" creationId="{76D7D2F8-DA3E-686C-B7E1-66E0A1DA1AF7}"/>
          </ac:spMkLst>
        </pc:spChg>
        <pc:graphicFrameChg chg="add del mod ord modGraphic">
          <ac:chgData name="Sancia Taylor (2107199)" userId="S::2107199@student.uwtsd.ac.uk::72ad6913-4b75-4987-8d90-57abb5305f1c" providerId="AD" clId="Web-{0EC799FD-8A55-3A9D-6C0D-7BE343F278D0}" dt="2022-10-07T15:54:20.069" v="43"/>
          <ac:graphicFrameMkLst>
            <pc:docMk/>
            <pc:sldMk cId="1958455838" sldId="259"/>
            <ac:graphicFrameMk id="8" creationId="{4B655B0C-3FE5-DDC6-8F91-C1B185239140}"/>
          </ac:graphicFrameMkLst>
        </pc:graphicFrameChg>
        <pc:graphicFrameChg chg="add del mod ord modGraphic">
          <ac:chgData name="Sancia Taylor (2107199)" userId="S::2107199@student.uwtsd.ac.uk::72ad6913-4b75-4987-8d90-57abb5305f1c" providerId="AD" clId="Web-{0EC799FD-8A55-3A9D-6C0D-7BE343F278D0}" dt="2022-10-07T15:55:53.150" v="45"/>
          <ac:graphicFrameMkLst>
            <pc:docMk/>
            <pc:sldMk cId="1958455838" sldId="259"/>
            <ac:graphicFrameMk id="27" creationId="{59328473-37DA-CD49-3B61-AF7B465C8106}"/>
          </ac:graphicFrameMkLst>
        </pc:graphicFrameChg>
        <pc:picChg chg="add del mod ord">
          <ac:chgData name="Sancia Taylor (2107199)" userId="S::2107199@student.uwtsd.ac.uk::72ad6913-4b75-4987-8d90-57abb5305f1c" providerId="AD" clId="Web-{0EC799FD-8A55-3A9D-6C0D-7BE343F278D0}" dt="2022-10-07T15:50:41.811" v="41"/>
          <ac:picMkLst>
            <pc:docMk/>
            <pc:sldMk cId="1958455838" sldId="259"/>
            <ac:picMk id="5" creationId="{4C205602-CFE6-0709-B2F3-93AA0817B894}"/>
          </ac:picMkLst>
        </pc:picChg>
      </pc:sldChg>
      <pc:sldChg chg="addSp delSp modSp new mod setBg">
        <pc:chgData name="Sancia Taylor (2107199)" userId="S::2107199@student.uwtsd.ac.uk::72ad6913-4b75-4987-8d90-57abb5305f1c" providerId="AD" clId="Web-{0EC799FD-8A55-3A9D-6C0D-7BE343F278D0}" dt="2022-10-09T09:24:23.219" v="1090"/>
        <pc:sldMkLst>
          <pc:docMk/>
          <pc:sldMk cId="3193261320" sldId="259"/>
        </pc:sldMkLst>
        <pc:spChg chg="mod">
          <ac:chgData name="Sancia Taylor (2107199)" userId="S::2107199@student.uwtsd.ac.uk::72ad6913-4b75-4987-8d90-57abb5305f1c" providerId="AD" clId="Web-{0EC799FD-8A55-3A9D-6C0D-7BE343F278D0}" dt="2022-10-09T09:23:22.590" v="1085"/>
          <ac:spMkLst>
            <pc:docMk/>
            <pc:sldMk cId="3193261320" sldId="259"/>
            <ac:spMk id="2" creationId="{58C0967F-D190-1739-81F8-58F324FFE9B6}"/>
          </ac:spMkLst>
        </pc:spChg>
        <pc:spChg chg="add del mod">
          <ac:chgData name="Sancia Taylor (2107199)" userId="S::2107199@student.uwtsd.ac.uk::72ad6913-4b75-4987-8d90-57abb5305f1c" providerId="AD" clId="Web-{0EC799FD-8A55-3A9D-6C0D-7BE343F278D0}" dt="2022-10-07T16:30:14.621" v="169"/>
          <ac:spMkLst>
            <pc:docMk/>
            <pc:sldMk cId="3193261320" sldId="259"/>
            <ac:spMk id="3" creationId="{4957000E-10E3-60CD-4404-887B00A857A2}"/>
          </ac:spMkLst>
        </pc:spChg>
        <pc:spChg chg="add del mod">
          <ac:chgData name="Sancia Taylor (2107199)" userId="S::2107199@student.uwtsd.ac.uk::72ad6913-4b75-4987-8d90-57abb5305f1c" providerId="AD" clId="Web-{0EC799FD-8A55-3A9D-6C0D-7BE343F278D0}" dt="2022-10-07T16:30:14.621" v="168"/>
          <ac:spMkLst>
            <pc:docMk/>
            <pc:sldMk cId="3193261320" sldId="259"/>
            <ac:spMk id="4" creationId="{A508AE38-7525-E253-2CD8-64C08A3DA4E6}"/>
          </ac:spMkLst>
        </pc:spChg>
        <pc:spChg chg="add del mod">
          <ac:chgData name="Sancia Taylor (2107199)" userId="S::2107199@student.uwtsd.ac.uk::72ad6913-4b75-4987-8d90-57abb5305f1c" providerId="AD" clId="Web-{0EC799FD-8A55-3A9D-6C0D-7BE343F278D0}" dt="2022-10-07T16:30:25.278" v="170"/>
          <ac:spMkLst>
            <pc:docMk/>
            <pc:sldMk cId="3193261320" sldId="259"/>
            <ac:spMk id="5" creationId="{5B9A4F34-C60E-3A02-449D-8C202AAF645D}"/>
          </ac:spMkLst>
        </pc:spChg>
        <pc:spChg chg="add del mod">
          <ac:chgData name="Sancia Taylor (2107199)" userId="S::2107199@student.uwtsd.ac.uk::72ad6913-4b75-4987-8d90-57abb5305f1c" providerId="AD" clId="Web-{0EC799FD-8A55-3A9D-6C0D-7BE343F278D0}" dt="2022-10-07T16:30:14.621" v="167"/>
          <ac:spMkLst>
            <pc:docMk/>
            <pc:sldMk cId="3193261320" sldId="259"/>
            <ac:spMk id="6" creationId="{3109633F-66AA-F0C4-BB15-F6B22F3E71D1}"/>
          </ac:spMkLst>
        </pc:spChg>
        <pc:spChg chg="add del mod">
          <ac:chgData name="Sancia Taylor (2107199)" userId="S::2107199@student.uwtsd.ac.uk::72ad6913-4b75-4987-8d90-57abb5305f1c" providerId="AD" clId="Web-{0EC799FD-8A55-3A9D-6C0D-7BE343F278D0}" dt="2022-10-07T16:30:14.621" v="166"/>
          <ac:spMkLst>
            <pc:docMk/>
            <pc:sldMk cId="3193261320" sldId="259"/>
            <ac:spMk id="7" creationId="{86C85F73-0A02-2B9B-50C6-ADD8A26CE94F}"/>
          </ac:spMkLst>
        </pc:spChg>
        <pc:spChg chg="add del mod">
          <ac:chgData name="Sancia Taylor (2107199)" userId="S::2107199@student.uwtsd.ac.uk::72ad6913-4b75-4987-8d90-57abb5305f1c" providerId="AD" clId="Web-{0EC799FD-8A55-3A9D-6C0D-7BE343F278D0}" dt="2022-10-07T16:29:36.417" v="162"/>
          <ac:spMkLst>
            <pc:docMk/>
            <pc:sldMk cId="3193261320" sldId="259"/>
            <ac:spMk id="8" creationId="{5DC61371-EC89-7BE1-282E-DE60114C7F21}"/>
          </ac:spMkLst>
        </pc:spChg>
        <pc:spChg chg="add del mod">
          <ac:chgData name="Sancia Taylor (2107199)" userId="S::2107199@student.uwtsd.ac.uk::72ad6913-4b75-4987-8d90-57abb5305f1c" providerId="AD" clId="Web-{0EC799FD-8A55-3A9D-6C0D-7BE343F278D0}" dt="2022-10-07T16:29:54.246" v="164"/>
          <ac:spMkLst>
            <pc:docMk/>
            <pc:sldMk cId="3193261320" sldId="259"/>
            <ac:spMk id="9" creationId="{471CEE71-1DDD-0078-E2E0-4D3D34942096}"/>
          </ac:spMkLst>
        </pc:spChg>
        <pc:spChg chg="add del mod">
          <ac:chgData name="Sancia Taylor (2107199)" userId="S::2107199@student.uwtsd.ac.uk::72ad6913-4b75-4987-8d90-57abb5305f1c" providerId="AD" clId="Web-{0EC799FD-8A55-3A9D-6C0D-7BE343F278D0}" dt="2022-10-07T16:29:44.683" v="163"/>
          <ac:spMkLst>
            <pc:docMk/>
            <pc:sldMk cId="3193261320" sldId="259"/>
            <ac:spMk id="10" creationId="{AA97FE3A-7FCC-B981-97A3-FF9F5379B602}"/>
          </ac:spMkLst>
        </pc:spChg>
        <pc:spChg chg="add del mod">
          <ac:chgData name="Sancia Taylor (2107199)" userId="S::2107199@student.uwtsd.ac.uk::72ad6913-4b75-4987-8d90-57abb5305f1c" providerId="AD" clId="Web-{0EC799FD-8A55-3A9D-6C0D-7BE343F278D0}" dt="2022-10-07T16:30:52.826" v="173"/>
          <ac:spMkLst>
            <pc:docMk/>
            <pc:sldMk cId="3193261320" sldId="259"/>
            <ac:spMk id="30" creationId="{2C99E86A-9374-9C82-B194-958078FE8E3B}"/>
          </ac:spMkLst>
        </pc:spChg>
        <pc:spChg chg="add del">
          <ac:chgData name="Sancia Taylor (2107199)" userId="S::2107199@student.uwtsd.ac.uk::72ad6913-4b75-4987-8d90-57abb5305f1c" providerId="AD" clId="Web-{0EC799FD-8A55-3A9D-6C0D-7BE343F278D0}" dt="2022-10-09T09:24:23.219" v="1090"/>
          <ac:spMkLst>
            <pc:docMk/>
            <pc:sldMk cId="3193261320" sldId="259"/>
            <ac:spMk id="2245" creationId="{1EA5387D-64D8-4D6C-B109-FF4E81DF609A}"/>
          </ac:spMkLst>
        </pc:spChg>
        <pc:spChg chg="add del">
          <ac:chgData name="Sancia Taylor (2107199)" userId="S::2107199@student.uwtsd.ac.uk::72ad6913-4b75-4987-8d90-57abb5305f1c" providerId="AD" clId="Web-{0EC799FD-8A55-3A9D-6C0D-7BE343F278D0}" dt="2022-10-07T16:51:40.182" v="520"/>
          <ac:spMkLst>
            <pc:docMk/>
            <pc:sldMk cId="3193261320" sldId="259"/>
            <ac:spMk id="2249" creationId="{9DA15B1D-0133-4CB3-B7CC-61FA728745D1}"/>
          </ac:spMkLst>
        </pc:spChg>
        <pc:spChg chg="add">
          <ac:chgData name="Sancia Taylor (2107199)" userId="S::2107199@student.uwtsd.ac.uk::72ad6913-4b75-4987-8d90-57abb5305f1c" providerId="AD" clId="Web-{0EC799FD-8A55-3A9D-6C0D-7BE343F278D0}" dt="2022-10-09T09:24:23.219" v="1090"/>
          <ac:spMkLst>
            <pc:docMk/>
            <pc:sldMk cId="3193261320" sldId="259"/>
            <ac:spMk id="2252" creationId="{1EA5387D-64D8-4D6C-B109-FF4E81DF609A}"/>
          </ac:spMkLst>
        </pc:spChg>
        <pc:spChg chg="add del">
          <ac:chgData name="Sancia Taylor (2107199)" userId="S::2107199@student.uwtsd.ac.uk::72ad6913-4b75-4987-8d90-57abb5305f1c" providerId="AD" clId="Web-{0EC799FD-8A55-3A9D-6C0D-7BE343F278D0}" dt="2022-10-07T16:51:40.182" v="520"/>
          <ac:spMkLst>
            <pc:docMk/>
            <pc:sldMk cId="3193261320" sldId="259"/>
            <ac:spMk id="2253" creationId="{B5BA9375-863F-4B24-9083-14FE819F8E05}"/>
          </ac:spMkLst>
        </pc:spChg>
        <pc:graphicFrameChg chg="add del mod modGraphic">
          <ac:chgData name="Sancia Taylor (2107199)" userId="S::2107199@student.uwtsd.ac.uk::72ad6913-4b75-4987-8d90-57abb5305f1c" providerId="AD" clId="Web-{0EC799FD-8A55-3A9D-6C0D-7BE343F278D0}" dt="2022-10-07T16:29:14.307" v="161"/>
          <ac:graphicFrameMkLst>
            <pc:docMk/>
            <pc:sldMk cId="3193261320" sldId="259"/>
            <ac:graphicFrameMk id="11" creationId="{D13BD513-AF92-6222-9571-F3112BDCB999}"/>
          </ac:graphicFrameMkLst>
        </pc:graphicFrameChg>
        <pc:graphicFrameChg chg="add del mod modGraphic">
          <ac:chgData name="Sancia Taylor (2107199)" userId="S::2107199@student.uwtsd.ac.uk::72ad6913-4b75-4987-8d90-57abb5305f1c" providerId="AD" clId="Web-{0EC799FD-8A55-3A9D-6C0D-7BE343F278D0}" dt="2022-10-07T16:36:36.275" v="270"/>
          <ac:graphicFrameMkLst>
            <pc:docMk/>
            <pc:sldMk cId="3193261320" sldId="259"/>
            <ac:graphicFrameMk id="31" creationId="{888B23D2-4A5B-EBC5-6834-9110A35ECDB6}"/>
          </ac:graphicFrameMkLst>
        </pc:graphicFrameChg>
        <pc:graphicFrameChg chg="add mod modGraphic">
          <ac:chgData name="Sancia Taylor (2107199)" userId="S::2107199@student.uwtsd.ac.uk::72ad6913-4b75-4987-8d90-57abb5305f1c" providerId="AD" clId="Web-{0EC799FD-8A55-3A9D-6C0D-7BE343F278D0}" dt="2022-10-09T09:24:23.219" v="1090"/>
          <ac:graphicFrameMkLst>
            <pc:docMk/>
            <pc:sldMk cId="3193261320" sldId="259"/>
            <ac:graphicFrameMk id="2242" creationId="{5188D1D7-46E0-3AC3-0B68-D0DFDE55078A}"/>
          </ac:graphicFrameMkLst>
        </pc:graphicFrameChg>
        <pc:picChg chg="add del">
          <ac:chgData name="Sancia Taylor (2107199)" userId="S::2107199@student.uwtsd.ac.uk::72ad6913-4b75-4987-8d90-57abb5305f1c" providerId="AD" clId="Web-{0EC799FD-8A55-3A9D-6C0D-7BE343F278D0}" dt="2022-10-09T09:24:23.219" v="1090"/>
          <ac:picMkLst>
            <pc:docMk/>
            <pc:sldMk cId="3193261320" sldId="259"/>
            <ac:picMk id="2244" creationId="{CFD580F5-E7BF-4C1D-BEFD-4A4601EBA876}"/>
          </ac:picMkLst>
        </pc:picChg>
        <pc:picChg chg="add del">
          <ac:chgData name="Sancia Taylor (2107199)" userId="S::2107199@student.uwtsd.ac.uk::72ad6913-4b75-4987-8d90-57abb5305f1c" providerId="AD" clId="Web-{0EC799FD-8A55-3A9D-6C0D-7BE343F278D0}" dt="2022-10-07T16:51:40.182" v="520"/>
          <ac:picMkLst>
            <pc:docMk/>
            <pc:sldMk cId="3193261320" sldId="259"/>
            <ac:picMk id="2247" creationId="{CFD580F5-E7BF-4C1D-BEFD-4A4601EBA876}"/>
          </ac:picMkLst>
        </pc:picChg>
        <pc:picChg chg="add">
          <ac:chgData name="Sancia Taylor (2107199)" userId="S::2107199@student.uwtsd.ac.uk::72ad6913-4b75-4987-8d90-57abb5305f1c" providerId="AD" clId="Web-{0EC799FD-8A55-3A9D-6C0D-7BE343F278D0}" dt="2022-10-09T09:24:23.219" v="1090"/>
          <ac:picMkLst>
            <pc:docMk/>
            <pc:sldMk cId="3193261320" sldId="259"/>
            <ac:picMk id="2250" creationId="{CFD580F5-E7BF-4C1D-BEFD-4A4601EBA876}"/>
          </ac:picMkLst>
        </pc:picChg>
        <pc:picChg chg="add del">
          <ac:chgData name="Sancia Taylor (2107199)" userId="S::2107199@student.uwtsd.ac.uk::72ad6913-4b75-4987-8d90-57abb5305f1c" providerId="AD" clId="Web-{0EC799FD-8A55-3A9D-6C0D-7BE343F278D0}" dt="2022-10-07T16:51:40.182" v="520"/>
          <ac:picMkLst>
            <pc:docMk/>
            <pc:sldMk cId="3193261320" sldId="259"/>
            <ac:picMk id="2251" creationId="{3EF2F61C-287D-47BC-878F-C876F74FFDD2}"/>
          </ac:picMkLst>
        </pc:picChg>
      </pc:sldChg>
      <pc:sldChg chg="addSp delSp modSp new mod ord setBg setClrOvrMap">
        <pc:chgData name="Sancia Taylor (2107199)" userId="S::2107199@student.uwtsd.ac.uk::72ad6913-4b75-4987-8d90-57abb5305f1c" providerId="AD" clId="Web-{0EC799FD-8A55-3A9D-6C0D-7BE343F278D0}" dt="2022-10-09T10:06:29.524" v="1114" actId="20577"/>
        <pc:sldMkLst>
          <pc:docMk/>
          <pc:sldMk cId="2340080238" sldId="260"/>
        </pc:sldMkLst>
        <pc:spChg chg="mod">
          <ac:chgData name="Sancia Taylor (2107199)" userId="S::2107199@student.uwtsd.ac.uk::72ad6913-4b75-4987-8d90-57abb5305f1c" providerId="AD" clId="Web-{0EC799FD-8A55-3A9D-6C0D-7BE343F278D0}" dt="2022-10-09T10:06:29.524" v="1114" actId="20577"/>
          <ac:spMkLst>
            <pc:docMk/>
            <pc:sldMk cId="2340080238" sldId="260"/>
            <ac:spMk id="2" creationId="{4110CA21-AABC-5336-4C7D-965EED6750AB}"/>
          </ac:spMkLst>
        </pc:spChg>
        <pc:spChg chg="del">
          <ac:chgData name="Sancia Taylor (2107199)" userId="S::2107199@student.uwtsd.ac.uk::72ad6913-4b75-4987-8d90-57abb5305f1c" providerId="AD" clId="Web-{0EC799FD-8A55-3A9D-6C0D-7BE343F278D0}" dt="2022-10-07T17:05:34.508" v="620"/>
          <ac:spMkLst>
            <pc:docMk/>
            <pc:sldMk cId="2340080238" sldId="260"/>
            <ac:spMk id="3" creationId="{2D5B4042-6A5D-6F8A-C80C-26130B255520}"/>
          </ac:spMkLst>
        </pc:spChg>
        <pc:spChg chg="mod">
          <ac:chgData name="Sancia Taylor (2107199)" userId="S::2107199@student.uwtsd.ac.uk::72ad6913-4b75-4987-8d90-57abb5305f1c" providerId="AD" clId="Web-{0EC799FD-8A55-3A9D-6C0D-7BE343F278D0}" dt="2022-10-09T09:41:27.953" v="1110"/>
          <ac:spMkLst>
            <pc:docMk/>
            <pc:sldMk cId="2340080238" sldId="260"/>
            <ac:spMk id="4" creationId="{F2C1F8F8-77ED-09FE-F2E9-D57F1D008656}"/>
          </ac:spMkLst>
        </pc:spChg>
        <pc:spChg chg="add mod">
          <ac:chgData name="Sancia Taylor (2107199)" userId="S::2107199@student.uwtsd.ac.uk::72ad6913-4b75-4987-8d90-57abb5305f1c" providerId="AD" clId="Web-{0EC799FD-8A55-3A9D-6C0D-7BE343F278D0}" dt="2022-10-09T09:41:27.953" v="1110"/>
          <ac:spMkLst>
            <pc:docMk/>
            <pc:sldMk cId="2340080238" sldId="260"/>
            <ac:spMk id="6" creationId="{B558BFBA-203F-1DB2-D1BE-46D9CAA61778}"/>
          </ac:spMkLst>
        </pc:spChg>
        <pc:spChg chg="add del">
          <ac:chgData name="Sancia Taylor (2107199)" userId="S::2107199@student.uwtsd.ac.uk::72ad6913-4b75-4987-8d90-57abb5305f1c" providerId="AD" clId="Web-{0EC799FD-8A55-3A9D-6C0D-7BE343F278D0}" dt="2022-10-09T09:41:27.922" v="1109"/>
          <ac:spMkLst>
            <pc:docMk/>
            <pc:sldMk cId="2340080238" sldId="260"/>
            <ac:spMk id="13" creationId="{CD94F7C0-1344-4B3C-AFCB-E7F006BB5348}"/>
          </ac:spMkLst>
        </pc:spChg>
        <pc:spChg chg="add">
          <ac:chgData name="Sancia Taylor (2107199)" userId="S::2107199@student.uwtsd.ac.uk::72ad6913-4b75-4987-8d90-57abb5305f1c" providerId="AD" clId="Web-{0EC799FD-8A55-3A9D-6C0D-7BE343F278D0}" dt="2022-10-09T09:41:27.953" v="1110"/>
          <ac:spMkLst>
            <pc:docMk/>
            <pc:sldMk cId="2340080238" sldId="260"/>
            <ac:spMk id="17" creationId="{0EEA75DC-BD58-47FC-A49C-D8C9469351F8}"/>
          </ac:spMkLst>
        </pc:spChg>
        <pc:spChg chg="add">
          <ac:chgData name="Sancia Taylor (2107199)" userId="S::2107199@student.uwtsd.ac.uk::72ad6913-4b75-4987-8d90-57abb5305f1c" providerId="AD" clId="Web-{0EC799FD-8A55-3A9D-6C0D-7BE343F278D0}" dt="2022-10-09T09:41:27.953" v="1110"/>
          <ac:spMkLst>
            <pc:docMk/>
            <pc:sldMk cId="2340080238" sldId="260"/>
            <ac:spMk id="19" creationId="{626C8655-F166-4750-BA96-4360D907D478}"/>
          </ac:spMkLst>
        </pc:spChg>
        <pc:picChg chg="add mod ord">
          <ac:chgData name="Sancia Taylor (2107199)" userId="S::2107199@student.uwtsd.ac.uk::72ad6913-4b75-4987-8d90-57abb5305f1c" providerId="AD" clId="Web-{0EC799FD-8A55-3A9D-6C0D-7BE343F278D0}" dt="2022-10-09T09:41:27.953" v="1110"/>
          <ac:picMkLst>
            <pc:docMk/>
            <pc:sldMk cId="2340080238" sldId="260"/>
            <ac:picMk id="5" creationId="{CD12A75C-981B-126E-C464-954159218175}"/>
          </ac:picMkLst>
        </pc:picChg>
        <pc:picChg chg="add del">
          <ac:chgData name="Sancia Taylor (2107199)" userId="S::2107199@student.uwtsd.ac.uk::72ad6913-4b75-4987-8d90-57abb5305f1c" providerId="AD" clId="Web-{0EC799FD-8A55-3A9D-6C0D-7BE343F278D0}" dt="2022-10-09T09:41:27.922" v="1109"/>
          <ac:picMkLst>
            <pc:docMk/>
            <pc:sldMk cId="2340080238" sldId="260"/>
            <ac:picMk id="11" creationId="{BDFADFB3-3D44-49A8-AE3B-A87C61607F7E}"/>
          </ac:picMkLst>
        </pc:picChg>
        <pc:picChg chg="add del">
          <ac:chgData name="Sancia Taylor (2107199)" userId="S::2107199@student.uwtsd.ac.uk::72ad6913-4b75-4987-8d90-57abb5305f1c" providerId="AD" clId="Web-{0EC799FD-8A55-3A9D-6C0D-7BE343F278D0}" dt="2022-10-09T09:41:27.922" v="1109"/>
          <ac:picMkLst>
            <pc:docMk/>
            <pc:sldMk cId="2340080238" sldId="260"/>
            <ac:picMk id="15" creationId="{4EC584A2-4215-4DB8-AE1F-E3768D77E8DE}"/>
          </ac:picMkLst>
        </pc:picChg>
        <pc:picChg chg="add">
          <ac:chgData name="Sancia Taylor (2107199)" userId="S::2107199@student.uwtsd.ac.uk::72ad6913-4b75-4987-8d90-57abb5305f1c" providerId="AD" clId="Web-{0EC799FD-8A55-3A9D-6C0D-7BE343F278D0}" dt="2022-10-09T09:41:27.953" v="1110"/>
          <ac:picMkLst>
            <pc:docMk/>
            <pc:sldMk cId="2340080238" sldId="260"/>
            <ac:picMk id="18" creationId="{BDFADFB3-3D44-49A8-AE3B-A87C61607F7E}"/>
          </ac:picMkLst>
        </pc:picChg>
        <pc:picChg chg="add">
          <ac:chgData name="Sancia Taylor (2107199)" userId="S::2107199@student.uwtsd.ac.uk::72ad6913-4b75-4987-8d90-57abb5305f1c" providerId="AD" clId="Web-{0EC799FD-8A55-3A9D-6C0D-7BE343F278D0}" dt="2022-10-09T09:41:27.953" v="1110"/>
          <ac:picMkLst>
            <pc:docMk/>
            <pc:sldMk cId="2340080238" sldId="260"/>
            <ac:picMk id="20" creationId="{30862539-52F7-43D0-A2BC-ADDD9106315A}"/>
          </ac:picMkLst>
        </pc:picChg>
      </pc:sldChg>
      <pc:sldChg chg="modSp new del">
        <pc:chgData name="Sancia Taylor (2107199)" userId="S::2107199@student.uwtsd.ac.uk::72ad6913-4b75-4987-8d90-57abb5305f1c" providerId="AD" clId="Web-{0EC799FD-8A55-3A9D-6C0D-7BE343F278D0}" dt="2022-10-08T14:05:20.068" v="950"/>
        <pc:sldMkLst>
          <pc:docMk/>
          <pc:sldMk cId="1613012236" sldId="261"/>
        </pc:sldMkLst>
        <pc:spChg chg="mod">
          <ac:chgData name="Sancia Taylor (2107199)" userId="S::2107199@student.uwtsd.ac.uk::72ad6913-4b75-4987-8d90-57abb5305f1c" providerId="AD" clId="Web-{0EC799FD-8A55-3A9D-6C0D-7BE343F278D0}" dt="2022-10-08T14:04:32.785" v="948" actId="14100"/>
          <ac:spMkLst>
            <pc:docMk/>
            <pc:sldMk cId="1613012236" sldId="261"/>
            <ac:spMk id="2" creationId="{F9EB81DB-5965-8DA5-232E-B4A917A9F2B7}"/>
          </ac:spMkLst>
        </pc:spChg>
      </pc:sldChg>
      <pc:sldChg chg="addSp delSp modSp new">
        <pc:chgData name="Sancia Taylor (2107199)" userId="S::2107199@student.uwtsd.ac.uk::72ad6913-4b75-4987-8d90-57abb5305f1c" providerId="AD" clId="Web-{0EC799FD-8A55-3A9D-6C0D-7BE343F278D0}" dt="2022-10-08T22:36:44.147" v="1084" actId="20577"/>
        <pc:sldMkLst>
          <pc:docMk/>
          <pc:sldMk cId="256092393" sldId="262"/>
        </pc:sldMkLst>
        <pc:spChg chg="mod">
          <ac:chgData name="Sancia Taylor (2107199)" userId="S::2107199@student.uwtsd.ac.uk::72ad6913-4b75-4987-8d90-57abb5305f1c" providerId="AD" clId="Web-{0EC799FD-8A55-3A9D-6C0D-7BE343F278D0}" dt="2022-10-08T14:06:05.413" v="978" actId="20577"/>
          <ac:spMkLst>
            <pc:docMk/>
            <pc:sldMk cId="256092393" sldId="262"/>
            <ac:spMk id="2" creationId="{2E45FEB2-1F60-45D6-DA15-488B17A89F60}"/>
          </ac:spMkLst>
        </pc:spChg>
        <pc:spChg chg="mod">
          <ac:chgData name="Sancia Taylor (2107199)" userId="S::2107199@student.uwtsd.ac.uk::72ad6913-4b75-4987-8d90-57abb5305f1c" providerId="AD" clId="Web-{0EC799FD-8A55-3A9D-6C0D-7BE343F278D0}" dt="2022-10-08T22:36:44.147" v="1084" actId="20577"/>
          <ac:spMkLst>
            <pc:docMk/>
            <pc:sldMk cId="256092393" sldId="262"/>
            <ac:spMk id="3" creationId="{791DDD88-73E5-7ADF-8C17-13792E2AC298}"/>
          </ac:spMkLst>
        </pc:spChg>
        <pc:spChg chg="add del mod">
          <ac:chgData name="Sancia Taylor (2107199)" userId="S::2107199@student.uwtsd.ac.uk::72ad6913-4b75-4987-8d90-57abb5305f1c" providerId="AD" clId="Web-{0EC799FD-8A55-3A9D-6C0D-7BE343F278D0}" dt="2022-10-08T22:35:08.738" v="1076"/>
          <ac:spMkLst>
            <pc:docMk/>
            <pc:sldMk cId="256092393" sldId="262"/>
            <ac:spMk id="4" creationId="{F69EC4C3-53A0-A186-1362-2923D44825F7}"/>
          </ac:spMkLst>
        </pc:spChg>
      </pc:sldChg>
      <pc:sldChg chg="modSp new ord">
        <pc:chgData name="Sancia Taylor (2107199)" userId="S::2107199@student.uwtsd.ac.uk::72ad6913-4b75-4987-8d90-57abb5305f1c" providerId="AD" clId="Web-{0EC799FD-8A55-3A9D-6C0D-7BE343F278D0}" dt="2022-10-09T11:04:53.980" v="1345" actId="20577"/>
        <pc:sldMkLst>
          <pc:docMk/>
          <pc:sldMk cId="517603430" sldId="263"/>
        </pc:sldMkLst>
        <pc:spChg chg="mod">
          <ac:chgData name="Sancia Taylor (2107199)" userId="S::2107199@student.uwtsd.ac.uk::72ad6913-4b75-4987-8d90-57abb5305f1c" providerId="AD" clId="Web-{0EC799FD-8A55-3A9D-6C0D-7BE343F278D0}" dt="2022-10-09T11:04:53.980" v="1345" actId="20577"/>
          <ac:spMkLst>
            <pc:docMk/>
            <pc:sldMk cId="517603430" sldId="263"/>
            <ac:spMk id="3" creationId="{FF123B73-8FDB-D113-5406-82BD4115EFA2}"/>
          </ac:spMkLst>
        </pc:spChg>
      </pc:sldChg>
      <pc:sldChg chg="new del">
        <pc:chgData name="Sancia Taylor (2107199)" userId="S::2107199@student.uwtsd.ac.uk::72ad6913-4b75-4987-8d90-57abb5305f1c" providerId="AD" clId="Web-{0EC799FD-8A55-3A9D-6C0D-7BE343F278D0}" dt="2022-10-09T10:08:43.659" v="1116"/>
        <pc:sldMkLst>
          <pc:docMk/>
          <pc:sldMk cId="3836173434" sldId="263"/>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6B5B907-7B8F-439E-A15A-84FED386BE3A}" type="doc">
      <dgm:prSet loTypeId="urn:microsoft.com/office/officeart/2005/8/layout/default" loCatId="list" qsTypeId="urn:microsoft.com/office/officeart/2005/8/quickstyle/simple2" qsCatId="simple" csTypeId="urn:microsoft.com/office/officeart/2005/8/colors/colorful1" csCatId="colorful" phldr="1"/>
      <dgm:spPr/>
      <dgm:t>
        <a:bodyPr/>
        <a:lstStyle/>
        <a:p>
          <a:endParaRPr lang="en-GB"/>
        </a:p>
      </dgm:t>
    </dgm:pt>
    <dgm:pt modelId="{3857A2E9-70A4-4435-AC4C-FF0914EED8F3}">
      <dgm:prSet phldrT="[Text]" phldr="0"/>
      <dgm:spPr/>
      <dgm:t>
        <a:bodyPr/>
        <a:lstStyle/>
        <a:p>
          <a:pPr rtl="0"/>
          <a:r>
            <a:rPr lang="en-GB" dirty="0">
              <a:latin typeface="Century Gothic" panose="020B0502020202020204"/>
            </a:rPr>
            <a:t>INFANCY trust vs mistrust</a:t>
          </a:r>
          <a:endParaRPr lang="en-GB" dirty="0"/>
        </a:p>
      </dgm:t>
    </dgm:pt>
    <dgm:pt modelId="{CD72CCA0-76BC-4DE5-B44D-7AF76C452867}" type="parTrans" cxnId="{E47CBEC9-EF38-43CA-A203-3386AF0DAF97}">
      <dgm:prSet/>
      <dgm:spPr/>
      <dgm:t>
        <a:bodyPr/>
        <a:lstStyle/>
        <a:p>
          <a:endParaRPr lang="en-GB"/>
        </a:p>
      </dgm:t>
    </dgm:pt>
    <dgm:pt modelId="{F7F4D2E8-B5E9-43D0-9052-4283057B27D3}" type="sibTrans" cxnId="{E47CBEC9-EF38-43CA-A203-3386AF0DAF97}">
      <dgm:prSet/>
      <dgm:spPr/>
      <dgm:t>
        <a:bodyPr/>
        <a:lstStyle/>
        <a:p>
          <a:endParaRPr lang="en-GB"/>
        </a:p>
      </dgm:t>
    </dgm:pt>
    <dgm:pt modelId="{F5582A9A-D248-49A6-A50B-455878B1A492}">
      <dgm:prSet phldrT="[Text]" phldr="0"/>
      <dgm:spPr/>
      <dgm:t>
        <a:bodyPr/>
        <a:lstStyle/>
        <a:p>
          <a:pPr rtl="0"/>
          <a:r>
            <a:rPr lang="en-GB" dirty="0">
              <a:latin typeface="Century Gothic" panose="020B0502020202020204"/>
            </a:rPr>
            <a:t>ERLY CHILDHOOD autonomy vs shame and Dout</a:t>
          </a:r>
          <a:endParaRPr lang="en-GB" dirty="0"/>
        </a:p>
      </dgm:t>
    </dgm:pt>
    <dgm:pt modelId="{A4C16219-1503-4B7A-9EAE-022303DFB981}" type="parTrans" cxnId="{F9D60468-B361-49EE-95CF-45F75D3FC1DC}">
      <dgm:prSet/>
      <dgm:spPr/>
      <dgm:t>
        <a:bodyPr/>
        <a:lstStyle/>
        <a:p>
          <a:endParaRPr lang="en-GB"/>
        </a:p>
      </dgm:t>
    </dgm:pt>
    <dgm:pt modelId="{C1958560-EA66-493A-923C-5A8A4DE51AC0}" type="sibTrans" cxnId="{F9D60468-B361-49EE-95CF-45F75D3FC1DC}">
      <dgm:prSet/>
      <dgm:spPr/>
      <dgm:t>
        <a:bodyPr/>
        <a:lstStyle/>
        <a:p>
          <a:endParaRPr lang="en-GB"/>
        </a:p>
      </dgm:t>
    </dgm:pt>
    <dgm:pt modelId="{8A58193E-2E88-4A90-A20A-9E2E7621517F}">
      <dgm:prSet phldrT="[Text]" phldr="0"/>
      <dgm:spPr/>
      <dgm:t>
        <a:bodyPr/>
        <a:lstStyle/>
        <a:p>
          <a:pPr rtl="0"/>
          <a:r>
            <a:rPr lang="en-GB" dirty="0">
              <a:latin typeface="Century Gothic" panose="020B0502020202020204"/>
            </a:rPr>
            <a:t>PRESCHOOL Initiative vs guilt</a:t>
          </a:r>
          <a:endParaRPr lang="en-GB" dirty="0"/>
        </a:p>
      </dgm:t>
    </dgm:pt>
    <dgm:pt modelId="{11B7BC33-DD6A-4F18-8A34-7D06E47CF9D4}" type="parTrans" cxnId="{8EB28FA3-A32C-4AA6-9CE7-F0B33BE38A70}">
      <dgm:prSet/>
      <dgm:spPr/>
      <dgm:t>
        <a:bodyPr/>
        <a:lstStyle/>
        <a:p>
          <a:endParaRPr lang="en-GB"/>
        </a:p>
      </dgm:t>
    </dgm:pt>
    <dgm:pt modelId="{96EA6258-7022-4B68-B99E-2FCB3255FB3B}" type="sibTrans" cxnId="{8EB28FA3-A32C-4AA6-9CE7-F0B33BE38A70}">
      <dgm:prSet/>
      <dgm:spPr/>
      <dgm:t>
        <a:bodyPr/>
        <a:lstStyle/>
        <a:p>
          <a:endParaRPr lang="en-GB"/>
        </a:p>
      </dgm:t>
    </dgm:pt>
    <dgm:pt modelId="{44EAA6BB-0E63-495E-90DA-E6392B04489E}">
      <dgm:prSet phldrT="[Text]" phldr="0"/>
      <dgm:spPr/>
      <dgm:t>
        <a:bodyPr/>
        <a:lstStyle/>
        <a:p>
          <a:pPr rtl="0"/>
          <a:r>
            <a:rPr lang="en-GB" dirty="0">
              <a:latin typeface="Century Gothic" panose="020B0502020202020204"/>
            </a:rPr>
            <a:t>SCHOOL AGE industry vs inferiority</a:t>
          </a:r>
          <a:endParaRPr lang="en-GB" dirty="0"/>
        </a:p>
      </dgm:t>
    </dgm:pt>
    <dgm:pt modelId="{25145799-0E0B-44E0-A8B7-6A9FE67DB84C}" type="parTrans" cxnId="{A0CC7FAF-525B-4D3F-B5D6-3708FC3FF5D1}">
      <dgm:prSet/>
      <dgm:spPr/>
      <dgm:t>
        <a:bodyPr/>
        <a:lstStyle/>
        <a:p>
          <a:endParaRPr lang="en-GB"/>
        </a:p>
      </dgm:t>
    </dgm:pt>
    <dgm:pt modelId="{F26D97C5-940F-422A-9D6C-9D7B21EF8AF8}" type="sibTrans" cxnId="{A0CC7FAF-525B-4D3F-B5D6-3708FC3FF5D1}">
      <dgm:prSet/>
      <dgm:spPr/>
      <dgm:t>
        <a:bodyPr/>
        <a:lstStyle/>
        <a:p>
          <a:endParaRPr lang="en-GB"/>
        </a:p>
      </dgm:t>
    </dgm:pt>
    <dgm:pt modelId="{0D42D9E7-4641-453B-A6EC-156D8053B164}">
      <dgm:prSet phldrT="[Text]" phldr="0"/>
      <dgm:spPr/>
      <dgm:t>
        <a:bodyPr/>
        <a:lstStyle/>
        <a:p>
          <a:pPr rtl="0"/>
          <a:r>
            <a:rPr lang="en-GB" dirty="0">
              <a:latin typeface="Century Gothic" panose="020B0502020202020204"/>
            </a:rPr>
            <a:t>ADOLESCENCE Identity vs role confusion</a:t>
          </a:r>
          <a:endParaRPr lang="en-GB" dirty="0"/>
        </a:p>
      </dgm:t>
    </dgm:pt>
    <dgm:pt modelId="{DD0EB7F1-B66F-462B-8219-FA1C9A036F32}" type="parTrans" cxnId="{A96E5CEB-1440-4275-8BDE-98F91F42FFB3}">
      <dgm:prSet/>
      <dgm:spPr/>
      <dgm:t>
        <a:bodyPr/>
        <a:lstStyle/>
        <a:p>
          <a:endParaRPr lang="en-GB"/>
        </a:p>
      </dgm:t>
    </dgm:pt>
    <dgm:pt modelId="{086DE12F-35BF-463E-8254-0EDD4DC8113F}" type="sibTrans" cxnId="{A96E5CEB-1440-4275-8BDE-98F91F42FFB3}">
      <dgm:prSet/>
      <dgm:spPr/>
      <dgm:t>
        <a:bodyPr/>
        <a:lstStyle/>
        <a:p>
          <a:endParaRPr lang="en-GB"/>
        </a:p>
      </dgm:t>
    </dgm:pt>
    <dgm:pt modelId="{722B3666-BAC1-4A9B-9B82-DDC011E54E39}">
      <dgm:prSet phldrT="[Text]" phldr="0"/>
      <dgm:spPr/>
      <dgm:t>
        <a:bodyPr/>
        <a:lstStyle/>
        <a:p>
          <a:pPr rtl="0"/>
          <a:r>
            <a:rPr lang="en-GB" dirty="0">
              <a:latin typeface="Century Gothic" panose="020B0502020202020204"/>
            </a:rPr>
            <a:t>YOUNG ADULTHOOD Intimacy vs Isolation</a:t>
          </a:r>
          <a:endParaRPr lang="en-GB" dirty="0"/>
        </a:p>
      </dgm:t>
    </dgm:pt>
    <dgm:pt modelId="{3AE471DF-26DD-44DE-AF08-9EEE656581C7}" type="parTrans" cxnId="{9B199BE0-5385-490F-B6FD-ED3470C627C7}">
      <dgm:prSet/>
      <dgm:spPr/>
      <dgm:t>
        <a:bodyPr/>
        <a:lstStyle/>
        <a:p>
          <a:endParaRPr lang="en-GB"/>
        </a:p>
      </dgm:t>
    </dgm:pt>
    <dgm:pt modelId="{680D3B79-9982-4E39-8D2A-7DD55A2D9FA6}" type="sibTrans" cxnId="{9B199BE0-5385-490F-B6FD-ED3470C627C7}">
      <dgm:prSet/>
      <dgm:spPr/>
      <dgm:t>
        <a:bodyPr/>
        <a:lstStyle/>
        <a:p>
          <a:endParaRPr lang="en-GB"/>
        </a:p>
      </dgm:t>
    </dgm:pt>
    <dgm:pt modelId="{D7D41C95-CB91-4668-B0D7-D86CD400D35B}">
      <dgm:prSet phldrT="[Text]" phldr="0"/>
      <dgm:spPr/>
      <dgm:t>
        <a:bodyPr/>
        <a:lstStyle/>
        <a:p>
          <a:pPr rtl="0"/>
          <a:r>
            <a:rPr lang="en-GB" dirty="0">
              <a:latin typeface="Century Gothic" panose="020B0502020202020204"/>
            </a:rPr>
            <a:t>MIDDE ADULTHOOD generativity vs stagnation</a:t>
          </a:r>
          <a:endParaRPr lang="en-GB" dirty="0"/>
        </a:p>
      </dgm:t>
    </dgm:pt>
    <dgm:pt modelId="{C55FA177-23AC-40D7-A1B7-2BAD5FC7788E}" type="parTrans" cxnId="{CECD59A5-6A95-48ED-8CCE-02F66BDF5AFB}">
      <dgm:prSet/>
      <dgm:spPr/>
      <dgm:t>
        <a:bodyPr/>
        <a:lstStyle/>
        <a:p>
          <a:endParaRPr lang="en-GB"/>
        </a:p>
      </dgm:t>
    </dgm:pt>
    <dgm:pt modelId="{652B02F9-4BF7-44C1-9016-FCAEE05EC298}" type="sibTrans" cxnId="{CECD59A5-6A95-48ED-8CCE-02F66BDF5AFB}">
      <dgm:prSet/>
      <dgm:spPr/>
      <dgm:t>
        <a:bodyPr/>
        <a:lstStyle/>
        <a:p>
          <a:endParaRPr lang="en-GB"/>
        </a:p>
      </dgm:t>
    </dgm:pt>
    <dgm:pt modelId="{310BE6E9-33DF-484C-9D69-9338CBB21AD1}">
      <dgm:prSet phldrT="[Text]" phldr="0"/>
      <dgm:spPr/>
      <dgm:t>
        <a:bodyPr/>
        <a:lstStyle/>
        <a:p>
          <a:pPr rtl="0"/>
          <a:r>
            <a:rPr lang="en-GB" dirty="0">
              <a:latin typeface="Century Gothic" panose="020B0502020202020204"/>
            </a:rPr>
            <a:t>MATURITY ego Integrity vs despair</a:t>
          </a:r>
          <a:endParaRPr lang="en-GB" dirty="0"/>
        </a:p>
      </dgm:t>
    </dgm:pt>
    <dgm:pt modelId="{3D122416-E18A-4A87-8101-DA9317EC7802}" type="parTrans" cxnId="{809198C9-5FB7-40BA-926D-8E4573B06154}">
      <dgm:prSet/>
      <dgm:spPr/>
      <dgm:t>
        <a:bodyPr/>
        <a:lstStyle/>
        <a:p>
          <a:endParaRPr lang="en-GB"/>
        </a:p>
      </dgm:t>
    </dgm:pt>
    <dgm:pt modelId="{5ADD149F-8705-411C-B2EE-C12E003D0D80}" type="sibTrans" cxnId="{809198C9-5FB7-40BA-926D-8E4573B06154}">
      <dgm:prSet/>
      <dgm:spPr/>
      <dgm:t>
        <a:bodyPr/>
        <a:lstStyle/>
        <a:p>
          <a:endParaRPr lang="en-GB"/>
        </a:p>
      </dgm:t>
    </dgm:pt>
    <dgm:pt modelId="{8A28622C-3EB9-42AF-8841-734A98637FE3}">
      <dgm:prSet phldrT="[Text]" phldr="1"/>
      <dgm:spPr/>
      <dgm:t>
        <a:bodyPr/>
        <a:lstStyle/>
        <a:p>
          <a:endParaRPr lang="en-GB"/>
        </a:p>
      </dgm:t>
    </dgm:pt>
    <dgm:pt modelId="{AE2E2914-A16B-42CC-8C4A-D7657C40EBA8}" type="parTrans" cxnId="{46584BD8-74D3-4DA1-B931-7D802B676971}">
      <dgm:prSet/>
      <dgm:spPr/>
      <dgm:t>
        <a:bodyPr/>
        <a:lstStyle/>
        <a:p>
          <a:endParaRPr lang="en-GB"/>
        </a:p>
      </dgm:t>
    </dgm:pt>
    <dgm:pt modelId="{6FEBDF93-6DB1-46BB-A74D-1BFDC85471E9}" type="sibTrans" cxnId="{46584BD8-74D3-4DA1-B931-7D802B676971}">
      <dgm:prSet/>
      <dgm:spPr/>
      <dgm:t>
        <a:bodyPr/>
        <a:lstStyle/>
        <a:p>
          <a:endParaRPr lang="en-GB"/>
        </a:p>
      </dgm:t>
    </dgm:pt>
    <dgm:pt modelId="{ADC48122-FD32-46EB-B8A5-6BDE53B531C9}" type="pres">
      <dgm:prSet presAssocID="{B6B5B907-7B8F-439E-A15A-84FED386BE3A}" presName="diagram" presStyleCnt="0">
        <dgm:presLayoutVars>
          <dgm:dir/>
          <dgm:resizeHandles val="exact"/>
        </dgm:presLayoutVars>
      </dgm:prSet>
      <dgm:spPr/>
    </dgm:pt>
    <dgm:pt modelId="{4B39ACA8-1BA1-4D04-B4E5-5981A3037A72}" type="pres">
      <dgm:prSet presAssocID="{3857A2E9-70A4-4435-AC4C-FF0914EED8F3}" presName="node" presStyleLbl="node1" presStyleIdx="0" presStyleCnt="9">
        <dgm:presLayoutVars>
          <dgm:bulletEnabled val="1"/>
        </dgm:presLayoutVars>
      </dgm:prSet>
      <dgm:spPr/>
    </dgm:pt>
    <dgm:pt modelId="{DAE1EE8C-E2E5-4E51-BDB4-0B29C264B50D}" type="pres">
      <dgm:prSet presAssocID="{F7F4D2E8-B5E9-43D0-9052-4283057B27D3}" presName="sibTrans" presStyleCnt="0"/>
      <dgm:spPr/>
    </dgm:pt>
    <dgm:pt modelId="{897E71B2-624A-4443-8CFA-0262B378347E}" type="pres">
      <dgm:prSet presAssocID="{F5582A9A-D248-49A6-A50B-455878B1A492}" presName="node" presStyleLbl="node1" presStyleIdx="1" presStyleCnt="9">
        <dgm:presLayoutVars>
          <dgm:bulletEnabled val="1"/>
        </dgm:presLayoutVars>
      </dgm:prSet>
      <dgm:spPr/>
    </dgm:pt>
    <dgm:pt modelId="{9B9ED2D4-0DA3-4F79-A89C-E031BE7EBEB7}" type="pres">
      <dgm:prSet presAssocID="{C1958560-EA66-493A-923C-5A8A4DE51AC0}" presName="sibTrans" presStyleCnt="0"/>
      <dgm:spPr/>
    </dgm:pt>
    <dgm:pt modelId="{562DF9E2-3557-40C6-8FDB-1FFB9B265524}" type="pres">
      <dgm:prSet presAssocID="{8A58193E-2E88-4A90-A20A-9E2E7621517F}" presName="node" presStyleLbl="node1" presStyleIdx="2" presStyleCnt="9">
        <dgm:presLayoutVars>
          <dgm:bulletEnabled val="1"/>
        </dgm:presLayoutVars>
      </dgm:prSet>
      <dgm:spPr/>
    </dgm:pt>
    <dgm:pt modelId="{B294F1F3-1FF3-430F-8B5A-F7AC4A222457}" type="pres">
      <dgm:prSet presAssocID="{96EA6258-7022-4B68-B99E-2FCB3255FB3B}" presName="sibTrans" presStyleCnt="0"/>
      <dgm:spPr/>
    </dgm:pt>
    <dgm:pt modelId="{0C6A2622-97A3-464B-90B0-CFBCB0B8C8E9}" type="pres">
      <dgm:prSet presAssocID="{44EAA6BB-0E63-495E-90DA-E6392B04489E}" presName="node" presStyleLbl="node1" presStyleIdx="3" presStyleCnt="9">
        <dgm:presLayoutVars>
          <dgm:bulletEnabled val="1"/>
        </dgm:presLayoutVars>
      </dgm:prSet>
      <dgm:spPr/>
    </dgm:pt>
    <dgm:pt modelId="{CE2DE5F2-3E7D-48A2-AEEB-380E9F955E0E}" type="pres">
      <dgm:prSet presAssocID="{F26D97C5-940F-422A-9D6C-9D7B21EF8AF8}" presName="sibTrans" presStyleCnt="0"/>
      <dgm:spPr/>
    </dgm:pt>
    <dgm:pt modelId="{8055E56B-A0CC-4101-ABDE-1520E3F4B1FE}" type="pres">
      <dgm:prSet presAssocID="{0D42D9E7-4641-453B-A6EC-156D8053B164}" presName="node" presStyleLbl="node1" presStyleIdx="4" presStyleCnt="9">
        <dgm:presLayoutVars>
          <dgm:bulletEnabled val="1"/>
        </dgm:presLayoutVars>
      </dgm:prSet>
      <dgm:spPr/>
    </dgm:pt>
    <dgm:pt modelId="{919C1D55-8233-4911-9F84-A7654F9B28C4}" type="pres">
      <dgm:prSet presAssocID="{086DE12F-35BF-463E-8254-0EDD4DC8113F}" presName="sibTrans" presStyleCnt="0"/>
      <dgm:spPr/>
    </dgm:pt>
    <dgm:pt modelId="{6C3EA0ED-3BAF-432B-9E16-9D2E3CAD9E9A}" type="pres">
      <dgm:prSet presAssocID="{722B3666-BAC1-4A9B-9B82-DDC011E54E39}" presName="node" presStyleLbl="node1" presStyleIdx="5" presStyleCnt="9">
        <dgm:presLayoutVars>
          <dgm:bulletEnabled val="1"/>
        </dgm:presLayoutVars>
      </dgm:prSet>
      <dgm:spPr/>
    </dgm:pt>
    <dgm:pt modelId="{7FDC529E-D69C-4ED2-9843-53C0D5C616EE}" type="pres">
      <dgm:prSet presAssocID="{680D3B79-9982-4E39-8D2A-7DD55A2D9FA6}" presName="sibTrans" presStyleCnt="0"/>
      <dgm:spPr/>
    </dgm:pt>
    <dgm:pt modelId="{2BD4BBAE-9B7F-4E94-BFA3-E57E8E9B195C}" type="pres">
      <dgm:prSet presAssocID="{D7D41C95-CB91-4668-B0D7-D86CD400D35B}" presName="node" presStyleLbl="node1" presStyleIdx="6" presStyleCnt="9">
        <dgm:presLayoutVars>
          <dgm:bulletEnabled val="1"/>
        </dgm:presLayoutVars>
      </dgm:prSet>
      <dgm:spPr/>
    </dgm:pt>
    <dgm:pt modelId="{BA161E74-22BA-4017-A3A6-DAF915E4888A}" type="pres">
      <dgm:prSet presAssocID="{652B02F9-4BF7-44C1-9016-FCAEE05EC298}" presName="sibTrans" presStyleCnt="0"/>
      <dgm:spPr/>
    </dgm:pt>
    <dgm:pt modelId="{8D979113-7A82-4097-92FB-FC5279468EC1}" type="pres">
      <dgm:prSet presAssocID="{310BE6E9-33DF-484C-9D69-9338CBB21AD1}" presName="node" presStyleLbl="node1" presStyleIdx="7" presStyleCnt="9">
        <dgm:presLayoutVars>
          <dgm:bulletEnabled val="1"/>
        </dgm:presLayoutVars>
      </dgm:prSet>
      <dgm:spPr/>
    </dgm:pt>
    <dgm:pt modelId="{BA76AA70-EB7D-49FE-ABC4-C137FFD7FB92}" type="pres">
      <dgm:prSet presAssocID="{5ADD149F-8705-411C-B2EE-C12E003D0D80}" presName="sibTrans" presStyleCnt="0"/>
      <dgm:spPr/>
    </dgm:pt>
    <dgm:pt modelId="{1E717A93-AA89-4659-AE9E-285D1D2413B0}" type="pres">
      <dgm:prSet presAssocID="{8A28622C-3EB9-42AF-8841-734A98637FE3}" presName="node" presStyleLbl="node1" presStyleIdx="8" presStyleCnt="9">
        <dgm:presLayoutVars>
          <dgm:bulletEnabled val="1"/>
        </dgm:presLayoutVars>
      </dgm:prSet>
      <dgm:spPr/>
    </dgm:pt>
  </dgm:ptLst>
  <dgm:cxnLst>
    <dgm:cxn modelId="{5A79D80B-99E4-4C81-8804-2EBC7F720FAF}" type="presOf" srcId="{D7D41C95-CB91-4668-B0D7-D86CD400D35B}" destId="{2BD4BBAE-9B7F-4E94-BFA3-E57E8E9B195C}" srcOrd="0" destOrd="0" presId="urn:microsoft.com/office/officeart/2005/8/layout/default"/>
    <dgm:cxn modelId="{F021A81D-21E7-429B-97C0-AB2CCD3871AC}" type="presOf" srcId="{F5582A9A-D248-49A6-A50B-455878B1A492}" destId="{897E71B2-624A-4443-8CFA-0262B378347E}" srcOrd="0" destOrd="0" presId="urn:microsoft.com/office/officeart/2005/8/layout/default"/>
    <dgm:cxn modelId="{0A700B29-8EB6-43D8-9927-5830503AFBA2}" type="presOf" srcId="{0D42D9E7-4641-453B-A6EC-156D8053B164}" destId="{8055E56B-A0CC-4101-ABDE-1520E3F4B1FE}" srcOrd="0" destOrd="0" presId="urn:microsoft.com/office/officeart/2005/8/layout/default"/>
    <dgm:cxn modelId="{67FB3443-3E09-4E4F-B317-1C078A43BC9F}" type="presOf" srcId="{B6B5B907-7B8F-439E-A15A-84FED386BE3A}" destId="{ADC48122-FD32-46EB-B8A5-6BDE53B531C9}" srcOrd="0" destOrd="0" presId="urn:microsoft.com/office/officeart/2005/8/layout/default"/>
    <dgm:cxn modelId="{F9D60468-B361-49EE-95CF-45F75D3FC1DC}" srcId="{B6B5B907-7B8F-439E-A15A-84FED386BE3A}" destId="{F5582A9A-D248-49A6-A50B-455878B1A492}" srcOrd="1" destOrd="0" parTransId="{A4C16219-1503-4B7A-9EAE-022303DFB981}" sibTransId="{C1958560-EA66-493A-923C-5A8A4DE51AC0}"/>
    <dgm:cxn modelId="{50D92090-C3FE-4465-A07C-DC2C2200A883}" type="presOf" srcId="{722B3666-BAC1-4A9B-9B82-DDC011E54E39}" destId="{6C3EA0ED-3BAF-432B-9E16-9D2E3CAD9E9A}" srcOrd="0" destOrd="0" presId="urn:microsoft.com/office/officeart/2005/8/layout/default"/>
    <dgm:cxn modelId="{88F71091-C8BD-4B20-BC2F-E56852158092}" type="presOf" srcId="{44EAA6BB-0E63-495E-90DA-E6392B04489E}" destId="{0C6A2622-97A3-464B-90B0-CFBCB0B8C8E9}" srcOrd="0" destOrd="0" presId="urn:microsoft.com/office/officeart/2005/8/layout/default"/>
    <dgm:cxn modelId="{8EB28FA3-A32C-4AA6-9CE7-F0B33BE38A70}" srcId="{B6B5B907-7B8F-439E-A15A-84FED386BE3A}" destId="{8A58193E-2E88-4A90-A20A-9E2E7621517F}" srcOrd="2" destOrd="0" parTransId="{11B7BC33-DD6A-4F18-8A34-7D06E47CF9D4}" sibTransId="{96EA6258-7022-4B68-B99E-2FCB3255FB3B}"/>
    <dgm:cxn modelId="{CECD59A5-6A95-48ED-8CCE-02F66BDF5AFB}" srcId="{B6B5B907-7B8F-439E-A15A-84FED386BE3A}" destId="{D7D41C95-CB91-4668-B0D7-D86CD400D35B}" srcOrd="6" destOrd="0" parTransId="{C55FA177-23AC-40D7-A1B7-2BAD5FC7788E}" sibTransId="{652B02F9-4BF7-44C1-9016-FCAEE05EC298}"/>
    <dgm:cxn modelId="{A0CC7FAF-525B-4D3F-B5D6-3708FC3FF5D1}" srcId="{B6B5B907-7B8F-439E-A15A-84FED386BE3A}" destId="{44EAA6BB-0E63-495E-90DA-E6392B04489E}" srcOrd="3" destOrd="0" parTransId="{25145799-0E0B-44E0-A8B7-6A9FE67DB84C}" sibTransId="{F26D97C5-940F-422A-9D6C-9D7B21EF8AF8}"/>
    <dgm:cxn modelId="{FE4681B4-E29F-46CA-80CF-B28B208391FA}" type="presOf" srcId="{3857A2E9-70A4-4435-AC4C-FF0914EED8F3}" destId="{4B39ACA8-1BA1-4D04-B4E5-5981A3037A72}" srcOrd="0" destOrd="0" presId="urn:microsoft.com/office/officeart/2005/8/layout/default"/>
    <dgm:cxn modelId="{92A8FAB4-399D-45D1-BC41-CCD781F99034}" type="presOf" srcId="{8A58193E-2E88-4A90-A20A-9E2E7621517F}" destId="{562DF9E2-3557-40C6-8FDB-1FFB9B265524}" srcOrd="0" destOrd="0" presId="urn:microsoft.com/office/officeart/2005/8/layout/default"/>
    <dgm:cxn modelId="{809198C9-5FB7-40BA-926D-8E4573B06154}" srcId="{B6B5B907-7B8F-439E-A15A-84FED386BE3A}" destId="{310BE6E9-33DF-484C-9D69-9338CBB21AD1}" srcOrd="7" destOrd="0" parTransId="{3D122416-E18A-4A87-8101-DA9317EC7802}" sibTransId="{5ADD149F-8705-411C-B2EE-C12E003D0D80}"/>
    <dgm:cxn modelId="{E47CBEC9-EF38-43CA-A203-3386AF0DAF97}" srcId="{B6B5B907-7B8F-439E-A15A-84FED386BE3A}" destId="{3857A2E9-70A4-4435-AC4C-FF0914EED8F3}" srcOrd="0" destOrd="0" parTransId="{CD72CCA0-76BC-4DE5-B44D-7AF76C452867}" sibTransId="{F7F4D2E8-B5E9-43D0-9052-4283057B27D3}"/>
    <dgm:cxn modelId="{67D52ECE-B868-4FEC-9A41-D1976F01D96C}" type="presOf" srcId="{310BE6E9-33DF-484C-9D69-9338CBB21AD1}" destId="{8D979113-7A82-4097-92FB-FC5279468EC1}" srcOrd="0" destOrd="0" presId="urn:microsoft.com/office/officeart/2005/8/layout/default"/>
    <dgm:cxn modelId="{46584BD8-74D3-4DA1-B931-7D802B676971}" srcId="{B6B5B907-7B8F-439E-A15A-84FED386BE3A}" destId="{8A28622C-3EB9-42AF-8841-734A98637FE3}" srcOrd="8" destOrd="0" parTransId="{AE2E2914-A16B-42CC-8C4A-D7657C40EBA8}" sibTransId="{6FEBDF93-6DB1-46BB-A74D-1BFDC85471E9}"/>
    <dgm:cxn modelId="{9B199BE0-5385-490F-B6FD-ED3470C627C7}" srcId="{B6B5B907-7B8F-439E-A15A-84FED386BE3A}" destId="{722B3666-BAC1-4A9B-9B82-DDC011E54E39}" srcOrd="5" destOrd="0" parTransId="{3AE471DF-26DD-44DE-AF08-9EEE656581C7}" sibTransId="{680D3B79-9982-4E39-8D2A-7DD55A2D9FA6}"/>
    <dgm:cxn modelId="{2C4457E4-0556-4660-9EEE-E2DC77469BC9}" type="presOf" srcId="{8A28622C-3EB9-42AF-8841-734A98637FE3}" destId="{1E717A93-AA89-4659-AE9E-285D1D2413B0}" srcOrd="0" destOrd="0" presId="urn:microsoft.com/office/officeart/2005/8/layout/default"/>
    <dgm:cxn modelId="{A96E5CEB-1440-4275-8BDE-98F91F42FFB3}" srcId="{B6B5B907-7B8F-439E-A15A-84FED386BE3A}" destId="{0D42D9E7-4641-453B-A6EC-156D8053B164}" srcOrd="4" destOrd="0" parTransId="{DD0EB7F1-B66F-462B-8219-FA1C9A036F32}" sibTransId="{086DE12F-35BF-463E-8254-0EDD4DC8113F}"/>
    <dgm:cxn modelId="{2F493C00-EC82-4849-A0B1-DC3BA1319E1F}" type="presParOf" srcId="{ADC48122-FD32-46EB-B8A5-6BDE53B531C9}" destId="{4B39ACA8-1BA1-4D04-B4E5-5981A3037A72}" srcOrd="0" destOrd="0" presId="urn:microsoft.com/office/officeart/2005/8/layout/default"/>
    <dgm:cxn modelId="{979D5824-319F-4BA8-AB3B-A3757C9C53C2}" type="presParOf" srcId="{ADC48122-FD32-46EB-B8A5-6BDE53B531C9}" destId="{DAE1EE8C-E2E5-4E51-BDB4-0B29C264B50D}" srcOrd="1" destOrd="0" presId="urn:microsoft.com/office/officeart/2005/8/layout/default"/>
    <dgm:cxn modelId="{7A51F0E7-3F8C-42AE-B750-05DA37D7F831}" type="presParOf" srcId="{ADC48122-FD32-46EB-B8A5-6BDE53B531C9}" destId="{897E71B2-624A-4443-8CFA-0262B378347E}" srcOrd="2" destOrd="0" presId="urn:microsoft.com/office/officeart/2005/8/layout/default"/>
    <dgm:cxn modelId="{CBBC06AA-28E0-46FA-9324-63EF462E71BB}" type="presParOf" srcId="{ADC48122-FD32-46EB-B8A5-6BDE53B531C9}" destId="{9B9ED2D4-0DA3-4F79-A89C-E031BE7EBEB7}" srcOrd="3" destOrd="0" presId="urn:microsoft.com/office/officeart/2005/8/layout/default"/>
    <dgm:cxn modelId="{5B02EE7C-46FE-4FC2-92D2-7076691E8150}" type="presParOf" srcId="{ADC48122-FD32-46EB-B8A5-6BDE53B531C9}" destId="{562DF9E2-3557-40C6-8FDB-1FFB9B265524}" srcOrd="4" destOrd="0" presId="urn:microsoft.com/office/officeart/2005/8/layout/default"/>
    <dgm:cxn modelId="{8DB2F3C4-DD7F-4FCE-917B-B188C900AAE0}" type="presParOf" srcId="{ADC48122-FD32-46EB-B8A5-6BDE53B531C9}" destId="{B294F1F3-1FF3-430F-8B5A-F7AC4A222457}" srcOrd="5" destOrd="0" presId="urn:microsoft.com/office/officeart/2005/8/layout/default"/>
    <dgm:cxn modelId="{EFFAACC4-7A03-4BC3-80E2-CD7CD2BC3CAB}" type="presParOf" srcId="{ADC48122-FD32-46EB-B8A5-6BDE53B531C9}" destId="{0C6A2622-97A3-464B-90B0-CFBCB0B8C8E9}" srcOrd="6" destOrd="0" presId="urn:microsoft.com/office/officeart/2005/8/layout/default"/>
    <dgm:cxn modelId="{A5AACD2F-495A-4B94-A991-30A305929910}" type="presParOf" srcId="{ADC48122-FD32-46EB-B8A5-6BDE53B531C9}" destId="{CE2DE5F2-3E7D-48A2-AEEB-380E9F955E0E}" srcOrd="7" destOrd="0" presId="urn:microsoft.com/office/officeart/2005/8/layout/default"/>
    <dgm:cxn modelId="{EBE74DB4-A307-4CD0-A79F-EE414B4134DD}" type="presParOf" srcId="{ADC48122-FD32-46EB-B8A5-6BDE53B531C9}" destId="{8055E56B-A0CC-4101-ABDE-1520E3F4B1FE}" srcOrd="8" destOrd="0" presId="urn:microsoft.com/office/officeart/2005/8/layout/default"/>
    <dgm:cxn modelId="{4F4EE14E-2405-4112-8359-7A4EBF447E3B}" type="presParOf" srcId="{ADC48122-FD32-46EB-B8A5-6BDE53B531C9}" destId="{919C1D55-8233-4911-9F84-A7654F9B28C4}" srcOrd="9" destOrd="0" presId="urn:microsoft.com/office/officeart/2005/8/layout/default"/>
    <dgm:cxn modelId="{1431AD3A-A614-4688-8FB6-A1DE08D39B16}" type="presParOf" srcId="{ADC48122-FD32-46EB-B8A5-6BDE53B531C9}" destId="{6C3EA0ED-3BAF-432B-9E16-9D2E3CAD9E9A}" srcOrd="10" destOrd="0" presId="urn:microsoft.com/office/officeart/2005/8/layout/default"/>
    <dgm:cxn modelId="{7EAB4982-3186-4969-9BF6-1950495B63BC}" type="presParOf" srcId="{ADC48122-FD32-46EB-B8A5-6BDE53B531C9}" destId="{7FDC529E-D69C-4ED2-9843-53C0D5C616EE}" srcOrd="11" destOrd="0" presId="urn:microsoft.com/office/officeart/2005/8/layout/default"/>
    <dgm:cxn modelId="{CB40DC74-B40A-49E7-A819-2B3128C0568B}" type="presParOf" srcId="{ADC48122-FD32-46EB-B8A5-6BDE53B531C9}" destId="{2BD4BBAE-9B7F-4E94-BFA3-E57E8E9B195C}" srcOrd="12" destOrd="0" presId="urn:microsoft.com/office/officeart/2005/8/layout/default"/>
    <dgm:cxn modelId="{88885432-2974-4413-81C3-2E4704DF71C0}" type="presParOf" srcId="{ADC48122-FD32-46EB-B8A5-6BDE53B531C9}" destId="{BA161E74-22BA-4017-A3A6-DAF915E4888A}" srcOrd="13" destOrd="0" presId="urn:microsoft.com/office/officeart/2005/8/layout/default"/>
    <dgm:cxn modelId="{6708904F-4279-46D5-B20A-A9A90E9B1DAF}" type="presParOf" srcId="{ADC48122-FD32-46EB-B8A5-6BDE53B531C9}" destId="{8D979113-7A82-4097-92FB-FC5279468EC1}" srcOrd="14" destOrd="0" presId="urn:microsoft.com/office/officeart/2005/8/layout/default"/>
    <dgm:cxn modelId="{C0332AEF-1482-4E7E-B1CF-16664E48710F}" type="presParOf" srcId="{ADC48122-FD32-46EB-B8A5-6BDE53B531C9}" destId="{BA76AA70-EB7D-49FE-ABC4-C137FFD7FB92}" srcOrd="15" destOrd="0" presId="urn:microsoft.com/office/officeart/2005/8/layout/default"/>
    <dgm:cxn modelId="{021BFA05-0AC0-44A2-AAE3-155F637F59A1}" type="presParOf" srcId="{ADC48122-FD32-46EB-B8A5-6BDE53B531C9}" destId="{1E717A93-AA89-4659-AE9E-285D1D2413B0}" srcOrd="1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39ACA8-1BA1-4D04-B4E5-5981A3037A72}">
      <dsp:nvSpPr>
        <dsp:cNvPr id="0" name=""/>
        <dsp:cNvSpPr/>
      </dsp:nvSpPr>
      <dsp:spPr>
        <a:xfrm>
          <a:off x="1087983" y="1729"/>
          <a:ext cx="2010333" cy="1206199"/>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entury Gothic" panose="020B0502020202020204"/>
            </a:rPr>
            <a:t>INFANCY trust vs mistrust</a:t>
          </a:r>
          <a:endParaRPr lang="en-GB" sz="1800" kern="1200" dirty="0"/>
        </a:p>
      </dsp:txBody>
      <dsp:txXfrm>
        <a:off x="1087983" y="1729"/>
        <a:ext cx="2010333" cy="1206199"/>
      </dsp:txXfrm>
    </dsp:sp>
    <dsp:sp modelId="{897E71B2-624A-4443-8CFA-0262B378347E}">
      <dsp:nvSpPr>
        <dsp:cNvPr id="0" name=""/>
        <dsp:cNvSpPr/>
      </dsp:nvSpPr>
      <dsp:spPr>
        <a:xfrm>
          <a:off x="3299350" y="1729"/>
          <a:ext cx="2010333" cy="1206199"/>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entury Gothic" panose="020B0502020202020204"/>
            </a:rPr>
            <a:t>ERLY CHILDHOOD autonomy vs shame and Dout</a:t>
          </a:r>
          <a:endParaRPr lang="en-GB" sz="1800" kern="1200" dirty="0"/>
        </a:p>
      </dsp:txBody>
      <dsp:txXfrm>
        <a:off x="3299350" y="1729"/>
        <a:ext cx="2010333" cy="1206199"/>
      </dsp:txXfrm>
    </dsp:sp>
    <dsp:sp modelId="{562DF9E2-3557-40C6-8FDB-1FFB9B265524}">
      <dsp:nvSpPr>
        <dsp:cNvPr id="0" name=""/>
        <dsp:cNvSpPr/>
      </dsp:nvSpPr>
      <dsp:spPr>
        <a:xfrm>
          <a:off x="5510716" y="1729"/>
          <a:ext cx="2010333" cy="1206199"/>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entury Gothic" panose="020B0502020202020204"/>
            </a:rPr>
            <a:t>PRESCHOOL Initiative vs guilt</a:t>
          </a:r>
          <a:endParaRPr lang="en-GB" sz="1800" kern="1200" dirty="0"/>
        </a:p>
      </dsp:txBody>
      <dsp:txXfrm>
        <a:off x="5510716" y="1729"/>
        <a:ext cx="2010333" cy="1206199"/>
      </dsp:txXfrm>
    </dsp:sp>
    <dsp:sp modelId="{0C6A2622-97A3-464B-90B0-CFBCB0B8C8E9}">
      <dsp:nvSpPr>
        <dsp:cNvPr id="0" name=""/>
        <dsp:cNvSpPr/>
      </dsp:nvSpPr>
      <dsp:spPr>
        <a:xfrm>
          <a:off x="7722083" y="1729"/>
          <a:ext cx="2010333" cy="1206199"/>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entury Gothic" panose="020B0502020202020204"/>
            </a:rPr>
            <a:t>SCHOOL AGE industry vs inferiority</a:t>
          </a:r>
          <a:endParaRPr lang="en-GB" sz="1800" kern="1200" dirty="0"/>
        </a:p>
      </dsp:txBody>
      <dsp:txXfrm>
        <a:off x="7722083" y="1729"/>
        <a:ext cx="2010333" cy="1206199"/>
      </dsp:txXfrm>
    </dsp:sp>
    <dsp:sp modelId="{8055E56B-A0CC-4101-ABDE-1520E3F4B1FE}">
      <dsp:nvSpPr>
        <dsp:cNvPr id="0" name=""/>
        <dsp:cNvSpPr/>
      </dsp:nvSpPr>
      <dsp:spPr>
        <a:xfrm>
          <a:off x="1087983" y="1408962"/>
          <a:ext cx="2010333" cy="1206199"/>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entury Gothic" panose="020B0502020202020204"/>
            </a:rPr>
            <a:t>ADOLESCENCE Identity vs role confusion</a:t>
          </a:r>
          <a:endParaRPr lang="en-GB" sz="1800" kern="1200" dirty="0"/>
        </a:p>
      </dsp:txBody>
      <dsp:txXfrm>
        <a:off x="1087983" y="1408962"/>
        <a:ext cx="2010333" cy="1206199"/>
      </dsp:txXfrm>
    </dsp:sp>
    <dsp:sp modelId="{6C3EA0ED-3BAF-432B-9E16-9D2E3CAD9E9A}">
      <dsp:nvSpPr>
        <dsp:cNvPr id="0" name=""/>
        <dsp:cNvSpPr/>
      </dsp:nvSpPr>
      <dsp:spPr>
        <a:xfrm>
          <a:off x="3299350" y="1408962"/>
          <a:ext cx="2010333" cy="1206199"/>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entury Gothic" panose="020B0502020202020204"/>
            </a:rPr>
            <a:t>YOUNG ADULTHOOD Intimacy vs Isolation</a:t>
          </a:r>
          <a:endParaRPr lang="en-GB" sz="1800" kern="1200" dirty="0"/>
        </a:p>
      </dsp:txBody>
      <dsp:txXfrm>
        <a:off x="3299350" y="1408962"/>
        <a:ext cx="2010333" cy="1206199"/>
      </dsp:txXfrm>
    </dsp:sp>
    <dsp:sp modelId="{2BD4BBAE-9B7F-4E94-BFA3-E57E8E9B195C}">
      <dsp:nvSpPr>
        <dsp:cNvPr id="0" name=""/>
        <dsp:cNvSpPr/>
      </dsp:nvSpPr>
      <dsp:spPr>
        <a:xfrm>
          <a:off x="5510716" y="1408962"/>
          <a:ext cx="2010333" cy="1206199"/>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entury Gothic" panose="020B0502020202020204"/>
            </a:rPr>
            <a:t>MIDDE ADULTHOOD generativity vs stagnation</a:t>
          </a:r>
          <a:endParaRPr lang="en-GB" sz="1800" kern="1200" dirty="0"/>
        </a:p>
      </dsp:txBody>
      <dsp:txXfrm>
        <a:off x="5510716" y="1408962"/>
        <a:ext cx="2010333" cy="1206199"/>
      </dsp:txXfrm>
    </dsp:sp>
    <dsp:sp modelId="{8D979113-7A82-4097-92FB-FC5279468EC1}">
      <dsp:nvSpPr>
        <dsp:cNvPr id="0" name=""/>
        <dsp:cNvSpPr/>
      </dsp:nvSpPr>
      <dsp:spPr>
        <a:xfrm>
          <a:off x="7722083" y="1408962"/>
          <a:ext cx="2010333" cy="1206199"/>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entury Gothic" panose="020B0502020202020204"/>
            </a:rPr>
            <a:t>MATURITY ego Integrity vs despair</a:t>
          </a:r>
          <a:endParaRPr lang="en-GB" sz="1800" kern="1200" dirty="0"/>
        </a:p>
      </dsp:txBody>
      <dsp:txXfrm>
        <a:off x="7722083" y="1408962"/>
        <a:ext cx="2010333" cy="1206199"/>
      </dsp:txXfrm>
    </dsp:sp>
    <dsp:sp modelId="{1E717A93-AA89-4659-AE9E-285D1D2413B0}">
      <dsp:nvSpPr>
        <dsp:cNvPr id="0" name=""/>
        <dsp:cNvSpPr/>
      </dsp:nvSpPr>
      <dsp:spPr>
        <a:xfrm>
          <a:off x="4405033" y="2816195"/>
          <a:ext cx="2010333" cy="1206199"/>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endParaRPr lang="en-GB" sz="1800" kern="1200"/>
        </a:p>
      </dsp:txBody>
      <dsp:txXfrm>
        <a:off x="4405033" y="2816195"/>
        <a:ext cx="2010333" cy="1206199"/>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92C4E19-8368-4673-9F53-87E2D008C30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CD8AED4F-3DE1-4EB2-A85E-A2707C2135D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E33DECA-6D21-450E-8EA5-92F91A3608CC}" type="datetime1">
              <a:rPr lang="en-GB" smtClean="0"/>
              <a:t>10/10/2022</a:t>
            </a:fld>
            <a:endParaRPr lang="en-GB" dirty="0"/>
          </a:p>
        </p:txBody>
      </p:sp>
      <p:sp>
        <p:nvSpPr>
          <p:cNvPr id="4" name="Footer Placeholder 3">
            <a:extLst>
              <a:ext uri="{FF2B5EF4-FFF2-40B4-BE49-F238E27FC236}">
                <a16:creationId xmlns:a16="http://schemas.microsoft.com/office/drawing/2014/main" id="{A63ECD23-30F9-4DD5-BE0E-26794FA29A54}"/>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34F65FB9-9ACE-4651-A201-B2797BFC879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FAABB9F-CEB5-4107-8FAD-F86D72707578}" type="slidenum">
              <a:rPr lang="en-GB" smtClean="0"/>
              <a:t>‹#›</a:t>
            </a:fld>
            <a:endParaRPr lang="en-GB"/>
          </a:p>
        </p:txBody>
      </p:sp>
    </p:spTree>
    <p:extLst>
      <p:ext uri="{BB962C8B-B14F-4D97-AF65-F5344CB8AC3E}">
        <p14:creationId xmlns:p14="http://schemas.microsoft.com/office/powerpoint/2010/main" val="390574497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4C21DD5-60B2-4AA8-A1F6-D8D246208762}" type="datetime1">
              <a:rPr lang="en-GB" smtClean="0"/>
              <a:pPr/>
              <a:t>10/10/2022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3D1BEDC-50E9-45C7-9E89-0A952ADB1772}" type="slidenum">
              <a:rPr lang="en-GB" noProof="0" smtClean="0"/>
              <a:t>‹#›</a:t>
            </a:fld>
            <a:endParaRPr lang="en-GB" noProof="0"/>
          </a:p>
        </p:txBody>
      </p:sp>
    </p:spTree>
    <p:extLst>
      <p:ext uri="{BB962C8B-B14F-4D97-AF65-F5344CB8AC3E}">
        <p14:creationId xmlns:p14="http://schemas.microsoft.com/office/powerpoint/2010/main" val="9655647"/>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D1BEDC-50E9-45C7-9E89-0A952ADB1772}" type="slidenum">
              <a:rPr lang="en-GB" smtClean="0"/>
              <a:t>1</a:t>
            </a:fld>
            <a:endParaRPr lang="en-GB"/>
          </a:p>
        </p:txBody>
      </p:sp>
    </p:spTree>
    <p:extLst>
      <p:ext uri="{BB962C8B-B14F-4D97-AF65-F5344CB8AC3E}">
        <p14:creationId xmlns:p14="http://schemas.microsoft.com/office/powerpoint/2010/main" val="228045677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rtlCol="0" anchor="b">
            <a:normAutofit/>
          </a:bodyPr>
          <a:lstStyle>
            <a:lvl1pPr algn="l">
              <a:defRPr sz="6000"/>
            </a:lvl1pPr>
          </a:lstStyle>
          <a:p>
            <a:pPr rtl="0"/>
            <a:r>
              <a:rPr lang="en-GB" noProof="0"/>
              <a:t>Click to edit Master title style</a:t>
            </a:r>
          </a:p>
        </p:txBody>
      </p:sp>
      <p:sp>
        <p:nvSpPr>
          <p:cNvPr id="3" name="Subtitle 2"/>
          <p:cNvSpPr>
            <a:spLocks noGrp="1"/>
          </p:cNvSpPr>
          <p:nvPr>
            <p:ph type="subTitle" idx="1"/>
          </p:nvPr>
        </p:nvSpPr>
        <p:spPr>
          <a:xfrm>
            <a:off x="1371600" y="3632201"/>
            <a:ext cx="9448800" cy="685800"/>
          </a:xfrm>
        </p:spPr>
        <p:txBody>
          <a:bodyPr rtlCol="0">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4" name="Date Placeholder 3"/>
          <p:cNvSpPr>
            <a:spLocks noGrp="1"/>
          </p:cNvSpPr>
          <p:nvPr>
            <p:ph type="dt" sz="half" idx="10"/>
          </p:nvPr>
        </p:nvSpPr>
        <p:spPr>
          <a:xfrm>
            <a:off x="7909561" y="4314328"/>
            <a:ext cx="2910840" cy="374642"/>
          </a:xfrm>
        </p:spPr>
        <p:txBody>
          <a:bodyPr rtlCol="0"/>
          <a:lstStyle/>
          <a:p>
            <a:pPr rtl="0"/>
            <a:fld id="{C9F85E8B-BB25-43E0-A312-C4C9351E09EB}" type="datetime1">
              <a:rPr lang="en-GB" noProof="0" smtClean="0"/>
              <a:t>10/10/2022</a:t>
            </a:fld>
            <a:endParaRPr lang="en-GB" noProof="0"/>
          </a:p>
        </p:txBody>
      </p:sp>
      <p:sp>
        <p:nvSpPr>
          <p:cNvPr id="5" name="Footer Placeholder 4"/>
          <p:cNvSpPr>
            <a:spLocks noGrp="1"/>
          </p:cNvSpPr>
          <p:nvPr>
            <p:ph type="ftr" sz="quarter" idx="11"/>
          </p:nvPr>
        </p:nvSpPr>
        <p:spPr>
          <a:xfrm>
            <a:off x="1371600" y="4323845"/>
            <a:ext cx="6400800" cy="365125"/>
          </a:xfrm>
        </p:spPr>
        <p:txBody>
          <a:bodyPr rtlCol="0"/>
          <a:lstStyle/>
          <a:p>
            <a:pPr rtl="0"/>
            <a:endParaRPr lang="en-GB" noProof="0"/>
          </a:p>
        </p:txBody>
      </p:sp>
      <p:sp>
        <p:nvSpPr>
          <p:cNvPr id="6" name="Slide Number Placeholder 5"/>
          <p:cNvSpPr>
            <a:spLocks noGrp="1"/>
          </p:cNvSpPr>
          <p:nvPr>
            <p:ph type="sldNum" sz="quarter" idx="12"/>
          </p:nvPr>
        </p:nvSpPr>
        <p:spPr>
          <a:xfrm>
            <a:off x="8077200" y="1430866"/>
            <a:ext cx="2743200" cy="365125"/>
          </a:xfrm>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idx="1"/>
          </p:nvPr>
        </p:nvSpPr>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01DD02F7-7096-4480-AFF5-1D2388297B2B}" type="datetime1">
              <a:rPr lang="en-GB" noProof="0" smtClean="0"/>
              <a:t>10/10/2022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rtlCol="0" anchor="b">
            <a:normAutofit/>
          </a:bodyPr>
          <a:lstStyle>
            <a:lvl1pPr algn="r">
              <a:defRPr sz="4000"/>
            </a:lvl1pPr>
          </a:lstStyle>
          <a:p>
            <a:pPr rtl="0"/>
            <a:r>
              <a:rPr lang="en-GB" noProof="0"/>
              <a:t>Click to edit Master title style</a:t>
            </a:r>
          </a:p>
        </p:txBody>
      </p:sp>
      <p:sp>
        <p:nvSpPr>
          <p:cNvPr id="3" name="Text Placeholder 2"/>
          <p:cNvSpPr>
            <a:spLocks noGrp="1"/>
          </p:cNvSpPr>
          <p:nvPr>
            <p:ph type="body" idx="1"/>
          </p:nvPr>
        </p:nvSpPr>
        <p:spPr>
          <a:xfrm>
            <a:off x="1024467" y="3641725"/>
            <a:ext cx="10490200" cy="955675"/>
          </a:xfrm>
        </p:spPr>
        <p:txBody>
          <a:bodyPr rtlCol="0">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a:xfrm>
            <a:off x="7814452" y="381000"/>
            <a:ext cx="2910840" cy="365125"/>
          </a:xfrm>
        </p:spPr>
        <p:txBody>
          <a:bodyPr rtlCol="0"/>
          <a:lstStyle>
            <a:lvl1pPr algn="r">
              <a:defRPr/>
            </a:lvl1pPr>
          </a:lstStyle>
          <a:p>
            <a:pPr rtl="0"/>
            <a:fld id="{E93FA21A-0498-4D7C-9321-98539BE39566}" type="datetime1">
              <a:rPr lang="en-GB" noProof="0" smtClean="0"/>
              <a:t>10/10/2022</a:t>
            </a:fld>
            <a:endParaRPr lang="en-GB" noProof="0"/>
          </a:p>
        </p:txBody>
      </p:sp>
      <p:sp>
        <p:nvSpPr>
          <p:cNvPr id="5" name="Footer Placeholder 4"/>
          <p:cNvSpPr>
            <a:spLocks noGrp="1"/>
          </p:cNvSpPr>
          <p:nvPr>
            <p:ph type="ftr" sz="quarter" idx="11"/>
          </p:nvPr>
        </p:nvSpPr>
        <p:spPr>
          <a:xfrm>
            <a:off x="685800" y="381001"/>
            <a:ext cx="6991492" cy="364065"/>
          </a:xfrm>
        </p:spPr>
        <p:txBody>
          <a:bodyPr rtlCol="0"/>
          <a:lstStyle/>
          <a:p>
            <a:pPr rtl="0"/>
            <a:endParaRPr lang="en-GB" noProof="0"/>
          </a:p>
        </p:txBody>
      </p:sp>
      <p:sp>
        <p:nvSpPr>
          <p:cNvPr id="6" name="Slide Number Placeholder 5"/>
          <p:cNvSpPr>
            <a:spLocks noGrp="1"/>
          </p:cNvSpPr>
          <p:nvPr>
            <p:ph type="sldNum" sz="quarter" idx="12"/>
          </p:nvPr>
        </p:nvSpPr>
        <p:spPr>
          <a:xfrm>
            <a:off x="10862452" y="381000"/>
            <a:ext cx="643748" cy="365125"/>
          </a:xfrm>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sz="half" idx="1"/>
          </p:nvPr>
        </p:nvSpPr>
        <p:spPr>
          <a:xfrm>
            <a:off x="685800" y="2194559"/>
            <a:ext cx="5334000" cy="4024125"/>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p:cNvSpPr>
            <a:spLocks noGrp="1"/>
          </p:cNvSpPr>
          <p:nvPr>
            <p:ph sz="half" idx="2"/>
          </p:nvPr>
        </p:nvSpPr>
        <p:spPr>
          <a:xfrm>
            <a:off x="6172200" y="2194559"/>
            <a:ext cx="5334000" cy="4024125"/>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p:cNvSpPr>
            <a:spLocks noGrp="1"/>
          </p:cNvSpPr>
          <p:nvPr>
            <p:ph type="dt" sz="half" idx="10"/>
          </p:nvPr>
        </p:nvSpPr>
        <p:spPr/>
        <p:txBody>
          <a:bodyPr rtlCol="0"/>
          <a:lstStyle/>
          <a:p>
            <a:pPr rtl="0"/>
            <a:fld id="{F9FA4F2B-E66D-49DE-B086-A99E7C5D0929}" type="datetime1">
              <a:rPr lang="en-GB" noProof="0" smtClean="0"/>
              <a:t>10/10/2022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rtlCol="0"/>
          <a:lstStyle/>
          <a:p>
            <a:pPr rtl="0"/>
            <a:r>
              <a:rPr lang="en-GB" noProof="0"/>
              <a:t>Click to edit Master title style</a:t>
            </a:r>
          </a:p>
        </p:txBody>
      </p:sp>
      <p:sp>
        <p:nvSpPr>
          <p:cNvPr id="3" name="Text Placeholder 2"/>
          <p:cNvSpPr>
            <a:spLocks noGrp="1"/>
          </p:cNvSpPr>
          <p:nvPr>
            <p:ph type="body" idx="1"/>
          </p:nvPr>
        </p:nvSpPr>
        <p:spPr>
          <a:xfrm>
            <a:off x="914409" y="2183802"/>
            <a:ext cx="5079991" cy="823912"/>
          </a:xfrm>
        </p:spPr>
        <p:txBody>
          <a:bodyPr rtlCol="0"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p:cNvSpPr>
            <a:spLocks noGrp="1"/>
          </p:cNvSpPr>
          <p:nvPr>
            <p:ph sz="half" idx="2"/>
          </p:nvPr>
        </p:nvSpPr>
        <p:spPr>
          <a:xfrm>
            <a:off x="685800" y="3132666"/>
            <a:ext cx="5311775" cy="3086019"/>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p:nvPr>
        </p:nvSpPr>
        <p:spPr>
          <a:xfrm>
            <a:off x="6400800" y="2183802"/>
            <a:ext cx="5105400" cy="823912"/>
          </a:xfrm>
        </p:spPr>
        <p:txBody>
          <a:bodyPr rtlCol="0"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p:cNvSpPr>
            <a:spLocks noGrp="1"/>
          </p:cNvSpPr>
          <p:nvPr>
            <p:ph sz="quarter" idx="4"/>
          </p:nvPr>
        </p:nvSpPr>
        <p:spPr>
          <a:xfrm>
            <a:off x="6172200" y="3132666"/>
            <a:ext cx="5334000" cy="3086019"/>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p>
            <a:pPr rtl="0"/>
            <a:fld id="{25129BD0-7B58-4DE1-BF4A-60853CEDB945}" type="datetime1">
              <a:rPr lang="en-GB" noProof="0" smtClean="0"/>
              <a:t>10/10/2022</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Date Placeholder 2"/>
          <p:cNvSpPr>
            <a:spLocks noGrp="1"/>
          </p:cNvSpPr>
          <p:nvPr>
            <p:ph type="dt" sz="half" idx="10"/>
          </p:nvPr>
        </p:nvSpPr>
        <p:spPr/>
        <p:txBody>
          <a:bodyPr rtlCol="0"/>
          <a:lstStyle/>
          <a:p>
            <a:pPr rtl="0"/>
            <a:fld id="{AE12CC0D-7277-4229-BC3D-AA8FFED97577}" type="datetime1">
              <a:rPr lang="en-GB" noProof="0" smtClean="0"/>
              <a:t>10/10/2022</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01FCA57E-94A6-4D08-8F9F-B86C2A08161A}" type="datetime1">
              <a:rPr lang="en-GB" noProof="0" smtClean="0"/>
              <a:t>10/10/2022</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4" name="Slide Number Placeholder 3"/>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rtlCol="0" anchor="b"/>
          <a:lstStyle>
            <a:lvl1pPr algn="l">
              <a:defRPr sz="3200"/>
            </a:lvl1pPr>
          </a:lstStyle>
          <a:p>
            <a:pPr rtl="0"/>
            <a:r>
              <a:rPr lang="en-GB" noProof="0"/>
              <a:t>Click to edit Master title style</a:t>
            </a:r>
          </a:p>
        </p:txBody>
      </p:sp>
      <p:sp>
        <p:nvSpPr>
          <p:cNvPr id="3" name="Content Placeholder 2"/>
          <p:cNvSpPr>
            <a:spLocks noGrp="1"/>
          </p:cNvSpPr>
          <p:nvPr>
            <p:ph idx="1"/>
          </p:nvPr>
        </p:nvSpPr>
        <p:spPr>
          <a:xfrm>
            <a:off x="4995582" y="746759"/>
            <a:ext cx="6510618" cy="5471925"/>
          </a:xfrm>
        </p:spPr>
        <p:txBody>
          <a:bodyPr rtlCol="0" anchor="ct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p:nvPr>
        </p:nvSpPr>
        <p:spPr>
          <a:xfrm>
            <a:off x="685800" y="3124199"/>
            <a:ext cx="4114800" cy="3094485"/>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0345DD0D-6EE3-4EBE-AC7B-0FAEE5F43E3A}" type="datetime1">
              <a:rPr lang="en-GB" noProof="0" smtClean="0"/>
              <a:t>10/10/2022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rtlCol="0" anchor="b"/>
          <a:lstStyle>
            <a:lvl1pPr algn="l">
              <a:defRPr sz="3200"/>
            </a:lvl1pPr>
          </a:lstStyle>
          <a:p>
            <a:pPr rtl="0"/>
            <a:r>
              <a:rPr lang="en-GB" noProof="0"/>
              <a:t>Click to edit Master title style</a:t>
            </a:r>
          </a:p>
        </p:txBody>
      </p:sp>
      <p:sp>
        <p:nvSpPr>
          <p:cNvPr id="3" name="Picture Placeholder 2"/>
          <p:cNvSpPr>
            <a:spLocks noGrp="1" noChangeAspect="1"/>
          </p:cNvSpPr>
          <p:nvPr>
            <p:ph type="pic" idx="1"/>
          </p:nvPr>
        </p:nvSpPr>
        <p:spPr>
          <a:xfrm>
            <a:off x="7861238" y="751241"/>
            <a:ext cx="3644962" cy="5467443"/>
          </a:xfrm>
        </p:spPr>
        <p:txBody>
          <a:bodyPr rtlCol="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4" name="Text Placeholder 3"/>
          <p:cNvSpPr>
            <a:spLocks noGrp="1"/>
          </p:cNvSpPr>
          <p:nvPr>
            <p:ph type="body" sz="half" idx="2"/>
          </p:nvPr>
        </p:nvSpPr>
        <p:spPr>
          <a:xfrm>
            <a:off x="685800" y="3124199"/>
            <a:ext cx="6873240" cy="3094485"/>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0B8D81ED-5986-4BF3-B7E3-FCEA1EB91F7E}" type="datetime1">
              <a:rPr lang="en-GB" noProof="0" smtClean="0"/>
              <a:t>10/10/2022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rtlCol="0" anchor="b"/>
          <a:lstStyle>
            <a:lvl1pPr algn="l">
              <a:defRPr sz="3200"/>
            </a:lvl1pPr>
          </a:lstStyle>
          <a:p>
            <a:pPr rtl="0"/>
            <a:r>
              <a:rPr lang="en-GB" noProof="0"/>
              <a:t>Click to edit Master title style</a:t>
            </a:r>
          </a:p>
        </p:txBody>
      </p:sp>
      <p:sp>
        <p:nvSpPr>
          <p:cNvPr id="3" name="Picture Placeholder 2"/>
          <p:cNvSpPr>
            <a:spLocks noGrp="1" noChangeAspect="1"/>
          </p:cNvSpPr>
          <p:nvPr>
            <p:ph type="pic" idx="1"/>
          </p:nvPr>
        </p:nvSpPr>
        <p:spPr>
          <a:xfrm>
            <a:off x="681727" y="941439"/>
            <a:ext cx="10821840" cy="3478161"/>
          </a:xfrm>
        </p:spPr>
        <p:txBody>
          <a:bodyPr rtlCol="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4" name="Text Placeholder 3"/>
          <p:cNvSpPr>
            <a:spLocks noGrp="1"/>
          </p:cNvSpPr>
          <p:nvPr>
            <p:ph type="body" sz="half" idx="2"/>
          </p:nvPr>
        </p:nvSpPr>
        <p:spPr>
          <a:xfrm>
            <a:off x="685800" y="5516715"/>
            <a:ext cx="10820400" cy="701969"/>
          </a:xfrm>
        </p:spPr>
        <p:txBody>
          <a:bodyPr rtlCol="0"/>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93C28D9E-E09C-4CEE-BAC3-E66B0A5E5690}" type="datetime1">
              <a:rPr lang="en-GB" noProof="0" smtClean="0"/>
              <a:t>10/10/2022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rtlCol="0" anchor="ctr"/>
          <a:lstStyle>
            <a:lvl1pPr algn="l">
              <a:defRPr sz="3200"/>
            </a:lvl1pPr>
          </a:lstStyle>
          <a:p>
            <a:pPr rtl="0"/>
            <a:r>
              <a:rPr lang="en-GB" noProof="0"/>
              <a:t>Click to edit Master title style</a:t>
            </a:r>
          </a:p>
        </p:txBody>
      </p:sp>
      <p:sp>
        <p:nvSpPr>
          <p:cNvPr id="4" name="Text Placeholder 3"/>
          <p:cNvSpPr>
            <a:spLocks noGrp="1"/>
          </p:cNvSpPr>
          <p:nvPr>
            <p:ph type="body" sz="half" idx="2"/>
          </p:nvPr>
        </p:nvSpPr>
        <p:spPr>
          <a:xfrm>
            <a:off x="1024467" y="3649133"/>
            <a:ext cx="10130516" cy="999067"/>
          </a:xfrm>
        </p:spPr>
        <p:txBody>
          <a:bodyPr rtlCol="0"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a:xfrm>
            <a:off x="7814452" y="381000"/>
            <a:ext cx="2910840" cy="365125"/>
          </a:xfrm>
        </p:spPr>
        <p:txBody>
          <a:bodyPr rtlCol="0"/>
          <a:lstStyle>
            <a:lvl1pPr algn="r">
              <a:defRPr/>
            </a:lvl1pPr>
          </a:lstStyle>
          <a:p>
            <a:pPr rtl="0"/>
            <a:fld id="{3519C4BC-7890-4861-B648-5F6B5E9BB158}" type="datetime1">
              <a:rPr lang="en-GB" noProof="0" smtClean="0"/>
              <a:t>10/10/2022</a:t>
            </a:fld>
            <a:endParaRPr lang="en-GB" noProof="0"/>
          </a:p>
        </p:txBody>
      </p:sp>
      <p:sp>
        <p:nvSpPr>
          <p:cNvPr id="6" name="Footer Placeholder 5"/>
          <p:cNvSpPr>
            <a:spLocks noGrp="1"/>
          </p:cNvSpPr>
          <p:nvPr>
            <p:ph type="ftr" sz="quarter" idx="11"/>
          </p:nvPr>
        </p:nvSpPr>
        <p:spPr>
          <a:xfrm>
            <a:off x="685800" y="379941"/>
            <a:ext cx="6991492" cy="365125"/>
          </a:xfrm>
        </p:spPr>
        <p:txBody>
          <a:bodyPr rtlCol="0"/>
          <a:lstStyle/>
          <a:p>
            <a:pPr rtl="0"/>
            <a:endParaRPr lang="en-GB" noProof="0"/>
          </a:p>
        </p:txBody>
      </p:sp>
      <p:sp>
        <p:nvSpPr>
          <p:cNvPr id="7" name="Slide Number Placeholder 6"/>
          <p:cNvSpPr>
            <a:spLocks noGrp="1"/>
          </p:cNvSpPr>
          <p:nvPr>
            <p:ph type="sldNum" sz="quarter" idx="12"/>
          </p:nvPr>
        </p:nvSpPr>
        <p:spPr>
          <a:xfrm>
            <a:off x="10862452" y="381000"/>
            <a:ext cx="643748" cy="365125"/>
          </a:xfrm>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rtlCol="0" anchor="ctr"/>
          <a:lstStyle>
            <a:lvl1pPr algn="l">
              <a:defRPr sz="3200"/>
            </a:lvl1pPr>
          </a:lstStyle>
          <a:p>
            <a:pPr rtl="0"/>
            <a:r>
              <a:rPr lang="en-GB" noProof="0"/>
              <a:t>Click to edit Master title style</a:t>
            </a:r>
          </a:p>
        </p:txBody>
      </p:sp>
      <p:sp>
        <p:nvSpPr>
          <p:cNvPr id="12" name="Text Placeholder 3"/>
          <p:cNvSpPr>
            <a:spLocks noGrp="1"/>
          </p:cNvSpPr>
          <p:nvPr>
            <p:ph type="body" sz="half" idx="13"/>
          </p:nvPr>
        </p:nvSpPr>
        <p:spPr>
          <a:xfrm>
            <a:off x="1303865" y="3365556"/>
            <a:ext cx="9592736" cy="444443"/>
          </a:xfrm>
        </p:spPr>
        <p:txBody>
          <a:bodyPr rtlCol="0"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4" name="Text Placeholder 3"/>
          <p:cNvSpPr>
            <a:spLocks noGrp="1"/>
          </p:cNvSpPr>
          <p:nvPr>
            <p:ph type="body" sz="half" idx="2"/>
          </p:nvPr>
        </p:nvSpPr>
        <p:spPr>
          <a:xfrm>
            <a:off x="1024467" y="3959862"/>
            <a:ext cx="10151533" cy="679871"/>
          </a:xfrm>
        </p:spPr>
        <p:txBody>
          <a:bodyPr rtlCol="0"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a:xfrm>
            <a:off x="7814452" y="381000"/>
            <a:ext cx="2910840" cy="365125"/>
          </a:xfrm>
        </p:spPr>
        <p:txBody>
          <a:bodyPr rtlCol="0"/>
          <a:lstStyle>
            <a:lvl1pPr algn="r">
              <a:defRPr/>
            </a:lvl1pPr>
          </a:lstStyle>
          <a:p>
            <a:pPr rtl="0"/>
            <a:fld id="{F4AE1A87-3705-425A-96CD-FC35B44BCF00}" type="datetime1">
              <a:rPr lang="en-GB" noProof="0" smtClean="0"/>
              <a:t>10/10/2022</a:t>
            </a:fld>
            <a:endParaRPr lang="en-GB" noProof="0"/>
          </a:p>
        </p:txBody>
      </p:sp>
      <p:sp>
        <p:nvSpPr>
          <p:cNvPr id="6" name="Footer Placeholder 5"/>
          <p:cNvSpPr>
            <a:spLocks noGrp="1"/>
          </p:cNvSpPr>
          <p:nvPr>
            <p:ph type="ftr" sz="quarter" idx="11"/>
          </p:nvPr>
        </p:nvSpPr>
        <p:spPr>
          <a:xfrm>
            <a:off x="685800" y="379941"/>
            <a:ext cx="6991492" cy="365125"/>
          </a:xfrm>
        </p:spPr>
        <p:txBody>
          <a:bodyPr rtlCol="0"/>
          <a:lstStyle/>
          <a:p>
            <a:pPr rtl="0"/>
            <a:endParaRPr lang="en-GB" noProof="0"/>
          </a:p>
        </p:txBody>
      </p:sp>
      <p:sp>
        <p:nvSpPr>
          <p:cNvPr id="7" name="Slide Number Placeholder 6"/>
          <p:cNvSpPr>
            <a:spLocks noGrp="1"/>
          </p:cNvSpPr>
          <p:nvPr>
            <p:ph type="sldNum" sz="quarter" idx="12"/>
          </p:nvPr>
        </p:nvSpPr>
        <p:spPr>
          <a:xfrm>
            <a:off x="10862452" y="381000"/>
            <a:ext cx="643748" cy="365125"/>
          </a:xfrm>
        </p:spPr>
        <p:txBody>
          <a:bodyPr rtlCol="0"/>
          <a:lstStyle/>
          <a:p>
            <a:pPr rtl="0"/>
            <a:fld id="{6D22F896-40B5-4ADD-8801-0D06FADFA095}" type="slidenum">
              <a:rPr lang="en-GB" noProof="0" smtClean="0"/>
              <a:t>‹#›</a:t>
            </a:fld>
            <a:endParaRPr lang="en-GB" noProof="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rtl="0"/>
            <a:r>
              <a:rPr lang="en-GB" sz="8000" noProof="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rtl="0"/>
            <a:r>
              <a:rPr lang="en-GB" sz="8000" noProof="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rtlCol="0" anchor="b"/>
          <a:lstStyle>
            <a:lvl1pPr algn="l">
              <a:defRPr sz="3200"/>
            </a:lvl1pPr>
          </a:lstStyle>
          <a:p>
            <a:pPr rtl="0"/>
            <a:r>
              <a:rPr lang="en-GB" noProof="0"/>
              <a:t>Click to edit Master title style</a:t>
            </a:r>
          </a:p>
        </p:txBody>
      </p:sp>
      <p:sp>
        <p:nvSpPr>
          <p:cNvPr id="4" name="Text Placeholder 3"/>
          <p:cNvSpPr>
            <a:spLocks noGrp="1"/>
          </p:cNvSpPr>
          <p:nvPr>
            <p:ph type="body" sz="half" idx="2"/>
          </p:nvPr>
        </p:nvSpPr>
        <p:spPr>
          <a:xfrm>
            <a:off x="1024467" y="3648315"/>
            <a:ext cx="10144654" cy="999885"/>
          </a:xfrm>
        </p:spPr>
        <p:txBody>
          <a:bodyPr rtlCol="0"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a:xfrm>
            <a:off x="7814452" y="378883"/>
            <a:ext cx="2910840" cy="365125"/>
          </a:xfrm>
        </p:spPr>
        <p:txBody>
          <a:bodyPr rtlCol="0"/>
          <a:lstStyle>
            <a:lvl1pPr algn="r">
              <a:defRPr/>
            </a:lvl1pPr>
          </a:lstStyle>
          <a:p>
            <a:pPr rtl="0"/>
            <a:fld id="{789538C6-4E79-4BCC-ABA7-DF938E6E64CD}" type="datetime1">
              <a:rPr lang="en-GB" noProof="0" smtClean="0"/>
              <a:t>10/10/2022</a:t>
            </a:fld>
            <a:endParaRPr lang="en-GB" noProof="0"/>
          </a:p>
        </p:txBody>
      </p:sp>
      <p:sp>
        <p:nvSpPr>
          <p:cNvPr id="6" name="Footer Placeholder 5"/>
          <p:cNvSpPr>
            <a:spLocks noGrp="1"/>
          </p:cNvSpPr>
          <p:nvPr>
            <p:ph type="ftr" sz="quarter" idx="11"/>
          </p:nvPr>
        </p:nvSpPr>
        <p:spPr>
          <a:xfrm>
            <a:off x="685800" y="378883"/>
            <a:ext cx="6991492" cy="365125"/>
          </a:xfrm>
        </p:spPr>
        <p:txBody>
          <a:bodyPr rtlCol="0"/>
          <a:lstStyle/>
          <a:p>
            <a:pPr rtl="0"/>
            <a:endParaRPr lang="en-GB" noProof="0"/>
          </a:p>
        </p:txBody>
      </p:sp>
      <p:sp>
        <p:nvSpPr>
          <p:cNvPr id="7" name="Slide Number Placeholder 6"/>
          <p:cNvSpPr>
            <a:spLocks noGrp="1"/>
          </p:cNvSpPr>
          <p:nvPr>
            <p:ph type="sldNum" sz="quarter" idx="12"/>
          </p:nvPr>
        </p:nvSpPr>
        <p:spPr>
          <a:xfrm>
            <a:off x="10862452" y="381000"/>
            <a:ext cx="643748" cy="365125"/>
          </a:xfrm>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rtlCol="0"/>
          <a:lstStyle/>
          <a:p>
            <a:pPr rtl="0"/>
            <a:r>
              <a:rPr lang="en-GB" noProof="0"/>
              <a:t>Click to edit Master title style</a:t>
            </a:r>
          </a:p>
        </p:txBody>
      </p:sp>
      <p:sp>
        <p:nvSpPr>
          <p:cNvPr id="7" name="Text Placeholder 2"/>
          <p:cNvSpPr>
            <a:spLocks noGrp="1"/>
          </p:cNvSpPr>
          <p:nvPr>
            <p:ph type="body" idx="1"/>
          </p:nvPr>
        </p:nvSpPr>
        <p:spPr>
          <a:xfrm>
            <a:off x="685800" y="2202080"/>
            <a:ext cx="3456432" cy="617320"/>
          </a:xfrm>
        </p:spPr>
        <p:txBody>
          <a:bodyPr rtlCol="0"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8" name="Text Placeholder 3"/>
          <p:cNvSpPr>
            <a:spLocks noGrp="1"/>
          </p:cNvSpPr>
          <p:nvPr>
            <p:ph type="body" sz="half" idx="15"/>
          </p:nvPr>
        </p:nvSpPr>
        <p:spPr>
          <a:xfrm>
            <a:off x="685799" y="2904565"/>
            <a:ext cx="3456432" cy="3314132"/>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9" name="Text Placeholder 4"/>
          <p:cNvSpPr>
            <a:spLocks noGrp="1"/>
          </p:cNvSpPr>
          <p:nvPr>
            <p:ph type="body" sz="quarter" idx="3"/>
          </p:nvPr>
        </p:nvSpPr>
        <p:spPr>
          <a:xfrm>
            <a:off x="4368800" y="2201333"/>
            <a:ext cx="3456432" cy="626534"/>
          </a:xfrm>
        </p:spPr>
        <p:txBody>
          <a:bodyPr rtlCol="0"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10" name="Text Placeholder 3"/>
          <p:cNvSpPr>
            <a:spLocks noGrp="1"/>
          </p:cNvSpPr>
          <p:nvPr>
            <p:ph type="body" sz="half" idx="16"/>
          </p:nvPr>
        </p:nvSpPr>
        <p:spPr>
          <a:xfrm>
            <a:off x="4366858" y="2904067"/>
            <a:ext cx="3456432" cy="3314618"/>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11" name="Text Placeholder 4"/>
          <p:cNvSpPr>
            <a:spLocks noGrp="1"/>
          </p:cNvSpPr>
          <p:nvPr>
            <p:ph type="body" sz="quarter" idx="13"/>
          </p:nvPr>
        </p:nvSpPr>
        <p:spPr>
          <a:xfrm>
            <a:off x="8051800" y="2192866"/>
            <a:ext cx="3456432" cy="626534"/>
          </a:xfrm>
        </p:spPr>
        <p:txBody>
          <a:bodyPr rtlCol="0"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12" name="Text Placeholder 3"/>
          <p:cNvSpPr>
            <a:spLocks noGrp="1"/>
          </p:cNvSpPr>
          <p:nvPr>
            <p:ph type="body" sz="half" idx="17"/>
          </p:nvPr>
        </p:nvSpPr>
        <p:spPr>
          <a:xfrm>
            <a:off x="8051801" y="2904565"/>
            <a:ext cx="3456432" cy="3314132"/>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3" name="Date Placeholder 2"/>
          <p:cNvSpPr>
            <a:spLocks noGrp="1"/>
          </p:cNvSpPr>
          <p:nvPr>
            <p:ph type="dt" sz="half" idx="10"/>
          </p:nvPr>
        </p:nvSpPr>
        <p:spPr/>
        <p:txBody>
          <a:bodyPr rtlCol="0"/>
          <a:lstStyle/>
          <a:p>
            <a:pPr rtl="0"/>
            <a:fld id="{D1CBA8C9-3B51-4F27-A7D7-1A83A00D14AE}" type="datetime1">
              <a:rPr lang="en-GB" noProof="0" smtClean="0"/>
              <a:t>10/10/2022</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rtlCol="0"/>
          <a:lstStyle/>
          <a:p>
            <a:pPr rtl="0"/>
            <a:r>
              <a:rPr lang="en-GB" noProof="0"/>
              <a:t>Click to edit Master title style</a:t>
            </a:r>
          </a:p>
        </p:txBody>
      </p:sp>
      <p:sp>
        <p:nvSpPr>
          <p:cNvPr id="19" name="Text Placeholder 2"/>
          <p:cNvSpPr>
            <a:spLocks noGrp="1"/>
          </p:cNvSpPr>
          <p:nvPr>
            <p:ph type="body" idx="1"/>
          </p:nvPr>
        </p:nvSpPr>
        <p:spPr>
          <a:xfrm>
            <a:off x="688618" y="4191000"/>
            <a:ext cx="3451582" cy="682765"/>
          </a:xfrm>
        </p:spPr>
        <p:txBody>
          <a:bodyPr rtlCol="0"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21" name="Text Placeholder 3"/>
          <p:cNvSpPr>
            <a:spLocks noGrp="1"/>
          </p:cNvSpPr>
          <p:nvPr>
            <p:ph type="body" sz="half" idx="18"/>
          </p:nvPr>
        </p:nvSpPr>
        <p:spPr>
          <a:xfrm>
            <a:off x="688618" y="4873764"/>
            <a:ext cx="3451582" cy="1344921"/>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22" name="Text Placeholder 4"/>
          <p:cNvSpPr>
            <a:spLocks noGrp="1"/>
          </p:cNvSpPr>
          <p:nvPr>
            <p:ph type="body" sz="quarter" idx="3"/>
          </p:nvPr>
        </p:nvSpPr>
        <p:spPr>
          <a:xfrm>
            <a:off x="4374263" y="4191000"/>
            <a:ext cx="3448935" cy="682765"/>
          </a:xfrm>
        </p:spPr>
        <p:txBody>
          <a:bodyPr rtlCol="0"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24" name="Text Placeholder 3"/>
          <p:cNvSpPr>
            <a:spLocks noGrp="1"/>
          </p:cNvSpPr>
          <p:nvPr>
            <p:ph type="body" sz="half" idx="19"/>
          </p:nvPr>
        </p:nvSpPr>
        <p:spPr>
          <a:xfrm>
            <a:off x="4374264" y="4873763"/>
            <a:ext cx="3448935" cy="1344921"/>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25" name="Text Placeholder 4"/>
          <p:cNvSpPr>
            <a:spLocks noGrp="1"/>
          </p:cNvSpPr>
          <p:nvPr>
            <p:ph type="body" sz="quarter" idx="13"/>
          </p:nvPr>
        </p:nvSpPr>
        <p:spPr>
          <a:xfrm>
            <a:off x="8049731" y="4191000"/>
            <a:ext cx="3456469" cy="682765"/>
          </a:xfrm>
        </p:spPr>
        <p:txBody>
          <a:bodyPr rtlCol="0"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27" name="Text Placeholder 3"/>
          <p:cNvSpPr>
            <a:spLocks noGrp="1"/>
          </p:cNvSpPr>
          <p:nvPr>
            <p:ph type="body" sz="half" idx="20"/>
          </p:nvPr>
        </p:nvSpPr>
        <p:spPr>
          <a:xfrm>
            <a:off x="8049731" y="4873761"/>
            <a:ext cx="3452445" cy="1344921"/>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3" name="Date Placeholder 2"/>
          <p:cNvSpPr>
            <a:spLocks noGrp="1"/>
          </p:cNvSpPr>
          <p:nvPr>
            <p:ph type="dt" sz="half" idx="10"/>
          </p:nvPr>
        </p:nvSpPr>
        <p:spPr/>
        <p:txBody>
          <a:bodyPr rtlCol="0"/>
          <a:lstStyle/>
          <a:p>
            <a:pPr rtl="0"/>
            <a:fld id="{72ED0BB0-039B-4E8F-BC0C-B290707A142F}" type="datetime1">
              <a:rPr lang="en-GB" noProof="0" smtClean="0"/>
              <a:t>10/10/2022</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Vertical Text Placeholder 2"/>
          <p:cNvSpPr>
            <a:spLocks noGrp="1"/>
          </p:cNvSpPr>
          <p:nvPr>
            <p:ph type="body" orient="vert" idx="1"/>
          </p:nvPr>
        </p:nvSpPr>
        <p:spPr>
          <a:xfrm>
            <a:off x="685800" y="2194559"/>
            <a:ext cx="10820400" cy="4024125"/>
          </a:xfrm>
        </p:spPr>
        <p:txBody>
          <a:bodyPr vert="eaVert"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26CDB25D-9786-4BA4-AF8E-8F4824B80D21}" type="datetime1">
              <a:rPr lang="en-GB" noProof="0" smtClean="0"/>
              <a:t>10/10/2022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rtlCol="0"/>
          <a:lstStyle>
            <a:lvl1pPr algn="l">
              <a:defRPr/>
            </a:lvl1pPr>
          </a:lstStyle>
          <a:p>
            <a:pPr rtl="0"/>
            <a:r>
              <a:rPr lang="en-GB" noProof="0"/>
              <a:t>Click to edit Master title style</a:t>
            </a:r>
          </a:p>
        </p:txBody>
      </p:sp>
      <p:sp>
        <p:nvSpPr>
          <p:cNvPr id="3" name="Vertical Text Placeholder 2"/>
          <p:cNvSpPr>
            <a:spLocks noGrp="1"/>
          </p:cNvSpPr>
          <p:nvPr>
            <p:ph type="body" orient="vert" idx="1"/>
          </p:nvPr>
        </p:nvSpPr>
        <p:spPr>
          <a:xfrm>
            <a:off x="1024466" y="745067"/>
            <a:ext cx="8204201" cy="3903133"/>
          </a:xfrm>
        </p:spPr>
        <p:txBody>
          <a:bodyPr vert="eaVert"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a:xfrm>
            <a:off x="7814452" y="379941"/>
            <a:ext cx="2910840" cy="365125"/>
          </a:xfrm>
        </p:spPr>
        <p:txBody>
          <a:bodyPr rtlCol="0"/>
          <a:lstStyle>
            <a:lvl1pPr algn="r">
              <a:defRPr/>
            </a:lvl1pPr>
          </a:lstStyle>
          <a:p>
            <a:pPr rtl="0"/>
            <a:fld id="{4EB419EC-2B9A-443A-ACB2-49F4621D245F}" type="datetime1">
              <a:rPr lang="en-GB" noProof="0" smtClean="0"/>
              <a:t>10/10/2022</a:t>
            </a:fld>
            <a:endParaRPr lang="en-GB" noProof="0"/>
          </a:p>
        </p:txBody>
      </p:sp>
      <p:sp>
        <p:nvSpPr>
          <p:cNvPr id="5" name="Footer Placeholder 4"/>
          <p:cNvSpPr>
            <a:spLocks noGrp="1"/>
          </p:cNvSpPr>
          <p:nvPr>
            <p:ph type="ftr" sz="quarter" idx="11"/>
          </p:nvPr>
        </p:nvSpPr>
        <p:spPr>
          <a:xfrm>
            <a:off x="685800" y="381000"/>
            <a:ext cx="6991492" cy="365125"/>
          </a:xfrm>
        </p:spPr>
        <p:txBody>
          <a:bodyPr rtlCol="0"/>
          <a:lstStyle/>
          <a:p>
            <a:pPr rtl="0"/>
            <a:endParaRPr lang="en-GB" noProof="0"/>
          </a:p>
        </p:txBody>
      </p:sp>
      <p:sp>
        <p:nvSpPr>
          <p:cNvPr id="6" name="Slide Number Placeholder 5"/>
          <p:cNvSpPr>
            <a:spLocks noGrp="1"/>
          </p:cNvSpPr>
          <p:nvPr>
            <p:ph type="sldNum" sz="quarter" idx="12"/>
          </p:nvPr>
        </p:nvSpPr>
        <p:spPr>
          <a:xfrm>
            <a:off x="10862452" y="381000"/>
            <a:ext cx="643748" cy="365125"/>
          </a:xfrm>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pPr rtl="0"/>
            <a:r>
              <a:rPr lang="en-GB" noProof="0"/>
              <a:t>Click to edit Master title style</a:t>
            </a:r>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rtl="0"/>
            <a:fld id="{1B87A8A7-D7EF-4D1D-8463-60736E203CCB}" type="datetime1">
              <a:rPr lang="en-GB" noProof="0" smtClean="0"/>
              <a:t>10/10/2022</a:t>
            </a:fld>
            <a:endParaRPr lang="en-GB" noProof="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pPr rtl="0"/>
            <a:endParaRPr lang="en-GB" noProof="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rtl="0"/>
            <a:fld id="{6D22F896-40B5-4ADD-8801-0D06FADFA095}" type="slidenum">
              <a:rPr lang="en-GB" noProof="0" smtClean="0"/>
              <a:pPr/>
              <a:t>‹#›</a:t>
            </a:fld>
            <a:endParaRPr lang="en-GB" noProof="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hyperlink" Target="https://creativecommons.org/licenses/by/3.0/" TargetMode="External"/><Relationship Id="rId4" Type="http://schemas.openxmlformats.org/officeDocument/2006/relationships/hyperlink" Target="https://open.maricopa.edu/devpsych/chapter/chapter-1-intro-to-lifespan-development/"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png"/><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png"/><Relationship Id="rId1" Type="http://schemas.openxmlformats.org/officeDocument/2006/relationships/slideLayout" Target="../slideLayouts/slideLayout4.xml"/><Relationship Id="rId5" Type="http://schemas.openxmlformats.org/officeDocument/2006/relationships/hyperlink" Target="https://creativecommons.org/licenses/by-nc-sa/3.0/" TargetMode="External"/><Relationship Id="rId4" Type="http://schemas.openxmlformats.org/officeDocument/2006/relationships/hyperlink" Target="https://www.flickr.com/photos/bastamanography/36470069490/"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10" descr="Map&#10;&#10;Description automatically generated">
            <a:extLst>
              <a:ext uri="{FF2B5EF4-FFF2-40B4-BE49-F238E27FC236}">
                <a16:creationId xmlns:a16="http://schemas.microsoft.com/office/drawing/2014/main" id="{8316E99F-746C-B7B5-8932-1527E99B69DD}"/>
              </a:ext>
            </a:extLst>
          </p:cNvPr>
          <p:cNvPicPr>
            <a:picLocks noChangeAspect="1"/>
          </p:cNvPicPr>
          <p:nvPr/>
        </p:nvPicPr>
        <p:blipFill rotWithShape="1">
          <a:blip r:embed="rId3">
            <a:alphaModFix amt="40000"/>
            <a:extLst>
              <a:ext uri="{837473B0-CC2E-450A-ABE3-18F120FF3D39}">
                <a1611:picAttrSrcUrl xmlns:a1611="http://schemas.microsoft.com/office/drawing/2016/11/main" r:id="rId4"/>
              </a:ext>
            </a:extLst>
          </a:blip>
          <a:srcRect/>
          <a:stretch/>
        </p:blipFill>
        <p:spPr>
          <a:xfrm>
            <a:off x="20" y="10"/>
            <a:ext cx="12191980" cy="6857990"/>
          </a:xfrm>
          <a:prstGeom prst="rect">
            <a:avLst/>
          </a:prstGeom>
        </p:spPr>
      </p:pic>
      <p:sp>
        <p:nvSpPr>
          <p:cNvPr id="2" name="Title 1"/>
          <p:cNvSpPr>
            <a:spLocks noGrp="1"/>
          </p:cNvSpPr>
          <p:nvPr>
            <p:ph type="ctrTitle"/>
          </p:nvPr>
        </p:nvSpPr>
        <p:spPr>
          <a:xfrm>
            <a:off x="842076" y="945648"/>
            <a:ext cx="9978324" cy="3389892"/>
          </a:xfrm>
        </p:spPr>
        <p:txBody>
          <a:bodyPr rtlCol="0">
            <a:normAutofit/>
          </a:bodyPr>
          <a:lstStyle/>
          <a:p>
            <a:r>
              <a:rPr lang="en-GB" dirty="0"/>
              <a:t>Sancia Taylor</a:t>
            </a:r>
            <a:br>
              <a:rPr lang="en-GB" dirty="0"/>
            </a:br>
            <a:r>
              <a:rPr lang="en-GB" dirty="0"/>
              <a:t>2107199 </a:t>
            </a:r>
            <a:br>
              <a:rPr lang="en-GB" dirty="0">
                <a:ea typeface="+mj-lt"/>
                <a:cs typeface="+mj-lt"/>
              </a:rPr>
            </a:br>
            <a:r>
              <a:rPr lang="en-GB" dirty="0">
                <a:ea typeface="+mj-lt"/>
                <a:cs typeface="+mj-lt"/>
              </a:rPr>
              <a:t>BMHP4003</a:t>
            </a:r>
            <a:br>
              <a:rPr lang="en-GB" dirty="0"/>
            </a:br>
            <a:endParaRPr lang="en-GB" dirty="0"/>
          </a:p>
        </p:txBody>
      </p:sp>
      <p:sp>
        <p:nvSpPr>
          <p:cNvPr id="3" name="Subtitle 2"/>
          <p:cNvSpPr>
            <a:spLocks noGrp="1"/>
          </p:cNvSpPr>
          <p:nvPr>
            <p:ph type="subTitle" idx="1"/>
          </p:nvPr>
        </p:nvSpPr>
        <p:spPr>
          <a:xfrm>
            <a:off x="1371600" y="4985002"/>
            <a:ext cx="9448800" cy="543733"/>
          </a:xfrm>
        </p:spPr>
        <p:txBody>
          <a:bodyPr vert="horz" lIns="91440" tIns="45720" rIns="91440" bIns="45720" rtlCol="0" anchor="t">
            <a:normAutofit fontScale="85000" lnSpcReduction="20000"/>
          </a:bodyPr>
          <a:lstStyle/>
          <a:p>
            <a:r>
              <a:rPr lang="en-GB" sz="1700" cap="all" dirty="0">
                <a:ea typeface="+mn-lt"/>
                <a:cs typeface="+mn-lt"/>
              </a:rPr>
              <a:t> Lecture: Rebecca Kavanagh  </a:t>
            </a:r>
            <a:endParaRPr lang="en-GB" sz="1700" cap="all">
              <a:ea typeface="+mn-lt"/>
              <a:cs typeface="+mn-lt"/>
            </a:endParaRPr>
          </a:p>
          <a:p>
            <a:r>
              <a:rPr lang="en-GB" sz="1700" cap="all" dirty="0">
                <a:ea typeface="+mn-lt"/>
                <a:cs typeface="+mn-lt"/>
              </a:rPr>
              <a:t>PSYCHOLOGY FOR HEALTH AND SOCIAL CARE </a:t>
            </a:r>
            <a:endParaRPr lang="en-US" sz="1700">
              <a:ea typeface="+mn-lt"/>
              <a:cs typeface="+mn-lt"/>
            </a:endParaRPr>
          </a:p>
          <a:p>
            <a:endParaRPr lang="en-GB" sz="1700" dirty="0"/>
          </a:p>
          <a:p>
            <a:endParaRPr lang="en-GB" sz="1700"/>
          </a:p>
        </p:txBody>
      </p:sp>
      <p:sp>
        <p:nvSpPr>
          <p:cNvPr id="11" name="TextBox 10">
            <a:extLst>
              <a:ext uri="{FF2B5EF4-FFF2-40B4-BE49-F238E27FC236}">
                <a16:creationId xmlns:a16="http://schemas.microsoft.com/office/drawing/2014/main" id="{40C196BA-F1D8-BA7F-7B7F-C4D915E550F6}"/>
              </a:ext>
            </a:extLst>
          </p:cNvPr>
          <p:cNvSpPr txBox="1"/>
          <p:nvPr/>
        </p:nvSpPr>
        <p:spPr>
          <a:xfrm>
            <a:off x="9631684" y="6657945"/>
            <a:ext cx="2560316"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a:t>
            </a:r>
            <a:r>
              <a:rPr lang="en-US" sz="700">
                <a:solidFill>
                  <a:srgbClr val="FFFFFF"/>
                </a:solidFill>
              </a:rPr>
              <a:t>.</a:t>
            </a:r>
          </a:p>
        </p:txBody>
      </p:sp>
    </p:spTree>
    <p:extLst>
      <p:ext uri="{BB962C8B-B14F-4D97-AF65-F5344CB8AC3E}">
        <p14:creationId xmlns:p14="http://schemas.microsoft.com/office/powerpoint/2010/main" val="34023716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2000"/>
                                  </p:stCondLst>
                                  <p:iterate type="lt">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400"/>
                                        <p:tgtEl>
                                          <p:spTgt spid="3">
                                            <p:txEl>
                                              <p:pRg st="1" end="1"/>
                                            </p:txEl>
                                          </p:spTgt>
                                        </p:tgtEl>
                                      </p:cBhvr>
                                    </p:animEffect>
                                  </p:childTnLst>
                                </p:cTn>
                              </p:par>
                              <p:par>
                                <p:cTn id="13" presetID="10" presetClass="entr" presetSubtype="0" fill="hold" grpId="0" nodeType="withEffect">
                                  <p:stCondLst>
                                    <p:cond delay="1000"/>
                                  </p:stCondLst>
                                  <p:iterate type="lt">
                                    <p:tmPct val="10000"/>
                                  </p:iterate>
                                  <p:childTnLst>
                                    <p:set>
                                      <p:cBhvr>
                                        <p:cTn id="14" dur="1" fill="hold">
                                          <p:stCondLst>
                                            <p:cond delay="0"/>
                                          </p:stCondLst>
                                        </p:cTn>
                                        <p:tgtEl>
                                          <p:spTgt spid="2"/>
                                        </p:tgtEl>
                                        <p:attrNameLst>
                                          <p:attrName>style.visibility</p:attrName>
                                        </p:attrNameLst>
                                      </p:cBhvr>
                                      <p:to>
                                        <p:strVal val="visible"/>
                                      </p:to>
                                    </p:set>
                                    <p:animEffect transition="in" filter="fade">
                                      <p:cBhvr>
                                        <p:cTn id="15"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B2F574-4347-6CF0-C51B-6B08062ECC44}"/>
              </a:ext>
            </a:extLst>
          </p:cNvPr>
          <p:cNvSpPr>
            <a:spLocks noGrp="1"/>
          </p:cNvSpPr>
          <p:nvPr>
            <p:ph type="title"/>
          </p:nvPr>
        </p:nvSpPr>
        <p:spPr>
          <a:xfrm>
            <a:off x="1335315" y="764373"/>
            <a:ext cx="6131076" cy="1293028"/>
          </a:xfrm>
        </p:spPr>
        <p:txBody>
          <a:bodyPr/>
          <a:lstStyle/>
          <a:p>
            <a:r>
              <a:rPr lang="en-GB" dirty="0"/>
              <a:t>content</a:t>
            </a:r>
          </a:p>
        </p:txBody>
      </p:sp>
      <p:sp>
        <p:nvSpPr>
          <p:cNvPr id="3" name="Content Placeholder 2">
            <a:extLst>
              <a:ext uri="{FF2B5EF4-FFF2-40B4-BE49-F238E27FC236}">
                <a16:creationId xmlns:a16="http://schemas.microsoft.com/office/drawing/2014/main" id="{04F6C4E9-5DF7-B7AA-8CA4-6DB778080E07}"/>
              </a:ext>
            </a:extLst>
          </p:cNvPr>
          <p:cNvSpPr>
            <a:spLocks noGrp="1"/>
          </p:cNvSpPr>
          <p:nvPr>
            <p:ph idx="1"/>
          </p:nvPr>
        </p:nvSpPr>
        <p:spPr/>
        <p:txBody>
          <a:bodyPr vert="horz" lIns="91440" tIns="45720" rIns="91440" bIns="45720" rtlCol="0" anchor="t">
            <a:normAutofit/>
          </a:bodyPr>
          <a:lstStyle/>
          <a:p>
            <a:r>
              <a:rPr lang="en-GB" dirty="0"/>
              <a:t>introduction</a:t>
            </a:r>
          </a:p>
          <a:p>
            <a:r>
              <a:rPr lang="en-GB" dirty="0">
                <a:ea typeface="+mn-lt"/>
                <a:cs typeface="+mn-lt"/>
              </a:rPr>
              <a:t>Stages of psychosocial development</a:t>
            </a:r>
          </a:p>
          <a:p>
            <a:r>
              <a:rPr lang="en-GB" dirty="0">
                <a:ea typeface="+mn-lt"/>
                <a:cs typeface="+mn-lt"/>
              </a:rPr>
              <a:t>The development of adults </a:t>
            </a:r>
            <a:endParaRPr lang="en-GB" dirty="0"/>
          </a:p>
          <a:p>
            <a:r>
              <a:rPr lang="en-GB" dirty="0"/>
              <a:t>Understanding of psychology to support a service user</a:t>
            </a:r>
          </a:p>
          <a:p>
            <a:r>
              <a:rPr lang="en-GB" dirty="0"/>
              <a:t>Reference list</a:t>
            </a:r>
          </a:p>
          <a:p>
            <a:endParaRPr lang="en-GB" dirty="0"/>
          </a:p>
          <a:p>
            <a:endParaRPr lang="en-GB" dirty="0"/>
          </a:p>
          <a:p>
            <a:endParaRPr lang="en-GB" dirty="0"/>
          </a:p>
          <a:p>
            <a:endParaRPr lang="en-GB"/>
          </a:p>
        </p:txBody>
      </p:sp>
    </p:spTree>
    <p:extLst>
      <p:ext uri="{BB962C8B-B14F-4D97-AF65-F5344CB8AC3E}">
        <p14:creationId xmlns:p14="http://schemas.microsoft.com/office/powerpoint/2010/main" val="522212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91865-2015-5232-753D-8B63FEDB6AB5}"/>
              </a:ext>
            </a:extLst>
          </p:cNvPr>
          <p:cNvSpPr>
            <a:spLocks noGrp="1"/>
          </p:cNvSpPr>
          <p:nvPr>
            <p:ph type="title"/>
          </p:nvPr>
        </p:nvSpPr>
        <p:spPr>
          <a:xfrm>
            <a:off x="3645504" y="764373"/>
            <a:ext cx="4159554" cy="1293028"/>
          </a:xfrm>
        </p:spPr>
        <p:txBody>
          <a:bodyPr/>
          <a:lstStyle/>
          <a:p>
            <a:r>
              <a:rPr lang="en-GB" dirty="0"/>
              <a:t>introduction</a:t>
            </a:r>
          </a:p>
        </p:txBody>
      </p:sp>
      <p:sp>
        <p:nvSpPr>
          <p:cNvPr id="3" name="Content Placeholder 2">
            <a:extLst>
              <a:ext uri="{FF2B5EF4-FFF2-40B4-BE49-F238E27FC236}">
                <a16:creationId xmlns:a16="http://schemas.microsoft.com/office/drawing/2014/main" id="{E33EFEB7-154A-ED2F-45E2-2D2A5A582E33}"/>
              </a:ext>
            </a:extLst>
          </p:cNvPr>
          <p:cNvSpPr>
            <a:spLocks noGrp="1"/>
          </p:cNvSpPr>
          <p:nvPr>
            <p:ph idx="1"/>
          </p:nvPr>
        </p:nvSpPr>
        <p:spPr/>
        <p:txBody>
          <a:bodyPr vert="horz" lIns="91440" tIns="45720" rIns="91440" bIns="45720" rtlCol="0" anchor="t">
            <a:normAutofit/>
          </a:bodyPr>
          <a:lstStyle/>
          <a:p>
            <a:r>
              <a:rPr lang="en-GB" dirty="0"/>
              <a:t>In this introduction we will explain  the </a:t>
            </a:r>
            <a:r>
              <a:rPr lang="en-GB" dirty="0">
                <a:ea typeface="+mn-lt"/>
                <a:cs typeface="+mn-lt"/>
              </a:rPr>
              <a:t>Domiciliary Carer working with older adults.  why is psychology important when working as care assistant talking about  the stages of psychosocial development the Erickson theory and how we can support the service with the understanding of psychology.</a:t>
            </a:r>
            <a:endParaRPr lang="en-US" dirty="0" err="1"/>
          </a:p>
          <a:p>
            <a:pPr marL="0" indent="0">
              <a:buNone/>
            </a:pPr>
            <a:endParaRPr lang="en-GB" b="1" dirty="0">
              <a:ea typeface="+mn-lt"/>
              <a:cs typeface="+mn-lt"/>
            </a:endParaRPr>
          </a:p>
          <a:p>
            <a:pPr marL="0" indent="0">
              <a:buNone/>
            </a:pPr>
            <a:endParaRPr lang="en-GB" b="1" dirty="0"/>
          </a:p>
        </p:txBody>
      </p:sp>
    </p:spTree>
    <p:extLst>
      <p:ext uri="{BB962C8B-B14F-4D97-AF65-F5344CB8AC3E}">
        <p14:creationId xmlns:p14="http://schemas.microsoft.com/office/powerpoint/2010/main" val="15524277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250" name="Picture 2249">
            <a:extLst>
              <a:ext uri="{FF2B5EF4-FFF2-40B4-BE49-F238E27FC236}">
                <a16:creationId xmlns:a16="http://schemas.microsoft.com/office/drawing/2014/main" id="{CFD580F5-E7BF-4C1D-BEFD-4A4601EBA8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252" name="Rectangle 2251">
            <a:extLst>
              <a:ext uri="{FF2B5EF4-FFF2-40B4-BE49-F238E27FC236}">
                <a16:creationId xmlns:a16="http://schemas.microsoft.com/office/drawing/2014/main" id="{1EA5387D-64D8-4D6C-B109-FF4E81DF6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C0967F-D190-1739-81F8-58F324FFE9B6}"/>
              </a:ext>
            </a:extLst>
          </p:cNvPr>
          <p:cNvSpPr>
            <a:spLocks noGrp="1"/>
          </p:cNvSpPr>
          <p:nvPr>
            <p:ph type="title"/>
          </p:nvPr>
        </p:nvSpPr>
        <p:spPr>
          <a:xfrm>
            <a:off x="2895600" y="764373"/>
            <a:ext cx="8610600" cy="1293028"/>
          </a:xfrm>
        </p:spPr>
        <p:txBody>
          <a:bodyPr vert="horz" lIns="91440" tIns="45720" rIns="91440" bIns="45720" rtlCol="0" anchor="ctr">
            <a:normAutofit/>
          </a:bodyPr>
          <a:lstStyle/>
          <a:p>
            <a:r>
              <a:rPr lang="en-US" dirty="0"/>
              <a:t>Stage of psychosocial development</a:t>
            </a:r>
          </a:p>
        </p:txBody>
      </p:sp>
      <p:graphicFrame>
        <p:nvGraphicFramePr>
          <p:cNvPr id="2242" name="Diagram 2242">
            <a:extLst>
              <a:ext uri="{FF2B5EF4-FFF2-40B4-BE49-F238E27FC236}">
                <a16:creationId xmlns:a16="http://schemas.microsoft.com/office/drawing/2014/main" id="{5188D1D7-46E0-3AC3-0B68-D0DFDE55078A}"/>
              </a:ext>
            </a:extLst>
          </p:cNvPr>
          <p:cNvGraphicFramePr/>
          <p:nvPr>
            <p:extLst>
              <p:ext uri="{D42A27DB-BD31-4B8C-83A1-F6EECF244321}">
                <p14:modId xmlns:p14="http://schemas.microsoft.com/office/powerpoint/2010/main" val="782031447"/>
              </p:ext>
            </p:extLst>
          </p:nvPr>
        </p:nvGraphicFramePr>
        <p:xfrm>
          <a:off x="685800" y="2194560"/>
          <a:ext cx="10820400" cy="40241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932613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2" name="Picture 24">
            <a:extLst>
              <a:ext uri="{FF2B5EF4-FFF2-40B4-BE49-F238E27FC236}">
                <a16:creationId xmlns:a16="http://schemas.microsoft.com/office/drawing/2014/main" id="{CFD580F5-E7BF-4C1D-BEFD-4A4601EBA8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4110CA21-AABC-5336-4C7D-965EED6750AB}"/>
              </a:ext>
            </a:extLst>
          </p:cNvPr>
          <p:cNvSpPr>
            <a:spLocks noGrp="1"/>
          </p:cNvSpPr>
          <p:nvPr>
            <p:ph type="title"/>
          </p:nvPr>
        </p:nvSpPr>
        <p:spPr>
          <a:xfrm>
            <a:off x="2895600" y="764373"/>
            <a:ext cx="8610600" cy="1293028"/>
          </a:xfrm>
        </p:spPr>
        <p:txBody>
          <a:bodyPr vert="horz" lIns="91440" tIns="45720" rIns="91440" bIns="45720" rtlCol="0" anchor="ctr">
            <a:normAutofit/>
          </a:bodyPr>
          <a:lstStyle/>
          <a:p>
            <a:r>
              <a:rPr lang="en-US" dirty="0"/>
              <a:t>The development of adults           </a:t>
            </a:r>
          </a:p>
        </p:txBody>
      </p:sp>
      <p:sp>
        <p:nvSpPr>
          <p:cNvPr id="4" name="Content Placeholder 3">
            <a:extLst>
              <a:ext uri="{FF2B5EF4-FFF2-40B4-BE49-F238E27FC236}">
                <a16:creationId xmlns:a16="http://schemas.microsoft.com/office/drawing/2014/main" id="{F2C1F8F8-77ED-09FE-F2E9-D57F1D008656}"/>
              </a:ext>
            </a:extLst>
          </p:cNvPr>
          <p:cNvSpPr>
            <a:spLocks noGrp="1"/>
          </p:cNvSpPr>
          <p:nvPr>
            <p:ph sz="half" idx="2"/>
          </p:nvPr>
        </p:nvSpPr>
        <p:spPr>
          <a:xfrm>
            <a:off x="677333" y="2194560"/>
            <a:ext cx="5816600" cy="4024125"/>
          </a:xfrm>
        </p:spPr>
        <p:txBody>
          <a:bodyPr vert="horz" lIns="91440" tIns="45720" rIns="91440" bIns="45720" rtlCol="0" anchor="t">
            <a:normAutofit/>
          </a:bodyPr>
          <a:lstStyle/>
          <a:p>
            <a:pPr marL="0"/>
            <a:r>
              <a:rPr lang="en-US" dirty="0"/>
              <a:t>The reasons that psychology is important to the development as an adulthood according to Erickson theory he stated that this stage is called integrity versus despair. they attend to look back on their achievements (Keniston, 1968)what they have accomplish in life, choices they have made and coming to terms with it and accepting life. They may feel bitterness, depression and despair (Denise Roberts Boyd and Bee, 2015) </a:t>
            </a:r>
          </a:p>
        </p:txBody>
      </p:sp>
      <p:pic>
        <p:nvPicPr>
          <p:cNvPr id="5" name="Picture 5" descr="A picture containing text, silhouette&#10;&#10;Description automatically generated">
            <a:extLst>
              <a:ext uri="{FF2B5EF4-FFF2-40B4-BE49-F238E27FC236}">
                <a16:creationId xmlns:a16="http://schemas.microsoft.com/office/drawing/2014/main" id="{CD12A75C-981B-126E-C464-954159218175}"/>
              </a:ext>
            </a:extLst>
          </p:cNvPr>
          <p:cNvPicPr>
            <a:picLocks noGrp="1" noChangeAspect="1"/>
          </p:cNvPicPr>
          <p:nvPr>
            <p:ph sz="half" idx="1"/>
          </p:nvPr>
        </p:nvPicPr>
        <p:blipFill rotWithShape="1">
          <a:blip r:embed="rId3">
            <a:extLst>
              <a:ext uri="{837473B0-CC2E-450A-ABE3-18F120FF3D39}">
                <a1611:picAttrSrcUrl xmlns:a1611="http://schemas.microsoft.com/office/drawing/2016/11/main" r:id="rId4"/>
              </a:ext>
            </a:extLst>
          </a:blip>
          <a:srcRect l="20760" r="4682" b="2"/>
          <a:stretch/>
        </p:blipFill>
        <p:spPr>
          <a:xfrm>
            <a:off x="6985000" y="2501159"/>
            <a:ext cx="4521200" cy="3410926"/>
          </a:xfrm>
          <a:prstGeom prst="rect">
            <a:avLst/>
          </a:prstGeom>
        </p:spPr>
      </p:pic>
      <p:sp>
        <p:nvSpPr>
          <p:cNvPr id="6" name="TextBox 5">
            <a:extLst>
              <a:ext uri="{FF2B5EF4-FFF2-40B4-BE49-F238E27FC236}">
                <a16:creationId xmlns:a16="http://schemas.microsoft.com/office/drawing/2014/main" id="{B558BFBA-203F-1DB2-D1BE-46D9CAA61778}"/>
              </a:ext>
            </a:extLst>
          </p:cNvPr>
          <p:cNvSpPr txBox="1"/>
          <p:nvPr/>
        </p:nvSpPr>
        <p:spPr>
          <a:xfrm>
            <a:off x="8634901" y="5712030"/>
            <a:ext cx="2871299"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23400802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FAF59-5FC7-B246-F0EA-F078B5BA30CF}"/>
              </a:ext>
            </a:extLst>
          </p:cNvPr>
          <p:cNvSpPr>
            <a:spLocks noGrp="1"/>
          </p:cNvSpPr>
          <p:nvPr>
            <p:ph type="title"/>
          </p:nvPr>
        </p:nvSpPr>
        <p:spPr>
          <a:xfrm>
            <a:off x="307220" y="764373"/>
            <a:ext cx="9916885" cy="1293028"/>
          </a:xfrm>
        </p:spPr>
        <p:txBody>
          <a:bodyPr>
            <a:normAutofit/>
          </a:bodyPr>
          <a:lstStyle/>
          <a:p>
            <a:r>
              <a:rPr lang="en-GB" dirty="0"/>
              <a:t>understanding of psychology to support a service user</a:t>
            </a:r>
            <a:endParaRPr lang="en-US" dirty="0"/>
          </a:p>
        </p:txBody>
      </p:sp>
      <p:sp>
        <p:nvSpPr>
          <p:cNvPr id="3" name="Content Placeholder 2">
            <a:extLst>
              <a:ext uri="{FF2B5EF4-FFF2-40B4-BE49-F238E27FC236}">
                <a16:creationId xmlns:a16="http://schemas.microsoft.com/office/drawing/2014/main" id="{FF123B73-8FDB-D113-5406-82BD4115EFA2}"/>
              </a:ext>
            </a:extLst>
          </p:cNvPr>
          <p:cNvSpPr>
            <a:spLocks noGrp="1"/>
          </p:cNvSpPr>
          <p:nvPr>
            <p:ph idx="1"/>
          </p:nvPr>
        </p:nvSpPr>
        <p:spPr/>
        <p:txBody>
          <a:bodyPr vert="horz" lIns="91440" tIns="45720" rIns="91440" bIns="45720" rtlCol="0" anchor="t">
            <a:normAutofit/>
          </a:bodyPr>
          <a:lstStyle/>
          <a:p>
            <a:r>
              <a:rPr lang="en-GB" dirty="0"/>
              <a:t>As a domiciliary care worker working with older adults' psychology can be used to support a service user by, Attending to their need also have a conversation, listening is the key factor let them talk about their experience's life challenges and what they have achieve</a:t>
            </a:r>
            <a:r>
              <a:rPr lang="en-GB" dirty="0">
                <a:ea typeface="+mn-lt"/>
                <a:cs typeface="+mn-lt"/>
              </a:rPr>
              <a:t>(Miller, 2017)</a:t>
            </a:r>
            <a:r>
              <a:rPr lang="en-GB" dirty="0"/>
              <a:t> In older adult it affect their quality of life sometimes physically they have their memory to always reflect on Joan T, E. (2013) </a:t>
            </a:r>
            <a:endParaRPr lang="en-US" dirty="0"/>
          </a:p>
        </p:txBody>
      </p:sp>
    </p:spTree>
    <p:extLst>
      <p:ext uri="{BB962C8B-B14F-4D97-AF65-F5344CB8AC3E}">
        <p14:creationId xmlns:p14="http://schemas.microsoft.com/office/powerpoint/2010/main" val="5176034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5FEB2-1F60-45D6-DA15-488B17A89F60}"/>
              </a:ext>
            </a:extLst>
          </p:cNvPr>
          <p:cNvSpPr>
            <a:spLocks noGrp="1"/>
          </p:cNvSpPr>
          <p:nvPr>
            <p:ph type="title"/>
          </p:nvPr>
        </p:nvSpPr>
        <p:spPr/>
        <p:txBody>
          <a:bodyPr/>
          <a:lstStyle/>
          <a:p>
            <a:r>
              <a:rPr lang="en-GB" dirty="0"/>
              <a:t>Reference list                              </a:t>
            </a:r>
          </a:p>
        </p:txBody>
      </p:sp>
      <p:sp>
        <p:nvSpPr>
          <p:cNvPr id="3" name="Content Placeholder 2">
            <a:extLst>
              <a:ext uri="{FF2B5EF4-FFF2-40B4-BE49-F238E27FC236}">
                <a16:creationId xmlns:a16="http://schemas.microsoft.com/office/drawing/2014/main" id="{791DDD88-73E5-7ADF-8C17-13792E2AC298}"/>
              </a:ext>
            </a:extLst>
          </p:cNvPr>
          <p:cNvSpPr>
            <a:spLocks noGrp="1"/>
          </p:cNvSpPr>
          <p:nvPr>
            <p:ph idx="1"/>
          </p:nvPr>
        </p:nvSpPr>
        <p:spPr/>
        <p:txBody>
          <a:bodyPr vert="horz" lIns="91440" tIns="45720" rIns="91440" bIns="45720" rtlCol="0" anchor="t">
            <a:normAutofit/>
          </a:bodyPr>
          <a:lstStyle/>
          <a:p>
            <a:pPr marL="0" indent="0">
              <a:buNone/>
            </a:pPr>
            <a:endParaRPr lang="en-GB" dirty="0"/>
          </a:p>
          <a:p>
            <a:r>
              <a:rPr lang="en-GB" dirty="0">
                <a:ea typeface="+mn-lt"/>
                <a:cs typeface="+mn-lt"/>
              </a:rPr>
              <a:t>Denise Roberts Boyd and Bee, H.L. (2015). </a:t>
            </a:r>
            <a:r>
              <a:rPr lang="en-GB" i="1" dirty="0">
                <a:ea typeface="+mn-lt"/>
                <a:cs typeface="+mn-lt"/>
              </a:rPr>
              <a:t>Lifespan development</a:t>
            </a:r>
            <a:r>
              <a:rPr lang="en-GB" dirty="0">
                <a:ea typeface="+mn-lt"/>
                <a:cs typeface="+mn-lt"/>
              </a:rPr>
              <a:t>. Boston Pearson.</a:t>
            </a:r>
          </a:p>
          <a:p>
            <a:r>
              <a:rPr lang="en-GB" dirty="0">
                <a:ea typeface="+mn-lt"/>
                <a:cs typeface="+mn-lt"/>
              </a:rPr>
              <a:t>Joan T, E. (2013). </a:t>
            </a:r>
            <a:r>
              <a:rPr lang="en-GB" i="1" dirty="0">
                <a:ea typeface="+mn-lt"/>
                <a:cs typeface="+mn-lt"/>
              </a:rPr>
              <a:t>Aging &amp; older adulthood</a:t>
            </a:r>
            <a:r>
              <a:rPr lang="en-GB" dirty="0">
                <a:ea typeface="+mn-lt"/>
                <a:cs typeface="+mn-lt"/>
              </a:rPr>
              <a:t>. [online] Available at: 1-299-15823-4; 1-118-33997-5; 1-118-34004-3.</a:t>
            </a:r>
            <a:endParaRPr lang="en-GB" dirty="0"/>
          </a:p>
          <a:p>
            <a:r>
              <a:rPr lang="en-GB" dirty="0">
                <a:ea typeface="+mn-lt"/>
                <a:cs typeface="+mn-lt"/>
              </a:rPr>
              <a:t>Miller, S.A. (2017). </a:t>
            </a:r>
            <a:r>
              <a:rPr lang="en-GB" i="1" dirty="0">
                <a:ea typeface="+mn-lt"/>
                <a:cs typeface="+mn-lt"/>
              </a:rPr>
              <a:t>Developmental Research Methods</a:t>
            </a:r>
            <a:r>
              <a:rPr lang="en-GB" dirty="0">
                <a:ea typeface="+mn-lt"/>
                <a:cs typeface="+mn-lt"/>
              </a:rPr>
              <a:t>. SAGE Publications.</a:t>
            </a:r>
            <a:endParaRPr lang="en-GB" dirty="0"/>
          </a:p>
          <a:p>
            <a:r>
              <a:rPr lang="en-GB" dirty="0"/>
              <a:t>Keniston, K. (1968). Identity: Youth and Crisis. Erik H. Erikson. Norton, New York, 1968. 336 pp. Cloth, $6.95; paper, $2.95. Science, 161(3838), pp.257–258. doi:10.1126/science.161.3838.257.</a:t>
            </a:r>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256092393"/>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TC104033937[[fn=Vapor Trail]]</Template>
  <TotalTime>0</TotalTime>
  <Words>1</Words>
  <Application>Microsoft Office PowerPoint</Application>
  <PresentationFormat>Widescreen</PresentationFormat>
  <Paragraphs>1</Paragraphs>
  <Slides>7</Slides>
  <Notes>1</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Vapor Trail</vt:lpstr>
      <vt:lpstr>Sancia Taylor 2107199  BMHP4003 </vt:lpstr>
      <vt:lpstr>content</vt:lpstr>
      <vt:lpstr>introduction</vt:lpstr>
      <vt:lpstr>Stage of psychosocial development</vt:lpstr>
      <vt:lpstr>The development of adults           </vt:lpstr>
      <vt:lpstr>understanding of psychology to support a service user</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844</cp:revision>
  <dcterms:created xsi:type="dcterms:W3CDTF">2022-09-28T22:27:17Z</dcterms:created>
  <dcterms:modified xsi:type="dcterms:W3CDTF">2022-10-10T13:54:34Z</dcterms:modified>
</cp:coreProperties>
</file>