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fntdata" ContentType="application/x-fontdata"/>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31"/>
  </p:notesMasterIdLst>
  <p:sldIdLst>
    <p:sldId id="256" r:id="rId2"/>
    <p:sldId id="257" r:id="rId3"/>
    <p:sldId id="258" r:id="rId4"/>
    <p:sldId id="259" r:id="rId5"/>
    <p:sldId id="260" r:id="rId6"/>
    <p:sldId id="261" r:id="rId7"/>
    <p:sldId id="262" r:id="rId8"/>
    <p:sldId id="285" r:id="rId9"/>
    <p:sldId id="277" r:id="rId10"/>
    <p:sldId id="278" r:id="rId11"/>
    <p:sldId id="264" r:id="rId12"/>
    <p:sldId id="266" r:id="rId13"/>
    <p:sldId id="267" r:id="rId14"/>
    <p:sldId id="263" r:id="rId15"/>
    <p:sldId id="282" r:id="rId16"/>
    <p:sldId id="268" r:id="rId17"/>
    <p:sldId id="270" r:id="rId18"/>
    <p:sldId id="271" r:id="rId19"/>
    <p:sldId id="273" r:id="rId20"/>
    <p:sldId id="274" r:id="rId21"/>
    <p:sldId id="275" r:id="rId22"/>
    <p:sldId id="276" r:id="rId23"/>
    <p:sldId id="272" r:id="rId24"/>
    <p:sldId id="265" r:id="rId25"/>
    <p:sldId id="269" r:id="rId26"/>
    <p:sldId id="284" r:id="rId27"/>
    <p:sldId id="286" r:id="rId28"/>
    <p:sldId id="281" r:id="rId29"/>
    <p:sldId id="280" r:id="rId30"/>
  </p:sldIdLst>
  <p:sldSz cx="9144000" cy="6858000" type="screen4x3"/>
  <p:notesSz cx="6724650" cy="9774238"/>
  <p:embeddedFontLst>
    <p:embeddedFont>
      <p:font typeface="Aharoni" panose="02010803020104030203" pitchFamily="2" charset="-79"/>
      <p:bold r:id="rId32"/>
    </p:embeddedFont>
    <p:embeddedFont>
      <p:font typeface="Calibri" panose="020F0502020204030204" pitchFamily="34" charset="0"/>
      <p:regular r:id="rId33"/>
      <p:bold r:id="rId34"/>
      <p:italic r:id="rId35"/>
      <p:boldItalic r:id="rId36"/>
    </p:embeddedFont>
    <p:embeddedFont>
      <p:font typeface="Open Sans" panose="020B0604020202020204" charset="0"/>
      <p:regular r:id="rId37"/>
      <p:bold r:id="rId38"/>
      <p:italic r:id="rId39"/>
      <p:boldItalic r:id="rId40"/>
    </p:embeddedFont>
    <p:embeddedFont>
      <p:font typeface="Tahoma" panose="020B0604030504040204" pitchFamily="34" charset="0"/>
      <p:regular r:id="rId41"/>
      <p:bold r:id="rId42"/>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521415D9-36F7-43E2-AB2F-B90AF26B5E84}">
      <p14:sectionLst xmlns:p14="http://schemas.microsoft.com/office/powerpoint/2010/main">
        <p14:section name="Default Section" id="{9744E0C8-B9E3-40B9-858E-532274415754}">
          <p14:sldIdLst>
            <p14:sldId id="256"/>
            <p14:sldId id="257"/>
            <p14:sldId id="258"/>
            <p14:sldId id="259"/>
            <p14:sldId id="260"/>
            <p14:sldId id="261"/>
            <p14:sldId id="262"/>
            <p14:sldId id="285"/>
            <p14:sldId id="277"/>
            <p14:sldId id="278"/>
            <p14:sldId id="264"/>
            <p14:sldId id="266"/>
            <p14:sldId id="267"/>
            <p14:sldId id="263"/>
            <p14:sldId id="282"/>
            <p14:sldId id="268"/>
            <p14:sldId id="270"/>
            <p14:sldId id="271"/>
            <p14:sldId id="273"/>
            <p14:sldId id="274"/>
            <p14:sldId id="275"/>
            <p14:sldId id="276"/>
            <p14:sldId id="272"/>
            <p14:sldId id="265"/>
            <p14:sldId id="269"/>
            <p14:sldId id="284"/>
            <p14:sldId id="286"/>
            <p14:sldId id="281"/>
            <p14:sldId id="280"/>
          </p14:sldIdLst>
        </p14:section>
        <p14:section name="Untitled Section" id="{038E8E5A-9649-4478-A515-BB68BA32A9A1}">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DB68A8D5-C667-488B-85C4-EC2107C9565F}">
  <a:tblStyle styleId="{DB68A8D5-C667-488B-85C4-EC2107C9565F}" styleName="Table_0">
    <a:wholeTbl>
      <a:tcTxStyle b="off" i="off">
        <a:font>
          <a:latin typeface="Arial"/>
          <a:ea typeface="Arial"/>
          <a:cs typeface="Arial"/>
        </a:font>
        <a:schemeClr val="dk1"/>
      </a:tcTxStyle>
      <a:tcStyle>
        <a:tcBdr>
          <a:left>
            <a:ln w="12700" cap="flat" cmpd="sng">
              <a:solidFill>
                <a:schemeClr val="lt1"/>
              </a:solidFill>
              <a:prstDash val="solid"/>
              <a:round/>
              <a:headEnd type="none" w="sm" len="sm"/>
              <a:tailEnd type="none" w="sm" len="sm"/>
            </a:ln>
          </a:left>
          <a:right>
            <a:ln w="12700" cap="flat" cmpd="sng">
              <a:solidFill>
                <a:schemeClr val="lt1"/>
              </a:solidFill>
              <a:prstDash val="solid"/>
              <a:round/>
              <a:headEnd type="none" w="sm" len="sm"/>
              <a:tailEnd type="none" w="sm" len="sm"/>
            </a:ln>
          </a:right>
          <a:top>
            <a:ln w="12700" cap="flat" cmpd="sng">
              <a:solidFill>
                <a:schemeClr val="lt1"/>
              </a:solidFill>
              <a:prstDash val="solid"/>
              <a:round/>
              <a:headEnd type="none" w="sm" len="sm"/>
              <a:tailEnd type="none" w="sm" len="sm"/>
            </a:ln>
          </a:top>
          <a:bottom>
            <a:ln w="12700" cap="flat" cmpd="sng">
              <a:solidFill>
                <a:schemeClr val="lt1"/>
              </a:solidFill>
              <a:prstDash val="solid"/>
              <a:round/>
              <a:headEnd type="none" w="sm" len="sm"/>
              <a:tailEnd type="none" w="sm" len="sm"/>
            </a:ln>
          </a:bottom>
          <a:insideH>
            <a:ln w="12700" cap="flat" cmpd="sng">
              <a:solidFill>
                <a:schemeClr val="lt1"/>
              </a:solidFill>
              <a:prstDash val="solid"/>
              <a:round/>
              <a:headEnd type="none" w="sm" len="sm"/>
              <a:tailEnd type="none" w="sm" len="sm"/>
            </a:ln>
          </a:insideH>
          <a:insideV>
            <a:ln w="12700" cap="flat" cmpd="sng">
              <a:solidFill>
                <a:schemeClr val="lt1"/>
              </a:solidFill>
              <a:prstDash val="solid"/>
              <a:round/>
              <a:headEnd type="none" w="sm" len="sm"/>
              <a:tailEnd type="none" w="sm" len="sm"/>
            </a:ln>
          </a:insideV>
        </a:tcBdr>
        <a:fill>
          <a:solidFill>
            <a:srgbClr val="E6F2FC"/>
          </a:solidFill>
        </a:fill>
      </a:tcStyle>
    </a:wholeTbl>
    <a:band1H>
      <a:tcTxStyle/>
      <a:tcStyle>
        <a:tcBdr/>
        <a:fill>
          <a:solidFill>
            <a:srgbClr val="CAE3F9"/>
          </a:solidFill>
        </a:fill>
      </a:tcStyle>
    </a:band1H>
    <a:band2H>
      <a:tcTxStyle/>
      <a:tcStyle>
        <a:tcBdr/>
      </a:tcStyle>
    </a:band2H>
    <a:band1V>
      <a:tcTxStyle/>
      <a:tcStyle>
        <a:tcBdr/>
        <a:fill>
          <a:solidFill>
            <a:srgbClr val="CAE3F9"/>
          </a:solidFill>
        </a:fill>
      </a:tcStyle>
    </a:band1V>
    <a:band2V>
      <a:tcTxStyle/>
      <a:tcStyle>
        <a:tcBdr/>
      </a:tcStyle>
    </a:band2V>
    <a:lastCol>
      <a:tcTxStyle b="on" i="off">
        <a:font>
          <a:latin typeface="Arial"/>
          <a:ea typeface="Arial"/>
          <a:cs typeface="Arial"/>
        </a:font>
        <a:schemeClr val="lt1"/>
      </a:tcTxStyle>
      <a:tcStyle>
        <a:tcBdr/>
        <a:fill>
          <a:solidFill>
            <a:schemeClr val="accent1"/>
          </a:solidFill>
        </a:fill>
      </a:tcStyle>
    </a:lastCol>
    <a:firstCol>
      <a:tcTxStyle b="on" i="off">
        <a:font>
          <a:latin typeface="Arial"/>
          <a:ea typeface="Arial"/>
          <a:cs typeface="Arial"/>
        </a:font>
        <a:schemeClr val="lt1"/>
      </a:tcTxStyle>
      <a:tcStyle>
        <a:tcBdr/>
        <a:fill>
          <a:solidFill>
            <a:schemeClr val="accent1"/>
          </a:solidFill>
        </a:fill>
      </a:tcStyle>
    </a:firstCol>
    <a:lastRow>
      <a:tcTxStyle b="on" i="off">
        <a:font>
          <a:latin typeface="Arial"/>
          <a:ea typeface="Arial"/>
          <a:cs typeface="Arial"/>
        </a:font>
        <a:schemeClr val="lt1"/>
      </a:tcTxStyle>
      <a:tcStyle>
        <a:tcBdr>
          <a:top>
            <a:ln w="38100" cap="flat" cmpd="sng">
              <a:solidFill>
                <a:schemeClr val="lt1"/>
              </a:solidFill>
              <a:prstDash val="solid"/>
              <a:round/>
              <a:headEnd type="none" w="sm" len="sm"/>
              <a:tailEnd type="none" w="sm" len="sm"/>
            </a:ln>
          </a:top>
        </a:tcBdr>
        <a:fill>
          <a:solidFill>
            <a:schemeClr val="accent1"/>
          </a:solidFill>
        </a:fill>
      </a:tcStyle>
    </a:lastRow>
    <a:seCell>
      <a:tcTxStyle/>
      <a:tcStyle>
        <a:tcBdr/>
      </a:tcStyle>
    </a:seCell>
    <a:swCell>
      <a:tcTxStyle/>
      <a:tcStyle>
        <a:tcBdr/>
      </a:tcStyle>
    </a:swCell>
    <a:firstRow>
      <a:tcTxStyle b="on" i="off">
        <a:font>
          <a:latin typeface="Arial"/>
          <a:ea typeface="Arial"/>
          <a:cs typeface="Arial"/>
        </a:font>
        <a:schemeClr val="lt1"/>
      </a:tcTxStyle>
      <a:tcStyle>
        <a:tcBdr>
          <a:bottom>
            <a:ln w="38100" cap="flat" cmpd="sng">
              <a:solidFill>
                <a:schemeClr val="lt1"/>
              </a:solidFill>
              <a:prstDash val="solid"/>
              <a:round/>
              <a:headEnd type="none" w="sm" len="sm"/>
              <a:tailEnd type="none" w="sm" len="sm"/>
            </a:ln>
          </a:bottom>
        </a:tcBdr>
        <a:fill>
          <a:solidFill>
            <a:schemeClr val="accent1"/>
          </a:solidFill>
        </a:fill>
      </a:tcStyle>
    </a:firstRow>
    <a:neCell>
      <a:tcTxStyle/>
      <a:tcStyle>
        <a:tcBdr/>
      </a:tcStyle>
    </a:neCell>
    <a:nwCell>
      <a:tcTxStyle/>
      <a:tcStyle>
        <a:tcBdr/>
      </a:tcStyle>
    </a:nwCell>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2426" autoAdjust="0"/>
    <p:restoredTop sz="91788" autoAdjust="0"/>
  </p:normalViewPr>
  <p:slideViewPr>
    <p:cSldViewPr snapToGrid="0">
      <p:cViewPr varScale="1">
        <p:scale>
          <a:sx n="105" d="100"/>
          <a:sy n="105" d="100"/>
        </p:scale>
        <p:origin x="1404" y="108"/>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font" Target="fonts/font8.fntdata"/><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font" Target="fonts/font3.fntdata"/><Relationship Id="rId42" Type="http://schemas.openxmlformats.org/officeDocument/2006/relationships/font" Target="fonts/font11.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font" Target="fonts/font2.fntdata"/><Relationship Id="rId38" Type="http://schemas.openxmlformats.org/officeDocument/2006/relationships/font" Target="fonts/font7.fntdata"/><Relationship Id="rId46"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font" Target="fonts/font10.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font" Target="fonts/font1.fntdata"/><Relationship Id="rId37" Type="http://schemas.openxmlformats.org/officeDocument/2006/relationships/font" Target="fonts/font6.fntdata"/><Relationship Id="rId40" Type="http://schemas.openxmlformats.org/officeDocument/2006/relationships/font" Target="fonts/font9.fntdata"/><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font" Target="fonts/font5.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font" Target="fonts/font4.fntdata"/><Relationship Id="rId43"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13063" cy="488950"/>
          </a:xfrm>
          <a:prstGeom prst="rect">
            <a:avLst/>
          </a:prstGeom>
          <a:noFill/>
          <a:ln>
            <a:noFill/>
          </a:ln>
        </p:spPr>
        <p:txBody>
          <a:bodyPr spcFirstLastPara="1" wrap="square" lIns="91850" tIns="45925" rIns="91850" bIns="45925" anchor="t" anchorCtr="0"/>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4" name="Google Shape;4;n"/>
          <p:cNvSpPr txBox="1">
            <a:spLocks noGrp="1"/>
          </p:cNvSpPr>
          <p:nvPr>
            <p:ph type="dt" idx="10"/>
          </p:nvPr>
        </p:nvSpPr>
        <p:spPr>
          <a:xfrm>
            <a:off x="3810000" y="0"/>
            <a:ext cx="2913063" cy="488950"/>
          </a:xfrm>
          <a:prstGeom prst="rect">
            <a:avLst/>
          </a:prstGeom>
          <a:noFill/>
          <a:ln>
            <a:noFill/>
          </a:ln>
        </p:spPr>
        <p:txBody>
          <a:bodyPr spcFirstLastPara="1" wrap="square" lIns="91850" tIns="45925" rIns="91850" bIns="45925" anchor="t" anchorCtr="0"/>
          <a:lstStyle>
            <a:lvl1pPr marR="0" lvl="0" algn="r"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5" name="Google Shape;5;n"/>
          <p:cNvSpPr>
            <a:spLocks noGrp="1" noRot="1" noChangeAspect="1"/>
          </p:cNvSpPr>
          <p:nvPr>
            <p:ph type="sldImg" idx="3"/>
          </p:nvPr>
        </p:nvSpPr>
        <p:spPr>
          <a:xfrm>
            <a:off x="919163" y="733425"/>
            <a:ext cx="4886325" cy="3665538"/>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miter lim="800000"/>
            <a:headEnd type="none" w="sm" len="sm"/>
            <a:tailEnd type="none" w="sm" len="sm"/>
          </a:ln>
        </p:spPr>
      </p:sp>
      <p:sp>
        <p:nvSpPr>
          <p:cNvPr id="6" name="Google Shape;6;n"/>
          <p:cNvSpPr txBox="1">
            <a:spLocks noGrp="1"/>
          </p:cNvSpPr>
          <p:nvPr>
            <p:ph type="body" idx="1"/>
          </p:nvPr>
        </p:nvSpPr>
        <p:spPr>
          <a:xfrm>
            <a:off x="671513" y="4641850"/>
            <a:ext cx="5381625" cy="4398963"/>
          </a:xfrm>
          <a:prstGeom prst="rect">
            <a:avLst/>
          </a:prstGeom>
          <a:noFill/>
          <a:ln>
            <a:noFill/>
          </a:ln>
        </p:spPr>
        <p:txBody>
          <a:bodyPr spcFirstLastPara="1" wrap="square" lIns="91850" tIns="45925" rIns="91850" bIns="45925" anchor="t" anchorCtr="0"/>
          <a:lstStyle>
            <a:lvl1pPr marL="457200" marR="0" lvl="0" indent="-228600" algn="l" rtl="0">
              <a:lnSpc>
                <a:spcPct val="100000"/>
              </a:lnSpc>
              <a:spcBef>
                <a:spcPts val="360"/>
              </a:spcBef>
              <a:spcAft>
                <a:spcPts val="0"/>
              </a:spcAft>
              <a:buClr>
                <a:srgbClr val="000000"/>
              </a:buClr>
              <a:buSzPts val="1400"/>
              <a:buFont typeface="Arial"/>
              <a:buNone/>
              <a:defRPr sz="1200" b="0" i="0" u="none" strike="noStrike" cap="none">
                <a:solidFill>
                  <a:schemeClr val="dk1"/>
                </a:solidFill>
                <a:latin typeface="Arial"/>
                <a:ea typeface="Arial"/>
                <a:cs typeface="Arial"/>
                <a:sym typeface="Arial"/>
              </a:defRPr>
            </a:lvl1pPr>
            <a:lvl2pPr marL="914400" marR="0" lvl="1" indent="-228600" algn="l" rtl="0">
              <a:lnSpc>
                <a:spcPct val="100000"/>
              </a:lnSpc>
              <a:spcBef>
                <a:spcPts val="360"/>
              </a:spcBef>
              <a:spcAft>
                <a:spcPts val="0"/>
              </a:spcAft>
              <a:buClr>
                <a:srgbClr val="000000"/>
              </a:buClr>
              <a:buSzPts val="1400"/>
              <a:buFont typeface="Arial"/>
              <a:buNone/>
              <a:defRPr sz="1200" b="0" i="0" u="none" strike="noStrike" cap="none">
                <a:solidFill>
                  <a:schemeClr val="dk1"/>
                </a:solidFill>
                <a:latin typeface="Arial"/>
                <a:ea typeface="Arial"/>
                <a:cs typeface="Arial"/>
                <a:sym typeface="Arial"/>
              </a:defRPr>
            </a:lvl2pPr>
            <a:lvl3pPr marL="1371600" marR="0" lvl="2" indent="-228600" algn="l" rtl="0">
              <a:lnSpc>
                <a:spcPct val="100000"/>
              </a:lnSpc>
              <a:spcBef>
                <a:spcPts val="360"/>
              </a:spcBef>
              <a:spcAft>
                <a:spcPts val="0"/>
              </a:spcAft>
              <a:buClr>
                <a:srgbClr val="000000"/>
              </a:buClr>
              <a:buSzPts val="1400"/>
              <a:buFont typeface="Arial"/>
              <a:buNone/>
              <a:defRPr sz="1200" b="0" i="0" u="none" strike="noStrike" cap="none">
                <a:solidFill>
                  <a:schemeClr val="dk1"/>
                </a:solidFill>
                <a:latin typeface="Arial"/>
                <a:ea typeface="Arial"/>
                <a:cs typeface="Arial"/>
                <a:sym typeface="Arial"/>
              </a:defRPr>
            </a:lvl3pPr>
            <a:lvl4pPr marL="1828800" marR="0" lvl="3" indent="-228600" algn="l" rtl="0">
              <a:lnSpc>
                <a:spcPct val="100000"/>
              </a:lnSpc>
              <a:spcBef>
                <a:spcPts val="360"/>
              </a:spcBef>
              <a:spcAft>
                <a:spcPts val="0"/>
              </a:spcAft>
              <a:buClr>
                <a:srgbClr val="000000"/>
              </a:buClr>
              <a:buSzPts val="1400"/>
              <a:buFont typeface="Arial"/>
              <a:buNone/>
              <a:defRPr sz="1200" b="0" i="0" u="none" strike="noStrike" cap="none">
                <a:solidFill>
                  <a:schemeClr val="dk1"/>
                </a:solidFill>
                <a:latin typeface="Arial"/>
                <a:ea typeface="Arial"/>
                <a:cs typeface="Arial"/>
                <a:sym typeface="Arial"/>
              </a:defRPr>
            </a:lvl4pPr>
            <a:lvl5pPr marL="2286000" marR="0" lvl="4" indent="-228600" algn="l" rtl="0">
              <a:lnSpc>
                <a:spcPct val="100000"/>
              </a:lnSpc>
              <a:spcBef>
                <a:spcPts val="360"/>
              </a:spcBef>
              <a:spcAft>
                <a:spcPts val="0"/>
              </a:spcAft>
              <a:buClr>
                <a:srgbClr val="000000"/>
              </a:buClr>
              <a:buSzPts val="1400"/>
              <a:buFont typeface="Arial"/>
              <a:buNone/>
              <a:defRPr sz="1200" b="0" i="0" u="none" strike="noStrike" cap="none">
                <a:solidFill>
                  <a:schemeClr val="dk1"/>
                </a:solidFill>
                <a:latin typeface="Arial"/>
                <a:ea typeface="Arial"/>
                <a:cs typeface="Arial"/>
                <a:sym typeface="Arial"/>
              </a:defRPr>
            </a:lvl5pPr>
            <a:lvl6pPr marL="2743200" marR="0" lvl="5"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6pPr>
            <a:lvl7pPr marL="3200400" marR="0" lvl="6"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7pPr>
            <a:lvl8pPr marL="3657600" marR="0" lvl="7"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8pPr>
            <a:lvl9pPr marL="4114800" marR="0" lvl="8"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9283700"/>
            <a:ext cx="2913063" cy="488950"/>
          </a:xfrm>
          <a:prstGeom prst="rect">
            <a:avLst/>
          </a:prstGeom>
          <a:noFill/>
          <a:ln>
            <a:noFill/>
          </a:ln>
        </p:spPr>
        <p:txBody>
          <a:bodyPr spcFirstLastPara="1" wrap="square" lIns="91850" tIns="45925" rIns="91850" bIns="45925" anchor="b" anchorCtr="0"/>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8" name="Google Shape;8;n"/>
          <p:cNvSpPr txBox="1">
            <a:spLocks noGrp="1"/>
          </p:cNvSpPr>
          <p:nvPr>
            <p:ph type="sldNum" idx="12"/>
          </p:nvPr>
        </p:nvSpPr>
        <p:spPr>
          <a:xfrm>
            <a:off x="3810000" y="9283700"/>
            <a:ext cx="2913063" cy="488950"/>
          </a:xfrm>
          <a:prstGeom prst="rect">
            <a:avLst/>
          </a:prstGeom>
          <a:noFill/>
          <a:ln>
            <a:noFill/>
          </a:ln>
        </p:spPr>
        <p:txBody>
          <a:bodyPr spcFirstLastPara="1" wrap="square" lIns="91850" tIns="45925" rIns="91850" bIns="45925" anchor="b" anchorCtr="0">
            <a:noAutofit/>
          </a:bodyPr>
          <a:lstStyle/>
          <a:p>
            <a:pPr marL="0" marR="0" lvl="0" indent="0" algn="r" rtl="0">
              <a:lnSpc>
                <a:spcPct val="100000"/>
              </a:lnSpc>
              <a:spcBef>
                <a:spcPts val="0"/>
              </a:spcBef>
              <a:spcAft>
                <a:spcPts val="0"/>
              </a:spcAft>
              <a:buClr>
                <a:srgbClr val="000000"/>
              </a:buClr>
              <a:buSzPts val="1200"/>
              <a:buFont typeface="Arial"/>
              <a:buNone/>
            </a:pPr>
            <a:fld id="{00000000-1234-1234-1234-123412341234}" type="slidenum">
              <a:rPr lang="en-GB" sz="1200" b="0" i="0" u="none" strike="noStrike" cap="none">
                <a:solidFill>
                  <a:schemeClr val="dk1"/>
                </a:solidFill>
                <a:latin typeface="Arial"/>
                <a:ea typeface="Arial"/>
                <a:cs typeface="Arial"/>
                <a:sym typeface="Arial"/>
              </a:rPr>
              <a:t>‹#›</a:t>
            </a:fld>
            <a:endParaRPr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1522831061"/>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4"/>
        <p:cNvGrpSpPr/>
        <p:nvPr/>
      </p:nvGrpSpPr>
      <p:grpSpPr>
        <a:xfrm>
          <a:off x="0" y="0"/>
          <a:ext cx="0" cy="0"/>
          <a:chOff x="0" y="0"/>
          <a:chExt cx="0" cy="0"/>
        </a:xfrm>
      </p:grpSpPr>
      <p:sp>
        <p:nvSpPr>
          <p:cNvPr id="75" name="Google Shape;75;p1:notes"/>
          <p:cNvSpPr txBox="1">
            <a:spLocks noGrp="1"/>
          </p:cNvSpPr>
          <p:nvPr>
            <p:ph type="body" idx="1"/>
          </p:nvPr>
        </p:nvSpPr>
        <p:spPr>
          <a:xfrm>
            <a:off x="671513" y="4641850"/>
            <a:ext cx="5381625" cy="4398963"/>
          </a:xfrm>
          <a:prstGeom prst="rect">
            <a:avLst/>
          </a:prstGeom>
          <a:noFill/>
          <a:ln>
            <a:noFill/>
          </a:ln>
        </p:spPr>
        <p:txBody>
          <a:bodyPr spcFirstLastPara="1" wrap="square" lIns="91850" tIns="45925" rIns="91850" bIns="45925" anchor="t" anchorCtr="0">
            <a:noAutofit/>
          </a:bodyPr>
          <a:lstStyle/>
          <a:p>
            <a:pPr marL="0" lvl="0" indent="0" algn="l" rtl="0">
              <a:lnSpc>
                <a:spcPct val="100000"/>
              </a:lnSpc>
              <a:spcBef>
                <a:spcPts val="360"/>
              </a:spcBef>
              <a:spcAft>
                <a:spcPts val="0"/>
              </a:spcAft>
              <a:buSzPts val="1400"/>
              <a:buNone/>
            </a:pPr>
            <a:endParaRPr/>
          </a:p>
        </p:txBody>
      </p:sp>
      <p:sp>
        <p:nvSpPr>
          <p:cNvPr id="76" name="Google Shape;76;p1:notes"/>
          <p:cNvSpPr>
            <a:spLocks noGrp="1" noRot="1" noChangeAspect="1"/>
          </p:cNvSpPr>
          <p:nvPr>
            <p:ph type="sldImg" idx="2"/>
          </p:nvPr>
        </p:nvSpPr>
        <p:spPr>
          <a:xfrm>
            <a:off x="919163" y="733425"/>
            <a:ext cx="4886325" cy="3665538"/>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miter lim="800000"/>
            <a:headEnd type="none" w="sm" len="sm"/>
            <a:tailEnd type="none" w="sm" len="sm"/>
          </a:ln>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1"/>
        <p:cNvGrpSpPr/>
        <p:nvPr/>
      </p:nvGrpSpPr>
      <p:grpSpPr>
        <a:xfrm>
          <a:off x="0" y="0"/>
          <a:ext cx="0" cy="0"/>
          <a:chOff x="0" y="0"/>
          <a:chExt cx="0" cy="0"/>
        </a:xfrm>
      </p:grpSpPr>
      <p:sp>
        <p:nvSpPr>
          <p:cNvPr id="82" name="Google Shape;82;p2:notes"/>
          <p:cNvSpPr txBox="1">
            <a:spLocks noGrp="1"/>
          </p:cNvSpPr>
          <p:nvPr>
            <p:ph type="body" idx="1"/>
          </p:nvPr>
        </p:nvSpPr>
        <p:spPr>
          <a:xfrm>
            <a:off x="671513" y="4641850"/>
            <a:ext cx="5381625" cy="4398963"/>
          </a:xfrm>
          <a:prstGeom prst="rect">
            <a:avLst/>
          </a:prstGeom>
        </p:spPr>
        <p:txBody>
          <a:bodyPr spcFirstLastPara="1" wrap="square" lIns="91850" tIns="45925" rIns="91850" bIns="45925" anchor="t" anchorCtr="0">
            <a:noAutofit/>
          </a:bodyPr>
          <a:lstStyle/>
          <a:p>
            <a:pPr marL="0" lvl="0" indent="0" algn="l" rtl="0">
              <a:spcBef>
                <a:spcPts val="360"/>
              </a:spcBef>
              <a:spcAft>
                <a:spcPts val="0"/>
              </a:spcAft>
              <a:buNone/>
            </a:pPr>
            <a:endParaRPr/>
          </a:p>
        </p:txBody>
      </p:sp>
      <p:sp>
        <p:nvSpPr>
          <p:cNvPr id="83" name="Google Shape;83;p2:notes"/>
          <p:cNvSpPr>
            <a:spLocks noGrp="1" noRot="1" noChangeAspect="1"/>
          </p:cNvSpPr>
          <p:nvPr>
            <p:ph type="sldImg" idx="2"/>
          </p:nvPr>
        </p:nvSpPr>
        <p:spPr>
          <a:xfrm>
            <a:off x="919163" y="733425"/>
            <a:ext cx="4886325" cy="3665538"/>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9248372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
        <p:cNvGrpSpPr/>
        <p:nvPr/>
      </p:nvGrpSpPr>
      <p:grpSpPr>
        <a:xfrm>
          <a:off x="0" y="0"/>
          <a:ext cx="0" cy="0"/>
          <a:chOff x="0" y="0"/>
          <a:chExt cx="0" cy="0"/>
        </a:xfrm>
      </p:grpSpPr>
      <p:sp>
        <p:nvSpPr>
          <p:cNvPr id="92" name="Google Shape;92;p3:notes"/>
          <p:cNvSpPr txBox="1">
            <a:spLocks noGrp="1"/>
          </p:cNvSpPr>
          <p:nvPr>
            <p:ph type="sldNum" idx="12"/>
          </p:nvPr>
        </p:nvSpPr>
        <p:spPr>
          <a:xfrm>
            <a:off x="3810000" y="9283700"/>
            <a:ext cx="2913063" cy="488950"/>
          </a:xfrm>
          <a:prstGeom prst="rect">
            <a:avLst/>
          </a:prstGeom>
          <a:noFill/>
          <a:ln>
            <a:noFill/>
          </a:ln>
        </p:spPr>
        <p:txBody>
          <a:bodyPr spcFirstLastPara="1" wrap="square" lIns="91850" tIns="45925" rIns="91850" bIns="45925" anchor="b" anchorCtr="0">
            <a:noAutofit/>
          </a:bodyPr>
          <a:lstStyle/>
          <a:p>
            <a:pPr marL="0" marR="0" lvl="0" indent="0" algn="r" rtl="0">
              <a:lnSpc>
                <a:spcPct val="100000"/>
              </a:lnSpc>
              <a:spcBef>
                <a:spcPts val="0"/>
              </a:spcBef>
              <a:spcAft>
                <a:spcPts val="0"/>
              </a:spcAft>
              <a:buSzPts val="1200"/>
              <a:buNone/>
            </a:pPr>
            <a:fld id="{00000000-1234-1234-1234-123412341234}" type="slidenum">
              <a:rPr lang="en-GB" sz="1200" b="0" i="0" u="none" strike="noStrike" cap="none">
                <a:solidFill>
                  <a:schemeClr val="dk1"/>
                </a:solidFill>
                <a:latin typeface="Arial"/>
                <a:ea typeface="Arial"/>
                <a:cs typeface="Arial"/>
                <a:sym typeface="Arial"/>
              </a:rPr>
              <a:t>3</a:t>
            </a:fld>
            <a:endParaRPr sz="1200" b="0" i="0" u="none" strike="noStrike" cap="none">
              <a:solidFill>
                <a:schemeClr val="dk1"/>
              </a:solidFill>
              <a:latin typeface="Arial"/>
              <a:ea typeface="Arial"/>
              <a:cs typeface="Arial"/>
              <a:sym typeface="Arial"/>
            </a:endParaRPr>
          </a:p>
        </p:txBody>
      </p:sp>
      <p:sp>
        <p:nvSpPr>
          <p:cNvPr id="93" name="Google Shape;93;p3:notes"/>
          <p:cNvSpPr>
            <a:spLocks noGrp="1" noRot="1" noChangeAspect="1"/>
          </p:cNvSpPr>
          <p:nvPr>
            <p:ph type="sldImg" idx="2"/>
          </p:nvPr>
        </p:nvSpPr>
        <p:spPr>
          <a:xfrm>
            <a:off x="919163" y="733425"/>
            <a:ext cx="4886325" cy="3665538"/>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94" name="Google Shape;94;p3:notes"/>
          <p:cNvSpPr txBox="1">
            <a:spLocks noGrp="1"/>
          </p:cNvSpPr>
          <p:nvPr>
            <p:ph type="body" idx="1"/>
          </p:nvPr>
        </p:nvSpPr>
        <p:spPr>
          <a:xfrm>
            <a:off x="671513" y="4641850"/>
            <a:ext cx="5381625" cy="4398963"/>
          </a:xfrm>
          <a:prstGeom prst="rect">
            <a:avLst/>
          </a:prstGeom>
          <a:noFill/>
          <a:ln>
            <a:noFill/>
          </a:ln>
        </p:spPr>
        <p:txBody>
          <a:bodyPr spcFirstLastPara="1" wrap="square" lIns="91850" tIns="45925" rIns="91850" bIns="45925" anchor="t" anchorCtr="0">
            <a:noAutofit/>
          </a:bodyPr>
          <a:lstStyle/>
          <a:p>
            <a:pPr marL="0" lvl="0" indent="0" algn="l" rtl="0">
              <a:lnSpc>
                <a:spcPct val="100000"/>
              </a:lnSpc>
              <a:spcBef>
                <a:spcPts val="0"/>
              </a:spcBef>
              <a:spcAft>
                <a:spcPts val="0"/>
              </a:spcAft>
              <a:buSzPts val="1400"/>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0"/>
        <p:cNvGrpSpPr/>
        <p:nvPr/>
      </p:nvGrpSpPr>
      <p:grpSpPr>
        <a:xfrm>
          <a:off x="0" y="0"/>
          <a:ext cx="0" cy="0"/>
          <a:chOff x="0" y="0"/>
          <a:chExt cx="0" cy="0"/>
        </a:xfrm>
      </p:grpSpPr>
      <p:sp>
        <p:nvSpPr>
          <p:cNvPr id="101" name="Google Shape;101;p4:notes"/>
          <p:cNvSpPr txBox="1">
            <a:spLocks noGrp="1"/>
          </p:cNvSpPr>
          <p:nvPr>
            <p:ph type="sldNum" idx="12"/>
          </p:nvPr>
        </p:nvSpPr>
        <p:spPr>
          <a:xfrm>
            <a:off x="3810000" y="9283700"/>
            <a:ext cx="2913063" cy="488950"/>
          </a:xfrm>
          <a:prstGeom prst="rect">
            <a:avLst/>
          </a:prstGeom>
          <a:noFill/>
          <a:ln>
            <a:noFill/>
          </a:ln>
        </p:spPr>
        <p:txBody>
          <a:bodyPr spcFirstLastPara="1" wrap="square" lIns="91850" tIns="45925" rIns="91850" bIns="45925" anchor="b" anchorCtr="0">
            <a:noAutofit/>
          </a:bodyPr>
          <a:lstStyle/>
          <a:p>
            <a:pPr marL="0" marR="0" lvl="0" indent="0" algn="r" rtl="0">
              <a:lnSpc>
                <a:spcPct val="100000"/>
              </a:lnSpc>
              <a:spcBef>
                <a:spcPts val="0"/>
              </a:spcBef>
              <a:spcAft>
                <a:spcPts val="0"/>
              </a:spcAft>
              <a:buSzPts val="1200"/>
              <a:buNone/>
            </a:pPr>
            <a:fld id="{00000000-1234-1234-1234-123412341234}" type="slidenum">
              <a:rPr lang="en-GB" sz="1200" b="0" i="0" u="none" strike="noStrike" cap="none">
                <a:solidFill>
                  <a:schemeClr val="dk1"/>
                </a:solidFill>
                <a:latin typeface="Arial"/>
                <a:ea typeface="Arial"/>
                <a:cs typeface="Arial"/>
                <a:sym typeface="Arial"/>
              </a:rPr>
              <a:t>4</a:t>
            </a:fld>
            <a:endParaRPr sz="1200" b="0" i="0" u="none" strike="noStrike" cap="none">
              <a:solidFill>
                <a:schemeClr val="dk1"/>
              </a:solidFill>
              <a:latin typeface="Arial"/>
              <a:ea typeface="Arial"/>
              <a:cs typeface="Arial"/>
              <a:sym typeface="Arial"/>
            </a:endParaRPr>
          </a:p>
        </p:txBody>
      </p:sp>
      <p:sp>
        <p:nvSpPr>
          <p:cNvPr id="102" name="Google Shape;102;p4:notes"/>
          <p:cNvSpPr>
            <a:spLocks noGrp="1" noRot="1" noChangeAspect="1"/>
          </p:cNvSpPr>
          <p:nvPr>
            <p:ph type="sldImg" idx="2"/>
          </p:nvPr>
        </p:nvSpPr>
        <p:spPr>
          <a:xfrm>
            <a:off x="919163" y="733425"/>
            <a:ext cx="4886325" cy="3665538"/>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103" name="Google Shape;103;p4:notes"/>
          <p:cNvSpPr txBox="1">
            <a:spLocks noGrp="1"/>
          </p:cNvSpPr>
          <p:nvPr>
            <p:ph type="body" idx="1"/>
          </p:nvPr>
        </p:nvSpPr>
        <p:spPr>
          <a:xfrm>
            <a:off x="671513" y="4641850"/>
            <a:ext cx="5381625" cy="4398963"/>
          </a:xfrm>
          <a:prstGeom prst="rect">
            <a:avLst/>
          </a:prstGeom>
          <a:noFill/>
          <a:ln>
            <a:noFill/>
          </a:ln>
        </p:spPr>
        <p:txBody>
          <a:bodyPr spcFirstLastPara="1" wrap="square" lIns="91850" tIns="45925" rIns="91850" bIns="45925" anchor="t" anchorCtr="0">
            <a:noAutofit/>
          </a:bodyPr>
          <a:lstStyle/>
          <a:p>
            <a:pPr marL="0" lvl="0" indent="0" algn="l" rtl="0">
              <a:lnSpc>
                <a:spcPct val="100000"/>
              </a:lnSpc>
              <a:spcBef>
                <a:spcPts val="0"/>
              </a:spcBef>
              <a:spcAft>
                <a:spcPts val="0"/>
              </a:spcAft>
              <a:buSzPts val="1400"/>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9"/>
        <p:cNvGrpSpPr/>
        <p:nvPr/>
      </p:nvGrpSpPr>
      <p:grpSpPr>
        <a:xfrm>
          <a:off x="0" y="0"/>
          <a:ext cx="0" cy="0"/>
          <a:chOff x="0" y="0"/>
          <a:chExt cx="0" cy="0"/>
        </a:xfrm>
      </p:grpSpPr>
      <p:sp>
        <p:nvSpPr>
          <p:cNvPr id="110" name="Google Shape;110;p5:notes"/>
          <p:cNvSpPr txBox="1">
            <a:spLocks noGrp="1"/>
          </p:cNvSpPr>
          <p:nvPr>
            <p:ph type="sldNum" idx="12"/>
          </p:nvPr>
        </p:nvSpPr>
        <p:spPr>
          <a:xfrm>
            <a:off x="3810000" y="9283700"/>
            <a:ext cx="2913063" cy="488950"/>
          </a:xfrm>
          <a:prstGeom prst="rect">
            <a:avLst/>
          </a:prstGeom>
          <a:noFill/>
          <a:ln>
            <a:noFill/>
          </a:ln>
        </p:spPr>
        <p:txBody>
          <a:bodyPr spcFirstLastPara="1" wrap="square" lIns="91850" tIns="45925" rIns="91850" bIns="45925" anchor="b" anchorCtr="0">
            <a:noAutofit/>
          </a:bodyPr>
          <a:lstStyle/>
          <a:p>
            <a:pPr marL="0" marR="0" lvl="0" indent="0" algn="r" rtl="0">
              <a:lnSpc>
                <a:spcPct val="100000"/>
              </a:lnSpc>
              <a:spcBef>
                <a:spcPts val="0"/>
              </a:spcBef>
              <a:spcAft>
                <a:spcPts val="0"/>
              </a:spcAft>
              <a:buSzPts val="1200"/>
              <a:buNone/>
            </a:pPr>
            <a:fld id="{00000000-1234-1234-1234-123412341234}" type="slidenum">
              <a:rPr lang="en-GB" sz="1200" b="0" i="0" u="none" strike="noStrike" cap="none">
                <a:solidFill>
                  <a:schemeClr val="dk1"/>
                </a:solidFill>
                <a:latin typeface="Arial"/>
                <a:ea typeface="Arial"/>
                <a:cs typeface="Arial"/>
                <a:sym typeface="Arial"/>
              </a:rPr>
              <a:t>5</a:t>
            </a:fld>
            <a:endParaRPr sz="1200" b="0" i="0" u="none" strike="noStrike" cap="none">
              <a:solidFill>
                <a:schemeClr val="dk1"/>
              </a:solidFill>
              <a:latin typeface="Arial"/>
              <a:ea typeface="Arial"/>
              <a:cs typeface="Arial"/>
              <a:sym typeface="Arial"/>
            </a:endParaRPr>
          </a:p>
        </p:txBody>
      </p:sp>
      <p:sp>
        <p:nvSpPr>
          <p:cNvPr id="111" name="Google Shape;111;p5:notes"/>
          <p:cNvSpPr>
            <a:spLocks noGrp="1" noRot="1" noChangeAspect="1"/>
          </p:cNvSpPr>
          <p:nvPr>
            <p:ph type="sldImg" idx="2"/>
          </p:nvPr>
        </p:nvSpPr>
        <p:spPr>
          <a:xfrm>
            <a:off x="919163" y="733425"/>
            <a:ext cx="4886325" cy="3665538"/>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112" name="Google Shape;112;p5:notes"/>
          <p:cNvSpPr txBox="1">
            <a:spLocks noGrp="1"/>
          </p:cNvSpPr>
          <p:nvPr>
            <p:ph type="body" idx="1"/>
          </p:nvPr>
        </p:nvSpPr>
        <p:spPr>
          <a:xfrm>
            <a:off x="671513" y="4641850"/>
            <a:ext cx="5381625" cy="4398963"/>
          </a:xfrm>
          <a:prstGeom prst="rect">
            <a:avLst/>
          </a:prstGeom>
          <a:noFill/>
          <a:ln>
            <a:noFill/>
          </a:ln>
        </p:spPr>
        <p:txBody>
          <a:bodyPr spcFirstLastPara="1" wrap="square" lIns="91850" tIns="45925" rIns="91850" bIns="45925" anchor="t" anchorCtr="0">
            <a:noAutofit/>
          </a:bodyPr>
          <a:lstStyle/>
          <a:p>
            <a:pPr marL="0" lvl="0" indent="0" algn="l" rtl="0">
              <a:lnSpc>
                <a:spcPct val="100000"/>
              </a:lnSpc>
              <a:spcBef>
                <a:spcPts val="0"/>
              </a:spcBef>
              <a:spcAft>
                <a:spcPts val="0"/>
              </a:spcAft>
              <a:buSzPts val="1400"/>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p6:notes"/>
          <p:cNvSpPr txBox="1">
            <a:spLocks noGrp="1"/>
          </p:cNvSpPr>
          <p:nvPr>
            <p:ph type="sldNum" idx="12"/>
          </p:nvPr>
        </p:nvSpPr>
        <p:spPr>
          <a:xfrm>
            <a:off x="3810000" y="9283700"/>
            <a:ext cx="2913063" cy="488950"/>
          </a:xfrm>
          <a:prstGeom prst="rect">
            <a:avLst/>
          </a:prstGeom>
          <a:noFill/>
          <a:ln>
            <a:noFill/>
          </a:ln>
        </p:spPr>
        <p:txBody>
          <a:bodyPr spcFirstLastPara="1" wrap="square" lIns="91850" tIns="45925" rIns="91850" bIns="45925" anchor="b" anchorCtr="0">
            <a:noAutofit/>
          </a:bodyPr>
          <a:lstStyle/>
          <a:p>
            <a:pPr marL="0" marR="0" lvl="0" indent="0" algn="r" rtl="0">
              <a:lnSpc>
                <a:spcPct val="100000"/>
              </a:lnSpc>
              <a:spcBef>
                <a:spcPts val="0"/>
              </a:spcBef>
              <a:spcAft>
                <a:spcPts val="0"/>
              </a:spcAft>
              <a:buSzPts val="1200"/>
              <a:buNone/>
            </a:pPr>
            <a:fld id="{00000000-1234-1234-1234-123412341234}" type="slidenum">
              <a:rPr lang="en-GB" sz="1200" b="0" i="0" u="none" strike="noStrike" cap="none">
                <a:solidFill>
                  <a:schemeClr val="dk1"/>
                </a:solidFill>
                <a:latin typeface="Arial"/>
                <a:ea typeface="Arial"/>
                <a:cs typeface="Arial"/>
                <a:sym typeface="Arial"/>
              </a:rPr>
              <a:t>6</a:t>
            </a:fld>
            <a:endParaRPr sz="1200" b="0" i="0" u="none" strike="noStrike" cap="none">
              <a:solidFill>
                <a:schemeClr val="dk1"/>
              </a:solidFill>
              <a:latin typeface="Arial"/>
              <a:ea typeface="Arial"/>
              <a:cs typeface="Arial"/>
              <a:sym typeface="Arial"/>
            </a:endParaRPr>
          </a:p>
        </p:txBody>
      </p:sp>
      <p:sp>
        <p:nvSpPr>
          <p:cNvPr id="119" name="Google Shape;119;p6:notes"/>
          <p:cNvSpPr>
            <a:spLocks noGrp="1" noRot="1" noChangeAspect="1"/>
          </p:cNvSpPr>
          <p:nvPr>
            <p:ph type="sldImg" idx="2"/>
          </p:nvPr>
        </p:nvSpPr>
        <p:spPr>
          <a:xfrm>
            <a:off x="919163" y="733425"/>
            <a:ext cx="4886325" cy="3665538"/>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120" name="Google Shape;120;p6:notes"/>
          <p:cNvSpPr txBox="1">
            <a:spLocks noGrp="1"/>
          </p:cNvSpPr>
          <p:nvPr>
            <p:ph type="body" idx="1"/>
          </p:nvPr>
        </p:nvSpPr>
        <p:spPr>
          <a:xfrm>
            <a:off x="671513" y="4641850"/>
            <a:ext cx="5381625" cy="4398963"/>
          </a:xfrm>
          <a:prstGeom prst="rect">
            <a:avLst/>
          </a:prstGeom>
          <a:noFill/>
          <a:ln>
            <a:noFill/>
          </a:ln>
        </p:spPr>
        <p:txBody>
          <a:bodyPr spcFirstLastPara="1" wrap="square" lIns="91850" tIns="45925" rIns="91850" bIns="45925" anchor="t" anchorCtr="0">
            <a:noAutofit/>
          </a:bodyPr>
          <a:lstStyle/>
          <a:p>
            <a:pPr marL="0" lvl="0" indent="0" algn="l" rtl="0">
              <a:lnSpc>
                <a:spcPct val="100000"/>
              </a:lnSpc>
              <a:spcBef>
                <a:spcPts val="0"/>
              </a:spcBef>
              <a:spcAft>
                <a:spcPts val="0"/>
              </a:spcAft>
              <a:buSzPts val="1400"/>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5"/>
        <p:cNvGrpSpPr/>
        <p:nvPr/>
      </p:nvGrpSpPr>
      <p:grpSpPr>
        <a:xfrm>
          <a:off x="0" y="0"/>
          <a:ext cx="0" cy="0"/>
          <a:chOff x="0" y="0"/>
          <a:chExt cx="0" cy="0"/>
        </a:xfrm>
      </p:grpSpPr>
      <p:sp>
        <p:nvSpPr>
          <p:cNvPr id="126" name="Google Shape;126;p7:notes"/>
          <p:cNvSpPr txBox="1">
            <a:spLocks noGrp="1"/>
          </p:cNvSpPr>
          <p:nvPr>
            <p:ph type="sldNum" idx="12"/>
          </p:nvPr>
        </p:nvSpPr>
        <p:spPr>
          <a:xfrm>
            <a:off x="3810000" y="9283700"/>
            <a:ext cx="2913063" cy="488950"/>
          </a:xfrm>
          <a:prstGeom prst="rect">
            <a:avLst/>
          </a:prstGeom>
          <a:noFill/>
          <a:ln>
            <a:noFill/>
          </a:ln>
        </p:spPr>
        <p:txBody>
          <a:bodyPr spcFirstLastPara="1" wrap="square" lIns="91850" tIns="45925" rIns="91850" bIns="45925" anchor="b" anchorCtr="0">
            <a:noAutofit/>
          </a:bodyPr>
          <a:lstStyle/>
          <a:p>
            <a:pPr marL="0" marR="0" lvl="0" indent="0" algn="r" rtl="0">
              <a:lnSpc>
                <a:spcPct val="100000"/>
              </a:lnSpc>
              <a:spcBef>
                <a:spcPts val="0"/>
              </a:spcBef>
              <a:spcAft>
                <a:spcPts val="0"/>
              </a:spcAft>
              <a:buSzPts val="1200"/>
              <a:buNone/>
            </a:pPr>
            <a:fld id="{00000000-1234-1234-1234-123412341234}" type="slidenum">
              <a:rPr lang="en-GB" sz="1200" b="0" i="0" u="none" strike="noStrike" cap="none">
                <a:solidFill>
                  <a:schemeClr val="dk1"/>
                </a:solidFill>
                <a:latin typeface="Arial"/>
                <a:ea typeface="Arial"/>
                <a:cs typeface="Arial"/>
                <a:sym typeface="Arial"/>
              </a:rPr>
              <a:t>7</a:t>
            </a:fld>
            <a:endParaRPr sz="1200" b="0" i="0" u="none" strike="noStrike" cap="none">
              <a:solidFill>
                <a:schemeClr val="dk1"/>
              </a:solidFill>
              <a:latin typeface="Arial"/>
              <a:ea typeface="Arial"/>
              <a:cs typeface="Arial"/>
              <a:sym typeface="Arial"/>
            </a:endParaRPr>
          </a:p>
        </p:txBody>
      </p:sp>
      <p:sp>
        <p:nvSpPr>
          <p:cNvPr id="127" name="Google Shape;127;p7:notes"/>
          <p:cNvSpPr>
            <a:spLocks noGrp="1" noRot="1" noChangeAspect="1"/>
          </p:cNvSpPr>
          <p:nvPr>
            <p:ph type="sldImg" idx="2"/>
          </p:nvPr>
        </p:nvSpPr>
        <p:spPr>
          <a:xfrm>
            <a:off x="919163" y="733425"/>
            <a:ext cx="4886325" cy="3665538"/>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128" name="Google Shape;128;p7:notes"/>
          <p:cNvSpPr txBox="1">
            <a:spLocks noGrp="1"/>
          </p:cNvSpPr>
          <p:nvPr>
            <p:ph type="body" idx="1"/>
          </p:nvPr>
        </p:nvSpPr>
        <p:spPr>
          <a:xfrm>
            <a:off x="671513" y="4641850"/>
            <a:ext cx="5381625" cy="4398963"/>
          </a:xfrm>
          <a:prstGeom prst="rect">
            <a:avLst/>
          </a:prstGeom>
          <a:noFill/>
          <a:ln>
            <a:noFill/>
          </a:ln>
        </p:spPr>
        <p:txBody>
          <a:bodyPr spcFirstLastPara="1" wrap="square" lIns="91850" tIns="45925" rIns="91850" bIns="45925" anchor="t" anchorCtr="0">
            <a:noAutofit/>
          </a:bodyPr>
          <a:lstStyle/>
          <a:p>
            <a:pPr marL="0" lvl="0" indent="0" algn="l" rtl="0">
              <a:lnSpc>
                <a:spcPct val="100000"/>
              </a:lnSpc>
              <a:spcBef>
                <a:spcPts val="0"/>
              </a:spcBef>
              <a:spcAft>
                <a:spcPts val="0"/>
              </a:spcAft>
              <a:buSzPts val="1400"/>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4"/>
        <p:cNvGrpSpPr/>
        <p:nvPr/>
      </p:nvGrpSpPr>
      <p:grpSpPr>
        <a:xfrm>
          <a:off x="0" y="0"/>
          <a:ext cx="0" cy="0"/>
          <a:chOff x="0" y="0"/>
          <a:chExt cx="0" cy="0"/>
        </a:xfrm>
      </p:grpSpPr>
      <p:sp>
        <p:nvSpPr>
          <p:cNvPr id="305" name="Google Shape;305;p22:notes"/>
          <p:cNvSpPr txBox="1">
            <a:spLocks noGrp="1"/>
          </p:cNvSpPr>
          <p:nvPr>
            <p:ph type="sldNum" idx="12"/>
          </p:nvPr>
        </p:nvSpPr>
        <p:spPr>
          <a:xfrm>
            <a:off x="3810000" y="9283700"/>
            <a:ext cx="2913063" cy="488950"/>
          </a:xfrm>
          <a:prstGeom prst="rect">
            <a:avLst/>
          </a:prstGeom>
          <a:noFill/>
          <a:ln>
            <a:noFill/>
          </a:ln>
        </p:spPr>
        <p:txBody>
          <a:bodyPr spcFirstLastPara="1" wrap="square" lIns="91850" tIns="45925" rIns="91850" bIns="45925" anchor="b" anchorCtr="0">
            <a:noAutofit/>
          </a:bodyPr>
          <a:lstStyle/>
          <a:p>
            <a:pPr marL="0" lvl="0" indent="0" algn="r" rtl="0">
              <a:lnSpc>
                <a:spcPct val="100000"/>
              </a:lnSpc>
              <a:spcBef>
                <a:spcPts val="0"/>
              </a:spcBef>
              <a:spcAft>
                <a:spcPts val="0"/>
              </a:spcAft>
              <a:buNone/>
            </a:pPr>
            <a:fld id="{00000000-1234-1234-1234-123412341234}" type="slidenum">
              <a:rPr lang="en-GB" sz="1200"/>
              <a:t>9</a:t>
            </a:fld>
            <a:endParaRPr sz="1200"/>
          </a:p>
        </p:txBody>
      </p:sp>
      <p:sp>
        <p:nvSpPr>
          <p:cNvPr id="306" name="Google Shape;306;p22:notes"/>
          <p:cNvSpPr>
            <a:spLocks noGrp="1" noRot="1" noChangeAspect="1"/>
          </p:cNvSpPr>
          <p:nvPr>
            <p:ph type="sldImg" idx="2"/>
          </p:nvPr>
        </p:nvSpPr>
        <p:spPr>
          <a:xfrm>
            <a:off x="919163" y="733425"/>
            <a:ext cx="4886325" cy="3665538"/>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307" name="Google Shape;307;p22:notes"/>
          <p:cNvSpPr txBox="1">
            <a:spLocks noGrp="1"/>
          </p:cNvSpPr>
          <p:nvPr>
            <p:ph type="body" idx="1"/>
          </p:nvPr>
        </p:nvSpPr>
        <p:spPr>
          <a:xfrm>
            <a:off x="671513" y="4641850"/>
            <a:ext cx="5381625" cy="4398963"/>
          </a:xfrm>
          <a:prstGeom prst="rect">
            <a:avLst/>
          </a:prstGeom>
          <a:noFill/>
          <a:ln>
            <a:noFill/>
          </a:ln>
        </p:spPr>
        <p:txBody>
          <a:bodyPr spcFirstLastPara="1" wrap="square" lIns="91850" tIns="45925" rIns="91850" bIns="45925" anchor="t" anchorCtr="0">
            <a:noAutofit/>
          </a:bodyPr>
          <a:lstStyle/>
          <a:p>
            <a:pPr marL="0" lvl="0" indent="0" algn="l" rtl="0">
              <a:lnSpc>
                <a:spcPct val="100000"/>
              </a:lnSpc>
              <a:spcBef>
                <a:spcPts val="0"/>
              </a:spcBef>
              <a:spcAft>
                <a:spcPts val="0"/>
              </a:spcAft>
              <a:buSzPts val="1400"/>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3"/>
        <p:cNvGrpSpPr/>
        <p:nvPr/>
      </p:nvGrpSpPr>
      <p:grpSpPr>
        <a:xfrm>
          <a:off x="0" y="0"/>
          <a:ext cx="0" cy="0"/>
          <a:chOff x="0" y="0"/>
          <a:chExt cx="0" cy="0"/>
        </a:xfrm>
      </p:grpSpPr>
      <p:sp>
        <p:nvSpPr>
          <p:cNvPr id="314" name="Google Shape;314;p23:notes"/>
          <p:cNvSpPr txBox="1">
            <a:spLocks noGrp="1"/>
          </p:cNvSpPr>
          <p:nvPr>
            <p:ph type="sldNum" idx="12"/>
          </p:nvPr>
        </p:nvSpPr>
        <p:spPr>
          <a:xfrm>
            <a:off x="3810000" y="9283700"/>
            <a:ext cx="2913063" cy="488950"/>
          </a:xfrm>
          <a:prstGeom prst="rect">
            <a:avLst/>
          </a:prstGeom>
          <a:noFill/>
          <a:ln>
            <a:noFill/>
          </a:ln>
        </p:spPr>
        <p:txBody>
          <a:bodyPr spcFirstLastPara="1" wrap="square" lIns="91850" tIns="45925" rIns="91850" bIns="45925" anchor="b" anchorCtr="0">
            <a:noAutofit/>
          </a:bodyPr>
          <a:lstStyle/>
          <a:p>
            <a:pPr marL="0" marR="0" lvl="0" indent="0" algn="r" rtl="0">
              <a:lnSpc>
                <a:spcPct val="100000"/>
              </a:lnSpc>
              <a:spcBef>
                <a:spcPts val="0"/>
              </a:spcBef>
              <a:spcAft>
                <a:spcPts val="0"/>
              </a:spcAft>
              <a:buSzPts val="1200"/>
              <a:buNone/>
            </a:pPr>
            <a:fld id="{00000000-1234-1234-1234-123412341234}" type="slidenum">
              <a:rPr lang="en-GB" sz="1200" b="0" i="0" u="none" strike="noStrike" cap="none">
                <a:solidFill>
                  <a:schemeClr val="dk1"/>
                </a:solidFill>
                <a:latin typeface="Arial"/>
                <a:ea typeface="Arial"/>
                <a:cs typeface="Arial"/>
                <a:sym typeface="Arial"/>
              </a:rPr>
              <a:t>10</a:t>
            </a:fld>
            <a:endParaRPr sz="1200" b="0" i="0" u="none" strike="noStrike" cap="none">
              <a:solidFill>
                <a:schemeClr val="dk1"/>
              </a:solidFill>
              <a:latin typeface="Arial"/>
              <a:ea typeface="Arial"/>
              <a:cs typeface="Arial"/>
              <a:sym typeface="Arial"/>
            </a:endParaRPr>
          </a:p>
        </p:txBody>
      </p:sp>
      <p:sp>
        <p:nvSpPr>
          <p:cNvPr id="315" name="Google Shape;315;p23:notes"/>
          <p:cNvSpPr>
            <a:spLocks noGrp="1" noRot="1" noChangeAspect="1"/>
          </p:cNvSpPr>
          <p:nvPr>
            <p:ph type="sldImg" idx="2"/>
          </p:nvPr>
        </p:nvSpPr>
        <p:spPr>
          <a:xfrm>
            <a:off x="919163" y="733425"/>
            <a:ext cx="4886325" cy="3665538"/>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316" name="Google Shape;316;p23:notes"/>
          <p:cNvSpPr txBox="1">
            <a:spLocks noGrp="1"/>
          </p:cNvSpPr>
          <p:nvPr>
            <p:ph type="body" idx="1"/>
          </p:nvPr>
        </p:nvSpPr>
        <p:spPr>
          <a:xfrm>
            <a:off x="671513" y="4641850"/>
            <a:ext cx="5381625" cy="4398963"/>
          </a:xfrm>
          <a:prstGeom prst="rect">
            <a:avLst/>
          </a:prstGeom>
          <a:noFill/>
          <a:ln>
            <a:noFill/>
          </a:ln>
        </p:spPr>
        <p:txBody>
          <a:bodyPr spcFirstLastPara="1" wrap="square" lIns="91850" tIns="45925" rIns="91850" bIns="45925" anchor="t" anchorCtr="0">
            <a:noAutofit/>
          </a:bodyPr>
          <a:lstStyle/>
          <a:p>
            <a:pPr marL="0" lvl="0" indent="0" algn="l" rtl="0">
              <a:lnSpc>
                <a:spcPct val="100000"/>
              </a:lnSpc>
              <a:spcBef>
                <a:spcPts val="0"/>
              </a:spcBef>
              <a:spcAft>
                <a:spcPts val="0"/>
              </a:spcAft>
              <a:buSzPts val="1400"/>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9"/>
        <p:cNvGrpSpPr/>
        <p:nvPr/>
      </p:nvGrpSpPr>
      <p:grpSpPr>
        <a:xfrm>
          <a:off x="0" y="0"/>
          <a:ext cx="0" cy="0"/>
          <a:chOff x="0" y="0"/>
          <a:chExt cx="0" cy="0"/>
        </a:xfrm>
      </p:grpSpPr>
      <p:sp>
        <p:nvSpPr>
          <p:cNvPr id="150" name="Google Shape;150;p9:notes"/>
          <p:cNvSpPr txBox="1">
            <a:spLocks noGrp="1"/>
          </p:cNvSpPr>
          <p:nvPr>
            <p:ph type="sldNum" idx="12"/>
          </p:nvPr>
        </p:nvSpPr>
        <p:spPr>
          <a:xfrm>
            <a:off x="3810000" y="9283700"/>
            <a:ext cx="2913063" cy="488950"/>
          </a:xfrm>
          <a:prstGeom prst="rect">
            <a:avLst/>
          </a:prstGeom>
          <a:noFill/>
          <a:ln>
            <a:noFill/>
          </a:ln>
        </p:spPr>
        <p:txBody>
          <a:bodyPr spcFirstLastPara="1" wrap="square" lIns="91850" tIns="45925" rIns="91850" bIns="45925" anchor="b" anchorCtr="0">
            <a:noAutofit/>
          </a:bodyPr>
          <a:lstStyle/>
          <a:p>
            <a:pPr marL="0" marR="0" lvl="0" indent="0" algn="r" rtl="0">
              <a:lnSpc>
                <a:spcPct val="100000"/>
              </a:lnSpc>
              <a:spcBef>
                <a:spcPts val="0"/>
              </a:spcBef>
              <a:spcAft>
                <a:spcPts val="0"/>
              </a:spcAft>
              <a:buSzPts val="1200"/>
              <a:buNone/>
            </a:pPr>
            <a:fld id="{00000000-1234-1234-1234-123412341234}" type="slidenum">
              <a:rPr lang="en-GB" sz="1200" b="0" i="0" u="none" strike="noStrike" cap="none">
                <a:solidFill>
                  <a:schemeClr val="dk1"/>
                </a:solidFill>
                <a:latin typeface="Arial"/>
                <a:ea typeface="Arial"/>
                <a:cs typeface="Arial"/>
                <a:sym typeface="Arial"/>
              </a:rPr>
              <a:t>11</a:t>
            </a:fld>
            <a:endParaRPr sz="1200" b="0" i="0" u="none" strike="noStrike" cap="none">
              <a:solidFill>
                <a:schemeClr val="dk1"/>
              </a:solidFill>
              <a:latin typeface="Arial"/>
              <a:ea typeface="Arial"/>
              <a:cs typeface="Arial"/>
              <a:sym typeface="Arial"/>
            </a:endParaRPr>
          </a:p>
        </p:txBody>
      </p:sp>
      <p:sp>
        <p:nvSpPr>
          <p:cNvPr id="151" name="Google Shape;151;p9:notes"/>
          <p:cNvSpPr>
            <a:spLocks noGrp="1" noRot="1" noChangeAspect="1"/>
          </p:cNvSpPr>
          <p:nvPr>
            <p:ph type="sldImg" idx="2"/>
          </p:nvPr>
        </p:nvSpPr>
        <p:spPr>
          <a:xfrm>
            <a:off x="919163" y="733425"/>
            <a:ext cx="4886325" cy="3665538"/>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152" name="Google Shape;152;p9:notes"/>
          <p:cNvSpPr txBox="1">
            <a:spLocks noGrp="1"/>
          </p:cNvSpPr>
          <p:nvPr>
            <p:ph type="body" idx="1"/>
          </p:nvPr>
        </p:nvSpPr>
        <p:spPr>
          <a:xfrm>
            <a:off x="671513" y="4641850"/>
            <a:ext cx="5381625" cy="4398963"/>
          </a:xfrm>
          <a:prstGeom prst="rect">
            <a:avLst/>
          </a:prstGeom>
          <a:noFill/>
          <a:ln>
            <a:noFill/>
          </a:ln>
        </p:spPr>
        <p:txBody>
          <a:bodyPr spcFirstLastPara="1" wrap="square" lIns="91850" tIns="45925" rIns="91850" bIns="45925" anchor="t" anchorCtr="0">
            <a:noAutofit/>
          </a:bodyPr>
          <a:lstStyle/>
          <a:p>
            <a:pPr marL="0" lvl="0" indent="0" algn="l" rtl="0">
              <a:lnSpc>
                <a:spcPct val="100000"/>
              </a:lnSpc>
              <a:spcBef>
                <a:spcPts val="0"/>
              </a:spcBef>
              <a:spcAft>
                <a:spcPts val="0"/>
              </a:spcAft>
              <a:buSzPts val="1400"/>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2"/>
        <p:cNvGrpSpPr/>
        <p:nvPr/>
      </p:nvGrpSpPr>
      <p:grpSpPr>
        <a:xfrm>
          <a:off x="0" y="0"/>
          <a:ext cx="0" cy="0"/>
          <a:chOff x="0" y="0"/>
          <a:chExt cx="0" cy="0"/>
        </a:xfrm>
      </p:grpSpPr>
      <p:sp>
        <p:nvSpPr>
          <p:cNvPr id="183" name="Google Shape;183;p11:notes"/>
          <p:cNvSpPr txBox="1">
            <a:spLocks noGrp="1"/>
          </p:cNvSpPr>
          <p:nvPr>
            <p:ph type="sldNum" idx="12"/>
          </p:nvPr>
        </p:nvSpPr>
        <p:spPr>
          <a:xfrm>
            <a:off x="3810000" y="9283700"/>
            <a:ext cx="2913063" cy="488950"/>
          </a:xfrm>
          <a:prstGeom prst="rect">
            <a:avLst/>
          </a:prstGeom>
          <a:noFill/>
          <a:ln>
            <a:noFill/>
          </a:ln>
        </p:spPr>
        <p:txBody>
          <a:bodyPr spcFirstLastPara="1" wrap="square" lIns="91850" tIns="45925" rIns="91850" bIns="45925" anchor="b" anchorCtr="0">
            <a:noAutofit/>
          </a:bodyPr>
          <a:lstStyle/>
          <a:p>
            <a:pPr marL="0" marR="0" lvl="0" indent="0" algn="r" rtl="0">
              <a:lnSpc>
                <a:spcPct val="100000"/>
              </a:lnSpc>
              <a:spcBef>
                <a:spcPts val="0"/>
              </a:spcBef>
              <a:spcAft>
                <a:spcPts val="0"/>
              </a:spcAft>
              <a:buSzPts val="1200"/>
              <a:buNone/>
            </a:pPr>
            <a:fld id="{00000000-1234-1234-1234-123412341234}" type="slidenum">
              <a:rPr lang="en-GB" sz="1200" b="0" i="0" u="none" strike="noStrike" cap="none">
                <a:solidFill>
                  <a:schemeClr val="dk1"/>
                </a:solidFill>
                <a:latin typeface="Arial"/>
                <a:ea typeface="Arial"/>
                <a:cs typeface="Arial"/>
                <a:sym typeface="Arial"/>
              </a:rPr>
              <a:t>12</a:t>
            </a:fld>
            <a:endParaRPr sz="1200" b="0" i="0" u="none" strike="noStrike" cap="none">
              <a:solidFill>
                <a:schemeClr val="dk1"/>
              </a:solidFill>
              <a:latin typeface="Arial"/>
              <a:ea typeface="Arial"/>
              <a:cs typeface="Arial"/>
              <a:sym typeface="Arial"/>
            </a:endParaRPr>
          </a:p>
        </p:txBody>
      </p:sp>
      <p:sp>
        <p:nvSpPr>
          <p:cNvPr id="184" name="Google Shape;184;p11:notes"/>
          <p:cNvSpPr>
            <a:spLocks noGrp="1" noRot="1" noChangeAspect="1"/>
          </p:cNvSpPr>
          <p:nvPr>
            <p:ph type="sldImg" idx="2"/>
          </p:nvPr>
        </p:nvSpPr>
        <p:spPr>
          <a:xfrm>
            <a:off x="919163" y="733425"/>
            <a:ext cx="4886325" cy="3665538"/>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185" name="Google Shape;185;p11:notes"/>
          <p:cNvSpPr txBox="1">
            <a:spLocks noGrp="1"/>
          </p:cNvSpPr>
          <p:nvPr>
            <p:ph type="body" idx="1"/>
          </p:nvPr>
        </p:nvSpPr>
        <p:spPr>
          <a:xfrm>
            <a:off x="671513" y="4641850"/>
            <a:ext cx="5381625" cy="4398963"/>
          </a:xfrm>
          <a:prstGeom prst="rect">
            <a:avLst/>
          </a:prstGeom>
          <a:noFill/>
          <a:ln>
            <a:noFill/>
          </a:ln>
        </p:spPr>
        <p:txBody>
          <a:bodyPr spcFirstLastPara="1" wrap="square" lIns="91850" tIns="45925" rIns="91850" bIns="45925" anchor="t" anchorCtr="0">
            <a:noAutofit/>
          </a:bodyPr>
          <a:lstStyle/>
          <a:p>
            <a:pPr marL="0" lvl="0" indent="0" algn="l" rtl="0">
              <a:lnSpc>
                <a:spcPct val="100000"/>
              </a:lnSpc>
              <a:spcBef>
                <a:spcPts val="0"/>
              </a:spcBef>
              <a:spcAft>
                <a:spcPts val="0"/>
              </a:spcAft>
              <a:buSzPts val="1400"/>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5"/>
        <p:cNvGrpSpPr/>
        <p:nvPr/>
      </p:nvGrpSpPr>
      <p:grpSpPr>
        <a:xfrm>
          <a:off x="0" y="0"/>
          <a:ext cx="0" cy="0"/>
          <a:chOff x="0" y="0"/>
          <a:chExt cx="0" cy="0"/>
        </a:xfrm>
      </p:grpSpPr>
      <p:sp>
        <p:nvSpPr>
          <p:cNvPr id="196" name="Google Shape;196;p12:notes"/>
          <p:cNvSpPr txBox="1">
            <a:spLocks noGrp="1"/>
          </p:cNvSpPr>
          <p:nvPr>
            <p:ph type="sldNum" idx="12"/>
          </p:nvPr>
        </p:nvSpPr>
        <p:spPr>
          <a:xfrm>
            <a:off x="3810000" y="9283700"/>
            <a:ext cx="2913063" cy="488950"/>
          </a:xfrm>
          <a:prstGeom prst="rect">
            <a:avLst/>
          </a:prstGeom>
          <a:noFill/>
          <a:ln>
            <a:noFill/>
          </a:ln>
        </p:spPr>
        <p:txBody>
          <a:bodyPr spcFirstLastPara="1" wrap="square" lIns="91850" tIns="45925" rIns="91850" bIns="45925" anchor="b" anchorCtr="0">
            <a:noAutofit/>
          </a:bodyPr>
          <a:lstStyle/>
          <a:p>
            <a:pPr marL="0" marR="0" lvl="0" indent="0" algn="r" rtl="0">
              <a:lnSpc>
                <a:spcPct val="100000"/>
              </a:lnSpc>
              <a:spcBef>
                <a:spcPts val="0"/>
              </a:spcBef>
              <a:spcAft>
                <a:spcPts val="0"/>
              </a:spcAft>
              <a:buSzPts val="1200"/>
              <a:buNone/>
            </a:pPr>
            <a:fld id="{00000000-1234-1234-1234-123412341234}" type="slidenum">
              <a:rPr lang="en-GB" sz="1200" b="0" i="0" u="none" strike="noStrike" cap="none">
                <a:solidFill>
                  <a:schemeClr val="dk1"/>
                </a:solidFill>
                <a:latin typeface="Arial"/>
                <a:ea typeface="Arial"/>
                <a:cs typeface="Arial"/>
                <a:sym typeface="Arial"/>
              </a:rPr>
              <a:t>13</a:t>
            </a:fld>
            <a:endParaRPr sz="1200" b="0" i="0" u="none" strike="noStrike" cap="none">
              <a:solidFill>
                <a:schemeClr val="dk1"/>
              </a:solidFill>
              <a:latin typeface="Arial"/>
              <a:ea typeface="Arial"/>
              <a:cs typeface="Arial"/>
              <a:sym typeface="Arial"/>
            </a:endParaRPr>
          </a:p>
        </p:txBody>
      </p:sp>
      <p:sp>
        <p:nvSpPr>
          <p:cNvPr id="197" name="Google Shape;197;p12:notes"/>
          <p:cNvSpPr>
            <a:spLocks noGrp="1" noRot="1" noChangeAspect="1"/>
          </p:cNvSpPr>
          <p:nvPr>
            <p:ph type="sldImg" idx="2"/>
          </p:nvPr>
        </p:nvSpPr>
        <p:spPr>
          <a:xfrm>
            <a:off x="919163" y="733425"/>
            <a:ext cx="4886325" cy="3665538"/>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198" name="Google Shape;198;p12:notes"/>
          <p:cNvSpPr txBox="1">
            <a:spLocks noGrp="1"/>
          </p:cNvSpPr>
          <p:nvPr>
            <p:ph type="body" idx="1"/>
          </p:nvPr>
        </p:nvSpPr>
        <p:spPr>
          <a:xfrm>
            <a:off x="671513" y="4641850"/>
            <a:ext cx="5381625" cy="4398963"/>
          </a:xfrm>
          <a:prstGeom prst="rect">
            <a:avLst/>
          </a:prstGeom>
          <a:noFill/>
          <a:ln>
            <a:noFill/>
          </a:ln>
        </p:spPr>
        <p:txBody>
          <a:bodyPr spcFirstLastPara="1" wrap="square" lIns="91850" tIns="45925" rIns="91850" bIns="45925" anchor="t" anchorCtr="0">
            <a:noAutofit/>
          </a:bodyPr>
          <a:lstStyle/>
          <a:p>
            <a:pPr marL="0" lvl="0" indent="0" algn="l" rtl="0">
              <a:lnSpc>
                <a:spcPct val="100000"/>
              </a:lnSpc>
              <a:spcBef>
                <a:spcPts val="0"/>
              </a:spcBef>
              <a:spcAft>
                <a:spcPts val="0"/>
              </a:spcAft>
              <a:buSzPts val="1400"/>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3"/>
        <p:cNvGrpSpPr/>
        <p:nvPr/>
      </p:nvGrpSpPr>
      <p:grpSpPr>
        <a:xfrm>
          <a:off x="0" y="0"/>
          <a:ext cx="0" cy="0"/>
          <a:chOff x="0" y="0"/>
          <a:chExt cx="0" cy="0"/>
        </a:xfrm>
      </p:grpSpPr>
      <p:sp>
        <p:nvSpPr>
          <p:cNvPr id="134" name="Google Shape;134;p8:notes"/>
          <p:cNvSpPr txBox="1">
            <a:spLocks noGrp="1"/>
          </p:cNvSpPr>
          <p:nvPr>
            <p:ph type="sldNum" idx="12"/>
          </p:nvPr>
        </p:nvSpPr>
        <p:spPr>
          <a:xfrm>
            <a:off x="3810000" y="9283700"/>
            <a:ext cx="2913063" cy="488950"/>
          </a:xfrm>
          <a:prstGeom prst="rect">
            <a:avLst/>
          </a:prstGeom>
          <a:noFill/>
          <a:ln>
            <a:noFill/>
          </a:ln>
        </p:spPr>
        <p:txBody>
          <a:bodyPr spcFirstLastPara="1" wrap="square" lIns="91850" tIns="45925" rIns="91850" bIns="45925" anchor="b" anchorCtr="0">
            <a:noAutofit/>
          </a:bodyPr>
          <a:lstStyle/>
          <a:p>
            <a:pPr marL="0" marR="0" lvl="0" indent="0" algn="r" rtl="0">
              <a:lnSpc>
                <a:spcPct val="100000"/>
              </a:lnSpc>
              <a:spcBef>
                <a:spcPts val="0"/>
              </a:spcBef>
              <a:spcAft>
                <a:spcPts val="0"/>
              </a:spcAft>
              <a:buSzPts val="1200"/>
              <a:buNone/>
            </a:pPr>
            <a:fld id="{00000000-1234-1234-1234-123412341234}" type="slidenum">
              <a:rPr lang="en-GB" sz="1200" b="0" i="0" u="none" strike="noStrike" cap="none">
                <a:solidFill>
                  <a:schemeClr val="dk1"/>
                </a:solidFill>
                <a:latin typeface="Arial"/>
                <a:ea typeface="Arial"/>
                <a:cs typeface="Arial"/>
                <a:sym typeface="Arial"/>
              </a:rPr>
              <a:t>14</a:t>
            </a:fld>
            <a:endParaRPr sz="1200" b="0" i="0" u="none" strike="noStrike" cap="none">
              <a:solidFill>
                <a:schemeClr val="dk1"/>
              </a:solidFill>
              <a:latin typeface="Arial"/>
              <a:ea typeface="Arial"/>
              <a:cs typeface="Arial"/>
              <a:sym typeface="Arial"/>
            </a:endParaRPr>
          </a:p>
        </p:txBody>
      </p:sp>
      <p:sp>
        <p:nvSpPr>
          <p:cNvPr id="135" name="Google Shape;135;p8:notes"/>
          <p:cNvSpPr>
            <a:spLocks noGrp="1" noRot="1" noChangeAspect="1"/>
          </p:cNvSpPr>
          <p:nvPr>
            <p:ph type="sldImg" idx="2"/>
          </p:nvPr>
        </p:nvSpPr>
        <p:spPr>
          <a:xfrm>
            <a:off x="919163" y="733425"/>
            <a:ext cx="4886325" cy="3665538"/>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136" name="Google Shape;136;p8:notes"/>
          <p:cNvSpPr txBox="1">
            <a:spLocks noGrp="1"/>
          </p:cNvSpPr>
          <p:nvPr>
            <p:ph type="body" idx="1"/>
          </p:nvPr>
        </p:nvSpPr>
        <p:spPr>
          <a:xfrm>
            <a:off x="671513" y="4641850"/>
            <a:ext cx="5381625" cy="4398963"/>
          </a:xfrm>
          <a:prstGeom prst="rect">
            <a:avLst/>
          </a:prstGeom>
          <a:noFill/>
          <a:ln>
            <a:noFill/>
          </a:ln>
        </p:spPr>
        <p:txBody>
          <a:bodyPr spcFirstLastPara="1" wrap="square" lIns="91850" tIns="45925" rIns="91850" bIns="45925" anchor="t" anchorCtr="0">
            <a:noAutofit/>
          </a:bodyPr>
          <a:lstStyle/>
          <a:p>
            <a:pPr marL="0" lvl="0" indent="0" algn="l" rtl="0">
              <a:lnSpc>
                <a:spcPct val="100000"/>
              </a:lnSpc>
              <a:spcBef>
                <a:spcPts val="0"/>
              </a:spcBef>
              <a:spcAft>
                <a:spcPts val="0"/>
              </a:spcAft>
              <a:buSzPts val="1400"/>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8"/>
        <p:cNvGrpSpPr/>
        <p:nvPr/>
      </p:nvGrpSpPr>
      <p:grpSpPr>
        <a:xfrm>
          <a:off x="0" y="0"/>
          <a:ext cx="0" cy="0"/>
          <a:chOff x="0" y="0"/>
          <a:chExt cx="0" cy="0"/>
        </a:xfrm>
      </p:grpSpPr>
      <p:sp>
        <p:nvSpPr>
          <p:cNvPr id="209" name="Google Shape;209;p13:notes"/>
          <p:cNvSpPr txBox="1">
            <a:spLocks noGrp="1"/>
          </p:cNvSpPr>
          <p:nvPr>
            <p:ph type="body" idx="1"/>
          </p:nvPr>
        </p:nvSpPr>
        <p:spPr>
          <a:xfrm>
            <a:off x="671513" y="4641850"/>
            <a:ext cx="5381625" cy="4398963"/>
          </a:xfrm>
          <a:prstGeom prst="rect">
            <a:avLst/>
          </a:prstGeom>
        </p:spPr>
        <p:txBody>
          <a:bodyPr spcFirstLastPara="1" wrap="square" lIns="91850" tIns="45925" rIns="91850" bIns="45925" anchor="t" anchorCtr="0">
            <a:noAutofit/>
          </a:bodyPr>
          <a:lstStyle/>
          <a:p>
            <a:pPr marL="0" lvl="0" indent="0" algn="l" rtl="0">
              <a:spcBef>
                <a:spcPts val="360"/>
              </a:spcBef>
              <a:spcAft>
                <a:spcPts val="0"/>
              </a:spcAft>
              <a:buNone/>
            </a:pPr>
            <a:endParaRPr/>
          </a:p>
        </p:txBody>
      </p:sp>
      <p:sp>
        <p:nvSpPr>
          <p:cNvPr id="210" name="Google Shape;210;p13:notes"/>
          <p:cNvSpPr>
            <a:spLocks noGrp="1" noRot="1" noChangeAspect="1"/>
          </p:cNvSpPr>
          <p:nvPr>
            <p:ph type="sldImg" idx="2"/>
          </p:nvPr>
        </p:nvSpPr>
        <p:spPr>
          <a:xfrm>
            <a:off x="919163" y="733425"/>
            <a:ext cx="4886325" cy="3665538"/>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8"/>
        <p:cNvGrpSpPr/>
        <p:nvPr/>
      </p:nvGrpSpPr>
      <p:grpSpPr>
        <a:xfrm>
          <a:off x="0" y="0"/>
          <a:ext cx="0" cy="0"/>
          <a:chOff x="0" y="0"/>
          <a:chExt cx="0" cy="0"/>
        </a:xfrm>
      </p:grpSpPr>
      <p:sp>
        <p:nvSpPr>
          <p:cNvPr id="229" name="Google Shape;229;p15:notes"/>
          <p:cNvSpPr txBox="1">
            <a:spLocks noGrp="1"/>
          </p:cNvSpPr>
          <p:nvPr>
            <p:ph type="sldNum" idx="12"/>
          </p:nvPr>
        </p:nvSpPr>
        <p:spPr>
          <a:xfrm>
            <a:off x="3810000" y="9283700"/>
            <a:ext cx="2913063" cy="488950"/>
          </a:xfrm>
          <a:prstGeom prst="rect">
            <a:avLst/>
          </a:prstGeom>
          <a:noFill/>
          <a:ln>
            <a:noFill/>
          </a:ln>
        </p:spPr>
        <p:txBody>
          <a:bodyPr spcFirstLastPara="1" wrap="square" lIns="91850" tIns="45925" rIns="91850" bIns="45925" anchor="b" anchorCtr="0">
            <a:noAutofit/>
          </a:bodyPr>
          <a:lstStyle/>
          <a:p>
            <a:pPr marL="0" marR="0" lvl="0" indent="0" algn="r" rtl="0">
              <a:lnSpc>
                <a:spcPct val="100000"/>
              </a:lnSpc>
              <a:spcBef>
                <a:spcPts val="0"/>
              </a:spcBef>
              <a:spcAft>
                <a:spcPts val="0"/>
              </a:spcAft>
              <a:buSzPts val="1200"/>
              <a:buNone/>
            </a:pPr>
            <a:fld id="{00000000-1234-1234-1234-123412341234}" type="slidenum">
              <a:rPr lang="en-GB" sz="1200" b="0" i="0" u="none" strike="noStrike" cap="none">
                <a:solidFill>
                  <a:schemeClr val="dk1"/>
                </a:solidFill>
                <a:latin typeface="Arial"/>
                <a:ea typeface="Arial"/>
                <a:cs typeface="Arial"/>
                <a:sym typeface="Arial"/>
              </a:rPr>
              <a:t>17</a:t>
            </a:fld>
            <a:endParaRPr sz="1200" b="0" i="0" u="none" strike="noStrike" cap="none">
              <a:solidFill>
                <a:schemeClr val="dk1"/>
              </a:solidFill>
              <a:latin typeface="Arial"/>
              <a:ea typeface="Arial"/>
              <a:cs typeface="Arial"/>
              <a:sym typeface="Arial"/>
            </a:endParaRPr>
          </a:p>
        </p:txBody>
      </p:sp>
      <p:sp>
        <p:nvSpPr>
          <p:cNvPr id="230" name="Google Shape;230;p15:notes"/>
          <p:cNvSpPr>
            <a:spLocks noGrp="1" noRot="1" noChangeAspect="1"/>
          </p:cNvSpPr>
          <p:nvPr>
            <p:ph type="sldImg" idx="2"/>
          </p:nvPr>
        </p:nvSpPr>
        <p:spPr>
          <a:xfrm>
            <a:off x="919163" y="733425"/>
            <a:ext cx="4886325" cy="3665538"/>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231" name="Google Shape;231;p15:notes"/>
          <p:cNvSpPr txBox="1">
            <a:spLocks noGrp="1"/>
          </p:cNvSpPr>
          <p:nvPr>
            <p:ph type="body" idx="1"/>
          </p:nvPr>
        </p:nvSpPr>
        <p:spPr>
          <a:xfrm>
            <a:off x="671513" y="4641850"/>
            <a:ext cx="5381625" cy="4398963"/>
          </a:xfrm>
          <a:prstGeom prst="rect">
            <a:avLst/>
          </a:prstGeom>
          <a:noFill/>
          <a:ln>
            <a:noFill/>
          </a:ln>
        </p:spPr>
        <p:txBody>
          <a:bodyPr spcFirstLastPara="1" wrap="square" lIns="91850" tIns="45925" rIns="91850" bIns="45925" anchor="t" anchorCtr="0">
            <a:noAutofit/>
          </a:bodyPr>
          <a:lstStyle/>
          <a:p>
            <a:pPr marL="0" lvl="0" indent="0" algn="l" rtl="0">
              <a:lnSpc>
                <a:spcPct val="100000"/>
              </a:lnSpc>
              <a:spcBef>
                <a:spcPts val="0"/>
              </a:spcBef>
              <a:spcAft>
                <a:spcPts val="0"/>
              </a:spcAft>
              <a:buSzPts val="1400"/>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1"/>
        <p:cNvGrpSpPr/>
        <p:nvPr/>
      </p:nvGrpSpPr>
      <p:grpSpPr>
        <a:xfrm>
          <a:off x="0" y="0"/>
          <a:ext cx="0" cy="0"/>
          <a:chOff x="0" y="0"/>
          <a:chExt cx="0" cy="0"/>
        </a:xfrm>
      </p:grpSpPr>
      <p:sp>
        <p:nvSpPr>
          <p:cNvPr id="242" name="Google Shape;242;p16:notes"/>
          <p:cNvSpPr txBox="1">
            <a:spLocks noGrp="1"/>
          </p:cNvSpPr>
          <p:nvPr>
            <p:ph type="sldNum" idx="12"/>
          </p:nvPr>
        </p:nvSpPr>
        <p:spPr>
          <a:xfrm>
            <a:off x="3810000" y="9283700"/>
            <a:ext cx="2913063" cy="488950"/>
          </a:xfrm>
          <a:prstGeom prst="rect">
            <a:avLst/>
          </a:prstGeom>
          <a:noFill/>
          <a:ln>
            <a:noFill/>
          </a:ln>
        </p:spPr>
        <p:txBody>
          <a:bodyPr spcFirstLastPara="1" wrap="square" lIns="91850" tIns="45925" rIns="91850" bIns="45925" anchor="b" anchorCtr="0">
            <a:noAutofit/>
          </a:bodyPr>
          <a:lstStyle/>
          <a:p>
            <a:pPr marL="0" marR="0" lvl="0" indent="0" algn="r" rtl="0">
              <a:lnSpc>
                <a:spcPct val="100000"/>
              </a:lnSpc>
              <a:spcBef>
                <a:spcPts val="0"/>
              </a:spcBef>
              <a:spcAft>
                <a:spcPts val="0"/>
              </a:spcAft>
              <a:buSzPts val="1200"/>
              <a:buNone/>
            </a:pPr>
            <a:fld id="{00000000-1234-1234-1234-123412341234}" type="slidenum">
              <a:rPr lang="en-GB" sz="1200" b="0" i="0" u="none" strike="noStrike" cap="none">
                <a:solidFill>
                  <a:schemeClr val="dk1"/>
                </a:solidFill>
                <a:latin typeface="Arial"/>
                <a:ea typeface="Arial"/>
                <a:cs typeface="Arial"/>
                <a:sym typeface="Arial"/>
              </a:rPr>
              <a:t>18</a:t>
            </a:fld>
            <a:endParaRPr sz="1200" b="0" i="0" u="none" strike="noStrike" cap="none">
              <a:solidFill>
                <a:schemeClr val="dk1"/>
              </a:solidFill>
              <a:latin typeface="Arial"/>
              <a:ea typeface="Arial"/>
              <a:cs typeface="Arial"/>
              <a:sym typeface="Arial"/>
            </a:endParaRPr>
          </a:p>
        </p:txBody>
      </p:sp>
      <p:sp>
        <p:nvSpPr>
          <p:cNvPr id="243" name="Google Shape;243;p16:notes"/>
          <p:cNvSpPr>
            <a:spLocks noGrp="1" noRot="1" noChangeAspect="1"/>
          </p:cNvSpPr>
          <p:nvPr>
            <p:ph type="sldImg" idx="2"/>
          </p:nvPr>
        </p:nvSpPr>
        <p:spPr>
          <a:xfrm>
            <a:off x="919163" y="733425"/>
            <a:ext cx="4886325" cy="3665538"/>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244" name="Google Shape;244;p16:notes"/>
          <p:cNvSpPr txBox="1">
            <a:spLocks noGrp="1"/>
          </p:cNvSpPr>
          <p:nvPr>
            <p:ph type="body" idx="1"/>
          </p:nvPr>
        </p:nvSpPr>
        <p:spPr>
          <a:xfrm>
            <a:off x="671513" y="4641850"/>
            <a:ext cx="5381625" cy="4398963"/>
          </a:xfrm>
          <a:prstGeom prst="rect">
            <a:avLst/>
          </a:prstGeom>
          <a:noFill/>
          <a:ln>
            <a:noFill/>
          </a:ln>
        </p:spPr>
        <p:txBody>
          <a:bodyPr spcFirstLastPara="1" wrap="square" lIns="91850" tIns="45925" rIns="91850" bIns="45925" anchor="t" anchorCtr="0">
            <a:noAutofit/>
          </a:bodyPr>
          <a:lstStyle/>
          <a:p>
            <a:pPr marL="0" lvl="0" indent="0" algn="l" rtl="0">
              <a:lnSpc>
                <a:spcPct val="100000"/>
              </a:lnSpc>
              <a:spcBef>
                <a:spcPts val="0"/>
              </a:spcBef>
              <a:spcAft>
                <a:spcPts val="0"/>
              </a:spcAft>
              <a:buSzPts val="1400"/>
              <a:buNone/>
            </a:pP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6"/>
        <p:cNvGrpSpPr/>
        <p:nvPr/>
      </p:nvGrpSpPr>
      <p:grpSpPr>
        <a:xfrm>
          <a:off x="0" y="0"/>
          <a:ext cx="0" cy="0"/>
          <a:chOff x="0" y="0"/>
          <a:chExt cx="0" cy="0"/>
        </a:xfrm>
      </p:grpSpPr>
      <p:sp>
        <p:nvSpPr>
          <p:cNvPr id="267" name="Google Shape;267;p18:notes"/>
          <p:cNvSpPr txBox="1">
            <a:spLocks noGrp="1"/>
          </p:cNvSpPr>
          <p:nvPr>
            <p:ph type="sldNum" idx="12"/>
          </p:nvPr>
        </p:nvSpPr>
        <p:spPr>
          <a:xfrm>
            <a:off x="3810000" y="9283700"/>
            <a:ext cx="2913063" cy="488950"/>
          </a:xfrm>
          <a:prstGeom prst="rect">
            <a:avLst/>
          </a:prstGeom>
          <a:noFill/>
          <a:ln>
            <a:noFill/>
          </a:ln>
        </p:spPr>
        <p:txBody>
          <a:bodyPr spcFirstLastPara="1" wrap="square" lIns="91850" tIns="45925" rIns="91850" bIns="45925" anchor="b" anchorCtr="0">
            <a:noAutofit/>
          </a:bodyPr>
          <a:lstStyle/>
          <a:p>
            <a:pPr marL="0" marR="0" lvl="0" indent="0" algn="r" rtl="0">
              <a:lnSpc>
                <a:spcPct val="100000"/>
              </a:lnSpc>
              <a:spcBef>
                <a:spcPts val="0"/>
              </a:spcBef>
              <a:spcAft>
                <a:spcPts val="0"/>
              </a:spcAft>
              <a:buSzPts val="1200"/>
              <a:buNone/>
            </a:pPr>
            <a:fld id="{00000000-1234-1234-1234-123412341234}" type="slidenum">
              <a:rPr lang="en-GB" sz="1200" b="0" i="0" u="none" strike="noStrike" cap="none">
                <a:solidFill>
                  <a:schemeClr val="dk1"/>
                </a:solidFill>
                <a:latin typeface="Arial"/>
                <a:ea typeface="Arial"/>
                <a:cs typeface="Arial"/>
                <a:sym typeface="Arial"/>
              </a:rPr>
              <a:t>19</a:t>
            </a:fld>
            <a:endParaRPr sz="1200" b="0" i="0" u="none" strike="noStrike" cap="none">
              <a:solidFill>
                <a:schemeClr val="dk1"/>
              </a:solidFill>
              <a:latin typeface="Arial"/>
              <a:ea typeface="Arial"/>
              <a:cs typeface="Arial"/>
              <a:sym typeface="Arial"/>
            </a:endParaRPr>
          </a:p>
        </p:txBody>
      </p:sp>
      <p:sp>
        <p:nvSpPr>
          <p:cNvPr id="268" name="Google Shape;268;p18:notes"/>
          <p:cNvSpPr>
            <a:spLocks noGrp="1" noRot="1" noChangeAspect="1"/>
          </p:cNvSpPr>
          <p:nvPr>
            <p:ph type="sldImg" idx="2"/>
          </p:nvPr>
        </p:nvSpPr>
        <p:spPr>
          <a:xfrm>
            <a:off x="919163" y="733425"/>
            <a:ext cx="4886325" cy="3665538"/>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269" name="Google Shape;269;p18:notes"/>
          <p:cNvSpPr txBox="1">
            <a:spLocks noGrp="1"/>
          </p:cNvSpPr>
          <p:nvPr>
            <p:ph type="body" idx="1"/>
          </p:nvPr>
        </p:nvSpPr>
        <p:spPr>
          <a:xfrm>
            <a:off x="671513" y="4641850"/>
            <a:ext cx="5381625" cy="4398963"/>
          </a:xfrm>
          <a:prstGeom prst="rect">
            <a:avLst/>
          </a:prstGeom>
          <a:noFill/>
          <a:ln>
            <a:noFill/>
          </a:ln>
        </p:spPr>
        <p:txBody>
          <a:bodyPr spcFirstLastPara="1" wrap="square" lIns="91850" tIns="45925" rIns="91850" bIns="45925" anchor="t" anchorCtr="0">
            <a:noAutofit/>
          </a:bodyPr>
          <a:lstStyle/>
          <a:p>
            <a:pPr marL="0" lvl="0" indent="0" algn="l" rtl="0">
              <a:lnSpc>
                <a:spcPct val="100000"/>
              </a:lnSpc>
              <a:spcBef>
                <a:spcPts val="0"/>
              </a:spcBef>
              <a:spcAft>
                <a:spcPts val="0"/>
              </a:spcAft>
              <a:buSzPts val="1400"/>
              <a:buNone/>
            </a:pP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7"/>
        <p:cNvGrpSpPr/>
        <p:nvPr/>
      </p:nvGrpSpPr>
      <p:grpSpPr>
        <a:xfrm>
          <a:off x="0" y="0"/>
          <a:ext cx="0" cy="0"/>
          <a:chOff x="0" y="0"/>
          <a:chExt cx="0" cy="0"/>
        </a:xfrm>
      </p:grpSpPr>
      <p:sp>
        <p:nvSpPr>
          <p:cNvPr id="278" name="Google Shape;278;p19:notes"/>
          <p:cNvSpPr txBox="1">
            <a:spLocks noGrp="1"/>
          </p:cNvSpPr>
          <p:nvPr>
            <p:ph type="sldNum" idx="12"/>
          </p:nvPr>
        </p:nvSpPr>
        <p:spPr>
          <a:xfrm>
            <a:off x="3810000" y="9283700"/>
            <a:ext cx="2913063" cy="488950"/>
          </a:xfrm>
          <a:prstGeom prst="rect">
            <a:avLst/>
          </a:prstGeom>
          <a:noFill/>
          <a:ln>
            <a:noFill/>
          </a:ln>
        </p:spPr>
        <p:txBody>
          <a:bodyPr spcFirstLastPara="1" wrap="square" lIns="91850" tIns="45925" rIns="91850" bIns="45925" anchor="b" anchorCtr="0">
            <a:noAutofit/>
          </a:bodyPr>
          <a:lstStyle/>
          <a:p>
            <a:pPr marL="0" marR="0" lvl="0" indent="0" algn="r" rtl="0">
              <a:lnSpc>
                <a:spcPct val="100000"/>
              </a:lnSpc>
              <a:spcBef>
                <a:spcPts val="0"/>
              </a:spcBef>
              <a:spcAft>
                <a:spcPts val="0"/>
              </a:spcAft>
              <a:buSzPts val="1200"/>
              <a:buNone/>
            </a:pPr>
            <a:fld id="{00000000-1234-1234-1234-123412341234}" type="slidenum">
              <a:rPr lang="en-GB" sz="1200" b="0" i="0" u="none" strike="noStrike" cap="none">
                <a:solidFill>
                  <a:schemeClr val="dk1"/>
                </a:solidFill>
                <a:latin typeface="Arial"/>
                <a:ea typeface="Arial"/>
                <a:cs typeface="Arial"/>
                <a:sym typeface="Arial"/>
              </a:rPr>
              <a:t>20</a:t>
            </a:fld>
            <a:endParaRPr sz="1200" b="0" i="0" u="none" strike="noStrike" cap="none">
              <a:solidFill>
                <a:schemeClr val="dk1"/>
              </a:solidFill>
              <a:latin typeface="Arial"/>
              <a:ea typeface="Arial"/>
              <a:cs typeface="Arial"/>
              <a:sym typeface="Arial"/>
            </a:endParaRPr>
          </a:p>
        </p:txBody>
      </p:sp>
      <p:sp>
        <p:nvSpPr>
          <p:cNvPr id="279" name="Google Shape;279;p19:notes"/>
          <p:cNvSpPr>
            <a:spLocks noGrp="1" noRot="1" noChangeAspect="1"/>
          </p:cNvSpPr>
          <p:nvPr>
            <p:ph type="sldImg" idx="2"/>
          </p:nvPr>
        </p:nvSpPr>
        <p:spPr>
          <a:xfrm>
            <a:off x="919163" y="733425"/>
            <a:ext cx="4886325" cy="3665538"/>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280" name="Google Shape;280;p19:notes"/>
          <p:cNvSpPr txBox="1">
            <a:spLocks noGrp="1"/>
          </p:cNvSpPr>
          <p:nvPr>
            <p:ph type="body" idx="1"/>
          </p:nvPr>
        </p:nvSpPr>
        <p:spPr>
          <a:xfrm>
            <a:off x="671513" y="4641850"/>
            <a:ext cx="5381625" cy="4398963"/>
          </a:xfrm>
          <a:prstGeom prst="rect">
            <a:avLst/>
          </a:prstGeom>
          <a:noFill/>
          <a:ln>
            <a:noFill/>
          </a:ln>
        </p:spPr>
        <p:txBody>
          <a:bodyPr spcFirstLastPara="1" wrap="square" lIns="91850" tIns="45925" rIns="91850" bIns="45925" anchor="t" anchorCtr="0">
            <a:noAutofit/>
          </a:bodyPr>
          <a:lstStyle/>
          <a:p>
            <a:pPr marL="0" lvl="0" indent="0" algn="l" rtl="0">
              <a:lnSpc>
                <a:spcPct val="100000"/>
              </a:lnSpc>
              <a:spcBef>
                <a:spcPts val="0"/>
              </a:spcBef>
              <a:spcAft>
                <a:spcPts val="0"/>
              </a:spcAft>
              <a:buSzPts val="1400"/>
              <a:buNone/>
            </a:pP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7"/>
        <p:cNvGrpSpPr/>
        <p:nvPr/>
      </p:nvGrpSpPr>
      <p:grpSpPr>
        <a:xfrm>
          <a:off x="0" y="0"/>
          <a:ext cx="0" cy="0"/>
          <a:chOff x="0" y="0"/>
          <a:chExt cx="0" cy="0"/>
        </a:xfrm>
      </p:grpSpPr>
      <p:sp>
        <p:nvSpPr>
          <p:cNvPr id="288" name="Google Shape;288;p20:notes"/>
          <p:cNvSpPr txBox="1">
            <a:spLocks noGrp="1"/>
          </p:cNvSpPr>
          <p:nvPr>
            <p:ph type="body" idx="1"/>
          </p:nvPr>
        </p:nvSpPr>
        <p:spPr>
          <a:xfrm>
            <a:off x="671513" y="4641850"/>
            <a:ext cx="5381625" cy="4398963"/>
          </a:xfrm>
          <a:prstGeom prst="rect">
            <a:avLst/>
          </a:prstGeom>
        </p:spPr>
        <p:txBody>
          <a:bodyPr spcFirstLastPara="1" wrap="square" lIns="91850" tIns="45925" rIns="91850" bIns="45925" anchor="t" anchorCtr="0">
            <a:noAutofit/>
          </a:bodyPr>
          <a:lstStyle/>
          <a:p>
            <a:pPr marL="0" lvl="0" indent="0" algn="l" rtl="0">
              <a:spcBef>
                <a:spcPts val="360"/>
              </a:spcBef>
              <a:spcAft>
                <a:spcPts val="0"/>
              </a:spcAft>
              <a:buNone/>
            </a:pPr>
            <a:endParaRPr/>
          </a:p>
        </p:txBody>
      </p:sp>
      <p:sp>
        <p:nvSpPr>
          <p:cNvPr id="289" name="Google Shape;289;p20:notes"/>
          <p:cNvSpPr>
            <a:spLocks noGrp="1" noRot="1" noChangeAspect="1"/>
          </p:cNvSpPr>
          <p:nvPr>
            <p:ph type="sldImg" idx="2"/>
          </p:nvPr>
        </p:nvSpPr>
        <p:spPr>
          <a:xfrm>
            <a:off x="919163" y="733425"/>
            <a:ext cx="4886325" cy="3665538"/>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4"/>
        <p:cNvGrpSpPr/>
        <p:nvPr/>
      </p:nvGrpSpPr>
      <p:grpSpPr>
        <a:xfrm>
          <a:off x="0" y="0"/>
          <a:ext cx="0" cy="0"/>
          <a:chOff x="0" y="0"/>
          <a:chExt cx="0" cy="0"/>
        </a:xfrm>
      </p:grpSpPr>
      <p:sp>
        <p:nvSpPr>
          <p:cNvPr id="295" name="Google Shape;295;p21:notes"/>
          <p:cNvSpPr txBox="1">
            <a:spLocks noGrp="1"/>
          </p:cNvSpPr>
          <p:nvPr>
            <p:ph type="sldNum" idx="12"/>
          </p:nvPr>
        </p:nvSpPr>
        <p:spPr>
          <a:xfrm>
            <a:off x="3810000" y="9283700"/>
            <a:ext cx="2913063" cy="488950"/>
          </a:xfrm>
          <a:prstGeom prst="rect">
            <a:avLst/>
          </a:prstGeom>
          <a:noFill/>
          <a:ln>
            <a:noFill/>
          </a:ln>
        </p:spPr>
        <p:txBody>
          <a:bodyPr spcFirstLastPara="1" wrap="square" lIns="91850" tIns="45925" rIns="91850" bIns="45925" anchor="b" anchorCtr="0">
            <a:noAutofit/>
          </a:bodyPr>
          <a:lstStyle/>
          <a:p>
            <a:pPr marL="0" marR="0" lvl="0" indent="0" algn="r" rtl="0">
              <a:lnSpc>
                <a:spcPct val="100000"/>
              </a:lnSpc>
              <a:spcBef>
                <a:spcPts val="0"/>
              </a:spcBef>
              <a:spcAft>
                <a:spcPts val="0"/>
              </a:spcAft>
              <a:buSzPts val="1200"/>
              <a:buNone/>
            </a:pPr>
            <a:fld id="{00000000-1234-1234-1234-123412341234}" type="slidenum">
              <a:rPr lang="en-GB" sz="1200" b="0" i="0" u="none" strike="noStrike" cap="none">
                <a:solidFill>
                  <a:schemeClr val="dk1"/>
                </a:solidFill>
                <a:latin typeface="Arial"/>
                <a:ea typeface="Arial"/>
                <a:cs typeface="Arial"/>
                <a:sym typeface="Arial"/>
              </a:rPr>
              <a:t>22</a:t>
            </a:fld>
            <a:endParaRPr sz="1200" b="0" i="0" u="none" strike="noStrike" cap="none">
              <a:solidFill>
                <a:schemeClr val="dk1"/>
              </a:solidFill>
              <a:latin typeface="Arial"/>
              <a:ea typeface="Arial"/>
              <a:cs typeface="Arial"/>
              <a:sym typeface="Arial"/>
            </a:endParaRPr>
          </a:p>
        </p:txBody>
      </p:sp>
      <p:sp>
        <p:nvSpPr>
          <p:cNvPr id="296" name="Google Shape;296;p21:notes"/>
          <p:cNvSpPr>
            <a:spLocks noGrp="1" noRot="1" noChangeAspect="1"/>
          </p:cNvSpPr>
          <p:nvPr>
            <p:ph type="sldImg" idx="2"/>
          </p:nvPr>
        </p:nvSpPr>
        <p:spPr>
          <a:xfrm>
            <a:off x="919163" y="733425"/>
            <a:ext cx="4886325" cy="3665538"/>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297" name="Google Shape;297;p21:notes"/>
          <p:cNvSpPr txBox="1">
            <a:spLocks noGrp="1"/>
          </p:cNvSpPr>
          <p:nvPr>
            <p:ph type="body" idx="1"/>
          </p:nvPr>
        </p:nvSpPr>
        <p:spPr>
          <a:xfrm>
            <a:off x="671513" y="4641850"/>
            <a:ext cx="5381625" cy="4398963"/>
          </a:xfrm>
          <a:prstGeom prst="rect">
            <a:avLst/>
          </a:prstGeom>
          <a:noFill/>
          <a:ln>
            <a:noFill/>
          </a:ln>
        </p:spPr>
        <p:txBody>
          <a:bodyPr spcFirstLastPara="1" wrap="square" lIns="91850" tIns="45925" rIns="91850" bIns="45925" anchor="t" anchorCtr="0">
            <a:noAutofit/>
          </a:bodyPr>
          <a:lstStyle/>
          <a:p>
            <a:pPr marL="0" lvl="0" indent="0" algn="l" rtl="0">
              <a:lnSpc>
                <a:spcPct val="100000"/>
              </a:lnSpc>
              <a:spcBef>
                <a:spcPts val="0"/>
              </a:spcBef>
              <a:spcAft>
                <a:spcPts val="0"/>
              </a:spcAft>
              <a:buSzPts val="1400"/>
              <a:buNone/>
            </a:pP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4"/>
        <p:cNvGrpSpPr/>
        <p:nvPr/>
      </p:nvGrpSpPr>
      <p:grpSpPr>
        <a:xfrm>
          <a:off x="0" y="0"/>
          <a:ext cx="0" cy="0"/>
          <a:chOff x="0" y="0"/>
          <a:chExt cx="0" cy="0"/>
        </a:xfrm>
      </p:grpSpPr>
      <p:sp>
        <p:nvSpPr>
          <p:cNvPr id="255" name="Google Shape;255;p17:notes"/>
          <p:cNvSpPr txBox="1">
            <a:spLocks noGrp="1"/>
          </p:cNvSpPr>
          <p:nvPr>
            <p:ph type="sldNum" idx="12"/>
          </p:nvPr>
        </p:nvSpPr>
        <p:spPr>
          <a:xfrm>
            <a:off x="3810000" y="9283700"/>
            <a:ext cx="2913063" cy="488950"/>
          </a:xfrm>
          <a:prstGeom prst="rect">
            <a:avLst/>
          </a:prstGeom>
          <a:noFill/>
          <a:ln>
            <a:noFill/>
          </a:ln>
        </p:spPr>
        <p:txBody>
          <a:bodyPr spcFirstLastPara="1" wrap="square" lIns="91850" tIns="45925" rIns="91850" bIns="45925" anchor="b" anchorCtr="0">
            <a:noAutofit/>
          </a:bodyPr>
          <a:lstStyle/>
          <a:p>
            <a:pPr marL="0" marR="0" lvl="0" indent="0" algn="r" rtl="0">
              <a:lnSpc>
                <a:spcPct val="100000"/>
              </a:lnSpc>
              <a:spcBef>
                <a:spcPts val="0"/>
              </a:spcBef>
              <a:spcAft>
                <a:spcPts val="0"/>
              </a:spcAft>
              <a:buSzPts val="1200"/>
              <a:buNone/>
            </a:pPr>
            <a:fld id="{00000000-1234-1234-1234-123412341234}" type="slidenum">
              <a:rPr lang="en-GB" sz="1200" b="0" i="0" u="none" strike="noStrike" cap="none">
                <a:solidFill>
                  <a:schemeClr val="dk1"/>
                </a:solidFill>
                <a:latin typeface="Arial"/>
                <a:ea typeface="Arial"/>
                <a:cs typeface="Arial"/>
                <a:sym typeface="Arial"/>
              </a:rPr>
              <a:t>23</a:t>
            </a:fld>
            <a:endParaRPr sz="1200" b="0" i="0" u="none" strike="noStrike" cap="none">
              <a:solidFill>
                <a:schemeClr val="dk1"/>
              </a:solidFill>
              <a:latin typeface="Arial"/>
              <a:ea typeface="Arial"/>
              <a:cs typeface="Arial"/>
              <a:sym typeface="Arial"/>
            </a:endParaRPr>
          </a:p>
        </p:txBody>
      </p:sp>
      <p:sp>
        <p:nvSpPr>
          <p:cNvPr id="256" name="Google Shape;256;p17:notes"/>
          <p:cNvSpPr>
            <a:spLocks noGrp="1" noRot="1" noChangeAspect="1"/>
          </p:cNvSpPr>
          <p:nvPr>
            <p:ph type="sldImg" idx="2"/>
          </p:nvPr>
        </p:nvSpPr>
        <p:spPr>
          <a:xfrm>
            <a:off x="919163" y="733425"/>
            <a:ext cx="4886325" cy="3665538"/>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257" name="Google Shape;257;p17:notes"/>
          <p:cNvSpPr txBox="1">
            <a:spLocks noGrp="1"/>
          </p:cNvSpPr>
          <p:nvPr>
            <p:ph type="body" idx="1"/>
          </p:nvPr>
        </p:nvSpPr>
        <p:spPr>
          <a:xfrm>
            <a:off x="671513" y="4641850"/>
            <a:ext cx="5381625" cy="4398963"/>
          </a:xfrm>
          <a:prstGeom prst="rect">
            <a:avLst/>
          </a:prstGeom>
          <a:noFill/>
          <a:ln>
            <a:noFill/>
          </a:ln>
        </p:spPr>
        <p:txBody>
          <a:bodyPr spcFirstLastPara="1" wrap="square" lIns="91850" tIns="45925" rIns="91850" bIns="45925" anchor="t" anchorCtr="0">
            <a:noAutofit/>
          </a:bodyPr>
          <a:lstStyle/>
          <a:p>
            <a:pPr marL="0" lvl="0" indent="0" algn="l" rtl="0">
              <a:lnSpc>
                <a:spcPct val="100000"/>
              </a:lnSpc>
              <a:spcBef>
                <a:spcPts val="0"/>
              </a:spcBef>
              <a:spcAft>
                <a:spcPts val="0"/>
              </a:spcAft>
              <a:buSzPts val="1400"/>
              <a:buNone/>
            </a:pP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7"/>
        <p:cNvGrpSpPr/>
        <p:nvPr/>
      </p:nvGrpSpPr>
      <p:grpSpPr>
        <a:xfrm>
          <a:off x="0" y="0"/>
          <a:ext cx="0" cy="0"/>
          <a:chOff x="0" y="0"/>
          <a:chExt cx="0" cy="0"/>
        </a:xfrm>
      </p:grpSpPr>
      <p:sp>
        <p:nvSpPr>
          <p:cNvPr id="168" name="Google Shape;168;p10:notes"/>
          <p:cNvSpPr txBox="1">
            <a:spLocks noGrp="1"/>
          </p:cNvSpPr>
          <p:nvPr>
            <p:ph type="sldNum" idx="12"/>
          </p:nvPr>
        </p:nvSpPr>
        <p:spPr>
          <a:xfrm>
            <a:off x="3810000" y="9283700"/>
            <a:ext cx="2913063" cy="488950"/>
          </a:xfrm>
          <a:prstGeom prst="rect">
            <a:avLst/>
          </a:prstGeom>
          <a:noFill/>
          <a:ln>
            <a:noFill/>
          </a:ln>
        </p:spPr>
        <p:txBody>
          <a:bodyPr spcFirstLastPara="1" wrap="square" lIns="91850" tIns="45925" rIns="91850" bIns="45925" anchor="b" anchorCtr="0">
            <a:noAutofit/>
          </a:bodyPr>
          <a:lstStyle/>
          <a:p>
            <a:pPr marL="0" marR="0" lvl="0" indent="0" algn="r" rtl="0">
              <a:lnSpc>
                <a:spcPct val="100000"/>
              </a:lnSpc>
              <a:spcBef>
                <a:spcPts val="0"/>
              </a:spcBef>
              <a:spcAft>
                <a:spcPts val="0"/>
              </a:spcAft>
              <a:buSzPts val="1200"/>
              <a:buNone/>
            </a:pPr>
            <a:fld id="{00000000-1234-1234-1234-123412341234}" type="slidenum">
              <a:rPr lang="en-GB" sz="1200" b="0" i="0" u="none" strike="noStrike" cap="none">
                <a:solidFill>
                  <a:schemeClr val="dk1"/>
                </a:solidFill>
                <a:latin typeface="Arial"/>
                <a:ea typeface="Arial"/>
                <a:cs typeface="Arial"/>
                <a:sym typeface="Arial"/>
              </a:rPr>
              <a:t>24</a:t>
            </a:fld>
            <a:endParaRPr sz="1200" b="0" i="0" u="none" strike="noStrike" cap="none">
              <a:solidFill>
                <a:schemeClr val="dk1"/>
              </a:solidFill>
              <a:latin typeface="Arial"/>
              <a:ea typeface="Arial"/>
              <a:cs typeface="Arial"/>
              <a:sym typeface="Arial"/>
            </a:endParaRPr>
          </a:p>
        </p:txBody>
      </p:sp>
      <p:sp>
        <p:nvSpPr>
          <p:cNvPr id="169" name="Google Shape;169;p10:notes"/>
          <p:cNvSpPr>
            <a:spLocks noGrp="1" noRot="1" noChangeAspect="1"/>
          </p:cNvSpPr>
          <p:nvPr>
            <p:ph type="sldImg" idx="2"/>
          </p:nvPr>
        </p:nvSpPr>
        <p:spPr>
          <a:xfrm>
            <a:off x="919163" y="733425"/>
            <a:ext cx="4886325" cy="3665538"/>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170" name="Google Shape;170;p10:notes"/>
          <p:cNvSpPr txBox="1">
            <a:spLocks noGrp="1"/>
          </p:cNvSpPr>
          <p:nvPr>
            <p:ph type="body" idx="1"/>
          </p:nvPr>
        </p:nvSpPr>
        <p:spPr>
          <a:xfrm>
            <a:off x="671513" y="4641850"/>
            <a:ext cx="5381625" cy="4398963"/>
          </a:xfrm>
          <a:prstGeom prst="rect">
            <a:avLst/>
          </a:prstGeom>
          <a:noFill/>
          <a:ln>
            <a:noFill/>
          </a:ln>
        </p:spPr>
        <p:txBody>
          <a:bodyPr spcFirstLastPara="1" wrap="square" lIns="91850" tIns="45925" rIns="91850" bIns="45925" anchor="t" anchorCtr="0">
            <a:noAutofit/>
          </a:bodyPr>
          <a:lstStyle/>
          <a:p>
            <a:pPr marL="0" lvl="0" indent="0" algn="l" rtl="0">
              <a:lnSpc>
                <a:spcPct val="100000"/>
              </a:lnSpc>
              <a:spcBef>
                <a:spcPts val="0"/>
              </a:spcBef>
              <a:spcAft>
                <a:spcPts val="0"/>
              </a:spcAft>
              <a:buSzPts val="1400"/>
              <a:buNone/>
            </a:pP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9"/>
        <p:cNvGrpSpPr/>
        <p:nvPr/>
      </p:nvGrpSpPr>
      <p:grpSpPr>
        <a:xfrm>
          <a:off x="0" y="0"/>
          <a:ext cx="0" cy="0"/>
          <a:chOff x="0" y="0"/>
          <a:chExt cx="0" cy="0"/>
        </a:xfrm>
      </p:grpSpPr>
      <p:sp>
        <p:nvSpPr>
          <p:cNvPr id="220" name="Google Shape;220;p14:notes"/>
          <p:cNvSpPr txBox="1">
            <a:spLocks noGrp="1"/>
          </p:cNvSpPr>
          <p:nvPr>
            <p:ph type="body" idx="1"/>
          </p:nvPr>
        </p:nvSpPr>
        <p:spPr>
          <a:xfrm>
            <a:off x="671513" y="4641850"/>
            <a:ext cx="5381625" cy="4398963"/>
          </a:xfrm>
          <a:prstGeom prst="rect">
            <a:avLst/>
          </a:prstGeom>
        </p:spPr>
        <p:txBody>
          <a:bodyPr spcFirstLastPara="1" wrap="square" lIns="91850" tIns="45925" rIns="91850" bIns="45925" anchor="t" anchorCtr="0">
            <a:noAutofit/>
          </a:bodyPr>
          <a:lstStyle/>
          <a:p>
            <a:pPr marL="0" lvl="0" indent="0" algn="l" rtl="0">
              <a:spcBef>
                <a:spcPts val="360"/>
              </a:spcBef>
              <a:spcAft>
                <a:spcPts val="0"/>
              </a:spcAft>
              <a:buNone/>
            </a:pPr>
            <a:endParaRPr/>
          </a:p>
        </p:txBody>
      </p:sp>
      <p:sp>
        <p:nvSpPr>
          <p:cNvPr id="221" name="Google Shape;221;p14:notes"/>
          <p:cNvSpPr>
            <a:spLocks noGrp="1" noRot="1" noChangeAspect="1"/>
          </p:cNvSpPr>
          <p:nvPr>
            <p:ph type="sldImg" idx="2"/>
          </p:nvPr>
        </p:nvSpPr>
        <p:spPr>
          <a:xfrm>
            <a:off x="919163" y="733425"/>
            <a:ext cx="4886325" cy="3665538"/>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32C31BA-67D8-413F-A5DD-028125073D1D}" type="slidenum">
              <a:rPr lang="en-US" smtClean="0"/>
              <a:t>26</a:t>
            </a:fld>
            <a:endParaRPr lang="en-US" dirty="0"/>
          </a:p>
        </p:txBody>
      </p:sp>
    </p:spTree>
    <p:extLst>
      <p:ext uri="{BB962C8B-B14F-4D97-AF65-F5344CB8AC3E}">
        <p14:creationId xmlns:p14="http://schemas.microsoft.com/office/powerpoint/2010/main" val="51912626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idx="12"/>
          </p:nvPr>
        </p:nvSpPr>
        <p:spPr/>
        <p:txBody>
          <a:bodyPr/>
          <a:lstStyle/>
          <a:p>
            <a:pPr marL="0" marR="0" lvl="0" indent="0" algn="r" rtl="0">
              <a:lnSpc>
                <a:spcPct val="100000"/>
              </a:lnSpc>
              <a:spcBef>
                <a:spcPts val="0"/>
              </a:spcBef>
              <a:spcAft>
                <a:spcPts val="0"/>
              </a:spcAft>
              <a:buClr>
                <a:srgbClr val="000000"/>
              </a:buClr>
              <a:buSzPts val="1200"/>
              <a:buFont typeface="Arial"/>
              <a:buNone/>
            </a:pPr>
            <a:fld id="{00000000-1234-1234-1234-123412341234}" type="slidenum">
              <a:rPr lang="en-GB" sz="1200" b="0" i="0" u="none" strike="noStrike" cap="none" smtClean="0">
                <a:solidFill>
                  <a:schemeClr val="dk1"/>
                </a:solidFill>
                <a:latin typeface="Arial"/>
                <a:ea typeface="Arial"/>
                <a:cs typeface="Arial"/>
                <a:sym typeface="Arial"/>
              </a:rPr>
              <a:t>27</a:t>
            </a:fld>
            <a:endParaRPr lang="en-GB"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125358869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2"/>
        <p:cNvGrpSpPr/>
        <p:nvPr/>
      </p:nvGrpSpPr>
      <p:grpSpPr>
        <a:xfrm>
          <a:off x="0" y="0"/>
          <a:ext cx="0" cy="0"/>
          <a:chOff x="0" y="0"/>
          <a:chExt cx="0" cy="0"/>
        </a:xfrm>
      </p:grpSpPr>
      <p:sp>
        <p:nvSpPr>
          <p:cNvPr id="323" name="Google Shape;323;p24:notes"/>
          <p:cNvSpPr txBox="1">
            <a:spLocks noGrp="1"/>
          </p:cNvSpPr>
          <p:nvPr>
            <p:ph type="body" idx="1"/>
          </p:nvPr>
        </p:nvSpPr>
        <p:spPr>
          <a:xfrm>
            <a:off x="671513" y="4641850"/>
            <a:ext cx="5381625" cy="4398963"/>
          </a:xfrm>
          <a:prstGeom prst="rect">
            <a:avLst/>
          </a:prstGeom>
          <a:noFill/>
          <a:ln>
            <a:noFill/>
          </a:ln>
        </p:spPr>
        <p:txBody>
          <a:bodyPr spcFirstLastPara="1" wrap="square" lIns="91850" tIns="45925" rIns="91850" bIns="45925" anchor="t" anchorCtr="0">
            <a:noAutofit/>
          </a:bodyPr>
          <a:lstStyle/>
          <a:p>
            <a:pPr marL="0" lvl="0" indent="0" algn="l" rtl="0">
              <a:lnSpc>
                <a:spcPct val="100000"/>
              </a:lnSpc>
              <a:spcBef>
                <a:spcPts val="360"/>
              </a:spcBef>
              <a:spcAft>
                <a:spcPts val="0"/>
              </a:spcAft>
              <a:buSzPts val="1400"/>
              <a:buNone/>
            </a:pPr>
            <a:endParaRPr dirty="0"/>
          </a:p>
        </p:txBody>
      </p:sp>
      <p:sp>
        <p:nvSpPr>
          <p:cNvPr id="324" name="Google Shape;324;p24:notes"/>
          <p:cNvSpPr>
            <a:spLocks noGrp="1" noRot="1" noChangeAspect="1"/>
          </p:cNvSpPr>
          <p:nvPr>
            <p:ph type="sldImg" idx="2"/>
          </p:nvPr>
        </p:nvSpPr>
        <p:spPr>
          <a:xfrm>
            <a:off x="919163" y="733425"/>
            <a:ext cx="4886325" cy="3665538"/>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miter lim="800000"/>
            <a:headEnd type="none" w="sm" len="sm"/>
            <a:tailEnd type="none" w="sm" len="sm"/>
          </a:ln>
        </p:spPr>
      </p:sp>
    </p:spTree>
    <p:extLst>
      <p:ext uri="{BB962C8B-B14F-4D97-AF65-F5344CB8AC3E}">
        <p14:creationId xmlns:p14="http://schemas.microsoft.com/office/powerpoint/2010/main" val="156941908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9"/>
        <p:cNvGrpSpPr/>
        <p:nvPr/>
      </p:nvGrpSpPr>
      <p:grpSpPr>
        <a:xfrm>
          <a:off x="0" y="0"/>
          <a:ext cx="0" cy="0"/>
          <a:chOff x="0" y="0"/>
          <a:chExt cx="0" cy="0"/>
        </a:xfrm>
      </p:grpSpPr>
      <p:sp>
        <p:nvSpPr>
          <p:cNvPr id="330" name="Google Shape;330;p25:notes"/>
          <p:cNvSpPr txBox="1">
            <a:spLocks noGrp="1"/>
          </p:cNvSpPr>
          <p:nvPr>
            <p:ph type="body" idx="1"/>
          </p:nvPr>
        </p:nvSpPr>
        <p:spPr>
          <a:xfrm>
            <a:off x="671513" y="4641850"/>
            <a:ext cx="5381625" cy="4398963"/>
          </a:xfrm>
          <a:prstGeom prst="rect">
            <a:avLst/>
          </a:prstGeom>
          <a:noFill/>
          <a:ln>
            <a:noFill/>
          </a:ln>
        </p:spPr>
        <p:txBody>
          <a:bodyPr spcFirstLastPara="1" wrap="square" lIns="91850" tIns="45925" rIns="91850" bIns="45925" anchor="t" anchorCtr="0">
            <a:noAutofit/>
          </a:bodyPr>
          <a:lstStyle/>
          <a:p>
            <a:pPr marL="0" lvl="0" indent="0" algn="l" rtl="0">
              <a:lnSpc>
                <a:spcPct val="100000"/>
              </a:lnSpc>
              <a:spcBef>
                <a:spcPts val="360"/>
              </a:spcBef>
              <a:spcAft>
                <a:spcPts val="0"/>
              </a:spcAft>
              <a:buSzPts val="1400"/>
              <a:buNone/>
            </a:pPr>
            <a:endParaRPr/>
          </a:p>
        </p:txBody>
      </p:sp>
      <p:sp>
        <p:nvSpPr>
          <p:cNvPr id="331" name="Google Shape;331;p25:notes"/>
          <p:cNvSpPr>
            <a:spLocks noGrp="1" noRot="1" noChangeAspect="1"/>
          </p:cNvSpPr>
          <p:nvPr>
            <p:ph type="sldImg" idx="2"/>
          </p:nvPr>
        </p:nvSpPr>
        <p:spPr>
          <a:xfrm>
            <a:off x="919163" y="733425"/>
            <a:ext cx="4886325" cy="3665538"/>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miter lim="800000"/>
            <a:headEnd type="none" w="sm" len="sm"/>
            <a:tailEnd type="none" w="sm" len="sm"/>
          </a:ln>
        </p:spPr>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blipFill>
          <a:blip r:embed="rId2">
            <a:alphaModFix/>
          </a:blip>
          <a:stretch>
            <a:fillRect/>
          </a:stretch>
        </a:blipFill>
        <a:effectLst/>
      </p:bgPr>
    </p:bg>
    <p:spTree>
      <p:nvGrpSpPr>
        <p:cNvPr id="1" name="Shape 14"/>
        <p:cNvGrpSpPr/>
        <p:nvPr/>
      </p:nvGrpSpPr>
      <p:grpSpPr>
        <a:xfrm>
          <a:off x="0" y="0"/>
          <a:ext cx="0" cy="0"/>
          <a:chOff x="0" y="0"/>
          <a:chExt cx="0" cy="0"/>
        </a:xfrm>
      </p:grpSpPr>
      <p:sp>
        <p:nvSpPr>
          <p:cNvPr id="15" name="Google Shape;15;p2"/>
          <p:cNvSpPr txBox="1">
            <a:spLocks noGrp="1"/>
          </p:cNvSpPr>
          <p:nvPr>
            <p:ph type="ctrTitle"/>
          </p:nvPr>
        </p:nvSpPr>
        <p:spPr>
          <a:xfrm>
            <a:off x="683568" y="1988840"/>
            <a:ext cx="7772400" cy="1470025"/>
          </a:xfrm>
          <a:prstGeom prst="rect">
            <a:avLst/>
          </a:prstGeom>
          <a:noFill/>
          <a:ln>
            <a:noFill/>
          </a:ln>
        </p:spPr>
        <p:txBody>
          <a:bodyPr spcFirstLastPara="1" wrap="square" lIns="91425" tIns="45700" rIns="91425" bIns="45700" anchor="ctr" anchorCtr="0"/>
          <a:lstStyle>
            <a:lvl1pPr lvl="0" algn="ctr">
              <a:lnSpc>
                <a:spcPct val="100000"/>
              </a:lnSpc>
              <a:spcBef>
                <a:spcPts val="0"/>
              </a:spcBef>
              <a:spcAft>
                <a:spcPts val="0"/>
              </a:spcAft>
              <a:buSzPts val="1400"/>
              <a:buNone/>
              <a:defRPr/>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sp>
        <p:nvSpPr>
          <p:cNvPr id="16" name="Google Shape;16;p2"/>
          <p:cNvSpPr txBox="1">
            <a:spLocks noGrp="1"/>
          </p:cNvSpPr>
          <p:nvPr>
            <p:ph type="subTitle" idx="1"/>
          </p:nvPr>
        </p:nvSpPr>
        <p:spPr>
          <a:xfrm>
            <a:off x="1369368" y="3744615"/>
            <a:ext cx="6400800" cy="1752600"/>
          </a:xfrm>
          <a:prstGeom prst="rect">
            <a:avLst/>
          </a:prstGeom>
          <a:noFill/>
          <a:ln>
            <a:noFill/>
          </a:ln>
        </p:spPr>
        <p:txBody>
          <a:bodyPr spcFirstLastPara="1" wrap="square" lIns="91425" tIns="45700" rIns="91425" bIns="45700" anchor="t" anchorCtr="0"/>
          <a:lstStyle>
            <a:lvl1pPr lvl="0" algn="ctr">
              <a:lnSpc>
                <a:spcPct val="100000"/>
              </a:lnSpc>
              <a:spcBef>
                <a:spcPts val="640"/>
              </a:spcBef>
              <a:spcAft>
                <a:spcPts val="0"/>
              </a:spcAft>
              <a:buClr>
                <a:srgbClr val="888888"/>
              </a:buClr>
              <a:buSzPts val="3200"/>
              <a:buNone/>
              <a:defRPr>
                <a:solidFill>
                  <a:srgbClr val="888888"/>
                </a:solidFill>
              </a:defRPr>
            </a:lvl1pPr>
            <a:lvl2pPr lvl="1" algn="ctr">
              <a:lnSpc>
                <a:spcPct val="100000"/>
              </a:lnSpc>
              <a:spcBef>
                <a:spcPts val="560"/>
              </a:spcBef>
              <a:spcAft>
                <a:spcPts val="0"/>
              </a:spcAft>
              <a:buClr>
                <a:srgbClr val="888888"/>
              </a:buClr>
              <a:buSzPts val="2800"/>
              <a:buNone/>
              <a:defRPr>
                <a:solidFill>
                  <a:srgbClr val="888888"/>
                </a:solidFill>
              </a:defRPr>
            </a:lvl2pPr>
            <a:lvl3pPr lvl="2" algn="ctr">
              <a:lnSpc>
                <a:spcPct val="100000"/>
              </a:lnSpc>
              <a:spcBef>
                <a:spcPts val="480"/>
              </a:spcBef>
              <a:spcAft>
                <a:spcPts val="0"/>
              </a:spcAft>
              <a:buClr>
                <a:srgbClr val="888888"/>
              </a:buClr>
              <a:buSzPts val="2400"/>
              <a:buNone/>
              <a:defRPr>
                <a:solidFill>
                  <a:srgbClr val="888888"/>
                </a:solidFill>
              </a:defRPr>
            </a:lvl3pPr>
            <a:lvl4pPr lvl="3" algn="ctr">
              <a:lnSpc>
                <a:spcPct val="100000"/>
              </a:lnSpc>
              <a:spcBef>
                <a:spcPts val="400"/>
              </a:spcBef>
              <a:spcAft>
                <a:spcPts val="0"/>
              </a:spcAft>
              <a:buClr>
                <a:srgbClr val="888888"/>
              </a:buClr>
              <a:buSzPts val="2000"/>
              <a:buNone/>
              <a:defRPr>
                <a:solidFill>
                  <a:srgbClr val="888888"/>
                </a:solidFill>
              </a:defRPr>
            </a:lvl4pPr>
            <a:lvl5pPr lvl="4" algn="ctr">
              <a:lnSpc>
                <a:spcPct val="100000"/>
              </a:lnSpc>
              <a:spcBef>
                <a:spcPts val="400"/>
              </a:spcBef>
              <a:spcAft>
                <a:spcPts val="0"/>
              </a:spcAft>
              <a:buClr>
                <a:srgbClr val="888888"/>
              </a:buClr>
              <a:buSzPts val="2000"/>
              <a:buNone/>
              <a:defRPr>
                <a:solidFill>
                  <a:srgbClr val="888888"/>
                </a:solidFill>
              </a:defRPr>
            </a:lvl5pPr>
            <a:lvl6pPr lvl="5" algn="ctr">
              <a:lnSpc>
                <a:spcPct val="100000"/>
              </a:lnSpc>
              <a:spcBef>
                <a:spcPts val="400"/>
              </a:spcBef>
              <a:spcAft>
                <a:spcPts val="0"/>
              </a:spcAft>
              <a:buClr>
                <a:srgbClr val="888888"/>
              </a:buClr>
              <a:buSzPts val="2000"/>
              <a:buNone/>
              <a:defRPr>
                <a:solidFill>
                  <a:srgbClr val="888888"/>
                </a:solidFill>
              </a:defRPr>
            </a:lvl6pPr>
            <a:lvl7pPr lvl="6" algn="ctr">
              <a:lnSpc>
                <a:spcPct val="100000"/>
              </a:lnSpc>
              <a:spcBef>
                <a:spcPts val="400"/>
              </a:spcBef>
              <a:spcAft>
                <a:spcPts val="0"/>
              </a:spcAft>
              <a:buClr>
                <a:srgbClr val="888888"/>
              </a:buClr>
              <a:buSzPts val="2000"/>
              <a:buNone/>
              <a:defRPr>
                <a:solidFill>
                  <a:srgbClr val="888888"/>
                </a:solidFill>
              </a:defRPr>
            </a:lvl7pPr>
            <a:lvl8pPr lvl="7" algn="ctr">
              <a:lnSpc>
                <a:spcPct val="100000"/>
              </a:lnSpc>
              <a:spcBef>
                <a:spcPts val="400"/>
              </a:spcBef>
              <a:spcAft>
                <a:spcPts val="0"/>
              </a:spcAft>
              <a:buClr>
                <a:srgbClr val="888888"/>
              </a:buClr>
              <a:buSzPts val="2000"/>
              <a:buNone/>
              <a:defRPr>
                <a:solidFill>
                  <a:srgbClr val="888888"/>
                </a:solidFill>
              </a:defRPr>
            </a:lvl8pPr>
            <a:lvl9pPr lvl="8" algn="ctr">
              <a:lnSpc>
                <a:spcPct val="100000"/>
              </a:lnSpc>
              <a:spcBef>
                <a:spcPts val="400"/>
              </a:spcBef>
              <a:spcAft>
                <a:spcPts val="0"/>
              </a:spcAft>
              <a:buClr>
                <a:srgbClr val="888888"/>
              </a:buClr>
              <a:buSzPts val="2000"/>
              <a:buNone/>
              <a:defRPr>
                <a:solidFill>
                  <a:srgbClr val="888888"/>
                </a:solidFill>
              </a:defRPr>
            </a:lvl9pPr>
          </a:lstStyle>
          <a:p>
            <a:endParaRPr/>
          </a:p>
        </p:txBody>
      </p:sp>
      <p:sp>
        <p:nvSpPr>
          <p:cNvPr id="17" name="Google Shape;17;p2"/>
          <p:cNvSpPr txBox="1">
            <a:spLocks noGrp="1"/>
          </p:cNvSpPr>
          <p:nvPr>
            <p:ph type="dt" idx="10"/>
          </p:nvPr>
        </p:nvSpPr>
        <p:spPr>
          <a:xfrm>
            <a:off x="395288" y="6524625"/>
            <a:ext cx="971550" cy="219075"/>
          </a:xfrm>
          <a:prstGeom prst="rect">
            <a:avLst/>
          </a:prstGeom>
          <a:noFill/>
          <a:ln>
            <a:noFill/>
          </a:ln>
        </p:spPr>
        <p:txBody>
          <a:bodyPr spcFirstLastPara="1" wrap="square" lIns="91425" tIns="45700" rIns="91425" bIns="45700" anchor="ctr" anchorCtr="0"/>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 name="Google Shape;18;p2"/>
          <p:cNvSpPr txBox="1">
            <a:spLocks noGrp="1"/>
          </p:cNvSpPr>
          <p:nvPr>
            <p:ph type="ftr" idx="11"/>
          </p:nvPr>
        </p:nvSpPr>
        <p:spPr>
          <a:xfrm>
            <a:off x="4140200" y="6381750"/>
            <a:ext cx="2895600" cy="365125"/>
          </a:xfrm>
          <a:prstGeom prst="rect">
            <a:avLst/>
          </a:prstGeom>
          <a:noFill/>
          <a:ln>
            <a:noFill/>
          </a:ln>
        </p:spPr>
        <p:txBody>
          <a:bodyPr spcFirstLastPara="1" wrap="square" lIns="91425" tIns="45700" rIns="91425" bIns="45700" anchor="t" anchorCtr="0"/>
          <a:lstStyle>
            <a:lvl1pPr marR="0" lvl="0"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Open Sans"/>
                <a:ea typeface="Open Sans"/>
                <a:cs typeface="Open Sans"/>
                <a:sym typeface="Open Sans"/>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19" name="Google Shape;19;p2"/>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98989"/>
                </a:solidFill>
                <a:latin typeface="Open Sans"/>
                <a:ea typeface="Open Sans"/>
                <a:cs typeface="Open Sans"/>
                <a:sym typeface="Open Sans"/>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98989"/>
                </a:solidFill>
                <a:latin typeface="Open Sans"/>
                <a:ea typeface="Open Sans"/>
                <a:cs typeface="Open Sans"/>
                <a:sym typeface="Open Sans"/>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98989"/>
                </a:solidFill>
                <a:latin typeface="Open Sans"/>
                <a:ea typeface="Open Sans"/>
                <a:cs typeface="Open Sans"/>
                <a:sym typeface="Open Sans"/>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98989"/>
                </a:solidFill>
                <a:latin typeface="Open Sans"/>
                <a:ea typeface="Open Sans"/>
                <a:cs typeface="Open Sans"/>
                <a:sym typeface="Open Sans"/>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98989"/>
                </a:solidFill>
                <a:latin typeface="Open Sans"/>
                <a:ea typeface="Open Sans"/>
                <a:cs typeface="Open Sans"/>
                <a:sym typeface="Open Sans"/>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98989"/>
                </a:solidFill>
                <a:latin typeface="Open Sans"/>
                <a:ea typeface="Open Sans"/>
                <a:cs typeface="Open Sans"/>
                <a:sym typeface="Open Sans"/>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98989"/>
                </a:solidFill>
                <a:latin typeface="Open Sans"/>
                <a:ea typeface="Open Sans"/>
                <a:cs typeface="Open Sans"/>
                <a:sym typeface="Open Sans"/>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98989"/>
                </a:solidFill>
                <a:latin typeface="Open Sans"/>
                <a:ea typeface="Open Sans"/>
                <a:cs typeface="Open Sans"/>
                <a:sym typeface="Open Sans"/>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98989"/>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0"/>
        <p:cNvGrpSpPr/>
        <p:nvPr/>
      </p:nvGrpSpPr>
      <p:grpSpPr>
        <a:xfrm>
          <a:off x="0" y="0"/>
          <a:ext cx="0" cy="0"/>
          <a:chOff x="0" y="0"/>
          <a:chExt cx="0" cy="0"/>
        </a:xfrm>
      </p:grpSpPr>
      <p:sp>
        <p:nvSpPr>
          <p:cNvPr id="21" name="Google Shape;21;p3"/>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lstStyle>
            <a:lvl1pPr lvl="0" algn="ctr">
              <a:lnSpc>
                <a:spcPct val="100000"/>
              </a:lnSpc>
              <a:spcBef>
                <a:spcPts val="0"/>
              </a:spcBef>
              <a:spcAft>
                <a:spcPts val="0"/>
              </a:spcAft>
              <a:buSzPts val="1400"/>
              <a:buNone/>
              <a:defRPr/>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sp>
        <p:nvSpPr>
          <p:cNvPr id="22" name="Google Shape;22;p3"/>
          <p:cNvSpPr txBox="1">
            <a:spLocks noGrp="1"/>
          </p:cNvSpPr>
          <p:nvPr>
            <p:ph type="body" idx="1"/>
          </p:nvPr>
        </p:nvSpPr>
        <p:spPr>
          <a:xfrm>
            <a:off x="457200" y="1600201"/>
            <a:ext cx="8229600" cy="3917032"/>
          </a:xfrm>
          <a:prstGeom prst="rect">
            <a:avLst/>
          </a:prstGeom>
          <a:noFill/>
          <a:ln>
            <a:noFill/>
          </a:ln>
        </p:spPr>
        <p:txBody>
          <a:bodyPr spcFirstLastPara="1" wrap="square" lIns="91425" tIns="45700" rIns="91425" bIns="45700" anchor="t" anchorCtr="0"/>
          <a:lstStyle>
            <a:lvl1pPr marL="457200" lvl="0" indent="-342900" algn="l">
              <a:lnSpc>
                <a:spcPct val="100000"/>
              </a:lnSpc>
              <a:spcBef>
                <a:spcPts val="360"/>
              </a:spcBef>
              <a:spcAft>
                <a:spcPts val="0"/>
              </a:spcAft>
              <a:buClr>
                <a:schemeClr val="dk1"/>
              </a:buClr>
              <a:buSzPts val="1800"/>
              <a:buChar char="•"/>
              <a:defRPr/>
            </a:lvl1pPr>
            <a:lvl2pPr marL="914400" lvl="1" indent="-342900" algn="l">
              <a:lnSpc>
                <a:spcPct val="100000"/>
              </a:lnSpc>
              <a:spcBef>
                <a:spcPts val="360"/>
              </a:spcBef>
              <a:spcAft>
                <a:spcPts val="0"/>
              </a:spcAft>
              <a:buClr>
                <a:schemeClr val="dk1"/>
              </a:buClr>
              <a:buSzPts val="1800"/>
              <a:buChar char="–"/>
              <a:defRPr/>
            </a:lvl2pPr>
            <a:lvl3pPr marL="1371600" lvl="2" indent="-342900" algn="l">
              <a:lnSpc>
                <a:spcPct val="100000"/>
              </a:lnSpc>
              <a:spcBef>
                <a:spcPts val="360"/>
              </a:spcBef>
              <a:spcAft>
                <a:spcPts val="0"/>
              </a:spcAft>
              <a:buClr>
                <a:schemeClr val="dk1"/>
              </a:buClr>
              <a:buSzPts val="1800"/>
              <a:buChar char="•"/>
              <a:defRPr/>
            </a:lvl3pPr>
            <a:lvl4pPr marL="1828800" lvl="3" indent="-342900" algn="l">
              <a:lnSpc>
                <a:spcPct val="100000"/>
              </a:lnSpc>
              <a:spcBef>
                <a:spcPts val="360"/>
              </a:spcBef>
              <a:spcAft>
                <a:spcPts val="0"/>
              </a:spcAft>
              <a:buClr>
                <a:schemeClr val="dk1"/>
              </a:buClr>
              <a:buSzPts val="1800"/>
              <a:buChar char="–"/>
              <a:defRPr/>
            </a:lvl4pPr>
            <a:lvl5pPr marL="2286000" lvl="4" indent="-342900" algn="l">
              <a:lnSpc>
                <a:spcPct val="100000"/>
              </a:lnSpc>
              <a:spcBef>
                <a:spcPts val="360"/>
              </a:spcBef>
              <a:spcAft>
                <a:spcPts val="0"/>
              </a:spcAft>
              <a:buClr>
                <a:schemeClr val="dk1"/>
              </a:buClr>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23" name="Google Shape;23;p3"/>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4" name="Google Shape;24;p3"/>
          <p:cNvSpPr txBox="1">
            <a:spLocks noGrp="1"/>
          </p:cNvSpPr>
          <p:nvPr>
            <p:ph type="ftr" idx="11"/>
          </p:nvPr>
        </p:nvSpPr>
        <p:spPr>
          <a:xfrm>
            <a:off x="3132138" y="6461125"/>
            <a:ext cx="2895600" cy="365125"/>
          </a:xfrm>
          <a:prstGeom prst="rect">
            <a:avLst/>
          </a:prstGeom>
          <a:noFill/>
          <a:ln>
            <a:noFill/>
          </a:ln>
        </p:spPr>
        <p:txBody>
          <a:bodyPr spcFirstLastPara="1" wrap="square" lIns="91425" tIns="45700" rIns="91425" bIns="45700" anchor="t" anchorCtr="0"/>
          <a:lstStyle>
            <a:lvl1pPr marR="0" lvl="0"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Open Sans"/>
                <a:ea typeface="Open Sans"/>
                <a:cs typeface="Open Sans"/>
                <a:sym typeface="Open Sans"/>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25" name="Google Shape;25;p3"/>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98989"/>
                </a:solidFill>
                <a:latin typeface="Open Sans"/>
                <a:ea typeface="Open Sans"/>
                <a:cs typeface="Open Sans"/>
                <a:sym typeface="Open Sans"/>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98989"/>
                </a:solidFill>
                <a:latin typeface="Open Sans"/>
                <a:ea typeface="Open Sans"/>
                <a:cs typeface="Open Sans"/>
                <a:sym typeface="Open Sans"/>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98989"/>
                </a:solidFill>
                <a:latin typeface="Open Sans"/>
                <a:ea typeface="Open Sans"/>
                <a:cs typeface="Open Sans"/>
                <a:sym typeface="Open Sans"/>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98989"/>
                </a:solidFill>
                <a:latin typeface="Open Sans"/>
                <a:ea typeface="Open Sans"/>
                <a:cs typeface="Open Sans"/>
                <a:sym typeface="Open Sans"/>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98989"/>
                </a:solidFill>
                <a:latin typeface="Open Sans"/>
                <a:ea typeface="Open Sans"/>
                <a:cs typeface="Open Sans"/>
                <a:sym typeface="Open Sans"/>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98989"/>
                </a:solidFill>
                <a:latin typeface="Open Sans"/>
                <a:ea typeface="Open Sans"/>
                <a:cs typeface="Open Sans"/>
                <a:sym typeface="Open Sans"/>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98989"/>
                </a:solidFill>
                <a:latin typeface="Open Sans"/>
                <a:ea typeface="Open Sans"/>
                <a:cs typeface="Open Sans"/>
                <a:sym typeface="Open Sans"/>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98989"/>
                </a:solidFill>
                <a:latin typeface="Open Sans"/>
                <a:ea typeface="Open Sans"/>
                <a:cs typeface="Open Sans"/>
                <a:sym typeface="Open Sans"/>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98989"/>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26"/>
        <p:cNvGrpSpPr/>
        <p:nvPr/>
      </p:nvGrpSpPr>
      <p:grpSpPr>
        <a:xfrm>
          <a:off x="0" y="0"/>
          <a:ext cx="0" cy="0"/>
          <a:chOff x="0" y="0"/>
          <a:chExt cx="0" cy="0"/>
        </a:xfrm>
      </p:grpSpPr>
      <p:sp>
        <p:nvSpPr>
          <p:cNvPr id="27" name="Google Shape;27;p4"/>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8" name="Google Shape;28;p4"/>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98989"/>
                </a:solidFill>
                <a:latin typeface="Open Sans"/>
                <a:ea typeface="Open Sans"/>
                <a:cs typeface="Open Sans"/>
                <a:sym typeface="Open Sans"/>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98989"/>
                </a:solidFill>
                <a:latin typeface="Open Sans"/>
                <a:ea typeface="Open Sans"/>
                <a:cs typeface="Open Sans"/>
                <a:sym typeface="Open Sans"/>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98989"/>
                </a:solidFill>
                <a:latin typeface="Open Sans"/>
                <a:ea typeface="Open Sans"/>
                <a:cs typeface="Open Sans"/>
                <a:sym typeface="Open Sans"/>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98989"/>
                </a:solidFill>
                <a:latin typeface="Open Sans"/>
                <a:ea typeface="Open Sans"/>
                <a:cs typeface="Open Sans"/>
                <a:sym typeface="Open Sans"/>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98989"/>
                </a:solidFill>
                <a:latin typeface="Open Sans"/>
                <a:ea typeface="Open Sans"/>
                <a:cs typeface="Open Sans"/>
                <a:sym typeface="Open Sans"/>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98989"/>
                </a:solidFill>
                <a:latin typeface="Open Sans"/>
                <a:ea typeface="Open Sans"/>
                <a:cs typeface="Open Sans"/>
                <a:sym typeface="Open Sans"/>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98989"/>
                </a:solidFill>
                <a:latin typeface="Open Sans"/>
                <a:ea typeface="Open Sans"/>
                <a:cs typeface="Open Sans"/>
                <a:sym typeface="Open Sans"/>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98989"/>
                </a:solidFill>
                <a:latin typeface="Open Sans"/>
                <a:ea typeface="Open Sans"/>
                <a:cs typeface="Open Sans"/>
                <a:sym typeface="Open Sans"/>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98989"/>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9"/>
        <p:cNvGrpSpPr/>
        <p:nvPr/>
      </p:nvGrpSpPr>
      <p:grpSpPr>
        <a:xfrm>
          <a:off x="0" y="0"/>
          <a:ext cx="0" cy="0"/>
          <a:chOff x="0" y="0"/>
          <a:chExt cx="0" cy="0"/>
        </a:xfrm>
      </p:grpSpPr>
      <p:sp>
        <p:nvSpPr>
          <p:cNvPr id="30" name="Google Shape;30;p5"/>
          <p:cNvSpPr txBox="1">
            <a:spLocks noGrp="1"/>
          </p:cNvSpPr>
          <p:nvPr>
            <p:ph type="title"/>
          </p:nvPr>
        </p:nvSpPr>
        <p:spPr>
          <a:xfrm>
            <a:off x="683568" y="3993083"/>
            <a:ext cx="7772400" cy="1362075"/>
          </a:xfrm>
          <a:prstGeom prst="rect">
            <a:avLst/>
          </a:prstGeom>
          <a:noFill/>
          <a:ln>
            <a:noFill/>
          </a:ln>
        </p:spPr>
        <p:txBody>
          <a:bodyPr spcFirstLastPara="1" wrap="square" lIns="91425" tIns="45700" rIns="91425" bIns="45700" anchor="t" anchorCtr="0"/>
          <a:lstStyle>
            <a:lvl1pPr lvl="0" algn="l">
              <a:lnSpc>
                <a:spcPct val="100000"/>
              </a:lnSpc>
              <a:spcBef>
                <a:spcPts val="0"/>
              </a:spcBef>
              <a:spcAft>
                <a:spcPts val="0"/>
              </a:spcAft>
              <a:buSzPts val="1400"/>
              <a:buNone/>
              <a:defRPr sz="4000" b="1" cap="none"/>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sp>
        <p:nvSpPr>
          <p:cNvPr id="31" name="Google Shape;31;p5"/>
          <p:cNvSpPr txBox="1">
            <a:spLocks noGrp="1"/>
          </p:cNvSpPr>
          <p:nvPr>
            <p:ph type="body" idx="1"/>
          </p:nvPr>
        </p:nvSpPr>
        <p:spPr>
          <a:xfrm>
            <a:off x="683568" y="2492896"/>
            <a:ext cx="7772400" cy="1500187"/>
          </a:xfrm>
          <a:prstGeom prst="rect">
            <a:avLst/>
          </a:prstGeom>
          <a:noFill/>
          <a:ln>
            <a:noFill/>
          </a:ln>
        </p:spPr>
        <p:txBody>
          <a:bodyPr spcFirstLastPara="1" wrap="square" lIns="91425" tIns="45700" rIns="91425" bIns="45700" anchor="b" anchorCtr="0"/>
          <a:lstStyle>
            <a:lvl1pPr marL="457200" lvl="0" indent="-228600" algn="l">
              <a:lnSpc>
                <a:spcPct val="100000"/>
              </a:lnSpc>
              <a:spcBef>
                <a:spcPts val="400"/>
              </a:spcBef>
              <a:spcAft>
                <a:spcPts val="0"/>
              </a:spcAft>
              <a:buClr>
                <a:srgbClr val="888888"/>
              </a:buClr>
              <a:buSzPts val="2000"/>
              <a:buNone/>
              <a:defRPr sz="2000">
                <a:solidFill>
                  <a:srgbClr val="888888"/>
                </a:solidFill>
              </a:defRPr>
            </a:lvl1pPr>
            <a:lvl2pPr marL="914400" lvl="1" indent="-228600" algn="l">
              <a:lnSpc>
                <a:spcPct val="100000"/>
              </a:lnSpc>
              <a:spcBef>
                <a:spcPts val="360"/>
              </a:spcBef>
              <a:spcAft>
                <a:spcPts val="0"/>
              </a:spcAft>
              <a:buClr>
                <a:srgbClr val="888888"/>
              </a:buClr>
              <a:buSzPts val="1800"/>
              <a:buNone/>
              <a:defRPr sz="1800">
                <a:solidFill>
                  <a:srgbClr val="888888"/>
                </a:solidFill>
              </a:defRPr>
            </a:lvl2pPr>
            <a:lvl3pPr marL="1371600" lvl="2" indent="-228600" algn="l">
              <a:lnSpc>
                <a:spcPct val="100000"/>
              </a:lnSpc>
              <a:spcBef>
                <a:spcPts val="320"/>
              </a:spcBef>
              <a:spcAft>
                <a:spcPts val="0"/>
              </a:spcAft>
              <a:buClr>
                <a:srgbClr val="888888"/>
              </a:buClr>
              <a:buSzPts val="1600"/>
              <a:buNone/>
              <a:defRPr sz="1600">
                <a:solidFill>
                  <a:srgbClr val="888888"/>
                </a:solidFill>
              </a:defRPr>
            </a:lvl3pPr>
            <a:lvl4pPr marL="1828800" lvl="3" indent="-228600" algn="l">
              <a:lnSpc>
                <a:spcPct val="100000"/>
              </a:lnSpc>
              <a:spcBef>
                <a:spcPts val="280"/>
              </a:spcBef>
              <a:spcAft>
                <a:spcPts val="0"/>
              </a:spcAft>
              <a:buClr>
                <a:srgbClr val="888888"/>
              </a:buClr>
              <a:buSzPts val="1400"/>
              <a:buNone/>
              <a:defRPr sz="1400">
                <a:solidFill>
                  <a:srgbClr val="888888"/>
                </a:solidFill>
              </a:defRPr>
            </a:lvl4pPr>
            <a:lvl5pPr marL="2286000" lvl="4" indent="-228600" algn="l">
              <a:lnSpc>
                <a:spcPct val="100000"/>
              </a:lnSpc>
              <a:spcBef>
                <a:spcPts val="280"/>
              </a:spcBef>
              <a:spcAft>
                <a:spcPts val="0"/>
              </a:spcAft>
              <a:buClr>
                <a:srgbClr val="888888"/>
              </a:buClr>
              <a:buSzPts val="1400"/>
              <a:buNone/>
              <a:defRPr sz="1400">
                <a:solidFill>
                  <a:srgbClr val="888888"/>
                </a:solidFill>
              </a:defRPr>
            </a:lvl5pPr>
            <a:lvl6pPr marL="2743200" lvl="5" indent="-228600" algn="l">
              <a:lnSpc>
                <a:spcPct val="100000"/>
              </a:lnSpc>
              <a:spcBef>
                <a:spcPts val="280"/>
              </a:spcBef>
              <a:spcAft>
                <a:spcPts val="0"/>
              </a:spcAft>
              <a:buClr>
                <a:srgbClr val="888888"/>
              </a:buClr>
              <a:buSzPts val="1400"/>
              <a:buNone/>
              <a:defRPr sz="1400">
                <a:solidFill>
                  <a:srgbClr val="888888"/>
                </a:solidFill>
              </a:defRPr>
            </a:lvl6pPr>
            <a:lvl7pPr marL="3200400" lvl="6" indent="-228600" algn="l">
              <a:lnSpc>
                <a:spcPct val="100000"/>
              </a:lnSpc>
              <a:spcBef>
                <a:spcPts val="280"/>
              </a:spcBef>
              <a:spcAft>
                <a:spcPts val="0"/>
              </a:spcAft>
              <a:buClr>
                <a:srgbClr val="888888"/>
              </a:buClr>
              <a:buSzPts val="1400"/>
              <a:buNone/>
              <a:defRPr sz="1400">
                <a:solidFill>
                  <a:srgbClr val="888888"/>
                </a:solidFill>
              </a:defRPr>
            </a:lvl7pPr>
            <a:lvl8pPr marL="3657600" lvl="7" indent="-228600" algn="l">
              <a:lnSpc>
                <a:spcPct val="100000"/>
              </a:lnSpc>
              <a:spcBef>
                <a:spcPts val="280"/>
              </a:spcBef>
              <a:spcAft>
                <a:spcPts val="0"/>
              </a:spcAft>
              <a:buClr>
                <a:srgbClr val="888888"/>
              </a:buClr>
              <a:buSzPts val="1400"/>
              <a:buNone/>
              <a:defRPr sz="1400">
                <a:solidFill>
                  <a:srgbClr val="888888"/>
                </a:solidFill>
              </a:defRPr>
            </a:lvl8pPr>
            <a:lvl9pPr marL="4114800" lvl="8" indent="-228600" algn="l">
              <a:lnSpc>
                <a:spcPct val="100000"/>
              </a:lnSpc>
              <a:spcBef>
                <a:spcPts val="280"/>
              </a:spcBef>
              <a:spcAft>
                <a:spcPts val="0"/>
              </a:spcAft>
              <a:buClr>
                <a:srgbClr val="888888"/>
              </a:buClr>
              <a:buSzPts val="1400"/>
              <a:buNone/>
              <a:defRPr sz="1400">
                <a:solidFill>
                  <a:srgbClr val="888888"/>
                </a:solidFill>
              </a:defRPr>
            </a:lvl9pPr>
          </a:lstStyle>
          <a:p>
            <a:endParaRPr/>
          </a:p>
        </p:txBody>
      </p:sp>
      <p:sp>
        <p:nvSpPr>
          <p:cNvPr id="32" name="Google Shape;32;p5"/>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3" name="Google Shape;33;p5"/>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98989"/>
                </a:solidFill>
                <a:latin typeface="Open Sans"/>
                <a:ea typeface="Open Sans"/>
                <a:cs typeface="Open Sans"/>
                <a:sym typeface="Open Sans"/>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98989"/>
                </a:solidFill>
                <a:latin typeface="Open Sans"/>
                <a:ea typeface="Open Sans"/>
                <a:cs typeface="Open Sans"/>
                <a:sym typeface="Open Sans"/>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98989"/>
                </a:solidFill>
                <a:latin typeface="Open Sans"/>
                <a:ea typeface="Open Sans"/>
                <a:cs typeface="Open Sans"/>
                <a:sym typeface="Open Sans"/>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98989"/>
                </a:solidFill>
                <a:latin typeface="Open Sans"/>
                <a:ea typeface="Open Sans"/>
                <a:cs typeface="Open Sans"/>
                <a:sym typeface="Open Sans"/>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98989"/>
                </a:solidFill>
                <a:latin typeface="Open Sans"/>
                <a:ea typeface="Open Sans"/>
                <a:cs typeface="Open Sans"/>
                <a:sym typeface="Open Sans"/>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98989"/>
                </a:solidFill>
                <a:latin typeface="Open Sans"/>
                <a:ea typeface="Open Sans"/>
                <a:cs typeface="Open Sans"/>
                <a:sym typeface="Open Sans"/>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98989"/>
                </a:solidFill>
                <a:latin typeface="Open Sans"/>
                <a:ea typeface="Open Sans"/>
                <a:cs typeface="Open Sans"/>
                <a:sym typeface="Open Sans"/>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98989"/>
                </a:solidFill>
                <a:latin typeface="Open Sans"/>
                <a:ea typeface="Open Sans"/>
                <a:cs typeface="Open Sans"/>
                <a:sym typeface="Open Sans"/>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98989"/>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4"/>
        <p:cNvGrpSpPr/>
        <p:nvPr/>
      </p:nvGrpSpPr>
      <p:grpSpPr>
        <a:xfrm>
          <a:off x="0" y="0"/>
          <a:ext cx="0" cy="0"/>
          <a:chOff x="0" y="0"/>
          <a:chExt cx="0" cy="0"/>
        </a:xfrm>
      </p:grpSpPr>
      <p:sp>
        <p:nvSpPr>
          <p:cNvPr id="35" name="Google Shape;35;p6"/>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lstStyle>
            <a:lvl1pPr lvl="0" algn="ctr">
              <a:lnSpc>
                <a:spcPct val="100000"/>
              </a:lnSpc>
              <a:spcBef>
                <a:spcPts val="0"/>
              </a:spcBef>
              <a:spcAft>
                <a:spcPts val="0"/>
              </a:spcAft>
              <a:buSzPts val="1400"/>
              <a:buNone/>
              <a:defRPr/>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sp>
        <p:nvSpPr>
          <p:cNvPr id="36" name="Google Shape;36;p6"/>
          <p:cNvSpPr txBox="1">
            <a:spLocks noGrp="1"/>
          </p:cNvSpPr>
          <p:nvPr>
            <p:ph type="body" idx="1"/>
          </p:nvPr>
        </p:nvSpPr>
        <p:spPr>
          <a:xfrm>
            <a:off x="457200" y="1600201"/>
            <a:ext cx="4038600" cy="3989040"/>
          </a:xfrm>
          <a:prstGeom prst="rect">
            <a:avLst/>
          </a:prstGeom>
          <a:noFill/>
          <a:ln>
            <a:noFill/>
          </a:ln>
        </p:spPr>
        <p:txBody>
          <a:bodyPr spcFirstLastPara="1" wrap="square" lIns="91425" tIns="45700" rIns="91425" bIns="45700" anchor="t" anchorCtr="0"/>
          <a:lstStyle>
            <a:lvl1pPr marL="457200" lvl="0" indent="-406400" algn="l">
              <a:lnSpc>
                <a:spcPct val="100000"/>
              </a:lnSpc>
              <a:spcBef>
                <a:spcPts val="560"/>
              </a:spcBef>
              <a:spcAft>
                <a:spcPts val="0"/>
              </a:spcAft>
              <a:buClr>
                <a:schemeClr val="dk1"/>
              </a:buClr>
              <a:buSzPts val="2800"/>
              <a:buChar char="•"/>
              <a:defRPr sz="2800"/>
            </a:lvl1pPr>
            <a:lvl2pPr marL="914400" lvl="1" indent="-381000" algn="l">
              <a:lnSpc>
                <a:spcPct val="100000"/>
              </a:lnSpc>
              <a:spcBef>
                <a:spcPts val="480"/>
              </a:spcBef>
              <a:spcAft>
                <a:spcPts val="0"/>
              </a:spcAft>
              <a:buClr>
                <a:schemeClr val="dk1"/>
              </a:buClr>
              <a:buSzPts val="2400"/>
              <a:buChar char="–"/>
              <a:defRPr sz="2400"/>
            </a:lvl2pPr>
            <a:lvl3pPr marL="1371600" lvl="2" indent="-355600" algn="l">
              <a:lnSpc>
                <a:spcPct val="100000"/>
              </a:lnSpc>
              <a:spcBef>
                <a:spcPts val="400"/>
              </a:spcBef>
              <a:spcAft>
                <a:spcPts val="0"/>
              </a:spcAft>
              <a:buClr>
                <a:schemeClr val="dk1"/>
              </a:buClr>
              <a:buSzPts val="2000"/>
              <a:buChar char="•"/>
              <a:defRPr sz="2000"/>
            </a:lvl3pPr>
            <a:lvl4pPr marL="1828800" lvl="3" indent="-342900" algn="l">
              <a:lnSpc>
                <a:spcPct val="100000"/>
              </a:lnSpc>
              <a:spcBef>
                <a:spcPts val="360"/>
              </a:spcBef>
              <a:spcAft>
                <a:spcPts val="0"/>
              </a:spcAft>
              <a:buClr>
                <a:schemeClr val="dk1"/>
              </a:buClr>
              <a:buSzPts val="1800"/>
              <a:buChar char="–"/>
              <a:defRPr sz="1800"/>
            </a:lvl4pPr>
            <a:lvl5pPr marL="2286000" lvl="4" indent="-342900" algn="l">
              <a:lnSpc>
                <a:spcPct val="100000"/>
              </a:lnSpc>
              <a:spcBef>
                <a:spcPts val="360"/>
              </a:spcBef>
              <a:spcAft>
                <a:spcPts val="0"/>
              </a:spcAft>
              <a:buClr>
                <a:schemeClr val="dk1"/>
              </a:buClr>
              <a:buSzPts val="1800"/>
              <a:buChar char="»"/>
              <a:defRPr sz="1800"/>
            </a:lvl5pPr>
            <a:lvl6pPr marL="2743200" lvl="5" indent="-342900" algn="l">
              <a:lnSpc>
                <a:spcPct val="100000"/>
              </a:lnSpc>
              <a:spcBef>
                <a:spcPts val="360"/>
              </a:spcBef>
              <a:spcAft>
                <a:spcPts val="0"/>
              </a:spcAft>
              <a:buClr>
                <a:schemeClr val="dk1"/>
              </a:buClr>
              <a:buSzPts val="1800"/>
              <a:buChar char="•"/>
              <a:defRPr sz="1800"/>
            </a:lvl6pPr>
            <a:lvl7pPr marL="3200400" lvl="6" indent="-342900" algn="l">
              <a:lnSpc>
                <a:spcPct val="100000"/>
              </a:lnSpc>
              <a:spcBef>
                <a:spcPts val="360"/>
              </a:spcBef>
              <a:spcAft>
                <a:spcPts val="0"/>
              </a:spcAft>
              <a:buClr>
                <a:schemeClr val="dk1"/>
              </a:buClr>
              <a:buSzPts val="1800"/>
              <a:buChar char="•"/>
              <a:defRPr sz="1800"/>
            </a:lvl7pPr>
            <a:lvl8pPr marL="3657600" lvl="7" indent="-342900" algn="l">
              <a:lnSpc>
                <a:spcPct val="100000"/>
              </a:lnSpc>
              <a:spcBef>
                <a:spcPts val="360"/>
              </a:spcBef>
              <a:spcAft>
                <a:spcPts val="0"/>
              </a:spcAft>
              <a:buClr>
                <a:schemeClr val="dk1"/>
              </a:buClr>
              <a:buSzPts val="1800"/>
              <a:buChar char="•"/>
              <a:defRPr sz="1800"/>
            </a:lvl8pPr>
            <a:lvl9pPr marL="4114800" lvl="8" indent="-342900" algn="l">
              <a:lnSpc>
                <a:spcPct val="100000"/>
              </a:lnSpc>
              <a:spcBef>
                <a:spcPts val="360"/>
              </a:spcBef>
              <a:spcAft>
                <a:spcPts val="0"/>
              </a:spcAft>
              <a:buClr>
                <a:schemeClr val="dk1"/>
              </a:buClr>
              <a:buSzPts val="1800"/>
              <a:buChar char="•"/>
              <a:defRPr sz="1800"/>
            </a:lvl9pPr>
          </a:lstStyle>
          <a:p>
            <a:endParaRPr/>
          </a:p>
        </p:txBody>
      </p:sp>
      <p:sp>
        <p:nvSpPr>
          <p:cNvPr id="37" name="Google Shape;37;p6"/>
          <p:cNvSpPr txBox="1">
            <a:spLocks noGrp="1"/>
          </p:cNvSpPr>
          <p:nvPr>
            <p:ph type="body" idx="2"/>
          </p:nvPr>
        </p:nvSpPr>
        <p:spPr>
          <a:xfrm>
            <a:off x="4648200" y="1600201"/>
            <a:ext cx="4038600" cy="3989040"/>
          </a:xfrm>
          <a:prstGeom prst="rect">
            <a:avLst/>
          </a:prstGeom>
          <a:noFill/>
          <a:ln>
            <a:noFill/>
          </a:ln>
        </p:spPr>
        <p:txBody>
          <a:bodyPr spcFirstLastPara="1" wrap="square" lIns="91425" tIns="45700" rIns="91425" bIns="45700" anchor="t" anchorCtr="0"/>
          <a:lstStyle>
            <a:lvl1pPr marL="457200" lvl="0" indent="-406400" algn="l">
              <a:lnSpc>
                <a:spcPct val="100000"/>
              </a:lnSpc>
              <a:spcBef>
                <a:spcPts val="560"/>
              </a:spcBef>
              <a:spcAft>
                <a:spcPts val="0"/>
              </a:spcAft>
              <a:buClr>
                <a:schemeClr val="dk1"/>
              </a:buClr>
              <a:buSzPts val="2800"/>
              <a:buChar char="•"/>
              <a:defRPr sz="2800"/>
            </a:lvl1pPr>
            <a:lvl2pPr marL="914400" lvl="1" indent="-381000" algn="l">
              <a:lnSpc>
                <a:spcPct val="100000"/>
              </a:lnSpc>
              <a:spcBef>
                <a:spcPts val="480"/>
              </a:spcBef>
              <a:spcAft>
                <a:spcPts val="0"/>
              </a:spcAft>
              <a:buClr>
                <a:schemeClr val="dk1"/>
              </a:buClr>
              <a:buSzPts val="2400"/>
              <a:buChar char="–"/>
              <a:defRPr sz="2400"/>
            </a:lvl2pPr>
            <a:lvl3pPr marL="1371600" lvl="2" indent="-355600" algn="l">
              <a:lnSpc>
                <a:spcPct val="100000"/>
              </a:lnSpc>
              <a:spcBef>
                <a:spcPts val="400"/>
              </a:spcBef>
              <a:spcAft>
                <a:spcPts val="0"/>
              </a:spcAft>
              <a:buClr>
                <a:schemeClr val="dk1"/>
              </a:buClr>
              <a:buSzPts val="2000"/>
              <a:buChar char="•"/>
              <a:defRPr sz="2000"/>
            </a:lvl3pPr>
            <a:lvl4pPr marL="1828800" lvl="3" indent="-342900" algn="l">
              <a:lnSpc>
                <a:spcPct val="100000"/>
              </a:lnSpc>
              <a:spcBef>
                <a:spcPts val="360"/>
              </a:spcBef>
              <a:spcAft>
                <a:spcPts val="0"/>
              </a:spcAft>
              <a:buClr>
                <a:schemeClr val="dk1"/>
              </a:buClr>
              <a:buSzPts val="1800"/>
              <a:buChar char="–"/>
              <a:defRPr sz="1800"/>
            </a:lvl4pPr>
            <a:lvl5pPr marL="2286000" lvl="4" indent="-342900" algn="l">
              <a:lnSpc>
                <a:spcPct val="100000"/>
              </a:lnSpc>
              <a:spcBef>
                <a:spcPts val="360"/>
              </a:spcBef>
              <a:spcAft>
                <a:spcPts val="0"/>
              </a:spcAft>
              <a:buClr>
                <a:schemeClr val="dk1"/>
              </a:buClr>
              <a:buSzPts val="1800"/>
              <a:buChar char="»"/>
              <a:defRPr sz="1800"/>
            </a:lvl5pPr>
            <a:lvl6pPr marL="2743200" lvl="5" indent="-342900" algn="l">
              <a:lnSpc>
                <a:spcPct val="100000"/>
              </a:lnSpc>
              <a:spcBef>
                <a:spcPts val="360"/>
              </a:spcBef>
              <a:spcAft>
                <a:spcPts val="0"/>
              </a:spcAft>
              <a:buClr>
                <a:schemeClr val="dk1"/>
              </a:buClr>
              <a:buSzPts val="1800"/>
              <a:buChar char="•"/>
              <a:defRPr sz="1800"/>
            </a:lvl6pPr>
            <a:lvl7pPr marL="3200400" lvl="6" indent="-342900" algn="l">
              <a:lnSpc>
                <a:spcPct val="100000"/>
              </a:lnSpc>
              <a:spcBef>
                <a:spcPts val="360"/>
              </a:spcBef>
              <a:spcAft>
                <a:spcPts val="0"/>
              </a:spcAft>
              <a:buClr>
                <a:schemeClr val="dk1"/>
              </a:buClr>
              <a:buSzPts val="1800"/>
              <a:buChar char="•"/>
              <a:defRPr sz="1800"/>
            </a:lvl7pPr>
            <a:lvl8pPr marL="3657600" lvl="7" indent="-342900" algn="l">
              <a:lnSpc>
                <a:spcPct val="100000"/>
              </a:lnSpc>
              <a:spcBef>
                <a:spcPts val="360"/>
              </a:spcBef>
              <a:spcAft>
                <a:spcPts val="0"/>
              </a:spcAft>
              <a:buClr>
                <a:schemeClr val="dk1"/>
              </a:buClr>
              <a:buSzPts val="1800"/>
              <a:buChar char="•"/>
              <a:defRPr sz="1800"/>
            </a:lvl8pPr>
            <a:lvl9pPr marL="4114800" lvl="8" indent="-342900" algn="l">
              <a:lnSpc>
                <a:spcPct val="100000"/>
              </a:lnSpc>
              <a:spcBef>
                <a:spcPts val="360"/>
              </a:spcBef>
              <a:spcAft>
                <a:spcPts val="0"/>
              </a:spcAft>
              <a:buClr>
                <a:schemeClr val="dk1"/>
              </a:buClr>
              <a:buSzPts val="1800"/>
              <a:buChar char="•"/>
              <a:defRPr sz="1800"/>
            </a:lvl9pPr>
          </a:lstStyle>
          <a:p>
            <a:endParaRPr/>
          </a:p>
        </p:txBody>
      </p:sp>
      <p:sp>
        <p:nvSpPr>
          <p:cNvPr id="38" name="Google Shape;38;p6"/>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9" name="Google Shape;39;p6"/>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98989"/>
                </a:solidFill>
                <a:latin typeface="Open Sans"/>
                <a:ea typeface="Open Sans"/>
                <a:cs typeface="Open Sans"/>
                <a:sym typeface="Open Sans"/>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98989"/>
                </a:solidFill>
                <a:latin typeface="Open Sans"/>
                <a:ea typeface="Open Sans"/>
                <a:cs typeface="Open Sans"/>
                <a:sym typeface="Open Sans"/>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98989"/>
                </a:solidFill>
                <a:latin typeface="Open Sans"/>
                <a:ea typeface="Open Sans"/>
                <a:cs typeface="Open Sans"/>
                <a:sym typeface="Open Sans"/>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98989"/>
                </a:solidFill>
                <a:latin typeface="Open Sans"/>
                <a:ea typeface="Open Sans"/>
                <a:cs typeface="Open Sans"/>
                <a:sym typeface="Open Sans"/>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98989"/>
                </a:solidFill>
                <a:latin typeface="Open Sans"/>
                <a:ea typeface="Open Sans"/>
                <a:cs typeface="Open Sans"/>
                <a:sym typeface="Open Sans"/>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98989"/>
                </a:solidFill>
                <a:latin typeface="Open Sans"/>
                <a:ea typeface="Open Sans"/>
                <a:cs typeface="Open Sans"/>
                <a:sym typeface="Open Sans"/>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98989"/>
                </a:solidFill>
                <a:latin typeface="Open Sans"/>
                <a:ea typeface="Open Sans"/>
                <a:cs typeface="Open Sans"/>
                <a:sym typeface="Open Sans"/>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98989"/>
                </a:solidFill>
                <a:latin typeface="Open Sans"/>
                <a:ea typeface="Open Sans"/>
                <a:cs typeface="Open Sans"/>
                <a:sym typeface="Open Sans"/>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98989"/>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0"/>
        <p:cNvGrpSpPr/>
        <p:nvPr/>
      </p:nvGrpSpPr>
      <p:grpSpPr>
        <a:xfrm>
          <a:off x="0" y="0"/>
          <a:ext cx="0" cy="0"/>
          <a:chOff x="0" y="0"/>
          <a:chExt cx="0" cy="0"/>
        </a:xfrm>
      </p:grpSpPr>
      <p:sp>
        <p:nvSpPr>
          <p:cNvPr id="41" name="Google Shape;41;p7"/>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lstStyle>
            <a:lvl1pPr lvl="0" algn="ctr">
              <a:lnSpc>
                <a:spcPct val="100000"/>
              </a:lnSpc>
              <a:spcBef>
                <a:spcPts val="0"/>
              </a:spcBef>
              <a:spcAft>
                <a:spcPts val="0"/>
              </a:spcAft>
              <a:buSzPts val="1400"/>
              <a:buNone/>
              <a:defRPr/>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sp>
        <p:nvSpPr>
          <p:cNvPr id="42" name="Google Shape;42;p7"/>
          <p:cNvSpPr txBox="1">
            <a:spLocks noGrp="1"/>
          </p:cNvSpPr>
          <p:nvPr>
            <p:ph type="body" idx="1"/>
          </p:nvPr>
        </p:nvSpPr>
        <p:spPr>
          <a:xfrm>
            <a:off x="457200" y="1535113"/>
            <a:ext cx="4040188" cy="639762"/>
          </a:xfrm>
          <a:prstGeom prst="rect">
            <a:avLst/>
          </a:prstGeom>
          <a:noFill/>
          <a:ln>
            <a:noFill/>
          </a:ln>
        </p:spPr>
        <p:txBody>
          <a:bodyPr spcFirstLastPara="1" wrap="square" lIns="91425" tIns="45700" rIns="91425" bIns="45700" anchor="b" anchorCtr="0"/>
          <a:lstStyle>
            <a:lvl1pPr marL="457200" lvl="0" indent="-228600" algn="l">
              <a:lnSpc>
                <a:spcPct val="100000"/>
              </a:lnSpc>
              <a:spcBef>
                <a:spcPts val="480"/>
              </a:spcBef>
              <a:spcAft>
                <a:spcPts val="0"/>
              </a:spcAft>
              <a:buClr>
                <a:schemeClr val="dk1"/>
              </a:buClr>
              <a:buSzPts val="2400"/>
              <a:buNone/>
              <a:defRPr sz="2400" b="1"/>
            </a:lvl1pPr>
            <a:lvl2pPr marL="914400" lvl="1" indent="-228600" algn="l">
              <a:lnSpc>
                <a:spcPct val="100000"/>
              </a:lnSpc>
              <a:spcBef>
                <a:spcPts val="400"/>
              </a:spcBef>
              <a:spcAft>
                <a:spcPts val="0"/>
              </a:spcAft>
              <a:buClr>
                <a:schemeClr val="dk1"/>
              </a:buClr>
              <a:buSzPts val="2000"/>
              <a:buNone/>
              <a:defRPr sz="2000" b="1"/>
            </a:lvl2pPr>
            <a:lvl3pPr marL="1371600" lvl="2" indent="-228600" algn="l">
              <a:lnSpc>
                <a:spcPct val="100000"/>
              </a:lnSpc>
              <a:spcBef>
                <a:spcPts val="360"/>
              </a:spcBef>
              <a:spcAft>
                <a:spcPts val="0"/>
              </a:spcAft>
              <a:buClr>
                <a:schemeClr val="dk1"/>
              </a:buClr>
              <a:buSzPts val="1800"/>
              <a:buNone/>
              <a:defRPr sz="1800" b="1"/>
            </a:lvl3pPr>
            <a:lvl4pPr marL="1828800" lvl="3" indent="-228600" algn="l">
              <a:lnSpc>
                <a:spcPct val="100000"/>
              </a:lnSpc>
              <a:spcBef>
                <a:spcPts val="320"/>
              </a:spcBef>
              <a:spcAft>
                <a:spcPts val="0"/>
              </a:spcAft>
              <a:buClr>
                <a:schemeClr val="dk1"/>
              </a:buClr>
              <a:buSzPts val="1600"/>
              <a:buNone/>
              <a:defRPr sz="1600" b="1"/>
            </a:lvl4pPr>
            <a:lvl5pPr marL="2286000" lvl="4" indent="-228600" algn="l">
              <a:lnSpc>
                <a:spcPct val="100000"/>
              </a:lnSpc>
              <a:spcBef>
                <a:spcPts val="320"/>
              </a:spcBef>
              <a:spcAft>
                <a:spcPts val="0"/>
              </a:spcAft>
              <a:buClr>
                <a:schemeClr val="dk1"/>
              </a:buClr>
              <a:buSzPts val="1600"/>
              <a:buNone/>
              <a:defRPr sz="1600" b="1"/>
            </a:lvl5pPr>
            <a:lvl6pPr marL="2743200" lvl="5" indent="-228600" algn="l">
              <a:lnSpc>
                <a:spcPct val="100000"/>
              </a:lnSpc>
              <a:spcBef>
                <a:spcPts val="320"/>
              </a:spcBef>
              <a:spcAft>
                <a:spcPts val="0"/>
              </a:spcAft>
              <a:buClr>
                <a:schemeClr val="dk1"/>
              </a:buClr>
              <a:buSzPts val="1600"/>
              <a:buNone/>
              <a:defRPr sz="1600" b="1"/>
            </a:lvl6pPr>
            <a:lvl7pPr marL="3200400" lvl="6" indent="-228600" algn="l">
              <a:lnSpc>
                <a:spcPct val="100000"/>
              </a:lnSpc>
              <a:spcBef>
                <a:spcPts val="320"/>
              </a:spcBef>
              <a:spcAft>
                <a:spcPts val="0"/>
              </a:spcAft>
              <a:buClr>
                <a:schemeClr val="dk1"/>
              </a:buClr>
              <a:buSzPts val="1600"/>
              <a:buNone/>
              <a:defRPr sz="1600" b="1"/>
            </a:lvl7pPr>
            <a:lvl8pPr marL="3657600" lvl="7" indent="-228600" algn="l">
              <a:lnSpc>
                <a:spcPct val="100000"/>
              </a:lnSpc>
              <a:spcBef>
                <a:spcPts val="320"/>
              </a:spcBef>
              <a:spcAft>
                <a:spcPts val="0"/>
              </a:spcAft>
              <a:buClr>
                <a:schemeClr val="dk1"/>
              </a:buClr>
              <a:buSzPts val="1600"/>
              <a:buNone/>
              <a:defRPr sz="1600" b="1"/>
            </a:lvl8pPr>
            <a:lvl9pPr marL="4114800" lvl="8" indent="-228600" algn="l">
              <a:lnSpc>
                <a:spcPct val="100000"/>
              </a:lnSpc>
              <a:spcBef>
                <a:spcPts val="320"/>
              </a:spcBef>
              <a:spcAft>
                <a:spcPts val="0"/>
              </a:spcAft>
              <a:buClr>
                <a:schemeClr val="dk1"/>
              </a:buClr>
              <a:buSzPts val="1600"/>
              <a:buNone/>
              <a:defRPr sz="1600" b="1"/>
            </a:lvl9pPr>
          </a:lstStyle>
          <a:p>
            <a:endParaRPr/>
          </a:p>
        </p:txBody>
      </p:sp>
      <p:sp>
        <p:nvSpPr>
          <p:cNvPr id="43" name="Google Shape;43;p7"/>
          <p:cNvSpPr txBox="1">
            <a:spLocks noGrp="1"/>
          </p:cNvSpPr>
          <p:nvPr>
            <p:ph type="body" idx="2"/>
          </p:nvPr>
        </p:nvSpPr>
        <p:spPr>
          <a:xfrm>
            <a:off x="457200" y="2174875"/>
            <a:ext cx="4040188" cy="3414365"/>
          </a:xfrm>
          <a:prstGeom prst="rect">
            <a:avLst/>
          </a:prstGeom>
          <a:noFill/>
          <a:ln>
            <a:noFill/>
          </a:ln>
        </p:spPr>
        <p:txBody>
          <a:bodyPr spcFirstLastPara="1" wrap="square" lIns="91425" tIns="45700" rIns="91425" bIns="45700" anchor="t" anchorCtr="0"/>
          <a:lstStyle>
            <a:lvl1pPr marL="457200" lvl="0" indent="-381000" algn="l">
              <a:lnSpc>
                <a:spcPct val="100000"/>
              </a:lnSpc>
              <a:spcBef>
                <a:spcPts val="480"/>
              </a:spcBef>
              <a:spcAft>
                <a:spcPts val="0"/>
              </a:spcAft>
              <a:buClr>
                <a:schemeClr val="dk1"/>
              </a:buClr>
              <a:buSzPts val="2400"/>
              <a:buChar char="•"/>
              <a:defRPr sz="2400"/>
            </a:lvl1pPr>
            <a:lvl2pPr marL="914400" lvl="1" indent="-355600" algn="l">
              <a:lnSpc>
                <a:spcPct val="100000"/>
              </a:lnSpc>
              <a:spcBef>
                <a:spcPts val="400"/>
              </a:spcBef>
              <a:spcAft>
                <a:spcPts val="0"/>
              </a:spcAft>
              <a:buClr>
                <a:schemeClr val="dk1"/>
              </a:buClr>
              <a:buSzPts val="2000"/>
              <a:buChar char="–"/>
              <a:defRPr sz="2000"/>
            </a:lvl2pPr>
            <a:lvl3pPr marL="1371600" lvl="2" indent="-342900" algn="l">
              <a:lnSpc>
                <a:spcPct val="100000"/>
              </a:lnSpc>
              <a:spcBef>
                <a:spcPts val="360"/>
              </a:spcBef>
              <a:spcAft>
                <a:spcPts val="0"/>
              </a:spcAft>
              <a:buClr>
                <a:schemeClr val="dk1"/>
              </a:buClr>
              <a:buSzPts val="1800"/>
              <a:buChar char="•"/>
              <a:defRPr sz="1800"/>
            </a:lvl3pPr>
            <a:lvl4pPr marL="1828800" lvl="3" indent="-330200" algn="l">
              <a:lnSpc>
                <a:spcPct val="100000"/>
              </a:lnSpc>
              <a:spcBef>
                <a:spcPts val="320"/>
              </a:spcBef>
              <a:spcAft>
                <a:spcPts val="0"/>
              </a:spcAft>
              <a:buClr>
                <a:schemeClr val="dk1"/>
              </a:buClr>
              <a:buSzPts val="1600"/>
              <a:buChar char="–"/>
              <a:defRPr sz="1600"/>
            </a:lvl4pPr>
            <a:lvl5pPr marL="2286000" lvl="4" indent="-330200" algn="l">
              <a:lnSpc>
                <a:spcPct val="100000"/>
              </a:lnSpc>
              <a:spcBef>
                <a:spcPts val="320"/>
              </a:spcBef>
              <a:spcAft>
                <a:spcPts val="0"/>
              </a:spcAft>
              <a:buClr>
                <a:schemeClr val="dk1"/>
              </a:buClr>
              <a:buSzPts val="1600"/>
              <a:buChar char="»"/>
              <a:defRPr sz="1600"/>
            </a:lvl5pPr>
            <a:lvl6pPr marL="2743200" lvl="5" indent="-330200" algn="l">
              <a:lnSpc>
                <a:spcPct val="100000"/>
              </a:lnSpc>
              <a:spcBef>
                <a:spcPts val="320"/>
              </a:spcBef>
              <a:spcAft>
                <a:spcPts val="0"/>
              </a:spcAft>
              <a:buClr>
                <a:schemeClr val="dk1"/>
              </a:buClr>
              <a:buSzPts val="1600"/>
              <a:buChar char="•"/>
              <a:defRPr sz="1600"/>
            </a:lvl6pPr>
            <a:lvl7pPr marL="3200400" lvl="6" indent="-330200" algn="l">
              <a:lnSpc>
                <a:spcPct val="100000"/>
              </a:lnSpc>
              <a:spcBef>
                <a:spcPts val="320"/>
              </a:spcBef>
              <a:spcAft>
                <a:spcPts val="0"/>
              </a:spcAft>
              <a:buClr>
                <a:schemeClr val="dk1"/>
              </a:buClr>
              <a:buSzPts val="1600"/>
              <a:buChar char="•"/>
              <a:defRPr sz="1600"/>
            </a:lvl7pPr>
            <a:lvl8pPr marL="3657600" lvl="7" indent="-330200" algn="l">
              <a:lnSpc>
                <a:spcPct val="100000"/>
              </a:lnSpc>
              <a:spcBef>
                <a:spcPts val="320"/>
              </a:spcBef>
              <a:spcAft>
                <a:spcPts val="0"/>
              </a:spcAft>
              <a:buClr>
                <a:schemeClr val="dk1"/>
              </a:buClr>
              <a:buSzPts val="1600"/>
              <a:buChar char="•"/>
              <a:defRPr sz="1600"/>
            </a:lvl8pPr>
            <a:lvl9pPr marL="4114800" lvl="8" indent="-330200" algn="l">
              <a:lnSpc>
                <a:spcPct val="100000"/>
              </a:lnSpc>
              <a:spcBef>
                <a:spcPts val="320"/>
              </a:spcBef>
              <a:spcAft>
                <a:spcPts val="0"/>
              </a:spcAft>
              <a:buClr>
                <a:schemeClr val="dk1"/>
              </a:buClr>
              <a:buSzPts val="1600"/>
              <a:buChar char="•"/>
              <a:defRPr sz="1600"/>
            </a:lvl9pPr>
          </a:lstStyle>
          <a:p>
            <a:endParaRPr/>
          </a:p>
        </p:txBody>
      </p:sp>
      <p:sp>
        <p:nvSpPr>
          <p:cNvPr id="44" name="Google Shape;44;p7"/>
          <p:cNvSpPr txBox="1">
            <a:spLocks noGrp="1"/>
          </p:cNvSpPr>
          <p:nvPr>
            <p:ph type="body" idx="3"/>
          </p:nvPr>
        </p:nvSpPr>
        <p:spPr>
          <a:xfrm>
            <a:off x="4645025" y="1535113"/>
            <a:ext cx="4041775" cy="639762"/>
          </a:xfrm>
          <a:prstGeom prst="rect">
            <a:avLst/>
          </a:prstGeom>
          <a:noFill/>
          <a:ln>
            <a:noFill/>
          </a:ln>
        </p:spPr>
        <p:txBody>
          <a:bodyPr spcFirstLastPara="1" wrap="square" lIns="91425" tIns="45700" rIns="91425" bIns="45700" anchor="b" anchorCtr="0"/>
          <a:lstStyle>
            <a:lvl1pPr marL="457200" lvl="0" indent="-228600" algn="l">
              <a:lnSpc>
                <a:spcPct val="100000"/>
              </a:lnSpc>
              <a:spcBef>
                <a:spcPts val="480"/>
              </a:spcBef>
              <a:spcAft>
                <a:spcPts val="0"/>
              </a:spcAft>
              <a:buClr>
                <a:schemeClr val="dk1"/>
              </a:buClr>
              <a:buSzPts val="2400"/>
              <a:buNone/>
              <a:defRPr sz="2400" b="1"/>
            </a:lvl1pPr>
            <a:lvl2pPr marL="914400" lvl="1" indent="-228600" algn="l">
              <a:lnSpc>
                <a:spcPct val="100000"/>
              </a:lnSpc>
              <a:spcBef>
                <a:spcPts val="400"/>
              </a:spcBef>
              <a:spcAft>
                <a:spcPts val="0"/>
              </a:spcAft>
              <a:buClr>
                <a:schemeClr val="dk1"/>
              </a:buClr>
              <a:buSzPts val="2000"/>
              <a:buNone/>
              <a:defRPr sz="2000" b="1"/>
            </a:lvl2pPr>
            <a:lvl3pPr marL="1371600" lvl="2" indent="-228600" algn="l">
              <a:lnSpc>
                <a:spcPct val="100000"/>
              </a:lnSpc>
              <a:spcBef>
                <a:spcPts val="360"/>
              </a:spcBef>
              <a:spcAft>
                <a:spcPts val="0"/>
              </a:spcAft>
              <a:buClr>
                <a:schemeClr val="dk1"/>
              </a:buClr>
              <a:buSzPts val="1800"/>
              <a:buNone/>
              <a:defRPr sz="1800" b="1"/>
            </a:lvl3pPr>
            <a:lvl4pPr marL="1828800" lvl="3" indent="-228600" algn="l">
              <a:lnSpc>
                <a:spcPct val="100000"/>
              </a:lnSpc>
              <a:spcBef>
                <a:spcPts val="320"/>
              </a:spcBef>
              <a:spcAft>
                <a:spcPts val="0"/>
              </a:spcAft>
              <a:buClr>
                <a:schemeClr val="dk1"/>
              </a:buClr>
              <a:buSzPts val="1600"/>
              <a:buNone/>
              <a:defRPr sz="1600" b="1"/>
            </a:lvl4pPr>
            <a:lvl5pPr marL="2286000" lvl="4" indent="-228600" algn="l">
              <a:lnSpc>
                <a:spcPct val="100000"/>
              </a:lnSpc>
              <a:spcBef>
                <a:spcPts val="320"/>
              </a:spcBef>
              <a:spcAft>
                <a:spcPts val="0"/>
              </a:spcAft>
              <a:buClr>
                <a:schemeClr val="dk1"/>
              </a:buClr>
              <a:buSzPts val="1600"/>
              <a:buNone/>
              <a:defRPr sz="1600" b="1"/>
            </a:lvl5pPr>
            <a:lvl6pPr marL="2743200" lvl="5" indent="-228600" algn="l">
              <a:lnSpc>
                <a:spcPct val="100000"/>
              </a:lnSpc>
              <a:spcBef>
                <a:spcPts val="320"/>
              </a:spcBef>
              <a:spcAft>
                <a:spcPts val="0"/>
              </a:spcAft>
              <a:buClr>
                <a:schemeClr val="dk1"/>
              </a:buClr>
              <a:buSzPts val="1600"/>
              <a:buNone/>
              <a:defRPr sz="1600" b="1"/>
            </a:lvl6pPr>
            <a:lvl7pPr marL="3200400" lvl="6" indent="-228600" algn="l">
              <a:lnSpc>
                <a:spcPct val="100000"/>
              </a:lnSpc>
              <a:spcBef>
                <a:spcPts val="320"/>
              </a:spcBef>
              <a:spcAft>
                <a:spcPts val="0"/>
              </a:spcAft>
              <a:buClr>
                <a:schemeClr val="dk1"/>
              </a:buClr>
              <a:buSzPts val="1600"/>
              <a:buNone/>
              <a:defRPr sz="1600" b="1"/>
            </a:lvl7pPr>
            <a:lvl8pPr marL="3657600" lvl="7" indent="-228600" algn="l">
              <a:lnSpc>
                <a:spcPct val="100000"/>
              </a:lnSpc>
              <a:spcBef>
                <a:spcPts val="320"/>
              </a:spcBef>
              <a:spcAft>
                <a:spcPts val="0"/>
              </a:spcAft>
              <a:buClr>
                <a:schemeClr val="dk1"/>
              </a:buClr>
              <a:buSzPts val="1600"/>
              <a:buNone/>
              <a:defRPr sz="1600" b="1"/>
            </a:lvl8pPr>
            <a:lvl9pPr marL="4114800" lvl="8" indent="-228600" algn="l">
              <a:lnSpc>
                <a:spcPct val="100000"/>
              </a:lnSpc>
              <a:spcBef>
                <a:spcPts val="320"/>
              </a:spcBef>
              <a:spcAft>
                <a:spcPts val="0"/>
              </a:spcAft>
              <a:buClr>
                <a:schemeClr val="dk1"/>
              </a:buClr>
              <a:buSzPts val="1600"/>
              <a:buNone/>
              <a:defRPr sz="1600" b="1"/>
            </a:lvl9pPr>
          </a:lstStyle>
          <a:p>
            <a:endParaRPr/>
          </a:p>
        </p:txBody>
      </p:sp>
      <p:sp>
        <p:nvSpPr>
          <p:cNvPr id="45" name="Google Shape;45;p7"/>
          <p:cNvSpPr txBox="1">
            <a:spLocks noGrp="1"/>
          </p:cNvSpPr>
          <p:nvPr>
            <p:ph type="body" idx="4"/>
          </p:nvPr>
        </p:nvSpPr>
        <p:spPr>
          <a:xfrm>
            <a:off x="4645025" y="2174875"/>
            <a:ext cx="4041775" cy="3414365"/>
          </a:xfrm>
          <a:prstGeom prst="rect">
            <a:avLst/>
          </a:prstGeom>
          <a:noFill/>
          <a:ln>
            <a:noFill/>
          </a:ln>
        </p:spPr>
        <p:txBody>
          <a:bodyPr spcFirstLastPara="1" wrap="square" lIns="91425" tIns="45700" rIns="91425" bIns="45700" anchor="t" anchorCtr="0"/>
          <a:lstStyle>
            <a:lvl1pPr marL="457200" lvl="0" indent="-381000" algn="l">
              <a:lnSpc>
                <a:spcPct val="100000"/>
              </a:lnSpc>
              <a:spcBef>
                <a:spcPts val="480"/>
              </a:spcBef>
              <a:spcAft>
                <a:spcPts val="0"/>
              </a:spcAft>
              <a:buClr>
                <a:schemeClr val="dk1"/>
              </a:buClr>
              <a:buSzPts val="2400"/>
              <a:buChar char="•"/>
              <a:defRPr sz="2400"/>
            </a:lvl1pPr>
            <a:lvl2pPr marL="914400" lvl="1" indent="-355600" algn="l">
              <a:lnSpc>
                <a:spcPct val="100000"/>
              </a:lnSpc>
              <a:spcBef>
                <a:spcPts val="400"/>
              </a:spcBef>
              <a:spcAft>
                <a:spcPts val="0"/>
              </a:spcAft>
              <a:buClr>
                <a:schemeClr val="dk1"/>
              </a:buClr>
              <a:buSzPts val="2000"/>
              <a:buChar char="–"/>
              <a:defRPr sz="2000"/>
            </a:lvl2pPr>
            <a:lvl3pPr marL="1371600" lvl="2" indent="-342900" algn="l">
              <a:lnSpc>
                <a:spcPct val="100000"/>
              </a:lnSpc>
              <a:spcBef>
                <a:spcPts val="360"/>
              </a:spcBef>
              <a:spcAft>
                <a:spcPts val="0"/>
              </a:spcAft>
              <a:buClr>
                <a:schemeClr val="dk1"/>
              </a:buClr>
              <a:buSzPts val="1800"/>
              <a:buChar char="•"/>
              <a:defRPr sz="1800"/>
            </a:lvl3pPr>
            <a:lvl4pPr marL="1828800" lvl="3" indent="-330200" algn="l">
              <a:lnSpc>
                <a:spcPct val="100000"/>
              </a:lnSpc>
              <a:spcBef>
                <a:spcPts val="320"/>
              </a:spcBef>
              <a:spcAft>
                <a:spcPts val="0"/>
              </a:spcAft>
              <a:buClr>
                <a:schemeClr val="dk1"/>
              </a:buClr>
              <a:buSzPts val="1600"/>
              <a:buChar char="–"/>
              <a:defRPr sz="1600"/>
            </a:lvl4pPr>
            <a:lvl5pPr marL="2286000" lvl="4" indent="-330200" algn="l">
              <a:lnSpc>
                <a:spcPct val="100000"/>
              </a:lnSpc>
              <a:spcBef>
                <a:spcPts val="320"/>
              </a:spcBef>
              <a:spcAft>
                <a:spcPts val="0"/>
              </a:spcAft>
              <a:buClr>
                <a:schemeClr val="dk1"/>
              </a:buClr>
              <a:buSzPts val="1600"/>
              <a:buChar char="»"/>
              <a:defRPr sz="1600"/>
            </a:lvl5pPr>
            <a:lvl6pPr marL="2743200" lvl="5" indent="-330200" algn="l">
              <a:lnSpc>
                <a:spcPct val="100000"/>
              </a:lnSpc>
              <a:spcBef>
                <a:spcPts val="320"/>
              </a:spcBef>
              <a:spcAft>
                <a:spcPts val="0"/>
              </a:spcAft>
              <a:buClr>
                <a:schemeClr val="dk1"/>
              </a:buClr>
              <a:buSzPts val="1600"/>
              <a:buChar char="•"/>
              <a:defRPr sz="1600"/>
            </a:lvl6pPr>
            <a:lvl7pPr marL="3200400" lvl="6" indent="-330200" algn="l">
              <a:lnSpc>
                <a:spcPct val="100000"/>
              </a:lnSpc>
              <a:spcBef>
                <a:spcPts val="320"/>
              </a:spcBef>
              <a:spcAft>
                <a:spcPts val="0"/>
              </a:spcAft>
              <a:buClr>
                <a:schemeClr val="dk1"/>
              </a:buClr>
              <a:buSzPts val="1600"/>
              <a:buChar char="•"/>
              <a:defRPr sz="1600"/>
            </a:lvl7pPr>
            <a:lvl8pPr marL="3657600" lvl="7" indent="-330200" algn="l">
              <a:lnSpc>
                <a:spcPct val="100000"/>
              </a:lnSpc>
              <a:spcBef>
                <a:spcPts val="320"/>
              </a:spcBef>
              <a:spcAft>
                <a:spcPts val="0"/>
              </a:spcAft>
              <a:buClr>
                <a:schemeClr val="dk1"/>
              </a:buClr>
              <a:buSzPts val="1600"/>
              <a:buChar char="•"/>
              <a:defRPr sz="1600"/>
            </a:lvl8pPr>
            <a:lvl9pPr marL="4114800" lvl="8" indent="-330200" algn="l">
              <a:lnSpc>
                <a:spcPct val="100000"/>
              </a:lnSpc>
              <a:spcBef>
                <a:spcPts val="320"/>
              </a:spcBef>
              <a:spcAft>
                <a:spcPts val="0"/>
              </a:spcAft>
              <a:buClr>
                <a:schemeClr val="dk1"/>
              </a:buClr>
              <a:buSzPts val="1600"/>
              <a:buChar char="•"/>
              <a:defRPr sz="1600"/>
            </a:lvl9pPr>
          </a:lstStyle>
          <a:p>
            <a:endParaRPr/>
          </a:p>
        </p:txBody>
      </p:sp>
      <p:sp>
        <p:nvSpPr>
          <p:cNvPr id="46" name="Google Shape;46;p7"/>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7" name="Google Shape;47;p7"/>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98989"/>
                </a:solidFill>
                <a:latin typeface="Open Sans"/>
                <a:ea typeface="Open Sans"/>
                <a:cs typeface="Open Sans"/>
                <a:sym typeface="Open Sans"/>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98989"/>
                </a:solidFill>
                <a:latin typeface="Open Sans"/>
                <a:ea typeface="Open Sans"/>
                <a:cs typeface="Open Sans"/>
                <a:sym typeface="Open Sans"/>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98989"/>
                </a:solidFill>
                <a:latin typeface="Open Sans"/>
                <a:ea typeface="Open Sans"/>
                <a:cs typeface="Open Sans"/>
                <a:sym typeface="Open Sans"/>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98989"/>
                </a:solidFill>
                <a:latin typeface="Open Sans"/>
                <a:ea typeface="Open Sans"/>
                <a:cs typeface="Open Sans"/>
                <a:sym typeface="Open Sans"/>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98989"/>
                </a:solidFill>
                <a:latin typeface="Open Sans"/>
                <a:ea typeface="Open Sans"/>
                <a:cs typeface="Open Sans"/>
                <a:sym typeface="Open Sans"/>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98989"/>
                </a:solidFill>
                <a:latin typeface="Open Sans"/>
                <a:ea typeface="Open Sans"/>
                <a:cs typeface="Open Sans"/>
                <a:sym typeface="Open Sans"/>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98989"/>
                </a:solidFill>
                <a:latin typeface="Open Sans"/>
                <a:ea typeface="Open Sans"/>
                <a:cs typeface="Open Sans"/>
                <a:sym typeface="Open Sans"/>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98989"/>
                </a:solidFill>
                <a:latin typeface="Open Sans"/>
                <a:ea typeface="Open Sans"/>
                <a:cs typeface="Open Sans"/>
                <a:sym typeface="Open Sans"/>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98989"/>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8"/>
        <p:cNvGrpSpPr/>
        <p:nvPr/>
      </p:nvGrpSpPr>
      <p:grpSpPr>
        <a:xfrm>
          <a:off x="0" y="0"/>
          <a:ext cx="0" cy="0"/>
          <a:chOff x="0" y="0"/>
          <a:chExt cx="0" cy="0"/>
        </a:xfrm>
      </p:grpSpPr>
      <p:sp>
        <p:nvSpPr>
          <p:cNvPr id="49" name="Google Shape;49;p8"/>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lstStyle>
            <a:lvl1pPr lvl="0" algn="ctr">
              <a:lnSpc>
                <a:spcPct val="100000"/>
              </a:lnSpc>
              <a:spcBef>
                <a:spcPts val="0"/>
              </a:spcBef>
              <a:spcAft>
                <a:spcPts val="0"/>
              </a:spcAft>
              <a:buSzPts val="1400"/>
              <a:buNone/>
              <a:defRPr/>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sp>
        <p:nvSpPr>
          <p:cNvPr id="50" name="Google Shape;50;p8"/>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1" name="Google Shape;51;p8"/>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98989"/>
                </a:solidFill>
                <a:latin typeface="Open Sans"/>
                <a:ea typeface="Open Sans"/>
                <a:cs typeface="Open Sans"/>
                <a:sym typeface="Open Sans"/>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98989"/>
                </a:solidFill>
                <a:latin typeface="Open Sans"/>
                <a:ea typeface="Open Sans"/>
                <a:cs typeface="Open Sans"/>
                <a:sym typeface="Open Sans"/>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98989"/>
                </a:solidFill>
                <a:latin typeface="Open Sans"/>
                <a:ea typeface="Open Sans"/>
                <a:cs typeface="Open Sans"/>
                <a:sym typeface="Open Sans"/>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98989"/>
                </a:solidFill>
                <a:latin typeface="Open Sans"/>
                <a:ea typeface="Open Sans"/>
                <a:cs typeface="Open Sans"/>
                <a:sym typeface="Open Sans"/>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98989"/>
                </a:solidFill>
                <a:latin typeface="Open Sans"/>
                <a:ea typeface="Open Sans"/>
                <a:cs typeface="Open Sans"/>
                <a:sym typeface="Open Sans"/>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98989"/>
                </a:solidFill>
                <a:latin typeface="Open Sans"/>
                <a:ea typeface="Open Sans"/>
                <a:cs typeface="Open Sans"/>
                <a:sym typeface="Open Sans"/>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98989"/>
                </a:solidFill>
                <a:latin typeface="Open Sans"/>
                <a:ea typeface="Open Sans"/>
                <a:cs typeface="Open Sans"/>
                <a:sym typeface="Open Sans"/>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98989"/>
                </a:solidFill>
                <a:latin typeface="Open Sans"/>
                <a:ea typeface="Open Sans"/>
                <a:cs typeface="Open Sans"/>
                <a:sym typeface="Open Sans"/>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98989"/>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2"/>
        <p:cNvGrpSpPr/>
        <p:nvPr/>
      </p:nvGrpSpPr>
      <p:grpSpPr>
        <a:xfrm>
          <a:off x="0" y="0"/>
          <a:ext cx="0" cy="0"/>
          <a:chOff x="0" y="0"/>
          <a:chExt cx="0" cy="0"/>
        </a:xfrm>
      </p:grpSpPr>
      <p:sp>
        <p:nvSpPr>
          <p:cNvPr id="53" name="Google Shape;53;p9"/>
          <p:cNvSpPr txBox="1">
            <a:spLocks noGrp="1"/>
          </p:cNvSpPr>
          <p:nvPr>
            <p:ph type="title"/>
          </p:nvPr>
        </p:nvSpPr>
        <p:spPr>
          <a:xfrm>
            <a:off x="457200" y="273050"/>
            <a:ext cx="3008313" cy="1162050"/>
          </a:xfrm>
          <a:prstGeom prst="rect">
            <a:avLst/>
          </a:prstGeom>
          <a:noFill/>
          <a:ln>
            <a:noFill/>
          </a:ln>
        </p:spPr>
        <p:txBody>
          <a:bodyPr spcFirstLastPara="1" wrap="square" lIns="91425" tIns="45700" rIns="91425" bIns="45700" anchor="b" anchorCtr="0"/>
          <a:lstStyle>
            <a:lvl1pPr lvl="0" algn="l">
              <a:lnSpc>
                <a:spcPct val="100000"/>
              </a:lnSpc>
              <a:spcBef>
                <a:spcPts val="0"/>
              </a:spcBef>
              <a:spcAft>
                <a:spcPts val="0"/>
              </a:spcAft>
              <a:buSzPts val="1400"/>
              <a:buNone/>
              <a:defRPr sz="2000" b="1"/>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sp>
        <p:nvSpPr>
          <p:cNvPr id="54" name="Google Shape;54;p9"/>
          <p:cNvSpPr txBox="1">
            <a:spLocks noGrp="1"/>
          </p:cNvSpPr>
          <p:nvPr>
            <p:ph type="body" idx="1"/>
          </p:nvPr>
        </p:nvSpPr>
        <p:spPr>
          <a:xfrm>
            <a:off x="3575050" y="273050"/>
            <a:ext cx="5111750" cy="5172173"/>
          </a:xfrm>
          <a:prstGeom prst="rect">
            <a:avLst/>
          </a:prstGeom>
          <a:noFill/>
          <a:ln>
            <a:noFill/>
          </a:ln>
        </p:spPr>
        <p:txBody>
          <a:bodyPr spcFirstLastPara="1" wrap="square" lIns="91425" tIns="45700" rIns="91425" bIns="45700" anchor="t" anchorCtr="0"/>
          <a:lstStyle>
            <a:lvl1pPr marL="457200" lvl="0" indent="-431800" algn="l">
              <a:lnSpc>
                <a:spcPct val="100000"/>
              </a:lnSpc>
              <a:spcBef>
                <a:spcPts val="640"/>
              </a:spcBef>
              <a:spcAft>
                <a:spcPts val="0"/>
              </a:spcAft>
              <a:buClr>
                <a:schemeClr val="dk1"/>
              </a:buClr>
              <a:buSzPts val="3200"/>
              <a:buChar char="•"/>
              <a:defRPr sz="3200"/>
            </a:lvl1pPr>
            <a:lvl2pPr marL="914400" lvl="1" indent="-406400" algn="l">
              <a:lnSpc>
                <a:spcPct val="100000"/>
              </a:lnSpc>
              <a:spcBef>
                <a:spcPts val="560"/>
              </a:spcBef>
              <a:spcAft>
                <a:spcPts val="0"/>
              </a:spcAft>
              <a:buClr>
                <a:schemeClr val="dk1"/>
              </a:buClr>
              <a:buSzPts val="2800"/>
              <a:buChar char="–"/>
              <a:defRPr sz="2800"/>
            </a:lvl2pPr>
            <a:lvl3pPr marL="1371600" lvl="2" indent="-381000" algn="l">
              <a:lnSpc>
                <a:spcPct val="100000"/>
              </a:lnSpc>
              <a:spcBef>
                <a:spcPts val="480"/>
              </a:spcBef>
              <a:spcAft>
                <a:spcPts val="0"/>
              </a:spcAft>
              <a:buClr>
                <a:schemeClr val="dk1"/>
              </a:buClr>
              <a:buSzPts val="2400"/>
              <a:buChar char="•"/>
              <a:defRPr sz="2400"/>
            </a:lvl3pPr>
            <a:lvl4pPr marL="1828800" lvl="3" indent="-355600" algn="l">
              <a:lnSpc>
                <a:spcPct val="100000"/>
              </a:lnSpc>
              <a:spcBef>
                <a:spcPts val="400"/>
              </a:spcBef>
              <a:spcAft>
                <a:spcPts val="0"/>
              </a:spcAft>
              <a:buClr>
                <a:schemeClr val="dk1"/>
              </a:buClr>
              <a:buSzPts val="2000"/>
              <a:buChar char="–"/>
              <a:defRPr sz="2000"/>
            </a:lvl4pPr>
            <a:lvl5pPr marL="2286000" lvl="4" indent="-355600" algn="l">
              <a:lnSpc>
                <a:spcPct val="100000"/>
              </a:lnSpc>
              <a:spcBef>
                <a:spcPts val="400"/>
              </a:spcBef>
              <a:spcAft>
                <a:spcPts val="0"/>
              </a:spcAft>
              <a:buClr>
                <a:schemeClr val="dk1"/>
              </a:buClr>
              <a:buSzPts val="2000"/>
              <a:buChar char="»"/>
              <a:defRPr sz="2000"/>
            </a:lvl5pPr>
            <a:lvl6pPr marL="2743200" lvl="5" indent="-355600" algn="l">
              <a:lnSpc>
                <a:spcPct val="100000"/>
              </a:lnSpc>
              <a:spcBef>
                <a:spcPts val="400"/>
              </a:spcBef>
              <a:spcAft>
                <a:spcPts val="0"/>
              </a:spcAft>
              <a:buClr>
                <a:schemeClr val="dk1"/>
              </a:buClr>
              <a:buSzPts val="2000"/>
              <a:buChar char="•"/>
              <a:defRPr sz="2000"/>
            </a:lvl6pPr>
            <a:lvl7pPr marL="3200400" lvl="6" indent="-355600" algn="l">
              <a:lnSpc>
                <a:spcPct val="100000"/>
              </a:lnSpc>
              <a:spcBef>
                <a:spcPts val="400"/>
              </a:spcBef>
              <a:spcAft>
                <a:spcPts val="0"/>
              </a:spcAft>
              <a:buClr>
                <a:schemeClr val="dk1"/>
              </a:buClr>
              <a:buSzPts val="2000"/>
              <a:buChar char="•"/>
              <a:defRPr sz="2000"/>
            </a:lvl7pPr>
            <a:lvl8pPr marL="3657600" lvl="7" indent="-355600" algn="l">
              <a:lnSpc>
                <a:spcPct val="100000"/>
              </a:lnSpc>
              <a:spcBef>
                <a:spcPts val="400"/>
              </a:spcBef>
              <a:spcAft>
                <a:spcPts val="0"/>
              </a:spcAft>
              <a:buClr>
                <a:schemeClr val="dk1"/>
              </a:buClr>
              <a:buSzPts val="2000"/>
              <a:buChar char="•"/>
              <a:defRPr sz="2000"/>
            </a:lvl8pPr>
            <a:lvl9pPr marL="4114800" lvl="8" indent="-355600" algn="l">
              <a:lnSpc>
                <a:spcPct val="100000"/>
              </a:lnSpc>
              <a:spcBef>
                <a:spcPts val="400"/>
              </a:spcBef>
              <a:spcAft>
                <a:spcPts val="0"/>
              </a:spcAft>
              <a:buClr>
                <a:schemeClr val="dk1"/>
              </a:buClr>
              <a:buSzPts val="2000"/>
              <a:buChar char="•"/>
              <a:defRPr sz="2000"/>
            </a:lvl9pPr>
          </a:lstStyle>
          <a:p>
            <a:endParaRPr/>
          </a:p>
        </p:txBody>
      </p:sp>
      <p:sp>
        <p:nvSpPr>
          <p:cNvPr id="55" name="Google Shape;55;p9"/>
          <p:cNvSpPr txBox="1">
            <a:spLocks noGrp="1"/>
          </p:cNvSpPr>
          <p:nvPr>
            <p:ph type="body" idx="2"/>
          </p:nvPr>
        </p:nvSpPr>
        <p:spPr>
          <a:xfrm>
            <a:off x="457200" y="1435100"/>
            <a:ext cx="3008313" cy="4029891"/>
          </a:xfrm>
          <a:prstGeom prst="rect">
            <a:avLst/>
          </a:prstGeom>
          <a:noFill/>
          <a:ln>
            <a:noFill/>
          </a:ln>
        </p:spPr>
        <p:txBody>
          <a:bodyPr spcFirstLastPara="1" wrap="square" lIns="91425" tIns="45700" rIns="91425" bIns="45700" anchor="t" anchorCtr="0"/>
          <a:lstStyle>
            <a:lvl1pPr marL="457200" lvl="0" indent="-228600" algn="l">
              <a:lnSpc>
                <a:spcPct val="100000"/>
              </a:lnSpc>
              <a:spcBef>
                <a:spcPts val="280"/>
              </a:spcBef>
              <a:spcAft>
                <a:spcPts val="0"/>
              </a:spcAft>
              <a:buClr>
                <a:schemeClr val="dk1"/>
              </a:buClr>
              <a:buSzPts val="1400"/>
              <a:buNone/>
              <a:defRPr sz="1400"/>
            </a:lvl1pPr>
            <a:lvl2pPr marL="914400" lvl="1" indent="-228600" algn="l">
              <a:lnSpc>
                <a:spcPct val="100000"/>
              </a:lnSpc>
              <a:spcBef>
                <a:spcPts val="240"/>
              </a:spcBef>
              <a:spcAft>
                <a:spcPts val="0"/>
              </a:spcAft>
              <a:buClr>
                <a:schemeClr val="dk1"/>
              </a:buClr>
              <a:buSzPts val="1200"/>
              <a:buNone/>
              <a:defRPr sz="1200"/>
            </a:lvl2pPr>
            <a:lvl3pPr marL="1371600" lvl="2" indent="-228600" algn="l">
              <a:lnSpc>
                <a:spcPct val="100000"/>
              </a:lnSpc>
              <a:spcBef>
                <a:spcPts val="200"/>
              </a:spcBef>
              <a:spcAft>
                <a:spcPts val="0"/>
              </a:spcAft>
              <a:buClr>
                <a:schemeClr val="dk1"/>
              </a:buClr>
              <a:buSzPts val="1000"/>
              <a:buNone/>
              <a:defRPr sz="1000"/>
            </a:lvl3pPr>
            <a:lvl4pPr marL="1828800" lvl="3" indent="-228600" algn="l">
              <a:lnSpc>
                <a:spcPct val="100000"/>
              </a:lnSpc>
              <a:spcBef>
                <a:spcPts val="180"/>
              </a:spcBef>
              <a:spcAft>
                <a:spcPts val="0"/>
              </a:spcAft>
              <a:buClr>
                <a:schemeClr val="dk1"/>
              </a:buClr>
              <a:buSzPts val="900"/>
              <a:buNone/>
              <a:defRPr sz="900"/>
            </a:lvl4pPr>
            <a:lvl5pPr marL="2286000" lvl="4" indent="-228600" algn="l">
              <a:lnSpc>
                <a:spcPct val="100000"/>
              </a:lnSpc>
              <a:spcBef>
                <a:spcPts val="180"/>
              </a:spcBef>
              <a:spcAft>
                <a:spcPts val="0"/>
              </a:spcAft>
              <a:buClr>
                <a:schemeClr val="dk1"/>
              </a:buClr>
              <a:buSzPts val="900"/>
              <a:buNone/>
              <a:defRPr sz="900"/>
            </a:lvl5pPr>
            <a:lvl6pPr marL="2743200" lvl="5" indent="-228600" algn="l">
              <a:lnSpc>
                <a:spcPct val="100000"/>
              </a:lnSpc>
              <a:spcBef>
                <a:spcPts val="180"/>
              </a:spcBef>
              <a:spcAft>
                <a:spcPts val="0"/>
              </a:spcAft>
              <a:buClr>
                <a:schemeClr val="dk1"/>
              </a:buClr>
              <a:buSzPts val="900"/>
              <a:buNone/>
              <a:defRPr sz="900"/>
            </a:lvl6pPr>
            <a:lvl7pPr marL="3200400" lvl="6" indent="-228600" algn="l">
              <a:lnSpc>
                <a:spcPct val="100000"/>
              </a:lnSpc>
              <a:spcBef>
                <a:spcPts val="180"/>
              </a:spcBef>
              <a:spcAft>
                <a:spcPts val="0"/>
              </a:spcAft>
              <a:buClr>
                <a:schemeClr val="dk1"/>
              </a:buClr>
              <a:buSzPts val="900"/>
              <a:buNone/>
              <a:defRPr sz="900"/>
            </a:lvl7pPr>
            <a:lvl8pPr marL="3657600" lvl="7" indent="-228600" algn="l">
              <a:lnSpc>
                <a:spcPct val="100000"/>
              </a:lnSpc>
              <a:spcBef>
                <a:spcPts val="180"/>
              </a:spcBef>
              <a:spcAft>
                <a:spcPts val="0"/>
              </a:spcAft>
              <a:buClr>
                <a:schemeClr val="dk1"/>
              </a:buClr>
              <a:buSzPts val="900"/>
              <a:buNone/>
              <a:defRPr sz="900"/>
            </a:lvl8pPr>
            <a:lvl9pPr marL="4114800" lvl="8" indent="-228600" algn="l">
              <a:lnSpc>
                <a:spcPct val="100000"/>
              </a:lnSpc>
              <a:spcBef>
                <a:spcPts val="180"/>
              </a:spcBef>
              <a:spcAft>
                <a:spcPts val="0"/>
              </a:spcAft>
              <a:buClr>
                <a:schemeClr val="dk1"/>
              </a:buClr>
              <a:buSzPts val="900"/>
              <a:buNone/>
              <a:defRPr sz="900"/>
            </a:lvl9pPr>
          </a:lstStyle>
          <a:p>
            <a:endParaRPr/>
          </a:p>
        </p:txBody>
      </p:sp>
      <p:sp>
        <p:nvSpPr>
          <p:cNvPr id="56" name="Google Shape;56;p9"/>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7" name="Google Shape;57;p9"/>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98989"/>
                </a:solidFill>
                <a:latin typeface="Open Sans"/>
                <a:ea typeface="Open Sans"/>
                <a:cs typeface="Open Sans"/>
                <a:sym typeface="Open Sans"/>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98989"/>
                </a:solidFill>
                <a:latin typeface="Open Sans"/>
                <a:ea typeface="Open Sans"/>
                <a:cs typeface="Open Sans"/>
                <a:sym typeface="Open Sans"/>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98989"/>
                </a:solidFill>
                <a:latin typeface="Open Sans"/>
                <a:ea typeface="Open Sans"/>
                <a:cs typeface="Open Sans"/>
                <a:sym typeface="Open Sans"/>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98989"/>
                </a:solidFill>
                <a:latin typeface="Open Sans"/>
                <a:ea typeface="Open Sans"/>
                <a:cs typeface="Open Sans"/>
                <a:sym typeface="Open Sans"/>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98989"/>
                </a:solidFill>
                <a:latin typeface="Open Sans"/>
                <a:ea typeface="Open Sans"/>
                <a:cs typeface="Open Sans"/>
                <a:sym typeface="Open Sans"/>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98989"/>
                </a:solidFill>
                <a:latin typeface="Open Sans"/>
                <a:ea typeface="Open Sans"/>
                <a:cs typeface="Open Sans"/>
                <a:sym typeface="Open Sans"/>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98989"/>
                </a:solidFill>
                <a:latin typeface="Open Sans"/>
                <a:ea typeface="Open Sans"/>
                <a:cs typeface="Open Sans"/>
                <a:sym typeface="Open Sans"/>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98989"/>
                </a:solidFill>
                <a:latin typeface="Open Sans"/>
                <a:ea typeface="Open Sans"/>
                <a:cs typeface="Open Sans"/>
                <a:sym typeface="Open Sans"/>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98989"/>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58"/>
        <p:cNvGrpSpPr/>
        <p:nvPr/>
      </p:nvGrpSpPr>
      <p:grpSpPr>
        <a:xfrm>
          <a:off x="0" y="0"/>
          <a:ext cx="0" cy="0"/>
          <a:chOff x="0" y="0"/>
          <a:chExt cx="0" cy="0"/>
        </a:xfrm>
      </p:grpSpPr>
      <p:sp>
        <p:nvSpPr>
          <p:cNvPr id="59" name="Google Shape;59;p10"/>
          <p:cNvSpPr txBox="1">
            <a:spLocks noGrp="1"/>
          </p:cNvSpPr>
          <p:nvPr>
            <p:ph type="title"/>
          </p:nvPr>
        </p:nvSpPr>
        <p:spPr>
          <a:xfrm>
            <a:off x="1792288" y="4509120"/>
            <a:ext cx="5486400" cy="566738"/>
          </a:xfrm>
          <a:prstGeom prst="rect">
            <a:avLst/>
          </a:prstGeom>
          <a:noFill/>
          <a:ln>
            <a:noFill/>
          </a:ln>
        </p:spPr>
        <p:txBody>
          <a:bodyPr spcFirstLastPara="1" wrap="square" lIns="91425" tIns="45700" rIns="91425" bIns="45700" anchor="b" anchorCtr="0"/>
          <a:lstStyle>
            <a:lvl1pPr lvl="0" algn="l">
              <a:lnSpc>
                <a:spcPct val="100000"/>
              </a:lnSpc>
              <a:spcBef>
                <a:spcPts val="0"/>
              </a:spcBef>
              <a:spcAft>
                <a:spcPts val="0"/>
              </a:spcAft>
              <a:buSzPts val="1400"/>
              <a:buNone/>
              <a:defRPr sz="2000" b="1"/>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sp>
        <p:nvSpPr>
          <p:cNvPr id="60" name="Google Shape;60;p10"/>
          <p:cNvSpPr>
            <a:spLocks noGrp="1"/>
          </p:cNvSpPr>
          <p:nvPr>
            <p:ph type="pic" idx="2"/>
          </p:nvPr>
        </p:nvSpPr>
        <p:spPr>
          <a:xfrm>
            <a:off x="1792288" y="612775"/>
            <a:ext cx="5486400" cy="3824337"/>
          </a:xfrm>
          <a:prstGeom prst="rect">
            <a:avLst/>
          </a:prstGeom>
          <a:noFill/>
          <a:ln>
            <a:noFill/>
          </a:ln>
        </p:spPr>
        <p:txBody>
          <a:bodyPr spcFirstLastPara="1" wrap="square" lIns="91425" tIns="45700" rIns="91425" bIns="45700" anchor="t" anchorCtr="0"/>
          <a:lstStyle>
            <a:lvl1pPr marR="0" lvl="0" algn="l" rtl="0">
              <a:lnSpc>
                <a:spcPct val="100000"/>
              </a:lnSpc>
              <a:spcBef>
                <a:spcPts val="640"/>
              </a:spcBef>
              <a:spcAft>
                <a:spcPts val="0"/>
              </a:spcAft>
              <a:buClr>
                <a:schemeClr val="dk1"/>
              </a:buClr>
              <a:buSzPts val="3200"/>
              <a:buFont typeface="Arial"/>
              <a:buNone/>
              <a:defRPr sz="3200" b="0" i="0" u="none" strike="noStrike" cap="none">
                <a:solidFill>
                  <a:schemeClr val="dk1"/>
                </a:solidFill>
                <a:latin typeface="Open Sans"/>
                <a:ea typeface="Open Sans"/>
                <a:cs typeface="Open Sans"/>
                <a:sym typeface="Open Sans"/>
              </a:defRPr>
            </a:lvl1pPr>
            <a:lvl2pPr marR="0" lvl="1" algn="l" rtl="0">
              <a:lnSpc>
                <a:spcPct val="100000"/>
              </a:lnSpc>
              <a:spcBef>
                <a:spcPts val="560"/>
              </a:spcBef>
              <a:spcAft>
                <a:spcPts val="0"/>
              </a:spcAft>
              <a:buClr>
                <a:schemeClr val="dk1"/>
              </a:buClr>
              <a:buSzPts val="2800"/>
              <a:buFont typeface="Arial"/>
              <a:buNone/>
              <a:defRPr sz="2800" b="0" i="0" u="none" strike="noStrike" cap="none">
                <a:solidFill>
                  <a:schemeClr val="dk1"/>
                </a:solidFill>
                <a:latin typeface="Open Sans"/>
                <a:ea typeface="Open Sans"/>
                <a:cs typeface="Open Sans"/>
                <a:sym typeface="Open Sans"/>
              </a:defRPr>
            </a:lvl2pPr>
            <a:lvl3pPr marR="0" lvl="2" algn="l" rtl="0">
              <a:lnSpc>
                <a:spcPct val="100000"/>
              </a:lnSpc>
              <a:spcBef>
                <a:spcPts val="480"/>
              </a:spcBef>
              <a:spcAft>
                <a:spcPts val="0"/>
              </a:spcAft>
              <a:buClr>
                <a:schemeClr val="dk1"/>
              </a:buClr>
              <a:buSzPts val="2400"/>
              <a:buFont typeface="Arial"/>
              <a:buNone/>
              <a:defRPr sz="2400" b="0" i="0" u="none" strike="noStrike" cap="none">
                <a:solidFill>
                  <a:schemeClr val="dk1"/>
                </a:solidFill>
                <a:latin typeface="Open Sans"/>
                <a:ea typeface="Open Sans"/>
                <a:cs typeface="Open Sans"/>
                <a:sym typeface="Open Sans"/>
              </a:defRPr>
            </a:lvl3pPr>
            <a:lvl4pPr marR="0" lvl="3" algn="l" rtl="0">
              <a:lnSpc>
                <a:spcPct val="100000"/>
              </a:lnSpc>
              <a:spcBef>
                <a:spcPts val="400"/>
              </a:spcBef>
              <a:spcAft>
                <a:spcPts val="0"/>
              </a:spcAft>
              <a:buClr>
                <a:schemeClr val="dk1"/>
              </a:buClr>
              <a:buSzPts val="2000"/>
              <a:buFont typeface="Arial"/>
              <a:buNone/>
              <a:defRPr sz="2000" b="0" i="0" u="none" strike="noStrike" cap="none">
                <a:solidFill>
                  <a:schemeClr val="dk1"/>
                </a:solidFill>
                <a:latin typeface="Open Sans"/>
                <a:ea typeface="Open Sans"/>
                <a:cs typeface="Open Sans"/>
                <a:sym typeface="Open Sans"/>
              </a:defRPr>
            </a:lvl4pPr>
            <a:lvl5pPr marR="0" lvl="4" algn="l" rtl="0">
              <a:lnSpc>
                <a:spcPct val="100000"/>
              </a:lnSpc>
              <a:spcBef>
                <a:spcPts val="400"/>
              </a:spcBef>
              <a:spcAft>
                <a:spcPts val="0"/>
              </a:spcAft>
              <a:buClr>
                <a:schemeClr val="dk1"/>
              </a:buClr>
              <a:buSzPts val="2000"/>
              <a:buFont typeface="Arial"/>
              <a:buNone/>
              <a:defRPr sz="2000" b="0" i="0" u="none" strike="noStrike" cap="none">
                <a:solidFill>
                  <a:schemeClr val="dk1"/>
                </a:solidFill>
                <a:latin typeface="Open Sans"/>
                <a:ea typeface="Open Sans"/>
                <a:cs typeface="Open Sans"/>
                <a:sym typeface="Open Sans"/>
              </a:defRPr>
            </a:lvl5pPr>
            <a:lvl6pPr marR="0" lvl="5" algn="l" rtl="0">
              <a:lnSpc>
                <a:spcPct val="100000"/>
              </a:lnSpc>
              <a:spcBef>
                <a:spcPts val="400"/>
              </a:spcBef>
              <a:spcAft>
                <a:spcPts val="0"/>
              </a:spcAft>
              <a:buClr>
                <a:schemeClr val="dk1"/>
              </a:buClr>
              <a:buSzPts val="2000"/>
              <a:buFont typeface="Arial"/>
              <a:buNone/>
              <a:defRPr sz="2000" b="0" i="0" u="none" strike="noStrike" cap="none">
                <a:solidFill>
                  <a:schemeClr val="dk1"/>
                </a:solidFill>
                <a:latin typeface="Open Sans"/>
                <a:ea typeface="Open Sans"/>
                <a:cs typeface="Open Sans"/>
                <a:sym typeface="Open Sans"/>
              </a:defRPr>
            </a:lvl6pPr>
            <a:lvl7pPr marR="0" lvl="6" algn="l" rtl="0">
              <a:lnSpc>
                <a:spcPct val="100000"/>
              </a:lnSpc>
              <a:spcBef>
                <a:spcPts val="400"/>
              </a:spcBef>
              <a:spcAft>
                <a:spcPts val="0"/>
              </a:spcAft>
              <a:buClr>
                <a:schemeClr val="dk1"/>
              </a:buClr>
              <a:buSzPts val="2000"/>
              <a:buFont typeface="Arial"/>
              <a:buNone/>
              <a:defRPr sz="2000" b="0" i="0" u="none" strike="noStrike" cap="none">
                <a:solidFill>
                  <a:schemeClr val="dk1"/>
                </a:solidFill>
                <a:latin typeface="Open Sans"/>
                <a:ea typeface="Open Sans"/>
                <a:cs typeface="Open Sans"/>
                <a:sym typeface="Open Sans"/>
              </a:defRPr>
            </a:lvl7pPr>
            <a:lvl8pPr marR="0" lvl="7" algn="l" rtl="0">
              <a:lnSpc>
                <a:spcPct val="100000"/>
              </a:lnSpc>
              <a:spcBef>
                <a:spcPts val="400"/>
              </a:spcBef>
              <a:spcAft>
                <a:spcPts val="0"/>
              </a:spcAft>
              <a:buClr>
                <a:schemeClr val="dk1"/>
              </a:buClr>
              <a:buSzPts val="2000"/>
              <a:buFont typeface="Arial"/>
              <a:buNone/>
              <a:defRPr sz="2000" b="0" i="0" u="none" strike="noStrike" cap="none">
                <a:solidFill>
                  <a:schemeClr val="dk1"/>
                </a:solidFill>
                <a:latin typeface="Open Sans"/>
                <a:ea typeface="Open Sans"/>
                <a:cs typeface="Open Sans"/>
                <a:sym typeface="Open Sans"/>
              </a:defRPr>
            </a:lvl8pPr>
            <a:lvl9pPr marR="0" lvl="8" algn="l" rtl="0">
              <a:lnSpc>
                <a:spcPct val="100000"/>
              </a:lnSpc>
              <a:spcBef>
                <a:spcPts val="400"/>
              </a:spcBef>
              <a:spcAft>
                <a:spcPts val="0"/>
              </a:spcAft>
              <a:buClr>
                <a:schemeClr val="dk1"/>
              </a:buClr>
              <a:buSzPts val="2000"/>
              <a:buFont typeface="Arial"/>
              <a:buNone/>
              <a:defRPr sz="2000" b="0" i="0" u="none" strike="noStrike" cap="none">
                <a:solidFill>
                  <a:schemeClr val="dk1"/>
                </a:solidFill>
                <a:latin typeface="Open Sans"/>
                <a:ea typeface="Open Sans"/>
                <a:cs typeface="Open Sans"/>
                <a:sym typeface="Open Sans"/>
              </a:defRPr>
            </a:lvl9pPr>
          </a:lstStyle>
          <a:p>
            <a:endParaRPr/>
          </a:p>
        </p:txBody>
      </p:sp>
      <p:sp>
        <p:nvSpPr>
          <p:cNvPr id="61" name="Google Shape;61;p10"/>
          <p:cNvSpPr txBox="1">
            <a:spLocks noGrp="1"/>
          </p:cNvSpPr>
          <p:nvPr>
            <p:ph type="body" idx="1"/>
          </p:nvPr>
        </p:nvSpPr>
        <p:spPr>
          <a:xfrm>
            <a:off x="1792288" y="5157192"/>
            <a:ext cx="5486400" cy="432048"/>
          </a:xfrm>
          <a:prstGeom prst="rect">
            <a:avLst/>
          </a:prstGeom>
          <a:noFill/>
          <a:ln>
            <a:noFill/>
          </a:ln>
        </p:spPr>
        <p:txBody>
          <a:bodyPr spcFirstLastPara="1" wrap="square" lIns="91425" tIns="45700" rIns="91425" bIns="45700" anchor="t" anchorCtr="0"/>
          <a:lstStyle>
            <a:lvl1pPr marL="457200" lvl="0" indent="-228600" algn="l">
              <a:lnSpc>
                <a:spcPct val="100000"/>
              </a:lnSpc>
              <a:spcBef>
                <a:spcPts val="280"/>
              </a:spcBef>
              <a:spcAft>
                <a:spcPts val="0"/>
              </a:spcAft>
              <a:buClr>
                <a:schemeClr val="dk1"/>
              </a:buClr>
              <a:buSzPts val="1400"/>
              <a:buNone/>
              <a:defRPr sz="1400"/>
            </a:lvl1pPr>
            <a:lvl2pPr marL="914400" lvl="1" indent="-228600" algn="l">
              <a:lnSpc>
                <a:spcPct val="100000"/>
              </a:lnSpc>
              <a:spcBef>
                <a:spcPts val="240"/>
              </a:spcBef>
              <a:spcAft>
                <a:spcPts val="0"/>
              </a:spcAft>
              <a:buClr>
                <a:schemeClr val="dk1"/>
              </a:buClr>
              <a:buSzPts val="1200"/>
              <a:buNone/>
              <a:defRPr sz="1200"/>
            </a:lvl2pPr>
            <a:lvl3pPr marL="1371600" lvl="2" indent="-228600" algn="l">
              <a:lnSpc>
                <a:spcPct val="100000"/>
              </a:lnSpc>
              <a:spcBef>
                <a:spcPts val="200"/>
              </a:spcBef>
              <a:spcAft>
                <a:spcPts val="0"/>
              </a:spcAft>
              <a:buClr>
                <a:schemeClr val="dk1"/>
              </a:buClr>
              <a:buSzPts val="1000"/>
              <a:buNone/>
              <a:defRPr sz="1000"/>
            </a:lvl3pPr>
            <a:lvl4pPr marL="1828800" lvl="3" indent="-228600" algn="l">
              <a:lnSpc>
                <a:spcPct val="100000"/>
              </a:lnSpc>
              <a:spcBef>
                <a:spcPts val="180"/>
              </a:spcBef>
              <a:spcAft>
                <a:spcPts val="0"/>
              </a:spcAft>
              <a:buClr>
                <a:schemeClr val="dk1"/>
              </a:buClr>
              <a:buSzPts val="900"/>
              <a:buNone/>
              <a:defRPr sz="900"/>
            </a:lvl4pPr>
            <a:lvl5pPr marL="2286000" lvl="4" indent="-228600" algn="l">
              <a:lnSpc>
                <a:spcPct val="100000"/>
              </a:lnSpc>
              <a:spcBef>
                <a:spcPts val="180"/>
              </a:spcBef>
              <a:spcAft>
                <a:spcPts val="0"/>
              </a:spcAft>
              <a:buClr>
                <a:schemeClr val="dk1"/>
              </a:buClr>
              <a:buSzPts val="900"/>
              <a:buNone/>
              <a:defRPr sz="900"/>
            </a:lvl5pPr>
            <a:lvl6pPr marL="2743200" lvl="5" indent="-228600" algn="l">
              <a:lnSpc>
                <a:spcPct val="100000"/>
              </a:lnSpc>
              <a:spcBef>
                <a:spcPts val="180"/>
              </a:spcBef>
              <a:spcAft>
                <a:spcPts val="0"/>
              </a:spcAft>
              <a:buClr>
                <a:schemeClr val="dk1"/>
              </a:buClr>
              <a:buSzPts val="900"/>
              <a:buNone/>
              <a:defRPr sz="900"/>
            </a:lvl6pPr>
            <a:lvl7pPr marL="3200400" lvl="6" indent="-228600" algn="l">
              <a:lnSpc>
                <a:spcPct val="100000"/>
              </a:lnSpc>
              <a:spcBef>
                <a:spcPts val="180"/>
              </a:spcBef>
              <a:spcAft>
                <a:spcPts val="0"/>
              </a:spcAft>
              <a:buClr>
                <a:schemeClr val="dk1"/>
              </a:buClr>
              <a:buSzPts val="900"/>
              <a:buNone/>
              <a:defRPr sz="900"/>
            </a:lvl7pPr>
            <a:lvl8pPr marL="3657600" lvl="7" indent="-228600" algn="l">
              <a:lnSpc>
                <a:spcPct val="100000"/>
              </a:lnSpc>
              <a:spcBef>
                <a:spcPts val="180"/>
              </a:spcBef>
              <a:spcAft>
                <a:spcPts val="0"/>
              </a:spcAft>
              <a:buClr>
                <a:schemeClr val="dk1"/>
              </a:buClr>
              <a:buSzPts val="900"/>
              <a:buNone/>
              <a:defRPr sz="900"/>
            </a:lvl8pPr>
            <a:lvl9pPr marL="4114800" lvl="8" indent="-228600" algn="l">
              <a:lnSpc>
                <a:spcPct val="100000"/>
              </a:lnSpc>
              <a:spcBef>
                <a:spcPts val="180"/>
              </a:spcBef>
              <a:spcAft>
                <a:spcPts val="0"/>
              </a:spcAft>
              <a:buClr>
                <a:schemeClr val="dk1"/>
              </a:buClr>
              <a:buSzPts val="900"/>
              <a:buNone/>
              <a:defRPr sz="900"/>
            </a:lvl9pPr>
          </a:lstStyle>
          <a:p>
            <a:endParaRPr/>
          </a:p>
        </p:txBody>
      </p:sp>
      <p:sp>
        <p:nvSpPr>
          <p:cNvPr id="62" name="Google Shape;62;p10"/>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3" name="Google Shape;63;p10"/>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98989"/>
                </a:solidFill>
                <a:latin typeface="Open Sans"/>
                <a:ea typeface="Open Sans"/>
                <a:cs typeface="Open Sans"/>
                <a:sym typeface="Open Sans"/>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98989"/>
                </a:solidFill>
                <a:latin typeface="Open Sans"/>
                <a:ea typeface="Open Sans"/>
                <a:cs typeface="Open Sans"/>
                <a:sym typeface="Open Sans"/>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98989"/>
                </a:solidFill>
                <a:latin typeface="Open Sans"/>
                <a:ea typeface="Open Sans"/>
                <a:cs typeface="Open Sans"/>
                <a:sym typeface="Open Sans"/>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98989"/>
                </a:solidFill>
                <a:latin typeface="Open Sans"/>
                <a:ea typeface="Open Sans"/>
                <a:cs typeface="Open Sans"/>
                <a:sym typeface="Open Sans"/>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98989"/>
                </a:solidFill>
                <a:latin typeface="Open Sans"/>
                <a:ea typeface="Open Sans"/>
                <a:cs typeface="Open Sans"/>
                <a:sym typeface="Open Sans"/>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98989"/>
                </a:solidFill>
                <a:latin typeface="Open Sans"/>
                <a:ea typeface="Open Sans"/>
                <a:cs typeface="Open Sans"/>
                <a:sym typeface="Open Sans"/>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98989"/>
                </a:solidFill>
                <a:latin typeface="Open Sans"/>
                <a:ea typeface="Open Sans"/>
                <a:cs typeface="Open Sans"/>
                <a:sym typeface="Open Sans"/>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98989"/>
                </a:solidFill>
                <a:latin typeface="Open Sans"/>
                <a:ea typeface="Open Sans"/>
                <a:cs typeface="Open Sans"/>
                <a:sym typeface="Open Sans"/>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98989"/>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64"/>
        <p:cNvGrpSpPr/>
        <p:nvPr/>
      </p:nvGrpSpPr>
      <p:grpSpPr>
        <a:xfrm>
          <a:off x="0" y="0"/>
          <a:ext cx="0" cy="0"/>
          <a:chOff x="0" y="0"/>
          <a:chExt cx="0" cy="0"/>
        </a:xfrm>
      </p:grpSpPr>
      <p:sp>
        <p:nvSpPr>
          <p:cNvPr id="65" name="Google Shape;65;p1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lstStyle>
            <a:lvl1pPr lvl="0" algn="ctr">
              <a:lnSpc>
                <a:spcPct val="100000"/>
              </a:lnSpc>
              <a:spcBef>
                <a:spcPts val="0"/>
              </a:spcBef>
              <a:spcAft>
                <a:spcPts val="0"/>
              </a:spcAft>
              <a:buSzPts val="1400"/>
              <a:buNone/>
              <a:defRPr/>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sp>
        <p:nvSpPr>
          <p:cNvPr id="66" name="Google Shape;66;p11"/>
          <p:cNvSpPr txBox="1">
            <a:spLocks noGrp="1"/>
          </p:cNvSpPr>
          <p:nvPr>
            <p:ph type="body" idx="1"/>
          </p:nvPr>
        </p:nvSpPr>
        <p:spPr>
          <a:xfrm rot="5400000">
            <a:off x="2613818" y="-556419"/>
            <a:ext cx="3916363" cy="8229600"/>
          </a:xfrm>
          <a:prstGeom prst="rect">
            <a:avLst/>
          </a:prstGeom>
          <a:noFill/>
          <a:ln>
            <a:noFill/>
          </a:ln>
        </p:spPr>
        <p:txBody>
          <a:bodyPr spcFirstLastPara="1" wrap="square" lIns="91425" tIns="45700" rIns="91425" bIns="45700" anchor="t" anchorCtr="0"/>
          <a:lstStyle>
            <a:lvl1pPr marL="457200" lvl="0" indent="-342900" algn="l">
              <a:lnSpc>
                <a:spcPct val="100000"/>
              </a:lnSpc>
              <a:spcBef>
                <a:spcPts val="360"/>
              </a:spcBef>
              <a:spcAft>
                <a:spcPts val="0"/>
              </a:spcAft>
              <a:buClr>
                <a:schemeClr val="dk1"/>
              </a:buClr>
              <a:buSzPts val="1800"/>
              <a:buChar char="•"/>
              <a:defRPr/>
            </a:lvl1pPr>
            <a:lvl2pPr marL="914400" lvl="1" indent="-342900" algn="l">
              <a:lnSpc>
                <a:spcPct val="100000"/>
              </a:lnSpc>
              <a:spcBef>
                <a:spcPts val="360"/>
              </a:spcBef>
              <a:spcAft>
                <a:spcPts val="0"/>
              </a:spcAft>
              <a:buClr>
                <a:schemeClr val="dk1"/>
              </a:buClr>
              <a:buSzPts val="1800"/>
              <a:buChar char="–"/>
              <a:defRPr/>
            </a:lvl2pPr>
            <a:lvl3pPr marL="1371600" lvl="2" indent="-342900" algn="l">
              <a:lnSpc>
                <a:spcPct val="100000"/>
              </a:lnSpc>
              <a:spcBef>
                <a:spcPts val="360"/>
              </a:spcBef>
              <a:spcAft>
                <a:spcPts val="0"/>
              </a:spcAft>
              <a:buClr>
                <a:schemeClr val="dk1"/>
              </a:buClr>
              <a:buSzPts val="1800"/>
              <a:buChar char="•"/>
              <a:defRPr/>
            </a:lvl3pPr>
            <a:lvl4pPr marL="1828800" lvl="3" indent="-342900" algn="l">
              <a:lnSpc>
                <a:spcPct val="100000"/>
              </a:lnSpc>
              <a:spcBef>
                <a:spcPts val="360"/>
              </a:spcBef>
              <a:spcAft>
                <a:spcPts val="0"/>
              </a:spcAft>
              <a:buClr>
                <a:schemeClr val="dk1"/>
              </a:buClr>
              <a:buSzPts val="1800"/>
              <a:buChar char="–"/>
              <a:defRPr/>
            </a:lvl4pPr>
            <a:lvl5pPr marL="2286000" lvl="4" indent="-342900" algn="l">
              <a:lnSpc>
                <a:spcPct val="100000"/>
              </a:lnSpc>
              <a:spcBef>
                <a:spcPts val="360"/>
              </a:spcBef>
              <a:spcAft>
                <a:spcPts val="0"/>
              </a:spcAft>
              <a:buClr>
                <a:schemeClr val="dk1"/>
              </a:buClr>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67" name="Google Shape;67;p11"/>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8" name="Google Shape;68;p11"/>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98989"/>
                </a:solidFill>
                <a:latin typeface="Open Sans"/>
                <a:ea typeface="Open Sans"/>
                <a:cs typeface="Open Sans"/>
                <a:sym typeface="Open Sans"/>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98989"/>
                </a:solidFill>
                <a:latin typeface="Open Sans"/>
                <a:ea typeface="Open Sans"/>
                <a:cs typeface="Open Sans"/>
                <a:sym typeface="Open Sans"/>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98989"/>
                </a:solidFill>
                <a:latin typeface="Open Sans"/>
                <a:ea typeface="Open Sans"/>
                <a:cs typeface="Open Sans"/>
                <a:sym typeface="Open Sans"/>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98989"/>
                </a:solidFill>
                <a:latin typeface="Open Sans"/>
                <a:ea typeface="Open Sans"/>
                <a:cs typeface="Open Sans"/>
                <a:sym typeface="Open Sans"/>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98989"/>
                </a:solidFill>
                <a:latin typeface="Open Sans"/>
                <a:ea typeface="Open Sans"/>
                <a:cs typeface="Open Sans"/>
                <a:sym typeface="Open Sans"/>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98989"/>
                </a:solidFill>
                <a:latin typeface="Open Sans"/>
                <a:ea typeface="Open Sans"/>
                <a:cs typeface="Open Sans"/>
                <a:sym typeface="Open Sans"/>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98989"/>
                </a:solidFill>
                <a:latin typeface="Open Sans"/>
                <a:ea typeface="Open Sans"/>
                <a:cs typeface="Open Sans"/>
                <a:sym typeface="Open Sans"/>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98989"/>
                </a:solidFill>
                <a:latin typeface="Open Sans"/>
                <a:ea typeface="Open Sans"/>
                <a:cs typeface="Open Sans"/>
                <a:sym typeface="Open Sans"/>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98989"/>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69"/>
        <p:cNvGrpSpPr/>
        <p:nvPr/>
      </p:nvGrpSpPr>
      <p:grpSpPr>
        <a:xfrm>
          <a:off x="0" y="0"/>
          <a:ext cx="0" cy="0"/>
          <a:chOff x="0" y="0"/>
          <a:chExt cx="0" cy="0"/>
        </a:xfrm>
      </p:grpSpPr>
      <p:sp>
        <p:nvSpPr>
          <p:cNvPr id="70" name="Google Shape;70;p12"/>
          <p:cNvSpPr txBox="1">
            <a:spLocks noGrp="1"/>
          </p:cNvSpPr>
          <p:nvPr>
            <p:ph type="title"/>
          </p:nvPr>
        </p:nvSpPr>
        <p:spPr>
          <a:xfrm rot="5400000">
            <a:off x="5036803" y="1867236"/>
            <a:ext cx="5242594" cy="2057400"/>
          </a:xfrm>
          <a:prstGeom prst="rect">
            <a:avLst/>
          </a:prstGeom>
          <a:noFill/>
          <a:ln>
            <a:noFill/>
          </a:ln>
        </p:spPr>
        <p:txBody>
          <a:bodyPr spcFirstLastPara="1" wrap="square" lIns="91425" tIns="45700" rIns="91425" bIns="45700" anchor="ctr" anchorCtr="0"/>
          <a:lstStyle>
            <a:lvl1pPr lvl="0" algn="ctr">
              <a:lnSpc>
                <a:spcPct val="100000"/>
              </a:lnSpc>
              <a:spcBef>
                <a:spcPts val="0"/>
              </a:spcBef>
              <a:spcAft>
                <a:spcPts val="0"/>
              </a:spcAft>
              <a:buSzPts val="1400"/>
              <a:buNone/>
              <a:defRPr/>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sp>
        <p:nvSpPr>
          <p:cNvPr id="71" name="Google Shape;71;p12"/>
          <p:cNvSpPr txBox="1">
            <a:spLocks noGrp="1"/>
          </p:cNvSpPr>
          <p:nvPr>
            <p:ph type="body" idx="1"/>
          </p:nvPr>
        </p:nvSpPr>
        <p:spPr>
          <a:xfrm rot="5400000">
            <a:off x="845803" y="-113964"/>
            <a:ext cx="5242594" cy="6019800"/>
          </a:xfrm>
          <a:prstGeom prst="rect">
            <a:avLst/>
          </a:prstGeom>
          <a:noFill/>
          <a:ln>
            <a:noFill/>
          </a:ln>
        </p:spPr>
        <p:txBody>
          <a:bodyPr spcFirstLastPara="1" wrap="square" lIns="91425" tIns="45700" rIns="91425" bIns="45700" anchor="t" anchorCtr="0"/>
          <a:lstStyle>
            <a:lvl1pPr marL="457200" lvl="0" indent="-342900" algn="l">
              <a:lnSpc>
                <a:spcPct val="100000"/>
              </a:lnSpc>
              <a:spcBef>
                <a:spcPts val="360"/>
              </a:spcBef>
              <a:spcAft>
                <a:spcPts val="0"/>
              </a:spcAft>
              <a:buClr>
                <a:schemeClr val="dk1"/>
              </a:buClr>
              <a:buSzPts val="1800"/>
              <a:buChar char="•"/>
              <a:defRPr/>
            </a:lvl1pPr>
            <a:lvl2pPr marL="914400" lvl="1" indent="-342900" algn="l">
              <a:lnSpc>
                <a:spcPct val="100000"/>
              </a:lnSpc>
              <a:spcBef>
                <a:spcPts val="360"/>
              </a:spcBef>
              <a:spcAft>
                <a:spcPts val="0"/>
              </a:spcAft>
              <a:buClr>
                <a:schemeClr val="dk1"/>
              </a:buClr>
              <a:buSzPts val="1800"/>
              <a:buChar char="–"/>
              <a:defRPr/>
            </a:lvl2pPr>
            <a:lvl3pPr marL="1371600" lvl="2" indent="-342900" algn="l">
              <a:lnSpc>
                <a:spcPct val="100000"/>
              </a:lnSpc>
              <a:spcBef>
                <a:spcPts val="360"/>
              </a:spcBef>
              <a:spcAft>
                <a:spcPts val="0"/>
              </a:spcAft>
              <a:buClr>
                <a:schemeClr val="dk1"/>
              </a:buClr>
              <a:buSzPts val="1800"/>
              <a:buChar char="•"/>
              <a:defRPr/>
            </a:lvl3pPr>
            <a:lvl4pPr marL="1828800" lvl="3" indent="-342900" algn="l">
              <a:lnSpc>
                <a:spcPct val="100000"/>
              </a:lnSpc>
              <a:spcBef>
                <a:spcPts val="360"/>
              </a:spcBef>
              <a:spcAft>
                <a:spcPts val="0"/>
              </a:spcAft>
              <a:buClr>
                <a:schemeClr val="dk1"/>
              </a:buClr>
              <a:buSzPts val="1800"/>
              <a:buChar char="–"/>
              <a:defRPr/>
            </a:lvl4pPr>
            <a:lvl5pPr marL="2286000" lvl="4" indent="-342900" algn="l">
              <a:lnSpc>
                <a:spcPct val="100000"/>
              </a:lnSpc>
              <a:spcBef>
                <a:spcPts val="360"/>
              </a:spcBef>
              <a:spcAft>
                <a:spcPts val="0"/>
              </a:spcAft>
              <a:buClr>
                <a:schemeClr val="dk1"/>
              </a:buClr>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72" name="Google Shape;72;p12"/>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3" name="Google Shape;73;p12"/>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98989"/>
                </a:solidFill>
                <a:latin typeface="Open Sans"/>
                <a:ea typeface="Open Sans"/>
                <a:cs typeface="Open Sans"/>
                <a:sym typeface="Open Sans"/>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98989"/>
                </a:solidFill>
                <a:latin typeface="Open Sans"/>
                <a:ea typeface="Open Sans"/>
                <a:cs typeface="Open Sans"/>
                <a:sym typeface="Open Sans"/>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98989"/>
                </a:solidFill>
                <a:latin typeface="Open Sans"/>
                <a:ea typeface="Open Sans"/>
                <a:cs typeface="Open Sans"/>
                <a:sym typeface="Open Sans"/>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98989"/>
                </a:solidFill>
                <a:latin typeface="Open Sans"/>
                <a:ea typeface="Open Sans"/>
                <a:cs typeface="Open Sans"/>
                <a:sym typeface="Open Sans"/>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98989"/>
                </a:solidFill>
                <a:latin typeface="Open Sans"/>
                <a:ea typeface="Open Sans"/>
                <a:cs typeface="Open Sans"/>
                <a:sym typeface="Open Sans"/>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98989"/>
                </a:solidFill>
                <a:latin typeface="Open Sans"/>
                <a:ea typeface="Open Sans"/>
                <a:cs typeface="Open Sans"/>
                <a:sym typeface="Open Sans"/>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98989"/>
                </a:solidFill>
                <a:latin typeface="Open Sans"/>
                <a:ea typeface="Open Sans"/>
                <a:cs typeface="Open Sans"/>
                <a:sym typeface="Open Sans"/>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98989"/>
                </a:solidFill>
                <a:latin typeface="Open Sans"/>
                <a:ea typeface="Open Sans"/>
                <a:cs typeface="Open Sans"/>
                <a:sym typeface="Open Sans"/>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98989"/>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3">
            <a:alphaModFix/>
          </a:blip>
          <a:stretch>
            <a:fillRect/>
          </a:stretch>
        </a:blipFill>
        <a:effectLst/>
      </p:bgPr>
    </p:bg>
    <p:spTree>
      <p:nvGrpSpPr>
        <p:cNvPr id="1" name="Shape 9"/>
        <p:cNvGrpSpPr/>
        <p:nvPr/>
      </p:nvGrpSpPr>
      <p:grpSpPr>
        <a:xfrm>
          <a:off x="0" y="0"/>
          <a:ext cx="0" cy="0"/>
          <a:chOff x="0" y="0"/>
          <a:chExt cx="0" cy="0"/>
        </a:xfrm>
      </p:grpSpPr>
      <p:sp>
        <p:nvSpPr>
          <p:cNvPr id="10" name="Google Shape;10;p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lstStyle>
            <a:lvl1pPr marR="0" lvl="0" algn="ctr" rtl="0">
              <a:lnSpc>
                <a:spcPct val="100000"/>
              </a:lnSpc>
              <a:spcBef>
                <a:spcPts val="0"/>
              </a:spcBef>
              <a:spcAft>
                <a:spcPts val="0"/>
              </a:spcAft>
              <a:buClr>
                <a:srgbClr val="000000"/>
              </a:buClr>
              <a:buSzPts val="1400"/>
              <a:buFont typeface="Arial"/>
              <a:buNone/>
              <a:defRPr sz="4400" b="0" i="0" u="none" strike="noStrike" cap="none">
                <a:solidFill>
                  <a:schemeClr val="dk1"/>
                </a:solidFill>
                <a:latin typeface="Open Sans"/>
                <a:ea typeface="Open Sans"/>
                <a:cs typeface="Open Sans"/>
                <a:sym typeface="Open Sans"/>
              </a:defRPr>
            </a:lvl1pPr>
            <a:lvl2pPr marR="0" lvl="1" algn="ctr" rtl="0">
              <a:lnSpc>
                <a:spcPct val="100000"/>
              </a:lnSpc>
              <a:spcBef>
                <a:spcPts val="0"/>
              </a:spcBef>
              <a:spcAft>
                <a:spcPts val="0"/>
              </a:spcAft>
              <a:buClr>
                <a:srgbClr val="000000"/>
              </a:buClr>
              <a:buSzPts val="1400"/>
              <a:buFont typeface="Arial"/>
              <a:buNone/>
              <a:defRPr sz="4400" b="0" i="0" u="none" strike="noStrike" cap="none">
                <a:solidFill>
                  <a:schemeClr val="dk1"/>
                </a:solidFill>
                <a:latin typeface="Open Sans"/>
                <a:ea typeface="Open Sans"/>
                <a:cs typeface="Open Sans"/>
                <a:sym typeface="Open Sans"/>
              </a:defRPr>
            </a:lvl2pPr>
            <a:lvl3pPr marR="0" lvl="2" algn="ctr" rtl="0">
              <a:lnSpc>
                <a:spcPct val="100000"/>
              </a:lnSpc>
              <a:spcBef>
                <a:spcPts val="0"/>
              </a:spcBef>
              <a:spcAft>
                <a:spcPts val="0"/>
              </a:spcAft>
              <a:buClr>
                <a:srgbClr val="000000"/>
              </a:buClr>
              <a:buSzPts val="1400"/>
              <a:buFont typeface="Arial"/>
              <a:buNone/>
              <a:defRPr sz="4400" b="0" i="0" u="none" strike="noStrike" cap="none">
                <a:solidFill>
                  <a:schemeClr val="dk1"/>
                </a:solidFill>
                <a:latin typeface="Open Sans"/>
                <a:ea typeface="Open Sans"/>
                <a:cs typeface="Open Sans"/>
                <a:sym typeface="Open Sans"/>
              </a:defRPr>
            </a:lvl3pPr>
            <a:lvl4pPr marR="0" lvl="3" algn="ctr" rtl="0">
              <a:lnSpc>
                <a:spcPct val="100000"/>
              </a:lnSpc>
              <a:spcBef>
                <a:spcPts val="0"/>
              </a:spcBef>
              <a:spcAft>
                <a:spcPts val="0"/>
              </a:spcAft>
              <a:buClr>
                <a:srgbClr val="000000"/>
              </a:buClr>
              <a:buSzPts val="1400"/>
              <a:buFont typeface="Arial"/>
              <a:buNone/>
              <a:defRPr sz="4400" b="0" i="0" u="none" strike="noStrike" cap="none">
                <a:solidFill>
                  <a:schemeClr val="dk1"/>
                </a:solidFill>
                <a:latin typeface="Open Sans"/>
                <a:ea typeface="Open Sans"/>
                <a:cs typeface="Open Sans"/>
                <a:sym typeface="Open Sans"/>
              </a:defRPr>
            </a:lvl4pPr>
            <a:lvl5pPr marR="0" lvl="4" algn="ctr" rtl="0">
              <a:lnSpc>
                <a:spcPct val="100000"/>
              </a:lnSpc>
              <a:spcBef>
                <a:spcPts val="0"/>
              </a:spcBef>
              <a:spcAft>
                <a:spcPts val="0"/>
              </a:spcAft>
              <a:buClr>
                <a:srgbClr val="000000"/>
              </a:buClr>
              <a:buSzPts val="1400"/>
              <a:buFont typeface="Arial"/>
              <a:buNone/>
              <a:defRPr sz="4400" b="0" i="0" u="none" strike="noStrike" cap="none">
                <a:solidFill>
                  <a:schemeClr val="dk1"/>
                </a:solidFill>
                <a:latin typeface="Open Sans"/>
                <a:ea typeface="Open Sans"/>
                <a:cs typeface="Open Sans"/>
                <a:sym typeface="Open Sans"/>
              </a:defRPr>
            </a:lvl5pPr>
            <a:lvl6pPr marR="0" lvl="5" algn="ctr" rtl="0">
              <a:lnSpc>
                <a:spcPct val="100000"/>
              </a:lnSpc>
              <a:spcBef>
                <a:spcPts val="0"/>
              </a:spcBef>
              <a:spcAft>
                <a:spcPts val="0"/>
              </a:spcAft>
              <a:buClr>
                <a:srgbClr val="000000"/>
              </a:buClr>
              <a:buSzPts val="1400"/>
              <a:buFont typeface="Arial"/>
              <a:buNone/>
              <a:defRPr sz="4400" b="0" i="0" u="none" strike="noStrike" cap="none">
                <a:solidFill>
                  <a:schemeClr val="dk1"/>
                </a:solidFill>
                <a:latin typeface="Open Sans"/>
                <a:ea typeface="Open Sans"/>
                <a:cs typeface="Open Sans"/>
                <a:sym typeface="Open Sans"/>
              </a:defRPr>
            </a:lvl6pPr>
            <a:lvl7pPr marR="0" lvl="6" algn="ctr" rtl="0">
              <a:lnSpc>
                <a:spcPct val="100000"/>
              </a:lnSpc>
              <a:spcBef>
                <a:spcPts val="0"/>
              </a:spcBef>
              <a:spcAft>
                <a:spcPts val="0"/>
              </a:spcAft>
              <a:buClr>
                <a:srgbClr val="000000"/>
              </a:buClr>
              <a:buSzPts val="1400"/>
              <a:buFont typeface="Arial"/>
              <a:buNone/>
              <a:defRPr sz="4400" b="0" i="0" u="none" strike="noStrike" cap="none">
                <a:solidFill>
                  <a:schemeClr val="dk1"/>
                </a:solidFill>
                <a:latin typeface="Open Sans"/>
                <a:ea typeface="Open Sans"/>
                <a:cs typeface="Open Sans"/>
                <a:sym typeface="Open Sans"/>
              </a:defRPr>
            </a:lvl7pPr>
            <a:lvl8pPr marR="0" lvl="7" algn="ctr" rtl="0">
              <a:lnSpc>
                <a:spcPct val="100000"/>
              </a:lnSpc>
              <a:spcBef>
                <a:spcPts val="0"/>
              </a:spcBef>
              <a:spcAft>
                <a:spcPts val="0"/>
              </a:spcAft>
              <a:buClr>
                <a:srgbClr val="000000"/>
              </a:buClr>
              <a:buSzPts val="1400"/>
              <a:buFont typeface="Arial"/>
              <a:buNone/>
              <a:defRPr sz="4400" b="0" i="0" u="none" strike="noStrike" cap="none">
                <a:solidFill>
                  <a:schemeClr val="dk1"/>
                </a:solidFill>
                <a:latin typeface="Open Sans"/>
                <a:ea typeface="Open Sans"/>
                <a:cs typeface="Open Sans"/>
                <a:sym typeface="Open Sans"/>
              </a:defRPr>
            </a:lvl8pPr>
            <a:lvl9pPr marR="0" lvl="8" algn="ctr" rtl="0">
              <a:lnSpc>
                <a:spcPct val="100000"/>
              </a:lnSpc>
              <a:spcBef>
                <a:spcPts val="0"/>
              </a:spcBef>
              <a:spcAft>
                <a:spcPts val="0"/>
              </a:spcAft>
              <a:buClr>
                <a:srgbClr val="000000"/>
              </a:buClr>
              <a:buSzPts val="1400"/>
              <a:buFont typeface="Arial"/>
              <a:buNone/>
              <a:defRPr sz="4400" b="0" i="0" u="none" strike="noStrike" cap="none">
                <a:solidFill>
                  <a:schemeClr val="dk1"/>
                </a:solidFill>
                <a:latin typeface="Open Sans"/>
                <a:ea typeface="Open Sans"/>
                <a:cs typeface="Open Sans"/>
                <a:sym typeface="Open Sans"/>
              </a:defRPr>
            </a:lvl9pPr>
          </a:lstStyle>
          <a:p>
            <a:endParaRPr/>
          </a:p>
        </p:txBody>
      </p:sp>
      <p:sp>
        <p:nvSpPr>
          <p:cNvPr id="11" name="Google Shape;11;p1"/>
          <p:cNvSpPr txBox="1">
            <a:spLocks noGrp="1"/>
          </p:cNvSpPr>
          <p:nvPr>
            <p:ph type="body" idx="1"/>
          </p:nvPr>
        </p:nvSpPr>
        <p:spPr>
          <a:xfrm>
            <a:off x="457200" y="1600200"/>
            <a:ext cx="8229600" cy="3916363"/>
          </a:xfrm>
          <a:prstGeom prst="rect">
            <a:avLst/>
          </a:prstGeom>
          <a:noFill/>
          <a:ln>
            <a:noFill/>
          </a:ln>
        </p:spPr>
        <p:txBody>
          <a:bodyPr spcFirstLastPara="1" wrap="square" lIns="91425" tIns="45700" rIns="91425" bIns="45700" anchor="t" anchorCtr="0"/>
          <a:lstStyle>
            <a:lvl1pPr marL="457200" marR="0" lvl="0" indent="-431800" algn="l" rtl="0">
              <a:lnSpc>
                <a:spcPct val="100000"/>
              </a:lnSpc>
              <a:spcBef>
                <a:spcPts val="640"/>
              </a:spcBef>
              <a:spcAft>
                <a:spcPts val="0"/>
              </a:spcAft>
              <a:buClr>
                <a:schemeClr val="dk1"/>
              </a:buClr>
              <a:buSzPts val="3200"/>
              <a:buFont typeface="Arial"/>
              <a:buChar char="•"/>
              <a:defRPr sz="3200" b="0" i="0" u="none" strike="noStrike" cap="none">
                <a:solidFill>
                  <a:schemeClr val="dk1"/>
                </a:solidFill>
                <a:latin typeface="Open Sans"/>
                <a:ea typeface="Open Sans"/>
                <a:cs typeface="Open Sans"/>
                <a:sym typeface="Open Sans"/>
              </a:defRPr>
            </a:lvl1pPr>
            <a:lvl2pPr marL="914400" marR="0" lvl="1" indent="-406400" algn="l" rtl="0">
              <a:lnSpc>
                <a:spcPct val="100000"/>
              </a:lnSpc>
              <a:spcBef>
                <a:spcPts val="560"/>
              </a:spcBef>
              <a:spcAft>
                <a:spcPts val="0"/>
              </a:spcAft>
              <a:buClr>
                <a:schemeClr val="dk1"/>
              </a:buClr>
              <a:buSzPts val="2800"/>
              <a:buFont typeface="Arial"/>
              <a:buChar char="–"/>
              <a:defRPr sz="2800" b="0" i="0" u="none" strike="noStrike" cap="none">
                <a:solidFill>
                  <a:schemeClr val="dk1"/>
                </a:solidFill>
                <a:latin typeface="Open Sans"/>
                <a:ea typeface="Open Sans"/>
                <a:cs typeface="Open Sans"/>
                <a:sym typeface="Open Sans"/>
              </a:defRPr>
            </a:lvl2pPr>
            <a:lvl3pPr marL="1371600" marR="0" lvl="2" indent="-381000" algn="l" rtl="0">
              <a:lnSpc>
                <a:spcPct val="100000"/>
              </a:lnSpc>
              <a:spcBef>
                <a:spcPts val="480"/>
              </a:spcBef>
              <a:spcAft>
                <a:spcPts val="0"/>
              </a:spcAft>
              <a:buClr>
                <a:schemeClr val="dk1"/>
              </a:buClr>
              <a:buSzPts val="2400"/>
              <a:buFont typeface="Arial"/>
              <a:buChar char="•"/>
              <a:defRPr sz="2400" b="0" i="0" u="none" strike="noStrike" cap="none">
                <a:solidFill>
                  <a:schemeClr val="dk1"/>
                </a:solidFill>
                <a:latin typeface="Open Sans"/>
                <a:ea typeface="Open Sans"/>
                <a:cs typeface="Open Sans"/>
                <a:sym typeface="Open Sans"/>
              </a:defRPr>
            </a:lvl3pPr>
            <a:lvl4pPr marL="1828800" marR="0" lvl="3"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4pPr>
            <a:lvl5pPr marL="2286000" marR="0" lvl="4"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5pPr>
            <a:lvl6pPr marL="2743200" marR="0" lvl="5"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6pPr>
            <a:lvl7pPr marL="3200400" marR="0" lvl="6"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7pPr>
            <a:lvl8pPr marL="3657600" marR="0" lvl="7"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8pPr>
            <a:lvl9pPr marL="4114800" marR="0" lvl="8"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9pPr>
          </a:lstStyle>
          <a:p>
            <a:endParaRPr/>
          </a:p>
        </p:txBody>
      </p:sp>
      <p:sp>
        <p:nvSpPr>
          <p:cNvPr id="12" name="Google Shape;12;p1"/>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lstStyle>
            <a:lvl1pPr marR="0" lvl="0" algn="ctr" rtl="0">
              <a:lnSpc>
                <a:spcPct val="100000"/>
              </a:lnSpc>
              <a:spcBef>
                <a:spcPts val="0"/>
              </a:spcBef>
              <a:spcAft>
                <a:spcPts val="0"/>
              </a:spcAft>
              <a:buClr>
                <a:srgbClr val="000000"/>
              </a:buClr>
              <a:buSzPts val="1400"/>
              <a:buFont typeface="Arial"/>
              <a:buNone/>
              <a:defRPr sz="1050" b="0" i="0" u="none" strike="noStrike" cap="none">
                <a:solidFill>
                  <a:srgbClr val="888888"/>
                </a:solidFill>
                <a:latin typeface="Open Sans"/>
                <a:ea typeface="Open Sans"/>
                <a:cs typeface="Open Sans"/>
                <a:sym typeface="Open Sans"/>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13" name="Google Shape;13;p1"/>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200" b="0" i="0" u="none" strike="noStrike" cap="none">
                <a:solidFill>
                  <a:srgbClr val="898989"/>
                </a:solidFill>
                <a:latin typeface="Open Sans"/>
                <a:ea typeface="Open Sans"/>
                <a:cs typeface="Open Sans"/>
                <a:sym typeface="Open Sans"/>
              </a:defRPr>
            </a:lvl1pPr>
            <a:lvl2pPr marL="0" marR="0" lvl="1" indent="0" algn="r" rtl="0">
              <a:lnSpc>
                <a:spcPct val="100000"/>
              </a:lnSpc>
              <a:spcBef>
                <a:spcPts val="0"/>
              </a:spcBef>
              <a:spcAft>
                <a:spcPts val="0"/>
              </a:spcAft>
              <a:buClr>
                <a:srgbClr val="000000"/>
              </a:buClr>
              <a:buSzPts val="1200"/>
              <a:buFont typeface="Arial"/>
              <a:buNone/>
              <a:defRPr sz="1200" b="0" i="0" u="none" strike="noStrike" cap="none">
                <a:solidFill>
                  <a:srgbClr val="898989"/>
                </a:solidFill>
                <a:latin typeface="Open Sans"/>
                <a:ea typeface="Open Sans"/>
                <a:cs typeface="Open Sans"/>
                <a:sym typeface="Open Sans"/>
              </a:defRPr>
            </a:lvl2pPr>
            <a:lvl3pPr marL="0" marR="0" lvl="2" indent="0" algn="r" rtl="0">
              <a:lnSpc>
                <a:spcPct val="100000"/>
              </a:lnSpc>
              <a:spcBef>
                <a:spcPts val="0"/>
              </a:spcBef>
              <a:spcAft>
                <a:spcPts val="0"/>
              </a:spcAft>
              <a:buClr>
                <a:srgbClr val="000000"/>
              </a:buClr>
              <a:buSzPts val="1200"/>
              <a:buFont typeface="Arial"/>
              <a:buNone/>
              <a:defRPr sz="1200" b="0" i="0" u="none" strike="noStrike" cap="none">
                <a:solidFill>
                  <a:srgbClr val="898989"/>
                </a:solidFill>
                <a:latin typeface="Open Sans"/>
                <a:ea typeface="Open Sans"/>
                <a:cs typeface="Open Sans"/>
                <a:sym typeface="Open Sans"/>
              </a:defRPr>
            </a:lvl3pPr>
            <a:lvl4pPr marL="0" marR="0" lvl="3" indent="0" algn="r" rtl="0">
              <a:lnSpc>
                <a:spcPct val="100000"/>
              </a:lnSpc>
              <a:spcBef>
                <a:spcPts val="0"/>
              </a:spcBef>
              <a:spcAft>
                <a:spcPts val="0"/>
              </a:spcAft>
              <a:buClr>
                <a:srgbClr val="000000"/>
              </a:buClr>
              <a:buSzPts val="1200"/>
              <a:buFont typeface="Arial"/>
              <a:buNone/>
              <a:defRPr sz="1200" b="0" i="0" u="none" strike="noStrike" cap="none">
                <a:solidFill>
                  <a:srgbClr val="898989"/>
                </a:solidFill>
                <a:latin typeface="Open Sans"/>
                <a:ea typeface="Open Sans"/>
                <a:cs typeface="Open Sans"/>
                <a:sym typeface="Open Sans"/>
              </a:defRPr>
            </a:lvl4pPr>
            <a:lvl5pPr marL="0" marR="0" lvl="4" indent="0" algn="r" rtl="0">
              <a:lnSpc>
                <a:spcPct val="100000"/>
              </a:lnSpc>
              <a:spcBef>
                <a:spcPts val="0"/>
              </a:spcBef>
              <a:spcAft>
                <a:spcPts val="0"/>
              </a:spcAft>
              <a:buClr>
                <a:srgbClr val="000000"/>
              </a:buClr>
              <a:buSzPts val="1200"/>
              <a:buFont typeface="Arial"/>
              <a:buNone/>
              <a:defRPr sz="1200" b="0" i="0" u="none" strike="noStrike" cap="none">
                <a:solidFill>
                  <a:srgbClr val="898989"/>
                </a:solidFill>
                <a:latin typeface="Open Sans"/>
                <a:ea typeface="Open Sans"/>
                <a:cs typeface="Open Sans"/>
                <a:sym typeface="Open Sans"/>
              </a:defRPr>
            </a:lvl5pPr>
            <a:lvl6pPr marL="0" marR="0" lvl="5" indent="0" algn="r" rtl="0">
              <a:lnSpc>
                <a:spcPct val="100000"/>
              </a:lnSpc>
              <a:spcBef>
                <a:spcPts val="0"/>
              </a:spcBef>
              <a:spcAft>
                <a:spcPts val="0"/>
              </a:spcAft>
              <a:buClr>
                <a:srgbClr val="000000"/>
              </a:buClr>
              <a:buSzPts val="1200"/>
              <a:buFont typeface="Arial"/>
              <a:buNone/>
              <a:defRPr sz="1200" b="0" i="0" u="none" strike="noStrike" cap="none">
                <a:solidFill>
                  <a:srgbClr val="898989"/>
                </a:solidFill>
                <a:latin typeface="Open Sans"/>
                <a:ea typeface="Open Sans"/>
                <a:cs typeface="Open Sans"/>
                <a:sym typeface="Open Sans"/>
              </a:defRPr>
            </a:lvl6pPr>
            <a:lvl7pPr marL="0" marR="0" lvl="6" indent="0" algn="r" rtl="0">
              <a:lnSpc>
                <a:spcPct val="100000"/>
              </a:lnSpc>
              <a:spcBef>
                <a:spcPts val="0"/>
              </a:spcBef>
              <a:spcAft>
                <a:spcPts val="0"/>
              </a:spcAft>
              <a:buClr>
                <a:srgbClr val="000000"/>
              </a:buClr>
              <a:buSzPts val="1200"/>
              <a:buFont typeface="Arial"/>
              <a:buNone/>
              <a:defRPr sz="1200" b="0" i="0" u="none" strike="noStrike" cap="none">
                <a:solidFill>
                  <a:srgbClr val="898989"/>
                </a:solidFill>
                <a:latin typeface="Open Sans"/>
                <a:ea typeface="Open Sans"/>
                <a:cs typeface="Open Sans"/>
                <a:sym typeface="Open Sans"/>
              </a:defRPr>
            </a:lvl7pPr>
            <a:lvl8pPr marL="0" marR="0" lvl="7" indent="0" algn="r" rtl="0">
              <a:lnSpc>
                <a:spcPct val="100000"/>
              </a:lnSpc>
              <a:spcBef>
                <a:spcPts val="0"/>
              </a:spcBef>
              <a:spcAft>
                <a:spcPts val="0"/>
              </a:spcAft>
              <a:buClr>
                <a:srgbClr val="000000"/>
              </a:buClr>
              <a:buSzPts val="1200"/>
              <a:buFont typeface="Arial"/>
              <a:buNone/>
              <a:defRPr sz="1200" b="0" i="0" u="none" strike="noStrike" cap="none">
                <a:solidFill>
                  <a:srgbClr val="898989"/>
                </a:solidFill>
                <a:latin typeface="Open Sans"/>
                <a:ea typeface="Open Sans"/>
                <a:cs typeface="Open Sans"/>
                <a:sym typeface="Open Sans"/>
              </a:defRPr>
            </a:lvl8pPr>
            <a:lvl9pPr marL="0" marR="0" lvl="8" indent="0" algn="r" rtl="0">
              <a:lnSpc>
                <a:spcPct val="100000"/>
              </a:lnSpc>
              <a:spcBef>
                <a:spcPts val="0"/>
              </a:spcBef>
              <a:spcAft>
                <a:spcPts val="0"/>
              </a:spcAft>
              <a:buClr>
                <a:srgbClr val="000000"/>
              </a:buClr>
              <a:buSzPts val="1200"/>
              <a:buFont typeface="Arial"/>
              <a:buNone/>
              <a:defRPr sz="1200" b="0" i="0" u="none" strike="noStrike" cap="none">
                <a:solidFill>
                  <a:srgbClr val="898989"/>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77"/>
        <p:cNvGrpSpPr/>
        <p:nvPr/>
      </p:nvGrpSpPr>
      <p:grpSpPr>
        <a:xfrm>
          <a:off x="0" y="0"/>
          <a:ext cx="0" cy="0"/>
          <a:chOff x="0" y="0"/>
          <a:chExt cx="0" cy="0"/>
        </a:xfrm>
      </p:grpSpPr>
      <p:sp>
        <p:nvSpPr>
          <p:cNvPr id="78" name="Google Shape;78;p13"/>
          <p:cNvSpPr txBox="1">
            <a:spLocks noGrp="1"/>
          </p:cNvSpPr>
          <p:nvPr>
            <p:ph type="subTitle" idx="1"/>
          </p:nvPr>
        </p:nvSpPr>
        <p:spPr>
          <a:xfrm>
            <a:off x="1038605" y="1819072"/>
            <a:ext cx="7561262" cy="3331453"/>
          </a:xfrm>
          <a:prstGeom prst="rect">
            <a:avLst/>
          </a:prstGeom>
          <a:noFill/>
          <a:ln>
            <a:noFill/>
          </a:ln>
        </p:spPr>
        <p:txBody>
          <a:bodyPr spcFirstLastPara="1" wrap="square" lIns="91425" tIns="45700" rIns="91425" bIns="45700" anchor="t" anchorCtr="0">
            <a:noAutofit/>
          </a:bodyPr>
          <a:lstStyle/>
          <a:p>
            <a:pPr marL="0" lvl="0" indent="0" algn="ctr" rtl="0">
              <a:lnSpc>
                <a:spcPct val="100000"/>
              </a:lnSpc>
              <a:spcBef>
                <a:spcPts val="0"/>
              </a:spcBef>
              <a:spcAft>
                <a:spcPts val="0"/>
              </a:spcAft>
              <a:buClr>
                <a:srgbClr val="888888"/>
              </a:buClr>
              <a:buSzPts val="2400"/>
              <a:buFont typeface="Arial"/>
              <a:buNone/>
            </a:pPr>
            <a:r>
              <a:rPr lang="en-GB" sz="2400" dirty="0"/>
              <a:t>Managing Enterprise in the 21</a:t>
            </a:r>
            <a:r>
              <a:rPr lang="en-GB" sz="2400" baseline="30000" dirty="0"/>
              <a:t>st</a:t>
            </a:r>
            <a:r>
              <a:rPr lang="en-GB" sz="2400" dirty="0"/>
              <a:t> Century</a:t>
            </a:r>
            <a:endParaRPr sz="2400" dirty="0"/>
          </a:p>
          <a:p>
            <a:pPr marL="0" lvl="0" indent="0" algn="ctr" rtl="0">
              <a:lnSpc>
                <a:spcPct val="100000"/>
              </a:lnSpc>
              <a:spcBef>
                <a:spcPts val="480"/>
              </a:spcBef>
              <a:spcAft>
                <a:spcPts val="0"/>
              </a:spcAft>
              <a:buClr>
                <a:srgbClr val="888888"/>
              </a:buClr>
              <a:buSzPts val="2400"/>
              <a:buFont typeface="Arial"/>
              <a:buNone/>
            </a:pPr>
            <a:r>
              <a:rPr lang="en-GB" sz="2400" dirty="0"/>
              <a:t>BMSW4006	</a:t>
            </a:r>
          </a:p>
          <a:p>
            <a:pPr marL="0" lvl="0" indent="0" algn="ctr" rtl="0">
              <a:lnSpc>
                <a:spcPct val="100000"/>
              </a:lnSpc>
              <a:spcBef>
                <a:spcPts val="480"/>
              </a:spcBef>
              <a:spcAft>
                <a:spcPts val="0"/>
              </a:spcAft>
              <a:buClr>
                <a:srgbClr val="888888"/>
              </a:buClr>
              <a:buSzPts val="2400"/>
              <a:buFont typeface="Arial"/>
              <a:buNone/>
            </a:pPr>
            <a:r>
              <a:rPr lang="en-GB" sz="2400" dirty="0"/>
              <a:t>Mr Hossein Shokri</a:t>
            </a:r>
          </a:p>
          <a:p>
            <a:pPr marL="0" lvl="0" indent="0" algn="ctr" rtl="0">
              <a:lnSpc>
                <a:spcPct val="100000"/>
              </a:lnSpc>
              <a:spcBef>
                <a:spcPts val="480"/>
              </a:spcBef>
              <a:spcAft>
                <a:spcPts val="0"/>
              </a:spcAft>
              <a:buClr>
                <a:srgbClr val="888888"/>
              </a:buClr>
              <a:buSzPts val="2400"/>
              <a:buFont typeface="Arial"/>
              <a:buNone/>
            </a:pPr>
            <a:endParaRPr lang="en-GB" sz="2400" dirty="0"/>
          </a:p>
          <a:p>
            <a:pPr marL="0" lvl="0" indent="0" algn="ctr" rtl="0">
              <a:lnSpc>
                <a:spcPct val="100000"/>
              </a:lnSpc>
              <a:spcBef>
                <a:spcPts val="480"/>
              </a:spcBef>
              <a:spcAft>
                <a:spcPts val="0"/>
              </a:spcAft>
              <a:buClr>
                <a:srgbClr val="888888"/>
              </a:buClr>
              <a:buSzPts val="2400"/>
              <a:buFont typeface="Arial"/>
              <a:buNone/>
            </a:pPr>
            <a:r>
              <a:rPr lang="en-GB" sz="2400" dirty="0"/>
              <a:t>Title: ( Empire Security Services </a:t>
            </a:r>
          </a:p>
          <a:p>
            <a:pPr marL="0" lvl="0" indent="0" rtl="0">
              <a:lnSpc>
                <a:spcPct val="100000"/>
              </a:lnSpc>
              <a:spcBef>
                <a:spcPts val="480"/>
              </a:spcBef>
              <a:spcAft>
                <a:spcPts val="0"/>
              </a:spcAft>
              <a:buClr>
                <a:srgbClr val="888888"/>
              </a:buClr>
              <a:buSzPts val="2400"/>
              <a:buFont typeface="Arial"/>
              <a:buNone/>
            </a:pPr>
            <a:r>
              <a:rPr lang="en-GB" sz="2400" dirty="0"/>
              <a:t>Mohammad </a:t>
            </a:r>
            <a:r>
              <a:rPr lang="en-GB" sz="2400" dirty="0" err="1"/>
              <a:t>Jaffri</a:t>
            </a:r>
            <a:r>
              <a:rPr lang="en-GB" sz="2400" dirty="0"/>
              <a:t> (1814418)</a:t>
            </a:r>
          </a:p>
          <a:p>
            <a:pPr marL="0" lvl="0" indent="0" algn="ctr" rtl="0">
              <a:lnSpc>
                <a:spcPct val="100000"/>
              </a:lnSpc>
              <a:spcBef>
                <a:spcPts val="480"/>
              </a:spcBef>
              <a:spcAft>
                <a:spcPts val="0"/>
              </a:spcAft>
              <a:buClr>
                <a:srgbClr val="888888"/>
              </a:buClr>
              <a:buSzPts val="2400"/>
              <a:buFont typeface="Arial"/>
              <a:buNone/>
            </a:pPr>
            <a:r>
              <a:rPr lang="en-GB" sz="2400" dirty="0"/>
              <a:t>Gladys Okechuku (1817911)</a:t>
            </a:r>
          </a:p>
          <a:p>
            <a:pPr marL="0" lvl="0" indent="0" algn="ctr" rtl="0">
              <a:lnSpc>
                <a:spcPct val="100000"/>
              </a:lnSpc>
              <a:spcBef>
                <a:spcPts val="480"/>
              </a:spcBef>
              <a:spcAft>
                <a:spcPts val="0"/>
              </a:spcAft>
              <a:buClr>
                <a:srgbClr val="888888"/>
              </a:buClr>
              <a:buSzPts val="2400"/>
              <a:buFont typeface="Arial"/>
              <a:buNone/>
            </a:pPr>
            <a:r>
              <a:rPr lang="en-GB" sz="2400" dirty="0"/>
              <a:t>Francisco Mojica (1817539)</a:t>
            </a:r>
          </a:p>
          <a:p>
            <a:pPr marL="0" lvl="0" indent="0" algn="ctr" rtl="0">
              <a:lnSpc>
                <a:spcPct val="100000"/>
              </a:lnSpc>
              <a:spcBef>
                <a:spcPts val="480"/>
              </a:spcBef>
              <a:spcAft>
                <a:spcPts val="0"/>
              </a:spcAft>
              <a:buClr>
                <a:srgbClr val="888888"/>
              </a:buClr>
              <a:buSzPts val="2400"/>
              <a:buFont typeface="Arial"/>
              <a:buNone/>
            </a:pPr>
            <a:endParaRPr lang="en-GB" sz="2400" dirty="0"/>
          </a:p>
          <a:p>
            <a:pPr marL="0" lvl="0" indent="0" algn="ctr" rtl="0">
              <a:lnSpc>
                <a:spcPct val="100000"/>
              </a:lnSpc>
              <a:spcBef>
                <a:spcPts val="480"/>
              </a:spcBef>
              <a:spcAft>
                <a:spcPts val="0"/>
              </a:spcAft>
              <a:buClr>
                <a:srgbClr val="888888"/>
              </a:buClr>
              <a:buSzPts val="2400"/>
              <a:buFont typeface="Arial"/>
              <a:buNone/>
            </a:pPr>
            <a:endParaRPr dirty="0"/>
          </a:p>
          <a:p>
            <a:pPr marL="0" lvl="0" indent="0" algn="ctr" rtl="0">
              <a:lnSpc>
                <a:spcPct val="100000"/>
              </a:lnSpc>
              <a:spcBef>
                <a:spcPts val="480"/>
              </a:spcBef>
              <a:spcAft>
                <a:spcPts val="0"/>
              </a:spcAft>
              <a:buClr>
                <a:srgbClr val="888888"/>
              </a:buClr>
              <a:buSzPts val="2400"/>
              <a:buFont typeface="Arial"/>
              <a:buNone/>
            </a:pPr>
            <a:endParaRPr sz="2400" dirty="0"/>
          </a:p>
          <a:p>
            <a:pPr marL="0" lvl="0" indent="0" algn="ctr" rtl="0">
              <a:lnSpc>
                <a:spcPct val="100000"/>
              </a:lnSpc>
              <a:spcBef>
                <a:spcPts val="480"/>
              </a:spcBef>
              <a:spcAft>
                <a:spcPts val="0"/>
              </a:spcAft>
              <a:buClr>
                <a:srgbClr val="888888"/>
              </a:buClr>
              <a:buSzPts val="2400"/>
              <a:buFont typeface="Arial"/>
              <a:buNone/>
            </a:pPr>
            <a:endParaRPr sz="2400" dirty="0"/>
          </a:p>
          <a:p>
            <a:pPr marL="0" lvl="0" indent="0" algn="ctr" rtl="0">
              <a:lnSpc>
                <a:spcPct val="100000"/>
              </a:lnSpc>
              <a:spcBef>
                <a:spcPts val="480"/>
              </a:spcBef>
              <a:spcAft>
                <a:spcPts val="0"/>
              </a:spcAft>
              <a:buClr>
                <a:srgbClr val="888888"/>
              </a:buClr>
              <a:buSzPts val="2400"/>
              <a:buFont typeface="Arial"/>
              <a:buNone/>
            </a:pPr>
            <a:endParaRPr sz="2400" dirty="0"/>
          </a:p>
        </p:txBody>
      </p:sp>
      <p:sp>
        <p:nvSpPr>
          <p:cNvPr id="79" name="Google Shape;79;p13"/>
          <p:cNvSpPr txBox="1">
            <a:spLocks noGrp="1"/>
          </p:cNvSpPr>
          <p:nvPr>
            <p:ph type="dt" idx="10"/>
          </p:nvPr>
        </p:nvSpPr>
        <p:spPr>
          <a:xfrm>
            <a:off x="395288" y="6524625"/>
            <a:ext cx="971550" cy="219075"/>
          </a:xfrm>
          <a:prstGeom prst="rect">
            <a:avLst/>
          </a:prstGeom>
          <a:noFill/>
          <a:ln>
            <a:noFill/>
          </a:ln>
        </p:spPr>
        <p:txBody>
          <a:bodyPr spcFirstLastPara="1" wrap="square" lIns="91425" tIns="45700" rIns="91425" bIns="45700" anchor="ctr" anchorCtr="0">
            <a:noAutofit/>
          </a:bodyPr>
          <a:lstStyle/>
          <a:p>
            <a:pPr marL="0" lvl="0" indent="0" algn="ctr" rtl="0">
              <a:lnSpc>
                <a:spcPct val="100000"/>
              </a:lnSpc>
              <a:spcBef>
                <a:spcPts val="0"/>
              </a:spcBef>
              <a:spcAft>
                <a:spcPts val="0"/>
              </a:spcAft>
              <a:buSzPts val="1400"/>
              <a:buNone/>
            </a:pPr>
            <a:r>
              <a:rPr lang="en-GB"/>
              <a:t>03/04/2019</a:t>
            </a:r>
            <a:endParaRPr/>
          </a:p>
        </p:txBody>
      </p:sp>
      <p:pic>
        <p:nvPicPr>
          <p:cNvPr id="4" name="Google Shape;88;p14">
            <a:extLst>
              <a:ext uri="{FF2B5EF4-FFF2-40B4-BE49-F238E27FC236}">
                <a16:creationId xmlns:a16="http://schemas.microsoft.com/office/drawing/2014/main" id="{DA0A1ED0-B341-4ED8-B2B3-5471CC22614C}"/>
              </a:ext>
            </a:extLst>
          </p:cNvPr>
          <p:cNvPicPr preferRelativeResize="0"/>
          <p:nvPr/>
        </p:nvPicPr>
        <p:blipFill rotWithShape="1">
          <a:blip r:embed="rId3">
            <a:alphaModFix/>
          </a:blip>
          <a:srcRect/>
          <a:stretch/>
        </p:blipFill>
        <p:spPr>
          <a:xfrm>
            <a:off x="3212060" y="186311"/>
            <a:ext cx="2719879" cy="1426598"/>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84"/>
        <p:cNvGrpSpPr/>
        <p:nvPr/>
      </p:nvGrpSpPr>
      <p:grpSpPr>
        <a:xfrm>
          <a:off x="0" y="0"/>
          <a:ext cx="0" cy="0"/>
          <a:chOff x="0" y="0"/>
          <a:chExt cx="0" cy="0"/>
        </a:xfrm>
      </p:grpSpPr>
      <p:sp>
        <p:nvSpPr>
          <p:cNvPr id="85" name="Google Shape;85;p14" descr="Image result for empire security services"/>
          <p:cNvSpPr/>
          <p:nvPr/>
        </p:nvSpPr>
        <p:spPr>
          <a:xfrm>
            <a:off x="1571419" y="1935058"/>
            <a:ext cx="1127536" cy="112754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86" name="Google Shape;86;p14" descr="Image result for empire security services"/>
          <p:cNvSpPr/>
          <p:nvPr/>
        </p:nvSpPr>
        <p:spPr>
          <a:xfrm>
            <a:off x="2135187" y="2194027"/>
            <a:ext cx="304800" cy="304801"/>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87" name="Google Shape;87;p14" descr="data:image/png;base64,iVBORw0KGgoAAAANSUhEUgAAAU4AAACXCAMAAABNy0IIAAAA9lBMVEX///9NTlPBODLX08iysKlKS1C9IxrAMSq+Jx/pvr1ISU7V0cZAQUfBNjDa1stPUFXCv7d8fYDRdXJoaW3Ixbu/LCXExMW/SEI+P0Wvr7FERUz01tXAMSvFWlP5+ffY28/DRT/gqKfJfXXOb2zNmpK0joiUko7dm5m8bGbIcWmrqKKxtq+4hH7enpzj4+Tako/j4dnHZmBdXWC0pJ3QrqS6urz14uLVyL7PpJr57u1+f4KioqS8GxDp6em+wcPltLK1m5SLjI/S1dbTua+/UUu9YVrPnZS5e3RwcHDJg3u0oZvMkIfUwLa+DwW7a2W8YlzsycguMDfVMjD3AAAM80lEQVR4nO2dC1fayhaAgySBhpBIeYWIgFhpRYvHnKo8bUHuLR7be+z//zN3JiEJkHklPKPzrbPWocpj5nPPnj2TB4LA4XBCUZtMSqXSpDPad0Piz+iurxsqwFRVQ833BxMuNTKjsaQqUsJDUhRVscYlrjQKFUNJBJEU1bAGnX03Lnb0DYTMuVLTyHOjocipWJuOUTN/V9t3I2PDwLMJMqa5mEF9o6o6nuy7nfGgY8yNGYbVH1cqfQsZo4qaf9x3U+NAzp6FzHzFzpB3Fio658LNCh/zBDqV8SzvzOkl+wcTS8XahEL/qHzIY+gMdBNkyrk+CwbegChTUS0enRhKeWNp0oGTDaFeAjKNPo9MDEBmMA4VVCnv2jb6vPjEMJohZBKRLC4TR4UUhmh0njMx1PrkNRASpb/vZh8oI8sMbzORUHM8PhF09NAD3cGc7bvpB0gHuSLnPqMxMiPbBD55/lymhl+Ps6AO9t2Bw8KKmDddjLt99+CQGBuqariophQ+VPkGiM+dNb6bjOxjaaPR5HGQ19WwqVQy+aE4l0DhWOsM8shDbniU/D5aHh86YzWUULWy7xYfOKN+qP0Qk++FUJjoIdadEh/uVMYhdkX4cKdTIe3Dr4Qn36yjc8fuk4cnAyXm8c7DkwX28a7ytSYDY9b5XdL33dRYkGetP/nSnYUJ63A3+U4dC33G9SYv5ZnoMIanpPONJRZYw9M4OJ0fkJwIwiv6N3Nehd7nM8hXBJ8D3AR4BUH4WMIwZtRpVgIvFYSz4IcFG4RqttOfe6FH7PmHmlBD/vx7D+g8+50OImd7wgnqFx7DE+HjsBid4RmoMP+oGJj36syVFxqWIJyn12iXfCsIZZnQ8d83gtAcooxM7fD8WDwKkgLv+l1G/MIlewQ+Nkt4AoUi1BnhNBAKcHI6r0ZvVrbaE27ShCdUgbQPQ9QrUz1bZ+0IZUUG3b1NEd632BTuh9F9HqhO+VU4SRN6lS2CXFBFCvswz57I12fTJ0IPKXrh9WekvyOZw9RZvKF1+rsgnKLeH0SXy2eUlWq5JrwShzsYF+ek+CXCplMyV6Al1fV0VsuY3Oe1+hxjK9tYmN2nON9N0nunToVeKupwZ9EpmbPWCjnKMc+1dGble8qEAWdoGTWW5ZMFnehsMATZoExqWvor+s1Z8HVKOJS8qDlkCprLcV7BPX9tnekz4Z4UH9k0KA8bqCeAVy4Vn6i/STZ7T8nLIL8iQ58BT6fZKuBIakkH3Th2H2pJ7NPX1QmrGWRe9Np8Q6iDlkCOajCaha/E4AcZ4zRa+vR1tl1Ty2gLP7bUY/STFp+fXFNnttgjB0e1gSke4SyyAjqGP9P+Xk2hR4pfwitpOsEA90wVRP85Gk5sZk2d1BopfS/cF5FF0GtgrYmvlpB51SX9AZ0oqNB0ajO9cAzJgMftvq+2nd+OTjCSa8iY8rp6hquRbhBr9zNkGDd6ZF32KoI0/eNY1pkJkBRbIqQNdVqGr7k924pOmLeINRLMj8j1UrWBsIlJgsWPDJ/SiND+ZZ3HYpC2879MUhNVP4Q1cSuDHdZI5LgBa8hX5OIS5AAUvSxy7fSdPgbuI6RPus5Wy9VpSZLl2iy0tqIT9IKc1cAaEL1eWqmRfF6R5X6KoVr6Hr5aousULUen1jb9DKvNMDPXejrtGomyQ4FeAqbOMTYFdBKEWyg3cgpPEeSO89Dpk0Vny4lO+8xvPeNkzj8FjM11dGbTPeHrkNTHLG5ySQVqJB/kGigNi1cS5yAfIBPFmjpnKkyfWt8+TqzkNDjUTR1bgK6hE47kc2IXT4R75OISUSP5oMsqmfQSN1EM5XD8hjpNos6xogOf7fnC3myBxaZlzug6b0O3pUnvID7UCKAD+qgnTGY5EiPhJCw9qs42WJ23Wt4ektkWdUnBzkS+zvvQbakJA2L3BphlI9yBIoJOt7fw8gAFjwk6UbpzeJzjHbyZBOhARnSd+vK12AqckrB1kq9zZL9/8GP940nzJrothieaEXqnKCPcBjy6RvJBFwPyGeVSIHUgTLAHfrzjOIv8qVB1ioiPVLAzka9ztvRBBq1Zf0rCiLiNapTwRSSNV9xis0M8c0idhNxbNxl0zgI6vfqTpDMX7iR7MJLzpFfAJ6AXlx+pNnELqTJlsxeeHBiqGyw6W4E3lHL4naVoOuElIANizyzMtlr2iOl8yGkRUXjJHyl/Q3Ms1MJcb8WicxAYECZ+JoqqsyNMiMPK7AgnyJJ0aQMezz2yAgOV10gnps87SrtWWsmgUwzqxM9E0XSCVtdo3RKayFoUt7hkpkQ6dUgC8x9x1CzDpHN1LpIIM1EyA58cUie8+DhHmhSU3LrSCBAvrFAsSj5Y7giLzpy+gkXYlI+gE2Z84snOWz5fnFYtjZgvDGLS2W61WuKxj1jYrE5Qj3SIT97y+bjUaumRdbizRefKUUvSTBRBp10jUQJku1CHBuuJ7Ww6VXPpnC5jozphCURMXzs4G3dGrJZAZifOkyF1tgFLx34zeJvhdaq0Gknd/mWf5LLCqAgdtuHOpPPq6kpM1jUf5zFGZyKcTlACjYiV8k6us5kY2NM2JEkBf1C2xSZV5/WcTwG+YY4kh9MJS6CZSeiLups7uAzyJHKM3aHqbMwXZ4ETWtOX9Q3olBI14dEiduVArqmrJRjSJ1Un9lzc6kZ0xuiSJOLq6TB0xureQQyLzf3qhDVSjKDfdopVZzYAVmeIQmkHJdAmIa+eQujMBn1uQGfsroS/ow13Rp3Fi+DpS5hanl3nVreJtgPtujVmnWh36+iUlAMpgcJAWWz6OkVKdG5cZ4xqJJ+JSlhxgDXHNnWSP3m8bzWRGCirm7+LKNvT2ZdIH5yIV40Ugi3pfKtoRLamc0T82IO7ZJuZGlEF48xeXwV7fqer8y/Cx2b+2reUNSB1LMkUndl/n1do/sLtd7Lo1PatZC1IVwMx6TzKBs4WwGx3MunMxLDiXKC2ts4AxTV0xnqoQ0b4SNmDzngPdQi+b3vQGe+hboNNn4y5c5V0ZJ2Z+NZIPthqiW1mb6xyFFVn7BOnAy5YGMv4CHUn+vfxT5wOmP5vbVWE1hnzGskHUy3tVuebSJwO6GpptzrfylCHINPnbnW+laFug0qftR3qfENDHYKqlnao843USD6I4b5DnW8pcToEh/vudL6ZGsmnFrjfB6POZHBDnaZz9ZPeVuJ0qK3CtsgsnwaYopeZnk7EJ70LIm2BYDdB3vyhNxqRNuiwW3RcJ9e5SbjOjULU2UhVHYKX6na5ThREnT+/2PyvGeSJ60RB1Hk1JxnYP8ZsIHOdns5CUKcLP0eJFV9nMoO57o3rZGdBJ7zlqc/fNkGdDw8EnRrXCQXkMk4uzHg2L9KpYjH971VAZ+MWfZUBlKnZN2J59zoTiu7e4OPY0/kvmNOv7QlJzMCZx766NZl8fplvgQS2QbRjy36z96xzficayew7AarNA/RC/gHndPHin4uffz88dzWt+/T0DMqjb9/q3W/dT/WHl5cHbTk05/eTf886vXsNmNZSgF6kr3/8+NFuZ8vFdLmRHnbr5UZRTj9pYLBPG3JDK8vy0UIa1Qp59zom9R3rFO7cW8xJhhugcEa6KKZl+feFeFS++iJ/ylQv66fVp4fqbb18Cx51f30a/sqknuuB0ARvM34vu3FIRnlUgF6kv1xf//xHPPpydT18SDYu69PTev0yC3VOy+BRsdv1ZqWF0FSk0r47tG8q7lc9SWorOQ9QJ3eKbahT9nWmbJ3wUXU6PW3WndBsK25oqv13HZoOnbzqBajz3QVa15mK5jozUGcjCeNyrvNZrte79lykFWYqD81lBu7X3MMb+8AqqJuGp8qdill7sEOdp8XTy+GL5ujUnuTb598v8Jlt3b3Czci9xSNCkVgJUO3b9PR0Wv6POP15dd14yNw+A4nNo6aWvG3WLy/ryfp/G/Bfi6Gp8K8bXsAPUKUFS3ZA4UoE+VO8ysAtJRCTGZAr63X4H/y6EvCvxdCc8dBcYmL5AVpYqunhIrNenq6uLrWM901Qihm3y9N3wHKA+jU91Km9vKysKjXRC011Fq9bJ+yIScKtH818wa/pndvvL9vUkn2/co/TTVJ2ylhdnuLtAEXsdy6GZp6HJpaJ7gXobH5vyeBt55YWlTw0SdTGbgZVlDb6ZCR3Kw6GpsVDk0IpGKA8NNeg1vcCVAp8mY527O13mHocb+mxBx4Tfg1UWNklVv2tuH03MzaMcu62naIvBOjCVhwPzVD4+8rmbH5kTtPafJc4KqPZSoBqhZm3S6zzrbjQVAwvQPsZEJoJ7zhIjodmBEb+9psu+o8Tj/tuWFypuCVTwvsacb5LvAb+vvI8NE2+S7wWA7fQdMpQHppr0vH2lRWD7xJvgHmA8tDcEBPLBOURD82NMTb4LvEm4Sv0d8n/AWncUyg3i++rAAAAAElFTkSuQmCC"/>
          <p:cNvSpPr/>
          <p:nvPr/>
        </p:nvSpPr>
        <p:spPr>
          <a:xfrm>
            <a:off x="2546555" y="2346427"/>
            <a:ext cx="4871884" cy="487190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pic>
        <p:nvPicPr>
          <p:cNvPr id="88" name="Google Shape;88;p14"/>
          <p:cNvPicPr preferRelativeResize="0"/>
          <p:nvPr/>
        </p:nvPicPr>
        <p:blipFill rotWithShape="1">
          <a:blip r:embed="rId3">
            <a:alphaModFix/>
          </a:blip>
          <a:srcRect/>
          <a:stretch/>
        </p:blipFill>
        <p:spPr>
          <a:xfrm>
            <a:off x="2135187" y="1662520"/>
            <a:ext cx="4825952" cy="2275299"/>
          </a:xfrm>
          <a:prstGeom prst="rect">
            <a:avLst/>
          </a:prstGeom>
          <a:noFill/>
          <a:ln>
            <a:noFill/>
          </a:ln>
        </p:spPr>
      </p:pic>
      <p:sp>
        <p:nvSpPr>
          <p:cNvPr id="89" name="Google Shape;89;p14"/>
          <p:cNvSpPr txBox="1"/>
          <p:nvPr/>
        </p:nvSpPr>
        <p:spPr>
          <a:xfrm>
            <a:off x="1119956" y="551125"/>
            <a:ext cx="6856413" cy="769441"/>
          </a:xfrm>
          <a:prstGeom prst="rect">
            <a:avLst/>
          </a:prstGeom>
          <a:noFill/>
          <a:ln>
            <a:noFill/>
          </a:ln>
        </p:spPr>
        <p:txBody>
          <a:bodyPr spcFirstLastPara="1" wrap="square" lIns="91425" tIns="45700" rIns="91425" bIns="45700" anchor="t" anchorCtr="0">
            <a:noAutofit/>
          </a:bodyPr>
          <a:lstStyle/>
          <a:p>
            <a:pPr marL="0" marR="0" lvl="0" indent="0" algn="ctr" rtl="0">
              <a:lnSpc>
                <a:spcPct val="100000"/>
              </a:lnSpc>
              <a:spcBef>
                <a:spcPts val="0"/>
              </a:spcBef>
              <a:spcAft>
                <a:spcPts val="0"/>
              </a:spcAft>
              <a:buNone/>
            </a:pPr>
            <a:r>
              <a:rPr lang="en-GB" sz="4400" b="0" i="0" u="none" strike="noStrike" cap="none" dirty="0">
                <a:solidFill>
                  <a:srgbClr val="000000"/>
                </a:solidFill>
                <a:latin typeface="Aharoni"/>
                <a:ea typeface="Aharoni"/>
                <a:cs typeface="Aharoni"/>
                <a:sym typeface="Aharoni"/>
              </a:rPr>
              <a:t>Empire Security Services</a:t>
            </a:r>
            <a:endParaRPr sz="4400" b="0" i="0" u="none" strike="noStrike" cap="none" dirty="0">
              <a:solidFill>
                <a:srgbClr val="000000"/>
              </a:solidFill>
              <a:latin typeface="Aharoni"/>
              <a:ea typeface="Aharoni"/>
              <a:cs typeface="Aharoni"/>
              <a:sym typeface="Aharoni"/>
            </a:endParaRPr>
          </a:p>
        </p:txBody>
      </p:sp>
      <p:sp>
        <p:nvSpPr>
          <p:cNvPr id="90" name="Google Shape;90;p14"/>
          <p:cNvSpPr txBox="1"/>
          <p:nvPr/>
        </p:nvSpPr>
        <p:spPr>
          <a:xfrm>
            <a:off x="536140" y="4087578"/>
            <a:ext cx="8024044" cy="523220"/>
          </a:xfrm>
          <a:prstGeom prst="rect">
            <a:avLst/>
          </a:prstGeom>
          <a:noFill/>
          <a:ln>
            <a:noFill/>
          </a:ln>
        </p:spPr>
        <p:txBody>
          <a:bodyPr spcFirstLastPara="1" wrap="square" lIns="91425" tIns="45700" rIns="91425" bIns="45700" anchor="t" anchorCtr="0">
            <a:noAutofit/>
          </a:bodyPr>
          <a:lstStyle/>
          <a:p>
            <a:pPr marL="0" marR="0" lvl="0" indent="0" algn="ctr" rtl="0">
              <a:lnSpc>
                <a:spcPct val="100000"/>
              </a:lnSpc>
              <a:spcBef>
                <a:spcPts val="0"/>
              </a:spcBef>
              <a:spcAft>
                <a:spcPts val="0"/>
              </a:spcAft>
              <a:buNone/>
            </a:pPr>
            <a:r>
              <a:rPr lang="en-GB" sz="2800" b="0" i="1" u="none" strike="noStrike" cap="none">
                <a:solidFill>
                  <a:srgbClr val="000000"/>
                </a:solidFill>
                <a:latin typeface="Arial"/>
                <a:ea typeface="Arial"/>
                <a:cs typeface="Arial"/>
                <a:sym typeface="Arial"/>
              </a:rPr>
              <a:t>Dedicated to provide the best security solution..</a:t>
            </a:r>
            <a:endParaRPr sz="2800" b="0" i="1" u="none" strike="noStrike" cap="none">
              <a:solidFill>
                <a:srgbClr val="000000"/>
              </a:solidFill>
              <a:latin typeface="Arial"/>
              <a:ea typeface="Arial"/>
              <a:cs typeface="Arial"/>
              <a:sym typeface="Arial"/>
            </a:endParaRPr>
          </a:p>
        </p:txBody>
      </p:sp>
    </p:spTree>
    <p:extLst>
      <p:ext uri="{BB962C8B-B14F-4D97-AF65-F5344CB8AC3E}">
        <p14:creationId xmlns:p14="http://schemas.microsoft.com/office/powerpoint/2010/main" val="40963577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95"/>
        <p:cNvGrpSpPr/>
        <p:nvPr/>
      </p:nvGrpSpPr>
      <p:grpSpPr>
        <a:xfrm>
          <a:off x="0" y="0"/>
          <a:ext cx="0" cy="0"/>
          <a:chOff x="0" y="0"/>
          <a:chExt cx="0" cy="0"/>
        </a:xfrm>
      </p:grpSpPr>
      <p:sp>
        <p:nvSpPr>
          <p:cNvPr id="96" name="Google Shape;96;p15"/>
          <p:cNvSpPr txBox="1">
            <a:spLocks noGrp="1"/>
          </p:cNvSpPr>
          <p:nvPr>
            <p:ph type="title"/>
          </p:nvPr>
        </p:nvSpPr>
        <p:spPr>
          <a:xfrm>
            <a:off x="457200" y="115888"/>
            <a:ext cx="8229600" cy="1225550"/>
          </a:xfrm>
          <a:prstGeom prst="rect">
            <a:avLst/>
          </a:prstGeom>
          <a:noFill/>
          <a:ln>
            <a:noFill/>
          </a:ln>
        </p:spPr>
        <p:txBody>
          <a:bodyPr spcFirstLastPara="1" wrap="square" lIns="91425" tIns="45700" rIns="91425" bIns="45700" anchor="ctr" anchorCtr="0">
            <a:noAutofit/>
          </a:bodyPr>
          <a:lstStyle/>
          <a:p>
            <a:pPr marL="0" lvl="0" indent="0" algn="ctr" rtl="0">
              <a:lnSpc>
                <a:spcPct val="100000"/>
              </a:lnSpc>
              <a:spcBef>
                <a:spcPts val="0"/>
              </a:spcBef>
              <a:spcAft>
                <a:spcPts val="0"/>
              </a:spcAft>
              <a:buSzPts val="1400"/>
              <a:buNone/>
            </a:pPr>
            <a:r>
              <a:rPr lang="en-GB" b="1"/>
              <a:t>Contents </a:t>
            </a:r>
            <a:endParaRPr b="1"/>
          </a:p>
        </p:txBody>
      </p:sp>
      <p:sp>
        <p:nvSpPr>
          <p:cNvPr id="97" name="Google Shape;97;p15"/>
          <p:cNvSpPr txBox="1">
            <a:spLocks noGrp="1"/>
          </p:cNvSpPr>
          <p:nvPr>
            <p:ph type="body" idx="1"/>
          </p:nvPr>
        </p:nvSpPr>
        <p:spPr>
          <a:xfrm>
            <a:off x="323850" y="1557338"/>
            <a:ext cx="8229600" cy="4032250"/>
          </a:xfrm>
          <a:prstGeom prst="rect">
            <a:avLst/>
          </a:prstGeom>
          <a:noFill/>
          <a:ln>
            <a:noFill/>
          </a:ln>
        </p:spPr>
        <p:txBody>
          <a:bodyPr spcFirstLastPara="1" wrap="square" lIns="91425" tIns="45700" rIns="91425" bIns="45700" anchor="t" anchorCtr="0">
            <a:noAutofit/>
          </a:bodyPr>
          <a:lstStyle/>
          <a:p>
            <a:pPr marL="342900" lvl="0" indent="-342900" algn="l" rtl="0">
              <a:lnSpc>
                <a:spcPct val="100000"/>
              </a:lnSpc>
              <a:spcBef>
                <a:spcPts val="0"/>
              </a:spcBef>
              <a:spcAft>
                <a:spcPts val="0"/>
              </a:spcAft>
              <a:buClr>
                <a:schemeClr val="dk1"/>
              </a:buClr>
              <a:buSzPts val="3200"/>
              <a:buFont typeface="Arial"/>
              <a:buNone/>
            </a:pPr>
            <a:endParaRPr/>
          </a:p>
          <a:p>
            <a:pPr marL="342900" lvl="0" indent="-342900" algn="l" rtl="0">
              <a:lnSpc>
                <a:spcPct val="100000"/>
              </a:lnSpc>
              <a:spcBef>
                <a:spcPts val="640"/>
              </a:spcBef>
              <a:spcAft>
                <a:spcPts val="0"/>
              </a:spcAft>
              <a:buClr>
                <a:schemeClr val="dk1"/>
              </a:buClr>
              <a:buSzPts val="3200"/>
              <a:buFont typeface="Arial"/>
              <a:buNone/>
            </a:pPr>
            <a:endParaRPr/>
          </a:p>
          <a:p>
            <a:pPr marL="342900" lvl="0" indent="-342900" algn="l" rtl="0">
              <a:lnSpc>
                <a:spcPct val="100000"/>
              </a:lnSpc>
              <a:spcBef>
                <a:spcPts val="640"/>
              </a:spcBef>
              <a:spcAft>
                <a:spcPts val="0"/>
              </a:spcAft>
              <a:buClr>
                <a:schemeClr val="dk1"/>
              </a:buClr>
              <a:buSzPts val="3200"/>
              <a:buFont typeface="Open Sans"/>
              <a:buNone/>
            </a:pPr>
            <a:endParaRPr/>
          </a:p>
          <a:p>
            <a:pPr marL="342900" lvl="0" indent="-342900" algn="l" rtl="0">
              <a:lnSpc>
                <a:spcPct val="100000"/>
              </a:lnSpc>
              <a:spcBef>
                <a:spcPts val="640"/>
              </a:spcBef>
              <a:spcAft>
                <a:spcPts val="0"/>
              </a:spcAft>
              <a:buClr>
                <a:schemeClr val="dk1"/>
              </a:buClr>
              <a:buSzPts val="3200"/>
              <a:buFont typeface="Open Sans"/>
              <a:buNone/>
            </a:pPr>
            <a:endParaRPr/>
          </a:p>
        </p:txBody>
      </p:sp>
      <p:sp>
        <p:nvSpPr>
          <p:cNvPr id="98" name="Google Shape;98;p15"/>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p>
            <a:pPr marL="0" lvl="0" indent="0" algn="ctr" rtl="0">
              <a:lnSpc>
                <a:spcPct val="100000"/>
              </a:lnSpc>
              <a:spcBef>
                <a:spcPts val="0"/>
              </a:spcBef>
              <a:spcAft>
                <a:spcPts val="0"/>
              </a:spcAft>
              <a:buSzPts val="1400"/>
              <a:buNone/>
            </a:pPr>
            <a:r>
              <a:rPr lang="en-GB"/>
              <a:t>03/04/2019</a:t>
            </a:r>
            <a:endParaRPr/>
          </a:p>
        </p:txBody>
      </p:sp>
      <p:sp>
        <p:nvSpPr>
          <p:cNvPr id="99" name="Google Shape;99;p15"/>
          <p:cNvSpPr txBox="1"/>
          <p:nvPr/>
        </p:nvSpPr>
        <p:spPr>
          <a:xfrm>
            <a:off x="323850" y="1763765"/>
            <a:ext cx="8229600" cy="4041723"/>
          </a:xfrm>
          <a:prstGeom prst="rect">
            <a:avLst/>
          </a:prstGeom>
          <a:noFill/>
          <a:ln>
            <a:noFill/>
          </a:ln>
        </p:spPr>
        <p:txBody>
          <a:bodyPr spcFirstLastPara="1" wrap="square" lIns="91425" tIns="45700" rIns="91425" bIns="45700" anchor="ctr" anchorCtr="0">
            <a:noAutofit/>
          </a:bodyPr>
          <a:lstStyle/>
          <a:p>
            <a:pPr marL="571500" marR="0" lvl="0" indent="-571500" algn="just" rtl="0">
              <a:lnSpc>
                <a:spcPct val="100000"/>
              </a:lnSpc>
              <a:spcBef>
                <a:spcPts val="0"/>
              </a:spcBef>
              <a:spcAft>
                <a:spcPts val="0"/>
              </a:spcAft>
              <a:buClr>
                <a:srgbClr val="000000"/>
              </a:buClr>
              <a:buSzPts val="1400"/>
              <a:buFont typeface="Arial"/>
              <a:buChar char="•"/>
            </a:pPr>
            <a:r>
              <a:rPr lang="en-GB" sz="2000" b="0" i="0" u="none" strike="noStrike" cap="none" dirty="0">
                <a:solidFill>
                  <a:schemeClr val="dk1"/>
                </a:solidFill>
                <a:latin typeface="Open Sans"/>
                <a:ea typeface="Open Sans"/>
                <a:cs typeface="Open Sans"/>
                <a:sym typeface="Open Sans"/>
              </a:rPr>
              <a:t>Introduction</a:t>
            </a:r>
            <a:endParaRPr dirty="0"/>
          </a:p>
          <a:p>
            <a:pPr marL="571500" marR="0" lvl="0" indent="-571500" algn="just" rtl="0">
              <a:lnSpc>
                <a:spcPct val="100000"/>
              </a:lnSpc>
              <a:spcBef>
                <a:spcPts val="0"/>
              </a:spcBef>
              <a:spcAft>
                <a:spcPts val="0"/>
              </a:spcAft>
              <a:buClr>
                <a:srgbClr val="000000"/>
              </a:buClr>
              <a:buSzPts val="1400"/>
              <a:buFont typeface="Arial"/>
              <a:buChar char="•"/>
            </a:pPr>
            <a:r>
              <a:rPr lang="en-GB" sz="2000" b="0" i="0" u="none" strike="noStrike" cap="none" dirty="0">
                <a:solidFill>
                  <a:schemeClr val="dk1"/>
                </a:solidFill>
                <a:latin typeface="Open Sans"/>
                <a:ea typeface="Open Sans"/>
                <a:cs typeface="Open Sans"/>
                <a:sym typeface="Open Sans"/>
              </a:rPr>
              <a:t>Aims and Objectives</a:t>
            </a:r>
            <a:endParaRPr dirty="0"/>
          </a:p>
          <a:p>
            <a:pPr marL="571500" marR="0" lvl="0" indent="-571500" algn="just" rtl="0">
              <a:lnSpc>
                <a:spcPct val="100000"/>
              </a:lnSpc>
              <a:spcBef>
                <a:spcPts val="0"/>
              </a:spcBef>
              <a:spcAft>
                <a:spcPts val="0"/>
              </a:spcAft>
              <a:buClr>
                <a:srgbClr val="000000"/>
              </a:buClr>
              <a:buSzPts val="1400"/>
              <a:buFont typeface="Arial"/>
              <a:buChar char="•"/>
            </a:pPr>
            <a:r>
              <a:rPr lang="en-GB" sz="2000" b="0" i="0" u="none" strike="noStrike" cap="none" dirty="0">
                <a:solidFill>
                  <a:schemeClr val="dk1"/>
                </a:solidFill>
                <a:latin typeface="Open Sans"/>
                <a:ea typeface="Open Sans"/>
                <a:cs typeface="Open Sans"/>
                <a:sym typeface="Open Sans"/>
              </a:rPr>
              <a:t>Company Description</a:t>
            </a:r>
            <a:endParaRPr dirty="0"/>
          </a:p>
          <a:p>
            <a:pPr marL="571500" marR="0" lvl="0" indent="-571500" algn="just" rtl="0">
              <a:lnSpc>
                <a:spcPct val="100000"/>
              </a:lnSpc>
              <a:spcBef>
                <a:spcPts val="0"/>
              </a:spcBef>
              <a:spcAft>
                <a:spcPts val="0"/>
              </a:spcAft>
              <a:buClr>
                <a:srgbClr val="000000"/>
              </a:buClr>
              <a:buSzPts val="1400"/>
              <a:buFont typeface="Arial"/>
              <a:buChar char="•"/>
            </a:pPr>
            <a:r>
              <a:rPr lang="en-GB" sz="2000" b="0" i="0" u="none" strike="noStrike" cap="none" dirty="0">
                <a:solidFill>
                  <a:schemeClr val="dk1"/>
                </a:solidFill>
                <a:latin typeface="Open Sans"/>
                <a:ea typeface="Open Sans"/>
                <a:cs typeface="Open Sans"/>
                <a:sym typeface="Open Sans"/>
              </a:rPr>
              <a:t>Mission</a:t>
            </a:r>
            <a:endParaRPr dirty="0"/>
          </a:p>
          <a:p>
            <a:pPr marL="571500" marR="0" lvl="0" indent="-571500" algn="just" rtl="0">
              <a:lnSpc>
                <a:spcPct val="100000"/>
              </a:lnSpc>
              <a:spcBef>
                <a:spcPts val="0"/>
              </a:spcBef>
              <a:spcAft>
                <a:spcPts val="0"/>
              </a:spcAft>
              <a:buClr>
                <a:srgbClr val="000000"/>
              </a:buClr>
              <a:buSzPts val="1400"/>
              <a:buFont typeface="Arial"/>
              <a:buChar char="•"/>
            </a:pPr>
            <a:r>
              <a:rPr lang="en-GB" sz="2000" b="0" i="0" u="none" strike="noStrike" cap="none" dirty="0">
                <a:solidFill>
                  <a:schemeClr val="dk1"/>
                </a:solidFill>
                <a:latin typeface="Open Sans"/>
                <a:ea typeface="Open Sans"/>
                <a:cs typeface="Open Sans"/>
                <a:sym typeface="Open Sans"/>
              </a:rPr>
              <a:t>Vision</a:t>
            </a:r>
            <a:endParaRPr dirty="0"/>
          </a:p>
          <a:p>
            <a:pPr marL="571500" marR="0" lvl="0" indent="-571500" algn="just" rtl="0">
              <a:lnSpc>
                <a:spcPct val="100000"/>
              </a:lnSpc>
              <a:spcBef>
                <a:spcPts val="0"/>
              </a:spcBef>
              <a:spcAft>
                <a:spcPts val="0"/>
              </a:spcAft>
              <a:buClr>
                <a:srgbClr val="000000"/>
              </a:buClr>
              <a:buSzPts val="1400"/>
              <a:buFont typeface="Arial"/>
              <a:buChar char="•"/>
            </a:pPr>
            <a:r>
              <a:rPr lang="en-GB" sz="2000" b="0" i="0" u="none" strike="noStrike" cap="none" dirty="0">
                <a:solidFill>
                  <a:schemeClr val="dk1"/>
                </a:solidFill>
                <a:latin typeface="Open Sans"/>
                <a:ea typeface="Open Sans"/>
                <a:cs typeface="Open Sans"/>
                <a:sym typeface="Open Sans"/>
              </a:rPr>
              <a:t>Legal Compliances</a:t>
            </a:r>
            <a:endParaRPr dirty="0"/>
          </a:p>
          <a:p>
            <a:pPr marL="571500" marR="0" lvl="0" indent="-571500" algn="just" rtl="0">
              <a:lnSpc>
                <a:spcPct val="100000"/>
              </a:lnSpc>
              <a:spcBef>
                <a:spcPts val="0"/>
              </a:spcBef>
              <a:spcAft>
                <a:spcPts val="0"/>
              </a:spcAft>
              <a:buClr>
                <a:srgbClr val="000000"/>
              </a:buClr>
              <a:buSzPts val="1400"/>
              <a:buFont typeface="Arial"/>
              <a:buChar char="•"/>
            </a:pPr>
            <a:r>
              <a:rPr lang="en-GB" sz="2000" b="0" i="0" u="none" strike="noStrike" cap="none" dirty="0">
                <a:solidFill>
                  <a:schemeClr val="dk1"/>
                </a:solidFill>
                <a:latin typeface="Open Sans"/>
                <a:ea typeface="Open Sans"/>
                <a:cs typeface="Open Sans"/>
                <a:sym typeface="Open Sans"/>
              </a:rPr>
              <a:t>Management Process/ Marketing</a:t>
            </a:r>
            <a:endParaRPr dirty="0"/>
          </a:p>
          <a:p>
            <a:pPr marL="571500" marR="0" lvl="0" indent="-571500" algn="just" rtl="0">
              <a:lnSpc>
                <a:spcPct val="100000"/>
              </a:lnSpc>
              <a:spcBef>
                <a:spcPts val="0"/>
              </a:spcBef>
              <a:spcAft>
                <a:spcPts val="0"/>
              </a:spcAft>
              <a:buClr>
                <a:srgbClr val="000000"/>
              </a:buClr>
              <a:buSzPts val="1400"/>
              <a:buFont typeface="Arial"/>
              <a:buChar char="•"/>
            </a:pPr>
            <a:r>
              <a:rPr lang="en-GB" sz="2000" b="0" i="0" u="none" strike="noStrike" cap="none" dirty="0">
                <a:solidFill>
                  <a:schemeClr val="dk1"/>
                </a:solidFill>
                <a:latin typeface="Open Sans"/>
                <a:ea typeface="Open Sans"/>
                <a:cs typeface="Open Sans"/>
                <a:sym typeface="Open Sans"/>
              </a:rPr>
              <a:t>Management Process / Finance</a:t>
            </a:r>
            <a:endParaRPr dirty="0"/>
          </a:p>
          <a:p>
            <a:pPr marL="571500" marR="0" lvl="0" indent="-571500" algn="just" rtl="0">
              <a:lnSpc>
                <a:spcPct val="100000"/>
              </a:lnSpc>
              <a:spcBef>
                <a:spcPts val="0"/>
              </a:spcBef>
              <a:spcAft>
                <a:spcPts val="0"/>
              </a:spcAft>
              <a:buClr>
                <a:srgbClr val="000000"/>
              </a:buClr>
              <a:buSzPts val="1400"/>
              <a:buFont typeface="Arial"/>
              <a:buChar char="•"/>
            </a:pPr>
            <a:r>
              <a:rPr lang="en-GB" sz="2000" b="0" i="0" u="none" strike="noStrike" cap="none" dirty="0">
                <a:solidFill>
                  <a:schemeClr val="dk1"/>
                </a:solidFill>
                <a:latin typeface="Open Sans"/>
                <a:ea typeface="Open Sans"/>
                <a:cs typeface="Open Sans"/>
                <a:sym typeface="Open Sans"/>
              </a:rPr>
              <a:t>Management Process/ Administration</a:t>
            </a:r>
            <a:endParaRPr sz="2000" b="0" i="0" u="none" strike="noStrike" cap="none" dirty="0">
              <a:solidFill>
                <a:schemeClr val="dk1"/>
              </a:solidFill>
              <a:latin typeface="Open Sans"/>
              <a:ea typeface="Open Sans"/>
              <a:cs typeface="Open Sans"/>
              <a:sym typeface="Open Sans"/>
            </a:endParaRPr>
          </a:p>
          <a:p>
            <a:pPr marL="571500" marR="0" lvl="0" indent="-571500" algn="just" rtl="0">
              <a:lnSpc>
                <a:spcPct val="100000"/>
              </a:lnSpc>
              <a:spcBef>
                <a:spcPts val="0"/>
              </a:spcBef>
              <a:spcAft>
                <a:spcPts val="0"/>
              </a:spcAft>
              <a:buClr>
                <a:srgbClr val="000000"/>
              </a:buClr>
              <a:buSzPts val="1400"/>
              <a:buFont typeface="Arial"/>
              <a:buChar char="•"/>
            </a:pPr>
            <a:r>
              <a:rPr lang="en-GB" sz="2000" b="0" i="0" u="none" strike="noStrike" cap="none" dirty="0">
                <a:solidFill>
                  <a:schemeClr val="dk1"/>
                </a:solidFill>
                <a:latin typeface="Open Sans"/>
                <a:ea typeface="Open Sans"/>
                <a:cs typeface="Open Sans"/>
                <a:sym typeface="Open Sans"/>
              </a:rPr>
              <a:t>SWOT Analysis</a:t>
            </a:r>
            <a:endParaRPr dirty="0"/>
          </a:p>
          <a:p>
            <a:pPr marL="571500" marR="0" lvl="0" indent="-571500" algn="just" rtl="0">
              <a:lnSpc>
                <a:spcPct val="100000"/>
              </a:lnSpc>
              <a:spcBef>
                <a:spcPts val="0"/>
              </a:spcBef>
              <a:spcAft>
                <a:spcPts val="0"/>
              </a:spcAft>
              <a:buClr>
                <a:srgbClr val="000000"/>
              </a:buClr>
              <a:buSzPts val="1400"/>
              <a:buFont typeface="Arial"/>
              <a:buChar char="•"/>
            </a:pPr>
            <a:r>
              <a:rPr lang="en-GB" sz="2000" b="0" i="0" u="none" strike="noStrike" cap="none" dirty="0">
                <a:solidFill>
                  <a:schemeClr val="dk1"/>
                </a:solidFill>
                <a:latin typeface="Open Sans"/>
                <a:ea typeface="Open Sans"/>
                <a:cs typeface="Open Sans"/>
                <a:sym typeface="Open Sans"/>
              </a:rPr>
              <a:t>PESTLE Analysis</a:t>
            </a:r>
            <a:endParaRPr dirty="0"/>
          </a:p>
          <a:p>
            <a:pPr marL="571500" marR="0" lvl="0" indent="-571500" algn="just" rtl="0">
              <a:lnSpc>
                <a:spcPct val="100000"/>
              </a:lnSpc>
              <a:spcBef>
                <a:spcPts val="0"/>
              </a:spcBef>
              <a:spcAft>
                <a:spcPts val="0"/>
              </a:spcAft>
              <a:buClr>
                <a:srgbClr val="000000"/>
              </a:buClr>
              <a:buSzPts val="1400"/>
              <a:buFont typeface="Arial"/>
              <a:buChar char="•"/>
            </a:pPr>
            <a:r>
              <a:rPr lang="en-GB" sz="2000" b="0" i="0" u="none" strike="noStrike" cap="none" dirty="0">
                <a:solidFill>
                  <a:schemeClr val="dk1"/>
                </a:solidFill>
                <a:latin typeface="Open Sans"/>
                <a:ea typeface="Open Sans"/>
                <a:cs typeface="Open Sans"/>
                <a:sym typeface="Open Sans"/>
              </a:rPr>
              <a:t>Other Management Process</a:t>
            </a:r>
            <a:endParaRPr dirty="0"/>
          </a:p>
          <a:p>
            <a:pPr marL="571500" marR="0" lvl="0" indent="-571500" algn="just" rtl="0">
              <a:lnSpc>
                <a:spcPct val="100000"/>
              </a:lnSpc>
              <a:spcBef>
                <a:spcPts val="0"/>
              </a:spcBef>
              <a:spcAft>
                <a:spcPts val="0"/>
              </a:spcAft>
              <a:buClr>
                <a:srgbClr val="000000"/>
              </a:buClr>
              <a:buSzPts val="1400"/>
              <a:buFont typeface="Arial"/>
              <a:buChar char="•"/>
            </a:pPr>
            <a:r>
              <a:rPr lang="en-GB" sz="2000" b="0" i="0" u="none" strike="noStrike" cap="none" dirty="0">
                <a:solidFill>
                  <a:schemeClr val="dk1"/>
                </a:solidFill>
                <a:latin typeface="Open Sans"/>
                <a:ea typeface="Open Sans"/>
                <a:cs typeface="Open Sans"/>
                <a:sym typeface="Open Sans"/>
              </a:rPr>
              <a:t>Conclusion</a:t>
            </a:r>
            <a:endParaRPr dirty="0"/>
          </a:p>
          <a:p>
            <a:pPr marL="571500" marR="0" lvl="0" indent="-482600" algn="just" rtl="0">
              <a:lnSpc>
                <a:spcPct val="100000"/>
              </a:lnSpc>
              <a:spcBef>
                <a:spcPts val="0"/>
              </a:spcBef>
              <a:spcAft>
                <a:spcPts val="0"/>
              </a:spcAft>
              <a:buClr>
                <a:srgbClr val="000000"/>
              </a:buClr>
              <a:buSzPts val="1400"/>
              <a:buFont typeface="Arial"/>
              <a:buNone/>
            </a:pPr>
            <a:endParaRPr sz="2000" b="0" i="0" u="none" strike="noStrike" cap="none" dirty="0">
              <a:solidFill>
                <a:schemeClr val="dk1"/>
              </a:solidFill>
              <a:latin typeface="Open Sans"/>
              <a:ea typeface="Open Sans"/>
              <a:cs typeface="Open Sans"/>
              <a:sym typeface="Open Sans"/>
            </a:endParaRPr>
          </a:p>
          <a:p>
            <a:pPr marL="571500" marR="0" lvl="0" indent="-482600" algn="just" rtl="0">
              <a:lnSpc>
                <a:spcPct val="100000"/>
              </a:lnSpc>
              <a:spcBef>
                <a:spcPts val="0"/>
              </a:spcBef>
              <a:spcAft>
                <a:spcPts val="0"/>
              </a:spcAft>
              <a:buClr>
                <a:srgbClr val="000000"/>
              </a:buClr>
              <a:buSzPts val="1400"/>
              <a:buFont typeface="Arial"/>
              <a:buNone/>
            </a:pPr>
            <a:endParaRPr sz="2000" b="0" i="0" u="none" strike="noStrike" cap="none" dirty="0">
              <a:solidFill>
                <a:schemeClr val="dk1"/>
              </a:solidFill>
              <a:latin typeface="Open Sans"/>
              <a:ea typeface="Open Sans"/>
              <a:cs typeface="Open Sans"/>
              <a:sym typeface="Open Sans"/>
            </a:endParaRPr>
          </a:p>
          <a:p>
            <a:pPr marL="571500" marR="0" lvl="0" indent="-482600" algn="just" rtl="0">
              <a:lnSpc>
                <a:spcPct val="100000"/>
              </a:lnSpc>
              <a:spcBef>
                <a:spcPts val="0"/>
              </a:spcBef>
              <a:spcAft>
                <a:spcPts val="0"/>
              </a:spcAft>
              <a:buClr>
                <a:srgbClr val="000000"/>
              </a:buClr>
              <a:buSzPts val="1400"/>
              <a:buFont typeface="Arial"/>
              <a:buNone/>
            </a:pPr>
            <a:endParaRPr sz="2000" b="0" i="0" u="none" strike="noStrike" cap="none" dirty="0">
              <a:solidFill>
                <a:schemeClr val="dk1"/>
              </a:solidFill>
              <a:latin typeface="Open Sans"/>
              <a:ea typeface="Open Sans"/>
              <a:cs typeface="Open Sans"/>
              <a:sym typeface="Open Sans"/>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04"/>
        <p:cNvGrpSpPr/>
        <p:nvPr/>
      </p:nvGrpSpPr>
      <p:grpSpPr>
        <a:xfrm>
          <a:off x="0" y="0"/>
          <a:ext cx="0" cy="0"/>
          <a:chOff x="0" y="0"/>
          <a:chExt cx="0" cy="0"/>
        </a:xfrm>
      </p:grpSpPr>
      <p:sp>
        <p:nvSpPr>
          <p:cNvPr id="105" name="Google Shape;105;p16"/>
          <p:cNvSpPr txBox="1">
            <a:spLocks noGrp="1"/>
          </p:cNvSpPr>
          <p:nvPr>
            <p:ph type="title"/>
          </p:nvPr>
        </p:nvSpPr>
        <p:spPr>
          <a:xfrm>
            <a:off x="466725" y="188913"/>
            <a:ext cx="8229600" cy="1143000"/>
          </a:xfrm>
          <a:prstGeom prst="rect">
            <a:avLst/>
          </a:prstGeom>
          <a:noFill/>
          <a:ln>
            <a:noFill/>
          </a:ln>
        </p:spPr>
        <p:txBody>
          <a:bodyPr spcFirstLastPara="1" wrap="square" lIns="91425" tIns="45700" rIns="91425" bIns="45700" anchor="ctr" anchorCtr="0">
            <a:noAutofit/>
          </a:bodyPr>
          <a:lstStyle/>
          <a:p>
            <a:pPr marL="0" lvl="0" indent="0" algn="ctr" rtl="0">
              <a:lnSpc>
                <a:spcPct val="100000"/>
              </a:lnSpc>
              <a:spcBef>
                <a:spcPts val="0"/>
              </a:spcBef>
              <a:spcAft>
                <a:spcPts val="0"/>
              </a:spcAft>
              <a:buSzPts val="1400"/>
              <a:buNone/>
            </a:pPr>
            <a:r>
              <a:rPr lang="en-GB" b="1"/>
              <a:t>Introduction</a:t>
            </a:r>
            <a:endParaRPr b="1"/>
          </a:p>
        </p:txBody>
      </p:sp>
      <p:sp>
        <p:nvSpPr>
          <p:cNvPr id="106" name="Google Shape;106;p16"/>
          <p:cNvSpPr txBox="1">
            <a:spLocks noGrp="1"/>
          </p:cNvSpPr>
          <p:nvPr>
            <p:ph type="body" idx="1"/>
          </p:nvPr>
        </p:nvSpPr>
        <p:spPr>
          <a:xfrm>
            <a:off x="457200" y="1600200"/>
            <a:ext cx="8229600" cy="3916363"/>
          </a:xfrm>
          <a:prstGeom prst="rect">
            <a:avLst/>
          </a:prstGeom>
          <a:noFill/>
          <a:ln>
            <a:noFill/>
          </a:ln>
        </p:spPr>
        <p:txBody>
          <a:bodyPr spcFirstLastPara="1" wrap="square" lIns="91425" tIns="45700" rIns="91425" bIns="45700" anchor="t" anchorCtr="0">
            <a:noAutofit/>
          </a:bodyPr>
          <a:lstStyle/>
          <a:p>
            <a:pPr marL="342900" lvl="0" indent="-342900" algn="l" rtl="0">
              <a:lnSpc>
                <a:spcPct val="100000"/>
              </a:lnSpc>
              <a:spcBef>
                <a:spcPts val="0"/>
              </a:spcBef>
              <a:spcAft>
                <a:spcPts val="0"/>
              </a:spcAft>
              <a:buClr>
                <a:schemeClr val="dk1"/>
              </a:buClr>
              <a:buSzPts val="3200"/>
              <a:buFont typeface="Open Sans"/>
              <a:buNone/>
            </a:pPr>
            <a:endParaRPr/>
          </a:p>
          <a:p>
            <a:pPr marL="342900" lvl="0" indent="-342900" algn="just" rtl="0">
              <a:lnSpc>
                <a:spcPct val="100000"/>
              </a:lnSpc>
              <a:spcBef>
                <a:spcPts val="640"/>
              </a:spcBef>
              <a:spcAft>
                <a:spcPts val="0"/>
              </a:spcAft>
              <a:buClr>
                <a:schemeClr val="dk1"/>
              </a:buClr>
              <a:buSzPts val="3200"/>
              <a:buFont typeface="Open Sans"/>
              <a:buNone/>
            </a:pPr>
            <a:endParaRPr/>
          </a:p>
        </p:txBody>
      </p:sp>
      <p:sp>
        <p:nvSpPr>
          <p:cNvPr id="107" name="Google Shape;107;p16"/>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p>
            <a:pPr marL="0" lvl="0" indent="0" algn="ctr" rtl="0">
              <a:lnSpc>
                <a:spcPct val="100000"/>
              </a:lnSpc>
              <a:spcBef>
                <a:spcPts val="0"/>
              </a:spcBef>
              <a:spcAft>
                <a:spcPts val="0"/>
              </a:spcAft>
              <a:buSzPts val="1400"/>
              <a:buNone/>
            </a:pPr>
            <a:r>
              <a:rPr lang="en-GB"/>
              <a:t>03/04/2019</a:t>
            </a:r>
            <a:endParaRPr/>
          </a:p>
        </p:txBody>
      </p:sp>
      <p:sp>
        <p:nvSpPr>
          <p:cNvPr id="108" name="Google Shape;108;p16"/>
          <p:cNvSpPr txBox="1"/>
          <p:nvPr/>
        </p:nvSpPr>
        <p:spPr>
          <a:xfrm>
            <a:off x="466725" y="2575336"/>
            <a:ext cx="8229600" cy="1143000"/>
          </a:xfrm>
          <a:prstGeom prst="rect">
            <a:avLst/>
          </a:prstGeom>
          <a:noFill/>
          <a:ln>
            <a:noFill/>
          </a:ln>
        </p:spPr>
        <p:txBody>
          <a:bodyPr spcFirstLastPara="1" wrap="square" lIns="91425" tIns="45700" rIns="91425" bIns="45700" anchor="ctr" anchorCtr="0">
            <a:noAutofit/>
          </a:bodyPr>
          <a:lstStyle/>
          <a:p>
            <a:pPr marL="0" marR="0" lvl="0" indent="0" algn="just" rtl="0">
              <a:lnSpc>
                <a:spcPct val="100000"/>
              </a:lnSpc>
              <a:spcBef>
                <a:spcPts val="0"/>
              </a:spcBef>
              <a:spcAft>
                <a:spcPts val="0"/>
              </a:spcAft>
              <a:buClr>
                <a:srgbClr val="000000"/>
              </a:buClr>
              <a:buSzPts val="1400"/>
              <a:buFont typeface="Arial"/>
              <a:buNone/>
            </a:pPr>
            <a:r>
              <a:rPr lang="en-GB" sz="3200" b="0" i="0" u="none" strike="noStrike" cap="none">
                <a:solidFill>
                  <a:schemeClr val="dk1"/>
                </a:solidFill>
                <a:latin typeface="Times New Roman"/>
                <a:ea typeface="Times New Roman"/>
                <a:cs typeface="Times New Roman"/>
                <a:sym typeface="Times New Roman"/>
              </a:rPr>
              <a:t>The business plan is a proper solution for a new business venture. Here, the business development plan for a new security company called “Empire Security Services” will be presented by considering its overall plans, mission, vision and activities. </a:t>
            </a:r>
            <a:endParaRPr sz="3200" b="0" i="0" u="none" strike="noStrike" cap="none">
              <a:solidFill>
                <a:schemeClr val="dk1"/>
              </a:solidFill>
              <a:latin typeface="Times New Roman"/>
              <a:ea typeface="Times New Roman"/>
              <a:cs typeface="Times New Roman"/>
              <a:sym typeface="Times New Roman"/>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13"/>
        <p:cNvGrpSpPr/>
        <p:nvPr/>
      </p:nvGrpSpPr>
      <p:grpSpPr>
        <a:xfrm>
          <a:off x="0" y="0"/>
          <a:ext cx="0" cy="0"/>
          <a:chOff x="0" y="0"/>
          <a:chExt cx="0" cy="0"/>
        </a:xfrm>
      </p:grpSpPr>
      <p:sp>
        <p:nvSpPr>
          <p:cNvPr id="114" name="Google Shape;114;p17"/>
          <p:cNvSpPr txBox="1">
            <a:spLocks noGrp="1"/>
          </p:cNvSpPr>
          <p:nvPr>
            <p:ph type="title"/>
          </p:nvPr>
        </p:nvSpPr>
        <p:spPr>
          <a:xfrm>
            <a:off x="457200" y="0"/>
            <a:ext cx="8229600" cy="1143000"/>
          </a:xfrm>
          <a:prstGeom prst="rect">
            <a:avLst/>
          </a:prstGeom>
          <a:noFill/>
          <a:ln>
            <a:noFill/>
          </a:ln>
        </p:spPr>
        <p:txBody>
          <a:bodyPr spcFirstLastPara="1" wrap="square" lIns="91425" tIns="45700" rIns="91425" bIns="45700" anchor="ctr" anchorCtr="0">
            <a:noAutofit/>
          </a:bodyPr>
          <a:lstStyle/>
          <a:p>
            <a:pPr marL="0" lvl="0" indent="0" algn="ctr" rtl="0">
              <a:lnSpc>
                <a:spcPct val="100000"/>
              </a:lnSpc>
              <a:spcBef>
                <a:spcPts val="0"/>
              </a:spcBef>
              <a:spcAft>
                <a:spcPts val="0"/>
              </a:spcAft>
              <a:buSzPts val="1400"/>
              <a:buNone/>
            </a:pPr>
            <a:r>
              <a:rPr lang="en-GB"/>
              <a:t>Aim and Objectives </a:t>
            </a:r>
            <a:endParaRPr/>
          </a:p>
        </p:txBody>
      </p:sp>
      <p:sp>
        <p:nvSpPr>
          <p:cNvPr id="115" name="Google Shape;115;p17"/>
          <p:cNvSpPr txBox="1">
            <a:spLocks noGrp="1"/>
          </p:cNvSpPr>
          <p:nvPr>
            <p:ph type="body" idx="1"/>
          </p:nvPr>
        </p:nvSpPr>
        <p:spPr>
          <a:xfrm>
            <a:off x="457200" y="1143000"/>
            <a:ext cx="8229600" cy="3916363"/>
          </a:xfrm>
          <a:prstGeom prst="rect">
            <a:avLst/>
          </a:prstGeom>
          <a:noFill/>
          <a:ln>
            <a:noFill/>
          </a:ln>
        </p:spPr>
        <p:txBody>
          <a:bodyPr spcFirstLastPara="1" wrap="square" lIns="91425" tIns="45700" rIns="91425" bIns="45700" anchor="t" anchorCtr="0">
            <a:noAutofit/>
          </a:bodyPr>
          <a:lstStyle/>
          <a:p>
            <a:pPr marL="342900" lvl="0" indent="-342900" algn="l" rtl="0">
              <a:lnSpc>
                <a:spcPct val="100000"/>
              </a:lnSpc>
              <a:spcBef>
                <a:spcPts val="0"/>
              </a:spcBef>
              <a:spcAft>
                <a:spcPts val="0"/>
              </a:spcAft>
              <a:buClr>
                <a:schemeClr val="dk1"/>
              </a:buClr>
              <a:buSzPts val="3200"/>
              <a:buFont typeface="Open Sans"/>
              <a:buNone/>
            </a:pPr>
            <a:r>
              <a:rPr lang="en-GB" sz="2800" b="1">
                <a:latin typeface="Times New Roman"/>
                <a:ea typeface="Times New Roman"/>
                <a:cs typeface="Times New Roman"/>
                <a:sym typeface="Times New Roman"/>
              </a:rPr>
              <a:t>Aims</a:t>
            </a:r>
            <a:endParaRPr/>
          </a:p>
          <a:p>
            <a:pPr marL="457200" lvl="0" indent="-457200" algn="l" rtl="0">
              <a:lnSpc>
                <a:spcPct val="100000"/>
              </a:lnSpc>
              <a:spcBef>
                <a:spcPts val="0"/>
              </a:spcBef>
              <a:spcAft>
                <a:spcPts val="0"/>
              </a:spcAft>
              <a:buSzPts val="3200"/>
              <a:buChar char="•"/>
            </a:pPr>
            <a:r>
              <a:rPr lang="en-GB" sz="2800">
                <a:latin typeface="Times New Roman"/>
                <a:ea typeface="Times New Roman"/>
                <a:cs typeface="Times New Roman"/>
                <a:sym typeface="Times New Roman"/>
              </a:rPr>
              <a:t>Providing best security solutions to the businesses all over the country</a:t>
            </a:r>
            <a:endParaRPr/>
          </a:p>
          <a:p>
            <a:pPr marL="457200" lvl="0" indent="-254000" algn="l" rtl="0">
              <a:lnSpc>
                <a:spcPct val="100000"/>
              </a:lnSpc>
              <a:spcBef>
                <a:spcPts val="0"/>
              </a:spcBef>
              <a:spcAft>
                <a:spcPts val="0"/>
              </a:spcAft>
              <a:buSzPts val="3200"/>
              <a:buNone/>
            </a:pPr>
            <a:endParaRPr sz="2800">
              <a:latin typeface="Times New Roman"/>
              <a:ea typeface="Times New Roman"/>
              <a:cs typeface="Times New Roman"/>
              <a:sym typeface="Times New Roman"/>
            </a:endParaRPr>
          </a:p>
          <a:p>
            <a:pPr marL="0" lvl="0" indent="0" algn="l" rtl="0">
              <a:lnSpc>
                <a:spcPct val="100000"/>
              </a:lnSpc>
              <a:spcBef>
                <a:spcPts val="0"/>
              </a:spcBef>
              <a:spcAft>
                <a:spcPts val="0"/>
              </a:spcAft>
              <a:buSzPts val="3200"/>
              <a:buNone/>
            </a:pPr>
            <a:r>
              <a:rPr lang="en-GB" sz="2800" b="1">
                <a:latin typeface="Times New Roman"/>
                <a:ea typeface="Times New Roman"/>
                <a:cs typeface="Times New Roman"/>
                <a:sym typeface="Times New Roman"/>
              </a:rPr>
              <a:t>Objectives</a:t>
            </a:r>
            <a:endParaRPr/>
          </a:p>
          <a:p>
            <a:pPr marL="457200" lvl="0" indent="-457200" algn="l" rtl="0">
              <a:lnSpc>
                <a:spcPct val="100000"/>
              </a:lnSpc>
              <a:spcBef>
                <a:spcPts val="0"/>
              </a:spcBef>
              <a:spcAft>
                <a:spcPts val="0"/>
              </a:spcAft>
              <a:buSzPts val="3200"/>
              <a:buChar char="•"/>
            </a:pPr>
            <a:r>
              <a:rPr lang="en-GB" sz="2800">
                <a:latin typeface="Times New Roman"/>
                <a:ea typeface="Times New Roman"/>
                <a:cs typeface="Times New Roman"/>
                <a:sym typeface="Times New Roman"/>
              </a:rPr>
              <a:t>To provide the most superior security solutions</a:t>
            </a:r>
            <a:endParaRPr/>
          </a:p>
          <a:p>
            <a:pPr marL="457200" lvl="0" indent="-457200" algn="l" rtl="0">
              <a:lnSpc>
                <a:spcPct val="100000"/>
              </a:lnSpc>
              <a:spcBef>
                <a:spcPts val="0"/>
              </a:spcBef>
              <a:spcAft>
                <a:spcPts val="0"/>
              </a:spcAft>
              <a:buSzPts val="3200"/>
              <a:buChar char="•"/>
            </a:pPr>
            <a:r>
              <a:rPr lang="en-GB" sz="2800">
                <a:latin typeface="Times New Roman"/>
                <a:ea typeface="Times New Roman"/>
                <a:cs typeface="Times New Roman"/>
                <a:sym typeface="Times New Roman"/>
              </a:rPr>
              <a:t>To increase the overall brand image and recognition</a:t>
            </a:r>
            <a:endParaRPr/>
          </a:p>
          <a:p>
            <a:pPr marL="457200" lvl="0" indent="-457200" algn="just" rtl="0">
              <a:lnSpc>
                <a:spcPct val="100000"/>
              </a:lnSpc>
              <a:spcBef>
                <a:spcPts val="0"/>
              </a:spcBef>
              <a:spcAft>
                <a:spcPts val="0"/>
              </a:spcAft>
              <a:buSzPts val="3200"/>
              <a:buChar char="•"/>
            </a:pPr>
            <a:r>
              <a:rPr lang="en-GB" sz="2800">
                <a:latin typeface="Times New Roman"/>
                <a:ea typeface="Times New Roman"/>
                <a:cs typeface="Times New Roman"/>
                <a:sym typeface="Times New Roman"/>
              </a:rPr>
              <a:t>To develop unique solutions for security related problems</a:t>
            </a:r>
            <a:endParaRPr sz="2800">
              <a:latin typeface="Times New Roman"/>
              <a:ea typeface="Times New Roman"/>
              <a:cs typeface="Times New Roman"/>
              <a:sym typeface="Times New Roman"/>
            </a:endParaRPr>
          </a:p>
        </p:txBody>
      </p:sp>
      <p:sp>
        <p:nvSpPr>
          <p:cNvPr id="116" name="Google Shape;116;p17"/>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p>
            <a:pPr marL="0" lvl="0" indent="0" algn="ctr" rtl="0">
              <a:lnSpc>
                <a:spcPct val="100000"/>
              </a:lnSpc>
              <a:spcBef>
                <a:spcPts val="0"/>
              </a:spcBef>
              <a:spcAft>
                <a:spcPts val="0"/>
              </a:spcAft>
              <a:buSzPts val="1400"/>
              <a:buNone/>
            </a:pPr>
            <a:r>
              <a:rPr lang="en-GB"/>
              <a:t>03/04/2019</a:t>
            </a:r>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21"/>
        <p:cNvGrpSpPr/>
        <p:nvPr/>
      </p:nvGrpSpPr>
      <p:grpSpPr>
        <a:xfrm>
          <a:off x="0" y="0"/>
          <a:ext cx="0" cy="0"/>
          <a:chOff x="0" y="0"/>
          <a:chExt cx="0" cy="0"/>
        </a:xfrm>
      </p:grpSpPr>
      <p:sp>
        <p:nvSpPr>
          <p:cNvPr id="122" name="Google Shape;122;p18"/>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Autofit/>
          </a:bodyPr>
          <a:lstStyle/>
          <a:p>
            <a:pPr marL="0" lvl="0" indent="0" algn="ctr" rtl="0">
              <a:lnSpc>
                <a:spcPct val="100000"/>
              </a:lnSpc>
              <a:spcBef>
                <a:spcPts val="0"/>
              </a:spcBef>
              <a:spcAft>
                <a:spcPts val="0"/>
              </a:spcAft>
              <a:buSzPts val="1400"/>
              <a:buNone/>
            </a:pPr>
            <a:r>
              <a:rPr lang="en-GB"/>
              <a:t>Company Description Mission and Vision</a:t>
            </a:r>
            <a:endParaRPr/>
          </a:p>
        </p:txBody>
      </p:sp>
      <p:sp>
        <p:nvSpPr>
          <p:cNvPr id="123" name="Google Shape;123;p18"/>
          <p:cNvSpPr txBox="1">
            <a:spLocks noGrp="1"/>
          </p:cNvSpPr>
          <p:nvPr>
            <p:ph type="body" idx="1"/>
          </p:nvPr>
        </p:nvSpPr>
        <p:spPr>
          <a:xfrm>
            <a:off x="457200" y="1600200"/>
            <a:ext cx="8229600" cy="4060825"/>
          </a:xfrm>
          <a:prstGeom prst="rect">
            <a:avLst/>
          </a:prstGeom>
          <a:noFill/>
          <a:ln>
            <a:noFill/>
          </a:ln>
        </p:spPr>
        <p:txBody>
          <a:bodyPr spcFirstLastPara="1" wrap="square" lIns="91425" tIns="45700" rIns="91425" bIns="45700" anchor="t" anchorCtr="0">
            <a:noAutofit/>
          </a:bodyPr>
          <a:lstStyle/>
          <a:p>
            <a:pPr marL="457200" lvl="0" indent="-457200" algn="l" rtl="0">
              <a:lnSpc>
                <a:spcPct val="100000"/>
              </a:lnSpc>
              <a:spcBef>
                <a:spcPts val="0"/>
              </a:spcBef>
              <a:spcAft>
                <a:spcPts val="0"/>
              </a:spcAft>
              <a:buSzPts val="3200"/>
              <a:buChar char="•"/>
            </a:pPr>
            <a:r>
              <a:rPr lang="en-GB" b="1">
                <a:latin typeface="Times New Roman"/>
                <a:ea typeface="Times New Roman"/>
                <a:cs typeface="Times New Roman"/>
                <a:sym typeface="Times New Roman"/>
              </a:rPr>
              <a:t>Company Description</a:t>
            </a:r>
            <a:endParaRPr/>
          </a:p>
          <a:p>
            <a:pPr marL="342900" lvl="0" indent="-342900" algn="just" rtl="0">
              <a:lnSpc>
                <a:spcPct val="100000"/>
              </a:lnSpc>
              <a:spcBef>
                <a:spcPts val="0"/>
              </a:spcBef>
              <a:spcAft>
                <a:spcPts val="0"/>
              </a:spcAft>
              <a:buClr>
                <a:schemeClr val="dk1"/>
              </a:buClr>
              <a:buSzPts val="3200"/>
              <a:buFont typeface="Open Sans"/>
              <a:buNone/>
            </a:pPr>
            <a:r>
              <a:rPr lang="en-GB">
                <a:latin typeface="Times New Roman"/>
                <a:ea typeface="Times New Roman"/>
                <a:cs typeface="Times New Roman"/>
                <a:sym typeface="Times New Roman"/>
              </a:rPr>
              <a:t>At Empire Security Services, we will provide security solution to our clients so that they can deal with their business and prevent employee thefts and other fraudulent activities in the business. We will provide manpower, security devices, emergency services and other security services based on the client’s demands. </a:t>
            </a:r>
            <a:endParaRPr>
              <a:latin typeface="Times New Roman"/>
              <a:ea typeface="Times New Roman"/>
              <a:cs typeface="Times New Roman"/>
              <a:sym typeface="Times New Roman"/>
            </a:endParaRPr>
          </a:p>
        </p:txBody>
      </p:sp>
      <p:sp>
        <p:nvSpPr>
          <p:cNvPr id="124" name="Google Shape;124;p18"/>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p>
            <a:pPr marL="0" lvl="0" indent="0" algn="ctr" rtl="0">
              <a:lnSpc>
                <a:spcPct val="100000"/>
              </a:lnSpc>
              <a:spcBef>
                <a:spcPts val="0"/>
              </a:spcBef>
              <a:spcAft>
                <a:spcPts val="0"/>
              </a:spcAft>
              <a:buSzPts val="1400"/>
              <a:buNone/>
            </a:pPr>
            <a:r>
              <a:rPr lang="en-GB"/>
              <a:t>03/04/2019</a:t>
            </a:r>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29"/>
        <p:cNvGrpSpPr/>
        <p:nvPr/>
      </p:nvGrpSpPr>
      <p:grpSpPr>
        <a:xfrm>
          <a:off x="0" y="0"/>
          <a:ext cx="0" cy="0"/>
          <a:chOff x="0" y="0"/>
          <a:chExt cx="0" cy="0"/>
        </a:xfrm>
      </p:grpSpPr>
      <p:sp>
        <p:nvSpPr>
          <p:cNvPr id="130" name="Google Shape;130;p19"/>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Autofit/>
          </a:bodyPr>
          <a:lstStyle/>
          <a:p>
            <a:pPr marL="0" lvl="0" indent="0" algn="ctr" rtl="0">
              <a:lnSpc>
                <a:spcPct val="100000"/>
              </a:lnSpc>
              <a:spcBef>
                <a:spcPts val="0"/>
              </a:spcBef>
              <a:spcAft>
                <a:spcPts val="0"/>
              </a:spcAft>
              <a:buSzPts val="1400"/>
              <a:buNone/>
            </a:pPr>
            <a:r>
              <a:rPr lang="en-GB"/>
              <a:t>Company Description Mission and Vision</a:t>
            </a:r>
            <a:endParaRPr/>
          </a:p>
        </p:txBody>
      </p:sp>
      <p:sp>
        <p:nvSpPr>
          <p:cNvPr id="131" name="Google Shape;131;p19"/>
          <p:cNvSpPr txBox="1">
            <a:spLocks noGrp="1"/>
          </p:cNvSpPr>
          <p:nvPr>
            <p:ph type="body" idx="1"/>
          </p:nvPr>
        </p:nvSpPr>
        <p:spPr>
          <a:xfrm>
            <a:off x="457200" y="1600200"/>
            <a:ext cx="8229600" cy="4060825"/>
          </a:xfrm>
          <a:prstGeom prst="rect">
            <a:avLst/>
          </a:prstGeom>
          <a:noFill/>
          <a:ln>
            <a:noFill/>
          </a:ln>
        </p:spPr>
        <p:txBody>
          <a:bodyPr spcFirstLastPara="1" wrap="square" lIns="91425" tIns="45700" rIns="91425" bIns="45700" anchor="t" anchorCtr="0">
            <a:noAutofit/>
          </a:bodyPr>
          <a:lstStyle/>
          <a:p>
            <a:pPr marL="457200" lvl="0" indent="-457200" algn="l" rtl="0">
              <a:lnSpc>
                <a:spcPct val="100000"/>
              </a:lnSpc>
              <a:spcBef>
                <a:spcPts val="0"/>
              </a:spcBef>
              <a:spcAft>
                <a:spcPts val="0"/>
              </a:spcAft>
              <a:buSzPts val="3200"/>
              <a:buChar char="•"/>
            </a:pPr>
            <a:r>
              <a:rPr lang="en-GB" b="1">
                <a:latin typeface="Times New Roman"/>
                <a:ea typeface="Times New Roman"/>
                <a:cs typeface="Times New Roman"/>
                <a:sym typeface="Times New Roman"/>
              </a:rPr>
              <a:t>Mission</a:t>
            </a:r>
            <a:endParaRPr/>
          </a:p>
          <a:p>
            <a:pPr marL="0" lvl="0" indent="0" algn="l" rtl="0">
              <a:lnSpc>
                <a:spcPct val="100000"/>
              </a:lnSpc>
              <a:spcBef>
                <a:spcPts val="0"/>
              </a:spcBef>
              <a:spcAft>
                <a:spcPts val="0"/>
              </a:spcAft>
              <a:buSzPts val="3200"/>
              <a:buNone/>
            </a:pPr>
            <a:r>
              <a:rPr lang="en-GB">
                <a:latin typeface="Times New Roman"/>
                <a:ea typeface="Times New Roman"/>
                <a:cs typeface="Times New Roman"/>
                <a:sym typeface="Times New Roman"/>
              </a:rPr>
              <a:t>Our core mission is to provide the security services to all of the companies in UK.</a:t>
            </a:r>
            <a:endParaRPr/>
          </a:p>
          <a:p>
            <a:pPr marL="457200" lvl="0" indent="-457200" algn="l" rtl="0">
              <a:lnSpc>
                <a:spcPct val="100000"/>
              </a:lnSpc>
              <a:spcBef>
                <a:spcPts val="0"/>
              </a:spcBef>
              <a:spcAft>
                <a:spcPts val="0"/>
              </a:spcAft>
              <a:buSzPts val="3200"/>
              <a:buChar char="•"/>
            </a:pPr>
            <a:r>
              <a:rPr lang="en-GB" b="1">
                <a:latin typeface="Times New Roman"/>
                <a:ea typeface="Times New Roman"/>
                <a:cs typeface="Times New Roman"/>
                <a:sym typeface="Times New Roman"/>
              </a:rPr>
              <a:t>Vision</a:t>
            </a:r>
            <a:endParaRPr/>
          </a:p>
          <a:p>
            <a:pPr marL="0" lvl="0" indent="0" algn="l" rtl="0">
              <a:lnSpc>
                <a:spcPct val="100000"/>
              </a:lnSpc>
              <a:spcBef>
                <a:spcPts val="0"/>
              </a:spcBef>
              <a:spcAft>
                <a:spcPts val="0"/>
              </a:spcAft>
              <a:buSzPts val="3200"/>
              <a:buNone/>
            </a:pPr>
            <a:r>
              <a:rPr lang="en-GB">
                <a:latin typeface="Times New Roman"/>
                <a:ea typeface="Times New Roman"/>
                <a:cs typeface="Times New Roman"/>
                <a:sym typeface="Times New Roman"/>
              </a:rPr>
              <a:t>We will catch the expectation of our target customer by giving more than their expectation as our service will be higher quality of services in this industry </a:t>
            </a:r>
            <a:endParaRPr/>
          </a:p>
          <a:p>
            <a:pPr marL="457200" lvl="0" indent="-254000" algn="l" rtl="0">
              <a:lnSpc>
                <a:spcPct val="100000"/>
              </a:lnSpc>
              <a:spcBef>
                <a:spcPts val="0"/>
              </a:spcBef>
              <a:spcAft>
                <a:spcPts val="0"/>
              </a:spcAft>
              <a:buSzPts val="3200"/>
              <a:buNone/>
            </a:pPr>
            <a:endParaRPr>
              <a:latin typeface="Times New Roman"/>
              <a:ea typeface="Times New Roman"/>
              <a:cs typeface="Times New Roman"/>
              <a:sym typeface="Times New Roman"/>
            </a:endParaRPr>
          </a:p>
        </p:txBody>
      </p:sp>
      <p:sp>
        <p:nvSpPr>
          <p:cNvPr id="132" name="Google Shape;132;p19"/>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p>
            <a:pPr marL="0" lvl="0" indent="0" algn="ctr" rtl="0">
              <a:lnSpc>
                <a:spcPct val="100000"/>
              </a:lnSpc>
              <a:spcBef>
                <a:spcPts val="0"/>
              </a:spcBef>
              <a:spcAft>
                <a:spcPts val="0"/>
              </a:spcAft>
              <a:buSzPts val="1400"/>
              <a:buNone/>
            </a:pPr>
            <a:r>
              <a:rPr lang="en-GB"/>
              <a:t>03/04/2019</a:t>
            </a:r>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3A8871C1-B25E-4CB8-B346-C151C6C61FDE}"/>
              </a:ext>
            </a:extLst>
          </p:cNvPr>
          <p:cNvSpPr>
            <a:spLocks noGrp="1"/>
          </p:cNvSpPr>
          <p:nvPr>
            <p:ph type="subTitle" idx="4294967295"/>
          </p:nvPr>
        </p:nvSpPr>
        <p:spPr>
          <a:xfrm>
            <a:off x="925211" y="1356147"/>
            <a:ext cx="1850413" cy="674163"/>
          </a:xfrm>
        </p:spPr>
        <p:txBody>
          <a:bodyPr/>
          <a:lstStyle/>
          <a:p>
            <a:pPr marL="25400" indent="0">
              <a:buNone/>
            </a:pPr>
            <a:r>
              <a:rPr lang="en-GB" sz="1500" dirty="0"/>
              <a:t>Customers</a:t>
            </a:r>
            <a:r>
              <a:rPr lang="en-GB" dirty="0"/>
              <a:t> </a:t>
            </a:r>
          </a:p>
        </p:txBody>
      </p:sp>
      <p:sp>
        <p:nvSpPr>
          <p:cNvPr id="4" name="Oval 3">
            <a:extLst>
              <a:ext uri="{FF2B5EF4-FFF2-40B4-BE49-F238E27FC236}">
                <a16:creationId xmlns:a16="http://schemas.microsoft.com/office/drawing/2014/main" id="{3BA1B0A2-AAA1-4BD4-8F33-FE2E50C8EA66}"/>
              </a:ext>
            </a:extLst>
          </p:cNvPr>
          <p:cNvSpPr/>
          <p:nvPr/>
        </p:nvSpPr>
        <p:spPr>
          <a:xfrm>
            <a:off x="2794000" y="2345267"/>
            <a:ext cx="2997200" cy="153035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dirty="0"/>
              <a:t>STAKEHOLDERS </a:t>
            </a:r>
          </a:p>
        </p:txBody>
      </p:sp>
      <p:cxnSp>
        <p:nvCxnSpPr>
          <p:cNvPr id="11" name="Straight Connector 10">
            <a:extLst>
              <a:ext uri="{FF2B5EF4-FFF2-40B4-BE49-F238E27FC236}">
                <a16:creationId xmlns:a16="http://schemas.microsoft.com/office/drawing/2014/main" id="{205D97BD-6019-4541-A50E-63B6C5BAEDA2}"/>
              </a:ext>
            </a:extLst>
          </p:cNvPr>
          <p:cNvCxnSpPr/>
          <p:nvPr/>
        </p:nvCxnSpPr>
        <p:spPr>
          <a:xfrm flipV="1">
            <a:off x="5687772" y="2798157"/>
            <a:ext cx="1498600" cy="78317"/>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727FD9AD-438B-4648-A42B-E17B96C2BC24}"/>
              </a:ext>
            </a:extLst>
          </p:cNvPr>
          <p:cNvCxnSpPr>
            <a:cxnSpLocks/>
          </p:cNvCxnSpPr>
          <p:nvPr/>
        </p:nvCxnSpPr>
        <p:spPr>
          <a:xfrm flipV="1">
            <a:off x="5137047" y="1657272"/>
            <a:ext cx="977900" cy="801157"/>
          </a:xfrm>
          <a:prstGeom prst="line">
            <a:avLst/>
          </a:prstGeom>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A390D4A7-CDDF-44A7-B3EC-3FF045AA7BF1}"/>
              </a:ext>
            </a:extLst>
          </p:cNvPr>
          <p:cNvCxnSpPr>
            <a:cxnSpLocks/>
          </p:cNvCxnSpPr>
          <p:nvPr/>
        </p:nvCxnSpPr>
        <p:spPr>
          <a:xfrm>
            <a:off x="5536547" y="3507317"/>
            <a:ext cx="1860116" cy="174533"/>
          </a:xfrm>
          <a:prstGeom prst="line">
            <a:avLst/>
          </a:prstGeom>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7B40D815-5D44-4C93-AB24-57A8244EBAB9}"/>
              </a:ext>
            </a:extLst>
          </p:cNvPr>
          <p:cNvCxnSpPr>
            <a:cxnSpLocks/>
          </p:cNvCxnSpPr>
          <p:nvPr/>
        </p:nvCxnSpPr>
        <p:spPr>
          <a:xfrm>
            <a:off x="4852048" y="3830914"/>
            <a:ext cx="1270196" cy="985418"/>
          </a:xfrm>
          <a:prstGeom prst="line">
            <a:avLst/>
          </a:prstGeom>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E2281DCD-E8A2-4290-8153-40CE98801D80}"/>
              </a:ext>
            </a:extLst>
          </p:cNvPr>
          <p:cNvCxnSpPr>
            <a:cxnSpLocks/>
          </p:cNvCxnSpPr>
          <p:nvPr/>
        </p:nvCxnSpPr>
        <p:spPr>
          <a:xfrm>
            <a:off x="2089150" y="1950503"/>
            <a:ext cx="1409698" cy="576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D80F4CE1-F376-4CDB-9AC0-CCE40EEFED7E}"/>
              </a:ext>
            </a:extLst>
          </p:cNvPr>
          <p:cNvCxnSpPr>
            <a:cxnSpLocks/>
          </p:cNvCxnSpPr>
          <p:nvPr/>
        </p:nvCxnSpPr>
        <p:spPr>
          <a:xfrm flipV="1">
            <a:off x="3240625" y="3681850"/>
            <a:ext cx="258223" cy="1419412"/>
          </a:xfrm>
          <a:prstGeom prst="line">
            <a:avLst/>
          </a:prstGeom>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AD99479D-EF50-4A41-97C9-66D25E621F62}"/>
              </a:ext>
            </a:extLst>
          </p:cNvPr>
          <p:cNvCxnSpPr/>
          <p:nvPr/>
        </p:nvCxnSpPr>
        <p:spPr>
          <a:xfrm flipV="1">
            <a:off x="1549399" y="2934757"/>
            <a:ext cx="1498600" cy="78317"/>
          </a:xfrm>
          <a:prstGeom prst="line">
            <a:avLst/>
          </a:prstGeom>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0DAD729-6C32-4682-97FD-3BCC2028D400}"/>
              </a:ext>
            </a:extLst>
          </p:cNvPr>
          <p:cNvCxnSpPr>
            <a:cxnSpLocks/>
          </p:cNvCxnSpPr>
          <p:nvPr/>
        </p:nvCxnSpPr>
        <p:spPr>
          <a:xfrm flipH="1">
            <a:off x="1747338" y="3502362"/>
            <a:ext cx="1291667" cy="1009838"/>
          </a:xfrm>
          <a:prstGeom prst="line">
            <a:avLst/>
          </a:prstGeom>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1F93D0E9-C3A5-47EF-9A32-D2092B9529C6}"/>
              </a:ext>
            </a:extLst>
          </p:cNvPr>
          <p:cNvCxnSpPr>
            <a:cxnSpLocks/>
          </p:cNvCxnSpPr>
          <p:nvPr/>
        </p:nvCxnSpPr>
        <p:spPr>
          <a:xfrm>
            <a:off x="4357502" y="3875643"/>
            <a:ext cx="43841" cy="1411785"/>
          </a:xfrm>
          <a:prstGeom prst="line">
            <a:avLst/>
          </a:prstGeom>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993270E-505D-436E-8C0F-11E57BBB4B60}"/>
              </a:ext>
            </a:extLst>
          </p:cNvPr>
          <p:cNvCxnSpPr>
            <a:cxnSpLocks/>
          </p:cNvCxnSpPr>
          <p:nvPr/>
        </p:nvCxnSpPr>
        <p:spPr>
          <a:xfrm>
            <a:off x="4089400" y="1238250"/>
            <a:ext cx="0" cy="1386417"/>
          </a:xfrm>
          <a:prstGeom prst="line">
            <a:avLst/>
          </a:prstGeom>
        </p:spPr>
        <p:style>
          <a:lnRef idx="1">
            <a:schemeClr val="accent1"/>
          </a:lnRef>
          <a:fillRef idx="0">
            <a:schemeClr val="accent1"/>
          </a:fillRef>
          <a:effectRef idx="0">
            <a:schemeClr val="accent1"/>
          </a:effectRef>
          <a:fontRef idx="minor">
            <a:schemeClr val="tx1"/>
          </a:fontRef>
        </p:style>
      </p:cxnSp>
      <p:sp>
        <p:nvSpPr>
          <p:cNvPr id="40" name="TextBox 39">
            <a:extLst>
              <a:ext uri="{FF2B5EF4-FFF2-40B4-BE49-F238E27FC236}">
                <a16:creationId xmlns:a16="http://schemas.microsoft.com/office/drawing/2014/main" id="{9138B54E-4424-4115-8D9E-1B9ECD0C0B9C}"/>
              </a:ext>
            </a:extLst>
          </p:cNvPr>
          <p:cNvSpPr txBox="1"/>
          <p:nvPr/>
        </p:nvSpPr>
        <p:spPr>
          <a:xfrm>
            <a:off x="3733149" y="966801"/>
            <a:ext cx="1118900" cy="253916"/>
          </a:xfrm>
          <a:prstGeom prst="rect">
            <a:avLst/>
          </a:prstGeom>
          <a:noFill/>
        </p:spPr>
        <p:txBody>
          <a:bodyPr wrap="square" rtlCol="0">
            <a:spAutoFit/>
          </a:bodyPr>
          <a:lstStyle/>
          <a:p>
            <a:r>
              <a:rPr lang="en-GB" sz="1050" dirty="0"/>
              <a:t>Media </a:t>
            </a:r>
          </a:p>
        </p:txBody>
      </p:sp>
      <p:sp>
        <p:nvSpPr>
          <p:cNvPr id="41" name="TextBox 40">
            <a:extLst>
              <a:ext uri="{FF2B5EF4-FFF2-40B4-BE49-F238E27FC236}">
                <a16:creationId xmlns:a16="http://schemas.microsoft.com/office/drawing/2014/main" id="{6148A7BC-C1D9-4C9D-A3EF-11F2BCB724F5}"/>
              </a:ext>
            </a:extLst>
          </p:cNvPr>
          <p:cNvSpPr txBox="1"/>
          <p:nvPr/>
        </p:nvSpPr>
        <p:spPr>
          <a:xfrm>
            <a:off x="6114946" y="1358675"/>
            <a:ext cx="1118900" cy="253916"/>
          </a:xfrm>
          <a:prstGeom prst="rect">
            <a:avLst/>
          </a:prstGeom>
          <a:noFill/>
        </p:spPr>
        <p:txBody>
          <a:bodyPr wrap="square" rtlCol="0">
            <a:spAutoFit/>
          </a:bodyPr>
          <a:lstStyle/>
          <a:p>
            <a:r>
              <a:rPr lang="en-GB" sz="1050" dirty="0"/>
              <a:t>Banks </a:t>
            </a:r>
          </a:p>
        </p:txBody>
      </p:sp>
      <p:sp>
        <p:nvSpPr>
          <p:cNvPr id="42" name="TextBox 41">
            <a:extLst>
              <a:ext uri="{FF2B5EF4-FFF2-40B4-BE49-F238E27FC236}">
                <a16:creationId xmlns:a16="http://schemas.microsoft.com/office/drawing/2014/main" id="{09B478CE-5657-4A7B-A089-708D10FA2343}"/>
              </a:ext>
            </a:extLst>
          </p:cNvPr>
          <p:cNvSpPr txBox="1"/>
          <p:nvPr/>
        </p:nvSpPr>
        <p:spPr>
          <a:xfrm>
            <a:off x="7241143" y="2624667"/>
            <a:ext cx="1118900" cy="253916"/>
          </a:xfrm>
          <a:prstGeom prst="rect">
            <a:avLst/>
          </a:prstGeom>
          <a:noFill/>
        </p:spPr>
        <p:txBody>
          <a:bodyPr wrap="square" rtlCol="0">
            <a:spAutoFit/>
          </a:bodyPr>
          <a:lstStyle/>
          <a:p>
            <a:r>
              <a:rPr lang="en-GB" sz="1050" dirty="0"/>
              <a:t>Employees </a:t>
            </a:r>
          </a:p>
        </p:txBody>
      </p:sp>
      <p:sp>
        <p:nvSpPr>
          <p:cNvPr id="43" name="TextBox 42">
            <a:extLst>
              <a:ext uri="{FF2B5EF4-FFF2-40B4-BE49-F238E27FC236}">
                <a16:creationId xmlns:a16="http://schemas.microsoft.com/office/drawing/2014/main" id="{56BD4385-382B-445F-AF7D-105D530913E7}"/>
              </a:ext>
            </a:extLst>
          </p:cNvPr>
          <p:cNvSpPr txBox="1"/>
          <p:nvPr/>
        </p:nvSpPr>
        <p:spPr>
          <a:xfrm>
            <a:off x="7475445" y="3598618"/>
            <a:ext cx="1118900" cy="253916"/>
          </a:xfrm>
          <a:prstGeom prst="rect">
            <a:avLst/>
          </a:prstGeom>
          <a:noFill/>
        </p:spPr>
        <p:txBody>
          <a:bodyPr wrap="square" rtlCol="0">
            <a:spAutoFit/>
          </a:bodyPr>
          <a:lstStyle/>
          <a:p>
            <a:r>
              <a:rPr lang="en-GB" sz="1050" dirty="0"/>
              <a:t>Sponsors </a:t>
            </a:r>
          </a:p>
        </p:txBody>
      </p:sp>
      <p:sp>
        <p:nvSpPr>
          <p:cNvPr id="44" name="TextBox 43">
            <a:extLst>
              <a:ext uri="{FF2B5EF4-FFF2-40B4-BE49-F238E27FC236}">
                <a16:creationId xmlns:a16="http://schemas.microsoft.com/office/drawing/2014/main" id="{7B240DD1-AE07-4D3A-A004-C95C53FD1904}"/>
              </a:ext>
            </a:extLst>
          </p:cNvPr>
          <p:cNvSpPr txBox="1"/>
          <p:nvPr/>
        </p:nvSpPr>
        <p:spPr>
          <a:xfrm>
            <a:off x="6122244" y="4859527"/>
            <a:ext cx="1118900" cy="253916"/>
          </a:xfrm>
          <a:prstGeom prst="rect">
            <a:avLst/>
          </a:prstGeom>
          <a:noFill/>
        </p:spPr>
        <p:txBody>
          <a:bodyPr wrap="square" rtlCol="0">
            <a:spAutoFit/>
          </a:bodyPr>
          <a:lstStyle/>
          <a:p>
            <a:r>
              <a:rPr lang="en-GB" sz="1050" dirty="0"/>
              <a:t>Creditors </a:t>
            </a:r>
          </a:p>
        </p:txBody>
      </p:sp>
      <p:sp>
        <p:nvSpPr>
          <p:cNvPr id="45" name="TextBox 44">
            <a:extLst>
              <a:ext uri="{FF2B5EF4-FFF2-40B4-BE49-F238E27FC236}">
                <a16:creationId xmlns:a16="http://schemas.microsoft.com/office/drawing/2014/main" id="{D46C693C-89B3-49F5-BD70-42D5E21EB987}"/>
              </a:ext>
            </a:extLst>
          </p:cNvPr>
          <p:cNvSpPr txBox="1"/>
          <p:nvPr/>
        </p:nvSpPr>
        <p:spPr>
          <a:xfrm>
            <a:off x="4089400" y="5312842"/>
            <a:ext cx="1118900" cy="253916"/>
          </a:xfrm>
          <a:prstGeom prst="rect">
            <a:avLst/>
          </a:prstGeom>
          <a:noFill/>
        </p:spPr>
        <p:txBody>
          <a:bodyPr wrap="square" rtlCol="0">
            <a:spAutoFit/>
          </a:bodyPr>
          <a:lstStyle/>
          <a:p>
            <a:r>
              <a:rPr lang="en-GB" sz="1050" dirty="0"/>
              <a:t>Managers </a:t>
            </a:r>
          </a:p>
        </p:txBody>
      </p:sp>
      <p:sp>
        <p:nvSpPr>
          <p:cNvPr id="46" name="TextBox 45">
            <a:extLst>
              <a:ext uri="{FF2B5EF4-FFF2-40B4-BE49-F238E27FC236}">
                <a16:creationId xmlns:a16="http://schemas.microsoft.com/office/drawing/2014/main" id="{4235C954-0146-402D-BF89-9D909202F0E8}"/>
              </a:ext>
            </a:extLst>
          </p:cNvPr>
          <p:cNvSpPr txBox="1"/>
          <p:nvPr/>
        </p:nvSpPr>
        <p:spPr>
          <a:xfrm>
            <a:off x="2417926" y="5065534"/>
            <a:ext cx="1118900" cy="253916"/>
          </a:xfrm>
          <a:prstGeom prst="rect">
            <a:avLst/>
          </a:prstGeom>
          <a:noFill/>
        </p:spPr>
        <p:txBody>
          <a:bodyPr wrap="square" rtlCol="0">
            <a:spAutoFit/>
          </a:bodyPr>
          <a:lstStyle/>
          <a:p>
            <a:r>
              <a:rPr lang="en-GB" sz="1050" dirty="0"/>
              <a:t>Competitors </a:t>
            </a:r>
          </a:p>
        </p:txBody>
      </p:sp>
      <p:sp>
        <p:nvSpPr>
          <p:cNvPr id="47" name="TextBox 46">
            <a:extLst>
              <a:ext uri="{FF2B5EF4-FFF2-40B4-BE49-F238E27FC236}">
                <a16:creationId xmlns:a16="http://schemas.microsoft.com/office/drawing/2014/main" id="{DECD615B-D905-4723-B3A3-D8B9450A62E1}"/>
              </a:ext>
            </a:extLst>
          </p:cNvPr>
          <p:cNvSpPr txBox="1"/>
          <p:nvPr/>
        </p:nvSpPr>
        <p:spPr>
          <a:xfrm>
            <a:off x="233949" y="2890854"/>
            <a:ext cx="1619247" cy="253916"/>
          </a:xfrm>
          <a:prstGeom prst="rect">
            <a:avLst/>
          </a:prstGeom>
          <a:noFill/>
        </p:spPr>
        <p:txBody>
          <a:bodyPr wrap="square" rtlCol="0">
            <a:spAutoFit/>
          </a:bodyPr>
          <a:lstStyle/>
          <a:p>
            <a:r>
              <a:rPr lang="en-GB" sz="1050" dirty="0"/>
              <a:t>Local community </a:t>
            </a:r>
          </a:p>
        </p:txBody>
      </p:sp>
      <p:sp>
        <p:nvSpPr>
          <p:cNvPr id="48" name="TextBox 47">
            <a:extLst>
              <a:ext uri="{FF2B5EF4-FFF2-40B4-BE49-F238E27FC236}">
                <a16:creationId xmlns:a16="http://schemas.microsoft.com/office/drawing/2014/main" id="{E9DEBE54-69AC-4CFC-A499-FA978C57B960}"/>
              </a:ext>
            </a:extLst>
          </p:cNvPr>
          <p:cNvSpPr txBox="1"/>
          <p:nvPr/>
        </p:nvSpPr>
        <p:spPr>
          <a:xfrm>
            <a:off x="731518" y="4539333"/>
            <a:ext cx="1118900" cy="253916"/>
          </a:xfrm>
          <a:prstGeom prst="rect">
            <a:avLst/>
          </a:prstGeom>
          <a:noFill/>
        </p:spPr>
        <p:txBody>
          <a:bodyPr wrap="square" rtlCol="0">
            <a:spAutoFit/>
          </a:bodyPr>
          <a:lstStyle/>
          <a:p>
            <a:r>
              <a:rPr lang="en-GB" sz="1050" dirty="0"/>
              <a:t>Government </a:t>
            </a:r>
          </a:p>
        </p:txBody>
      </p:sp>
    </p:spTree>
    <p:extLst>
      <p:ext uri="{BB962C8B-B14F-4D97-AF65-F5344CB8AC3E}">
        <p14:creationId xmlns:p14="http://schemas.microsoft.com/office/powerpoint/2010/main" val="30596846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308"/>
        <p:cNvGrpSpPr/>
        <p:nvPr/>
      </p:nvGrpSpPr>
      <p:grpSpPr>
        <a:xfrm>
          <a:off x="0" y="0"/>
          <a:ext cx="0" cy="0"/>
          <a:chOff x="0" y="0"/>
          <a:chExt cx="0" cy="0"/>
        </a:xfrm>
      </p:grpSpPr>
      <p:sp>
        <p:nvSpPr>
          <p:cNvPr id="309" name="Google Shape;309;p34"/>
          <p:cNvSpPr txBox="1">
            <a:spLocks noGrp="1"/>
          </p:cNvSpPr>
          <p:nvPr>
            <p:ph type="title"/>
          </p:nvPr>
        </p:nvSpPr>
        <p:spPr>
          <a:xfrm>
            <a:off x="457200" y="44450"/>
            <a:ext cx="8229600" cy="1081088"/>
          </a:xfrm>
          <a:prstGeom prst="rect">
            <a:avLst/>
          </a:prstGeom>
          <a:noFill/>
          <a:ln>
            <a:noFill/>
          </a:ln>
        </p:spPr>
        <p:txBody>
          <a:bodyPr spcFirstLastPara="1" wrap="square" lIns="91425" tIns="45700" rIns="91425" bIns="45700" anchor="ctr" anchorCtr="0">
            <a:noAutofit/>
          </a:bodyPr>
          <a:lstStyle/>
          <a:p>
            <a:pPr marL="0" lvl="0" indent="0" algn="ctr" rtl="0">
              <a:lnSpc>
                <a:spcPct val="100000"/>
              </a:lnSpc>
              <a:spcBef>
                <a:spcPts val="0"/>
              </a:spcBef>
              <a:spcAft>
                <a:spcPts val="0"/>
              </a:spcAft>
              <a:buSzPts val="1400"/>
              <a:buNone/>
            </a:pPr>
            <a:r>
              <a:rPr lang="en-GB" sz="4800">
                <a:latin typeface="Times New Roman"/>
                <a:ea typeface="Times New Roman"/>
                <a:cs typeface="Times New Roman"/>
                <a:sym typeface="Times New Roman"/>
              </a:rPr>
              <a:t>SWOT Analysis</a:t>
            </a:r>
            <a:endParaRPr sz="4800">
              <a:latin typeface="Times New Roman"/>
              <a:ea typeface="Times New Roman"/>
              <a:cs typeface="Times New Roman"/>
              <a:sym typeface="Times New Roman"/>
            </a:endParaRPr>
          </a:p>
        </p:txBody>
      </p:sp>
      <p:sp>
        <p:nvSpPr>
          <p:cNvPr id="310" name="Google Shape;310;p34"/>
          <p:cNvSpPr txBox="1">
            <a:spLocks noGrp="1"/>
          </p:cNvSpPr>
          <p:nvPr>
            <p:ph type="body" idx="1"/>
          </p:nvPr>
        </p:nvSpPr>
        <p:spPr>
          <a:xfrm>
            <a:off x="457200" y="1417638"/>
            <a:ext cx="8229600" cy="4098925"/>
          </a:xfrm>
          <a:prstGeom prst="rect">
            <a:avLst/>
          </a:prstGeom>
          <a:noFill/>
          <a:ln>
            <a:noFill/>
          </a:ln>
        </p:spPr>
        <p:txBody>
          <a:bodyPr spcFirstLastPara="1" wrap="square" lIns="91425" tIns="45700" rIns="91425" bIns="45700" anchor="t" anchorCtr="0">
            <a:noAutofit/>
          </a:bodyPr>
          <a:lstStyle/>
          <a:p>
            <a:pPr marL="342900" lvl="0" indent="-139700" algn="l" rtl="0">
              <a:lnSpc>
                <a:spcPct val="100000"/>
              </a:lnSpc>
              <a:spcBef>
                <a:spcPts val="0"/>
              </a:spcBef>
              <a:spcAft>
                <a:spcPts val="0"/>
              </a:spcAft>
              <a:buClr>
                <a:schemeClr val="dk1"/>
              </a:buClr>
              <a:buSzPts val="3200"/>
              <a:buNone/>
            </a:pPr>
            <a:endParaRPr sz="1700">
              <a:latin typeface="Times New Roman"/>
              <a:ea typeface="Times New Roman"/>
              <a:cs typeface="Times New Roman"/>
              <a:sym typeface="Times New Roman"/>
            </a:endParaRPr>
          </a:p>
          <a:p>
            <a:pPr marL="342900" lvl="0" indent="-139700" algn="l" rtl="0">
              <a:lnSpc>
                <a:spcPct val="100000"/>
              </a:lnSpc>
              <a:spcBef>
                <a:spcPts val="640"/>
              </a:spcBef>
              <a:spcAft>
                <a:spcPts val="0"/>
              </a:spcAft>
              <a:buClr>
                <a:schemeClr val="dk1"/>
              </a:buClr>
              <a:buSzPts val="3200"/>
              <a:buNone/>
            </a:pPr>
            <a:endParaRPr sz="1700">
              <a:latin typeface="Times New Roman"/>
              <a:ea typeface="Times New Roman"/>
              <a:cs typeface="Times New Roman"/>
              <a:sym typeface="Times New Roman"/>
            </a:endParaRPr>
          </a:p>
        </p:txBody>
      </p:sp>
      <p:sp>
        <p:nvSpPr>
          <p:cNvPr id="311" name="Google Shape;311;p34"/>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p>
            <a:pPr marL="0" lvl="0" indent="0" algn="ctr" rtl="0">
              <a:lnSpc>
                <a:spcPct val="100000"/>
              </a:lnSpc>
              <a:spcBef>
                <a:spcPts val="0"/>
              </a:spcBef>
              <a:spcAft>
                <a:spcPts val="0"/>
              </a:spcAft>
              <a:buSzPts val="1400"/>
              <a:buNone/>
            </a:pPr>
            <a:r>
              <a:rPr lang="en-GB" sz="1700">
                <a:latin typeface="Times New Roman"/>
                <a:ea typeface="Times New Roman"/>
                <a:cs typeface="Times New Roman"/>
                <a:sym typeface="Times New Roman"/>
              </a:rPr>
              <a:t>03/04/2019</a:t>
            </a:r>
            <a:endParaRPr sz="1700">
              <a:latin typeface="Times New Roman"/>
              <a:ea typeface="Times New Roman"/>
              <a:cs typeface="Times New Roman"/>
              <a:sym typeface="Times New Roman"/>
            </a:endParaRPr>
          </a:p>
        </p:txBody>
      </p:sp>
      <p:graphicFrame>
        <p:nvGraphicFramePr>
          <p:cNvPr id="312" name="Google Shape;312;p34"/>
          <p:cNvGraphicFramePr/>
          <p:nvPr/>
        </p:nvGraphicFramePr>
        <p:xfrm>
          <a:off x="108152" y="946786"/>
          <a:ext cx="8903100" cy="4687100"/>
        </p:xfrm>
        <a:graphic>
          <a:graphicData uri="http://schemas.openxmlformats.org/drawingml/2006/table">
            <a:tbl>
              <a:tblPr firstRow="1" bandRow="1">
                <a:noFill/>
                <a:tableStyleId>{DB68A8D5-C667-488B-85C4-EC2107C9565F}</a:tableStyleId>
              </a:tblPr>
              <a:tblGrid>
                <a:gridCol w="4451550">
                  <a:extLst>
                    <a:ext uri="{9D8B030D-6E8A-4147-A177-3AD203B41FA5}">
                      <a16:colId xmlns:a16="http://schemas.microsoft.com/office/drawing/2014/main" val="20000"/>
                    </a:ext>
                  </a:extLst>
                </a:gridCol>
                <a:gridCol w="4451550">
                  <a:extLst>
                    <a:ext uri="{9D8B030D-6E8A-4147-A177-3AD203B41FA5}">
                      <a16:colId xmlns:a16="http://schemas.microsoft.com/office/drawing/2014/main" val="20001"/>
                    </a:ext>
                  </a:extLst>
                </a:gridCol>
              </a:tblGrid>
              <a:tr h="2343550">
                <a:tc>
                  <a:txBody>
                    <a:bodyPr/>
                    <a:lstStyle/>
                    <a:p>
                      <a:pPr marL="0" marR="0" lvl="0" indent="0" algn="just" rtl="0">
                        <a:lnSpc>
                          <a:spcPct val="100000"/>
                        </a:lnSpc>
                        <a:spcBef>
                          <a:spcPts val="0"/>
                        </a:spcBef>
                        <a:spcAft>
                          <a:spcPts val="0"/>
                        </a:spcAft>
                        <a:buNone/>
                      </a:pPr>
                      <a:r>
                        <a:rPr lang="en-GB" sz="1700" u="none" strike="noStrike" cap="none" dirty="0">
                          <a:latin typeface="Times New Roman"/>
                          <a:ea typeface="Times New Roman"/>
                          <a:cs typeface="Times New Roman"/>
                          <a:sym typeface="Times New Roman"/>
                        </a:rPr>
                        <a:t>Strengths</a:t>
                      </a:r>
                      <a:endParaRPr dirty="0"/>
                    </a:p>
                    <a:p>
                      <a:pPr marL="285750" marR="0" lvl="0" indent="-285750" algn="just" rtl="0">
                        <a:lnSpc>
                          <a:spcPct val="100000"/>
                        </a:lnSpc>
                        <a:spcBef>
                          <a:spcPts val="0"/>
                        </a:spcBef>
                        <a:spcAft>
                          <a:spcPts val="0"/>
                        </a:spcAft>
                        <a:buClr>
                          <a:srgbClr val="000000"/>
                        </a:buClr>
                        <a:buSzPts val="1700"/>
                        <a:buFont typeface="Arial"/>
                        <a:buChar char="•"/>
                      </a:pPr>
                      <a:r>
                        <a:rPr lang="en-GB" sz="1700" u="none" strike="noStrike" cap="none" dirty="0">
                          <a:latin typeface="Times New Roman"/>
                          <a:ea typeface="Times New Roman"/>
                          <a:cs typeface="Times New Roman"/>
                          <a:sym typeface="Times New Roman"/>
                        </a:rPr>
                        <a:t>Highly motivated and Skilled Manpower</a:t>
                      </a:r>
                      <a:endParaRPr dirty="0"/>
                    </a:p>
                    <a:p>
                      <a:pPr marL="285750" marR="0" lvl="0" indent="-285750" algn="just" rtl="0">
                        <a:lnSpc>
                          <a:spcPct val="100000"/>
                        </a:lnSpc>
                        <a:spcBef>
                          <a:spcPts val="0"/>
                        </a:spcBef>
                        <a:spcAft>
                          <a:spcPts val="0"/>
                        </a:spcAft>
                        <a:buClr>
                          <a:srgbClr val="000000"/>
                        </a:buClr>
                        <a:buSzPts val="1700"/>
                        <a:buFont typeface="Arial"/>
                        <a:buChar char="•"/>
                      </a:pPr>
                      <a:r>
                        <a:rPr lang="en-GB" sz="1700" u="none" strike="noStrike" cap="none" dirty="0">
                          <a:latin typeface="Times New Roman"/>
                          <a:ea typeface="Times New Roman"/>
                          <a:cs typeface="Times New Roman"/>
                          <a:sym typeface="Times New Roman"/>
                        </a:rPr>
                        <a:t>Providing maximum protection to the clients</a:t>
                      </a:r>
                      <a:endParaRPr dirty="0"/>
                    </a:p>
                    <a:p>
                      <a:pPr marL="285750" marR="0" lvl="0" indent="-285750" algn="just" rtl="0">
                        <a:lnSpc>
                          <a:spcPct val="100000"/>
                        </a:lnSpc>
                        <a:spcBef>
                          <a:spcPts val="0"/>
                        </a:spcBef>
                        <a:spcAft>
                          <a:spcPts val="0"/>
                        </a:spcAft>
                        <a:buClr>
                          <a:srgbClr val="000000"/>
                        </a:buClr>
                        <a:buSzPts val="1700"/>
                        <a:buFont typeface="Arial"/>
                        <a:buChar char="•"/>
                      </a:pPr>
                      <a:r>
                        <a:rPr lang="en-GB" sz="1700" u="none" strike="noStrike" cap="none" dirty="0">
                          <a:latin typeface="Times New Roman"/>
                          <a:ea typeface="Times New Roman"/>
                          <a:cs typeface="Times New Roman"/>
                          <a:sym typeface="Times New Roman"/>
                        </a:rPr>
                        <a:t>Strong research and development team</a:t>
                      </a:r>
                      <a:endParaRPr dirty="0"/>
                    </a:p>
                    <a:p>
                      <a:pPr marL="285750" marR="0" lvl="0" indent="-285750" algn="just" rtl="0">
                        <a:lnSpc>
                          <a:spcPct val="100000"/>
                        </a:lnSpc>
                        <a:spcBef>
                          <a:spcPts val="0"/>
                        </a:spcBef>
                        <a:spcAft>
                          <a:spcPts val="0"/>
                        </a:spcAft>
                        <a:buClr>
                          <a:srgbClr val="000000"/>
                        </a:buClr>
                        <a:buSzPts val="1700"/>
                        <a:buFont typeface="Arial"/>
                        <a:buChar char="•"/>
                      </a:pPr>
                      <a:r>
                        <a:rPr lang="en-GB" sz="1700" u="none" strike="noStrike" cap="none" dirty="0">
                          <a:latin typeface="Times New Roman"/>
                          <a:ea typeface="Times New Roman"/>
                          <a:cs typeface="Times New Roman"/>
                          <a:sym typeface="Times New Roman"/>
                        </a:rPr>
                        <a:t>Providing most powerful security services</a:t>
                      </a:r>
                      <a:endParaRPr dirty="0"/>
                    </a:p>
                    <a:p>
                      <a:pPr marL="285750" marR="0" lvl="0" indent="-285750" algn="just" rtl="0">
                        <a:lnSpc>
                          <a:spcPct val="100000"/>
                        </a:lnSpc>
                        <a:spcBef>
                          <a:spcPts val="0"/>
                        </a:spcBef>
                        <a:spcAft>
                          <a:spcPts val="0"/>
                        </a:spcAft>
                        <a:buClr>
                          <a:srgbClr val="000000"/>
                        </a:buClr>
                        <a:buSzPts val="1700"/>
                        <a:buFont typeface="Arial"/>
                        <a:buChar char="•"/>
                      </a:pPr>
                      <a:r>
                        <a:rPr lang="en-GB" sz="1700" u="none" strike="noStrike" cap="none" dirty="0">
                          <a:latin typeface="Times New Roman"/>
                          <a:ea typeface="Times New Roman"/>
                          <a:cs typeface="Times New Roman"/>
                          <a:sym typeface="Times New Roman"/>
                        </a:rPr>
                        <a:t>Expertise across different industries</a:t>
                      </a:r>
                      <a:endParaRPr dirty="0"/>
                    </a:p>
                    <a:p>
                      <a:pPr marL="285750" marR="0" lvl="0" indent="-285750" algn="just" rtl="0">
                        <a:lnSpc>
                          <a:spcPct val="100000"/>
                        </a:lnSpc>
                        <a:spcBef>
                          <a:spcPts val="0"/>
                        </a:spcBef>
                        <a:spcAft>
                          <a:spcPts val="0"/>
                        </a:spcAft>
                        <a:buClr>
                          <a:srgbClr val="000000"/>
                        </a:buClr>
                        <a:buSzPts val="1700"/>
                        <a:buFont typeface="Arial"/>
                        <a:buChar char="•"/>
                      </a:pPr>
                      <a:r>
                        <a:rPr lang="en-GB" sz="1700" u="none" strike="noStrike" cap="none" dirty="0">
                          <a:latin typeface="Times New Roman"/>
                          <a:ea typeface="Times New Roman"/>
                          <a:cs typeface="Times New Roman"/>
                          <a:sym typeface="Times New Roman"/>
                        </a:rPr>
                        <a:t>Perfectly managed team</a:t>
                      </a:r>
                      <a:endParaRPr sz="1700" u="none" strike="noStrike" cap="none" dirty="0">
                        <a:latin typeface="Times New Roman"/>
                        <a:ea typeface="Times New Roman"/>
                        <a:cs typeface="Times New Roman"/>
                        <a:sym typeface="Times New Roman"/>
                      </a:endParaRPr>
                    </a:p>
                  </a:txBody>
                  <a:tcPr marL="91450" marR="91450" marT="45725" marB="45725"/>
                </a:tc>
                <a:tc>
                  <a:txBody>
                    <a:bodyPr/>
                    <a:lstStyle/>
                    <a:p>
                      <a:pPr marL="0" marR="0" lvl="0" indent="0" algn="l" rtl="0">
                        <a:lnSpc>
                          <a:spcPct val="100000"/>
                        </a:lnSpc>
                        <a:spcBef>
                          <a:spcPts val="0"/>
                        </a:spcBef>
                        <a:spcAft>
                          <a:spcPts val="0"/>
                        </a:spcAft>
                        <a:buNone/>
                      </a:pPr>
                      <a:r>
                        <a:rPr lang="en-GB" sz="1700" u="none" strike="noStrike" cap="none">
                          <a:latin typeface="Times New Roman"/>
                          <a:ea typeface="Times New Roman"/>
                          <a:cs typeface="Times New Roman"/>
                          <a:sym typeface="Times New Roman"/>
                        </a:rPr>
                        <a:t>Weaknesses</a:t>
                      </a:r>
                      <a:endParaRPr/>
                    </a:p>
                    <a:p>
                      <a:pPr marL="285750" marR="0" lvl="0" indent="-285750" algn="l" rtl="0">
                        <a:lnSpc>
                          <a:spcPct val="100000"/>
                        </a:lnSpc>
                        <a:spcBef>
                          <a:spcPts val="0"/>
                        </a:spcBef>
                        <a:spcAft>
                          <a:spcPts val="0"/>
                        </a:spcAft>
                        <a:buClr>
                          <a:srgbClr val="000000"/>
                        </a:buClr>
                        <a:buSzPts val="1700"/>
                        <a:buFont typeface="Arial"/>
                        <a:buChar char="•"/>
                      </a:pPr>
                      <a:r>
                        <a:rPr lang="en-GB" sz="1700" u="none" strike="noStrike" cap="none">
                          <a:latin typeface="Times New Roman"/>
                          <a:ea typeface="Times New Roman"/>
                          <a:cs typeface="Times New Roman"/>
                          <a:sym typeface="Times New Roman"/>
                        </a:rPr>
                        <a:t>So many growing security agencies are trying to capture the market</a:t>
                      </a:r>
                      <a:endParaRPr/>
                    </a:p>
                    <a:p>
                      <a:pPr marL="285750" marR="0" lvl="0" indent="-285750" algn="l" rtl="0">
                        <a:lnSpc>
                          <a:spcPct val="100000"/>
                        </a:lnSpc>
                        <a:spcBef>
                          <a:spcPts val="0"/>
                        </a:spcBef>
                        <a:spcAft>
                          <a:spcPts val="0"/>
                        </a:spcAft>
                        <a:buClr>
                          <a:srgbClr val="000000"/>
                        </a:buClr>
                        <a:buSzPts val="1700"/>
                        <a:buFont typeface="Arial"/>
                        <a:buChar char="•"/>
                      </a:pPr>
                      <a:r>
                        <a:rPr lang="en-GB" sz="1700" u="none" strike="noStrike" cap="none">
                          <a:latin typeface="Times New Roman"/>
                          <a:ea typeface="Times New Roman"/>
                          <a:cs typeface="Times New Roman"/>
                          <a:sym typeface="Times New Roman"/>
                        </a:rPr>
                        <a:t>Need lots of training to the new manpower</a:t>
                      </a:r>
                      <a:endParaRPr/>
                    </a:p>
                    <a:p>
                      <a:pPr marL="285750" marR="0" lvl="0" indent="-285750" algn="l" rtl="0">
                        <a:lnSpc>
                          <a:spcPct val="100000"/>
                        </a:lnSpc>
                        <a:spcBef>
                          <a:spcPts val="0"/>
                        </a:spcBef>
                        <a:spcAft>
                          <a:spcPts val="0"/>
                        </a:spcAft>
                        <a:buClr>
                          <a:srgbClr val="000000"/>
                        </a:buClr>
                        <a:buSzPts val="1700"/>
                        <a:buFont typeface="Arial"/>
                        <a:buChar char="•"/>
                      </a:pPr>
                      <a:r>
                        <a:rPr lang="en-GB" sz="1700" u="none" strike="noStrike" cap="none">
                          <a:latin typeface="Times New Roman"/>
                          <a:ea typeface="Times New Roman"/>
                          <a:cs typeface="Times New Roman"/>
                          <a:sym typeface="Times New Roman"/>
                        </a:rPr>
                        <a:t>The current level of customers are very low</a:t>
                      </a:r>
                      <a:endParaRPr/>
                    </a:p>
                    <a:p>
                      <a:pPr marL="285750" marR="0" lvl="0" indent="-285750" algn="l" rtl="0">
                        <a:lnSpc>
                          <a:spcPct val="100000"/>
                        </a:lnSpc>
                        <a:spcBef>
                          <a:spcPts val="0"/>
                        </a:spcBef>
                        <a:spcAft>
                          <a:spcPts val="0"/>
                        </a:spcAft>
                        <a:buClr>
                          <a:srgbClr val="000000"/>
                        </a:buClr>
                        <a:buSzPts val="1700"/>
                        <a:buFont typeface="Arial"/>
                        <a:buChar char="•"/>
                      </a:pPr>
                      <a:r>
                        <a:rPr lang="en-GB" sz="1700" u="none" strike="noStrike" cap="none">
                          <a:latin typeface="Times New Roman"/>
                          <a:ea typeface="Times New Roman"/>
                          <a:cs typeface="Times New Roman"/>
                          <a:sym typeface="Times New Roman"/>
                        </a:rPr>
                        <a:t>The marketing effort need to be increased</a:t>
                      </a:r>
                      <a:endParaRPr/>
                    </a:p>
                  </a:txBody>
                  <a:tcPr marL="91450" marR="91450" marT="45725" marB="45725"/>
                </a:tc>
                <a:extLst>
                  <a:ext uri="{0D108BD9-81ED-4DB2-BD59-A6C34878D82A}">
                    <a16:rowId xmlns:a16="http://schemas.microsoft.com/office/drawing/2014/main" val="10000"/>
                  </a:ext>
                </a:extLst>
              </a:tr>
              <a:tr h="2343550">
                <a:tc>
                  <a:txBody>
                    <a:bodyPr/>
                    <a:lstStyle/>
                    <a:p>
                      <a:pPr marL="0" marR="0" lvl="0" indent="0" algn="l" rtl="0">
                        <a:lnSpc>
                          <a:spcPct val="100000"/>
                        </a:lnSpc>
                        <a:spcBef>
                          <a:spcPts val="0"/>
                        </a:spcBef>
                        <a:spcAft>
                          <a:spcPts val="0"/>
                        </a:spcAft>
                        <a:buNone/>
                      </a:pPr>
                      <a:r>
                        <a:rPr lang="en-GB" sz="1700" u="none" strike="noStrike" cap="none">
                          <a:latin typeface="Times New Roman"/>
                          <a:ea typeface="Times New Roman"/>
                          <a:cs typeface="Times New Roman"/>
                          <a:sym typeface="Times New Roman"/>
                        </a:rPr>
                        <a:t>Opportunities</a:t>
                      </a:r>
                      <a:endParaRPr/>
                    </a:p>
                    <a:p>
                      <a:pPr marL="285750" marR="0" lvl="0" indent="-285750" algn="l" rtl="0">
                        <a:lnSpc>
                          <a:spcPct val="100000"/>
                        </a:lnSpc>
                        <a:spcBef>
                          <a:spcPts val="0"/>
                        </a:spcBef>
                        <a:spcAft>
                          <a:spcPts val="0"/>
                        </a:spcAft>
                        <a:buClr>
                          <a:srgbClr val="000000"/>
                        </a:buClr>
                        <a:buSzPts val="1700"/>
                        <a:buFont typeface="Arial"/>
                        <a:buChar char="•"/>
                      </a:pPr>
                      <a:r>
                        <a:rPr lang="en-GB" sz="1700" u="none" strike="noStrike" cap="none">
                          <a:latin typeface="Times New Roman"/>
                          <a:ea typeface="Times New Roman"/>
                          <a:cs typeface="Times New Roman"/>
                          <a:sym typeface="Times New Roman"/>
                        </a:rPr>
                        <a:t>The demands for security services increasing</a:t>
                      </a:r>
                      <a:endParaRPr/>
                    </a:p>
                    <a:p>
                      <a:pPr marL="285750" marR="0" lvl="0" indent="-285750" algn="l" rtl="0">
                        <a:lnSpc>
                          <a:spcPct val="100000"/>
                        </a:lnSpc>
                        <a:spcBef>
                          <a:spcPts val="0"/>
                        </a:spcBef>
                        <a:spcAft>
                          <a:spcPts val="0"/>
                        </a:spcAft>
                        <a:buClr>
                          <a:srgbClr val="000000"/>
                        </a:buClr>
                        <a:buSzPts val="1700"/>
                        <a:buFont typeface="Arial"/>
                        <a:buChar char="•"/>
                      </a:pPr>
                      <a:r>
                        <a:rPr lang="en-GB" sz="1700" u="none" strike="noStrike" cap="none">
                          <a:latin typeface="Times New Roman"/>
                          <a:ea typeface="Times New Roman"/>
                          <a:cs typeface="Times New Roman"/>
                          <a:sym typeface="Times New Roman"/>
                        </a:rPr>
                        <a:t>More potential employees are interested to make their career in this field</a:t>
                      </a:r>
                      <a:endParaRPr/>
                    </a:p>
                    <a:p>
                      <a:pPr marL="285750" marR="0" lvl="0" indent="-285750" algn="l" rtl="0">
                        <a:lnSpc>
                          <a:spcPct val="100000"/>
                        </a:lnSpc>
                        <a:spcBef>
                          <a:spcPts val="0"/>
                        </a:spcBef>
                        <a:spcAft>
                          <a:spcPts val="0"/>
                        </a:spcAft>
                        <a:buClr>
                          <a:srgbClr val="000000"/>
                        </a:buClr>
                        <a:buSzPts val="1700"/>
                        <a:buFont typeface="Arial"/>
                        <a:buChar char="•"/>
                      </a:pPr>
                      <a:r>
                        <a:rPr lang="en-GB" sz="1700" u="none" strike="noStrike" cap="none">
                          <a:latin typeface="Times New Roman"/>
                          <a:ea typeface="Times New Roman"/>
                          <a:cs typeface="Times New Roman"/>
                          <a:sym typeface="Times New Roman"/>
                        </a:rPr>
                        <a:t>The application of high-tech security services is growing</a:t>
                      </a:r>
                      <a:endParaRPr sz="1700" u="none" strike="noStrike" cap="none">
                        <a:latin typeface="Times New Roman"/>
                        <a:ea typeface="Times New Roman"/>
                        <a:cs typeface="Times New Roman"/>
                        <a:sym typeface="Times New Roman"/>
                      </a:endParaRPr>
                    </a:p>
                  </a:txBody>
                  <a:tcPr marL="91450" marR="91450" marT="45725" marB="45725"/>
                </a:tc>
                <a:tc>
                  <a:txBody>
                    <a:bodyPr/>
                    <a:lstStyle/>
                    <a:p>
                      <a:pPr marL="0" marR="0" lvl="0" indent="0" algn="l" rtl="0">
                        <a:lnSpc>
                          <a:spcPct val="100000"/>
                        </a:lnSpc>
                        <a:spcBef>
                          <a:spcPts val="0"/>
                        </a:spcBef>
                        <a:spcAft>
                          <a:spcPts val="0"/>
                        </a:spcAft>
                        <a:buNone/>
                      </a:pPr>
                      <a:r>
                        <a:rPr lang="en-GB" sz="1700" u="none" strike="noStrike" cap="none" dirty="0">
                          <a:latin typeface="Times New Roman"/>
                          <a:ea typeface="Times New Roman"/>
                          <a:cs typeface="Times New Roman"/>
                          <a:sym typeface="Times New Roman"/>
                        </a:rPr>
                        <a:t>Threats</a:t>
                      </a:r>
                      <a:endParaRPr dirty="0"/>
                    </a:p>
                    <a:p>
                      <a:pPr marL="285750" marR="0" lvl="0" indent="-285750" algn="l" rtl="0">
                        <a:lnSpc>
                          <a:spcPct val="100000"/>
                        </a:lnSpc>
                        <a:spcBef>
                          <a:spcPts val="0"/>
                        </a:spcBef>
                        <a:spcAft>
                          <a:spcPts val="0"/>
                        </a:spcAft>
                        <a:buClr>
                          <a:srgbClr val="000000"/>
                        </a:buClr>
                        <a:buSzPts val="1700"/>
                        <a:buFont typeface="Arial"/>
                        <a:buChar char="•"/>
                      </a:pPr>
                      <a:r>
                        <a:rPr lang="en-GB" sz="1700" u="none" strike="noStrike" cap="none" dirty="0">
                          <a:latin typeface="Times New Roman"/>
                          <a:ea typeface="Times New Roman"/>
                          <a:cs typeface="Times New Roman"/>
                          <a:sym typeface="Times New Roman"/>
                        </a:rPr>
                        <a:t>The use of new technologies make the potential clients less interested to security agents</a:t>
                      </a:r>
                      <a:endParaRPr dirty="0"/>
                    </a:p>
                    <a:p>
                      <a:pPr marL="285750" marR="0" lvl="0" indent="-285750" algn="l" rtl="0">
                        <a:lnSpc>
                          <a:spcPct val="100000"/>
                        </a:lnSpc>
                        <a:spcBef>
                          <a:spcPts val="0"/>
                        </a:spcBef>
                        <a:spcAft>
                          <a:spcPts val="0"/>
                        </a:spcAft>
                        <a:buClr>
                          <a:srgbClr val="000000"/>
                        </a:buClr>
                        <a:buSzPts val="1700"/>
                        <a:buFont typeface="Arial"/>
                        <a:buChar char="•"/>
                      </a:pPr>
                      <a:r>
                        <a:rPr lang="en-GB" sz="1700" u="none" strike="noStrike" cap="none" dirty="0">
                          <a:latin typeface="Times New Roman"/>
                          <a:ea typeface="Times New Roman"/>
                          <a:cs typeface="Times New Roman"/>
                          <a:sym typeface="Times New Roman"/>
                        </a:rPr>
                        <a:t>Big companies are managing their security systems by themselves.</a:t>
                      </a:r>
                      <a:endParaRPr sz="1700" u="none" strike="noStrike" cap="none" dirty="0">
                        <a:latin typeface="Times New Roman"/>
                        <a:ea typeface="Times New Roman"/>
                        <a:cs typeface="Times New Roman"/>
                        <a:sym typeface="Times New Roman"/>
                      </a:endParaRPr>
                    </a:p>
                  </a:txBody>
                  <a:tcPr marL="91450" marR="91450" marT="45725" marB="45725"/>
                </a:tc>
                <a:extLst>
                  <a:ext uri="{0D108BD9-81ED-4DB2-BD59-A6C34878D82A}">
                    <a16:rowId xmlns:a16="http://schemas.microsoft.com/office/drawing/2014/main" val="10001"/>
                  </a:ext>
                </a:extLst>
              </a:tr>
            </a:tbl>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317"/>
        <p:cNvGrpSpPr/>
        <p:nvPr/>
      </p:nvGrpSpPr>
      <p:grpSpPr>
        <a:xfrm>
          <a:off x="0" y="0"/>
          <a:ext cx="0" cy="0"/>
          <a:chOff x="0" y="0"/>
          <a:chExt cx="0" cy="0"/>
        </a:xfrm>
      </p:grpSpPr>
      <p:sp>
        <p:nvSpPr>
          <p:cNvPr id="318" name="Google Shape;318;p35"/>
          <p:cNvSpPr txBox="1">
            <a:spLocks noGrp="1"/>
          </p:cNvSpPr>
          <p:nvPr>
            <p:ph type="title"/>
          </p:nvPr>
        </p:nvSpPr>
        <p:spPr>
          <a:xfrm>
            <a:off x="413058" y="106212"/>
            <a:ext cx="8435975" cy="557827"/>
          </a:xfrm>
          <a:prstGeom prst="rect">
            <a:avLst/>
          </a:prstGeom>
          <a:noFill/>
          <a:ln>
            <a:noFill/>
          </a:ln>
        </p:spPr>
        <p:txBody>
          <a:bodyPr spcFirstLastPara="1" wrap="square" lIns="91425" tIns="45700" rIns="91425" bIns="45700" anchor="ctr" anchorCtr="0">
            <a:noAutofit/>
          </a:bodyPr>
          <a:lstStyle/>
          <a:p>
            <a:pPr marL="0" lvl="0" indent="0" algn="ctr" rtl="0">
              <a:lnSpc>
                <a:spcPct val="100000"/>
              </a:lnSpc>
              <a:spcBef>
                <a:spcPts val="0"/>
              </a:spcBef>
              <a:spcAft>
                <a:spcPts val="0"/>
              </a:spcAft>
              <a:buSzPts val="1400"/>
              <a:buNone/>
            </a:pPr>
            <a:r>
              <a:rPr lang="en-GB" sz="3600"/>
              <a:t>PESTLE Analysis</a:t>
            </a:r>
            <a:endParaRPr sz="3600"/>
          </a:p>
        </p:txBody>
      </p:sp>
      <p:sp>
        <p:nvSpPr>
          <p:cNvPr id="319" name="Google Shape;319;p35"/>
          <p:cNvSpPr txBox="1">
            <a:spLocks noGrp="1"/>
          </p:cNvSpPr>
          <p:nvPr>
            <p:ph type="body" idx="1"/>
          </p:nvPr>
        </p:nvSpPr>
        <p:spPr>
          <a:xfrm>
            <a:off x="250825" y="1268413"/>
            <a:ext cx="8713788" cy="4321175"/>
          </a:xfrm>
          <a:prstGeom prst="rect">
            <a:avLst/>
          </a:prstGeom>
          <a:noFill/>
          <a:ln>
            <a:noFill/>
          </a:ln>
        </p:spPr>
        <p:txBody>
          <a:bodyPr spcFirstLastPara="1" wrap="square" lIns="91425" tIns="45700" rIns="91425" bIns="45700" anchor="t" anchorCtr="0">
            <a:noAutofit/>
          </a:bodyPr>
          <a:lstStyle/>
          <a:p>
            <a:pPr marL="342900" lvl="0" indent="-342900" algn="l" rtl="0">
              <a:lnSpc>
                <a:spcPct val="90000"/>
              </a:lnSpc>
              <a:spcBef>
                <a:spcPts val="0"/>
              </a:spcBef>
              <a:spcAft>
                <a:spcPts val="0"/>
              </a:spcAft>
              <a:buClr>
                <a:schemeClr val="dk1"/>
              </a:buClr>
              <a:buSzPts val="3200"/>
              <a:buFont typeface="Open Sans"/>
              <a:buNone/>
            </a:pPr>
            <a:endParaRPr/>
          </a:p>
          <a:p>
            <a:pPr marL="342900" lvl="0" indent="-139700" algn="l" rtl="0">
              <a:lnSpc>
                <a:spcPct val="90000"/>
              </a:lnSpc>
              <a:spcBef>
                <a:spcPts val="640"/>
              </a:spcBef>
              <a:spcAft>
                <a:spcPts val="0"/>
              </a:spcAft>
              <a:buClr>
                <a:schemeClr val="dk1"/>
              </a:buClr>
              <a:buSzPts val="3200"/>
              <a:buNone/>
            </a:pPr>
            <a:endParaRPr/>
          </a:p>
        </p:txBody>
      </p:sp>
      <p:sp>
        <p:nvSpPr>
          <p:cNvPr id="320" name="Google Shape;320;p35"/>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p>
            <a:pPr marL="0" lvl="0" indent="0" algn="ctr" rtl="0">
              <a:lnSpc>
                <a:spcPct val="100000"/>
              </a:lnSpc>
              <a:spcBef>
                <a:spcPts val="0"/>
              </a:spcBef>
              <a:spcAft>
                <a:spcPts val="0"/>
              </a:spcAft>
              <a:buSzPts val="1400"/>
              <a:buNone/>
            </a:pPr>
            <a:r>
              <a:rPr lang="en-GB"/>
              <a:t>03/04/2019</a:t>
            </a:r>
            <a:endParaRPr/>
          </a:p>
        </p:txBody>
      </p:sp>
      <p:graphicFrame>
        <p:nvGraphicFramePr>
          <p:cNvPr id="321" name="Google Shape;321;p35"/>
          <p:cNvGraphicFramePr/>
          <p:nvPr/>
        </p:nvGraphicFramePr>
        <p:xfrm>
          <a:off x="135244" y="664038"/>
          <a:ext cx="8861275" cy="4497925"/>
        </p:xfrm>
        <a:graphic>
          <a:graphicData uri="http://schemas.openxmlformats.org/drawingml/2006/table">
            <a:tbl>
              <a:tblPr firstRow="1" bandRow="1">
                <a:noFill/>
                <a:tableStyleId>{DB68A8D5-C667-488B-85C4-EC2107C9565F}</a:tableStyleId>
              </a:tblPr>
              <a:tblGrid>
                <a:gridCol w="1551650">
                  <a:extLst>
                    <a:ext uri="{9D8B030D-6E8A-4147-A177-3AD203B41FA5}">
                      <a16:colId xmlns:a16="http://schemas.microsoft.com/office/drawing/2014/main" val="20000"/>
                    </a:ext>
                  </a:extLst>
                </a:gridCol>
                <a:gridCol w="7309625">
                  <a:extLst>
                    <a:ext uri="{9D8B030D-6E8A-4147-A177-3AD203B41FA5}">
                      <a16:colId xmlns:a16="http://schemas.microsoft.com/office/drawing/2014/main" val="20001"/>
                    </a:ext>
                  </a:extLst>
                </a:gridCol>
              </a:tblGrid>
              <a:tr h="385825">
                <a:tc>
                  <a:txBody>
                    <a:bodyPr/>
                    <a:lstStyle/>
                    <a:p>
                      <a:pPr marL="0" marR="0" lvl="0" indent="0" algn="l" rtl="0">
                        <a:lnSpc>
                          <a:spcPct val="100000"/>
                        </a:lnSpc>
                        <a:spcBef>
                          <a:spcPts val="0"/>
                        </a:spcBef>
                        <a:spcAft>
                          <a:spcPts val="0"/>
                        </a:spcAft>
                        <a:buNone/>
                      </a:pPr>
                      <a:r>
                        <a:rPr lang="en-GB" sz="1400" u="none" strike="noStrike" cap="none"/>
                        <a:t>Factors</a:t>
                      </a:r>
                      <a:endParaRPr sz="1400" u="none" strike="noStrike" cap="none"/>
                    </a:p>
                  </a:txBody>
                  <a:tcPr marL="91450" marR="91450" marT="45725" marB="45725"/>
                </a:tc>
                <a:tc>
                  <a:txBody>
                    <a:bodyPr/>
                    <a:lstStyle/>
                    <a:p>
                      <a:pPr marL="0" marR="0" lvl="0" indent="0" algn="l" rtl="0">
                        <a:lnSpc>
                          <a:spcPct val="100000"/>
                        </a:lnSpc>
                        <a:spcBef>
                          <a:spcPts val="0"/>
                        </a:spcBef>
                        <a:spcAft>
                          <a:spcPts val="0"/>
                        </a:spcAft>
                        <a:buNone/>
                      </a:pPr>
                      <a:r>
                        <a:rPr lang="en-GB" sz="1400" u="none" strike="noStrike" cap="none"/>
                        <a:t>Explanation</a:t>
                      </a:r>
                      <a:endParaRPr sz="1400" u="none" strike="noStrike" cap="none"/>
                    </a:p>
                  </a:txBody>
                  <a:tcPr marL="91450" marR="91450" marT="45725" marB="45725"/>
                </a:tc>
                <a:extLst>
                  <a:ext uri="{0D108BD9-81ED-4DB2-BD59-A6C34878D82A}">
                    <a16:rowId xmlns:a16="http://schemas.microsoft.com/office/drawing/2014/main" val="10000"/>
                  </a:ext>
                </a:extLst>
              </a:tr>
              <a:tr h="685350">
                <a:tc>
                  <a:txBody>
                    <a:bodyPr/>
                    <a:lstStyle/>
                    <a:p>
                      <a:pPr marL="0" marR="0" lvl="0" indent="0" algn="l" rtl="0">
                        <a:lnSpc>
                          <a:spcPct val="100000"/>
                        </a:lnSpc>
                        <a:spcBef>
                          <a:spcPts val="0"/>
                        </a:spcBef>
                        <a:spcAft>
                          <a:spcPts val="0"/>
                        </a:spcAft>
                        <a:buNone/>
                      </a:pPr>
                      <a:r>
                        <a:rPr lang="en-GB" sz="1400" u="none" strike="noStrike" cap="none"/>
                        <a:t>Political</a:t>
                      </a:r>
                      <a:endParaRPr sz="1400" u="none" strike="noStrike" cap="none"/>
                    </a:p>
                  </a:txBody>
                  <a:tcPr marL="91450" marR="91450" marT="45725" marB="45725"/>
                </a:tc>
                <a:tc>
                  <a:txBody>
                    <a:bodyPr/>
                    <a:lstStyle/>
                    <a:p>
                      <a:pPr marL="285750" marR="0" lvl="0" indent="-285750" algn="l" rtl="0">
                        <a:lnSpc>
                          <a:spcPct val="100000"/>
                        </a:lnSpc>
                        <a:spcBef>
                          <a:spcPts val="0"/>
                        </a:spcBef>
                        <a:spcAft>
                          <a:spcPts val="0"/>
                        </a:spcAft>
                        <a:buClr>
                          <a:srgbClr val="000000"/>
                        </a:buClr>
                        <a:buSzPts val="1400"/>
                        <a:buFont typeface="Arial"/>
                        <a:buChar char="•"/>
                      </a:pPr>
                      <a:r>
                        <a:rPr lang="en-GB" sz="1400" u="none" strike="noStrike" cap="none"/>
                        <a:t>Different types of taxation systems are introducing around the globe. </a:t>
                      </a:r>
                      <a:endParaRPr sz="1400" u="none" strike="noStrike" cap="none"/>
                    </a:p>
                  </a:txBody>
                  <a:tcPr marL="91450" marR="91450" marT="45725" marB="45725"/>
                </a:tc>
                <a:extLst>
                  <a:ext uri="{0D108BD9-81ED-4DB2-BD59-A6C34878D82A}">
                    <a16:rowId xmlns:a16="http://schemas.microsoft.com/office/drawing/2014/main" val="10001"/>
                  </a:ext>
                </a:extLst>
              </a:tr>
              <a:tr h="685350">
                <a:tc>
                  <a:txBody>
                    <a:bodyPr/>
                    <a:lstStyle/>
                    <a:p>
                      <a:pPr marL="0" marR="0" lvl="0" indent="0" algn="l" rtl="0">
                        <a:lnSpc>
                          <a:spcPct val="100000"/>
                        </a:lnSpc>
                        <a:spcBef>
                          <a:spcPts val="0"/>
                        </a:spcBef>
                        <a:spcAft>
                          <a:spcPts val="0"/>
                        </a:spcAft>
                        <a:buNone/>
                      </a:pPr>
                      <a:r>
                        <a:rPr lang="en-GB" sz="1400" u="none" strike="noStrike" cap="none"/>
                        <a:t>Environmental </a:t>
                      </a:r>
                      <a:endParaRPr sz="1400" u="none" strike="noStrike" cap="none"/>
                    </a:p>
                  </a:txBody>
                  <a:tcPr marL="91450" marR="91450" marT="45725" marB="45725"/>
                </a:tc>
                <a:tc>
                  <a:txBody>
                    <a:bodyPr/>
                    <a:lstStyle/>
                    <a:p>
                      <a:pPr marL="285750" marR="0" lvl="0" indent="-285750" algn="l" rtl="0">
                        <a:lnSpc>
                          <a:spcPct val="100000"/>
                        </a:lnSpc>
                        <a:spcBef>
                          <a:spcPts val="0"/>
                        </a:spcBef>
                        <a:spcAft>
                          <a:spcPts val="0"/>
                        </a:spcAft>
                        <a:buClr>
                          <a:srgbClr val="000000"/>
                        </a:buClr>
                        <a:buSzPts val="1400"/>
                        <a:buFont typeface="Arial"/>
                        <a:buChar char="•"/>
                      </a:pPr>
                      <a:r>
                        <a:rPr lang="en-GB" sz="1400" u="none" strike="noStrike" cap="none"/>
                        <a:t>Clients attitudes towards the newer form of security services are high. </a:t>
                      </a:r>
                      <a:endParaRPr sz="1400" u="none" strike="noStrike" cap="none"/>
                    </a:p>
                  </a:txBody>
                  <a:tcPr marL="91450" marR="91450" marT="45725" marB="45725"/>
                </a:tc>
                <a:extLst>
                  <a:ext uri="{0D108BD9-81ED-4DB2-BD59-A6C34878D82A}">
                    <a16:rowId xmlns:a16="http://schemas.microsoft.com/office/drawing/2014/main" val="10002"/>
                  </a:ext>
                </a:extLst>
              </a:tr>
              <a:tr h="685350">
                <a:tc>
                  <a:txBody>
                    <a:bodyPr/>
                    <a:lstStyle/>
                    <a:p>
                      <a:pPr marL="0" marR="0" lvl="0" indent="0" algn="l" rtl="0">
                        <a:lnSpc>
                          <a:spcPct val="100000"/>
                        </a:lnSpc>
                        <a:spcBef>
                          <a:spcPts val="0"/>
                        </a:spcBef>
                        <a:spcAft>
                          <a:spcPts val="0"/>
                        </a:spcAft>
                        <a:buNone/>
                      </a:pPr>
                      <a:r>
                        <a:rPr lang="en-GB" sz="1400" u="none" strike="noStrike" cap="none"/>
                        <a:t>Social</a:t>
                      </a:r>
                      <a:endParaRPr sz="1400" u="none" strike="noStrike" cap="none"/>
                    </a:p>
                  </a:txBody>
                  <a:tcPr marL="91450" marR="91450" marT="45725" marB="45725"/>
                </a:tc>
                <a:tc>
                  <a:txBody>
                    <a:bodyPr/>
                    <a:lstStyle/>
                    <a:p>
                      <a:pPr marL="285750" marR="0" lvl="0" indent="-285750" algn="l" rtl="0">
                        <a:lnSpc>
                          <a:spcPct val="100000"/>
                        </a:lnSpc>
                        <a:spcBef>
                          <a:spcPts val="0"/>
                        </a:spcBef>
                        <a:spcAft>
                          <a:spcPts val="0"/>
                        </a:spcAft>
                        <a:buClr>
                          <a:srgbClr val="000000"/>
                        </a:buClr>
                        <a:buSzPts val="1400"/>
                        <a:buFont typeface="Arial"/>
                        <a:buChar char="•"/>
                      </a:pPr>
                      <a:r>
                        <a:rPr lang="en-GB" sz="1400" u="none" strike="noStrike" cap="none"/>
                        <a:t>Ethical issues create a conflict to the mind of the clients whether they should hire unknown people to their business.</a:t>
                      </a:r>
                      <a:endParaRPr sz="1400" u="none" strike="noStrike" cap="none"/>
                    </a:p>
                  </a:txBody>
                  <a:tcPr marL="91450" marR="91450" marT="45725" marB="45725"/>
                </a:tc>
                <a:extLst>
                  <a:ext uri="{0D108BD9-81ED-4DB2-BD59-A6C34878D82A}">
                    <a16:rowId xmlns:a16="http://schemas.microsoft.com/office/drawing/2014/main" val="10003"/>
                  </a:ext>
                </a:extLst>
              </a:tr>
              <a:tr h="685350">
                <a:tc>
                  <a:txBody>
                    <a:bodyPr/>
                    <a:lstStyle/>
                    <a:p>
                      <a:pPr marL="0" marR="0" lvl="0" indent="0" algn="l" rtl="0">
                        <a:lnSpc>
                          <a:spcPct val="100000"/>
                        </a:lnSpc>
                        <a:spcBef>
                          <a:spcPts val="0"/>
                        </a:spcBef>
                        <a:spcAft>
                          <a:spcPts val="0"/>
                        </a:spcAft>
                        <a:buNone/>
                      </a:pPr>
                      <a:r>
                        <a:rPr lang="en-GB" sz="1400" u="none" strike="noStrike" cap="none"/>
                        <a:t>Technological</a:t>
                      </a:r>
                      <a:endParaRPr sz="1400" u="none" strike="noStrike" cap="none"/>
                    </a:p>
                  </a:txBody>
                  <a:tcPr marL="91450" marR="91450" marT="45725" marB="45725"/>
                </a:tc>
                <a:tc>
                  <a:txBody>
                    <a:bodyPr/>
                    <a:lstStyle/>
                    <a:p>
                      <a:pPr marL="285750" marR="0" lvl="0" indent="-285750" algn="l" rtl="0">
                        <a:lnSpc>
                          <a:spcPct val="100000"/>
                        </a:lnSpc>
                        <a:spcBef>
                          <a:spcPts val="0"/>
                        </a:spcBef>
                        <a:spcAft>
                          <a:spcPts val="0"/>
                        </a:spcAft>
                        <a:buClr>
                          <a:srgbClr val="000000"/>
                        </a:buClr>
                        <a:buSzPts val="1400"/>
                        <a:buFont typeface="Arial"/>
                        <a:buChar char="•"/>
                      </a:pPr>
                      <a:r>
                        <a:rPr lang="en-GB" sz="1400" u="none" strike="noStrike" cap="none"/>
                        <a:t>New forms of security systems are invented which makes it possible to introduce newer types of services for the customers.</a:t>
                      </a:r>
                      <a:endParaRPr sz="1400" u="none" strike="noStrike" cap="none"/>
                    </a:p>
                  </a:txBody>
                  <a:tcPr marL="91450" marR="91450" marT="45725" marB="45725"/>
                </a:tc>
                <a:extLst>
                  <a:ext uri="{0D108BD9-81ED-4DB2-BD59-A6C34878D82A}">
                    <a16:rowId xmlns:a16="http://schemas.microsoft.com/office/drawing/2014/main" val="10004"/>
                  </a:ext>
                </a:extLst>
              </a:tr>
              <a:tr h="685350">
                <a:tc>
                  <a:txBody>
                    <a:bodyPr/>
                    <a:lstStyle/>
                    <a:p>
                      <a:pPr marL="0" marR="0" lvl="0" indent="0" algn="l" rtl="0">
                        <a:lnSpc>
                          <a:spcPct val="100000"/>
                        </a:lnSpc>
                        <a:spcBef>
                          <a:spcPts val="0"/>
                        </a:spcBef>
                        <a:spcAft>
                          <a:spcPts val="0"/>
                        </a:spcAft>
                        <a:buNone/>
                      </a:pPr>
                      <a:r>
                        <a:rPr lang="en-GB" sz="1400" u="none" strike="noStrike" cap="none"/>
                        <a:t>Legal</a:t>
                      </a:r>
                      <a:endParaRPr sz="1400" u="none" strike="noStrike" cap="none"/>
                    </a:p>
                  </a:txBody>
                  <a:tcPr marL="91450" marR="91450" marT="45725" marB="45725"/>
                </a:tc>
                <a:tc>
                  <a:txBody>
                    <a:bodyPr/>
                    <a:lstStyle/>
                    <a:p>
                      <a:pPr marL="285750" marR="0" lvl="0" indent="-285750" algn="l" rtl="0">
                        <a:lnSpc>
                          <a:spcPct val="100000"/>
                        </a:lnSpc>
                        <a:spcBef>
                          <a:spcPts val="0"/>
                        </a:spcBef>
                        <a:spcAft>
                          <a:spcPts val="0"/>
                        </a:spcAft>
                        <a:buClr>
                          <a:srgbClr val="000000"/>
                        </a:buClr>
                        <a:buSzPts val="1400"/>
                        <a:buFont typeface="Arial"/>
                        <a:buChar char="•"/>
                      </a:pPr>
                      <a:r>
                        <a:rPr lang="en-GB" sz="1400" u="none" strike="noStrike" cap="none"/>
                        <a:t>Newer forms of employment laws are introducing</a:t>
                      </a:r>
                      <a:endParaRPr/>
                    </a:p>
                    <a:p>
                      <a:pPr marL="285750" marR="0" lvl="0" indent="-285750" algn="l" rtl="0">
                        <a:lnSpc>
                          <a:spcPct val="100000"/>
                        </a:lnSpc>
                        <a:spcBef>
                          <a:spcPts val="0"/>
                        </a:spcBef>
                        <a:spcAft>
                          <a:spcPts val="0"/>
                        </a:spcAft>
                        <a:buClr>
                          <a:srgbClr val="000000"/>
                        </a:buClr>
                        <a:buSzPts val="1400"/>
                        <a:buFont typeface="Arial"/>
                        <a:buChar char="•"/>
                      </a:pPr>
                      <a:r>
                        <a:rPr lang="en-GB" sz="1400" u="none" strike="noStrike" cap="none"/>
                        <a:t>The industry laws and regulations are need to be maintained</a:t>
                      </a:r>
                      <a:endParaRPr sz="1400" u="none" strike="noStrike" cap="none"/>
                    </a:p>
                  </a:txBody>
                  <a:tcPr marL="91450" marR="91450" marT="45725" marB="45725"/>
                </a:tc>
                <a:extLst>
                  <a:ext uri="{0D108BD9-81ED-4DB2-BD59-A6C34878D82A}">
                    <a16:rowId xmlns:a16="http://schemas.microsoft.com/office/drawing/2014/main" val="10005"/>
                  </a:ext>
                </a:extLst>
              </a:tr>
              <a:tr h="685350">
                <a:tc>
                  <a:txBody>
                    <a:bodyPr/>
                    <a:lstStyle/>
                    <a:p>
                      <a:pPr marL="0" marR="0" lvl="0" indent="0" algn="l" rtl="0">
                        <a:lnSpc>
                          <a:spcPct val="100000"/>
                        </a:lnSpc>
                        <a:spcBef>
                          <a:spcPts val="0"/>
                        </a:spcBef>
                        <a:spcAft>
                          <a:spcPts val="0"/>
                        </a:spcAft>
                        <a:buNone/>
                      </a:pPr>
                      <a:r>
                        <a:rPr lang="en-GB" sz="1400" u="none" strike="noStrike" cap="none"/>
                        <a:t>Economic</a:t>
                      </a:r>
                      <a:endParaRPr sz="1400" u="none" strike="noStrike" cap="none"/>
                    </a:p>
                  </a:txBody>
                  <a:tcPr marL="91450" marR="91450" marT="45725" marB="45725"/>
                </a:tc>
                <a:tc>
                  <a:txBody>
                    <a:bodyPr/>
                    <a:lstStyle/>
                    <a:p>
                      <a:pPr marL="285750" marR="0" lvl="0" indent="-285750" algn="l" rtl="0">
                        <a:lnSpc>
                          <a:spcPct val="100000"/>
                        </a:lnSpc>
                        <a:spcBef>
                          <a:spcPts val="0"/>
                        </a:spcBef>
                        <a:spcAft>
                          <a:spcPts val="0"/>
                        </a:spcAft>
                        <a:buClr>
                          <a:srgbClr val="000000"/>
                        </a:buClr>
                        <a:buSzPts val="1400"/>
                        <a:buFont typeface="Arial"/>
                        <a:buChar char="•"/>
                      </a:pPr>
                      <a:r>
                        <a:rPr lang="en-GB" sz="1400" u="none" strike="noStrike" cap="none"/>
                        <a:t>Other competitors are focusing on engaging in the same business model. </a:t>
                      </a:r>
                      <a:endParaRPr/>
                    </a:p>
                    <a:p>
                      <a:pPr marL="285750" marR="0" lvl="0" indent="-285750" algn="l" rtl="0">
                        <a:lnSpc>
                          <a:spcPct val="100000"/>
                        </a:lnSpc>
                        <a:spcBef>
                          <a:spcPts val="0"/>
                        </a:spcBef>
                        <a:spcAft>
                          <a:spcPts val="0"/>
                        </a:spcAft>
                        <a:buClr>
                          <a:srgbClr val="000000"/>
                        </a:buClr>
                        <a:buSzPts val="1400"/>
                        <a:buFont typeface="Arial"/>
                        <a:buChar char="•"/>
                      </a:pPr>
                      <a:r>
                        <a:rPr lang="en-GB" sz="1400" u="none" strike="noStrike" cap="none"/>
                        <a:t>The economical slowdown makes it unreasonable to expend in security services.</a:t>
                      </a:r>
                      <a:endParaRPr sz="1400" u="none" strike="noStrike" cap="none"/>
                    </a:p>
                  </a:txBody>
                  <a:tcPr marL="91450" marR="91450" marT="45725" marB="45725"/>
                </a:tc>
                <a:extLst>
                  <a:ext uri="{0D108BD9-81ED-4DB2-BD59-A6C34878D82A}">
                    <a16:rowId xmlns:a16="http://schemas.microsoft.com/office/drawing/2014/main" val="10006"/>
                  </a:ext>
                </a:extLst>
              </a:tr>
            </a:tbl>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53"/>
        <p:cNvGrpSpPr/>
        <p:nvPr/>
      </p:nvGrpSpPr>
      <p:grpSpPr>
        <a:xfrm>
          <a:off x="0" y="0"/>
          <a:ext cx="0" cy="0"/>
          <a:chOff x="0" y="0"/>
          <a:chExt cx="0" cy="0"/>
        </a:xfrm>
      </p:grpSpPr>
      <p:sp>
        <p:nvSpPr>
          <p:cNvPr id="154" name="Google Shape;154;p21"/>
          <p:cNvSpPr txBox="1">
            <a:spLocks noGrp="1"/>
          </p:cNvSpPr>
          <p:nvPr>
            <p:ph type="title"/>
          </p:nvPr>
        </p:nvSpPr>
        <p:spPr>
          <a:xfrm>
            <a:off x="457200" y="115888"/>
            <a:ext cx="8229600" cy="1152525"/>
          </a:xfrm>
          <a:prstGeom prst="rect">
            <a:avLst/>
          </a:prstGeom>
          <a:noFill/>
          <a:ln>
            <a:noFill/>
          </a:ln>
        </p:spPr>
        <p:txBody>
          <a:bodyPr spcFirstLastPara="1" wrap="square" lIns="91425" tIns="45700" rIns="91425" bIns="45700" anchor="ctr" anchorCtr="0">
            <a:noAutofit/>
          </a:bodyPr>
          <a:lstStyle/>
          <a:p>
            <a:pPr marL="0" lvl="0" indent="0" algn="ctr" rtl="0">
              <a:lnSpc>
                <a:spcPct val="100000"/>
              </a:lnSpc>
              <a:spcBef>
                <a:spcPts val="0"/>
              </a:spcBef>
              <a:spcAft>
                <a:spcPts val="0"/>
              </a:spcAft>
              <a:buSzPts val="1400"/>
              <a:buNone/>
            </a:pPr>
            <a:r>
              <a:rPr lang="en-GB" sz="4000"/>
              <a:t>Management Process/ Marketing</a:t>
            </a:r>
            <a:endParaRPr sz="4000"/>
          </a:p>
        </p:txBody>
      </p:sp>
      <p:sp>
        <p:nvSpPr>
          <p:cNvPr id="155" name="Google Shape;155;p21"/>
          <p:cNvSpPr txBox="1">
            <a:spLocks noGrp="1"/>
          </p:cNvSpPr>
          <p:nvPr>
            <p:ph type="body" idx="1"/>
          </p:nvPr>
        </p:nvSpPr>
        <p:spPr>
          <a:xfrm>
            <a:off x="457200" y="1268413"/>
            <a:ext cx="3241343" cy="374119"/>
          </a:xfrm>
          <a:prstGeom prst="rect">
            <a:avLst/>
          </a:prstGeom>
          <a:noFill/>
          <a:ln>
            <a:noFill/>
          </a:ln>
        </p:spPr>
        <p:txBody>
          <a:bodyPr spcFirstLastPara="1" wrap="square" lIns="91425" tIns="45700" rIns="91425" bIns="45700" anchor="t" anchorCtr="0">
            <a:noAutofit/>
          </a:bodyPr>
          <a:lstStyle/>
          <a:p>
            <a:pPr marL="342900" lvl="0" indent="-342900" algn="l" rtl="0">
              <a:lnSpc>
                <a:spcPct val="100000"/>
              </a:lnSpc>
              <a:spcBef>
                <a:spcPts val="0"/>
              </a:spcBef>
              <a:spcAft>
                <a:spcPts val="0"/>
              </a:spcAft>
              <a:buClr>
                <a:schemeClr val="dk1"/>
              </a:buClr>
              <a:buSzPts val="1600"/>
              <a:buChar char="•"/>
            </a:pPr>
            <a:r>
              <a:rPr lang="en-GB" sz="1600" b="1"/>
              <a:t>Market Planning </a:t>
            </a:r>
            <a:endParaRPr b="1"/>
          </a:p>
          <a:p>
            <a:pPr marL="342900" lvl="0" indent="-215900" algn="l" rtl="0">
              <a:lnSpc>
                <a:spcPct val="100000"/>
              </a:lnSpc>
              <a:spcBef>
                <a:spcPts val="400"/>
              </a:spcBef>
              <a:spcAft>
                <a:spcPts val="0"/>
              </a:spcAft>
              <a:buClr>
                <a:schemeClr val="dk1"/>
              </a:buClr>
              <a:buSzPts val="2000"/>
              <a:buNone/>
            </a:pPr>
            <a:endParaRPr sz="2000"/>
          </a:p>
          <a:p>
            <a:pPr marL="342900" lvl="0" indent="-215900" algn="l" rtl="0">
              <a:lnSpc>
                <a:spcPct val="100000"/>
              </a:lnSpc>
              <a:spcBef>
                <a:spcPts val="400"/>
              </a:spcBef>
              <a:spcAft>
                <a:spcPts val="0"/>
              </a:spcAft>
              <a:buClr>
                <a:schemeClr val="dk1"/>
              </a:buClr>
              <a:buSzPts val="2000"/>
              <a:buNone/>
            </a:pPr>
            <a:endParaRPr sz="2000"/>
          </a:p>
        </p:txBody>
      </p:sp>
      <p:sp>
        <p:nvSpPr>
          <p:cNvPr id="156" name="Google Shape;156;p21"/>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p>
            <a:pPr marL="0" lvl="0" indent="0" algn="ctr" rtl="0">
              <a:lnSpc>
                <a:spcPct val="100000"/>
              </a:lnSpc>
              <a:spcBef>
                <a:spcPts val="0"/>
              </a:spcBef>
              <a:spcAft>
                <a:spcPts val="0"/>
              </a:spcAft>
              <a:buSzPts val="1400"/>
              <a:buNone/>
            </a:pPr>
            <a:r>
              <a:rPr lang="en-GB"/>
              <a:t>03/04/2019</a:t>
            </a:r>
            <a:endParaRPr/>
          </a:p>
        </p:txBody>
      </p:sp>
      <p:sp>
        <p:nvSpPr>
          <p:cNvPr id="157" name="Google Shape;157;p21"/>
          <p:cNvSpPr txBox="1"/>
          <p:nvPr/>
        </p:nvSpPr>
        <p:spPr>
          <a:xfrm>
            <a:off x="499241" y="2710513"/>
            <a:ext cx="2180897" cy="422725"/>
          </a:xfrm>
          <a:prstGeom prst="rect">
            <a:avLst/>
          </a:prstGeom>
          <a:noFill/>
          <a:ln>
            <a:noFill/>
          </a:ln>
        </p:spPr>
        <p:txBody>
          <a:bodyPr spcFirstLastPara="1" wrap="square" lIns="91425" tIns="45700" rIns="91425" bIns="45700" anchor="t" anchorCtr="0">
            <a:noAutofit/>
          </a:bodyPr>
          <a:lstStyle/>
          <a:p>
            <a:pPr marL="342900" marR="0" lvl="0" indent="-342900" algn="l" rtl="0">
              <a:lnSpc>
                <a:spcPct val="100000"/>
              </a:lnSpc>
              <a:spcBef>
                <a:spcPts val="320"/>
              </a:spcBef>
              <a:spcAft>
                <a:spcPts val="0"/>
              </a:spcAft>
              <a:buClr>
                <a:schemeClr val="dk1"/>
              </a:buClr>
              <a:buSzPts val="1600"/>
              <a:buFont typeface="Arial"/>
              <a:buChar char="•"/>
            </a:pPr>
            <a:r>
              <a:rPr lang="en-GB" sz="1600" b="1" i="0" u="none" strike="noStrike" cap="none">
                <a:solidFill>
                  <a:schemeClr val="dk1"/>
                </a:solidFill>
                <a:latin typeface="Open Sans"/>
                <a:ea typeface="Open Sans"/>
                <a:cs typeface="Open Sans"/>
                <a:sym typeface="Open Sans"/>
              </a:rPr>
              <a:t>Target Market</a:t>
            </a:r>
            <a:endParaRPr sz="3200" b="1" i="0" u="none" strike="noStrike" cap="none">
              <a:solidFill>
                <a:schemeClr val="dk1"/>
              </a:solidFill>
              <a:latin typeface="Open Sans"/>
              <a:ea typeface="Open Sans"/>
              <a:cs typeface="Open Sans"/>
              <a:sym typeface="Open Sans"/>
            </a:endParaRPr>
          </a:p>
          <a:p>
            <a:pPr marL="342900" marR="0" lvl="0" indent="-215900" algn="l" rtl="0">
              <a:lnSpc>
                <a:spcPct val="100000"/>
              </a:lnSpc>
              <a:spcBef>
                <a:spcPts val="400"/>
              </a:spcBef>
              <a:spcAft>
                <a:spcPts val="0"/>
              </a:spcAft>
              <a:buClr>
                <a:schemeClr val="dk1"/>
              </a:buClr>
              <a:buSzPts val="2000"/>
              <a:buFont typeface="Arial"/>
              <a:buNone/>
            </a:pPr>
            <a:endParaRPr sz="2000" b="0" i="0" u="none" strike="noStrike" cap="none">
              <a:solidFill>
                <a:schemeClr val="dk1"/>
              </a:solidFill>
              <a:latin typeface="Open Sans"/>
              <a:ea typeface="Open Sans"/>
              <a:cs typeface="Open Sans"/>
              <a:sym typeface="Open Sans"/>
            </a:endParaRPr>
          </a:p>
          <a:p>
            <a:pPr marL="342900" marR="0" lvl="0" indent="-215900" algn="l" rtl="0">
              <a:lnSpc>
                <a:spcPct val="100000"/>
              </a:lnSpc>
              <a:spcBef>
                <a:spcPts val="400"/>
              </a:spcBef>
              <a:spcAft>
                <a:spcPts val="0"/>
              </a:spcAft>
              <a:buClr>
                <a:schemeClr val="dk1"/>
              </a:buClr>
              <a:buSzPts val="2000"/>
              <a:buFont typeface="Arial"/>
              <a:buNone/>
            </a:pPr>
            <a:endParaRPr sz="2000" b="0" i="0" u="none" strike="noStrike" cap="none">
              <a:solidFill>
                <a:schemeClr val="dk1"/>
              </a:solidFill>
              <a:latin typeface="Open Sans"/>
              <a:ea typeface="Open Sans"/>
              <a:cs typeface="Open Sans"/>
              <a:sym typeface="Open Sans"/>
            </a:endParaRPr>
          </a:p>
        </p:txBody>
      </p:sp>
      <p:sp>
        <p:nvSpPr>
          <p:cNvPr id="158" name="Google Shape;158;p21"/>
          <p:cNvSpPr txBox="1"/>
          <p:nvPr/>
        </p:nvSpPr>
        <p:spPr>
          <a:xfrm>
            <a:off x="546538" y="3990694"/>
            <a:ext cx="2370083" cy="413140"/>
          </a:xfrm>
          <a:prstGeom prst="rect">
            <a:avLst/>
          </a:prstGeom>
          <a:noFill/>
          <a:ln>
            <a:noFill/>
          </a:ln>
        </p:spPr>
        <p:txBody>
          <a:bodyPr spcFirstLastPara="1" wrap="square" lIns="91425" tIns="45700" rIns="91425" bIns="45700" anchor="t" anchorCtr="0">
            <a:noAutofit/>
          </a:bodyPr>
          <a:lstStyle/>
          <a:p>
            <a:pPr marL="342900" marR="0" lvl="0" indent="-342900" algn="l" rtl="0">
              <a:lnSpc>
                <a:spcPct val="100000"/>
              </a:lnSpc>
              <a:spcBef>
                <a:spcPts val="320"/>
              </a:spcBef>
              <a:spcAft>
                <a:spcPts val="0"/>
              </a:spcAft>
              <a:buClr>
                <a:schemeClr val="dk1"/>
              </a:buClr>
              <a:buSzPts val="1600"/>
              <a:buFont typeface="Arial"/>
              <a:buChar char="•"/>
            </a:pPr>
            <a:r>
              <a:rPr lang="en-GB" sz="1600" b="1" i="0" u="none" strike="noStrike" cap="none">
                <a:solidFill>
                  <a:schemeClr val="dk1"/>
                </a:solidFill>
                <a:latin typeface="Open Sans"/>
                <a:ea typeface="Open Sans"/>
                <a:cs typeface="Open Sans"/>
                <a:sym typeface="Open Sans"/>
              </a:rPr>
              <a:t>Market Analysis</a:t>
            </a:r>
            <a:endParaRPr sz="3200" b="1" i="0" u="none" strike="noStrike" cap="none">
              <a:solidFill>
                <a:schemeClr val="dk1"/>
              </a:solidFill>
              <a:latin typeface="Open Sans"/>
              <a:ea typeface="Open Sans"/>
              <a:cs typeface="Open Sans"/>
              <a:sym typeface="Open Sans"/>
            </a:endParaRPr>
          </a:p>
          <a:p>
            <a:pPr marL="342900" marR="0" lvl="0" indent="-215900" algn="l" rtl="0">
              <a:lnSpc>
                <a:spcPct val="100000"/>
              </a:lnSpc>
              <a:spcBef>
                <a:spcPts val="400"/>
              </a:spcBef>
              <a:spcAft>
                <a:spcPts val="0"/>
              </a:spcAft>
              <a:buClr>
                <a:schemeClr val="dk1"/>
              </a:buClr>
              <a:buSzPts val="2000"/>
              <a:buFont typeface="Arial"/>
              <a:buNone/>
            </a:pPr>
            <a:endParaRPr sz="2000" b="0" i="0" u="none" strike="noStrike" cap="none">
              <a:solidFill>
                <a:schemeClr val="dk1"/>
              </a:solidFill>
              <a:latin typeface="Open Sans"/>
              <a:ea typeface="Open Sans"/>
              <a:cs typeface="Open Sans"/>
              <a:sym typeface="Open Sans"/>
            </a:endParaRPr>
          </a:p>
          <a:p>
            <a:pPr marL="342900" marR="0" lvl="0" indent="-215900" algn="l" rtl="0">
              <a:lnSpc>
                <a:spcPct val="100000"/>
              </a:lnSpc>
              <a:spcBef>
                <a:spcPts val="400"/>
              </a:spcBef>
              <a:spcAft>
                <a:spcPts val="0"/>
              </a:spcAft>
              <a:buClr>
                <a:schemeClr val="dk1"/>
              </a:buClr>
              <a:buSzPts val="2000"/>
              <a:buFont typeface="Arial"/>
              <a:buNone/>
            </a:pPr>
            <a:endParaRPr sz="2000" b="0" i="0" u="none" strike="noStrike" cap="none">
              <a:solidFill>
                <a:schemeClr val="dk1"/>
              </a:solidFill>
              <a:latin typeface="Open Sans"/>
              <a:ea typeface="Open Sans"/>
              <a:cs typeface="Open Sans"/>
              <a:sym typeface="Open Sans"/>
            </a:endParaRPr>
          </a:p>
        </p:txBody>
      </p:sp>
      <p:sp>
        <p:nvSpPr>
          <p:cNvPr id="159" name="Google Shape;159;p21"/>
          <p:cNvSpPr txBox="1"/>
          <p:nvPr/>
        </p:nvSpPr>
        <p:spPr>
          <a:xfrm>
            <a:off x="499241" y="4883345"/>
            <a:ext cx="3241343" cy="371427"/>
          </a:xfrm>
          <a:prstGeom prst="rect">
            <a:avLst/>
          </a:prstGeom>
          <a:noFill/>
          <a:ln>
            <a:noFill/>
          </a:ln>
        </p:spPr>
        <p:txBody>
          <a:bodyPr spcFirstLastPara="1" wrap="square" lIns="91425" tIns="45700" rIns="91425" bIns="45700" anchor="t" anchorCtr="0">
            <a:noAutofit/>
          </a:bodyPr>
          <a:lstStyle/>
          <a:p>
            <a:pPr marL="342900" marR="0" lvl="0" indent="-342900" algn="l" rtl="0">
              <a:lnSpc>
                <a:spcPct val="100000"/>
              </a:lnSpc>
              <a:spcBef>
                <a:spcPts val="320"/>
              </a:spcBef>
              <a:spcAft>
                <a:spcPts val="0"/>
              </a:spcAft>
              <a:buClr>
                <a:schemeClr val="dk1"/>
              </a:buClr>
              <a:buSzPts val="1600"/>
              <a:buFont typeface="Arial"/>
              <a:buChar char="•"/>
            </a:pPr>
            <a:r>
              <a:rPr lang="en-GB" sz="1600" b="1" i="0" u="none" strike="noStrike" cap="none">
                <a:solidFill>
                  <a:schemeClr val="dk1"/>
                </a:solidFill>
                <a:latin typeface="Open Sans"/>
                <a:ea typeface="Open Sans"/>
                <a:cs typeface="Open Sans"/>
                <a:sym typeface="Open Sans"/>
              </a:rPr>
              <a:t>Market Research</a:t>
            </a:r>
            <a:endParaRPr sz="3200" b="1" i="0" u="none" strike="noStrike" cap="none">
              <a:solidFill>
                <a:schemeClr val="dk1"/>
              </a:solidFill>
              <a:latin typeface="Open Sans"/>
              <a:ea typeface="Open Sans"/>
              <a:cs typeface="Open Sans"/>
              <a:sym typeface="Open Sans"/>
            </a:endParaRPr>
          </a:p>
          <a:p>
            <a:pPr marL="342900" marR="0" lvl="0" indent="-215900" algn="l" rtl="0">
              <a:lnSpc>
                <a:spcPct val="100000"/>
              </a:lnSpc>
              <a:spcBef>
                <a:spcPts val="400"/>
              </a:spcBef>
              <a:spcAft>
                <a:spcPts val="0"/>
              </a:spcAft>
              <a:buClr>
                <a:schemeClr val="dk1"/>
              </a:buClr>
              <a:buSzPts val="2000"/>
              <a:buFont typeface="Arial"/>
              <a:buNone/>
            </a:pPr>
            <a:endParaRPr sz="2000" b="0" i="0" u="none" strike="noStrike" cap="none">
              <a:solidFill>
                <a:schemeClr val="dk1"/>
              </a:solidFill>
              <a:latin typeface="Open Sans"/>
              <a:ea typeface="Open Sans"/>
              <a:cs typeface="Open Sans"/>
              <a:sym typeface="Open Sans"/>
            </a:endParaRPr>
          </a:p>
          <a:p>
            <a:pPr marL="342900" marR="0" lvl="0" indent="-215900" algn="l" rtl="0">
              <a:lnSpc>
                <a:spcPct val="100000"/>
              </a:lnSpc>
              <a:spcBef>
                <a:spcPts val="400"/>
              </a:spcBef>
              <a:spcAft>
                <a:spcPts val="0"/>
              </a:spcAft>
              <a:buClr>
                <a:schemeClr val="dk1"/>
              </a:buClr>
              <a:buSzPts val="2000"/>
              <a:buFont typeface="Arial"/>
              <a:buNone/>
            </a:pPr>
            <a:endParaRPr sz="2000" b="0" i="0" u="none" strike="noStrike" cap="none">
              <a:solidFill>
                <a:schemeClr val="dk1"/>
              </a:solidFill>
              <a:latin typeface="Open Sans"/>
              <a:ea typeface="Open Sans"/>
              <a:cs typeface="Open Sans"/>
              <a:sym typeface="Open Sans"/>
            </a:endParaRPr>
          </a:p>
        </p:txBody>
      </p:sp>
      <p:sp>
        <p:nvSpPr>
          <p:cNvPr id="160" name="Google Shape;160;p21"/>
          <p:cNvSpPr txBox="1"/>
          <p:nvPr/>
        </p:nvSpPr>
        <p:spPr>
          <a:xfrm>
            <a:off x="546539" y="1683343"/>
            <a:ext cx="8140262" cy="700379"/>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600"/>
              <a:buFont typeface="Arial"/>
              <a:buNone/>
            </a:pPr>
            <a:r>
              <a:rPr lang="en-GB" sz="1600" b="0" i="0" u="none" strike="noStrike" cap="none">
                <a:solidFill>
                  <a:schemeClr val="dk1"/>
                </a:solidFill>
                <a:latin typeface="Open Sans"/>
                <a:ea typeface="Open Sans"/>
                <a:cs typeface="Open Sans"/>
                <a:sym typeface="Open Sans"/>
              </a:rPr>
              <a:t>In the planning stage, we have to set plan for how we can reach to the actual market and make a strong market position.   </a:t>
            </a:r>
            <a:endParaRPr sz="3200" b="0" i="0" u="none" strike="noStrike" cap="none">
              <a:solidFill>
                <a:schemeClr val="dk1"/>
              </a:solidFill>
              <a:latin typeface="Open Sans"/>
              <a:ea typeface="Open Sans"/>
              <a:cs typeface="Open Sans"/>
              <a:sym typeface="Open Sans"/>
            </a:endParaRPr>
          </a:p>
          <a:p>
            <a:pPr marL="342900" marR="0" lvl="0" indent="-215900" algn="l" rtl="0">
              <a:lnSpc>
                <a:spcPct val="100000"/>
              </a:lnSpc>
              <a:spcBef>
                <a:spcPts val="400"/>
              </a:spcBef>
              <a:spcAft>
                <a:spcPts val="0"/>
              </a:spcAft>
              <a:buClr>
                <a:schemeClr val="dk1"/>
              </a:buClr>
              <a:buSzPts val="2000"/>
              <a:buFont typeface="Arial"/>
              <a:buNone/>
            </a:pPr>
            <a:endParaRPr sz="2000" b="0" i="0" u="none" strike="noStrike" cap="none">
              <a:solidFill>
                <a:schemeClr val="dk1"/>
              </a:solidFill>
              <a:latin typeface="Open Sans"/>
              <a:ea typeface="Open Sans"/>
              <a:cs typeface="Open Sans"/>
              <a:sym typeface="Open Sans"/>
            </a:endParaRPr>
          </a:p>
        </p:txBody>
      </p:sp>
      <p:sp>
        <p:nvSpPr>
          <p:cNvPr id="161" name="Google Shape;161;p21"/>
          <p:cNvSpPr txBox="1"/>
          <p:nvPr/>
        </p:nvSpPr>
        <p:spPr>
          <a:xfrm>
            <a:off x="3624971" y="2604903"/>
            <a:ext cx="4988257" cy="771248"/>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320"/>
              </a:spcBef>
              <a:spcAft>
                <a:spcPts val="0"/>
              </a:spcAft>
              <a:buClr>
                <a:schemeClr val="dk1"/>
              </a:buClr>
              <a:buSzPts val="1600"/>
              <a:buFont typeface="Arial"/>
              <a:buNone/>
            </a:pPr>
            <a:r>
              <a:rPr lang="en-GB" sz="1600" b="0" i="0" u="none" strike="noStrike" cap="none">
                <a:solidFill>
                  <a:schemeClr val="dk1"/>
                </a:solidFill>
                <a:latin typeface="Open Sans"/>
                <a:ea typeface="Open Sans"/>
                <a:cs typeface="Open Sans"/>
                <a:sym typeface="Open Sans"/>
              </a:rPr>
              <a:t>Company, household, government office, charity office </a:t>
            </a:r>
            <a:endParaRPr sz="3200" b="0" i="0" u="none" strike="noStrike" cap="none">
              <a:solidFill>
                <a:schemeClr val="dk1"/>
              </a:solidFill>
              <a:latin typeface="Open Sans"/>
              <a:ea typeface="Open Sans"/>
              <a:cs typeface="Open Sans"/>
              <a:sym typeface="Open Sans"/>
            </a:endParaRPr>
          </a:p>
        </p:txBody>
      </p:sp>
      <p:sp>
        <p:nvSpPr>
          <p:cNvPr id="162" name="Google Shape;162;p21"/>
          <p:cNvSpPr txBox="1"/>
          <p:nvPr/>
        </p:nvSpPr>
        <p:spPr>
          <a:xfrm>
            <a:off x="3436883" y="3612546"/>
            <a:ext cx="5461457" cy="791288"/>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320"/>
              </a:spcBef>
              <a:spcAft>
                <a:spcPts val="0"/>
              </a:spcAft>
              <a:buClr>
                <a:schemeClr val="dk1"/>
              </a:buClr>
              <a:buSzPts val="1600"/>
              <a:buFont typeface="Arial"/>
              <a:buNone/>
            </a:pPr>
            <a:r>
              <a:rPr lang="en-GB" sz="1600" b="0" i="0" u="none" strike="noStrike" cap="none">
                <a:solidFill>
                  <a:schemeClr val="dk1"/>
                </a:solidFill>
                <a:latin typeface="Open Sans"/>
                <a:ea typeface="Open Sans"/>
                <a:cs typeface="Open Sans"/>
                <a:sym typeface="Open Sans"/>
              </a:rPr>
              <a:t>In the market analysis, we will set some specific criteria and do the activities based on that. We can know the actual demand of the market. </a:t>
            </a:r>
            <a:endParaRPr/>
          </a:p>
        </p:txBody>
      </p:sp>
      <p:sp>
        <p:nvSpPr>
          <p:cNvPr id="163" name="Google Shape;163;p21"/>
          <p:cNvSpPr txBox="1"/>
          <p:nvPr/>
        </p:nvSpPr>
        <p:spPr>
          <a:xfrm>
            <a:off x="3363311" y="4629453"/>
            <a:ext cx="5412828" cy="771248"/>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320"/>
              </a:spcBef>
              <a:spcAft>
                <a:spcPts val="0"/>
              </a:spcAft>
              <a:buClr>
                <a:schemeClr val="dk1"/>
              </a:buClr>
              <a:buSzPts val="1600"/>
              <a:buFont typeface="Arial"/>
              <a:buNone/>
            </a:pPr>
            <a:r>
              <a:rPr lang="en-GB" sz="1600" b="0" i="0" u="none" strike="noStrike" cap="none">
                <a:solidFill>
                  <a:schemeClr val="dk1"/>
                </a:solidFill>
                <a:latin typeface="Open Sans"/>
                <a:ea typeface="Open Sans"/>
                <a:cs typeface="Open Sans"/>
                <a:sym typeface="Open Sans"/>
              </a:rPr>
              <a:t>Here, we get the data from both primary and secondary sources. We can make a good decision based on the market research </a:t>
            </a:r>
            <a:endParaRPr/>
          </a:p>
        </p:txBody>
      </p:sp>
      <p:sp>
        <p:nvSpPr>
          <p:cNvPr id="164" name="Google Shape;164;p21"/>
          <p:cNvSpPr/>
          <p:nvPr/>
        </p:nvSpPr>
        <p:spPr>
          <a:xfrm>
            <a:off x="2795752" y="2921876"/>
            <a:ext cx="714703" cy="45719"/>
          </a:xfrm>
          <a:prstGeom prst="rightArrow">
            <a:avLst>
              <a:gd name="adj1" fmla="val 50000"/>
              <a:gd name="adj2" fmla="val 50000"/>
            </a:avLst>
          </a:prstGeom>
          <a:solidFill>
            <a:schemeClr val="accent1"/>
          </a:solidFill>
          <a:ln w="25400" cap="flat" cmpd="sng">
            <a:solidFill>
              <a:srgbClr val="0080AF"/>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165" name="Google Shape;165;p21"/>
          <p:cNvSpPr/>
          <p:nvPr/>
        </p:nvSpPr>
        <p:spPr>
          <a:xfrm>
            <a:off x="2701160" y="4174404"/>
            <a:ext cx="714703" cy="45719"/>
          </a:xfrm>
          <a:prstGeom prst="rightArrow">
            <a:avLst>
              <a:gd name="adj1" fmla="val 50000"/>
              <a:gd name="adj2" fmla="val 50000"/>
            </a:avLst>
          </a:prstGeom>
          <a:solidFill>
            <a:schemeClr val="accent1"/>
          </a:solidFill>
          <a:ln w="25400" cap="flat" cmpd="sng">
            <a:solidFill>
              <a:srgbClr val="0080AF"/>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166" name="Google Shape;166;p21"/>
          <p:cNvSpPr/>
          <p:nvPr/>
        </p:nvSpPr>
        <p:spPr>
          <a:xfrm>
            <a:off x="2674335" y="5021337"/>
            <a:ext cx="714703" cy="45719"/>
          </a:xfrm>
          <a:prstGeom prst="rightArrow">
            <a:avLst>
              <a:gd name="adj1" fmla="val 50000"/>
              <a:gd name="adj2" fmla="val 50000"/>
            </a:avLst>
          </a:prstGeom>
          <a:solidFill>
            <a:schemeClr val="accent1"/>
          </a:solidFill>
          <a:ln w="25400" cap="flat" cmpd="sng">
            <a:solidFill>
              <a:srgbClr val="0080AF"/>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86"/>
        <p:cNvGrpSpPr/>
        <p:nvPr/>
      </p:nvGrpSpPr>
      <p:grpSpPr>
        <a:xfrm>
          <a:off x="0" y="0"/>
          <a:ext cx="0" cy="0"/>
          <a:chOff x="0" y="0"/>
          <a:chExt cx="0" cy="0"/>
        </a:xfrm>
      </p:grpSpPr>
      <p:sp>
        <p:nvSpPr>
          <p:cNvPr id="187" name="Google Shape;187;p23"/>
          <p:cNvSpPr txBox="1">
            <a:spLocks noGrp="1"/>
          </p:cNvSpPr>
          <p:nvPr>
            <p:ph type="title"/>
          </p:nvPr>
        </p:nvSpPr>
        <p:spPr>
          <a:xfrm>
            <a:off x="457200" y="0"/>
            <a:ext cx="8229600" cy="1196975"/>
          </a:xfrm>
          <a:prstGeom prst="rect">
            <a:avLst/>
          </a:prstGeom>
          <a:noFill/>
          <a:ln>
            <a:noFill/>
          </a:ln>
        </p:spPr>
        <p:txBody>
          <a:bodyPr spcFirstLastPara="1" wrap="square" lIns="91425" tIns="45700" rIns="91425" bIns="45700" anchor="ctr" anchorCtr="0">
            <a:noAutofit/>
          </a:bodyPr>
          <a:lstStyle/>
          <a:p>
            <a:pPr marL="0" lvl="0" indent="0" algn="ctr" rtl="0">
              <a:lnSpc>
                <a:spcPct val="100000"/>
              </a:lnSpc>
              <a:spcBef>
                <a:spcPts val="0"/>
              </a:spcBef>
              <a:spcAft>
                <a:spcPts val="0"/>
              </a:spcAft>
              <a:buSzPts val="1400"/>
              <a:buNone/>
            </a:pPr>
            <a:r>
              <a:rPr lang="en-GB" sz="3200"/>
              <a:t>Management Process/Marketing Cont..</a:t>
            </a:r>
            <a:endParaRPr sz="3200"/>
          </a:p>
        </p:txBody>
      </p:sp>
      <p:sp>
        <p:nvSpPr>
          <p:cNvPr id="188" name="Google Shape;188;p23"/>
          <p:cNvSpPr txBox="1">
            <a:spLocks noGrp="1"/>
          </p:cNvSpPr>
          <p:nvPr>
            <p:ph type="body" idx="1"/>
          </p:nvPr>
        </p:nvSpPr>
        <p:spPr>
          <a:xfrm>
            <a:off x="457200" y="1268413"/>
            <a:ext cx="2653862" cy="471049"/>
          </a:xfrm>
          <a:prstGeom prst="rect">
            <a:avLst/>
          </a:prstGeom>
          <a:noFill/>
          <a:ln>
            <a:noFill/>
          </a:ln>
        </p:spPr>
        <p:txBody>
          <a:bodyPr spcFirstLastPara="1" wrap="square" lIns="91425" tIns="45700" rIns="91425" bIns="45700" anchor="t" anchorCtr="0">
            <a:noAutofit/>
          </a:bodyPr>
          <a:lstStyle/>
          <a:p>
            <a:pPr marL="342900" lvl="0" indent="-342900" algn="l" rtl="0">
              <a:lnSpc>
                <a:spcPct val="100000"/>
              </a:lnSpc>
              <a:spcBef>
                <a:spcPts val="320"/>
              </a:spcBef>
              <a:spcAft>
                <a:spcPts val="0"/>
              </a:spcAft>
              <a:buClr>
                <a:srgbClr val="000000"/>
              </a:buClr>
              <a:buSzPts val="1600"/>
              <a:buChar char="•"/>
            </a:pPr>
            <a:r>
              <a:rPr lang="en-GB" sz="1600" b="1">
                <a:solidFill>
                  <a:srgbClr val="000000"/>
                </a:solidFill>
              </a:rPr>
              <a:t>Marketing Strategy</a:t>
            </a:r>
            <a:endParaRPr b="1"/>
          </a:p>
          <a:p>
            <a:pPr marL="0" lvl="0" indent="0" algn="l" rtl="0">
              <a:lnSpc>
                <a:spcPct val="100000"/>
              </a:lnSpc>
              <a:spcBef>
                <a:spcPts val="320"/>
              </a:spcBef>
              <a:spcAft>
                <a:spcPts val="0"/>
              </a:spcAft>
              <a:buClr>
                <a:srgbClr val="000000"/>
              </a:buClr>
              <a:buSzPts val="1600"/>
              <a:buNone/>
            </a:pPr>
            <a:r>
              <a:rPr lang="en-GB" sz="1600" b="1">
                <a:solidFill>
                  <a:srgbClr val="000000"/>
                </a:solidFill>
              </a:rPr>
              <a:t> </a:t>
            </a:r>
            <a:endParaRPr b="1"/>
          </a:p>
        </p:txBody>
      </p:sp>
      <p:sp>
        <p:nvSpPr>
          <p:cNvPr id="189" name="Google Shape;189;p23"/>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p>
            <a:pPr marL="0" lvl="0" indent="0" algn="ctr" rtl="0">
              <a:lnSpc>
                <a:spcPct val="100000"/>
              </a:lnSpc>
              <a:spcBef>
                <a:spcPts val="0"/>
              </a:spcBef>
              <a:spcAft>
                <a:spcPts val="0"/>
              </a:spcAft>
              <a:buSzPts val="1400"/>
              <a:buNone/>
            </a:pPr>
            <a:r>
              <a:rPr lang="en-GB"/>
              <a:t>03/04/2019</a:t>
            </a:r>
            <a:endParaRPr/>
          </a:p>
        </p:txBody>
      </p:sp>
      <p:sp>
        <p:nvSpPr>
          <p:cNvPr id="190" name="Google Shape;190;p23"/>
          <p:cNvSpPr txBox="1"/>
          <p:nvPr/>
        </p:nvSpPr>
        <p:spPr>
          <a:xfrm>
            <a:off x="4572000" y="4371875"/>
            <a:ext cx="3678620" cy="1033353"/>
          </a:xfrm>
          <a:prstGeom prst="rect">
            <a:avLst/>
          </a:prstGeom>
          <a:noFill/>
          <a:ln>
            <a:noFill/>
          </a:ln>
        </p:spPr>
        <p:txBody>
          <a:bodyPr spcFirstLastPara="1" wrap="square" lIns="91425" tIns="45700" rIns="91425" bIns="45700" anchor="t" anchorCtr="0">
            <a:noAutofit/>
          </a:bodyPr>
          <a:lstStyle/>
          <a:p>
            <a:pPr marL="342900" marR="0" lvl="0" indent="-342900" algn="l" rtl="0">
              <a:lnSpc>
                <a:spcPct val="100000"/>
              </a:lnSpc>
              <a:spcBef>
                <a:spcPts val="320"/>
              </a:spcBef>
              <a:spcAft>
                <a:spcPts val="0"/>
              </a:spcAft>
              <a:buClr>
                <a:srgbClr val="000000"/>
              </a:buClr>
              <a:buSzPts val="1600"/>
              <a:buFont typeface="Arial"/>
              <a:buChar char="•"/>
            </a:pPr>
            <a:r>
              <a:rPr lang="en-GB" sz="1800" b="0" i="0" u="none" strike="noStrike" cap="none">
                <a:solidFill>
                  <a:schemeClr val="dk1"/>
                </a:solidFill>
                <a:latin typeface="Open Sans"/>
                <a:ea typeface="Open Sans"/>
                <a:cs typeface="Open Sans"/>
                <a:sym typeface="Open Sans"/>
              </a:rPr>
              <a:t>G3, Guarding UK, Servest Ltd, CIS Security Ltd </a:t>
            </a:r>
            <a:endParaRPr sz="1800" b="0" i="0" u="none" strike="noStrike" cap="none">
              <a:solidFill>
                <a:schemeClr val="dk1"/>
              </a:solidFill>
              <a:latin typeface="Open Sans"/>
              <a:ea typeface="Open Sans"/>
              <a:cs typeface="Open Sans"/>
              <a:sym typeface="Open Sans"/>
            </a:endParaRPr>
          </a:p>
        </p:txBody>
      </p:sp>
      <p:sp>
        <p:nvSpPr>
          <p:cNvPr id="191" name="Google Shape;191;p23"/>
          <p:cNvSpPr txBox="1"/>
          <p:nvPr/>
        </p:nvSpPr>
        <p:spPr>
          <a:xfrm>
            <a:off x="797797" y="3153430"/>
            <a:ext cx="7357241" cy="728553"/>
          </a:xfrm>
          <a:prstGeom prst="rect">
            <a:avLst/>
          </a:prstGeom>
          <a:noFill/>
          <a:ln>
            <a:noFill/>
          </a:ln>
        </p:spPr>
        <p:txBody>
          <a:bodyPr spcFirstLastPara="1" wrap="square" lIns="91425" tIns="45700" rIns="91425" bIns="45700" anchor="t" anchorCtr="0">
            <a:noAutofit/>
          </a:bodyPr>
          <a:lstStyle/>
          <a:p>
            <a:pPr marL="342900" marR="0" lvl="0" indent="-342900" algn="just" rtl="0">
              <a:lnSpc>
                <a:spcPct val="100000"/>
              </a:lnSpc>
              <a:spcBef>
                <a:spcPts val="320"/>
              </a:spcBef>
              <a:spcAft>
                <a:spcPts val="0"/>
              </a:spcAft>
              <a:buClr>
                <a:srgbClr val="000000"/>
              </a:buClr>
              <a:buSzPts val="1600"/>
              <a:buFont typeface="Arial"/>
              <a:buChar char="•"/>
            </a:pPr>
            <a:r>
              <a:rPr lang="en-GB" sz="1800" b="0" i="0" u="none" strike="noStrike" cap="none">
                <a:solidFill>
                  <a:schemeClr val="dk1"/>
                </a:solidFill>
                <a:latin typeface="Open Sans"/>
                <a:ea typeface="Open Sans"/>
                <a:cs typeface="Open Sans"/>
                <a:sym typeface="Open Sans"/>
              </a:rPr>
              <a:t>In the market, there are huge competition. We have to provide so much good products so that we can easily retain our valuable customers. </a:t>
            </a:r>
            <a:endParaRPr sz="1800" b="0" i="0" u="none" strike="noStrike" cap="none">
              <a:solidFill>
                <a:schemeClr val="dk1"/>
              </a:solidFill>
              <a:latin typeface="Open Sans"/>
              <a:ea typeface="Open Sans"/>
              <a:cs typeface="Open Sans"/>
              <a:sym typeface="Open Sans"/>
            </a:endParaRPr>
          </a:p>
        </p:txBody>
      </p:sp>
      <p:sp>
        <p:nvSpPr>
          <p:cNvPr id="192" name="Google Shape;192;p23"/>
          <p:cNvSpPr txBox="1"/>
          <p:nvPr/>
        </p:nvSpPr>
        <p:spPr>
          <a:xfrm>
            <a:off x="893379" y="1830119"/>
            <a:ext cx="7357241" cy="669788"/>
          </a:xfrm>
          <a:prstGeom prst="rect">
            <a:avLst/>
          </a:prstGeom>
          <a:noFill/>
          <a:ln>
            <a:noFill/>
          </a:ln>
        </p:spPr>
        <p:txBody>
          <a:bodyPr spcFirstLastPara="1" wrap="square" lIns="91425" tIns="45700" rIns="91425" bIns="45700" anchor="t" anchorCtr="0">
            <a:noAutofit/>
          </a:bodyPr>
          <a:lstStyle/>
          <a:p>
            <a:pPr marL="342900" marR="0" lvl="0" indent="-342900" algn="l" rtl="0">
              <a:lnSpc>
                <a:spcPct val="100000"/>
              </a:lnSpc>
              <a:spcBef>
                <a:spcPts val="320"/>
              </a:spcBef>
              <a:spcAft>
                <a:spcPts val="0"/>
              </a:spcAft>
              <a:buClr>
                <a:srgbClr val="000000"/>
              </a:buClr>
              <a:buSzPts val="1600"/>
              <a:buFont typeface="Arial"/>
              <a:buChar char="•"/>
            </a:pPr>
            <a:r>
              <a:rPr lang="en-GB" sz="2000" b="0" i="0" u="none" strike="noStrike" cap="none">
                <a:solidFill>
                  <a:schemeClr val="dk1"/>
                </a:solidFill>
                <a:latin typeface="Open Sans"/>
                <a:ea typeface="Open Sans"/>
                <a:cs typeface="Open Sans"/>
                <a:sym typeface="Open Sans"/>
              </a:rPr>
              <a:t>Web page development, online advertisement, public marketing, household marketing, Peer marketing. </a:t>
            </a:r>
            <a:endParaRPr sz="2000" b="0" i="0" u="none" strike="noStrike" cap="none">
              <a:solidFill>
                <a:schemeClr val="dk1"/>
              </a:solidFill>
              <a:latin typeface="Open Sans"/>
              <a:ea typeface="Open Sans"/>
              <a:cs typeface="Open Sans"/>
              <a:sym typeface="Open Sans"/>
            </a:endParaRPr>
          </a:p>
        </p:txBody>
      </p:sp>
      <p:sp>
        <p:nvSpPr>
          <p:cNvPr id="193" name="Google Shape;193;p23"/>
          <p:cNvSpPr txBox="1"/>
          <p:nvPr/>
        </p:nvSpPr>
        <p:spPr>
          <a:xfrm>
            <a:off x="619092" y="4556607"/>
            <a:ext cx="2653862" cy="404866"/>
          </a:xfrm>
          <a:prstGeom prst="rect">
            <a:avLst/>
          </a:prstGeom>
          <a:noFill/>
          <a:ln>
            <a:noFill/>
          </a:ln>
        </p:spPr>
        <p:txBody>
          <a:bodyPr spcFirstLastPara="1" wrap="square" lIns="91425" tIns="45700" rIns="91425" bIns="45700" anchor="t" anchorCtr="0">
            <a:noAutofit/>
          </a:bodyPr>
          <a:lstStyle/>
          <a:p>
            <a:pPr marL="342900" marR="0" lvl="0" indent="-342900" algn="l" rtl="0">
              <a:lnSpc>
                <a:spcPct val="100000"/>
              </a:lnSpc>
              <a:spcBef>
                <a:spcPts val="320"/>
              </a:spcBef>
              <a:spcAft>
                <a:spcPts val="0"/>
              </a:spcAft>
              <a:buClr>
                <a:srgbClr val="000000"/>
              </a:buClr>
              <a:buSzPts val="1600"/>
              <a:buFont typeface="Arial"/>
              <a:buChar char="•"/>
            </a:pPr>
            <a:r>
              <a:rPr lang="en-GB" sz="1600" b="1" i="0" u="none" strike="noStrike" cap="none">
                <a:solidFill>
                  <a:srgbClr val="000000"/>
                </a:solidFill>
                <a:latin typeface="Open Sans"/>
                <a:ea typeface="Open Sans"/>
                <a:cs typeface="Open Sans"/>
                <a:sym typeface="Open Sans"/>
              </a:rPr>
              <a:t>Market Competitors</a:t>
            </a:r>
            <a:endParaRPr sz="3200" b="1" i="0" u="none" strike="noStrike" cap="none">
              <a:solidFill>
                <a:schemeClr val="dk1"/>
              </a:solidFill>
              <a:latin typeface="Open Sans"/>
              <a:ea typeface="Open Sans"/>
              <a:cs typeface="Open Sans"/>
              <a:sym typeface="Open Sans"/>
            </a:endParaRPr>
          </a:p>
          <a:p>
            <a:pPr marL="0" marR="0" lvl="0" indent="0" algn="l" rtl="0">
              <a:lnSpc>
                <a:spcPct val="100000"/>
              </a:lnSpc>
              <a:spcBef>
                <a:spcPts val="320"/>
              </a:spcBef>
              <a:spcAft>
                <a:spcPts val="0"/>
              </a:spcAft>
              <a:buClr>
                <a:srgbClr val="000000"/>
              </a:buClr>
              <a:buSzPts val="1600"/>
              <a:buFont typeface="Arial"/>
              <a:buNone/>
            </a:pPr>
            <a:r>
              <a:rPr lang="en-GB" sz="1600" b="1" i="0" u="none" strike="noStrike" cap="none">
                <a:solidFill>
                  <a:srgbClr val="000000"/>
                </a:solidFill>
                <a:latin typeface="Open Sans"/>
                <a:ea typeface="Open Sans"/>
                <a:cs typeface="Open Sans"/>
                <a:sym typeface="Open Sans"/>
              </a:rPr>
              <a:t> </a:t>
            </a:r>
            <a:endParaRPr sz="3200" b="1" i="0" u="none" strike="noStrike" cap="none">
              <a:solidFill>
                <a:schemeClr val="dk1"/>
              </a:solidFill>
              <a:latin typeface="Open Sans"/>
              <a:ea typeface="Open Sans"/>
              <a:cs typeface="Open Sans"/>
              <a:sym typeface="Open Sans"/>
            </a:endParaRPr>
          </a:p>
        </p:txBody>
      </p:sp>
      <p:sp>
        <p:nvSpPr>
          <p:cNvPr id="194" name="Google Shape;194;p23"/>
          <p:cNvSpPr txBox="1"/>
          <p:nvPr/>
        </p:nvSpPr>
        <p:spPr>
          <a:xfrm>
            <a:off x="505346" y="2620401"/>
            <a:ext cx="2380593" cy="411518"/>
          </a:xfrm>
          <a:prstGeom prst="rect">
            <a:avLst/>
          </a:prstGeom>
          <a:noFill/>
          <a:ln>
            <a:noFill/>
          </a:ln>
        </p:spPr>
        <p:txBody>
          <a:bodyPr spcFirstLastPara="1" wrap="square" lIns="91425" tIns="45700" rIns="91425" bIns="45700" anchor="t" anchorCtr="0">
            <a:noAutofit/>
          </a:bodyPr>
          <a:lstStyle/>
          <a:p>
            <a:pPr marL="342900" marR="0" lvl="0" indent="-342900" algn="l" rtl="0">
              <a:lnSpc>
                <a:spcPct val="100000"/>
              </a:lnSpc>
              <a:spcBef>
                <a:spcPts val="320"/>
              </a:spcBef>
              <a:spcAft>
                <a:spcPts val="0"/>
              </a:spcAft>
              <a:buClr>
                <a:srgbClr val="000000"/>
              </a:buClr>
              <a:buSzPts val="1600"/>
              <a:buFont typeface="Arial"/>
              <a:buChar char="•"/>
            </a:pPr>
            <a:r>
              <a:rPr lang="en-GB" sz="1600" b="1" i="0" u="none" strike="noStrike" cap="none">
                <a:solidFill>
                  <a:srgbClr val="000000"/>
                </a:solidFill>
                <a:latin typeface="Open Sans"/>
                <a:ea typeface="Open Sans"/>
                <a:cs typeface="Open Sans"/>
                <a:sym typeface="Open Sans"/>
              </a:rPr>
              <a:t>Market Situation</a:t>
            </a:r>
            <a:endParaRPr sz="3200" b="1" i="0" u="none" strike="noStrike" cap="none">
              <a:solidFill>
                <a:schemeClr val="dk1"/>
              </a:solidFill>
              <a:latin typeface="Open Sans"/>
              <a:ea typeface="Open Sans"/>
              <a:cs typeface="Open Sans"/>
              <a:sym typeface="Open Sans"/>
            </a:endParaRPr>
          </a:p>
          <a:p>
            <a:pPr marL="0" marR="0" lvl="0" indent="0" algn="l" rtl="0">
              <a:lnSpc>
                <a:spcPct val="100000"/>
              </a:lnSpc>
              <a:spcBef>
                <a:spcPts val="320"/>
              </a:spcBef>
              <a:spcAft>
                <a:spcPts val="0"/>
              </a:spcAft>
              <a:buClr>
                <a:srgbClr val="000000"/>
              </a:buClr>
              <a:buSzPts val="1600"/>
              <a:buFont typeface="Arial"/>
              <a:buNone/>
            </a:pPr>
            <a:r>
              <a:rPr lang="en-GB" sz="1600" b="1" i="0" u="none" strike="noStrike" cap="none">
                <a:solidFill>
                  <a:srgbClr val="000000"/>
                </a:solidFill>
                <a:latin typeface="Open Sans"/>
                <a:ea typeface="Open Sans"/>
                <a:cs typeface="Open Sans"/>
                <a:sym typeface="Open Sans"/>
              </a:rPr>
              <a:t> </a:t>
            </a:r>
            <a:endParaRPr sz="3200" b="1" i="0" u="none" strike="noStrike" cap="none">
              <a:solidFill>
                <a:schemeClr val="dk1"/>
              </a:solidFill>
              <a:latin typeface="Open Sans"/>
              <a:ea typeface="Open Sans"/>
              <a:cs typeface="Open Sans"/>
              <a:sym typeface="Open Sans"/>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99"/>
        <p:cNvGrpSpPr/>
        <p:nvPr/>
      </p:nvGrpSpPr>
      <p:grpSpPr>
        <a:xfrm>
          <a:off x="0" y="0"/>
          <a:ext cx="0" cy="0"/>
          <a:chOff x="0" y="0"/>
          <a:chExt cx="0" cy="0"/>
        </a:xfrm>
      </p:grpSpPr>
      <p:sp>
        <p:nvSpPr>
          <p:cNvPr id="200" name="Google Shape;200;p24"/>
          <p:cNvSpPr txBox="1">
            <a:spLocks noGrp="1"/>
          </p:cNvSpPr>
          <p:nvPr>
            <p:ph type="title"/>
          </p:nvPr>
        </p:nvSpPr>
        <p:spPr>
          <a:xfrm>
            <a:off x="457200" y="44450"/>
            <a:ext cx="8229600" cy="1152525"/>
          </a:xfrm>
          <a:prstGeom prst="rect">
            <a:avLst/>
          </a:prstGeom>
          <a:noFill/>
          <a:ln>
            <a:noFill/>
          </a:ln>
        </p:spPr>
        <p:txBody>
          <a:bodyPr spcFirstLastPara="1" wrap="square" lIns="91425" tIns="45700" rIns="91425" bIns="45700" anchor="ctr" anchorCtr="0">
            <a:noAutofit/>
          </a:bodyPr>
          <a:lstStyle/>
          <a:p>
            <a:pPr marL="0" lvl="0" indent="0" algn="ctr" rtl="0">
              <a:lnSpc>
                <a:spcPct val="100000"/>
              </a:lnSpc>
              <a:spcBef>
                <a:spcPts val="0"/>
              </a:spcBef>
              <a:spcAft>
                <a:spcPts val="0"/>
              </a:spcAft>
              <a:buSzPts val="1400"/>
              <a:buNone/>
            </a:pPr>
            <a:r>
              <a:rPr lang="en-GB" sz="3200"/>
              <a:t>Management Process/Marketing Cont..</a:t>
            </a:r>
            <a:endParaRPr sz="3200"/>
          </a:p>
        </p:txBody>
      </p:sp>
      <p:sp>
        <p:nvSpPr>
          <p:cNvPr id="201" name="Google Shape;201;p24"/>
          <p:cNvSpPr txBox="1">
            <a:spLocks noGrp="1"/>
          </p:cNvSpPr>
          <p:nvPr>
            <p:ph type="body" idx="1"/>
          </p:nvPr>
        </p:nvSpPr>
        <p:spPr>
          <a:xfrm>
            <a:off x="265477" y="1268413"/>
            <a:ext cx="2412123" cy="560387"/>
          </a:xfrm>
          <a:prstGeom prst="rect">
            <a:avLst/>
          </a:prstGeom>
          <a:noFill/>
          <a:ln>
            <a:noFill/>
          </a:ln>
        </p:spPr>
        <p:txBody>
          <a:bodyPr spcFirstLastPara="1" wrap="square" lIns="91425" tIns="45700" rIns="91425" bIns="45700" anchor="t" anchorCtr="0">
            <a:noAutofit/>
          </a:bodyPr>
          <a:lstStyle/>
          <a:p>
            <a:pPr marL="342900" lvl="0" indent="-342900" algn="l" rtl="0">
              <a:lnSpc>
                <a:spcPct val="100000"/>
              </a:lnSpc>
              <a:spcBef>
                <a:spcPts val="0"/>
              </a:spcBef>
              <a:spcAft>
                <a:spcPts val="0"/>
              </a:spcAft>
              <a:buClr>
                <a:srgbClr val="000000"/>
              </a:buClr>
              <a:buSzPts val="1600"/>
              <a:buChar char="•"/>
            </a:pPr>
            <a:r>
              <a:rPr lang="en-GB" sz="1600" b="1">
                <a:solidFill>
                  <a:srgbClr val="000000"/>
                </a:solidFill>
              </a:rPr>
              <a:t>Market Segments</a:t>
            </a:r>
            <a:endParaRPr b="1"/>
          </a:p>
          <a:p>
            <a:pPr marL="0" lvl="0" indent="0" algn="just" rtl="0">
              <a:lnSpc>
                <a:spcPct val="90000"/>
              </a:lnSpc>
              <a:spcBef>
                <a:spcPts val="640"/>
              </a:spcBef>
              <a:spcAft>
                <a:spcPts val="0"/>
              </a:spcAft>
              <a:buClr>
                <a:schemeClr val="dk1"/>
              </a:buClr>
              <a:buSzPts val="3200"/>
              <a:buFont typeface="Arial"/>
              <a:buNone/>
            </a:pPr>
            <a:endParaRPr b="1"/>
          </a:p>
        </p:txBody>
      </p:sp>
      <p:sp>
        <p:nvSpPr>
          <p:cNvPr id="202" name="Google Shape;202;p24"/>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p>
            <a:pPr marL="0" lvl="0" indent="0" algn="ctr" rtl="0">
              <a:lnSpc>
                <a:spcPct val="100000"/>
              </a:lnSpc>
              <a:spcBef>
                <a:spcPts val="0"/>
              </a:spcBef>
              <a:spcAft>
                <a:spcPts val="0"/>
              </a:spcAft>
              <a:buSzPts val="1400"/>
              <a:buNone/>
            </a:pPr>
            <a:r>
              <a:rPr lang="en-GB"/>
              <a:t>03/04/2019</a:t>
            </a:r>
            <a:endParaRPr/>
          </a:p>
        </p:txBody>
      </p:sp>
      <p:sp>
        <p:nvSpPr>
          <p:cNvPr id="203" name="Google Shape;203;p24"/>
          <p:cNvSpPr txBox="1"/>
          <p:nvPr/>
        </p:nvSpPr>
        <p:spPr>
          <a:xfrm>
            <a:off x="646387" y="1628625"/>
            <a:ext cx="8040413" cy="494465"/>
          </a:xfrm>
          <a:prstGeom prst="rect">
            <a:avLst/>
          </a:prstGeom>
          <a:noFill/>
          <a:ln>
            <a:noFill/>
          </a:ln>
        </p:spPr>
        <p:txBody>
          <a:bodyPr spcFirstLastPara="1" wrap="square" lIns="91425" tIns="45700" rIns="91425" bIns="45700" anchor="t" anchorCtr="0">
            <a:noAutofit/>
          </a:bodyPr>
          <a:lstStyle/>
          <a:p>
            <a:pPr marL="0" marR="0" lvl="0" indent="0" algn="just" rtl="0">
              <a:lnSpc>
                <a:spcPct val="90000"/>
              </a:lnSpc>
              <a:spcBef>
                <a:spcPts val="640"/>
              </a:spcBef>
              <a:spcAft>
                <a:spcPts val="0"/>
              </a:spcAft>
              <a:buClr>
                <a:schemeClr val="dk1"/>
              </a:buClr>
              <a:buSzPts val="3200"/>
              <a:buFont typeface="Arial"/>
              <a:buNone/>
            </a:pPr>
            <a:r>
              <a:rPr lang="en-GB" sz="1600" b="0" i="0" u="none" strike="noStrike" cap="none">
                <a:solidFill>
                  <a:schemeClr val="dk1"/>
                </a:solidFill>
                <a:latin typeface="Open Sans"/>
                <a:ea typeface="Open Sans"/>
                <a:cs typeface="Open Sans"/>
                <a:sym typeface="Open Sans"/>
              </a:rPr>
              <a:t>Educational institution, even venues, retail business, government offices  </a:t>
            </a:r>
            <a:endParaRPr sz="1600" b="0" i="0" u="none" strike="noStrike" cap="none">
              <a:solidFill>
                <a:schemeClr val="dk1"/>
              </a:solidFill>
              <a:latin typeface="Open Sans"/>
              <a:ea typeface="Open Sans"/>
              <a:cs typeface="Open Sans"/>
              <a:sym typeface="Open Sans"/>
            </a:endParaRPr>
          </a:p>
        </p:txBody>
      </p:sp>
      <p:sp>
        <p:nvSpPr>
          <p:cNvPr id="204" name="Google Shape;204;p24"/>
          <p:cNvSpPr txBox="1"/>
          <p:nvPr/>
        </p:nvSpPr>
        <p:spPr>
          <a:xfrm>
            <a:off x="646387" y="2589266"/>
            <a:ext cx="8040413" cy="494465"/>
          </a:xfrm>
          <a:prstGeom prst="rect">
            <a:avLst/>
          </a:prstGeom>
          <a:noFill/>
          <a:ln>
            <a:noFill/>
          </a:ln>
        </p:spPr>
        <p:txBody>
          <a:bodyPr spcFirstLastPara="1" wrap="square" lIns="91425" tIns="45700" rIns="91425" bIns="45700" anchor="t" anchorCtr="0">
            <a:noAutofit/>
          </a:bodyPr>
          <a:lstStyle/>
          <a:p>
            <a:pPr marL="0" marR="0" lvl="0" indent="0" algn="just" rtl="0">
              <a:lnSpc>
                <a:spcPct val="90000"/>
              </a:lnSpc>
              <a:spcBef>
                <a:spcPts val="640"/>
              </a:spcBef>
              <a:spcAft>
                <a:spcPts val="0"/>
              </a:spcAft>
              <a:buClr>
                <a:schemeClr val="dk1"/>
              </a:buClr>
              <a:buSzPts val="3200"/>
              <a:buFont typeface="Arial"/>
              <a:buNone/>
            </a:pPr>
            <a:r>
              <a:rPr lang="en-GB" sz="1600" dirty="0">
                <a:solidFill>
                  <a:schemeClr val="dk1"/>
                </a:solidFill>
                <a:latin typeface="Open Sans"/>
                <a:ea typeface="Open Sans"/>
                <a:cs typeface="Open Sans"/>
                <a:sym typeface="Open Sans"/>
              </a:rPr>
              <a:t>Security guards wants to have right training and Most company wants to hire experienced security staffs </a:t>
            </a:r>
            <a:endParaRPr sz="1600" b="0" i="0" u="none" strike="noStrike" cap="none" dirty="0">
              <a:solidFill>
                <a:schemeClr val="dk1"/>
              </a:solidFill>
              <a:latin typeface="Open Sans"/>
              <a:ea typeface="Open Sans"/>
              <a:cs typeface="Open Sans"/>
              <a:sym typeface="Open Sans"/>
            </a:endParaRPr>
          </a:p>
        </p:txBody>
      </p:sp>
      <p:sp>
        <p:nvSpPr>
          <p:cNvPr id="205" name="Google Shape;205;p24"/>
          <p:cNvSpPr txBox="1"/>
          <p:nvPr/>
        </p:nvSpPr>
        <p:spPr>
          <a:xfrm>
            <a:off x="646387" y="3845672"/>
            <a:ext cx="7851226" cy="1088200"/>
          </a:xfrm>
          <a:prstGeom prst="rect">
            <a:avLst/>
          </a:prstGeom>
          <a:noFill/>
          <a:ln>
            <a:noFill/>
          </a:ln>
        </p:spPr>
        <p:txBody>
          <a:bodyPr spcFirstLastPara="1" wrap="square" lIns="91425" tIns="45700" rIns="91425" bIns="45700" anchor="t" anchorCtr="0">
            <a:noAutofit/>
          </a:bodyPr>
          <a:lstStyle/>
          <a:p>
            <a:pPr marL="0" marR="0" lvl="0" indent="0" algn="just" rtl="0">
              <a:lnSpc>
                <a:spcPct val="90000"/>
              </a:lnSpc>
              <a:spcBef>
                <a:spcPts val="640"/>
              </a:spcBef>
              <a:spcAft>
                <a:spcPts val="0"/>
              </a:spcAft>
              <a:buClr>
                <a:schemeClr val="dk1"/>
              </a:buClr>
              <a:buSzPts val="3200"/>
              <a:buFont typeface="Arial"/>
              <a:buNone/>
            </a:pPr>
            <a:r>
              <a:rPr lang="en-GB" sz="1600" b="0" i="0" u="none" strike="noStrike" cap="none">
                <a:solidFill>
                  <a:schemeClr val="dk1"/>
                </a:solidFill>
                <a:latin typeface="Open Sans"/>
                <a:ea typeface="Open Sans"/>
                <a:cs typeface="Open Sans"/>
                <a:sym typeface="Open Sans"/>
              </a:rPr>
              <a:t>In this stage, we will have to make a good products and services so that the customers can see good combination among the product, price, place and promotion of our organization. </a:t>
            </a:r>
            <a:endParaRPr sz="1600" b="0" i="0" u="none" strike="noStrike" cap="none">
              <a:solidFill>
                <a:schemeClr val="dk1"/>
              </a:solidFill>
              <a:latin typeface="Open Sans"/>
              <a:ea typeface="Open Sans"/>
              <a:cs typeface="Open Sans"/>
              <a:sym typeface="Open Sans"/>
            </a:endParaRPr>
          </a:p>
        </p:txBody>
      </p:sp>
      <p:sp>
        <p:nvSpPr>
          <p:cNvPr id="206" name="Google Shape;206;p24"/>
          <p:cNvSpPr txBox="1"/>
          <p:nvPr/>
        </p:nvSpPr>
        <p:spPr>
          <a:xfrm>
            <a:off x="250825" y="2154036"/>
            <a:ext cx="2170386" cy="419804"/>
          </a:xfrm>
          <a:prstGeom prst="rect">
            <a:avLst/>
          </a:prstGeom>
          <a:noFill/>
          <a:ln>
            <a:noFill/>
          </a:ln>
        </p:spPr>
        <p:txBody>
          <a:bodyPr spcFirstLastPara="1" wrap="square" lIns="91425" tIns="45700" rIns="91425" bIns="45700" anchor="t" anchorCtr="0">
            <a:noAutofit/>
          </a:bodyPr>
          <a:lstStyle/>
          <a:p>
            <a:pPr marL="342900" marR="0" lvl="0" indent="-342900" algn="l" rtl="0">
              <a:lnSpc>
                <a:spcPct val="100000"/>
              </a:lnSpc>
              <a:spcBef>
                <a:spcPts val="320"/>
              </a:spcBef>
              <a:spcAft>
                <a:spcPts val="0"/>
              </a:spcAft>
              <a:buClr>
                <a:srgbClr val="000000"/>
              </a:buClr>
              <a:buSzPts val="1600"/>
              <a:buFont typeface="Arial"/>
              <a:buChar char="•"/>
            </a:pPr>
            <a:r>
              <a:rPr lang="en-GB" sz="1600" b="1" i="0" u="none" strike="noStrike" cap="none" dirty="0">
                <a:solidFill>
                  <a:srgbClr val="000000"/>
                </a:solidFill>
                <a:latin typeface="Open Sans"/>
                <a:ea typeface="Open Sans"/>
                <a:cs typeface="Open Sans"/>
                <a:sym typeface="Open Sans"/>
              </a:rPr>
              <a:t>Market Needs</a:t>
            </a:r>
            <a:endParaRPr sz="3200" b="1" i="0" u="none" strike="noStrike" cap="none" dirty="0">
              <a:solidFill>
                <a:schemeClr val="dk1"/>
              </a:solidFill>
              <a:latin typeface="Open Sans"/>
              <a:ea typeface="Open Sans"/>
              <a:cs typeface="Open Sans"/>
              <a:sym typeface="Open Sans"/>
            </a:endParaRPr>
          </a:p>
          <a:p>
            <a:pPr marL="0" marR="0" lvl="0" indent="0" algn="just" rtl="0">
              <a:lnSpc>
                <a:spcPct val="90000"/>
              </a:lnSpc>
              <a:spcBef>
                <a:spcPts val="640"/>
              </a:spcBef>
              <a:spcAft>
                <a:spcPts val="0"/>
              </a:spcAft>
              <a:buClr>
                <a:schemeClr val="dk1"/>
              </a:buClr>
              <a:buSzPts val="3200"/>
              <a:buFont typeface="Arial"/>
              <a:buNone/>
            </a:pPr>
            <a:endParaRPr sz="3200" b="1" i="0" u="none" strike="noStrike" cap="none" dirty="0">
              <a:solidFill>
                <a:schemeClr val="dk1"/>
              </a:solidFill>
              <a:latin typeface="Open Sans"/>
              <a:ea typeface="Open Sans"/>
              <a:cs typeface="Open Sans"/>
              <a:sym typeface="Open Sans"/>
            </a:endParaRPr>
          </a:p>
        </p:txBody>
      </p:sp>
      <p:sp>
        <p:nvSpPr>
          <p:cNvPr id="207" name="Google Shape;207;p24"/>
          <p:cNvSpPr txBox="1"/>
          <p:nvPr/>
        </p:nvSpPr>
        <p:spPr>
          <a:xfrm>
            <a:off x="250825" y="3280064"/>
            <a:ext cx="2170386" cy="401527"/>
          </a:xfrm>
          <a:prstGeom prst="rect">
            <a:avLst/>
          </a:prstGeom>
          <a:noFill/>
          <a:ln>
            <a:noFill/>
          </a:ln>
        </p:spPr>
        <p:txBody>
          <a:bodyPr spcFirstLastPara="1" wrap="square" lIns="91425" tIns="45700" rIns="91425" bIns="45700" anchor="t" anchorCtr="0">
            <a:noAutofit/>
          </a:bodyPr>
          <a:lstStyle/>
          <a:p>
            <a:pPr marL="342900" marR="0" lvl="0" indent="-342900" algn="l" rtl="0">
              <a:lnSpc>
                <a:spcPct val="100000"/>
              </a:lnSpc>
              <a:spcBef>
                <a:spcPts val="320"/>
              </a:spcBef>
              <a:spcAft>
                <a:spcPts val="0"/>
              </a:spcAft>
              <a:buClr>
                <a:srgbClr val="000000"/>
              </a:buClr>
              <a:buSzPts val="1600"/>
              <a:buFont typeface="Arial"/>
              <a:buChar char="•"/>
            </a:pPr>
            <a:r>
              <a:rPr lang="en-GB" sz="1600" b="1" i="0" u="none" strike="noStrike" cap="none">
                <a:solidFill>
                  <a:srgbClr val="000000"/>
                </a:solidFill>
                <a:latin typeface="Open Sans"/>
                <a:ea typeface="Open Sans"/>
                <a:cs typeface="Open Sans"/>
                <a:sym typeface="Open Sans"/>
              </a:rPr>
              <a:t>Marketing Mix</a:t>
            </a:r>
            <a:endParaRPr sz="3200" b="1" i="0" u="none" strike="noStrike" cap="none">
              <a:solidFill>
                <a:schemeClr val="dk1"/>
              </a:solidFill>
              <a:latin typeface="Open Sans"/>
              <a:ea typeface="Open Sans"/>
              <a:cs typeface="Open Sans"/>
              <a:sym typeface="Open Sans"/>
            </a:endParaRPr>
          </a:p>
          <a:p>
            <a:pPr marL="0" marR="0" lvl="0" indent="0" algn="just" rtl="0">
              <a:lnSpc>
                <a:spcPct val="90000"/>
              </a:lnSpc>
              <a:spcBef>
                <a:spcPts val="640"/>
              </a:spcBef>
              <a:spcAft>
                <a:spcPts val="0"/>
              </a:spcAft>
              <a:buClr>
                <a:schemeClr val="dk1"/>
              </a:buClr>
              <a:buSzPts val="3200"/>
              <a:buFont typeface="Arial"/>
              <a:buNone/>
            </a:pPr>
            <a:endParaRPr sz="3200" b="1" i="0" u="none" strike="noStrike" cap="none">
              <a:solidFill>
                <a:schemeClr val="dk1"/>
              </a:solidFill>
              <a:latin typeface="Open Sans"/>
              <a:ea typeface="Open Sans"/>
              <a:cs typeface="Open Sans"/>
              <a:sym typeface="Open Sans"/>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37"/>
        <p:cNvGrpSpPr/>
        <p:nvPr/>
      </p:nvGrpSpPr>
      <p:grpSpPr>
        <a:xfrm>
          <a:off x="0" y="0"/>
          <a:ext cx="0" cy="0"/>
          <a:chOff x="0" y="0"/>
          <a:chExt cx="0" cy="0"/>
        </a:xfrm>
      </p:grpSpPr>
      <p:sp>
        <p:nvSpPr>
          <p:cNvPr id="138" name="Google Shape;138;p20"/>
          <p:cNvSpPr txBox="1">
            <a:spLocks noGrp="1"/>
          </p:cNvSpPr>
          <p:nvPr>
            <p:ph type="title"/>
          </p:nvPr>
        </p:nvSpPr>
        <p:spPr>
          <a:xfrm>
            <a:off x="179388" y="188913"/>
            <a:ext cx="8229600" cy="1143000"/>
          </a:xfrm>
          <a:prstGeom prst="rect">
            <a:avLst/>
          </a:prstGeom>
          <a:noFill/>
          <a:ln>
            <a:noFill/>
          </a:ln>
        </p:spPr>
        <p:txBody>
          <a:bodyPr spcFirstLastPara="1" wrap="square" lIns="91425" tIns="45700" rIns="91425" bIns="45700" anchor="ctr" anchorCtr="0">
            <a:noAutofit/>
          </a:bodyPr>
          <a:lstStyle/>
          <a:p>
            <a:pPr marL="0" lvl="0" indent="0" algn="ctr" rtl="0">
              <a:lnSpc>
                <a:spcPct val="100000"/>
              </a:lnSpc>
              <a:spcBef>
                <a:spcPts val="0"/>
              </a:spcBef>
              <a:spcAft>
                <a:spcPts val="0"/>
              </a:spcAft>
              <a:buSzPts val="1400"/>
              <a:buNone/>
            </a:pPr>
            <a:r>
              <a:rPr lang="en-GB"/>
              <a:t>Legal Compliances</a:t>
            </a:r>
            <a:endParaRPr/>
          </a:p>
        </p:txBody>
      </p:sp>
      <p:sp>
        <p:nvSpPr>
          <p:cNvPr id="139" name="Google Shape;139;p20"/>
          <p:cNvSpPr txBox="1">
            <a:spLocks noGrp="1"/>
          </p:cNvSpPr>
          <p:nvPr>
            <p:ph type="body" idx="1"/>
          </p:nvPr>
        </p:nvSpPr>
        <p:spPr>
          <a:xfrm>
            <a:off x="457200" y="1701102"/>
            <a:ext cx="3500651" cy="624385"/>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Clr>
                <a:schemeClr val="dk1"/>
              </a:buClr>
              <a:buSzPts val="3200"/>
              <a:buFont typeface="Arial"/>
              <a:buNone/>
            </a:pPr>
            <a:r>
              <a:rPr lang="en-GB" sz="2800"/>
              <a:t>Licenses from SIA</a:t>
            </a:r>
            <a:endParaRPr sz="2800"/>
          </a:p>
        </p:txBody>
      </p:sp>
      <p:sp>
        <p:nvSpPr>
          <p:cNvPr id="140" name="Google Shape;140;p20"/>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p>
            <a:pPr marL="0" lvl="0" indent="0" algn="ctr" rtl="0">
              <a:lnSpc>
                <a:spcPct val="100000"/>
              </a:lnSpc>
              <a:spcBef>
                <a:spcPts val="0"/>
              </a:spcBef>
              <a:spcAft>
                <a:spcPts val="0"/>
              </a:spcAft>
              <a:buSzPts val="1400"/>
              <a:buNone/>
            </a:pPr>
            <a:r>
              <a:rPr lang="en-GB"/>
              <a:t>03/04/2019</a:t>
            </a:r>
            <a:endParaRPr/>
          </a:p>
        </p:txBody>
      </p:sp>
      <p:sp>
        <p:nvSpPr>
          <p:cNvPr id="141" name="Google Shape;141;p20"/>
          <p:cNvSpPr txBox="1"/>
          <p:nvPr/>
        </p:nvSpPr>
        <p:spPr>
          <a:xfrm>
            <a:off x="457200" y="2857547"/>
            <a:ext cx="3500651" cy="624385"/>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3200"/>
              <a:buFont typeface="Arial"/>
              <a:buNone/>
            </a:pPr>
            <a:r>
              <a:rPr lang="en-GB" sz="2800" b="0" i="0" u="none" strike="noStrike" cap="none">
                <a:solidFill>
                  <a:schemeClr val="dk1"/>
                </a:solidFill>
                <a:latin typeface="Open Sans"/>
                <a:ea typeface="Open Sans"/>
                <a:cs typeface="Open Sans"/>
                <a:sym typeface="Open Sans"/>
              </a:rPr>
              <a:t>Insurance </a:t>
            </a:r>
            <a:endParaRPr sz="2800" b="0" i="0" u="none" strike="noStrike" cap="none">
              <a:solidFill>
                <a:schemeClr val="dk1"/>
              </a:solidFill>
              <a:latin typeface="Open Sans"/>
              <a:ea typeface="Open Sans"/>
              <a:cs typeface="Open Sans"/>
              <a:sym typeface="Open Sans"/>
            </a:endParaRPr>
          </a:p>
        </p:txBody>
      </p:sp>
      <p:sp>
        <p:nvSpPr>
          <p:cNvPr id="142" name="Google Shape;142;p20"/>
          <p:cNvSpPr txBox="1"/>
          <p:nvPr/>
        </p:nvSpPr>
        <p:spPr>
          <a:xfrm>
            <a:off x="593678" y="4227703"/>
            <a:ext cx="3500651" cy="808132"/>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3200"/>
              <a:buFont typeface="Arial"/>
              <a:buNone/>
            </a:pPr>
            <a:r>
              <a:rPr lang="en-GB" sz="2400" b="0" i="0" u="none" strike="noStrike" cap="none">
                <a:solidFill>
                  <a:schemeClr val="dk1"/>
                </a:solidFill>
                <a:latin typeface="Open Sans"/>
                <a:ea typeface="Open Sans"/>
                <a:cs typeface="Open Sans"/>
                <a:sym typeface="Open Sans"/>
              </a:rPr>
              <a:t>Certified by standards accreditors </a:t>
            </a:r>
            <a:endParaRPr sz="2400" b="0" i="0" u="none" strike="noStrike" cap="none">
              <a:solidFill>
                <a:schemeClr val="dk1"/>
              </a:solidFill>
              <a:latin typeface="Open Sans"/>
              <a:ea typeface="Open Sans"/>
              <a:cs typeface="Open Sans"/>
              <a:sym typeface="Open Sans"/>
            </a:endParaRPr>
          </a:p>
        </p:txBody>
      </p:sp>
      <p:sp>
        <p:nvSpPr>
          <p:cNvPr id="143" name="Google Shape;143;p20"/>
          <p:cNvSpPr txBox="1"/>
          <p:nvPr/>
        </p:nvSpPr>
        <p:spPr>
          <a:xfrm>
            <a:off x="4694523" y="1604489"/>
            <a:ext cx="3425896" cy="906699"/>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3200"/>
              <a:buFont typeface="Arial"/>
              <a:buNone/>
            </a:pPr>
            <a:r>
              <a:rPr lang="en-GB" sz="2000" b="0" i="0" u="none" strike="noStrike" cap="none">
                <a:solidFill>
                  <a:schemeClr val="dk1"/>
                </a:solidFill>
                <a:latin typeface="Open Sans"/>
                <a:ea typeface="Open Sans"/>
                <a:cs typeface="Open Sans"/>
                <a:sym typeface="Open Sans"/>
              </a:rPr>
              <a:t>Ensue that we can ensure and enable to give proper services </a:t>
            </a:r>
            <a:endParaRPr sz="2000" b="0" i="0" u="none" strike="noStrike" cap="none">
              <a:solidFill>
                <a:schemeClr val="dk1"/>
              </a:solidFill>
              <a:latin typeface="Open Sans"/>
              <a:ea typeface="Open Sans"/>
              <a:cs typeface="Open Sans"/>
              <a:sym typeface="Open Sans"/>
            </a:endParaRPr>
          </a:p>
        </p:txBody>
      </p:sp>
      <p:sp>
        <p:nvSpPr>
          <p:cNvPr id="144" name="Google Shape;144;p20"/>
          <p:cNvSpPr txBox="1"/>
          <p:nvPr/>
        </p:nvSpPr>
        <p:spPr>
          <a:xfrm>
            <a:off x="4694523" y="2783765"/>
            <a:ext cx="3425896" cy="966456"/>
          </a:xfrm>
          <a:prstGeom prst="rect">
            <a:avLst/>
          </a:prstGeom>
          <a:noFill/>
          <a:ln>
            <a:noFill/>
          </a:ln>
        </p:spPr>
        <p:txBody>
          <a:bodyPr spcFirstLastPara="1" wrap="square" lIns="91425" tIns="45700" rIns="91425" bIns="45700" anchor="t" anchorCtr="0">
            <a:noAutofit/>
          </a:bodyPr>
          <a:lstStyle/>
          <a:p>
            <a:pPr marL="457200" marR="0" lvl="0" indent="-457200" algn="l" rtl="0">
              <a:lnSpc>
                <a:spcPct val="100000"/>
              </a:lnSpc>
              <a:spcBef>
                <a:spcPts val="0"/>
              </a:spcBef>
              <a:spcAft>
                <a:spcPts val="0"/>
              </a:spcAft>
              <a:buClr>
                <a:schemeClr val="dk1"/>
              </a:buClr>
              <a:buSzPts val="3200"/>
              <a:buFont typeface="Noto Sans Symbols"/>
              <a:buChar char="▪"/>
            </a:pPr>
            <a:r>
              <a:rPr lang="en-GB" sz="1800" b="0" i="0" u="none" strike="noStrike" cap="none">
                <a:solidFill>
                  <a:schemeClr val="dk1"/>
                </a:solidFill>
                <a:latin typeface="Open Sans"/>
                <a:ea typeface="Open Sans"/>
                <a:cs typeface="Open Sans"/>
                <a:sym typeface="Open Sans"/>
              </a:rPr>
              <a:t>Public liability insurance </a:t>
            </a:r>
            <a:endParaRPr/>
          </a:p>
          <a:p>
            <a:pPr marL="457200" marR="0" lvl="0" indent="-457200" algn="l" rtl="0">
              <a:lnSpc>
                <a:spcPct val="100000"/>
              </a:lnSpc>
              <a:spcBef>
                <a:spcPts val="0"/>
              </a:spcBef>
              <a:spcAft>
                <a:spcPts val="0"/>
              </a:spcAft>
              <a:buClr>
                <a:schemeClr val="dk1"/>
              </a:buClr>
              <a:buSzPts val="3200"/>
              <a:buFont typeface="Noto Sans Symbols"/>
              <a:buChar char="▪"/>
            </a:pPr>
            <a:r>
              <a:rPr lang="en-GB" sz="1800" b="0" i="0" u="none" strike="noStrike" cap="none">
                <a:solidFill>
                  <a:schemeClr val="dk1"/>
                </a:solidFill>
                <a:latin typeface="Open Sans"/>
                <a:ea typeface="Open Sans"/>
                <a:cs typeface="Open Sans"/>
                <a:sym typeface="Open Sans"/>
              </a:rPr>
              <a:t> professional indemnity </a:t>
            </a:r>
            <a:endParaRPr/>
          </a:p>
          <a:p>
            <a:pPr marL="457200" marR="0" lvl="0" indent="-457200" algn="l" rtl="0">
              <a:lnSpc>
                <a:spcPct val="100000"/>
              </a:lnSpc>
              <a:spcBef>
                <a:spcPts val="0"/>
              </a:spcBef>
              <a:spcAft>
                <a:spcPts val="0"/>
              </a:spcAft>
              <a:buClr>
                <a:schemeClr val="dk1"/>
              </a:buClr>
              <a:buSzPts val="3200"/>
              <a:buFont typeface="Noto Sans Symbols"/>
              <a:buChar char="▪"/>
            </a:pPr>
            <a:r>
              <a:rPr lang="en-GB" sz="1800" b="0" i="0" u="none" strike="noStrike" cap="none">
                <a:solidFill>
                  <a:schemeClr val="dk1"/>
                </a:solidFill>
                <a:latin typeface="Open Sans"/>
                <a:ea typeface="Open Sans"/>
                <a:cs typeface="Open Sans"/>
                <a:sym typeface="Open Sans"/>
              </a:rPr>
              <a:t>Employers liability </a:t>
            </a:r>
            <a:endParaRPr sz="1800" b="0" i="0" u="none" strike="noStrike" cap="none">
              <a:solidFill>
                <a:schemeClr val="dk1"/>
              </a:solidFill>
              <a:latin typeface="Open Sans"/>
              <a:ea typeface="Open Sans"/>
              <a:cs typeface="Open Sans"/>
              <a:sym typeface="Open Sans"/>
            </a:endParaRPr>
          </a:p>
        </p:txBody>
      </p:sp>
      <p:sp>
        <p:nvSpPr>
          <p:cNvPr id="145" name="Google Shape;145;p20"/>
          <p:cNvSpPr txBox="1"/>
          <p:nvPr/>
        </p:nvSpPr>
        <p:spPr>
          <a:xfrm>
            <a:off x="4694523" y="4022798"/>
            <a:ext cx="3425896" cy="1217942"/>
          </a:xfrm>
          <a:prstGeom prst="rect">
            <a:avLst/>
          </a:prstGeom>
          <a:noFill/>
          <a:ln>
            <a:noFill/>
          </a:ln>
        </p:spPr>
        <p:txBody>
          <a:bodyPr spcFirstLastPara="1" wrap="square" lIns="91425" tIns="45700" rIns="91425" bIns="45700" anchor="t" anchorCtr="0">
            <a:noAutofit/>
          </a:bodyPr>
          <a:lstStyle/>
          <a:p>
            <a:pPr marL="457200" marR="0" lvl="0" indent="-457200" algn="l" rtl="0">
              <a:lnSpc>
                <a:spcPct val="100000"/>
              </a:lnSpc>
              <a:spcBef>
                <a:spcPts val="0"/>
              </a:spcBef>
              <a:spcAft>
                <a:spcPts val="0"/>
              </a:spcAft>
              <a:buClr>
                <a:schemeClr val="dk1"/>
              </a:buClr>
              <a:buSzPts val="3200"/>
              <a:buFont typeface="Noto Sans Symbols"/>
              <a:buChar char="▪"/>
            </a:pPr>
            <a:r>
              <a:rPr lang="en-GB" sz="1800" b="0" i="0" u="none" strike="noStrike" cap="none">
                <a:solidFill>
                  <a:schemeClr val="dk1"/>
                </a:solidFill>
                <a:latin typeface="Open Sans"/>
                <a:ea typeface="Open Sans"/>
                <a:cs typeface="Open Sans"/>
                <a:sym typeface="Open Sans"/>
              </a:rPr>
              <a:t>ISO 9001</a:t>
            </a:r>
            <a:endParaRPr/>
          </a:p>
          <a:p>
            <a:pPr marL="457200" marR="0" lvl="0" indent="-457200" algn="l" rtl="0">
              <a:lnSpc>
                <a:spcPct val="100000"/>
              </a:lnSpc>
              <a:spcBef>
                <a:spcPts val="0"/>
              </a:spcBef>
              <a:spcAft>
                <a:spcPts val="0"/>
              </a:spcAft>
              <a:buClr>
                <a:schemeClr val="dk1"/>
              </a:buClr>
              <a:buSzPts val="3200"/>
              <a:buFont typeface="Noto Sans Symbols"/>
              <a:buChar char="▪"/>
            </a:pPr>
            <a:r>
              <a:rPr lang="en-GB" sz="1800" b="0" i="0" u="none" strike="noStrike" cap="none">
                <a:solidFill>
                  <a:schemeClr val="dk1"/>
                </a:solidFill>
                <a:latin typeface="Open Sans"/>
                <a:ea typeface="Open Sans"/>
                <a:cs typeface="Open Sans"/>
                <a:sym typeface="Open Sans"/>
              </a:rPr>
              <a:t>ISO 14001</a:t>
            </a:r>
            <a:endParaRPr/>
          </a:p>
          <a:p>
            <a:pPr marL="457200" marR="0" lvl="0" indent="-457200" algn="l" rtl="0">
              <a:lnSpc>
                <a:spcPct val="100000"/>
              </a:lnSpc>
              <a:spcBef>
                <a:spcPts val="0"/>
              </a:spcBef>
              <a:spcAft>
                <a:spcPts val="0"/>
              </a:spcAft>
              <a:buClr>
                <a:schemeClr val="dk1"/>
              </a:buClr>
              <a:buSzPts val="3200"/>
              <a:buFont typeface="Noto Sans Symbols"/>
              <a:buChar char="▪"/>
            </a:pPr>
            <a:r>
              <a:rPr lang="en-GB" sz="1800" b="0" i="0" u="none" strike="noStrike" cap="none">
                <a:solidFill>
                  <a:schemeClr val="dk1"/>
                </a:solidFill>
                <a:latin typeface="Open Sans"/>
                <a:ea typeface="Open Sans"/>
                <a:cs typeface="Open Sans"/>
                <a:sym typeface="Open Sans"/>
              </a:rPr>
              <a:t>CHAS</a:t>
            </a:r>
            <a:endParaRPr/>
          </a:p>
          <a:p>
            <a:pPr marL="457200" marR="0" lvl="0" indent="-457200" algn="l" rtl="0">
              <a:lnSpc>
                <a:spcPct val="100000"/>
              </a:lnSpc>
              <a:spcBef>
                <a:spcPts val="0"/>
              </a:spcBef>
              <a:spcAft>
                <a:spcPts val="0"/>
              </a:spcAft>
              <a:buClr>
                <a:schemeClr val="dk1"/>
              </a:buClr>
              <a:buSzPts val="3200"/>
              <a:buFont typeface="Noto Sans Symbols"/>
              <a:buChar char="▪"/>
            </a:pPr>
            <a:r>
              <a:rPr lang="en-GB" sz="1800" b="0" i="0" u="none" strike="noStrike" cap="none">
                <a:solidFill>
                  <a:schemeClr val="dk1"/>
                </a:solidFill>
                <a:latin typeface="Open Sans"/>
                <a:ea typeface="Open Sans"/>
                <a:cs typeface="Open Sans"/>
                <a:sym typeface="Open Sans"/>
              </a:rPr>
              <a:t>SIA ACS </a:t>
            </a:r>
            <a:endParaRPr/>
          </a:p>
          <a:p>
            <a:pPr marL="0" marR="0" lvl="0" indent="0" algn="l" rtl="0">
              <a:lnSpc>
                <a:spcPct val="100000"/>
              </a:lnSpc>
              <a:spcBef>
                <a:spcPts val="0"/>
              </a:spcBef>
              <a:spcAft>
                <a:spcPts val="0"/>
              </a:spcAft>
              <a:buClr>
                <a:schemeClr val="dk1"/>
              </a:buClr>
              <a:buSzPts val="3200"/>
              <a:buFont typeface="Arial"/>
              <a:buNone/>
            </a:pPr>
            <a:endParaRPr sz="1800" b="0" i="0" u="none" strike="noStrike" cap="none">
              <a:solidFill>
                <a:schemeClr val="dk1"/>
              </a:solidFill>
              <a:latin typeface="Open Sans"/>
              <a:ea typeface="Open Sans"/>
              <a:cs typeface="Open Sans"/>
              <a:sym typeface="Open Sans"/>
            </a:endParaRPr>
          </a:p>
        </p:txBody>
      </p:sp>
      <p:sp>
        <p:nvSpPr>
          <p:cNvPr id="146" name="Google Shape;146;p20"/>
          <p:cNvSpPr/>
          <p:nvPr/>
        </p:nvSpPr>
        <p:spPr>
          <a:xfrm>
            <a:off x="3835021" y="2013294"/>
            <a:ext cx="859502" cy="45719"/>
          </a:xfrm>
          <a:prstGeom prst="rightArrow">
            <a:avLst>
              <a:gd name="adj1" fmla="val 50000"/>
              <a:gd name="adj2" fmla="val 50000"/>
            </a:avLst>
          </a:prstGeom>
          <a:solidFill>
            <a:schemeClr val="accent1"/>
          </a:solidFill>
          <a:ln w="25400" cap="flat" cmpd="sng">
            <a:solidFill>
              <a:srgbClr val="0080AF"/>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147" name="Google Shape;147;p20"/>
          <p:cNvSpPr/>
          <p:nvPr/>
        </p:nvSpPr>
        <p:spPr>
          <a:xfrm>
            <a:off x="3775573" y="3124020"/>
            <a:ext cx="859502" cy="45719"/>
          </a:xfrm>
          <a:prstGeom prst="rightArrow">
            <a:avLst>
              <a:gd name="adj1" fmla="val 50000"/>
              <a:gd name="adj2" fmla="val 50000"/>
            </a:avLst>
          </a:prstGeom>
          <a:solidFill>
            <a:schemeClr val="accent1"/>
          </a:solidFill>
          <a:ln w="25400" cap="flat" cmpd="sng">
            <a:solidFill>
              <a:srgbClr val="0080AF"/>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148" name="Google Shape;148;p20"/>
          <p:cNvSpPr/>
          <p:nvPr/>
        </p:nvSpPr>
        <p:spPr>
          <a:xfrm>
            <a:off x="3864437" y="4608909"/>
            <a:ext cx="859502" cy="45719"/>
          </a:xfrm>
          <a:prstGeom prst="rightArrow">
            <a:avLst>
              <a:gd name="adj1" fmla="val 50000"/>
              <a:gd name="adj2" fmla="val 50000"/>
            </a:avLst>
          </a:prstGeom>
          <a:solidFill>
            <a:schemeClr val="accent1"/>
          </a:solidFill>
          <a:ln w="25400" cap="flat" cmpd="sng">
            <a:solidFill>
              <a:srgbClr val="0080AF"/>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46442"/>
          </a:xfrm>
        </p:spPr>
        <p:txBody>
          <a:bodyPr/>
          <a:lstStyle/>
          <a:p>
            <a:r>
              <a:rPr lang="en-US" dirty="0"/>
              <a:t>Unique Selling Point</a:t>
            </a:r>
          </a:p>
        </p:txBody>
      </p:sp>
      <p:sp>
        <p:nvSpPr>
          <p:cNvPr id="3" name="Text Placeholder 2"/>
          <p:cNvSpPr>
            <a:spLocks noGrp="1"/>
          </p:cNvSpPr>
          <p:nvPr>
            <p:ph type="body" idx="1"/>
          </p:nvPr>
        </p:nvSpPr>
        <p:spPr>
          <a:xfrm>
            <a:off x="0" y="1188721"/>
            <a:ext cx="8930640" cy="3917032"/>
          </a:xfrm>
        </p:spPr>
        <p:txBody>
          <a:bodyPr/>
          <a:lstStyle/>
          <a:p>
            <a:pPr marL="114300" indent="0" algn="just">
              <a:buNone/>
            </a:pPr>
            <a:endParaRPr lang="en-US" dirty="0"/>
          </a:p>
          <a:p>
            <a:pPr algn="just"/>
            <a:r>
              <a:rPr lang="en-US" dirty="0"/>
              <a:t>Empire Security service will provide SIA course where we will ensure our students are trained properly</a:t>
            </a:r>
          </a:p>
          <a:p>
            <a:pPr algn="just"/>
            <a:r>
              <a:rPr lang="en-US" dirty="0"/>
              <a:t>One of the most unique selling points of Empire Security Service is its </a:t>
            </a:r>
            <a:r>
              <a:rPr lang="en-US" b="1" dirty="0"/>
              <a:t>qualified security staffs</a:t>
            </a:r>
            <a:r>
              <a:rPr lang="en-US" dirty="0"/>
              <a:t>.</a:t>
            </a:r>
          </a:p>
          <a:p>
            <a:pPr algn="just"/>
            <a:endParaRPr lang="en-US" dirty="0"/>
          </a:p>
          <a:p>
            <a:pPr algn="just"/>
            <a:endParaRPr lang="en-US" dirty="0"/>
          </a:p>
        </p:txBody>
      </p:sp>
    </p:spTree>
    <p:extLst>
      <p:ext uri="{BB962C8B-B14F-4D97-AF65-F5344CB8AC3E}">
        <p14:creationId xmlns:p14="http://schemas.microsoft.com/office/powerpoint/2010/main" val="39734149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11"/>
        <p:cNvGrpSpPr/>
        <p:nvPr/>
      </p:nvGrpSpPr>
      <p:grpSpPr>
        <a:xfrm>
          <a:off x="0" y="0"/>
          <a:ext cx="0" cy="0"/>
          <a:chOff x="0" y="0"/>
          <a:chExt cx="0" cy="0"/>
        </a:xfrm>
      </p:grpSpPr>
      <p:sp>
        <p:nvSpPr>
          <p:cNvPr id="212" name="Google Shape;212;p25"/>
          <p:cNvSpPr txBox="1"/>
          <p:nvPr/>
        </p:nvSpPr>
        <p:spPr>
          <a:xfrm>
            <a:off x="3758520" y="300930"/>
            <a:ext cx="2170386" cy="401527"/>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320"/>
              </a:spcBef>
              <a:spcAft>
                <a:spcPts val="0"/>
              </a:spcAft>
              <a:buClr>
                <a:srgbClr val="000000"/>
              </a:buClr>
              <a:buSzPts val="1600"/>
              <a:buFont typeface="Arial"/>
              <a:buNone/>
            </a:pPr>
            <a:r>
              <a:rPr lang="en-GB" sz="2800" b="1" i="0" u="none" strike="noStrike" cap="none">
                <a:solidFill>
                  <a:srgbClr val="000000"/>
                </a:solidFill>
                <a:latin typeface="Open Sans"/>
                <a:ea typeface="Open Sans"/>
                <a:cs typeface="Open Sans"/>
                <a:sym typeface="Open Sans"/>
              </a:rPr>
              <a:t>Product </a:t>
            </a:r>
            <a:endParaRPr sz="4800" b="1" i="0" u="none" strike="noStrike" cap="none">
              <a:solidFill>
                <a:schemeClr val="dk1"/>
              </a:solidFill>
              <a:latin typeface="Open Sans"/>
              <a:ea typeface="Open Sans"/>
              <a:cs typeface="Open Sans"/>
              <a:sym typeface="Open Sans"/>
            </a:endParaRPr>
          </a:p>
          <a:p>
            <a:pPr marL="0" marR="0" lvl="0" indent="0" algn="just" rtl="0">
              <a:lnSpc>
                <a:spcPct val="90000"/>
              </a:lnSpc>
              <a:spcBef>
                <a:spcPts val="640"/>
              </a:spcBef>
              <a:spcAft>
                <a:spcPts val="0"/>
              </a:spcAft>
              <a:buClr>
                <a:schemeClr val="dk1"/>
              </a:buClr>
              <a:buSzPts val="3200"/>
              <a:buFont typeface="Arial"/>
              <a:buNone/>
            </a:pPr>
            <a:endParaRPr sz="4800" b="1" i="0" u="none" strike="noStrike" cap="none">
              <a:solidFill>
                <a:schemeClr val="dk1"/>
              </a:solidFill>
              <a:latin typeface="Open Sans"/>
              <a:ea typeface="Open Sans"/>
              <a:cs typeface="Open Sans"/>
              <a:sym typeface="Open Sans"/>
            </a:endParaRPr>
          </a:p>
        </p:txBody>
      </p:sp>
      <p:sp>
        <p:nvSpPr>
          <p:cNvPr id="213" name="Google Shape;213;p25"/>
          <p:cNvSpPr txBox="1"/>
          <p:nvPr/>
        </p:nvSpPr>
        <p:spPr>
          <a:xfrm>
            <a:off x="784354" y="4491493"/>
            <a:ext cx="2170386" cy="401527"/>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320"/>
              </a:spcBef>
              <a:spcAft>
                <a:spcPts val="0"/>
              </a:spcAft>
              <a:buClr>
                <a:srgbClr val="000000"/>
              </a:buClr>
              <a:buSzPts val="1600"/>
              <a:buFont typeface="Arial"/>
              <a:buNone/>
            </a:pPr>
            <a:r>
              <a:rPr lang="en-GB" sz="2800" b="1" i="0" u="none" strike="noStrike" cap="none">
                <a:solidFill>
                  <a:srgbClr val="000000"/>
                </a:solidFill>
                <a:latin typeface="Open Sans"/>
                <a:ea typeface="Open Sans"/>
                <a:cs typeface="Open Sans"/>
                <a:sym typeface="Open Sans"/>
              </a:rPr>
              <a:t>Price </a:t>
            </a:r>
            <a:endParaRPr sz="4800" b="1" i="0" u="none" strike="noStrike" cap="none">
              <a:solidFill>
                <a:schemeClr val="dk1"/>
              </a:solidFill>
              <a:latin typeface="Open Sans"/>
              <a:ea typeface="Open Sans"/>
              <a:cs typeface="Open Sans"/>
              <a:sym typeface="Open Sans"/>
            </a:endParaRPr>
          </a:p>
          <a:p>
            <a:pPr marL="0" marR="0" lvl="0" indent="0" algn="just" rtl="0">
              <a:lnSpc>
                <a:spcPct val="90000"/>
              </a:lnSpc>
              <a:spcBef>
                <a:spcPts val="640"/>
              </a:spcBef>
              <a:spcAft>
                <a:spcPts val="0"/>
              </a:spcAft>
              <a:buClr>
                <a:schemeClr val="dk1"/>
              </a:buClr>
              <a:buSzPts val="3200"/>
              <a:buFont typeface="Arial"/>
              <a:buNone/>
            </a:pPr>
            <a:endParaRPr sz="4800" b="1" i="0" u="none" strike="noStrike" cap="none">
              <a:solidFill>
                <a:schemeClr val="dk1"/>
              </a:solidFill>
              <a:latin typeface="Open Sans"/>
              <a:ea typeface="Open Sans"/>
              <a:cs typeface="Open Sans"/>
              <a:sym typeface="Open Sans"/>
            </a:endParaRPr>
          </a:p>
        </p:txBody>
      </p:sp>
      <p:sp>
        <p:nvSpPr>
          <p:cNvPr id="214" name="Google Shape;214;p25"/>
          <p:cNvSpPr txBox="1"/>
          <p:nvPr/>
        </p:nvSpPr>
        <p:spPr>
          <a:xfrm>
            <a:off x="307975" y="1754292"/>
            <a:ext cx="3937931" cy="2110532"/>
          </a:xfrm>
          <a:prstGeom prst="rect">
            <a:avLst/>
          </a:prstGeom>
          <a:noFill/>
          <a:ln>
            <a:noFill/>
          </a:ln>
        </p:spPr>
        <p:txBody>
          <a:bodyPr spcFirstLastPara="1" wrap="square" lIns="91425" tIns="45700" rIns="91425" bIns="45700" anchor="t" anchorCtr="0">
            <a:noAutofit/>
          </a:bodyPr>
          <a:lstStyle/>
          <a:p>
            <a:pPr marL="0" marR="0" lvl="0" indent="0" algn="just" rtl="0">
              <a:lnSpc>
                <a:spcPct val="90000"/>
              </a:lnSpc>
              <a:spcBef>
                <a:spcPts val="640"/>
              </a:spcBef>
              <a:spcAft>
                <a:spcPts val="0"/>
              </a:spcAft>
              <a:buClr>
                <a:schemeClr val="dk1"/>
              </a:buClr>
              <a:buSzPts val="3200"/>
              <a:buFont typeface="Arial"/>
              <a:buNone/>
            </a:pPr>
            <a:r>
              <a:rPr lang="en-GB" sz="3200" b="0" i="0" u="none" strike="noStrike" cap="none">
                <a:solidFill>
                  <a:schemeClr val="dk1"/>
                </a:solidFill>
                <a:latin typeface="Open Sans"/>
                <a:ea typeface="Open Sans"/>
                <a:cs typeface="Open Sans"/>
                <a:sym typeface="Open Sans"/>
              </a:rPr>
              <a:t>CCTV, digital CC camera, trained security guard</a:t>
            </a:r>
            <a:endParaRPr/>
          </a:p>
        </p:txBody>
      </p:sp>
      <p:sp>
        <p:nvSpPr>
          <p:cNvPr id="215" name="Google Shape;215;p25"/>
          <p:cNvSpPr txBox="1"/>
          <p:nvPr/>
        </p:nvSpPr>
        <p:spPr>
          <a:xfrm>
            <a:off x="5707624" y="4278051"/>
            <a:ext cx="3436376" cy="1229938"/>
          </a:xfrm>
          <a:prstGeom prst="rect">
            <a:avLst/>
          </a:prstGeom>
          <a:noFill/>
          <a:ln>
            <a:noFill/>
          </a:ln>
        </p:spPr>
        <p:txBody>
          <a:bodyPr spcFirstLastPara="1" wrap="square" lIns="91425" tIns="45700" rIns="91425" bIns="45700" anchor="t" anchorCtr="0">
            <a:noAutofit/>
          </a:bodyPr>
          <a:lstStyle/>
          <a:p>
            <a:pPr marL="0" marR="0" lvl="0" indent="0" algn="just" rtl="0">
              <a:lnSpc>
                <a:spcPct val="90000"/>
              </a:lnSpc>
              <a:spcBef>
                <a:spcPts val="640"/>
              </a:spcBef>
              <a:spcAft>
                <a:spcPts val="0"/>
              </a:spcAft>
              <a:buClr>
                <a:schemeClr val="dk1"/>
              </a:buClr>
              <a:buSzPts val="3200"/>
              <a:buFont typeface="Arial"/>
              <a:buNone/>
            </a:pPr>
            <a:r>
              <a:rPr lang="en-GB" sz="2400" b="0" i="0" u="none" strike="noStrike" cap="none">
                <a:solidFill>
                  <a:schemeClr val="dk1"/>
                </a:solidFill>
                <a:latin typeface="Open Sans"/>
                <a:ea typeface="Open Sans"/>
                <a:cs typeface="Open Sans"/>
                <a:sym typeface="Open Sans"/>
              </a:rPr>
              <a:t>1. Reasonable</a:t>
            </a:r>
            <a:endParaRPr sz="2400" b="0" i="0" u="none" strike="noStrike" cap="none">
              <a:solidFill>
                <a:schemeClr val="dk1"/>
              </a:solidFill>
              <a:latin typeface="Open Sans"/>
              <a:ea typeface="Open Sans"/>
              <a:cs typeface="Open Sans"/>
              <a:sym typeface="Open Sans"/>
            </a:endParaRPr>
          </a:p>
          <a:p>
            <a:pPr marL="0" marR="0" lvl="0" indent="0" algn="just" rtl="0">
              <a:lnSpc>
                <a:spcPct val="90000"/>
              </a:lnSpc>
              <a:spcBef>
                <a:spcPts val="640"/>
              </a:spcBef>
              <a:spcAft>
                <a:spcPts val="0"/>
              </a:spcAft>
              <a:buClr>
                <a:schemeClr val="dk1"/>
              </a:buClr>
              <a:buSzPts val="3200"/>
              <a:buFont typeface="Arial"/>
              <a:buNone/>
            </a:pPr>
            <a:r>
              <a:rPr lang="en-GB" sz="2400" b="0" i="0" u="none" strike="noStrike" cap="none">
                <a:solidFill>
                  <a:schemeClr val="dk1"/>
                </a:solidFill>
                <a:latin typeface="Open Sans"/>
                <a:ea typeface="Open Sans"/>
                <a:cs typeface="Open Sans"/>
                <a:sym typeface="Open Sans"/>
              </a:rPr>
              <a:t>2. Affordable </a:t>
            </a:r>
            <a:endParaRPr/>
          </a:p>
          <a:p>
            <a:pPr marL="0" marR="0" lvl="0" indent="0" algn="just" rtl="0">
              <a:lnSpc>
                <a:spcPct val="90000"/>
              </a:lnSpc>
              <a:spcBef>
                <a:spcPts val="640"/>
              </a:spcBef>
              <a:spcAft>
                <a:spcPts val="0"/>
              </a:spcAft>
              <a:buClr>
                <a:schemeClr val="dk1"/>
              </a:buClr>
              <a:buSzPts val="3200"/>
              <a:buFont typeface="Arial"/>
              <a:buNone/>
            </a:pPr>
            <a:r>
              <a:rPr lang="en-GB" sz="2400" b="0" i="0" u="none" strike="noStrike" cap="none">
                <a:solidFill>
                  <a:schemeClr val="dk1"/>
                </a:solidFill>
                <a:latin typeface="Open Sans"/>
                <a:ea typeface="Open Sans"/>
                <a:cs typeface="Open Sans"/>
                <a:sym typeface="Open Sans"/>
              </a:rPr>
              <a:t>3. Competitive </a:t>
            </a:r>
            <a:endParaRPr sz="2400" b="0" i="0" u="none" strike="noStrike" cap="none">
              <a:solidFill>
                <a:schemeClr val="dk1"/>
              </a:solidFill>
              <a:latin typeface="Open Sans"/>
              <a:ea typeface="Open Sans"/>
              <a:cs typeface="Open Sans"/>
              <a:sym typeface="Open Sans"/>
            </a:endParaRPr>
          </a:p>
        </p:txBody>
      </p:sp>
      <p:pic>
        <p:nvPicPr>
          <p:cNvPr id="216" name="Google Shape;216;p25" descr="Image result for security materials"/>
          <p:cNvPicPr preferRelativeResize="0"/>
          <p:nvPr/>
        </p:nvPicPr>
        <p:blipFill rotWithShape="1">
          <a:blip r:embed="rId3">
            <a:alphaModFix/>
          </a:blip>
          <a:srcRect/>
          <a:stretch/>
        </p:blipFill>
        <p:spPr>
          <a:xfrm>
            <a:off x="4688883" y="957387"/>
            <a:ext cx="4042161" cy="3025012"/>
          </a:xfrm>
          <a:prstGeom prst="rect">
            <a:avLst/>
          </a:prstGeom>
          <a:noFill/>
          <a:ln>
            <a:noFill/>
          </a:ln>
        </p:spPr>
      </p:pic>
      <p:sp>
        <p:nvSpPr>
          <p:cNvPr id="217" name="Google Shape;217;p25"/>
          <p:cNvSpPr/>
          <p:nvPr/>
        </p:nvSpPr>
        <p:spPr>
          <a:xfrm>
            <a:off x="2954740" y="4847301"/>
            <a:ext cx="2238233" cy="45719"/>
          </a:xfrm>
          <a:prstGeom prst="rightArrow">
            <a:avLst>
              <a:gd name="adj1" fmla="val 50000"/>
              <a:gd name="adj2" fmla="val 50000"/>
            </a:avLst>
          </a:prstGeom>
          <a:solidFill>
            <a:schemeClr val="accent1"/>
          </a:solidFill>
          <a:ln w="25400" cap="flat" cmpd="sng">
            <a:solidFill>
              <a:srgbClr val="0080AF"/>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chemeClr val="lt1"/>
              </a:solidFill>
              <a:latin typeface="Arial"/>
              <a:ea typeface="Arial"/>
              <a:cs typeface="Arial"/>
              <a:sym typeface="Arial"/>
            </a:endParaRPr>
          </a:p>
        </p:txBody>
      </p:sp>
      <p:sp>
        <p:nvSpPr>
          <p:cNvPr id="218" name="Google Shape;218;p25" descr="data:image/png;base64,iVBORw0KGgoAAAANSUhEUgAAAU4AAACXCAMAAABNy0IIAAAA9lBMVEX///9NTlPBODLX08iysKlKS1C9IxrAMSq+Jx/pvr1ISU7V0cZAQUfBNjDa1stPUFXCv7d8fYDRdXJoaW3Ixbu/LCXExMW/SEI+P0Wvr7FERUz01tXAMSvFWlP5+ffY28/DRT/gqKfJfXXOb2zNmpK0joiUko7dm5m8bGbIcWmrqKKxtq+4hH7enpzj4+Tako/j4dnHZmBdXWC0pJ3QrqS6urz14uLVyL7PpJr57u1+f4KioqS8GxDp6em+wcPltLK1m5SLjI/S1dbTua+/UUu9YVrPnZS5e3RwcHDJg3u0oZvMkIfUwLa+DwW7a2W8YlzsycguMDfVMjD3AAAM80lEQVR4nO2dC1fayhaAgySBhpBIeYWIgFhpRYvHnKo8bUHuLR7be+z//zN3JiEJkHklPKPzrbPWocpj5nPPnj2TB4LA4XBCUZtMSqXSpDPad0Piz+iurxsqwFRVQ833BxMuNTKjsaQqUsJDUhRVscYlrjQKFUNJBJEU1bAGnX03Lnb0DYTMuVLTyHOjocipWJuOUTN/V9t3I2PDwLMJMqa5mEF9o6o6nuy7nfGgY8yNGYbVH1cqfQsZo4qaf9x3U+NAzp6FzHzFzpB3Fio658LNCh/zBDqV8SzvzOkl+wcTS8XahEL/qHzIY+gMdBNkyrk+CwbegChTUS0enRhKeWNp0oGTDaFeAjKNPo9MDEBmMA4VVCnv2jb6vPjEMJohZBKRLC4TR4UUhmh0njMx1PrkNRASpb/vZh8oI8sMbzORUHM8PhF09NAD3cGc7bvpB0gHuSLnPqMxMiPbBD55/lymhl+Ps6AO9t2Bw8KKmDddjLt99+CQGBuqariophQ+VPkGiM+dNb6bjOxjaaPR5HGQ19WwqVQy+aE4l0DhWOsM8shDbniU/D5aHh86YzWUULWy7xYfOKN+qP0Qk++FUJjoIdadEh/uVMYhdkX4cKdTIe3Dr4Qn36yjc8fuk4cnAyXm8c7DkwX28a7ytSYDY9b5XdL33dRYkGetP/nSnYUJ63A3+U4dC33G9SYv5ZnoMIanpPONJRZYw9M4OJ0fkJwIwiv6N3Nehd7nM8hXBJ8D3AR4BUH4WMIwZtRpVgIvFYSz4IcFG4RqttOfe6FH7PmHmlBD/vx7D+g8+50OImd7wgnqFx7DE+HjsBid4RmoMP+oGJj36syVFxqWIJyn12iXfCsIZZnQ8d83gtAcooxM7fD8WDwKkgLv+l1G/MIlewQ+Nkt4AoUi1BnhNBAKcHI6r0ZvVrbaE27ShCdUgbQPQ9QrUz1bZ+0IZUUG3b1NEd632BTuh9F9HqhO+VU4SRN6lS2CXFBFCvswz57I12fTJ0IPKXrh9WekvyOZw9RZvKF1+rsgnKLeH0SXy2eUlWq5JrwShzsYF+ek+CXCplMyV6Al1fV0VsuY3Oe1+hxjK9tYmN2nON9N0nunToVeKupwZ9EpmbPWCjnKMc+1dGble8qEAWdoGTWW5ZMFnehsMATZoExqWvor+s1Z8HVKOJS8qDlkCprLcV7BPX9tnekz4Z4UH9k0KA8bqCeAVy4Vn6i/STZ7T8nLIL8iQ58BT6fZKuBIakkH3Th2H2pJ7NPX1QmrGWRe9Np8Q6iDlkCOajCaha/E4AcZ4zRa+vR1tl1Ty2gLP7bUY/STFp+fXFNnttgjB0e1gSke4SyyAjqGP9P+Xk2hR4pfwitpOsEA90wVRP85Gk5sZk2d1BopfS/cF5FF0GtgrYmvlpB51SX9AZ0oqNB0ajO9cAzJgMftvq+2nd+OTjCSa8iY8rp6hquRbhBr9zNkGDd6ZF32KoI0/eNY1pkJkBRbIqQNdVqGr7k924pOmLeINRLMj8j1UrWBsIlJgsWPDJ/SiND+ZZ3HYpC2879MUhNVP4Q1cSuDHdZI5LgBa8hX5OIS5AAUvSxy7fSdPgbuI6RPus5Wy9VpSZLl2iy0tqIT9IKc1cAaEL1eWqmRfF6R5X6KoVr6Hr5aousULUen1jb9DKvNMDPXejrtGomyQ4FeAqbOMTYFdBKEWyg3cgpPEeSO89Dpk0Vny4lO+8xvPeNkzj8FjM11dGbTPeHrkNTHLG5ySQVqJB/kGigNi1cS5yAfIBPFmjpnKkyfWt8+TqzkNDjUTR1bgK6hE47kc2IXT4R75OISUSP5oMsqmfQSN1EM5XD8hjpNos6xogOf7fnC3myBxaZlzug6b0O3pUnvID7UCKAD+qgnTGY5EiPhJCw9qs42WJ23Wt4ektkWdUnBzkS+zvvQbakJA2L3BphlI9yBIoJOt7fw8gAFjwk6UbpzeJzjHbyZBOhARnSd+vK12AqckrB1kq9zZL9/8GP940nzJrothieaEXqnKCPcBjy6RvJBFwPyGeVSIHUgTLAHfrzjOIv8qVB1ioiPVLAzka9ztvRBBq1Zf0rCiLiNapTwRSSNV9xis0M8c0idhNxbNxl0zgI6vfqTpDMX7iR7MJLzpFfAJ6AXlx+pNnELqTJlsxeeHBiqGyw6W4E3lHL4naVoOuElIANizyzMtlr2iOl8yGkRUXjJHyl/Q3Ms1MJcb8WicxAYECZ+JoqqsyNMiMPK7AgnyJJ0aQMezz2yAgOV10gnps87SrtWWsmgUwzqxM9E0XSCVtdo3RKayFoUt7hkpkQ6dUgC8x9x1CzDpHN1LpIIM1EyA58cUie8+DhHmhSU3LrSCBAvrFAsSj5Y7giLzpy+gkXYlI+gE2Z84snOWz5fnFYtjZgvDGLS2W61WuKxj1jYrE5Qj3SIT97y+bjUaumRdbizRefKUUvSTBRBp10jUQJku1CHBuuJ7Ww6VXPpnC5jozphCURMXzs4G3dGrJZAZifOkyF1tgFLx34zeJvhdaq0Gknd/mWf5LLCqAgdtuHOpPPq6kpM1jUf5zFGZyKcTlACjYiV8k6us5kY2NM2JEkBf1C2xSZV5/WcTwG+YY4kh9MJS6CZSeiLups7uAzyJHKM3aHqbMwXZ4ETWtOX9Q3olBI14dEiduVArqmrJRjSJ1Un9lzc6kZ0xuiSJOLq6TB0xureQQyLzf3qhDVSjKDfdopVZzYAVmeIQmkHJdAmIa+eQujMBn1uQGfsroS/ow13Rp3Fi+DpS5hanl3nVreJtgPtujVmnWh36+iUlAMpgcJAWWz6OkVKdG5cZ4xqJJ+JSlhxgDXHNnWSP3m8bzWRGCirm7+LKNvT2ZdIH5yIV40Ugi3pfKtoRLamc0T82IO7ZJuZGlEF48xeXwV7fqer8y/Cx2b+2reUNSB1LMkUndl/n1do/sLtd7Lo1PatZC1IVwMx6TzKBs4WwGx3MunMxLDiXKC2ts4AxTV0xnqoQ0b4SNmDzngPdQi+b3vQGe+hboNNn4y5c5V0ZJ2Z+NZIPthqiW1mb6xyFFVn7BOnAy5YGMv4CHUn+vfxT5wOmP5vbVWE1hnzGskHUy3tVuebSJwO6GpptzrfylCHINPnbnW+laFug0qftR3qfENDHYKqlnao843USD6I4b5DnW8pcToEh/vudL6ZGsmnFrjfB6POZHBDnaZz9ZPeVuJ0qK3CtsgsnwaYopeZnk7EJ70LIm2BYDdB3vyhNxqRNuiwW3RcJ9e5SbjOjULU2UhVHYKX6na5ThREnT+/2PyvGeSJ60RB1Hk1JxnYP8ZsIHOdns5CUKcLP0eJFV9nMoO57o3rZGdBJ7zlqc/fNkGdDw8EnRrXCQXkMk4uzHg2L9KpYjH971VAZ+MWfZUBlKnZN2J59zoTiu7e4OPY0/kvmNOv7QlJzMCZx766NZl8fplvgQS2QbRjy36z96xzficayew7AarNA/RC/gHndPHin4uffz88dzWt+/T0DMqjb9/q3W/dT/WHl5cHbTk05/eTf886vXsNmNZSgF6kr3/8+NFuZ8vFdLmRHnbr5UZRTj9pYLBPG3JDK8vy0UIa1Qp59zom9R3rFO7cW8xJhhugcEa6KKZl+feFeFS++iJ/ylQv66fVp4fqbb18Cx51f30a/sqknuuB0ARvM34vu3FIRnlUgF6kv1xf//xHPPpydT18SDYu69PTev0yC3VOy+BRsdv1ZqWF0FSk0r47tG8q7lc9SWorOQ9QJ3eKbahT9nWmbJ3wUXU6PW3WndBsK25oqv13HZoOnbzqBajz3QVa15mK5jozUGcjCeNyrvNZrte79lykFWYqD81lBu7X3MMb+8AqqJuGp8qdill7sEOdp8XTy+GL5ujUnuTb598v8Jlt3b3Czci9xSNCkVgJUO3b9PR0Wv6POP15dd14yNw+A4nNo6aWvG3WLy/ryfp/G/Bfi6Gp8K8bXsAPUKUFS3ZA4UoE+VO8ysAtJRCTGZAr63X4H/y6EvCvxdCc8dBcYmL5AVpYqunhIrNenq6uLrWM901Qihm3y9N3wHKA+jU91Km9vKysKjXRC011Fq9bJ+yIScKtH818wa/pndvvL9vUkn2/co/TTVJ2ylhdnuLtAEXsdy6GZp6HJpaJ7gXobH5vyeBt55YWlTw0SdTGbgZVlDb6ZCR3Kw6GpsVDk0IpGKA8NNeg1vcCVAp8mY527O13mHocb+mxBx4Tfg1UWNklVv2tuH03MzaMcu62naIvBOjCVhwPzVD4+8rmbH5kTtPafJc4KqPZSoBqhZm3S6zzrbjQVAwvQPsZEJoJ7zhIjodmBEb+9psu+o8Tj/tuWFypuCVTwvsacb5LvAb+vvI8NE2+S7wWA7fQdMpQHppr0vH2lRWD7xJvgHmA8tDcEBPLBOURD82NMTb4LvEm4Sv0d8n/AWncUyg3i++rAAAAAElFTkSuQmCC"/>
          <p:cNvSpPr/>
          <p:nvPr/>
        </p:nvSpPr>
        <p:spPr>
          <a:xfrm>
            <a:off x="155575" y="-144463"/>
            <a:ext cx="304800" cy="304801"/>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None/>
            </a:pPr>
            <a:endParaRPr sz="1400" b="1" i="0" u="none" strike="noStrike" cap="none">
              <a:solidFill>
                <a:srgbClr val="000000"/>
              </a:solidFill>
              <a:latin typeface="Arial"/>
              <a:ea typeface="Arial"/>
              <a:cs typeface="Arial"/>
              <a:sym typeface="Arial"/>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32"/>
        <p:cNvGrpSpPr/>
        <p:nvPr/>
      </p:nvGrpSpPr>
      <p:grpSpPr>
        <a:xfrm>
          <a:off x="0" y="0"/>
          <a:ext cx="0" cy="0"/>
          <a:chOff x="0" y="0"/>
          <a:chExt cx="0" cy="0"/>
        </a:xfrm>
      </p:grpSpPr>
      <p:sp>
        <p:nvSpPr>
          <p:cNvPr id="233" name="Google Shape;233;p27"/>
          <p:cNvSpPr txBox="1">
            <a:spLocks noGrp="1"/>
          </p:cNvSpPr>
          <p:nvPr>
            <p:ph type="title"/>
          </p:nvPr>
        </p:nvSpPr>
        <p:spPr>
          <a:xfrm>
            <a:off x="250825" y="-287593"/>
            <a:ext cx="8229600" cy="1223963"/>
          </a:xfrm>
          <a:prstGeom prst="rect">
            <a:avLst/>
          </a:prstGeom>
          <a:noFill/>
          <a:ln>
            <a:noFill/>
          </a:ln>
        </p:spPr>
        <p:txBody>
          <a:bodyPr spcFirstLastPara="1" wrap="square" lIns="91425" tIns="45700" rIns="91425" bIns="45700" anchor="ctr" anchorCtr="0">
            <a:noAutofit/>
          </a:bodyPr>
          <a:lstStyle/>
          <a:p>
            <a:pPr marL="0" lvl="0" indent="0" algn="ctr" rtl="0">
              <a:lnSpc>
                <a:spcPct val="100000"/>
              </a:lnSpc>
              <a:spcBef>
                <a:spcPts val="0"/>
              </a:spcBef>
              <a:spcAft>
                <a:spcPts val="0"/>
              </a:spcAft>
              <a:buSzPts val="1400"/>
              <a:buNone/>
            </a:pPr>
            <a:r>
              <a:rPr lang="en-GB" sz="2800"/>
              <a:t>Management Process / Finance</a:t>
            </a:r>
            <a:endParaRPr sz="2800"/>
          </a:p>
        </p:txBody>
      </p:sp>
      <p:sp>
        <p:nvSpPr>
          <p:cNvPr id="234" name="Google Shape;234;p27"/>
          <p:cNvSpPr txBox="1">
            <a:spLocks noGrp="1"/>
          </p:cNvSpPr>
          <p:nvPr>
            <p:ph type="body" idx="1"/>
          </p:nvPr>
        </p:nvSpPr>
        <p:spPr>
          <a:xfrm>
            <a:off x="457200" y="1042373"/>
            <a:ext cx="4640317" cy="455312"/>
          </a:xfrm>
          <a:prstGeom prst="rect">
            <a:avLst/>
          </a:prstGeom>
          <a:noFill/>
          <a:ln>
            <a:noFill/>
          </a:ln>
        </p:spPr>
        <p:txBody>
          <a:bodyPr spcFirstLastPara="1" wrap="square" lIns="91425" tIns="45700" rIns="91425" bIns="45700" anchor="t" anchorCtr="0">
            <a:noAutofit/>
          </a:bodyPr>
          <a:lstStyle/>
          <a:p>
            <a:pPr marL="342900" lvl="0" indent="-342900" algn="l" rtl="0">
              <a:lnSpc>
                <a:spcPct val="100000"/>
              </a:lnSpc>
              <a:spcBef>
                <a:spcPts val="0"/>
              </a:spcBef>
              <a:spcAft>
                <a:spcPts val="0"/>
              </a:spcAft>
              <a:buClr>
                <a:schemeClr val="dk1"/>
              </a:buClr>
              <a:buSzPts val="1800"/>
              <a:buChar char="•"/>
            </a:pPr>
            <a:r>
              <a:rPr lang="en-GB" sz="1800" b="1"/>
              <a:t>Financial Planning and Accounting</a:t>
            </a:r>
            <a:endParaRPr b="1"/>
          </a:p>
          <a:p>
            <a:pPr marL="342900" lvl="0" indent="-228600" algn="l" rtl="0">
              <a:lnSpc>
                <a:spcPct val="100000"/>
              </a:lnSpc>
              <a:spcBef>
                <a:spcPts val="360"/>
              </a:spcBef>
              <a:spcAft>
                <a:spcPts val="0"/>
              </a:spcAft>
              <a:buClr>
                <a:schemeClr val="dk1"/>
              </a:buClr>
              <a:buSzPts val="1800"/>
              <a:buNone/>
            </a:pPr>
            <a:endParaRPr sz="1800" b="1"/>
          </a:p>
          <a:p>
            <a:pPr marL="342900" lvl="0" indent="-139700" algn="l" rtl="0">
              <a:lnSpc>
                <a:spcPct val="100000"/>
              </a:lnSpc>
              <a:spcBef>
                <a:spcPts val="640"/>
              </a:spcBef>
              <a:spcAft>
                <a:spcPts val="0"/>
              </a:spcAft>
              <a:buClr>
                <a:schemeClr val="dk1"/>
              </a:buClr>
              <a:buSzPts val="3200"/>
              <a:buNone/>
            </a:pPr>
            <a:endParaRPr b="1"/>
          </a:p>
          <a:p>
            <a:pPr marL="342900" lvl="0" indent="-139700" algn="l" rtl="0">
              <a:lnSpc>
                <a:spcPct val="100000"/>
              </a:lnSpc>
              <a:spcBef>
                <a:spcPts val="640"/>
              </a:spcBef>
              <a:spcAft>
                <a:spcPts val="0"/>
              </a:spcAft>
              <a:buClr>
                <a:schemeClr val="dk1"/>
              </a:buClr>
              <a:buSzPts val="3200"/>
              <a:buNone/>
            </a:pPr>
            <a:endParaRPr b="1"/>
          </a:p>
        </p:txBody>
      </p:sp>
      <p:sp>
        <p:nvSpPr>
          <p:cNvPr id="235" name="Google Shape;235;p27"/>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p>
            <a:pPr marL="0" lvl="0" indent="0" algn="ctr" rtl="0">
              <a:lnSpc>
                <a:spcPct val="100000"/>
              </a:lnSpc>
              <a:spcBef>
                <a:spcPts val="0"/>
              </a:spcBef>
              <a:spcAft>
                <a:spcPts val="0"/>
              </a:spcAft>
              <a:buSzPts val="1400"/>
              <a:buNone/>
            </a:pPr>
            <a:r>
              <a:rPr lang="en-GB"/>
              <a:t>03/04/2019</a:t>
            </a:r>
            <a:endParaRPr/>
          </a:p>
        </p:txBody>
      </p:sp>
      <p:sp>
        <p:nvSpPr>
          <p:cNvPr id="236" name="Google Shape;236;p27"/>
          <p:cNvSpPr txBox="1"/>
          <p:nvPr/>
        </p:nvSpPr>
        <p:spPr>
          <a:xfrm>
            <a:off x="457200" y="1494471"/>
            <a:ext cx="8229600" cy="566188"/>
          </a:xfrm>
          <a:prstGeom prst="rect">
            <a:avLst/>
          </a:prstGeom>
          <a:noFill/>
          <a:ln>
            <a:noFill/>
          </a:ln>
        </p:spPr>
        <p:txBody>
          <a:bodyPr spcFirstLastPara="1" wrap="square" lIns="91425" tIns="45700" rIns="91425" bIns="45700" anchor="t" anchorCtr="0">
            <a:noAutofit/>
          </a:bodyPr>
          <a:lstStyle/>
          <a:p>
            <a:pPr marL="342900" marR="0" lvl="0" indent="-139700" algn="just" rtl="0">
              <a:lnSpc>
                <a:spcPct val="100000"/>
              </a:lnSpc>
              <a:spcBef>
                <a:spcPts val="640"/>
              </a:spcBef>
              <a:spcAft>
                <a:spcPts val="0"/>
              </a:spcAft>
              <a:buClr>
                <a:schemeClr val="dk1"/>
              </a:buClr>
              <a:buSzPts val="3200"/>
              <a:buFont typeface="Arial"/>
              <a:buNone/>
            </a:pPr>
            <a:r>
              <a:rPr lang="en-GB" sz="1800" b="0" i="0" u="none" strike="noStrike" cap="none">
                <a:solidFill>
                  <a:schemeClr val="dk1"/>
                </a:solidFill>
                <a:latin typeface="Open Sans"/>
                <a:ea typeface="Open Sans"/>
                <a:cs typeface="Open Sans"/>
                <a:sym typeface="Open Sans"/>
              </a:rPr>
              <a:t>In the financial planning stage, we have to make a good view that our required amount can be easily collected. Our all accounts of transaction must be recorded and provide to the top level management in the end of the financial year. </a:t>
            </a:r>
            <a:endParaRPr sz="1800" b="0" i="0" u="none" strike="noStrike" cap="none">
              <a:solidFill>
                <a:schemeClr val="dk1"/>
              </a:solidFill>
              <a:latin typeface="Open Sans"/>
              <a:ea typeface="Open Sans"/>
              <a:cs typeface="Open Sans"/>
              <a:sym typeface="Open Sans"/>
            </a:endParaRPr>
          </a:p>
        </p:txBody>
      </p:sp>
      <p:sp>
        <p:nvSpPr>
          <p:cNvPr id="237" name="Google Shape;237;p27"/>
          <p:cNvSpPr txBox="1"/>
          <p:nvPr/>
        </p:nvSpPr>
        <p:spPr>
          <a:xfrm>
            <a:off x="496020" y="3164309"/>
            <a:ext cx="8229600" cy="566188"/>
          </a:xfrm>
          <a:prstGeom prst="rect">
            <a:avLst/>
          </a:prstGeom>
          <a:noFill/>
          <a:ln>
            <a:noFill/>
          </a:ln>
        </p:spPr>
        <p:txBody>
          <a:bodyPr spcFirstLastPara="1" wrap="square" lIns="91425" tIns="45700" rIns="91425" bIns="45700" anchor="t" anchorCtr="0">
            <a:noAutofit/>
          </a:bodyPr>
          <a:lstStyle/>
          <a:p>
            <a:pPr marL="342900" lvl="0" indent="-139700" algn="just">
              <a:spcBef>
                <a:spcPts val="640"/>
              </a:spcBef>
              <a:buClr>
                <a:schemeClr val="dk1"/>
              </a:buClr>
              <a:buSzPts val="3200"/>
            </a:pPr>
            <a:r>
              <a:rPr lang="en-GB" sz="1800" b="0" i="0" u="none" strike="noStrike" cap="none" dirty="0">
                <a:solidFill>
                  <a:schemeClr val="dk1"/>
                </a:solidFill>
                <a:latin typeface="Open Sans"/>
                <a:ea typeface="Open Sans"/>
                <a:cs typeface="Open Sans"/>
                <a:sym typeface="Open Sans"/>
              </a:rPr>
              <a:t>We make our cash flow planning in such a way that our firms can invest most of the ideal money and we never face any stock out situation </a:t>
            </a:r>
            <a:r>
              <a:rPr lang="en-US" sz="1800" dirty="0">
                <a:solidFill>
                  <a:schemeClr val="dk1"/>
                </a:solidFill>
                <a:latin typeface="Open Sans"/>
                <a:ea typeface="Open Sans"/>
                <a:cs typeface="Open Sans"/>
                <a:sym typeface="Open Sans"/>
              </a:rPr>
              <a:t>(</a:t>
            </a:r>
            <a:r>
              <a:rPr lang="en-US" sz="1800" dirty="0" err="1">
                <a:solidFill>
                  <a:schemeClr val="dk1"/>
                </a:solidFill>
                <a:latin typeface="Open Sans"/>
                <a:ea typeface="Open Sans"/>
                <a:cs typeface="Open Sans"/>
                <a:sym typeface="Open Sans"/>
              </a:rPr>
              <a:t>Ananthan</a:t>
            </a:r>
            <a:r>
              <a:rPr lang="en-US" sz="1800" dirty="0">
                <a:solidFill>
                  <a:schemeClr val="dk1"/>
                </a:solidFill>
                <a:latin typeface="Open Sans"/>
                <a:ea typeface="Open Sans"/>
                <a:cs typeface="Open Sans"/>
                <a:sym typeface="Open Sans"/>
              </a:rPr>
              <a:t>, </a:t>
            </a:r>
            <a:r>
              <a:rPr lang="en-US" sz="1800" dirty="0" err="1">
                <a:solidFill>
                  <a:schemeClr val="dk1"/>
                </a:solidFill>
                <a:latin typeface="Open Sans"/>
                <a:ea typeface="Open Sans"/>
                <a:cs typeface="Open Sans"/>
                <a:sym typeface="Open Sans"/>
              </a:rPr>
              <a:t>Appannaiah</a:t>
            </a:r>
            <a:r>
              <a:rPr lang="en-US" sz="1800" dirty="0">
                <a:solidFill>
                  <a:schemeClr val="dk1"/>
                </a:solidFill>
                <a:latin typeface="Open Sans"/>
                <a:ea typeface="Open Sans"/>
                <a:cs typeface="Open Sans"/>
                <a:sym typeface="Open Sans"/>
              </a:rPr>
              <a:t> and Reddy, 2010)</a:t>
            </a:r>
            <a:r>
              <a:rPr lang="en-GB" sz="1800" b="0" i="0" u="none" strike="noStrike" cap="none" dirty="0">
                <a:solidFill>
                  <a:schemeClr val="dk1"/>
                </a:solidFill>
                <a:latin typeface="Open Sans"/>
                <a:ea typeface="Open Sans"/>
                <a:cs typeface="Open Sans"/>
                <a:sym typeface="Open Sans"/>
              </a:rPr>
              <a:t>.  </a:t>
            </a:r>
            <a:endParaRPr sz="1800" b="0" i="0" u="none" strike="noStrike" cap="none" dirty="0">
              <a:solidFill>
                <a:schemeClr val="dk1"/>
              </a:solidFill>
              <a:latin typeface="Open Sans"/>
              <a:ea typeface="Open Sans"/>
              <a:cs typeface="Open Sans"/>
              <a:sym typeface="Open Sans"/>
            </a:endParaRPr>
          </a:p>
        </p:txBody>
      </p:sp>
      <p:sp>
        <p:nvSpPr>
          <p:cNvPr id="238" name="Google Shape;238;p27"/>
          <p:cNvSpPr txBox="1"/>
          <p:nvPr/>
        </p:nvSpPr>
        <p:spPr>
          <a:xfrm>
            <a:off x="496020" y="4373089"/>
            <a:ext cx="8229600" cy="566188"/>
          </a:xfrm>
          <a:prstGeom prst="rect">
            <a:avLst/>
          </a:prstGeom>
          <a:noFill/>
          <a:ln>
            <a:noFill/>
          </a:ln>
        </p:spPr>
        <p:txBody>
          <a:bodyPr spcFirstLastPara="1" wrap="square" lIns="91425" tIns="45700" rIns="91425" bIns="45700" anchor="t" anchorCtr="0">
            <a:noAutofit/>
          </a:bodyPr>
          <a:lstStyle/>
          <a:p>
            <a:pPr marL="342900" marR="0" lvl="0" indent="-139700" algn="just" rtl="0">
              <a:lnSpc>
                <a:spcPct val="100000"/>
              </a:lnSpc>
              <a:spcBef>
                <a:spcPts val="640"/>
              </a:spcBef>
              <a:spcAft>
                <a:spcPts val="0"/>
              </a:spcAft>
              <a:buClr>
                <a:schemeClr val="dk1"/>
              </a:buClr>
              <a:buSzPts val="3200"/>
              <a:buFont typeface="Arial"/>
              <a:buNone/>
            </a:pPr>
            <a:r>
              <a:rPr lang="en-GB" sz="1800" b="0" i="0" u="none" strike="noStrike" cap="none">
                <a:solidFill>
                  <a:schemeClr val="dk1"/>
                </a:solidFill>
                <a:latin typeface="Open Sans"/>
                <a:ea typeface="Open Sans"/>
                <a:cs typeface="Open Sans"/>
                <a:sym typeface="Open Sans"/>
              </a:rPr>
              <a:t>We have to monitor our financial part of the company.; here the top level management of the company will ensure that there is no default line in the financial area. </a:t>
            </a:r>
            <a:endParaRPr sz="1800" b="0" i="0" u="none" strike="noStrike" cap="none">
              <a:solidFill>
                <a:schemeClr val="dk1"/>
              </a:solidFill>
              <a:latin typeface="Open Sans"/>
              <a:ea typeface="Open Sans"/>
              <a:cs typeface="Open Sans"/>
              <a:sym typeface="Open Sans"/>
            </a:endParaRPr>
          </a:p>
        </p:txBody>
      </p:sp>
      <p:sp>
        <p:nvSpPr>
          <p:cNvPr id="239" name="Google Shape;239;p27"/>
          <p:cNvSpPr txBox="1"/>
          <p:nvPr/>
        </p:nvSpPr>
        <p:spPr>
          <a:xfrm>
            <a:off x="427703" y="2725369"/>
            <a:ext cx="4183117" cy="357664"/>
          </a:xfrm>
          <a:prstGeom prst="rect">
            <a:avLst/>
          </a:prstGeom>
          <a:noFill/>
          <a:ln>
            <a:noFill/>
          </a:ln>
        </p:spPr>
        <p:txBody>
          <a:bodyPr spcFirstLastPara="1" wrap="square" lIns="91425" tIns="45700" rIns="91425" bIns="45700" anchor="t" anchorCtr="0">
            <a:noAutofit/>
          </a:bodyPr>
          <a:lstStyle/>
          <a:p>
            <a:pPr marL="342900" marR="0" lvl="0" indent="-342900" algn="l" rtl="0">
              <a:lnSpc>
                <a:spcPct val="100000"/>
              </a:lnSpc>
              <a:spcBef>
                <a:spcPts val="360"/>
              </a:spcBef>
              <a:spcAft>
                <a:spcPts val="0"/>
              </a:spcAft>
              <a:buClr>
                <a:schemeClr val="dk1"/>
              </a:buClr>
              <a:buSzPts val="1800"/>
              <a:buFont typeface="Arial"/>
              <a:buChar char="•"/>
            </a:pPr>
            <a:r>
              <a:rPr lang="en-GB" sz="1800" b="1" i="0" u="none" strike="noStrike" cap="none">
                <a:solidFill>
                  <a:schemeClr val="dk1"/>
                </a:solidFill>
                <a:latin typeface="Open Sans"/>
                <a:ea typeface="Open Sans"/>
                <a:cs typeface="Open Sans"/>
                <a:sym typeface="Open Sans"/>
              </a:rPr>
              <a:t>Cash Flow Planning</a:t>
            </a:r>
            <a:endParaRPr sz="3200" b="1" i="0" u="none" strike="noStrike" cap="none">
              <a:solidFill>
                <a:schemeClr val="dk1"/>
              </a:solidFill>
              <a:latin typeface="Open Sans"/>
              <a:ea typeface="Open Sans"/>
              <a:cs typeface="Open Sans"/>
              <a:sym typeface="Open Sans"/>
            </a:endParaRPr>
          </a:p>
          <a:p>
            <a:pPr marL="342900" marR="0" lvl="0" indent="-228600" algn="l" rtl="0">
              <a:lnSpc>
                <a:spcPct val="100000"/>
              </a:lnSpc>
              <a:spcBef>
                <a:spcPts val="360"/>
              </a:spcBef>
              <a:spcAft>
                <a:spcPts val="0"/>
              </a:spcAft>
              <a:buClr>
                <a:schemeClr val="dk1"/>
              </a:buClr>
              <a:buSzPts val="1800"/>
              <a:buFont typeface="Arial"/>
              <a:buNone/>
            </a:pPr>
            <a:endParaRPr sz="1800" b="1" i="0" u="none" strike="noStrike" cap="none">
              <a:solidFill>
                <a:schemeClr val="dk1"/>
              </a:solidFill>
              <a:latin typeface="Open Sans"/>
              <a:ea typeface="Open Sans"/>
              <a:cs typeface="Open Sans"/>
              <a:sym typeface="Open Sans"/>
            </a:endParaRPr>
          </a:p>
          <a:p>
            <a:pPr marL="342900" marR="0" lvl="0" indent="-139700" algn="l" rtl="0">
              <a:lnSpc>
                <a:spcPct val="100000"/>
              </a:lnSpc>
              <a:spcBef>
                <a:spcPts val="640"/>
              </a:spcBef>
              <a:spcAft>
                <a:spcPts val="0"/>
              </a:spcAft>
              <a:buClr>
                <a:schemeClr val="dk1"/>
              </a:buClr>
              <a:buSzPts val="3200"/>
              <a:buFont typeface="Arial"/>
              <a:buNone/>
            </a:pPr>
            <a:endParaRPr sz="3200" b="1" i="0" u="none" strike="noStrike" cap="none">
              <a:solidFill>
                <a:schemeClr val="dk1"/>
              </a:solidFill>
              <a:latin typeface="Open Sans"/>
              <a:ea typeface="Open Sans"/>
              <a:cs typeface="Open Sans"/>
              <a:sym typeface="Open Sans"/>
            </a:endParaRPr>
          </a:p>
          <a:p>
            <a:pPr marL="342900" marR="0" lvl="0" indent="-139700" algn="l" rtl="0">
              <a:lnSpc>
                <a:spcPct val="100000"/>
              </a:lnSpc>
              <a:spcBef>
                <a:spcPts val="640"/>
              </a:spcBef>
              <a:spcAft>
                <a:spcPts val="0"/>
              </a:spcAft>
              <a:buClr>
                <a:schemeClr val="dk1"/>
              </a:buClr>
              <a:buSzPts val="3200"/>
              <a:buFont typeface="Arial"/>
              <a:buNone/>
            </a:pPr>
            <a:endParaRPr sz="3200" b="1" i="0" u="none" strike="noStrike" cap="none">
              <a:solidFill>
                <a:schemeClr val="dk1"/>
              </a:solidFill>
              <a:latin typeface="Open Sans"/>
              <a:ea typeface="Open Sans"/>
              <a:cs typeface="Open Sans"/>
              <a:sym typeface="Open Sans"/>
            </a:endParaRPr>
          </a:p>
        </p:txBody>
      </p:sp>
      <p:sp>
        <p:nvSpPr>
          <p:cNvPr id="240" name="Google Shape;240;p27"/>
          <p:cNvSpPr txBox="1"/>
          <p:nvPr/>
        </p:nvSpPr>
        <p:spPr>
          <a:xfrm>
            <a:off x="250825" y="4066868"/>
            <a:ext cx="5884917" cy="449890"/>
          </a:xfrm>
          <a:prstGeom prst="rect">
            <a:avLst/>
          </a:prstGeom>
          <a:noFill/>
          <a:ln>
            <a:noFill/>
          </a:ln>
        </p:spPr>
        <p:txBody>
          <a:bodyPr spcFirstLastPara="1" wrap="square" lIns="91425" tIns="45700" rIns="91425" bIns="45700" anchor="t" anchorCtr="0">
            <a:noAutofit/>
          </a:bodyPr>
          <a:lstStyle/>
          <a:p>
            <a:pPr marL="342900" marR="0" lvl="0" indent="-342900" algn="l" rtl="0">
              <a:lnSpc>
                <a:spcPct val="100000"/>
              </a:lnSpc>
              <a:spcBef>
                <a:spcPts val="360"/>
              </a:spcBef>
              <a:spcAft>
                <a:spcPts val="0"/>
              </a:spcAft>
              <a:buClr>
                <a:schemeClr val="dk1"/>
              </a:buClr>
              <a:buSzPts val="1800"/>
              <a:buFont typeface="Arial"/>
              <a:buChar char="•"/>
            </a:pPr>
            <a:r>
              <a:rPr lang="en-GB" sz="1800" b="1" i="0" u="none" strike="noStrike" cap="none" dirty="0">
                <a:solidFill>
                  <a:schemeClr val="dk1"/>
                </a:solidFill>
                <a:latin typeface="Open Sans"/>
                <a:ea typeface="Open Sans"/>
                <a:cs typeface="Open Sans"/>
                <a:sym typeface="Open Sans"/>
              </a:rPr>
              <a:t>Weekly/ Monthly Financial Monitoring</a:t>
            </a:r>
            <a:endParaRPr sz="3200" b="1" i="0" u="none" strike="noStrike" cap="none" dirty="0">
              <a:solidFill>
                <a:schemeClr val="dk1"/>
              </a:solidFill>
              <a:latin typeface="Open Sans"/>
              <a:ea typeface="Open Sans"/>
              <a:cs typeface="Open Sans"/>
              <a:sym typeface="Open Sans"/>
            </a:endParaRPr>
          </a:p>
          <a:p>
            <a:pPr marL="342900" marR="0" lvl="0" indent="-228600" algn="l" rtl="0">
              <a:lnSpc>
                <a:spcPct val="100000"/>
              </a:lnSpc>
              <a:spcBef>
                <a:spcPts val="360"/>
              </a:spcBef>
              <a:spcAft>
                <a:spcPts val="0"/>
              </a:spcAft>
              <a:buClr>
                <a:schemeClr val="dk1"/>
              </a:buClr>
              <a:buSzPts val="1800"/>
              <a:buFont typeface="Arial"/>
              <a:buNone/>
            </a:pPr>
            <a:endParaRPr sz="1800" b="1" i="0" u="none" strike="noStrike" cap="none" dirty="0">
              <a:solidFill>
                <a:schemeClr val="dk1"/>
              </a:solidFill>
              <a:latin typeface="Open Sans"/>
              <a:ea typeface="Open Sans"/>
              <a:cs typeface="Open Sans"/>
              <a:sym typeface="Open Sans"/>
            </a:endParaRPr>
          </a:p>
          <a:p>
            <a:pPr marL="342900" marR="0" lvl="0" indent="-139700" algn="l" rtl="0">
              <a:lnSpc>
                <a:spcPct val="100000"/>
              </a:lnSpc>
              <a:spcBef>
                <a:spcPts val="640"/>
              </a:spcBef>
              <a:spcAft>
                <a:spcPts val="0"/>
              </a:spcAft>
              <a:buClr>
                <a:schemeClr val="dk1"/>
              </a:buClr>
              <a:buSzPts val="3200"/>
              <a:buFont typeface="Arial"/>
              <a:buNone/>
            </a:pPr>
            <a:endParaRPr sz="3200" b="1" i="0" u="none" strike="noStrike" cap="none" dirty="0">
              <a:solidFill>
                <a:schemeClr val="dk1"/>
              </a:solidFill>
              <a:latin typeface="Open Sans"/>
              <a:ea typeface="Open Sans"/>
              <a:cs typeface="Open Sans"/>
              <a:sym typeface="Open Sans"/>
            </a:endParaRPr>
          </a:p>
          <a:p>
            <a:pPr marL="342900" marR="0" lvl="0" indent="-139700" algn="l" rtl="0">
              <a:lnSpc>
                <a:spcPct val="100000"/>
              </a:lnSpc>
              <a:spcBef>
                <a:spcPts val="640"/>
              </a:spcBef>
              <a:spcAft>
                <a:spcPts val="0"/>
              </a:spcAft>
              <a:buClr>
                <a:schemeClr val="dk1"/>
              </a:buClr>
              <a:buSzPts val="3200"/>
              <a:buFont typeface="Arial"/>
              <a:buNone/>
            </a:pPr>
            <a:endParaRPr sz="3200" b="1" i="0" u="none" strike="noStrike" cap="none" dirty="0">
              <a:solidFill>
                <a:schemeClr val="dk1"/>
              </a:solidFill>
              <a:latin typeface="Open Sans"/>
              <a:ea typeface="Open Sans"/>
              <a:cs typeface="Open Sans"/>
              <a:sym typeface="Open Sans"/>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245"/>
        <p:cNvGrpSpPr/>
        <p:nvPr/>
      </p:nvGrpSpPr>
      <p:grpSpPr>
        <a:xfrm>
          <a:off x="0" y="0"/>
          <a:ext cx="0" cy="0"/>
          <a:chOff x="0" y="0"/>
          <a:chExt cx="0" cy="0"/>
        </a:xfrm>
      </p:grpSpPr>
      <p:sp>
        <p:nvSpPr>
          <p:cNvPr id="246" name="Google Shape;246;p28"/>
          <p:cNvSpPr txBox="1">
            <a:spLocks noGrp="1"/>
          </p:cNvSpPr>
          <p:nvPr>
            <p:ph type="title"/>
          </p:nvPr>
        </p:nvSpPr>
        <p:spPr>
          <a:xfrm>
            <a:off x="457200" y="31750"/>
            <a:ext cx="8229600" cy="1093788"/>
          </a:xfrm>
          <a:prstGeom prst="rect">
            <a:avLst/>
          </a:prstGeom>
          <a:noFill/>
          <a:ln>
            <a:noFill/>
          </a:ln>
        </p:spPr>
        <p:txBody>
          <a:bodyPr spcFirstLastPara="1" wrap="square" lIns="91425" tIns="45700" rIns="91425" bIns="45700" anchor="ctr" anchorCtr="0">
            <a:noAutofit/>
          </a:bodyPr>
          <a:lstStyle/>
          <a:p>
            <a:pPr marL="0" lvl="0" indent="0" algn="ctr" rtl="0">
              <a:lnSpc>
                <a:spcPct val="100000"/>
              </a:lnSpc>
              <a:spcBef>
                <a:spcPts val="0"/>
              </a:spcBef>
              <a:spcAft>
                <a:spcPts val="0"/>
              </a:spcAft>
              <a:buSzPts val="1400"/>
              <a:buNone/>
            </a:pPr>
            <a:r>
              <a:rPr lang="en-GB" sz="3600"/>
              <a:t>Management Process/ Finance Cont..</a:t>
            </a:r>
            <a:endParaRPr sz="3600"/>
          </a:p>
        </p:txBody>
      </p:sp>
      <p:sp>
        <p:nvSpPr>
          <p:cNvPr id="247" name="Google Shape;247;p28"/>
          <p:cNvSpPr txBox="1">
            <a:spLocks noGrp="1"/>
          </p:cNvSpPr>
          <p:nvPr>
            <p:ph type="body" idx="1"/>
          </p:nvPr>
        </p:nvSpPr>
        <p:spPr>
          <a:xfrm>
            <a:off x="457200" y="1275878"/>
            <a:ext cx="6769510" cy="719596"/>
          </a:xfrm>
          <a:prstGeom prst="rect">
            <a:avLst/>
          </a:prstGeom>
          <a:noFill/>
          <a:ln>
            <a:noFill/>
          </a:ln>
        </p:spPr>
        <p:txBody>
          <a:bodyPr spcFirstLastPara="1" wrap="square" lIns="91425" tIns="45700" rIns="91425" bIns="45700" anchor="t" anchorCtr="0">
            <a:noAutofit/>
          </a:bodyPr>
          <a:lstStyle/>
          <a:p>
            <a:pPr marL="342900" lvl="0" indent="-342900" algn="just" rtl="0">
              <a:lnSpc>
                <a:spcPct val="100000"/>
              </a:lnSpc>
              <a:spcBef>
                <a:spcPts val="360"/>
              </a:spcBef>
              <a:spcAft>
                <a:spcPts val="0"/>
              </a:spcAft>
              <a:buClr>
                <a:srgbClr val="000000"/>
              </a:buClr>
              <a:buSzPts val="1800"/>
              <a:buChar char="•"/>
            </a:pPr>
            <a:r>
              <a:rPr lang="en-GB" sz="1800" b="1">
                <a:solidFill>
                  <a:srgbClr val="000000"/>
                </a:solidFill>
              </a:rPr>
              <a:t>Monthly Profit &amp; Loss Statements</a:t>
            </a:r>
            <a:endParaRPr b="1"/>
          </a:p>
          <a:p>
            <a:pPr marL="342900" lvl="0" indent="-165100" algn="just" rtl="0">
              <a:lnSpc>
                <a:spcPct val="90000"/>
              </a:lnSpc>
              <a:spcBef>
                <a:spcPts val="560"/>
              </a:spcBef>
              <a:spcAft>
                <a:spcPts val="0"/>
              </a:spcAft>
              <a:buClr>
                <a:schemeClr val="dk1"/>
              </a:buClr>
              <a:buSzPts val="2800"/>
              <a:buNone/>
            </a:pPr>
            <a:endParaRPr sz="2800" b="1"/>
          </a:p>
        </p:txBody>
      </p:sp>
      <p:sp>
        <p:nvSpPr>
          <p:cNvPr id="248" name="Google Shape;248;p28"/>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p>
            <a:pPr marL="0" lvl="0" indent="0" algn="ctr" rtl="0">
              <a:lnSpc>
                <a:spcPct val="100000"/>
              </a:lnSpc>
              <a:spcBef>
                <a:spcPts val="0"/>
              </a:spcBef>
              <a:spcAft>
                <a:spcPts val="0"/>
              </a:spcAft>
              <a:buSzPts val="1400"/>
              <a:buNone/>
            </a:pPr>
            <a:r>
              <a:rPr lang="en-GB"/>
              <a:t>03/04/2019</a:t>
            </a:r>
            <a:endParaRPr/>
          </a:p>
        </p:txBody>
      </p:sp>
      <p:sp>
        <p:nvSpPr>
          <p:cNvPr id="249" name="Google Shape;249;p28"/>
          <p:cNvSpPr txBox="1"/>
          <p:nvPr/>
        </p:nvSpPr>
        <p:spPr>
          <a:xfrm>
            <a:off x="736600" y="1831711"/>
            <a:ext cx="7845973" cy="798786"/>
          </a:xfrm>
          <a:prstGeom prst="rect">
            <a:avLst/>
          </a:prstGeom>
          <a:noFill/>
          <a:ln>
            <a:noFill/>
          </a:ln>
        </p:spPr>
        <p:txBody>
          <a:bodyPr spcFirstLastPara="1" wrap="square" lIns="91425" tIns="45700" rIns="91425" bIns="45700" anchor="t" anchorCtr="0">
            <a:noAutofit/>
          </a:bodyPr>
          <a:lstStyle/>
          <a:p>
            <a:pPr marL="342900" marR="0" lvl="0" indent="-165100" algn="just" rtl="0">
              <a:lnSpc>
                <a:spcPct val="90000"/>
              </a:lnSpc>
              <a:spcBef>
                <a:spcPts val="560"/>
              </a:spcBef>
              <a:spcAft>
                <a:spcPts val="0"/>
              </a:spcAft>
              <a:buClr>
                <a:schemeClr val="dk1"/>
              </a:buClr>
              <a:buSzPts val="2800"/>
              <a:buFont typeface="Arial"/>
              <a:buNone/>
            </a:pPr>
            <a:r>
              <a:rPr lang="en-GB" sz="1800" b="0" i="0" u="none" strike="noStrike" cap="none">
                <a:solidFill>
                  <a:schemeClr val="dk1"/>
                </a:solidFill>
                <a:latin typeface="Open Sans"/>
                <a:ea typeface="Open Sans"/>
                <a:cs typeface="Open Sans"/>
                <a:sym typeface="Open Sans"/>
              </a:rPr>
              <a:t>The management body of the company will see the profit and loss statement and from here they can understand the result of the company. We can make a variable business decision based on this </a:t>
            </a:r>
            <a:endParaRPr sz="1800" b="0" i="0" u="none" strike="noStrike" cap="none">
              <a:solidFill>
                <a:schemeClr val="dk1"/>
              </a:solidFill>
              <a:latin typeface="Open Sans"/>
              <a:ea typeface="Open Sans"/>
              <a:cs typeface="Open Sans"/>
              <a:sym typeface="Open Sans"/>
            </a:endParaRPr>
          </a:p>
        </p:txBody>
      </p:sp>
      <p:sp>
        <p:nvSpPr>
          <p:cNvPr id="250" name="Google Shape;250;p28"/>
          <p:cNvSpPr txBox="1"/>
          <p:nvPr/>
        </p:nvSpPr>
        <p:spPr>
          <a:xfrm>
            <a:off x="457200" y="3192162"/>
            <a:ext cx="7845973" cy="739830"/>
          </a:xfrm>
          <a:prstGeom prst="rect">
            <a:avLst/>
          </a:prstGeom>
          <a:noFill/>
          <a:ln>
            <a:noFill/>
          </a:ln>
        </p:spPr>
        <p:txBody>
          <a:bodyPr spcFirstLastPara="1" wrap="square" lIns="91425" tIns="45700" rIns="91425" bIns="45700" anchor="t" anchorCtr="0">
            <a:noAutofit/>
          </a:bodyPr>
          <a:lstStyle/>
          <a:p>
            <a:pPr marL="342900" marR="0" lvl="0" indent="-165100" algn="just" rtl="0">
              <a:lnSpc>
                <a:spcPct val="90000"/>
              </a:lnSpc>
              <a:spcBef>
                <a:spcPts val="560"/>
              </a:spcBef>
              <a:spcAft>
                <a:spcPts val="0"/>
              </a:spcAft>
              <a:buClr>
                <a:schemeClr val="dk1"/>
              </a:buClr>
              <a:buSzPts val="2800"/>
              <a:buFont typeface="Arial"/>
              <a:buNone/>
            </a:pPr>
            <a:r>
              <a:rPr lang="en-GB" sz="1800" b="0" i="0" u="none" strike="noStrike" cap="none" dirty="0">
                <a:solidFill>
                  <a:schemeClr val="dk1"/>
                </a:solidFill>
                <a:latin typeface="Open Sans"/>
                <a:ea typeface="Open Sans"/>
                <a:cs typeface="Open Sans"/>
                <a:sym typeface="Open Sans"/>
              </a:rPr>
              <a:t>The management of the company can get the information about asset, debt and owner’s equity. If there is major mistake, we will be alert on that part so easily. </a:t>
            </a:r>
            <a:endParaRPr sz="1800" b="0" i="0" u="none" strike="noStrike" cap="none" dirty="0">
              <a:solidFill>
                <a:schemeClr val="dk1"/>
              </a:solidFill>
              <a:latin typeface="Open Sans"/>
              <a:ea typeface="Open Sans"/>
              <a:cs typeface="Open Sans"/>
              <a:sym typeface="Open Sans"/>
            </a:endParaRPr>
          </a:p>
        </p:txBody>
      </p:sp>
      <p:sp>
        <p:nvSpPr>
          <p:cNvPr id="251" name="Google Shape;251;p28"/>
          <p:cNvSpPr txBox="1"/>
          <p:nvPr/>
        </p:nvSpPr>
        <p:spPr>
          <a:xfrm>
            <a:off x="649013" y="4563322"/>
            <a:ext cx="7845973" cy="739830"/>
          </a:xfrm>
          <a:prstGeom prst="rect">
            <a:avLst/>
          </a:prstGeom>
          <a:noFill/>
          <a:ln>
            <a:noFill/>
          </a:ln>
        </p:spPr>
        <p:txBody>
          <a:bodyPr spcFirstLastPara="1" wrap="square" lIns="91425" tIns="45700" rIns="91425" bIns="45700" anchor="t" anchorCtr="0">
            <a:noAutofit/>
          </a:bodyPr>
          <a:lstStyle/>
          <a:p>
            <a:pPr marL="342900" marR="0" lvl="0" indent="-165100" algn="just" rtl="0">
              <a:lnSpc>
                <a:spcPct val="90000"/>
              </a:lnSpc>
              <a:spcBef>
                <a:spcPts val="560"/>
              </a:spcBef>
              <a:spcAft>
                <a:spcPts val="0"/>
              </a:spcAft>
              <a:buClr>
                <a:schemeClr val="dk1"/>
              </a:buClr>
              <a:buSzPts val="2800"/>
              <a:buFont typeface="Arial"/>
              <a:buNone/>
            </a:pPr>
            <a:r>
              <a:rPr lang="en-GB" sz="1800" b="0" i="0" u="none" strike="noStrike" cap="none">
                <a:solidFill>
                  <a:schemeClr val="dk1"/>
                </a:solidFill>
                <a:latin typeface="Open Sans"/>
                <a:ea typeface="Open Sans"/>
                <a:cs typeface="Open Sans"/>
                <a:sym typeface="Open Sans"/>
              </a:rPr>
              <a:t>In our organization, we keep all the records of the transaction and make a good image of that results. For making the business profitable, we have to all the records. </a:t>
            </a:r>
            <a:endParaRPr sz="1800" b="0" i="0" u="none" strike="noStrike" cap="none">
              <a:solidFill>
                <a:schemeClr val="dk1"/>
              </a:solidFill>
              <a:latin typeface="Open Sans"/>
              <a:ea typeface="Open Sans"/>
              <a:cs typeface="Open Sans"/>
              <a:sym typeface="Open Sans"/>
            </a:endParaRPr>
          </a:p>
        </p:txBody>
      </p:sp>
      <p:sp>
        <p:nvSpPr>
          <p:cNvPr id="252" name="Google Shape;252;p28"/>
          <p:cNvSpPr txBox="1"/>
          <p:nvPr/>
        </p:nvSpPr>
        <p:spPr>
          <a:xfrm>
            <a:off x="457200" y="2750631"/>
            <a:ext cx="3652345" cy="441831"/>
          </a:xfrm>
          <a:prstGeom prst="rect">
            <a:avLst/>
          </a:prstGeom>
          <a:noFill/>
          <a:ln>
            <a:noFill/>
          </a:ln>
        </p:spPr>
        <p:txBody>
          <a:bodyPr spcFirstLastPara="1" wrap="square" lIns="91425" tIns="45700" rIns="91425" bIns="45700" anchor="t" anchorCtr="0">
            <a:noAutofit/>
          </a:bodyPr>
          <a:lstStyle/>
          <a:p>
            <a:pPr marL="342900" marR="0" lvl="0" indent="-342900" algn="l" rtl="0">
              <a:lnSpc>
                <a:spcPct val="100000"/>
              </a:lnSpc>
              <a:spcBef>
                <a:spcPts val="360"/>
              </a:spcBef>
              <a:spcAft>
                <a:spcPts val="0"/>
              </a:spcAft>
              <a:buClr>
                <a:srgbClr val="000000"/>
              </a:buClr>
              <a:buSzPts val="1800"/>
              <a:buFont typeface="Arial"/>
              <a:buChar char="•"/>
            </a:pPr>
            <a:r>
              <a:rPr lang="en-GB" sz="1800" b="1" i="0" u="none" strike="noStrike" cap="none" dirty="0">
                <a:solidFill>
                  <a:srgbClr val="000000"/>
                </a:solidFill>
                <a:latin typeface="Open Sans"/>
                <a:ea typeface="Open Sans"/>
                <a:cs typeface="Open Sans"/>
                <a:sym typeface="Open Sans"/>
              </a:rPr>
              <a:t>Balance sheet</a:t>
            </a:r>
            <a:endParaRPr sz="3200" b="1" i="0" u="none" strike="noStrike" cap="none" dirty="0">
              <a:solidFill>
                <a:schemeClr val="dk1"/>
              </a:solidFill>
              <a:latin typeface="Open Sans"/>
              <a:ea typeface="Open Sans"/>
              <a:cs typeface="Open Sans"/>
              <a:sym typeface="Open Sans"/>
            </a:endParaRPr>
          </a:p>
          <a:p>
            <a:pPr marL="342900" marR="0" lvl="0" indent="-165100" algn="just" rtl="0">
              <a:lnSpc>
                <a:spcPct val="90000"/>
              </a:lnSpc>
              <a:spcBef>
                <a:spcPts val="560"/>
              </a:spcBef>
              <a:spcAft>
                <a:spcPts val="0"/>
              </a:spcAft>
              <a:buClr>
                <a:schemeClr val="dk1"/>
              </a:buClr>
              <a:buSzPts val="2800"/>
              <a:buFont typeface="Arial"/>
              <a:buNone/>
            </a:pPr>
            <a:endParaRPr sz="2800" b="1" i="0" u="none" strike="noStrike" cap="none" dirty="0">
              <a:solidFill>
                <a:schemeClr val="dk1"/>
              </a:solidFill>
              <a:latin typeface="Open Sans"/>
              <a:ea typeface="Open Sans"/>
              <a:cs typeface="Open Sans"/>
              <a:sym typeface="Open Sans"/>
            </a:endParaRPr>
          </a:p>
        </p:txBody>
      </p:sp>
      <p:sp>
        <p:nvSpPr>
          <p:cNvPr id="253" name="Google Shape;253;p28"/>
          <p:cNvSpPr txBox="1"/>
          <p:nvPr/>
        </p:nvSpPr>
        <p:spPr>
          <a:xfrm>
            <a:off x="457200" y="4122090"/>
            <a:ext cx="2186153" cy="496245"/>
          </a:xfrm>
          <a:prstGeom prst="rect">
            <a:avLst/>
          </a:prstGeom>
          <a:noFill/>
          <a:ln>
            <a:noFill/>
          </a:ln>
        </p:spPr>
        <p:txBody>
          <a:bodyPr spcFirstLastPara="1" wrap="square" lIns="91425" tIns="45700" rIns="91425" bIns="45700" anchor="t" anchorCtr="0">
            <a:noAutofit/>
          </a:bodyPr>
          <a:lstStyle/>
          <a:p>
            <a:pPr marL="342900" marR="0" lvl="0" indent="-342900" algn="l" rtl="0">
              <a:lnSpc>
                <a:spcPct val="100000"/>
              </a:lnSpc>
              <a:spcBef>
                <a:spcPts val="360"/>
              </a:spcBef>
              <a:spcAft>
                <a:spcPts val="0"/>
              </a:spcAft>
              <a:buClr>
                <a:srgbClr val="000000"/>
              </a:buClr>
              <a:buSzPts val="1800"/>
              <a:buFont typeface="Arial"/>
              <a:buChar char="•"/>
            </a:pPr>
            <a:r>
              <a:rPr lang="en-GB" sz="1800" b="1" i="0" u="none" strike="noStrike" cap="none">
                <a:solidFill>
                  <a:srgbClr val="000000"/>
                </a:solidFill>
                <a:latin typeface="Open Sans"/>
                <a:ea typeface="Open Sans"/>
                <a:cs typeface="Open Sans"/>
                <a:sym typeface="Open Sans"/>
              </a:rPr>
              <a:t>Book keeping</a:t>
            </a:r>
            <a:endParaRPr sz="3200" b="1" i="0" u="none" strike="noStrike" cap="none">
              <a:solidFill>
                <a:schemeClr val="dk1"/>
              </a:solidFill>
              <a:latin typeface="Open Sans"/>
              <a:ea typeface="Open Sans"/>
              <a:cs typeface="Open Sans"/>
              <a:sym typeface="Open Sans"/>
            </a:endParaRPr>
          </a:p>
          <a:p>
            <a:pPr marL="342900" marR="0" lvl="0" indent="-165100" algn="just" rtl="0">
              <a:lnSpc>
                <a:spcPct val="90000"/>
              </a:lnSpc>
              <a:spcBef>
                <a:spcPts val="560"/>
              </a:spcBef>
              <a:spcAft>
                <a:spcPts val="0"/>
              </a:spcAft>
              <a:buClr>
                <a:schemeClr val="dk1"/>
              </a:buClr>
              <a:buSzPts val="2800"/>
              <a:buFont typeface="Arial"/>
              <a:buNone/>
            </a:pPr>
            <a:endParaRPr sz="2800" b="1" i="0" u="none" strike="noStrike" cap="none">
              <a:solidFill>
                <a:schemeClr val="dk1"/>
              </a:solidFill>
              <a:latin typeface="Open Sans"/>
              <a:ea typeface="Open Sans"/>
              <a:cs typeface="Open Sans"/>
              <a:sym typeface="Open Sans"/>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270"/>
        <p:cNvGrpSpPr/>
        <p:nvPr/>
      </p:nvGrpSpPr>
      <p:grpSpPr>
        <a:xfrm>
          <a:off x="0" y="0"/>
          <a:ext cx="0" cy="0"/>
          <a:chOff x="0" y="0"/>
          <a:chExt cx="0" cy="0"/>
        </a:xfrm>
      </p:grpSpPr>
      <p:sp>
        <p:nvSpPr>
          <p:cNvPr id="271" name="Google Shape;271;p30"/>
          <p:cNvSpPr txBox="1">
            <a:spLocks noGrp="1"/>
          </p:cNvSpPr>
          <p:nvPr>
            <p:ph type="title"/>
          </p:nvPr>
        </p:nvSpPr>
        <p:spPr>
          <a:xfrm>
            <a:off x="457200" y="115889"/>
            <a:ext cx="8229600" cy="887002"/>
          </a:xfrm>
          <a:prstGeom prst="rect">
            <a:avLst/>
          </a:prstGeom>
          <a:noFill/>
          <a:ln>
            <a:noFill/>
          </a:ln>
        </p:spPr>
        <p:txBody>
          <a:bodyPr spcFirstLastPara="1" wrap="square" lIns="91425" tIns="45700" rIns="91425" bIns="45700" anchor="ctr" anchorCtr="0">
            <a:noAutofit/>
          </a:bodyPr>
          <a:lstStyle/>
          <a:p>
            <a:pPr marL="0" lvl="0" indent="0" algn="ctr" rtl="0">
              <a:lnSpc>
                <a:spcPct val="100000"/>
              </a:lnSpc>
              <a:spcBef>
                <a:spcPts val="0"/>
              </a:spcBef>
              <a:spcAft>
                <a:spcPts val="0"/>
              </a:spcAft>
              <a:buSzPts val="1400"/>
              <a:buNone/>
            </a:pPr>
            <a:r>
              <a:rPr lang="en-GB" sz="3200"/>
              <a:t>Management Process/ Finance Cont..</a:t>
            </a:r>
            <a:endParaRPr sz="3200"/>
          </a:p>
        </p:txBody>
      </p:sp>
      <p:sp>
        <p:nvSpPr>
          <p:cNvPr id="272" name="Google Shape;272;p30"/>
          <p:cNvSpPr txBox="1">
            <a:spLocks noGrp="1"/>
          </p:cNvSpPr>
          <p:nvPr>
            <p:ph type="body" idx="1"/>
          </p:nvPr>
        </p:nvSpPr>
        <p:spPr>
          <a:xfrm>
            <a:off x="457200" y="1225279"/>
            <a:ext cx="4309241" cy="431304"/>
          </a:xfrm>
          <a:prstGeom prst="rect">
            <a:avLst/>
          </a:prstGeom>
          <a:noFill/>
          <a:ln>
            <a:noFill/>
          </a:ln>
        </p:spPr>
        <p:txBody>
          <a:bodyPr spcFirstLastPara="1" wrap="square" lIns="91425" tIns="45700" rIns="91425" bIns="45700" anchor="t" anchorCtr="0">
            <a:noAutofit/>
          </a:bodyPr>
          <a:lstStyle/>
          <a:p>
            <a:pPr marL="342900" lvl="0" indent="-342900" algn="l" rtl="0">
              <a:lnSpc>
                <a:spcPct val="100000"/>
              </a:lnSpc>
              <a:spcBef>
                <a:spcPts val="360"/>
              </a:spcBef>
              <a:spcAft>
                <a:spcPts val="0"/>
              </a:spcAft>
              <a:buClr>
                <a:srgbClr val="000000"/>
              </a:buClr>
              <a:buSzPts val="1800"/>
              <a:buChar char="•"/>
            </a:pPr>
            <a:r>
              <a:rPr lang="en-GB" sz="1800" b="1">
                <a:solidFill>
                  <a:srgbClr val="000000"/>
                </a:solidFill>
              </a:rPr>
              <a:t>Current Finance Requirements</a:t>
            </a:r>
            <a:endParaRPr b="1"/>
          </a:p>
        </p:txBody>
      </p:sp>
      <p:sp>
        <p:nvSpPr>
          <p:cNvPr id="273" name="Google Shape;273;p30"/>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p>
            <a:pPr marL="0" lvl="0" indent="0" algn="ctr" rtl="0">
              <a:lnSpc>
                <a:spcPct val="100000"/>
              </a:lnSpc>
              <a:spcBef>
                <a:spcPts val="0"/>
              </a:spcBef>
              <a:spcAft>
                <a:spcPts val="0"/>
              </a:spcAft>
              <a:buSzPts val="1400"/>
              <a:buNone/>
            </a:pPr>
            <a:r>
              <a:rPr lang="en-GB"/>
              <a:t>03/04/2019</a:t>
            </a:r>
            <a:endParaRPr/>
          </a:p>
        </p:txBody>
      </p:sp>
      <p:sp>
        <p:nvSpPr>
          <p:cNvPr id="274" name="Google Shape;274;p30"/>
          <p:cNvSpPr txBox="1"/>
          <p:nvPr/>
        </p:nvSpPr>
        <p:spPr>
          <a:xfrm>
            <a:off x="651641" y="1821646"/>
            <a:ext cx="8229600" cy="760631"/>
          </a:xfrm>
          <a:prstGeom prst="rect">
            <a:avLst/>
          </a:prstGeom>
          <a:noFill/>
          <a:ln>
            <a:noFill/>
          </a:ln>
        </p:spPr>
        <p:txBody>
          <a:bodyPr spcFirstLastPara="1" wrap="square" lIns="91425" tIns="45700" rIns="91425" bIns="45700" anchor="t" anchorCtr="0">
            <a:noAutofit/>
          </a:bodyPr>
          <a:lstStyle/>
          <a:p>
            <a:pPr lvl="0" algn="just">
              <a:spcBef>
                <a:spcPts val="360"/>
              </a:spcBef>
              <a:buSzPts val="1800"/>
            </a:pPr>
            <a:r>
              <a:rPr lang="en-GB" sz="2000" b="0" i="0" u="none" strike="noStrike" cap="none" dirty="0">
                <a:solidFill>
                  <a:schemeClr val="dk1"/>
                </a:solidFill>
                <a:latin typeface="Open Sans"/>
                <a:ea typeface="Open Sans"/>
                <a:cs typeface="Open Sans"/>
                <a:sym typeface="Open Sans"/>
              </a:rPr>
              <a:t>The management body of the company will see the current financial requirements and set the goal for fulfilling those requirements </a:t>
            </a:r>
            <a:r>
              <a:rPr lang="en-US" sz="2000" dirty="0">
                <a:solidFill>
                  <a:schemeClr val="dk1"/>
                </a:solidFill>
                <a:latin typeface="Open Sans"/>
                <a:ea typeface="Open Sans"/>
                <a:cs typeface="Open Sans"/>
                <a:sym typeface="Open Sans"/>
              </a:rPr>
              <a:t>(</a:t>
            </a:r>
            <a:r>
              <a:rPr lang="en-US" sz="2000" dirty="0" err="1">
                <a:solidFill>
                  <a:schemeClr val="dk1"/>
                </a:solidFill>
                <a:latin typeface="Open Sans"/>
                <a:ea typeface="Open Sans"/>
                <a:cs typeface="Open Sans"/>
                <a:sym typeface="Open Sans"/>
              </a:rPr>
              <a:t>Ananthan</a:t>
            </a:r>
            <a:r>
              <a:rPr lang="en-US" sz="2000" dirty="0">
                <a:solidFill>
                  <a:schemeClr val="dk1"/>
                </a:solidFill>
                <a:latin typeface="Open Sans"/>
                <a:ea typeface="Open Sans"/>
                <a:cs typeface="Open Sans"/>
                <a:sym typeface="Open Sans"/>
              </a:rPr>
              <a:t>, </a:t>
            </a:r>
            <a:r>
              <a:rPr lang="en-US" sz="2000" dirty="0" err="1">
                <a:solidFill>
                  <a:schemeClr val="dk1"/>
                </a:solidFill>
                <a:latin typeface="Open Sans"/>
                <a:ea typeface="Open Sans"/>
                <a:cs typeface="Open Sans"/>
                <a:sym typeface="Open Sans"/>
              </a:rPr>
              <a:t>Appannaiah</a:t>
            </a:r>
            <a:r>
              <a:rPr lang="en-US" sz="2000" dirty="0">
                <a:solidFill>
                  <a:schemeClr val="dk1"/>
                </a:solidFill>
                <a:latin typeface="Open Sans"/>
                <a:ea typeface="Open Sans"/>
                <a:cs typeface="Open Sans"/>
                <a:sym typeface="Open Sans"/>
              </a:rPr>
              <a:t> and Reddy, 2010)</a:t>
            </a:r>
            <a:r>
              <a:rPr lang="en-GB" sz="2000" b="0" i="0" u="none" strike="noStrike" cap="none" dirty="0">
                <a:solidFill>
                  <a:schemeClr val="dk1"/>
                </a:solidFill>
                <a:latin typeface="Open Sans"/>
                <a:ea typeface="Open Sans"/>
                <a:cs typeface="Open Sans"/>
                <a:sym typeface="Open Sans"/>
              </a:rPr>
              <a:t>. The authority of the company have to care this item.  </a:t>
            </a:r>
            <a:endParaRPr sz="2000" b="0" i="0" u="none" strike="noStrike" cap="none" dirty="0">
              <a:solidFill>
                <a:schemeClr val="dk1"/>
              </a:solidFill>
              <a:latin typeface="Open Sans"/>
              <a:ea typeface="Open Sans"/>
              <a:cs typeface="Open Sans"/>
              <a:sym typeface="Open Sans"/>
            </a:endParaRPr>
          </a:p>
        </p:txBody>
      </p:sp>
      <p:sp>
        <p:nvSpPr>
          <p:cNvPr id="275" name="Google Shape;275;p30"/>
          <p:cNvSpPr txBox="1"/>
          <p:nvPr/>
        </p:nvSpPr>
        <p:spPr>
          <a:xfrm>
            <a:off x="736600" y="3792820"/>
            <a:ext cx="8229600" cy="760631"/>
          </a:xfrm>
          <a:prstGeom prst="rect">
            <a:avLst/>
          </a:prstGeom>
          <a:noFill/>
          <a:ln>
            <a:noFill/>
          </a:ln>
        </p:spPr>
        <p:txBody>
          <a:bodyPr spcFirstLastPara="1" wrap="square" lIns="91425" tIns="45700" rIns="91425" bIns="45700" anchor="t" anchorCtr="0">
            <a:noAutofit/>
          </a:bodyPr>
          <a:lstStyle/>
          <a:p>
            <a:pPr lvl="0" algn="just">
              <a:spcBef>
                <a:spcPts val="360"/>
              </a:spcBef>
              <a:buSzPts val="1800"/>
            </a:pPr>
            <a:r>
              <a:rPr lang="en-GB" sz="2000" b="0" i="0" u="none" strike="noStrike" cap="none" dirty="0">
                <a:solidFill>
                  <a:schemeClr val="dk1"/>
                </a:solidFill>
                <a:latin typeface="Open Sans"/>
                <a:ea typeface="Open Sans"/>
                <a:cs typeface="Open Sans"/>
                <a:sym typeface="Open Sans"/>
              </a:rPr>
              <a:t>The financial forecasting is so much important things for any kinds of </a:t>
            </a:r>
            <a:r>
              <a:rPr lang="en-GB" sz="2000" dirty="0">
                <a:solidFill>
                  <a:schemeClr val="dk1"/>
                </a:solidFill>
                <a:latin typeface="Open Sans"/>
                <a:ea typeface="Open Sans"/>
                <a:cs typeface="Open Sans"/>
                <a:sym typeface="Open Sans"/>
              </a:rPr>
              <a:t>company (</a:t>
            </a:r>
            <a:r>
              <a:rPr lang="en-GB" sz="2000" dirty="0" err="1">
                <a:solidFill>
                  <a:schemeClr val="dk1"/>
                </a:solidFill>
                <a:latin typeface="Open Sans"/>
                <a:ea typeface="Open Sans"/>
                <a:cs typeface="Open Sans"/>
                <a:sym typeface="Open Sans"/>
              </a:rPr>
              <a:t>Bisen</a:t>
            </a:r>
            <a:r>
              <a:rPr lang="en-GB" sz="2000" dirty="0">
                <a:solidFill>
                  <a:schemeClr val="dk1"/>
                </a:solidFill>
                <a:latin typeface="Open Sans"/>
                <a:ea typeface="Open Sans"/>
                <a:cs typeface="Open Sans"/>
                <a:sym typeface="Open Sans"/>
              </a:rPr>
              <a:t> and Srivastava, 2009). </a:t>
            </a:r>
            <a:r>
              <a:rPr lang="en-GB" sz="2000" b="0" i="0" u="none" strike="noStrike" cap="none" dirty="0">
                <a:solidFill>
                  <a:schemeClr val="dk1"/>
                </a:solidFill>
                <a:latin typeface="Open Sans"/>
                <a:ea typeface="Open Sans"/>
                <a:cs typeface="Open Sans"/>
                <a:sym typeface="Open Sans"/>
              </a:rPr>
              <a:t>Our organization have to forecast how much money they need in the recent few years. </a:t>
            </a:r>
            <a:endParaRPr sz="2000" b="0" i="0" u="none" strike="noStrike" cap="none" dirty="0">
              <a:solidFill>
                <a:schemeClr val="dk1"/>
              </a:solidFill>
              <a:latin typeface="Open Sans"/>
              <a:ea typeface="Open Sans"/>
              <a:cs typeface="Open Sans"/>
              <a:sym typeface="Open Sans"/>
            </a:endParaRPr>
          </a:p>
        </p:txBody>
      </p:sp>
      <p:sp>
        <p:nvSpPr>
          <p:cNvPr id="276" name="Google Shape;276;p30"/>
          <p:cNvSpPr txBox="1"/>
          <p:nvPr/>
        </p:nvSpPr>
        <p:spPr>
          <a:xfrm>
            <a:off x="457200" y="3293970"/>
            <a:ext cx="3852041" cy="469788"/>
          </a:xfrm>
          <a:prstGeom prst="rect">
            <a:avLst/>
          </a:prstGeom>
          <a:noFill/>
          <a:ln>
            <a:noFill/>
          </a:ln>
        </p:spPr>
        <p:txBody>
          <a:bodyPr spcFirstLastPara="1" wrap="square" lIns="91425" tIns="45700" rIns="91425" bIns="45700" anchor="t" anchorCtr="0">
            <a:noAutofit/>
          </a:bodyPr>
          <a:lstStyle/>
          <a:p>
            <a:pPr marL="342900" marR="0" lvl="0" indent="-342900" algn="l" rtl="0">
              <a:lnSpc>
                <a:spcPct val="100000"/>
              </a:lnSpc>
              <a:spcBef>
                <a:spcPts val="360"/>
              </a:spcBef>
              <a:spcAft>
                <a:spcPts val="0"/>
              </a:spcAft>
              <a:buClr>
                <a:srgbClr val="000000"/>
              </a:buClr>
              <a:buSzPts val="1800"/>
              <a:buFont typeface="Arial"/>
              <a:buChar char="•"/>
            </a:pPr>
            <a:r>
              <a:rPr lang="en-GB" sz="1800" b="1" i="0" u="none" strike="noStrike" cap="none">
                <a:solidFill>
                  <a:srgbClr val="000000"/>
                </a:solidFill>
                <a:latin typeface="Open Sans"/>
                <a:ea typeface="Open Sans"/>
                <a:cs typeface="Open Sans"/>
                <a:sym typeface="Open Sans"/>
              </a:rPr>
              <a:t>Financial Forecast</a:t>
            </a:r>
            <a:endParaRPr sz="3200" b="1" i="0" u="none" strike="noStrike" cap="none">
              <a:solidFill>
                <a:schemeClr val="dk1"/>
              </a:solidFill>
              <a:latin typeface="Open Sans"/>
              <a:ea typeface="Open Sans"/>
              <a:cs typeface="Open Sans"/>
              <a:sym typeface="Open Sans"/>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281"/>
        <p:cNvGrpSpPr/>
        <p:nvPr/>
      </p:nvGrpSpPr>
      <p:grpSpPr>
        <a:xfrm>
          <a:off x="0" y="0"/>
          <a:ext cx="0" cy="0"/>
          <a:chOff x="0" y="0"/>
          <a:chExt cx="0" cy="0"/>
        </a:xfrm>
      </p:grpSpPr>
      <p:sp>
        <p:nvSpPr>
          <p:cNvPr id="282" name="Google Shape;282;p31"/>
          <p:cNvSpPr txBox="1">
            <a:spLocks noGrp="1"/>
          </p:cNvSpPr>
          <p:nvPr>
            <p:ph type="title"/>
          </p:nvPr>
        </p:nvSpPr>
        <p:spPr>
          <a:xfrm>
            <a:off x="457200" y="109539"/>
            <a:ext cx="8229600" cy="731120"/>
          </a:xfrm>
          <a:prstGeom prst="rect">
            <a:avLst/>
          </a:prstGeom>
          <a:noFill/>
          <a:ln>
            <a:noFill/>
          </a:ln>
        </p:spPr>
        <p:txBody>
          <a:bodyPr spcFirstLastPara="1" wrap="square" lIns="91425" tIns="45700" rIns="91425" bIns="45700" anchor="ctr" anchorCtr="0">
            <a:noAutofit/>
          </a:bodyPr>
          <a:lstStyle/>
          <a:p>
            <a:pPr marL="0" lvl="0" indent="0" algn="ctr" rtl="0">
              <a:lnSpc>
                <a:spcPct val="100000"/>
              </a:lnSpc>
              <a:spcBef>
                <a:spcPts val="0"/>
              </a:spcBef>
              <a:spcAft>
                <a:spcPts val="0"/>
              </a:spcAft>
              <a:buSzPts val="1400"/>
              <a:buNone/>
            </a:pPr>
            <a:r>
              <a:rPr lang="en-GB" sz="3200"/>
              <a:t>Management Process/ Administration</a:t>
            </a:r>
            <a:endParaRPr sz="3600"/>
          </a:p>
        </p:txBody>
      </p:sp>
      <p:sp>
        <p:nvSpPr>
          <p:cNvPr id="283" name="Google Shape;283;p31"/>
          <p:cNvSpPr txBox="1">
            <a:spLocks noGrp="1"/>
          </p:cNvSpPr>
          <p:nvPr>
            <p:ph type="body" idx="1"/>
          </p:nvPr>
        </p:nvSpPr>
        <p:spPr>
          <a:xfrm>
            <a:off x="588734" y="1065740"/>
            <a:ext cx="2816498" cy="251289"/>
          </a:xfrm>
          <a:prstGeom prst="rect">
            <a:avLst/>
          </a:prstGeom>
          <a:noFill/>
          <a:ln>
            <a:noFill/>
          </a:ln>
        </p:spPr>
        <p:txBody>
          <a:bodyPr spcFirstLastPara="1" wrap="square" lIns="91425" tIns="45700" rIns="91425" bIns="45700" anchor="t" anchorCtr="0">
            <a:noAutofit/>
          </a:bodyPr>
          <a:lstStyle/>
          <a:p>
            <a:pPr marL="0" lvl="0" indent="0" algn="l" rtl="0">
              <a:lnSpc>
                <a:spcPct val="90000"/>
              </a:lnSpc>
              <a:spcBef>
                <a:spcPts val="0"/>
              </a:spcBef>
              <a:spcAft>
                <a:spcPts val="0"/>
              </a:spcAft>
              <a:buClr>
                <a:schemeClr val="dk1"/>
              </a:buClr>
              <a:buSzPts val="1800"/>
              <a:buNone/>
            </a:pPr>
            <a:r>
              <a:rPr lang="en-GB" sz="1800" b="1"/>
              <a:t>Work Scheduling</a:t>
            </a:r>
            <a:endParaRPr b="1"/>
          </a:p>
        </p:txBody>
      </p:sp>
      <p:sp>
        <p:nvSpPr>
          <p:cNvPr id="284" name="Google Shape;284;p31"/>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p>
            <a:pPr marL="0" lvl="0" indent="0" algn="ctr" rtl="0">
              <a:lnSpc>
                <a:spcPct val="100000"/>
              </a:lnSpc>
              <a:spcBef>
                <a:spcPts val="0"/>
              </a:spcBef>
              <a:spcAft>
                <a:spcPts val="0"/>
              </a:spcAft>
              <a:buSzPts val="1400"/>
              <a:buNone/>
            </a:pPr>
            <a:r>
              <a:rPr lang="en-GB"/>
              <a:t>03/04/2019</a:t>
            </a:r>
            <a:endParaRPr/>
          </a:p>
        </p:txBody>
      </p:sp>
      <p:sp>
        <p:nvSpPr>
          <p:cNvPr id="285" name="Google Shape;285;p31"/>
          <p:cNvSpPr txBox="1"/>
          <p:nvPr/>
        </p:nvSpPr>
        <p:spPr>
          <a:xfrm>
            <a:off x="619973" y="1387417"/>
            <a:ext cx="7755759" cy="911881"/>
          </a:xfrm>
          <a:prstGeom prst="rect">
            <a:avLst/>
          </a:prstGeom>
          <a:noFill/>
          <a:ln>
            <a:noFill/>
          </a:ln>
        </p:spPr>
        <p:txBody>
          <a:bodyPr spcFirstLastPara="1" wrap="square" lIns="91425" tIns="45700" rIns="91425" bIns="45700" anchor="t" anchorCtr="0">
            <a:noAutofit/>
          </a:bodyPr>
          <a:lstStyle/>
          <a:p>
            <a:pPr marL="342900" marR="0" lvl="0" indent="-342900" algn="just" rtl="0">
              <a:lnSpc>
                <a:spcPct val="90000"/>
              </a:lnSpc>
              <a:spcBef>
                <a:spcPts val="0"/>
              </a:spcBef>
              <a:spcAft>
                <a:spcPts val="0"/>
              </a:spcAft>
              <a:buClr>
                <a:schemeClr val="dk1"/>
              </a:buClr>
              <a:buSzPts val="1800"/>
              <a:buFont typeface="Arial"/>
              <a:buChar char="•"/>
            </a:pPr>
            <a:r>
              <a:rPr lang="en-GB" sz="2000" b="0" i="0" u="none" strike="noStrike" cap="none" dirty="0">
                <a:solidFill>
                  <a:schemeClr val="dk1"/>
                </a:solidFill>
                <a:latin typeface="Times New Roman"/>
                <a:ea typeface="Times New Roman"/>
                <a:cs typeface="Times New Roman"/>
                <a:sym typeface="Times New Roman"/>
              </a:rPr>
              <a:t>In the work scheduling stage, we give the priority of the employees as we have know the employees of the organization can be considered as the best asset. We give flexibility of our employees and make 8 hours duties and there is an option to make the overtime duty for the organization.  </a:t>
            </a:r>
            <a:endParaRPr sz="2000" b="0" i="0" u="none" strike="noStrike" cap="none" dirty="0">
              <a:solidFill>
                <a:schemeClr val="dk1"/>
              </a:solidFill>
              <a:latin typeface="Times New Roman"/>
              <a:ea typeface="Times New Roman"/>
              <a:cs typeface="Times New Roman"/>
              <a:sym typeface="Times New Roman"/>
            </a:endParaRPr>
          </a:p>
        </p:txBody>
      </p:sp>
      <p:pic>
        <p:nvPicPr>
          <p:cNvPr id="286" name="Google Shape;286;p31" descr="Related image"/>
          <p:cNvPicPr preferRelativeResize="0"/>
          <p:nvPr/>
        </p:nvPicPr>
        <p:blipFill rotWithShape="1">
          <a:blip r:embed="rId3">
            <a:alphaModFix/>
          </a:blip>
          <a:srcRect/>
          <a:stretch/>
        </p:blipFill>
        <p:spPr>
          <a:xfrm>
            <a:off x="619973" y="2846056"/>
            <a:ext cx="8066828" cy="2870159"/>
          </a:xfrm>
          <a:prstGeom prst="rect">
            <a:avLst/>
          </a:prstGeom>
          <a:noFill/>
          <a:ln>
            <a:noFill/>
          </a:ln>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290"/>
        <p:cNvGrpSpPr/>
        <p:nvPr/>
      </p:nvGrpSpPr>
      <p:grpSpPr>
        <a:xfrm>
          <a:off x="0" y="0"/>
          <a:ext cx="0" cy="0"/>
          <a:chOff x="0" y="0"/>
          <a:chExt cx="0" cy="0"/>
        </a:xfrm>
      </p:grpSpPr>
      <p:sp>
        <p:nvSpPr>
          <p:cNvPr id="291" name="Google Shape;291;p32"/>
          <p:cNvSpPr txBox="1"/>
          <p:nvPr/>
        </p:nvSpPr>
        <p:spPr>
          <a:xfrm>
            <a:off x="279400" y="3558911"/>
            <a:ext cx="8186174" cy="1280100"/>
          </a:xfrm>
          <a:prstGeom prst="rect">
            <a:avLst/>
          </a:prstGeom>
          <a:noFill/>
          <a:ln>
            <a:noFill/>
          </a:ln>
        </p:spPr>
        <p:txBody>
          <a:bodyPr spcFirstLastPara="1" wrap="square" lIns="91425" tIns="45700" rIns="91425" bIns="45700" anchor="t" anchorCtr="0">
            <a:noAutofit/>
          </a:bodyPr>
          <a:lstStyle/>
          <a:p>
            <a:pPr marL="342900" lvl="0" indent="-342900" algn="just">
              <a:lnSpc>
                <a:spcPct val="90000"/>
              </a:lnSpc>
              <a:buClr>
                <a:schemeClr val="dk1"/>
              </a:buClr>
              <a:buSzPts val="1800"/>
              <a:buFont typeface="Arial"/>
              <a:buChar char="•"/>
            </a:pPr>
            <a:r>
              <a:rPr lang="en-GB" sz="2400" b="0" i="0" u="none" strike="noStrike" cap="none" dirty="0">
                <a:solidFill>
                  <a:schemeClr val="dk1"/>
                </a:solidFill>
                <a:latin typeface="Times New Roman"/>
                <a:ea typeface="Times New Roman"/>
                <a:cs typeface="Times New Roman"/>
                <a:sym typeface="Times New Roman"/>
              </a:rPr>
              <a:t>In the payroll handing stage, we would like to give a handsome salary and bonus for the task so that the employees can be happy. The authority of the organization are so much concern because the skilled and talented employees will not stay in this company if they do not get enough </a:t>
            </a:r>
            <a:r>
              <a:rPr lang="en-GB" sz="2400" dirty="0">
                <a:solidFill>
                  <a:schemeClr val="dk1"/>
                </a:solidFill>
                <a:latin typeface="Times New Roman"/>
                <a:ea typeface="Times New Roman"/>
                <a:cs typeface="Times New Roman"/>
                <a:sym typeface="Times New Roman"/>
              </a:rPr>
              <a:t>remuneration (</a:t>
            </a:r>
            <a:r>
              <a:rPr lang="en-GB" sz="2400" dirty="0" err="1">
                <a:solidFill>
                  <a:schemeClr val="dk1"/>
                </a:solidFill>
                <a:latin typeface="Times New Roman"/>
                <a:ea typeface="Times New Roman"/>
                <a:cs typeface="Times New Roman"/>
                <a:sym typeface="Times New Roman"/>
              </a:rPr>
              <a:t>Bisen</a:t>
            </a:r>
            <a:r>
              <a:rPr lang="en-GB" sz="2400" dirty="0">
                <a:solidFill>
                  <a:schemeClr val="dk1"/>
                </a:solidFill>
                <a:latin typeface="Times New Roman"/>
                <a:ea typeface="Times New Roman"/>
                <a:cs typeface="Times New Roman"/>
                <a:sym typeface="Times New Roman"/>
              </a:rPr>
              <a:t> and Srivastava, 2009).  </a:t>
            </a:r>
            <a:endParaRPr sz="2400" b="0" i="0" u="none" strike="noStrike" cap="none" dirty="0">
              <a:solidFill>
                <a:schemeClr val="dk1"/>
              </a:solidFill>
              <a:latin typeface="Times New Roman"/>
              <a:ea typeface="Times New Roman"/>
              <a:cs typeface="Times New Roman"/>
              <a:sym typeface="Times New Roman"/>
            </a:endParaRPr>
          </a:p>
        </p:txBody>
      </p:sp>
      <p:sp>
        <p:nvSpPr>
          <p:cNvPr id="292" name="Google Shape;292;p32"/>
          <p:cNvSpPr txBox="1"/>
          <p:nvPr/>
        </p:nvSpPr>
        <p:spPr>
          <a:xfrm>
            <a:off x="3510340" y="200489"/>
            <a:ext cx="2816498" cy="341940"/>
          </a:xfrm>
          <a:prstGeom prst="rect">
            <a:avLst/>
          </a:prstGeom>
          <a:noFill/>
          <a:ln>
            <a:noFill/>
          </a:ln>
        </p:spPr>
        <p:txBody>
          <a:bodyPr spcFirstLastPara="1" wrap="square" lIns="91425" tIns="45700" rIns="91425" bIns="45700" anchor="t" anchorCtr="0">
            <a:noAutofit/>
          </a:bodyPr>
          <a:lstStyle/>
          <a:p>
            <a:pPr marL="0" marR="0" lvl="0" indent="0" algn="l" rtl="0">
              <a:lnSpc>
                <a:spcPct val="90000"/>
              </a:lnSpc>
              <a:spcBef>
                <a:spcPts val="360"/>
              </a:spcBef>
              <a:spcAft>
                <a:spcPts val="0"/>
              </a:spcAft>
              <a:buClr>
                <a:schemeClr val="dk1"/>
              </a:buClr>
              <a:buSzPts val="1800"/>
              <a:buFont typeface="Arial"/>
              <a:buNone/>
            </a:pPr>
            <a:r>
              <a:rPr lang="en-GB" sz="1800" b="1" i="0" u="none" strike="noStrike" cap="none">
                <a:solidFill>
                  <a:schemeClr val="dk1"/>
                </a:solidFill>
                <a:latin typeface="Open Sans"/>
                <a:ea typeface="Open Sans"/>
                <a:cs typeface="Open Sans"/>
                <a:sym typeface="Open Sans"/>
              </a:rPr>
              <a:t>Payroll Handling </a:t>
            </a:r>
            <a:endParaRPr sz="3200" b="1" i="0" u="none" strike="noStrike" cap="none">
              <a:solidFill>
                <a:schemeClr val="dk1"/>
              </a:solidFill>
              <a:latin typeface="Open Sans"/>
              <a:ea typeface="Open Sans"/>
              <a:cs typeface="Open Sans"/>
              <a:sym typeface="Open Sans"/>
            </a:endParaRPr>
          </a:p>
        </p:txBody>
      </p:sp>
      <p:pic>
        <p:nvPicPr>
          <p:cNvPr id="293" name="Google Shape;293;p32" descr="Image result for payroll handling"/>
          <p:cNvPicPr preferRelativeResize="0"/>
          <p:nvPr/>
        </p:nvPicPr>
        <p:blipFill rotWithShape="1">
          <a:blip r:embed="rId3">
            <a:alphaModFix/>
          </a:blip>
          <a:srcRect/>
          <a:stretch/>
        </p:blipFill>
        <p:spPr>
          <a:xfrm>
            <a:off x="1714752" y="730354"/>
            <a:ext cx="5648625" cy="2747312"/>
          </a:xfrm>
          <a:prstGeom prst="rect">
            <a:avLst/>
          </a:prstGeom>
          <a:noFill/>
          <a:ln>
            <a:noFill/>
          </a:ln>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298"/>
        <p:cNvGrpSpPr/>
        <p:nvPr/>
      </p:nvGrpSpPr>
      <p:grpSpPr>
        <a:xfrm>
          <a:off x="0" y="0"/>
          <a:ext cx="0" cy="0"/>
          <a:chOff x="0" y="0"/>
          <a:chExt cx="0" cy="0"/>
        </a:xfrm>
      </p:grpSpPr>
      <p:sp>
        <p:nvSpPr>
          <p:cNvPr id="299" name="Google Shape;299;p33"/>
          <p:cNvSpPr txBox="1">
            <a:spLocks noGrp="1"/>
          </p:cNvSpPr>
          <p:nvPr>
            <p:ph type="title"/>
          </p:nvPr>
        </p:nvSpPr>
        <p:spPr>
          <a:xfrm>
            <a:off x="442913" y="188230"/>
            <a:ext cx="8229600" cy="960437"/>
          </a:xfrm>
          <a:prstGeom prst="rect">
            <a:avLst/>
          </a:prstGeom>
          <a:noFill/>
          <a:ln>
            <a:noFill/>
          </a:ln>
        </p:spPr>
        <p:txBody>
          <a:bodyPr spcFirstLastPara="1" wrap="square" lIns="91425" tIns="45700" rIns="91425" bIns="45700" anchor="ctr" anchorCtr="0">
            <a:noAutofit/>
          </a:bodyPr>
          <a:lstStyle/>
          <a:p>
            <a:pPr marL="0" lvl="0" indent="0" algn="ctr" rtl="0">
              <a:lnSpc>
                <a:spcPct val="100000"/>
              </a:lnSpc>
              <a:spcBef>
                <a:spcPts val="0"/>
              </a:spcBef>
              <a:spcAft>
                <a:spcPts val="0"/>
              </a:spcAft>
              <a:buSzPts val="1400"/>
              <a:buNone/>
            </a:pPr>
            <a:r>
              <a:rPr lang="en-GB" sz="3600"/>
              <a:t>Other Management Process</a:t>
            </a:r>
            <a:endParaRPr sz="3600"/>
          </a:p>
        </p:txBody>
      </p:sp>
      <p:sp>
        <p:nvSpPr>
          <p:cNvPr id="300" name="Google Shape;300;p33"/>
          <p:cNvSpPr txBox="1">
            <a:spLocks noGrp="1"/>
          </p:cNvSpPr>
          <p:nvPr>
            <p:ph type="body" idx="1"/>
          </p:nvPr>
        </p:nvSpPr>
        <p:spPr>
          <a:xfrm>
            <a:off x="959107" y="2167625"/>
            <a:ext cx="3284483" cy="484680"/>
          </a:xfrm>
          <a:prstGeom prst="rect">
            <a:avLst/>
          </a:prstGeom>
          <a:noFill/>
          <a:ln>
            <a:noFill/>
          </a:ln>
        </p:spPr>
        <p:txBody>
          <a:bodyPr spcFirstLastPara="1" wrap="square" lIns="91425" tIns="45700" rIns="91425" bIns="45700" anchor="t" anchorCtr="0">
            <a:noAutofit/>
          </a:bodyPr>
          <a:lstStyle/>
          <a:p>
            <a:pPr marL="342900" lvl="0" indent="-342900" algn="l" rtl="0">
              <a:lnSpc>
                <a:spcPct val="90000"/>
              </a:lnSpc>
              <a:spcBef>
                <a:spcPts val="0"/>
              </a:spcBef>
              <a:spcAft>
                <a:spcPts val="0"/>
              </a:spcAft>
              <a:buClr>
                <a:schemeClr val="dk1"/>
              </a:buClr>
              <a:buSzPts val="1800"/>
              <a:buChar char="•"/>
            </a:pPr>
            <a:r>
              <a:rPr lang="en-GB" sz="1800" b="1"/>
              <a:t>Staff Training </a:t>
            </a:r>
            <a:endParaRPr b="1"/>
          </a:p>
        </p:txBody>
      </p:sp>
      <p:sp>
        <p:nvSpPr>
          <p:cNvPr id="301" name="Google Shape;301;p33"/>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p>
            <a:pPr marL="0" lvl="0" indent="0" algn="ctr" rtl="0">
              <a:lnSpc>
                <a:spcPct val="100000"/>
              </a:lnSpc>
              <a:spcBef>
                <a:spcPts val="0"/>
              </a:spcBef>
              <a:spcAft>
                <a:spcPts val="0"/>
              </a:spcAft>
              <a:buSzPts val="1400"/>
              <a:buNone/>
            </a:pPr>
            <a:r>
              <a:rPr lang="en-GB"/>
              <a:t>03/04/2019</a:t>
            </a:r>
            <a:endParaRPr/>
          </a:p>
        </p:txBody>
      </p:sp>
      <p:sp>
        <p:nvSpPr>
          <p:cNvPr id="302" name="Google Shape;302;p33"/>
          <p:cNvSpPr txBox="1"/>
          <p:nvPr/>
        </p:nvSpPr>
        <p:spPr>
          <a:xfrm>
            <a:off x="295897" y="3338211"/>
            <a:ext cx="8376615" cy="1573001"/>
          </a:xfrm>
          <a:prstGeom prst="rect">
            <a:avLst/>
          </a:prstGeom>
          <a:noFill/>
          <a:ln>
            <a:noFill/>
          </a:ln>
        </p:spPr>
        <p:txBody>
          <a:bodyPr spcFirstLastPara="1" wrap="square" lIns="91425" tIns="45700" rIns="91425" bIns="45700" anchor="t" anchorCtr="0">
            <a:noAutofit/>
          </a:bodyPr>
          <a:lstStyle/>
          <a:p>
            <a:pPr marL="342900" lvl="0" indent="-342900" algn="just">
              <a:lnSpc>
                <a:spcPct val="90000"/>
              </a:lnSpc>
              <a:buClr>
                <a:schemeClr val="dk1"/>
              </a:buClr>
              <a:buSzPts val="1800"/>
              <a:buFont typeface="Arial"/>
              <a:buChar char="•"/>
            </a:pPr>
            <a:r>
              <a:rPr lang="en-GB" sz="2400" b="0" i="0" u="none" strike="noStrike" cap="none" dirty="0">
                <a:solidFill>
                  <a:schemeClr val="dk1"/>
                </a:solidFill>
                <a:latin typeface="Open Sans"/>
                <a:ea typeface="Open Sans"/>
                <a:cs typeface="Open Sans"/>
                <a:sym typeface="Open Sans"/>
              </a:rPr>
              <a:t>We will give good training facility to our employees so that they can deal with the customers and the other part of the </a:t>
            </a:r>
            <a:r>
              <a:rPr lang="en-GB" sz="2400" dirty="0">
                <a:solidFill>
                  <a:schemeClr val="dk1"/>
                </a:solidFill>
                <a:latin typeface="Open Sans"/>
                <a:ea typeface="Open Sans"/>
                <a:cs typeface="Open Sans"/>
                <a:sym typeface="Open Sans"/>
              </a:rPr>
              <a:t>organization (</a:t>
            </a:r>
            <a:r>
              <a:rPr lang="en-GB" sz="2400" dirty="0" err="1">
                <a:solidFill>
                  <a:schemeClr val="dk1"/>
                </a:solidFill>
                <a:latin typeface="Open Sans"/>
                <a:ea typeface="Open Sans"/>
                <a:cs typeface="Open Sans"/>
                <a:sym typeface="Open Sans"/>
              </a:rPr>
              <a:t>Bisen</a:t>
            </a:r>
            <a:r>
              <a:rPr lang="en-GB" sz="2400" dirty="0">
                <a:solidFill>
                  <a:schemeClr val="dk1"/>
                </a:solidFill>
                <a:latin typeface="Open Sans"/>
                <a:ea typeface="Open Sans"/>
                <a:cs typeface="Open Sans"/>
                <a:sym typeface="Open Sans"/>
              </a:rPr>
              <a:t> and Srivastava, 2009). </a:t>
            </a:r>
            <a:r>
              <a:rPr lang="en-GB" sz="2400" b="0" i="0" u="none" strike="noStrike" cap="none" dirty="0">
                <a:solidFill>
                  <a:schemeClr val="dk1"/>
                </a:solidFill>
                <a:latin typeface="Open Sans"/>
                <a:ea typeface="Open Sans"/>
                <a:cs typeface="Open Sans"/>
                <a:sym typeface="Open Sans"/>
              </a:rPr>
              <a:t>The service quality of the employees largely depends on this. Their productivity will be improved. The task of the whole organization will be smooth. </a:t>
            </a:r>
            <a:endParaRPr sz="2400" b="0" i="0" u="none" strike="noStrike" cap="none" dirty="0">
              <a:solidFill>
                <a:schemeClr val="dk1"/>
              </a:solidFill>
              <a:latin typeface="Open Sans"/>
              <a:ea typeface="Open Sans"/>
              <a:cs typeface="Open Sans"/>
              <a:sym typeface="Open Sans"/>
            </a:endParaRPr>
          </a:p>
        </p:txBody>
      </p:sp>
      <p:pic>
        <p:nvPicPr>
          <p:cNvPr id="303" name="Google Shape;303;p33" descr="Image result for training"/>
          <p:cNvPicPr preferRelativeResize="0"/>
          <p:nvPr/>
        </p:nvPicPr>
        <p:blipFill rotWithShape="1">
          <a:blip r:embed="rId3">
            <a:alphaModFix/>
          </a:blip>
          <a:srcRect/>
          <a:stretch/>
        </p:blipFill>
        <p:spPr>
          <a:xfrm>
            <a:off x="3916274" y="952994"/>
            <a:ext cx="4312225" cy="2445297"/>
          </a:xfrm>
          <a:prstGeom prst="rect">
            <a:avLst/>
          </a:prstGeom>
          <a:noFill/>
          <a:ln>
            <a:noFill/>
          </a:ln>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258"/>
        <p:cNvGrpSpPr/>
        <p:nvPr/>
      </p:nvGrpSpPr>
      <p:grpSpPr>
        <a:xfrm>
          <a:off x="0" y="0"/>
          <a:ext cx="0" cy="0"/>
          <a:chOff x="0" y="0"/>
          <a:chExt cx="0" cy="0"/>
        </a:xfrm>
      </p:grpSpPr>
      <p:sp>
        <p:nvSpPr>
          <p:cNvPr id="259" name="Google Shape;259;p29"/>
          <p:cNvSpPr txBox="1">
            <a:spLocks noGrp="1"/>
          </p:cNvSpPr>
          <p:nvPr>
            <p:ph type="title"/>
          </p:nvPr>
        </p:nvSpPr>
        <p:spPr>
          <a:xfrm>
            <a:off x="457200" y="44450"/>
            <a:ext cx="8229600" cy="1081088"/>
          </a:xfrm>
          <a:prstGeom prst="rect">
            <a:avLst/>
          </a:prstGeom>
          <a:noFill/>
          <a:ln>
            <a:noFill/>
          </a:ln>
        </p:spPr>
        <p:txBody>
          <a:bodyPr spcFirstLastPara="1" wrap="square" lIns="91425" tIns="45700" rIns="91425" bIns="45700" anchor="ctr" anchorCtr="0">
            <a:noAutofit/>
          </a:bodyPr>
          <a:lstStyle/>
          <a:p>
            <a:pPr marL="0" lvl="0" indent="0" algn="ctr" rtl="0">
              <a:lnSpc>
                <a:spcPct val="100000"/>
              </a:lnSpc>
              <a:spcBef>
                <a:spcPts val="0"/>
              </a:spcBef>
              <a:spcAft>
                <a:spcPts val="0"/>
              </a:spcAft>
              <a:buSzPts val="1400"/>
              <a:buNone/>
            </a:pPr>
            <a:r>
              <a:rPr lang="en-GB" sz="3600"/>
              <a:t>Management Process/ Finance Cont..</a:t>
            </a:r>
            <a:endParaRPr sz="3600"/>
          </a:p>
        </p:txBody>
      </p:sp>
      <p:sp>
        <p:nvSpPr>
          <p:cNvPr id="260" name="Google Shape;260;p29"/>
          <p:cNvSpPr txBox="1">
            <a:spLocks noGrp="1"/>
          </p:cNvSpPr>
          <p:nvPr>
            <p:ph type="body" idx="1"/>
          </p:nvPr>
        </p:nvSpPr>
        <p:spPr>
          <a:xfrm>
            <a:off x="417308" y="1031876"/>
            <a:ext cx="4020207" cy="462456"/>
          </a:xfrm>
          <a:prstGeom prst="rect">
            <a:avLst/>
          </a:prstGeom>
          <a:noFill/>
          <a:ln>
            <a:noFill/>
          </a:ln>
        </p:spPr>
        <p:txBody>
          <a:bodyPr spcFirstLastPara="1" wrap="square" lIns="91425" tIns="45700" rIns="91425" bIns="45700" anchor="t" anchorCtr="0">
            <a:noAutofit/>
          </a:bodyPr>
          <a:lstStyle/>
          <a:p>
            <a:pPr marL="342900" lvl="0" indent="-342900" algn="l" rtl="0">
              <a:lnSpc>
                <a:spcPct val="100000"/>
              </a:lnSpc>
              <a:spcBef>
                <a:spcPts val="360"/>
              </a:spcBef>
              <a:spcAft>
                <a:spcPts val="0"/>
              </a:spcAft>
              <a:buClr>
                <a:srgbClr val="000000"/>
              </a:buClr>
              <a:buSzPts val="1800"/>
              <a:buChar char="•"/>
            </a:pPr>
            <a:r>
              <a:rPr lang="en-GB" sz="1800" b="1">
                <a:solidFill>
                  <a:srgbClr val="000000"/>
                </a:solidFill>
              </a:rPr>
              <a:t>Financial Statements </a:t>
            </a:r>
            <a:endParaRPr b="1"/>
          </a:p>
        </p:txBody>
      </p:sp>
      <p:sp>
        <p:nvSpPr>
          <p:cNvPr id="261" name="Google Shape;261;p29"/>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p>
            <a:pPr marL="0" lvl="0" indent="0" algn="ctr" rtl="0">
              <a:lnSpc>
                <a:spcPct val="100000"/>
              </a:lnSpc>
              <a:spcBef>
                <a:spcPts val="0"/>
              </a:spcBef>
              <a:spcAft>
                <a:spcPts val="0"/>
              </a:spcAft>
              <a:buSzPts val="1400"/>
              <a:buNone/>
            </a:pPr>
            <a:r>
              <a:rPr lang="en-GB"/>
              <a:t>03/04/2019</a:t>
            </a:r>
            <a:endParaRPr/>
          </a:p>
        </p:txBody>
      </p:sp>
      <p:sp>
        <p:nvSpPr>
          <p:cNvPr id="262" name="Google Shape;262;p29"/>
          <p:cNvSpPr txBox="1"/>
          <p:nvPr/>
        </p:nvSpPr>
        <p:spPr>
          <a:xfrm>
            <a:off x="736599" y="1994556"/>
            <a:ext cx="7209221" cy="809297"/>
          </a:xfrm>
          <a:prstGeom prst="rect">
            <a:avLst/>
          </a:prstGeom>
          <a:noFill/>
          <a:ln>
            <a:noFill/>
          </a:ln>
        </p:spPr>
        <p:txBody>
          <a:bodyPr spcFirstLastPara="1" wrap="square" lIns="91425" tIns="45700" rIns="91425" bIns="45700" anchor="t" anchorCtr="0">
            <a:noAutofit/>
          </a:bodyPr>
          <a:lstStyle/>
          <a:p>
            <a:pPr marL="342900" marR="0" lvl="0" indent="-228600" algn="l" rtl="0">
              <a:lnSpc>
                <a:spcPct val="100000"/>
              </a:lnSpc>
              <a:spcBef>
                <a:spcPts val="360"/>
              </a:spcBef>
              <a:spcAft>
                <a:spcPts val="0"/>
              </a:spcAft>
              <a:buClr>
                <a:srgbClr val="000000"/>
              </a:buClr>
              <a:buSzPts val="1800"/>
              <a:buFont typeface="Arial"/>
              <a:buNone/>
            </a:pPr>
            <a:endParaRPr sz="3200" b="0" i="0" u="none" strike="noStrike" cap="none">
              <a:solidFill>
                <a:schemeClr val="dk1"/>
              </a:solidFill>
              <a:latin typeface="Open Sans"/>
              <a:ea typeface="Open Sans"/>
              <a:cs typeface="Open Sans"/>
              <a:sym typeface="Open Sans"/>
            </a:endParaRPr>
          </a:p>
        </p:txBody>
      </p:sp>
      <p:sp>
        <p:nvSpPr>
          <p:cNvPr id="263" name="Google Shape;263;p29"/>
          <p:cNvSpPr txBox="1"/>
          <p:nvPr/>
        </p:nvSpPr>
        <p:spPr>
          <a:xfrm>
            <a:off x="553506" y="1485686"/>
            <a:ext cx="8066689" cy="809297"/>
          </a:xfrm>
          <a:prstGeom prst="rect">
            <a:avLst/>
          </a:prstGeom>
          <a:noFill/>
          <a:ln>
            <a:noFill/>
          </a:ln>
        </p:spPr>
        <p:txBody>
          <a:bodyPr spcFirstLastPara="1" wrap="square" lIns="91425" tIns="45700" rIns="91425" bIns="45700" anchor="t" anchorCtr="0">
            <a:noAutofit/>
          </a:bodyPr>
          <a:lstStyle/>
          <a:p>
            <a:pPr marL="342900" marR="0" lvl="0" indent="-342900" algn="just" rtl="0">
              <a:lnSpc>
                <a:spcPct val="100000"/>
              </a:lnSpc>
              <a:spcBef>
                <a:spcPts val="360"/>
              </a:spcBef>
              <a:spcAft>
                <a:spcPts val="0"/>
              </a:spcAft>
              <a:buClr>
                <a:srgbClr val="000000"/>
              </a:buClr>
              <a:buSzPts val="1800"/>
              <a:buFont typeface="Arial"/>
              <a:buChar char="•"/>
            </a:pPr>
            <a:r>
              <a:rPr lang="en-GB" sz="1800" b="0" i="0" u="none" strike="noStrike" cap="none">
                <a:solidFill>
                  <a:schemeClr val="dk1"/>
                </a:solidFill>
                <a:latin typeface="Open Sans"/>
                <a:ea typeface="Open Sans"/>
                <a:cs typeface="Open Sans"/>
                <a:sym typeface="Open Sans"/>
              </a:rPr>
              <a:t>Form the  financial statement, the management of the security company see the whole facts and figures. They can see the overall performance and financial condition of the company. So form here we get the necessary business information so that we can make a viable business decision. The authority of the company  will be more sensitive about the financial statement of the company as it bears a great part. </a:t>
            </a:r>
            <a:endParaRPr sz="1800" b="0" i="0" u="none" strike="noStrike" cap="none">
              <a:solidFill>
                <a:schemeClr val="dk1"/>
              </a:solidFill>
              <a:latin typeface="Open Sans"/>
              <a:ea typeface="Open Sans"/>
              <a:cs typeface="Open Sans"/>
              <a:sym typeface="Open Sans"/>
            </a:endParaRPr>
          </a:p>
        </p:txBody>
      </p:sp>
      <p:sp>
        <p:nvSpPr>
          <p:cNvPr id="264" name="Google Shape;264;p29"/>
          <p:cNvSpPr txBox="1"/>
          <p:nvPr/>
        </p:nvSpPr>
        <p:spPr>
          <a:xfrm>
            <a:off x="620111" y="3851401"/>
            <a:ext cx="8066689" cy="1121707"/>
          </a:xfrm>
          <a:prstGeom prst="rect">
            <a:avLst/>
          </a:prstGeom>
          <a:noFill/>
          <a:ln>
            <a:noFill/>
          </a:ln>
        </p:spPr>
        <p:txBody>
          <a:bodyPr spcFirstLastPara="1" wrap="square" lIns="91425" tIns="45700" rIns="91425" bIns="45700" anchor="t" anchorCtr="0">
            <a:noAutofit/>
          </a:bodyPr>
          <a:lstStyle/>
          <a:p>
            <a:pPr marL="342900" marR="0" lvl="0" indent="-342900" algn="l" rtl="0">
              <a:lnSpc>
                <a:spcPct val="100000"/>
              </a:lnSpc>
              <a:spcBef>
                <a:spcPts val="360"/>
              </a:spcBef>
              <a:spcAft>
                <a:spcPts val="0"/>
              </a:spcAft>
              <a:buClr>
                <a:srgbClr val="000000"/>
              </a:buClr>
              <a:buSzPts val="1800"/>
              <a:buFont typeface="Arial"/>
              <a:buChar char="•"/>
            </a:pPr>
            <a:r>
              <a:rPr lang="en-GB" sz="1800" b="0" i="0" u="none" strike="noStrike" cap="none">
                <a:solidFill>
                  <a:schemeClr val="dk1"/>
                </a:solidFill>
                <a:latin typeface="Open Sans"/>
                <a:ea typeface="Open Sans"/>
                <a:cs typeface="Open Sans"/>
                <a:sym typeface="Open Sans"/>
              </a:rPr>
              <a:t>We have to make a details plan for the welfare of the organization and for that reason, we can make a good breakdown of the financial part. We have to take the knowledge of the details about running the business so that we can make a competitive business decision and win the market. </a:t>
            </a:r>
            <a:endParaRPr sz="1800" b="0" i="0" u="none" strike="noStrike" cap="none">
              <a:solidFill>
                <a:schemeClr val="dk1"/>
              </a:solidFill>
              <a:latin typeface="Open Sans"/>
              <a:ea typeface="Open Sans"/>
              <a:cs typeface="Open Sans"/>
              <a:sym typeface="Open Sans"/>
            </a:endParaRPr>
          </a:p>
        </p:txBody>
      </p:sp>
      <p:sp>
        <p:nvSpPr>
          <p:cNvPr id="265" name="Google Shape;265;p29"/>
          <p:cNvSpPr txBox="1"/>
          <p:nvPr/>
        </p:nvSpPr>
        <p:spPr>
          <a:xfrm>
            <a:off x="250825" y="3505521"/>
            <a:ext cx="2906110" cy="459036"/>
          </a:xfrm>
          <a:prstGeom prst="rect">
            <a:avLst/>
          </a:prstGeom>
          <a:noFill/>
          <a:ln>
            <a:noFill/>
          </a:ln>
        </p:spPr>
        <p:txBody>
          <a:bodyPr spcFirstLastPara="1" wrap="square" lIns="91425" tIns="45700" rIns="91425" bIns="45700" anchor="t" anchorCtr="0">
            <a:noAutofit/>
          </a:bodyPr>
          <a:lstStyle/>
          <a:p>
            <a:pPr marL="342900" marR="0" lvl="0" indent="-342900" algn="l" rtl="0">
              <a:lnSpc>
                <a:spcPct val="100000"/>
              </a:lnSpc>
              <a:spcBef>
                <a:spcPts val="360"/>
              </a:spcBef>
              <a:spcAft>
                <a:spcPts val="0"/>
              </a:spcAft>
              <a:buClr>
                <a:srgbClr val="000000"/>
              </a:buClr>
              <a:buSzPts val="1800"/>
              <a:buFont typeface="Arial"/>
              <a:buChar char="•"/>
            </a:pPr>
            <a:r>
              <a:rPr lang="en-GB" sz="1800" b="1" i="0" u="none" strike="noStrike" cap="none">
                <a:solidFill>
                  <a:srgbClr val="000000"/>
                </a:solidFill>
                <a:latin typeface="Open Sans"/>
                <a:ea typeface="Open Sans"/>
                <a:cs typeface="Open Sans"/>
                <a:sym typeface="Open Sans"/>
              </a:rPr>
              <a:t>Breakdown Analysis </a:t>
            </a:r>
            <a:endParaRPr sz="3200" b="1" i="0" u="none" strike="noStrike" cap="none">
              <a:solidFill>
                <a:schemeClr val="dk1"/>
              </a:solidFill>
              <a:latin typeface="Open Sans"/>
              <a:ea typeface="Open Sans"/>
              <a:cs typeface="Open Sans"/>
              <a:sym typeface="Open Sans"/>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171"/>
        <p:cNvGrpSpPr/>
        <p:nvPr/>
      </p:nvGrpSpPr>
      <p:grpSpPr>
        <a:xfrm>
          <a:off x="0" y="0"/>
          <a:ext cx="0" cy="0"/>
          <a:chOff x="0" y="0"/>
          <a:chExt cx="0" cy="0"/>
        </a:xfrm>
      </p:grpSpPr>
      <p:sp>
        <p:nvSpPr>
          <p:cNvPr id="172" name="Google Shape;172;p22"/>
          <p:cNvSpPr txBox="1">
            <a:spLocks noGrp="1"/>
          </p:cNvSpPr>
          <p:nvPr>
            <p:ph type="title"/>
          </p:nvPr>
        </p:nvSpPr>
        <p:spPr>
          <a:xfrm>
            <a:off x="457200" y="188913"/>
            <a:ext cx="8229600" cy="733424"/>
          </a:xfrm>
          <a:prstGeom prst="rect">
            <a:avLst/>
          </a:prstGeom>
          <a:noFill/>
          <a:ln>
            <a:noFill/>
          </a:ln>
        </p:spPr>
        <p:txBody>
          <a:bodyPr spcFirstLastPara="1" wrap="square" lIns="91425" tIns="45700" rIns="91425" bIns="45700" anchor="ctr" anchorCtr="0">
            <a:noAutofit/>
          </a:bodyPr>
          <a:lstStyle/>
          <a:p>
            <a:pPr marL="0" lvl="0" indent="0" algn="ctr" rtl="0">
              <a:lnSpc>
                <a:spcPct val="100000"/>
              </a:lnSpc>
              <a:spcBef>
                <a:spcPts val="0"/>
              </a:spcBef>
              <a:spcAft>
                <a:spcPts val="0"/>
              </a:spcAft>
              <a:buSzPts val="1400"/>
              <a:buNone/>
            </a:pPr>
            <a:r>
              <a:rPr lang="en-GB" sz="3200"/>
              <a:t>Management Process/Marketing Cont..</a:t>
            </a:r>
            <a:endParaRPr sz="3200"/>
          </a:p>
        </p:txBody>
      </p:sp>
      <p:sp>
        <p:nvSpPr>
          <p:cNvPr id="173" name="Google Shape;173;p22"/>
          <p:cNvSpPr txBox="1">
            <a:spLocks noGrp="1"/>
          </p:cNvSpPr>
          <p:nvPr>
            <p:ph type="body" idx="1"/>
          </p:nvPr>
        </p:nvSpPr>
        <p:spPr>
          <a:xfrm>
            <a:off x="139263" y="1123746"/>
            <a:ext cx="4219903" cy="552559"/>
          </a:xfrm>
          <a:prstGeom prst="rect">
            <a:avLst/>
          </a:prstGeom>
          <a:noFill/>
          <a:ln>
            <a:noFill/>
          </a:ln>
        </p:spPr>
        <p:txBody>
          <a:bodyPr spcFirstLastPara="1" wrap="square" lIns="91425" tIns="45700" rIns="91425" bIns="45700" anchor="t" anchorCtr="0">
            <a:noAutofit/>
          </a:bodyPr>
          <a:lstStyle/>
          <a:p>
            <a:pPr marL="342900" lvl="0" indent="-342900" algn="l" rtl="0">
              <a:lnSpc>
                <a:spcPct val="100000"/>
              </a:lnSpc>
              <a:spcBef>
                <a:spcPts val="320"/>
              </a:spcBef>
              <a:spcAft>
                <a:spcPts val="0"/>
              </a:spcAft>
              <a:buClr>
                <a:srgbClr val="000000"/>
              </a:buClr>
              <a:buSzPts val="1600"/>
              <a:buChar char="•"/>
            </a:pPr>
            <a:r>
              <a:rPr lang="en-GB" sz="1600" b="1">
                <a:solidFill>
                  <a:srgbClr val="000000"/>
                </a:solidFill>
              </a:rPr>
              <a:t>Sales Target and Objectives</a:t>
            </a:r>
            <a:endParaRPr b="1"/>
          </a:p>
          <a:p>
            <a:pPr marL="0" lvl="0" indent="0" algn="just" rtl="0">
              <a:lnSpc>
                <a:spcPct val="90000"/>
              </a:lnSpc>
              <a:spcBef>
                <a:spcPts val="560"/>
              </a:spcBef>
              <a:spcAft>
                <a:spcPts val="0"/>
              </a:spcAft>
              <a:buClr>
                <a:schemeClr val="dk1"/>
              </a:buClr>
              <a:buSzPts val="2800"/>
              <a:buFont typeface="Arial"/>
              <a:buNone/>
            </a:pPr>
            <a:endParaRPr sz="2800" b="1"/>
          </a:p>
        </p:txBody>
      </p:sp>
      <p:sp>
        <p:nvSpPr>
          <p:cNvPr id="174" name="Google Shape;174;p22"/>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p>
            <a:pPr marL="0" lvl="0" indent="0" algn="ctr" rtl="0">
              <a:lnSpc>
                <a:spcPct val="100000"/>
              </a:lnSpc>
              <a:spcBef>
                <a:spcPts val="0"/>
              </a:spcBef>
              <a:spcAft>
                <a:spcPts val="0"/>
              </a:spcAft>
              <a:buSzPts val="1400"/>
              <a:buNone/>
            </a:pPr>
            <a:r>
              <a:rPr lang="en-GB"/>
              <a:t>03/04/2019</a:t>
            </a:r>
            <a:endParaRPr/>
          </a:p>
        </p:txBody>
      </p:sp>
      <p:sp>
        <p:nvSpPr>
          <p:cNvPr id="176" name="Google Shape;176;p22"/>
          <p:cNvSpPr txBox="1"/>
          <p:nvPr/>
        </p:nvSpPr>
        <p:spPr>
          <a:xfrm>
            <a:off x="457200" y="3164823"/>
            <a:ext cx="2002221" cy="517305"/>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320"/>
              </a:spcBef>
              <a:spcAft>
                <a:spcPts val="0"/>
              </a:spcAft>
              <a:buClr>
                <a:srgbClr val="000000"/>
              </a:buClr>
              <a:buSzPts val="1600"/>
              <a:buFont typeface="Arial"/>
              <a:buNone/>
            </a:pPr>
            <a:r>
              <a:rPr lang="en-GB" sz="1600" b="1" i="0" u="none" strike="noStrike" cap="none">
                <a:solidFill>
                  <a:srgbClr val="000000"/>
                </a:solidFill>
                <a:latin typeface="Open Sans"/>
                <a:ea typeface="Open Sans"/>
                <a:cs typeface="Open Sans"/>
                <a:sym typeface="Open Sans"/>
              </a:rPr>
              <a:t>Product , Service and Development</a:t>
            </a:r>
            <a:endParaRPr sz="3200" b="1" i="0" u="none" strike="noStrike" cap="none">
              <a:solidFill>
                <a:schemeClr val="dk1"/>
              </a:solidFill>
              <a:latin typeface="Open Sans"/>
              <a:ea typeface="Open Sans"/>
              <a:cs typeface="Open Sans"/>
              <a:sym typeface="Open Sans"/>
            </a:endParaRPr>
          </a:p>
          <a:p>
            <a:pPr marL="0" marR="0" lvl="0" indent="0" algn="just" rtl="0">
              <a:lnSpc>
                <a:spcPct val="90000"/>
              </a:lnSpc>
              <a:spcBef>
                <a:spcPts val="560"/>
              </a:spcBef>
              <a:spcAft>
                <a:spcPts val="0"/>
              </a:spcAft>
              <a:buClr>
                <a:schemeClr val="dk1"/>
              </a:buClr>
              <a:buSzPts val="2800"/>
              <a:buFont typeface="Arial"/>
              <a:buNone/>
            </a:pPr>
            <a:endParaRPr sz="2800" b="1" i="0" u="none" strike="noStrike" cap="none">
              <a:solidFill>
                <a:schemeClr val="dk1"/>
              </a:solidFill>
              <a:latin typeface="Open Sans"/>
              <a:ea typeface="Open Sans"/>
              <a:cs typeface="Open Sans"/>
              <a:sym typeface="Open Sans"/>
            </a:endParaRPr>
          </a:p>
        </p:txBody>
      </p:sp>
      <p:sp>
        <p:nvSpPr>
          <p:cNvPr id="177" name="Google Shape;177;p22"/>
          <p:cNvSpPr txBox="1"/>
          <p:nvPr/>
        </p:nvSpPr>
        <p:spPr>
          <a:xfrm>
            <a:off x="596899" y="1599130"/>
            <a:ext cx="7950201" cy="864050"/>
          </a:xfrm>
          <a:prstGeom prst="rect">
            <a:avLst/>
          </a:prstGeom>
          <a:noFill/>
          <a:ln>
            <a:noFill/>
          </a:ln>
        </p:spPr>
        <p:txBody>
          <a:bodyPr spcFirstLastPara="1" wrap="square" lIns="91425" tIns="45700" rIns="91425" bIns="45700" anchor="t" anchorCtr="0">
            <a:noAutofit/>
          </a:bodyPr>
          <a:lstStyle/>
          <a:p>
            <a:pPr marL="0" marR="0" lvl="0" indent="0" algn="just" rtl="0">
              <a:lnSpc>
                <a:spcPct val="100000"/>
              </a:lnSpc>
              <a:spcBef>
                <a:spcPts val="320"/>
              </a:spcBef>
              <a:spcAft>
                <a:spcPts val="0"/>
              </a:spcAft>
              <a:buClr>
                <a:srgbClr val="000000"/>
              </a:buClr>
              <a:buSzPts val="1600"/>
              <a:buFont typeface="Arial"/>
              <a:buNone/>
            </a:pPr>
            <a:r>
              <a:rPr lang="en-GB" sz="2000" b="0" i="0" u="none" strike="noStrike" cap="none">
                <a:solidFill>
                  <a:srgbClr val="000000"/>
                </a:solidFill>
                <a:latin typeface="Open Sans"/>
                <a:ea typeface="Open Sans"/>
                <a:cs typeface="Open Sans"/>
                <a:sym typeface="Open Sans"/>
              </a:rPr>
              <a:t>We will set a targeted amount and try our best level to reach that target level. We will make a good image in the market so that customers feel free to buy our products </a:t>
            </a:r>
            <a:endParaRPr sz="4000" b="0" i="0" u="none" strike="noStrike" cap="none">
              <a:solidFill>
                <a:schemeClr val="dk1"/>
              </a:solidFill>
              <a:latin typeface="Open Sans"/>
              <a:ea typeface="Open Sans"/>
              <a:cs typeface="Open Sans"/>
              <a:sym typeface="Open Sans"/>
            </a:endParaRPr>
          </a:p>
          <a:p>
            <a:pPr marL="0" marR="0" lvl="0" indent="0" algn="just" rtl="0">
              <a:lnSpc>
                <a:spcPct val="90000"/>
              </a:lnSpc>
              <a:spcBef>
                <a:spcPts val="560"/>
              </a:spcBef>
              <a:spcAft>
                <a:spcPts val="0"/>
              </a:spcAft>
              <a:buClr>
                <a:schemeClr val="dk1"/>
              </a:buClr>
              <a:buSzPts val="2800"/>
              <a:buFont typeface="Arial"/>
              <a:buNone/>
            </a:pPr>
            <a:endParaRPr sz="3600" b="0" i="0" u="none" strike="noStrike" cap="none">
              <a:solidFill>
                <a:schemeClr val="dk1"/>
              </a:solidFill>
              <a:latin typeface="Open Sans"/>
              <a:ea typeface="Open Sans"/>
              <a:cs typeface="Open Sans"/>
              <a:sym typeface="Open Sans"/>
            </a:endParaRPr>
          </a:p>
        </p:txBody>
      </p:sp>
      <p:sp>
        <p:nvSpPr>
          <p:cNvPr id="178" name="Google Shape;178;p22"/>
          <p:cNvSpPr txBox="1"/>
          <p:nvPr/>
        </p:nvSpPr>
        <p:spPr>
          <a:xfrm>
            <a:off x="2570655" y="3110835"/>
            <a:ext cx="6436712" cy="1090120"/>
          </a:xfrm>
          <a:prstGeom prst="rect">
            <a:avLst/>
          </a:prstGeom>
          <a:noFill/>
          <a:ln>
            <a:noFill/>
          </a:ln>
        </p:spPr>
        <p:txBody>
          <a:bodyPr spcFirstLastPara="1" wrap="square" lIns="91425" tIns="45700" rIns="91425" bIns="45700" anchor="t" anchorCtr="0">
            <a:noAutofit/>
          </a:bodyPr>
          <a:lstStyle/>
          <a:p>
            <a:pPr marL="0" marR="0" lvl="0" indent="0" algn="just" rtl="0">
              <a:lnSpc>
                <a:spcPct val="90000"/>
              </a:lnSpc>
              <a:spcBef>
                <a:spcPts val="560"/>
              </a:spcBef>
              <a:spcAft>
                <a:spcPts val="0"/>
              </a:spcAft>
              <a:buClr>
                <a:schemeClr val="dk1"/>
              </a:buClr>
              <a:buSzPts val="2800"/>
              <a:buFont typeface="Arial"/>
              <a:buNone/>
            </a:pPr>
            <a:r>
              <a:rPr lang="en-GB" sz="1800" b="0" i="0" u="none" strike="noStrike" cap="none">
                <a:solidFill>
                  <a:schemeClr val="dk1"/>
                </a:solidFill>
                <a:latin typeface="Open Sans"/>
                <a:ea typeface="Open Sans"/>
                <a:cs typeface="Open Sans"/>
                <a:sym typeface="Open Sans"/>
              </a:rPr>
              <a:t>CCTV, digital CC camera, trained security guard, voice record for security. We will continuously  make a good characteristics of the products </a:t>
            </a:r>
            <a:endParaRPr sz="1800" b="0" i="0" u="none" strike="noStrike" cap="none">
              <a:solidFill>
                <a:schemeClr val="dk1"/>
              </a:solidFill>
              <a:latin typeface="Open Sans"/>
              <a:ea typeface="Open Sans"/>
              <a:cs typeface="Open Sans"/>
              <a:sym typeface="Open Sans"/>
            </a:endParaRPr>
          </a:p>
        </p:txBody>
      </p:sp>
      <p:sp>
        <p:nvSpPr>
          <p:cNvPr id="179" name="Google Shape;179;p22"/>
          <p:cNvSpPr txBox="1"/>
          <p:nvPr/>
        </p:nvSpPr>
        <p:spPr>
          <a:xfrm>
            <a:off x="2691958" y="4443075"/>
            <a:ext cx="1153511" cy="484242"/>
          </a:xfrm>
          <a:prstGeom prst="rect">
            <a:avLst/>
          </a:prstGeom>
          <a:noFill/>
          <a:ln>
            <a:noFill/>
          </a:ln>
        </p:spPr>
        <p:txBody>
          <a:bodyPr spcFirstLastPara="1" wrap="square" lIns="91425" tIns="45700" rIns="91425" bIns="45700" anchor="t" anchorCtr="0">
            <a:noAutofit/>
          </a:bodyPr>
          <a:lstStyle/>
          <a:p>
            <a:pPr marL="0" marR="0" lvl="0" indent="0" algn="just" rtl="0">
              <a:lnSpc>
                <a:spcPct val="90000"/>
              </a:lnSpc>
              <a:spcBef>
                <a:spcPts val="560"/>
              </a:spcBef>
              <a:spcAft>
                <a:spcPts val="0"/>
              </a:spcAft>
              <a:buClr>
                <a:schemeClr val="dk1"/>
              </a:buClr>
              <a:buSzPts val="2800"/>
              <a:buFont typeface="Arial"/>
              <a:buNone/>
            </a:pPr>
            <a:endParaRPr sz="1600" b="0" i="0" u="none" strike="noStrike" cap="none" dirty="0">
              <a:solidFill>
                <a:schemeClr val="dk1"/>
              </a:solidFill>
              <a:latin typeface="Open Sans"/>
              <a:ea typeface="Open Sans"/>
              <a:cs typeface="Open Sans"/>
              <a:sym typeface="Open Sans"/>
            </a:endParaRPr>
          </a:p>
        </p:txBody>
      </p:sp>
      <p:sp>
        <p:nvSpPr>
          <p:cNvPr id="180" name="Google Shape;180;p22"/>
          <p:cNvSpPr txBox="1"/>
          <p:nvPr/>
        </p:nvSpPr>
        <p:spPr>
          <a:xfrm>
            <a:off x="4813077" y="4459636"/>
            <a:ext cx="1218764" cy="609323"/>
          </a:xfrm>
          <a:prstGeom prst="rect">
            <a:avLst/>
          </a:prstGeom>
          <a:noFill/>
          <a:ln>
            <a:noFill/>
          </a:ln>
        </p:spPr>
        <p:txBody>
          <a:bodyPr spcFirstLastPara="1" wrap="square" lIns="91425" tIns="45700" rIns="91425" bIns="45700" anchor="t" anchorCtr="0">
            <a:noAutofit/>
          </a:bodyPr>
          <a:lstStyle/>
          <a:p>
            <a:pPr marL="0" marR="0" lvl="0" indent="0" algn="just" rtl="0">
              <a:lnSpc>
                <a:spcPct val="90000"/>
              </a:lnSpc>
              <a:spcBef>
                <a:spcPts val="560"/>
              </a:spcBef>
              <a:spcAft>
                <a:spcPts val="0"/>
              </a:spcAft>
              <a:buClr>
                <a:schemeClr val="dk1"/>
              </a:buClr>
              <a:buSzPts val="2800"/>
              <a:buFont typeface="Arial"/>
              <a:buNone/>
            </a:pPr>
            <a:endParaRPr sz="1600" b="0" i="0" u="none" strike="noStrike" cap="none" dirty="0">
              <a:solidFill>
                <a:schemeClr val="dk1"/>
              </a:solidFill>
              <a:latin typeface="Open Sans"/>
              <a:ea typeface="Open Sans"/>
              <a:cs typeface="Open Sans"/>
              <a:sym typeface="Open Sans"/>
            </a:endParaRPr>
          </a:p>
        </p:txBody>
      </p:sp>
      <p:sp>
        <p:nvSpPr>
          <p:cNvPr id="181" name="Google Shape;181;p22"/>
          <p:cNvSpPr txBox="1"/>
          <p:nvPr/>
        </p:nvSpPr>
        <p:spPr>
          <a:xfrm>
            <a:off x="6999449" y="4443075"/>
            <a:ext cx="1234968" cy="579598"/>
          </a:xfrm>
          <a:prstGeom prst="rect">
            <a:avLst/>
          </a:prstGeom>
          <a:noFill/>
          <a:ln>
            <a:noFill/>
          </a:ln>
        </p:spPr>
        <p:txBody>
          <a:bodyPr spcFirstLastPara="1" wrap="square" lIns="91425" tIns="45700" rIns="91425" bIns="45700" anchor="t" anchorCtr="0">
            <a:noAutofit/>
          </a:bodyPr>
          <a:lstStyle/>
          <a:p>
            <a:pPr marL="0" marR="0" lvl="0" indent="0" algn="just" rtl="0">
              <a:lnSpc>
                <a:spcPct val="90000"/>
              </a:lnSpc>
              <a:spcBef>
                <a:spcPts val="560"/>
              </a:spcBef>
              <a:spcAft>
                <a:spcPts val="0"/>
              </a:spcAft>
              <a:buClr>
                <a:schemeClr val="dk1"/>
              </a:buClr>
              <a:buSzPts val="2800"/>
              <a:buFont typeface="Arial"/>
              <a:buNone/>
            </a:pPr>
            <a:endParaRPr sz="1600" b="0" i="0" u="none" strike="noStrike" cap="none" dirty="0">
              <a:solidFill>
                <a:schemeClr val="dk1"/>
              </a:solidFill>
              <a:latin typeface="Open Sans"/>
              <a:ea typeface="Open Sans"/>
              <a:cs typeface="Open Sans"/>
              <a:sym typeface="Open Sans"/>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222"/>
        <p:cNvGrpSpPr/>
        <p:nvPr/>
      </p:nvGrpSpPr>
      <p:grpSpPr>
        <a:xfrm>
          <a:off x="0" y="0"/>
          <a:ext cx="0" cy="0"/>
          <a:chOff x="0" y="0"/>
          <a:chExt cx="0" cy="0"/>
        </a:xfrm>
      </p:grpSpPr>
      <p:sp>
        <p:nvSpPr>
          <p:cNvPr id="223" name="Google Shape;223;p26"/>
          <p:cNvSpPr txBox="1"/>
          <p:nvPr/>
        </p:nvSpPr>
        <p:spPr>
          <a:xfrm>
            <a:off x="1445342" y="567927"/>
            <a:ext cx="2537633" cy="633679"/>
          </a:xfrm>
          <a:prstGeom prst="rect">
            <a:avLst/>
          </a:prstGeom>
          <a:noFill/>
          <a:ln>
            <a:noFill/>
          </a:ln>
        </p:spPr>
        <p:txBody>
          <a:bodyPr spcFirstLastPara="1" wrap="square" lIns="91425" tIns="45700" rIns="91425" bIns="45700" anchor="t" anchorCtr="0">
            <a:noAutofit/>
          </a:bodyPr>
          <a:lstStyle/>
          <a:p>
            <a:pPr marL="0" marR="0" lvl="0" indent="0" algn="just" rtl="0">
              <a:lnSpc>
                <a:spcPct val="90000"/>
              </a:lnSpc>
              <a:spcBef>
                <a:spcPts val="640"/>
              </a:spcBef>
              <a:spcAft>
                <a:spcPts val="0"/>
              </a:spcAft>
              <a:buClr>
                <a:schemeClr val="dk1"/>
              </a:buClr>
              <a:buSzPts val="3200"/>
              <a:buFont typeface="Arial"/>
              <a:buNone/>
            </a:pPr>
            <a:r>
              <a:rPr lang="en-GB" sz="2800" b="1" i="0" u="none" strike="noStrike" cap="none">
                <a:solidFill>
                  <a:schemeClr val="dk1"/>
                </a:solidFill>
                <a:latin typeface="Open Sans"/>
                <a:ea typeface="Open Sans"/>
                <a:cs typeface="Open Sans"/>
                <a:sym typeface="Open Sans"/>
              </a:rPr>
              <a:t>Place </a:t>
            </a:r>
            <a:endParaRPr sz="2800" b="1" i="0" u="none" strike="noStrike" cap="none">
              <a:solidFill>
                <a:schemeClr val="dk1"/>
              </a:solidFill>
              <a:latin typeface="Open Sans"/>
              <a:ea typeface="Open Sans"/>
              <a:cs typeface="Open Sans"/>
              <a:sym typeface="Open Sans"/>
            </a:endParaRPr>
          </a:p>
        </p:txBody>
      </p:sp>
      <p:sp>
        <p:nvSpPr>
          <p:cNvPr id="224" name="Google Shape;224;p26"/>
          <p:cNvSpPr txBox="1"/>
          <p:nvPr/>
        </p:nvSpPr>
        <p:spPr>
          <a:xfrm>
            <a:off x="3387017" y="3523959"/>
            <a:ext cx="2558955" cy="565185"/>
          </a:xfrm>
          <a:prstGeom prst="rect">
            <a:avLst/>
          </a:prstGeom>
          <a:noFill/>
          <a:ln>
            <a:noFill/>
          </a:ln>
        </p:spPr>
        <p:txBody>
          <a:bodyPr spcFirstLastPara="1" wrap="square" lIns="91425" tIns="45700" rIns="91425" bIns="45700" anchor="t" anchorCtr="0">
            <a:noAutofit/>
          </a:bodyPr>
          <a:lstStyle/>
          <a:p>
            <a:pPr marL="0" marR="0" lvl="0" indent="0" algn="just" rtl="0">
              <a:lnSpc>
                <a:spcPct val="90000"/>
              </a:lnSpc>
              <a:spcBef>
                <a:spcPts val="640"/>
              </a:spcBef>
              <a:spcAft>
                <a:spcPts val="0"/>
              </a:spcAft>
              <a:buClr>
                <a:schemeClr val="dk1"/>
              </a:buClr>
              <a:buSzPts val="3200"/>
              <a:buFont typeface="Arial"/>
              <a:buNone/>
            </a:pPr>
            <a:r>
              <a:rPr lang="en-GB" sz="3200" b="1" i="0" u="none" strike="noStrike" cap="none">
                <a:solidFill>
                  <a:schemeClr val="dk1"/>
                </a:solidFill>
                <a:latin typeface="Open Sans"/>
                <a:ea typeface="Open Sans"/>
                <a:cs typeface="Open Sans"/>
                <a:sym typeface="Open Sans"/>
              </a:rPr>
              <a:t>Promotion  </a:t>
            </a:r>
            <a:endParaRPr sz="3200" b="1" i="0" u="none" strike="noStrike" cap="none">
              <a:solidFill>
                <a:schemeClr val="dk1"/>
              </a:solidFill>
              <a:latin typeface="Open Sans"/>
              <a:ea typeface="Open Sans"/>
              <a:cs typeface="Open Sans"/>
              <a:sym typeface="Open Sans"/>
            </a:endParaRPr>
          </a:p>
        </p:txBody>
      </p:sp>
      <p:pic>
        <p:nvPicPr>
          <p:cNvPr id="225" name="Google Shape;225;p26"/>
          <p:cNvPicPr preferRelativeResize="0"/>
          <p:nvPr/>
        </p:nvPicPr>
        <p:blipFill rotWithShape="1">
          <a:blip r:embed="rId3">
            <a:alphaModFix/>
          </a:blip>
          <a:srcRect/>
          <a:stretch/>
        </p:blipFill>
        <p:spPr>
          <a:xfrm>
            <a:off x="4350775" y="170301"/>
            <a:ext cx="4616184" cy="3007483"/>
          </a:xfrm>
          <a:prstGeom prst="rect">
            <a:avLst/>
          </a:prstGeom>
          <a:noFill/>
          <a:ln>
            <a:noFill/>
          </a:ln>
        </p:spPr>
      </p:pic>
      <p:sp>
        <p:nvSpPr>
          <p:cNvPr id="226" name="Google Shape;226;p26"/>
          <p:cNvSpPr txBox="1"/>
          <p:nvPr/>
        </p:nvSpPr>
        <p:spPr>
          <a:xfrm>
            <a:off x="144390" y="1231362"/>
            <a:ext cx="3983333" cy="1658918"/>
          </a:xfrm>
          <a:prstGeom prst="rect">
            <a:avLst/>
          </a:prstGeom>
          <a:noFill/>
          <a:ln>
            <a:noFill/>
          </a:ln>
        </p:spPr>
        <p:txBody>
          <a:bodyPr spcFirstLastPara="1" wrap="square" lIns="91425" tIns="45700" rIns="91425" bIns="45700" anchor="t" anchorCtr="0">
            <a:noAutofit/>
          </a:bodyPr>
          <a:lstStyle/>
          <a:p>
            <a:pPr marL="0" marR="0" lvl="0" indent="0" algn="just" rtl="0">
              <a:lnSpc>
                <a:spcPct val="90000"/>
              </a:lnSpc>
              <a:spcBef>
                <a:spcPts val="640"/>
              </a:spcBef>
              <a:spcAft>
                <a:spcPts val="0"/>
              </a:spcAft>
              <a:buClr>
                <a:schemeClr val="dk1"/>
              </a:buClr>
              <a:buSzPts val="3200"/>
              <a:buFont typeface="Arial"/>
              <a:buNone/>
            </a:pPr>
            <a:r>
              <a:rPr lang="en-GB" sz="2400" b="0" i="0" u="none" strike="noStrike" cap="none">
                <a:solidFill>
                  <a:schemeClr val="dk1"/>
                </a:solidFill>
                <a:latin typeface="Open Sans"/>
                <a:ea typeface="Open Sans"/>
                <a:cs typeface="Open Sans"/>
                <a:sym typeface="Open Sans"/>
              </a:rPr>
              <a:t>Our company will be established on High St, Slough, UK  </a:t>
            </a:r>
            <a:endParaRPr sz="2400" b="0" i="0" u="none" strike="noStrike" cap="none">
              <a:solidFill>
                <a:schemeClr val="dk1"/>
              </a:solidFill>
              <a:latin typeface="Open Sans"/>
              <a:ea typeface="Open Sans"/>
              <a:cs typeface="Open Sans"/>
              <a:sym typeface="Open Sans"/>
            </a:endParaRPr>
          </a:p>
        </p:txBody>
      </p:sp>
      <p:sp>
        <p:nvSpPr>
          <p:cNvPr id="227" name="Google Shape;227;p26"/>
          <p:cNvSpPr txBox="1"/>
          <p:nvPr/>
        </p:nvSpPr>
        <p:spPr>
          <a:xfrm>
            <a:off x="265472" y="4116282"/>
            <a:ext cx="8610320" cy="1311123"/>
          </a:xfrm>
          <a:prstGeom prst="rect">
            <a:avLst/>
          </a:prstGeom>
          <a:noFill/>
          <a:ln>
            <a:noFill/>
          </a:ln>
        </p:spPr>
        <p:txBody>
          <a:bodyPr spcFirstLastPara="1" wrap="square" lIns="91425" tIns="45700" rIns="91425" bIns="45700" anchor="t" anchorCtr="0">
            <a:noAutofit/>
          </a:bodyPr>
          <a:lstStyle/>
          <a:p>
            <a:pPr lvl="0" algn="just">
              <a:lnSpc>
                <a:spcPct val="90000"/>
              </a:lnSpc>
              <a:spcBef>
                <a:spcPts val="640"/>
              </a:spcBef>
              <a:buClr>
                <a:schemeClr val="dk1"/>
              </a:buClr>
              <a:buSzPts val="3200"/>
            </a:pPr>
            <a:r>
              <a:rPr lang="en-GB" sz="2000" b="0" i="0" u="none" strike="noStrike" cap="none" dirty="0">
                <a:solidFill>
                  <a:schemeClr val="dk1"/>
                </a:solidFill>
                <a:latin typeface="Open Sans"/>
                <a:ea typeface="Open Sans"/>
                <a:cs typeface="Open Sans"/>
                <a:sym typeface="Open Sans"/>
              </a:rPr>
              <a:t>The promotional activities of the company will help to make a great image swiftly </a:t>
            </a:r>
            <a:r>
              <a:rPr lang="en-US" sz="2000" dirty="0">
                <a:solidFill>
                  <a:schemeClr val="dk1"/>
                </a:solidFill>
                <a:latin typeface="Open Sans"/>
                <a:ea typeface="Open Sans"/>
                <a:cs typeface="Open Sans"/>
                <a:sym typeface="Open Sans"/>
              </a:rPr>
              <a:t>(</a:t>
            </a:r>
            <a:r>
              <a:rPr lang="en-US" sz="2000" dirty="0" err="1">
                <a:solidFill>
                  <a:schemeClr val="dk1"/>
                </a:solidFill>
                <a:latin typeface="Open Sans"/>
                <a:ea typeface="Open Sans"/>
                <a:cs typeface="Open Sans"/>
                <a:sym typeface="Open Sans"/>
              </a:rPr>
              <a:t>Ananthan</a:t>
            </a:r>
            <a:r>
              <a:rPr lang="en-US" sz="2000" dirty="0">
                <a:solidFill>
                  <a:schemeClr val="dk1"/>
                </a:solidFill>
                <a:latin typeface="Open Sans"/>
                <a:ea typeface="Open Sans"/>
                <a:cs typeface="Open Sans"/>
                <a:sym typeface="Open Sans"/>
              </a:rPr>
              <a:t>, </a:t>
            </a:r>
            <a:r>
              <a:rPr lang="en-US" sz="2000" dirty="0" err="1">
                <a:solidFill>
                  <a:schemeClr val="dk1"/>
                </a:solidFill>
                <a:latin typeface="Open Sans"/>
                <a:ea typeface="Open Sans"/>
                <a:cs typeface="Open Sans"/>
                <a:sym typeface="Open Sans"/>
              </a:rPr>
              <a:t>Appannaiah</a:t>
            </a:r>
            <a:r>
              <a:rPr lang="en-US" sz="2000" dirty="0">
                <a:solidFill>
                  <a:schemeClr val="dk1"/>
                </a:solidFill>
                <a:latin typeface="Open Sans"/>
                <a:ea typeface="Open Sans"/>
                <a:cs typeface="Open Sans"/>
                <a:sym typeface="Open Sans"/>
              </a:rPr>
              <a:t> and Reddy, 2010)</a:t>
            </a:r>
            <a:r>
              <a:rPr lang="en-GB" sz="2000" b="0" i="0" u="none" strike="noStrike" cap="none" dirty="0">
                <a:solidFill>
                  <a:schemeClr val="dk1"/>
                </a:solidFill>
                <a:latin typeface="Open Sans"/>
                <a:ea typeface="Open Sans"/>
                <a:cs typeface="Open Sans"/>
                <a:sym typeface="Open Sans"/>
              </a:rPr>
              <a:t>.  For that reason, we do the self-marketing, customer based marketing, and social media marketing   </a:t>
            </a:r>
            <a:endParaRPr sz="2000" b="0" i="0" u="none" strike="noStrike" cap="none" dirty="0">
              <a:solidFill>
                <a:schemeClr val="dk1"/>
              </a:solidFill>
              <a:latin typeface="Open Sans"/>
              <a:ea typeface="Open Sans"/>
              <a:cs typeface="Open Sans"/>
              <a:sym typeface="Open Sans"/>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8" name="Picture 117" descr="Close to ground shadow">
            <a:extLst>
              <a:ext uri="{FF2B5EF4-FFF2-40B4-BE49-F238E27FC236}">
                <a16:creationId xmlns:a16="http://schemas.microsoft.com/office/drawing/2014/main" id="{04E5C79A-5F03-432C-A7DD-F56A019FB863}"/>
              </a:ext>
            </a:extLst>
          </p:cNvPr>
          <p:cNvPicPr>
            <a:picLocks noChangeAspect="1"/>
          </p:cNvPicPr>
          <p:nvPr/>
        </p:nvPicPr>
        <p:blipFill>
          <a:blip r:embed="rId3"/>
          <a:stretch>
            <a:fillRect/>
          </a:stretch>
        </p:blipFill>
        <p:spPr>
          <a:xfrm>
            <a:off x="5292287" y="4799163"/>
            <a:ext cx="2486025" cy="714374"/>
          </a:xfrm>
          <a:prstGeom prst="rect">
            <a:avLst/>
          </a:prstGeom>
        </p:spPr>
      </p:pic>
      <p:sp>
        <p:nvSpPr>
          <p:cNvPr id="4" name="Title 3" descr="decorative element"/>
          <p:cNvSpPr>
            <a:spLocks noGrp="1"/>
          </p:cNvSpPr>
          <p:nvPr>
            <p:ph type="title"/>
          </p:nvPr>
        </p:nvSpPr>
        <p:spPr>
          <a:xfrm>
            <a:off x="328940" y="1171324"/>
            <a:ext cx="7598569" cy="360318"/>
          </a:xfrm>
        </p:spPr>
        <p:txBody>
          <a:bodyPr>
            <a:noAutofit/>
          </a:bodyPr>
          <a:lstStyle/>
          <a:p>
            <a:r>
              <a:rPr lang="en-US" sz="2100" dirty="0">
                <a:solidFill>
                  <a:schemeClr val="tx2"/>
                </a:solidFill>
              </a:rPr>
              <a:t>Organization CHART</a:t>
            </a:r>
          </a:p>
        </p:txBody>
      </p:sp>
      <p:grpSp>
        <p:nvGrpSpPr>
          <p:cNvPr id="57" name="Group 56">
            <a:extLst>
              <a:ext uri="{FF2B5EF4-FFF2-40B4-BE49-F238E27FC236}">
                <a16:creationId xmlns:a16="http://schemas.microsoft.com/office/drawing/2014/main" id="{D54DA3D9-59D0-4F4F-983C-A76D2B3CC368}"/>
              </a:ext>
              <a:ext uri="{C183D7F6-B498-43B3-948B-1728B52AA6E4}">
                <adec:decorative xmlns:adec="http://schemas.microsoft.com/office/drawing/2017/decorative" val="1"/>
              </a:ext>
            </a:extLst>
          </p:cNvPr>
          <p:cNvGrpSpPr/>
          <p:nvPr/>
        </p:nvGrpSpPr>
        <p:grpSpPr>
          <a:xfrm>
            <a:off x="808072" y="3174841"/>
            <a:ext cx="1041999" cy="408305"/>
            <a:chOff x="1077429" y="3090121"/>
            <a:chExt cx="1389332" cy="544407"/>
          </a:xfrm>
        </p:grpSpPr>
        <p:sp>
          <p:nvSpPr>
            <p:cNvPr id="20" name="Rectangle 19">
              <a:extLst>
                <a:ext uri="{FF2B5EF4-FFF2-40B4-BE49-F238E27FC236}">
                  <a16:creationId xmlns:a16="http://schemas.microsoft.com/office/drawing/2014/main" id="{0029A321-0399-4DB3-824C-DA4E14750813}"/>
                </a:ext>
              </a:extLst>
            </p:cNvPr>
            <p:cNvSpPr/>
            <p:nvPr/>
          </p:nvSpPr>
          <p:spPr>
            <a:xfrm>
              <a:off x="1077429" y="3090121"/>
              <a:ext cx="1368000" cy="509451"/>
            </a:xfrm>
            <a:prstGeom prst="rect">
              <a:avLst/>
            </a:prstGeom>
            <a:gradFill>
              <a:gsLst>
                <a:gs pos="0">
                  <a:schemeClr val="bg1"/>
                </a:gs>
                <a:gs pos="100000">
                  <a:schemeClr val="bg1">
                    <a:lumMod val="85000"/>
                  </a:schemeClr>
                </a:gs>
              </a:gsLst>
              <a:lin ang="5400000" scaled="0"/>
            </a:gradFill>
            <a:ln w="3175" cap="rnd" cmpd="sng" algn="ctr">
              <a:solidFill>
                <a:schemeClr val="bg1">
                  <a:lumMod val="85000"/>
                </a:schemeClr>
              </a:solidFill>
              <a:prstDash val="solid"/>
            </a:ln>
            <a:effectLst/>
            <a:scene3d>
              <a:camera prst="obliqueTopLeft"/>
              <a:lightRig rig="soft" dir="t"/>
            </a:scene3d>
            <a:sp3d extrusionH="190500" prstMaterial="matte">
              <a:contourClr>
                <a:prstClr val="black">
                  <a:lumMod val="50000"/>
                  <a:lumOff val="50000"/>
                </a:prstClr>
              </a:contourClr>
            </a:sp3d>
          </p:spPr>
          <p:style>
            <a:lnRef idx="2">
              <a:scrgbClr r="0" g="0" b="0"/>
            </a:lnRef>
            <a:fillRef idx="1">
              <a:scrgbClr r="0" g="0" b="0"/>
            </a:fillRef>
            <a:effectRef idx="0">
              <a:scrgbClr r="0" g="0" b="0"/>
            </a:effectRef>
            <a:fontRef idx="minor">
              <a:schemeClr val="lt1"/>
            </a:fontRef>
          </p:style>
          <p:txBody>
            <a:bodyPr spcFirstLastPara="0" vert="horz" wrap="square" lIns="54000" tIns="4286" rIns="54000" bIns="40508" numCol="1" spcCol="1270" anchor="ctr" anchorCtr="0">
              <a:noAutofit/>
              <a:flatTx/>
            </a:bodyPr>
            <a:lstStyle/>
            <a:p>
              <a:pPr algn="ctr" defTabSz="300038">
                <a:lnSpc>
                  <a:spcPct val="90000"/>
                </a:lnSpc>
                <a:spcBef>
                  <a:spcPct val="0"/>
                </a:spcBef>
                <a:spcAft>
                  <a:spcPct val="35000"/>
                </a:spcAft>
              </a:pPr>
              <a:r>
                <a:rPr lang="en-US" sz="675" dirty="0">
                  <a:solidFill>
                    <a:prstClr val="black"/>
                  </a:solidFill>
                </a:rPr>
                <a:t>FRANCIAS </a:t>
              </a:r>
            </a:p>
          </p:txBody>
        </p:sp>
        <p:sp>
          <p:nvSpPr>
            <p:cNvPr id="21" name="Rectangle 20">
              <a:extLst>
                <a:ext uri="{FF2B5EF4-FFF2-40B4-BE49-F238E27FC236}">
                  <a16:creationId xmlns:a16="http://schemas.microsoft.com/office/drawing/2014/main" id="{7DE93077-A072-4F71-B4E5-B6914C0904BB}"/>
                </a:ext>
              </a:extLst>
            </p:cNvPr>
            <p:cNvSpPr/>
            <p:nvPr/>
          </p:nvSpPr>
          <p:spPr>
            <a:xfrm>
              <a:off x="1098761" y="3526528"/>
              <a:ext cx="1368000" cy="108000"/>
            </a:xfrm>
            <a:prstGeom prst="rect">
              <a:avLst/>
            </a:prstGeom>
            <a:solidFill>
              <a:schemeClr val="accent1">
                <a:lumMod val="75000"/>
              </a:schemeClr>
            </a:solidFill>
            <a:ln>
              <a:noFill/>
            </a:ln>
            <a:effectLst>
              <a:glow rad="254000">
                <a:schemeClr val="accent1">
                  <a:satMod val="175000"/>
                  <a:alpha val="10000"/>
                </a:schemeClr>
              </a:glow>
            </a:effectLst>
            <a:scene3d>
              <a:camera prst="obliqueTopLeft"/>
              <a:lightRig rig="brightRoom" dir="t"/>
            </a:scene3d>
            <a:sp3d extrusionH="88900"/>
          </p:spPr>
          <p:style>
            <a:lnRef idx="2">
              <a:schemeClr val="accent1">
                <a:hueOff val="0"/>
                <a:satOff val="0"/>
                <a:lumOff val="0"/>
                <a:alphaOff val="0"/>
              </a:schemeClr>
            </a:lnRef>
            <a:fillRef idx="1">
              <a:scrgbClr r="0" g="0" b="0"/>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54000" tIns="4286" rIns="54000" bIns="4286" numCol="1" spcCol="1270" anchor="ctr" anchorCtr="0">
              <a:noAutofit/>
              <a:flatTx/>
            </a:bodyPr>
            <a:lstStyle/>
            <a:p>
              <a:pPr algn="ctr" defTabSz="300038">
                <a:lnSpc>
                  <a:spcPct val="90000"/>
                </a:lnSpc>
                <a:spcBef>
                  <a:spcPct val="0"/>
                </a:spcBef>
                <a:spcAft>
                  <a:spcPct val="35000"/>
                </a:spcAft>
              </a:pPr>
              <a:r>
                <a:rPr lang="en-US" sz="675" dirty="0">
                  <a:solidFill>
                    <a:schemeClr val="bg1"/>
                  </a:solidFill>
                </a:rPr>
                <a:t>OPERATIONS MANAGER </a:t>
              </a:r>
              <a:endParaRPr lang="en-US" sz="675" kern="1200" dirty="0">
                <a:solidFill>
                  <a:schemeClr val="bg1"/>
                </a:solidFill>
              </a:endParaRPr>
            </a:p>
          </p:txBody>
        </p:sp>
      </p:grpSp>
      <p:grpSp>
        <p:nvGrpSpPr>
          <p:cNvPr id="89" name="Group 88">
            <a:extLst>
              <a:ext uri="{FF2B5EF4-FFF2-40B4-BE49-F238E27FC236}">
                <a16:creationId xmlns:a16="http://schemas.microsoft.com/office/drawing/2014/main" id="{484B9E92-D14A-4F75-88C6-459716737C4A}"/>
              </a:ext>
              <a:ext uri="{C183D7F6-B498-43B3-948B-1728B52AA6E4}">
                <adec:decorative xmlns:adec="http://schemas.microsoft.com/office/drawing/2017/decorative" val="1"/>
              </a:ext>
            </a:extLst>
          </p:cNvPr>
          <p:cNvGrpSpPr/>
          <p:nvPr/>
        </p:nvGrpSpPr>
        <p:grpSpPr>
          <a:xfrm>
            <a:off x="7308130" y="3174841"/>
            <a:ext cx="1040669" cy="408305"/>
            <a:chOff x="9744174" y="3090121"/>
            <a:chExt cx="1387558" cy="544407"/>
          </a:xfrm>
        </p:grpSpPr>
        <p:sp>
          <p:nvSpPr>
            <p:cNvPr id="44" name="Rectangle 43">
              <a:extLst>
                <a:ext uri="{FF2B5EF4-FFF2-40B4-BE49-F238E27FC236}">
                  <a16:creationId xmlns:a16="http://schemas.microsoft.com/office/drawing/2014/main" id="{AD59A8A5-B7C2-4281-BC49-3B1FBAB6F7EA}"/>
                </a:ext>
              </a:extLst>
            </p:cNvPr>
            <p:cNvSpPr/>
            <p:nvPr/>
          </p:nvSpPr>
          <p:spPr>
            <a:xfrm>
              <a:off x="9744174" y="3090121"/>
              <a:ext cx="1368000" cy="509451"/>
            </a:xfrm>
            <a:prstGeom prst="rect">
              <a:avLst/>
            </a:prstGeom>
            <a:gradFill>
              <a:gsLst>
                <a:gs pos="0">
                  <a:schemeClr val="bg1"/>
                </a:gs>
                <a:gs pos="100000">
                  <a:schemeClr val="bg1">
                    <a:lumMod val="85000"/>
                  </a:schemeClr>
                </a:gs>
              </a:gsLst>
              <a:lin ang="5400000" scaled="0"/>
            </a:gradFill>
            <a:ln w="3175">
              <a:solidFill>
                <a:schemeClr val="bg1">
                  <a:lumMod val="85000"/>
                </a:schemeClr>
              </a:solidFill>
            </a:ln>
            <a:effectLst/>
            <a:scene3d>
              <a:camera prst="obliqueTopLeft"/>
              <a:lightRig rig="soft" dir="t"/>
            </a:scene3d>
            <a:sp3d extrusionH="190500" prstMaterial="matte">
              <a:contourClr>
                <a:schemeClr val="tx1">
                  <a:lumMod val="50000"/>
                  <a:lumOff val="50000"/>
                </a:schemeClr>
              </a:contourClr>
            </a:sp3d>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54000" tIns="4286" rIns="54000" bIns="40508" numCol="1" spcCol="1270" anchor="ctr" anchorCtr="0">
              <a:noAutofit/>
              <a:flatTx/>
            </a:bodyPr>
            <a:lstStyle/>
            <a:p>
              <a:pPr algn="ctr" defTabSz="300038">
                <a:lnSpc>
                  <a:spcPct val="90000"/>
                </a:lnSpc>
                <a:spcBef>
                  <a:spcPct val="0"/>
                </a:spcBef>
                <a:spcAft>
                  <a:spcPct val="35000"/>
                </a:spcAft>
              </a:pPr>
              <a:r>
                <a:rPr lang="en-US" sz="675" dirty="0">
                  <a:solidFill>
                    <a:schemeClr val="tx1"/>
                  </a:solidFill>
                </a:rPr>
                <a:t>Gladys</a:t>
              </a:r>
              <a:endParaRPr lang="en-US" sz="675" kern="1200" dirty="0">
                <a:solidFill>
                  <a:schemeClr val="tx1"/>
                </a:solidFill>
              </a:endParaRPr>
            </a:p>
          </p:txBody>
        </p:sp>
        <p:sp>
          <p:nvSpPr>
            <p:cNvPr id="45" name="Rectangle 44">
              <a:extLst>
                <a:ext uri="{FF2B5EF4-FFF2-40B4-BE49-F238E27FC236}">
                  <a16:creationId xmlns:a16="http://schemas.microsoft.com/office/drawing/2014/main" id="{706FC325-8328-441D-A7A0-0325372DC7CD}"/>
                </a:ext>
              </a:extLst>
            </p:cNvPr>
            <p:cNvSpPr/>
            <p:nvPr/>
          </p:nvSpPr>
          <p:spPr>
            <a:xfrm>
              <a:off x="9763732" y="3526528"/>
              <a:ext cx="1368000" cy="108000"/>
            </a:xfrm>
            <a:prstGeom prst="rect">
              <a:avLst/>
            </a:prstGeom>
            <a:solidFill>
              <a:schemeClr val="accent3">
                <a:lumMod val="50000"/>
              </a:schemeClr>
            </a:solidFill>
            <a:ln>
              <a:noFill/>
            </a:ln>
            <a:effectLst>
              <a:glow rad="254000">
                <a:schemeClr val="accent3">
                  <a:satMod val="175000"/>
                  <a:alpha val="10000"/>
                </a:schemeClr>
              </a:glow>
            </a:effectLst>
            <a:scene3d>
              <a:camera prst="obliqueTopLeft"/>
              <a:lightRig rig="brightRoom" dir="t"/>
            </a:scene3d>
            <a:sp3d extrusionH="88900"/>
          </p:spPr>
          <p:style>
            <a:lnRef idx="2">
              <a:schemeClr val="accent1">
                <a:hueOff val="0"/>
                <a:satOff val="0"/>
                <a:lumOff val="0"/>
                <a:alphaOff val="0"/>
              </a:schemeClr>
            </a:lnRef>
            <a:fillRef idx="1">
              <a:scrgbClr r="0" g="0" b="0"/>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54000" tIns="4286" rIns="54000" bIns="4286" numCol="1" spcCol="1270" anchor="ctr" anchorCtr="0">
              <a:noAutofit/>
              <a:flatTx/>
            </a:bodyPr>
            <a:lstStyle/>
            <a:p>
              <a:pPr algn="ctr" defTabSz="300038">
                <a:lnSpc>
                  <a:spcPct val="90000"/>
                </a:lnSpc>
                <a:spcBef>
                  <a:spcPct val="0"/>
                </a:spcBef>
                <a:spcAft>
                  <a:spcPct val="35000"/>
                </a:spcAft>
              </a:pPr>
              <a:r>
                <a:rPr lang="en-US" sz="675" kern="1200" dirty="0">
                  <a:solidFill>
                    <a:schemeClr val="bg1"/>
                  </a:solidFill>
                </a:rPr>
                <a:t>FINANCE DIRECTOR </a:t>
              </a:r>
            </a:p>
          </p:txBody>
        </p:sp>
      </p:grpSp>
      <p:cxnSp>
        <p:nvCxnSpPr>
          <p:cNvPr id="3" name="Straight Connector 2" descr="decorative element">
            <a:extLst>
              <a:ext uri="{FF2B5EF4-FFF2-40B4-BE49-F238E27FC236}">
                <a16:creationId xmlns:a16="http://schemas.microsoft.com/office/drawing/2014/main" id="{68933B52-AACC-4940-ABC7-FC6FC0BD52F4}"/>
              </a:ext>
            </a:extLst>
          </p:cNvPr>
          <p:cNvCxnSpPr/>
          <p:nvPr/>
        </p:nvCxnSpPr>
        <p:spPr>
          <a:xfrm>
            <a:off x="1322699" y="3603044"/>
            <a:ext cx="0" cy="230883"/>
          </a:xfrm>
          <a:prstGeom prst="line">
            <a:avLst/>
          </a:prstGeom>
          <a:ln w="3175">
            <a:solidFill>
              <a:schemeClr val="bg1">
                <a:lumMod val="75000"/>
              </a:schemeClr>
            </a:solidFill>
            <a:prstDash val="solid"/>
            <a:headEnd type="none" w="sm" len="sm"/>
            <a:tailEnd type="none" w="sm" len="sm"/>
          </a:ln>
          <a:scene3d>
            <a:camera prst="obliqueTopLeft"/>
            <a:lightRig rig="threePt" dir="t"/>
          </a:scene3d>
        </p:spPr>
        <p:style>
          <a:lnRef idx="1">
            <a:schemeClr val="accent1"/>
          </a:lnRef>
          <a:fillRef idx="0">
            <a:schemeClr val="accent1"/>
          </a:fillRef>
          <a:effectRef idx="0">
            <a:schemeClr val="accent1"/>
          </a:effectRef>
          <a:fontRef idx="minor">
            <a:schemeClr val="tx1"/>
          </a:fontRef>
        </p:style>
      </p:cxnSp>
      <p:cxnSp>
        <p:nvCxnSpPr>
          <p:cNvPr id="83" name="Straight Connector 82" descr="decorative element">
            <a:extLst>
              <a:ext uri="{FF2B5EF4-FFF2-40B4-BE49-F238E27FC236}">
                <a16:creationId xmlns:a16="http://schemas.microsoft.com/office/drawing/2014/main" id="{6B7B494C-8888-457E-82D1-32EE6B401023}"/>
              </a:ext>
            </a:extLst>
          </p:cNvPr>
          <p:cNvCxnSpPr/>
          <p:nvPr/>
        </p:nvCxnSpPr>
        <p:spPr>
          <a:xfrm>
            <a:off x="2622402" y="3603044"/>
            <a:ext cx="0" cy="230883"/>
          </a:xfrm>
          <a:prstGeom prst="line">
            <a:avLst/>
          </a:prstGeom>
          <a:ln w="3175">
            <a:solidFill>
              <a:schemeClr val="bg1">
                <a:lumMod val="75000"/>
              </a:schemeClr>
            </a:solidFill>
            <a:prstDash val="solid"/>
            <a:headEnd type="none" w="sm" len="sm"/>
            <a:tailEnd type="none" w="sm" len="sm"/>
          </a:ln>
          <a:scene3d>
            <a:camera prst="obliqueTopLeft"/>
            <a:lightRig rig="threePt" dir="t"/>
          </a:scene3d>
        </p:spPr>
        <p:style>
          <a:lnRef idx="1">
            <a:schemeClr val="accent1"/>
          </a:lnRef>
          <a:fillRef idx="0">
            <a:schemeClr val="accent1"/>
          </a:fillRef>
          <a:effectRef idx="0">
            <a:schemeClr val="accent1"/>
          </a:effectRef>
          <a:fontRef idx="minor">
            <a:schemeClr val="tx1"/>
          </a:fontRef>
        </p:style>
      </p:cxnSp>
      <p:cxnSp>
        <p:nvCxnSpPr>
          <p:cNvPr id="84" name="Straight Connector 83" descr="decorative element">
            <a:extLst>
              <a:ext uri="{FF2B5EF4-FFF2-40B4-BE49-F238E27FC236}">
                <a16:creationId xmlns:a16="http://schemas.microsoft.com/office/drawing/2014/main" id="{215A627E-A616-4B35-A822-BCD857D053E8}"/>
              </a:ext>
            </a:extLst>
          </p:cNvPr>
          <p:cNvCxnSpPr/>
          <p:nvPr/>
        </p:nvCxnSpPr>
        <p:spPr>
          <a:xfrm>
            <a:off x="3922106" y="3603044"/>
            <a:ext cx="0" cy="230883"/>
          </a:xfrm>
          <a:prstGeom prst="line">
            <a:avLst/>
          </a:prstGeom>
          <a:ln w="3175">
            <a:solidFill>
              <a:schemeClr val="bg1">
                <a:lumMod val="75000"/>
              </a:schemeClr>
            </a:solidFill>
            <a:prstDash val="solid"/>
            <a:headEnd type="none" w="sm" len="sm"/>
            <a:tailEnd type="none" w="sm" len="sm"/>
          </a:ln>
          <a:scene3d>
            <a:camera prst="obliqueTopLeft"/>
            <a:lightRig rig="threePt" dir="t"/>
          </a:scene3d>
        </p:spPr>
        <p:style>
          <a:lnRef idx="1">
            <a:schemeClr val="accent1"/>
          </a:lnRef>
          <a:fillRef idx="0">
            <a:schemeClr val="accent1"/>
          </a:fillRef>
          <a:effectRef idx="0">
            <a:schemeClr val="accent1"/>
          </a:effectRef>
          <a:fontRef idx="minor">
            <a:schemeClr val="tx1"/>
          </a:fontRef>
        </p:style>
      </p:cxnSp>
      <p:cxnSp>
        <p:nvCxnSpPr>
          <p:cNvPr id="85" name="Straight Connector 84" descr="decorative element">
            <a:extLst>
              <a:ext uri="{FF2B5EF4-FFF2-40B4-BE49-F238E27FC236}">
                <a16:creationId xmlns:a16="http://schemas.microsoft.com/office/drawing/2014/main" id="{338A3F58-952C-4C6C-BE73-668B41F8708D}"/>
              </a:ext>
            </a:extLst>
          </p:cNvPr>
          <p:cNvCxnSpPr/>
          <p:nvPr/>
        </p:nvCxnSpPr>
        <p:spPr>
          <a:xfrm>
            <a:off x="5221809" y="3603044"/>
            <a:ext cx="0" cy="230883"/>
          </a:xfrm>
          <a:prstGeom prst="line">
            <a:avLst/>
          </a:prstGeom>
          <a:ln w="3175">
            <a:solidFill>
              <a:schemeClr val="bg1">
                <a:lumMod val="75000"/>
              </a:schemeClr>
            </a:solidFill>
            <a:prstDash val="solid"/>
            <a:headEnd type="none" w="sm" len="sm"/>
            <a:tailEnd type="none" w="sm" len="sm"/>
          </a:ln>
          <a:scene3d>
            <a:camera prst="obliqueTopLeft"/>
            <a:lightRig rig="threePt" dir="t"/>
          </a:scene3d>
        </p:spPr>
        <p:style>
          <a:lnRef idx="1">
            <a:schemeClr val="accent1"/>
          </a:lnRef>
          <a:fillRef idx="0">
            <a:schemeClr val="accent1"/>
          </a:fillRef>
          <a:effectRef idx="0">
            <a:schemeClr val="accent1"/>
          </a:effectRef>
          <a:fontRef idx="minor">
            <a:schemeClr val="tx1"/>
          </a:fontRef>
        </p:style>
      </p:cxnSp>
      <p:cxnSp>
        <p:nvCxnSpPr>
          <p:cNvPr id="86" name="Straight Connector 85" descr="decorative element">
            <a:extLst>
              <a:ext uri="{FF2B5EF4-FFF2-40B4-BE49-F238E27FC236}">
                <a16:creationId xmlns:a16="http://schemas.microsoft.com/office/drawing/2014/main" id="{499176F8-BEEF-4A37-97C9-A7E8592211E9}"/>
              </a:ext>
            </a:extLst>
          </p:cNvPr>
          <p:cNvCxnSpPr/>
          <p:nvPr/>
        </p:nvCxnSpPr>
        <p:spPr>
          <a:xfrm>
            <a:off x="6521513" y="3603044"/>
            <a:ext cx="0" cy="230883"/>
          </a:xfrm>
          <a:prstGeom prst="line">
            <a:avLst/>
          </a:prstGeom>
          <a:ln w="3175">
            <a:solidFill>
              <a:schemeClr val="bg1">
                <a:lumMod val="75000"/>
              </a:schemeClr>
            </a:solidFill>
            <a:prstDash val="solid"/>
            <a:headEnd type="none" w="sm" len="sm"/>
            <a:tailEnd type="none" w="sm" len="sm"/>
          </a:ln>
          <a:scene3d>
            <a:camera prst="obliqueTopLeft"/>
            <a:lightRig rig="threePt" dir="t"/>
          </a:scene3d>
        </p:spPr>
        <p:style>
          <a:lnRef idx="1">
            <a:schemeClr val="accent1"/>
          </a:lnRef>
          <a:fillRef idx="0">
            <a:schemeClr val="accent1"/>
          </a:fillRef>
          <a:effectRef idx="0">
            <a:schemeClr val="accent1"/>
          </a:effectRef>
          <a:fontRef idx="minor">
            <a:schemeClr val="tx1"/>
          </a:fontRef>
        </p:style>
      </p:cxnSp>
      <p:cxnSp>
        <p:nvCxnSpPr>
          <p:cNvPr id="87" name="Straight Connector 86" descr="decorative element">
            <a:extLst>
              <a:ext uri="{FF2B5EF4-FFF2-40B4-BE49-F238E27FC236}">
                <a16:creationId xmlns:a16="http://schemas.microsoft.com/office/drawing/2014/main" id="{E0A5E395-38A3-4ED8-A1C1-7892BF5B1BE1}"/>
              </a:ext>
            </a:extLst>
          </p:cNvPr>
          <p:cNvCxnSpPr/>
          <p:nvPr/>
        </p:nvCxnSpPr>
        <p:spPr>
          <a:xfrm>
            <a:off x="7821218" y="3603044"/>
            <a:ext cx="0" cy="230883"/>
          </a:xfrm>
          <a:prstGeom prst="line">
            <a:avLst/>
          </a:prstGeom>
          <a:ln w="3175">
            <a:solidFill>
              <a:schemeClr val="bg1">
                <a:lumMod val="75000"/>
              </a:schemeClr>
            </a:solidFill>
            <a:prstDash val="solid"/>
            <a:headEnd type="none" w="sm" len="sm"/>
            <a:tailEnd type="none" w="sm" len="sm"/>
          </a:ln>
          <a:scene3d>
            <a:camera prst="obliqueTopLeft"/>
            <a:lightRig rig="threePt" dir="t"/>
          </a:scene3d>
        </p:spPr>
        <p:style>
          <a:lnRef idx="1">
            <a:schemeClr val="accent1"/>
          </a:lnRef>
          <a:fillRef idx="0">
            <a:schemeClr val="accent1"/>
          </a:fillRef>
          <a:effectRef idx="0">
            <a:schemeClr val="accent1"/>
          </a:effectRef>
          <a:fontRef idx="minor">
            <a:schemeClr val="tx1"/>
          </a:fontRef>
        </p:style>
      </p:cxnSp>
      <p:sp>
        <p:nvSpPr>
          <p:cNvPr id="5" name="Oval 4" descr="decorative element">
            <a:extLst>
              <a:ext uri="{FF2B5EF4-FFF2-40B4-BE49-F238E27FC236}">
                <a16:creationId xmlns:a16="http://schemas.microsoft.com/office/drawing/2014/main" id="{FE3B97CC-2A6D-4550-83BF-6DBCDB836162}"/>
              </a:ext>
            </a:extLst>
          </p:cNvPr>
          <p:cNvSpPr/>
          <p:nvPr/>
        </p:nvSpPr>
        <p:spPr>
          <a:xfrm>
            <a:off x="1279793" y="3091493"/>
            <a:ext cx="85811" cy="64471"/>
          </a:xfrm>
          <a:prstGeom prst="ellipse">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50" dirty="0"/>
          </a:p>
        </p:txBody>
      </p:sp>
      <p:sp>
        <p:nvSpPr>
          <p:cNvPr id="94" name="Oval 93" descr="decorative element">
            <a:extLst>
              <a:ext uri="{FF2B5EF4-FFF2-40B4-BE49-F238E27FC236}">
                <a16:creationId xmlns:a16="http://schemas.microsoft.com/office/drawing/2014/main" id="{BC24AD9F-130E-4ECB-9C70-2B3233EBF4A4}"/>
              </a:ext>
            </a:extLst>
          </p:cNvPr>
          <p:cNvSpPr/>
          <p:nvPr/>
        </p:nvSpPr>
        <p:spPr>
          <a:xfrm>
            <a:off x="7778312" y="3091493"/>
            <a:ext cx="85811" cy="64471"/>
          </a:xfrm>
          <a:prstGeom prst="ellipse">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50" dirty="0"/>
          </a:p>
        </p:txBody>
      </p:sp>
      <p:grpSp>
        <p:nvGrpSpPr>
          <p:cNvPr id="136" name="Group 135">
            <a:extLst>
              <a:ext uri="{FF2B5EF4-FFF2-40B4-BE49-F238E27FC236}">
                <a16:creationId xmlns:a16="http://schemas.microsoft.com/office/drawing/2014/main" id="{FA215D57-115E-4EA6-82EB-CB2CD22D4237}"/>
              </a:ext>
              <a:ext uri="{C183D7F6-B498-43B3-948B-1728B52AA6E4}">
                <adec:decorative xmlns:adec="http://schemas.microsoft.com/office/drawing/2017/decorative" val="1"/>
              </a:ext>
            </a:extLst>
          </p:cNvPr>
          <p:cNvGrpSpPr/>
          <p:nvPr/>
        </p:nvGrpSpPr>
        <p:grpSpPr>
          <a:xfrm>
            <a:off x="3762000" y="1637587"/>
            <a:ext cx="1620000" cy="383573"/>
            <a:chOff x="5016000" y="1040449"/>
            <a:chExt cx="2160000" cy="511431"/>
          </a:xfrm>
        </p:grpSpPr>
        <p:sp>
          <p:nvSpPr>
            <p:cNvPr id="18" name="Rectangle 17">
              <a:extLst>
                <a:ext uri="{FF2B5EF4-FFF2-40B4-BE49-F238E27FC236}">
                  <a16:creationId xmlns:a16="http://schemas.microsoft.com/office/drawing/2014/main" id="{912543CF-3BD4-40B0-BB18-006DCC4331CA}"/>
                </a:ext>
              </a:extLst>
            </p:cNvPr>
            <p:cNvSpPr/>
            <p:nvPr/>
          </p:nvSpPr>
          <p:spPr>
            <a:xfrm>
              <a:off x="5016000" y="1040449"/>
              <a:ext cx="2160000" cy="509451"/>
            </a:xfrm>
            <a:prstGeom prst="rect">
              <a:avLst/>
            </a:prstGeom>
            <a:solidFill>
              <a:schemeClr val="bg1"/>
            </a:solidFill>
            <a:ln w="12700" cap="rnd" cmpd="sng" algn="ctr">
              <a:solidFill>
                <a:schemeClr val="bg1">
                  <a:lumMod val="85000"/>
                </a:schemeClr>
              </a:solidFill>
              <a:prstDash val="solid"/>
            </a:ln>
            <a:effectLst/>
            <a:scene3d>
              <a:camera prst="obliqueTopLeft"/>
              <a:lightRig rig="soft" dir="t"/>
            </a:scene3d>
            <a:sp3d extrusionH="190500" prstMaterial="matte">
              <a:contourClr>
                <a:prstClr val="black">
                  <a:lumMod val="50000"/>
                  <a:lumOff val="50000"/>
                </a:prstClr>
              </a:contourClr>
            </a:sp3d>
          </p:spPr>
          <p:style>
            <a:lnRef idx="2">
              <a:scrgbClr r="0" g="0" b="0"/>
            </a:lnRef>
            <a:fillRef idx="1">
              <a:scrgbClr r="0" g="0" b="0"/>
            </a:fillRef>
            <a:effectRef idx="0">
              <a:scrgbClr r="0" g="0" b="0"/>
            </a:effectRef>
            <a:fontRef idx="minor">
              <a:schemeClr val="lt1"/>
            </a:fontRef>
          </p:style>
          <p:txBody>
            <a:bodyPr spcFirstLastPara="0" vert="horz" wrap="square" lIns="4286" tIns="4286" rIns="4286" bIns="40508" numCol="1" spcCol="1270" anchor="ctr" anchorCtr="0">
              <a:noAutofit/>
              <a:flatTx/>
            </a:bodyPr>
            <a:lstStyle/>
            <a:p>
              <a:pPr algn="ctr" defTabSz="300038">
                <a:lnSpc>
                  <a:spcPct val="90000"/>
                </a:lnSpc>
                <a:spcBef>
                  <a:spcPct val="0"/>
                </a:spcBef>
                <a:spcAft>
                  <a:spcPct val="35000"/>
                </a:spcAft>
              </a:pPr>
              <a:r>
                <a:rPr lang="en-US" sz="825" dirty="0">
                  <a:solidFill>
                    <a:schemeClr val="tx1"/>
                  </a:solidFill>
                </a:rPr>
                <a:t>CEO	</a:t>
              </a:r>
            </a:p>
            <a:p>
              <a:pPr algn="ctr" defTabSz="300038">
                <a:lnSpc>
                  <a:spcPct val="90000"/>
                </a:lnSpc>
                <a:spcBef>
                  <a:spcPct val="0"/>
                </a:spcBef>
                <a:spcAft>
                  <a:spcPct val="35000"/>
                </a:spcAft>
              </a:pPr>
              <a:r>
                <a:rPr lang="en-US" sz="825" dirty="0">
                  <a:solidFill>
                    <a:schemeClr val="tx1"/>
                  </a:solidFill>
                </a:rPr>
                <a:t>Mohammad</a:t>
              </a:r>
            </a:p>
          </p:txBody>
        </p:sp>
        <p:sp>
          <p:nvSpPr>
            <p:cNvPr id="19" name="Rectangle 18">
              <a:extLst>
                <a:ext uri="{FF2B5EF4-FFF2-40B4-BE49-F238E27FC236}">
                  <a16:creationId xmlns:a16="http://schemas.microsoft.com/office/drawing/2014/main" id="{8B9E0DDC-7979-4C1E-B741-9FACE317EF1B}"/>
                </a:ext>
              </a:extLst>
            </p:cNvPr>
            <p:cNvSpPr/>
            <p:nvPr/>
          </p:nvSpPr>
          <p:spPr>
            <a:xfrm>
              <a:off x="5016000" y="1443880"/>
              <a:ext cx="2160000" cy="108000"/>
            </a:xfrm>
            <a:prstGeom prst="rect">
              <a:avLst/>
            </a:prstGeom>
            <a:solidFill>
              <a:schemeClr val="tx2"/>
            </a:solidFill>
            <a:ln w="19050" cap="rnd" cmpd="sng" algn="ctr">
              <a:noFill/>
              <a:prstDash val="solid"/>
            </a:ln>
            <a:effectLst>
              <a:glow rad="254000">
                <a:schemeClr val="accent2">
                  <a:satMod val="175000"/>
                  <a:alpha val="10000"/>
                </a:schemeClr>
              </a:glow>
            </a:effectLst>
            <a:scene3d>
              <a:camera prst="obliqueTopLeft"/>
              <a:lightRig rig="brightRoom" dir="t"/>
            </a:scene3d>
            <a:sp3d extrusionH="88900"/>
          </p:spPr>
          <p:style>
            <a:lnRef idx="2">
              <a:scrgbClr r="0" g="0" b="0"/>
            </a:lnRef>
            <a:fillRef idx="1">
              <a:scrgbClr r="0" g="0" b="0"/>
            </a:fillRef>
            <a:effectRef idx="0">
              <a:scrgbClr r="0" g="0" b="0"/>
            </a:effectRef>
            <a:fontRef idx="minor">
              <a:schemeClr val="dk1">
                <a:hueOff val="0"/>
                <a:satOff val="0"/>
                <a:lumOff val="0"/>
                <a:alphaOff val="0"/>
              </a:schemeClr>
            </a:fontRef>
          </p:style>
          <p:txBody>
            <a:bodyPr spcFirstLastPara="0" vert="horz" wrap="square" lIns="17145" tIns="4286" rIns="17145" bIns="4286" numCol="1" spcCol="1270" anchor="ctr" anchorCtr="0">
              <a:noAutofit/>
              <a:flatTx/>
            </a:bodyPr>
            <a:lstStyle/>
            <a:p>
              <a:pPr algn="ctr" defTabSz="300038">
                <a:lnSpc>
                  <a:spcPct val="90000"/>
                </a:lnSpc>
                <a:spcBef>
                  <a:spcPct val="0"/>
                </a:spcBef>
                <a:spcAft>
                  <a:spcPct val="35000"/>
                </a:spcAft>
              </a:pPr>
              <a:endParaRPr lang="en-US" sz="675" kern="1200" dirty="0">
                <a:solidFill>
                  <a:schemeClr val="bg1"/>
                </a:solidFill>
              </a:endParaRPr>
            </a:p>
          </p:txBody>
        </p:sp>
      </p:grpSp>
      <p:sp>
        <p:nvSpPr>
          <p:cNvPr id="95" name="Oval 94">
            <a:extLst>
              <a:ext uri="{FF2B5EF4-FFF2-40B4-BE49-F238E27FC236}">
                <a16:creationId xmlns:a16="http://schemas.microsoft.com/office/drawing/2014/main" id="{F63E54AC-1CB7-43BF-B0A4-82DE6FEB1664}"/>
              </a:ext>
              <a:ext uri="{C183D7F6-B498-43B3-948B-1728B52AA6E4}">
                <adec:decorative xmlns:adec="http://schemas.microsoft.com/office/drawing/2017/decorative" val="1"/>
              </a:ext>
            </a:extLst>
          </p:cNvPr>
          <p:cNvSpPr/>
          <p:nvPr/>
        </p:nvSpPr>
        <p:spPr>
          <a:xfrm>
            <a:off x="4539765" y="2019675"/>
            <a:ext cx="64471" cy="64471"/>
          </a:xfrm>
          <a:prstGeom prst="ellipse">
            <a:avLst/>
          </a:prstGeom>
          <a:noFill/>
          <a:ln>
            <a:noFill/>
          </a:ln>
          <a:scene3d>
            <a:camera prst="obliqueTopLeft"/>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50" dirty="0"/>
          </a:p>
        </p:txBody>
      </p:sp>
      <p:cxnSp>
        <p:nvCxnSpPr>
          <p:cNvPr id="7" name="Connector: Elbow 6" descr="decorative element">
            <a:extLst>
              <a:ext uri="{FF2B5EF4-FFF2-40B4-BE49-F238E27FC236}">
                <a16:creationId xmlns:a16="http://schemas.microsoft.com/office/drawing/2014/main" id="{1C54223A-2F2C-4434-A30B-92D8CEE93CF0}"/>
              </a:ext>
            </a:extLst>
          </p:cNvPr>
          <p:cNvCxnSpPr>
            <a:cxnSpLocks/>
            <a:stCxn id="95" idx="4"/>
            <a:endCxn id="5" idx="0"/>
          </p:cNvCxnSpPr>
          <p:nvPr/>
        </p:nvCxnSpPr>
        <p:spPr>
          <a:xfrm rot="5400000">
            <a:off x="2443677" y="963169"/>
            <a:ext cx="1007347" cy="3249302"/>
          </a:xfrm>
          <a:prstGeom prst="bentConnector3">
            <a:avLst>
              <a:gd name="adj1" fmla="val 88295"/>
            </a:avLst>
          </a:prstGeom>
          <a:ln w="3175">
            <a:solidFill>
              <a:schemeClr val="bg1">
                <a:lumMod val="75000"/>
              </a:schemeClr>
            </a:solidFill>
            <a:prstDash val="solid"/>
            <a:headEnd type="none" w="sm" len="sm"/>
            <a:tailEnd type="none" w="sm" len="sm"/>
          </a:ln>
        </p:spPr>
        <p:style>
          <a:lnRef idx="1">
            <a:schemeClr val="accent1"/>
          </a:lnRef>
          <a:fillRef idx="0">
            <a:schemeClr val="accent1"/>
          </a:fillRef>
          <a:effectRef idx="0">
            <a:schemeClr val="accent1"/>
          </a:effectRef>
          <a:fontRef idx="minor">
            <a:schemeClr val="tx1"/>
          </a:fontRef>
        </p:style>
      </p:cxnSp>
      <p:cxnSp>
        <p:nvCxnSpPr>
          <p:cNvPr id="96" name="Connector: Elbow 95" descr="decorative element">
            <a:extLst>
              <a:ext uri="{FF2B5EF4-FFF2-40B4-BE49-F238E27FC236}">
                <a16:creationId xmlns:a16="http://schemas.microsoft.com/office/drawing/2014/main" id="{185DC171-E6CD-4880-8EF4-7E0DB7F6C2B2}"/>
              </a:ext>
            </a:extLst>
          </p:cNvPr>
          <p:cNvCxnSpPr>
            <a:cxnSpLocks/>
            <a:stCxn id="95" idx="4"/>
            <a:endCxn id="94" idx="0"/>
          </p:cNvCxnSpPr>
          <p:nvPr/>
        </p:nvCxnSpPr>
        <p:spPr>
          <a:xfrm rot="16200000" flipH="1">
            <a:off x="5692936" y="963210"/>
            <a:ext cx="1007347" cy="3249217"/>
          </a:xfrm>
          <a:prstGeom prst="bentConnector3">
            <a:avLst>
              <a:gd name="adj1" fmla="val 88295"/>
            </a:avLst>
          </a:prstGeom>
          <a:ln w="3175">
            <a:solidFill>
              <a:schemeClr val="bg1">
                <a:lumMod val="75000"/>
              </a:schemeClr>
            </a:solidFill>
            <a:prstDash val="solid"/>
            <a:headEnd type="none" w="sm" len="sm"/>
            <a:tailEnd type="none" w="sm" len="sm"/>
          </a:ln>
        </p:spPr>
        <p:style>
          <a:lnRef idx="1">
            <a:schemeClr val="accent1"/>
          </a:lnRef>
          <a:fillRef idx="0">
            <a:schemeClr val="accent1"/>
          </a:fillRef>
          <a:effectRef idx="0">
            <a:schemeClr val="accent1"/>
          </a:effectRef>
          <a:fontRef idx="minor">
            <a:schemeClr val="tx1"/>
          </a:fontRef>
        </p:style>
      </p:cxnSp>
      <p:cxnSp>
        <p:nvCxnSpPr>
          <p:cNvPr id="97" name="Straight Connector 96" descr="decorative element">
            <a:extLst>
              <a:ext uri="{FF2B5EF4-FFF2-40B4-BE49-F238E27FC236}">
                <a16:creationId xmlns:a16="http://schemas.microsoft.com/office/drawing/2014/main" id="{B5956150-D730-4D39-8E56-5123DA7B1791}"/>
              </a:ext>
            </a:extLst>
          </p:cNvPr>
          <p:cNvCxnSpPr>
            <a:cxnSpLocks/>
          </p:cNvCxnSpPr>
          <p:nvPr/>
        </p:nvCxnSpPr>
        <p:spPr>
          <a:xfrm>
            <a:off x="2648146" y="2983919"/>
            <a:ext cx="0" cy="107573"/>
          </a:xfrm>
          <a:prstGeom prst="line">
            <a:avLst/>
          </a:prstGeom>
          <a:ln w="3175">
            <a:solidFill>
              <a:schemeClr val="bg1">
                <a:lumMod val="75000"/>
              </a:schemeClr>
            </a:solidFill>
            <a:prstDash val="solid"/>
            <a:headEnd type="none" w="sm" len="sm"/>
            <a:tailEnd type="none" w="sm" len="sm"/>
          </a:ln>
        </p:spPr>
        <p:style>
          <a:lnRef idx="1">
            <a:schemeClr val="accent1"/>
          </a:lnRef>
          <a:fillRef idx="0">
            <a:schemeClr val="accent1"/>
          </a:fillRef>
          <a:effectRef idx="0">
            <a:schemeClr val="accent1"/>
          </a:effectRef>
          <a:fontRef idx="minor">
            <a:schemeClr val="tx1"/>
          </a:fontRef>
        </p:style>
      </p:cxnSp>
      <p:cxnSp>
        <p:nvCxnSpPr>
          <p:cNvPr id="98" name="Straight Connector 97" descr="decorative element">
            <a:extLst>
              <a:ext uri="{FF2B5EF4-FFF2-40B4-BE49-F238E27FC236}">
                <a16:creationId xmlns:a16="http://schemas.microsoft.com/office/drawing/2014/main" id="{98000C8A-C564-4106-9005-252681A7FDFB}"/>
              </a:ext>
            </a:extLst>
          </p:cNvPr>
          <p:cNvCxnSpPr>
            <a:cxnSpLocks/>
          </p:cNvCxnSpPr>
          <p:nvPr/>
        </p:nvCxnSpPr>
        <p:spPr>
          <a:xfrm>
            <a:off x="3930688" y="2983919"/>
            <a:ext cx="0" cy="107573"/>
          </a:xfrm>
          <a:prstGeom prst="line">
            <a:avLst/>
          </a:prstGeom>
          <a:ln w="3175">
            <a:solidFill>
              <a:schemeClr val="bg1">
                <a:lumMod val="75000"/>
              </a:schemeClr>
            </a:solidFill>
            <a:prstDash val="solid"/>
            <a:headEnd type="none" w="sm" len="sm"/>
            <a:tailEnd type="none" w="sm" len="sm"/>
          </a:ln>
        </p:spPr>
        <p:style>
          <a:lnRef idx="1">
            <a:schemeClr val="accent1"/>
          </a:lnRef>
          <a:fillRef idx="0">
            <a:schemeClr val="accent1"/>
          </a:fillRef>
          <a:effectRef idx="0">
            <a:schemeClr val="accent1"/>
          </a:effectRef>
          <a:fontRef idx="minor">
            <a:schemeClr val="tx1"/>
          </a:fontRef>
        </p:style>
      </p:cxnSp>
      <p:cxnSp>
        <p:nvCxnSpPr>
          <p:cNvPr id="99" name="Straight Connector 98" descr="decorative element">
            <a:extLst>
              <a:ext uri="{FF2B5EF4-FFF2-40B4-BE49-F238E27FC236}">
                <a16:creationId xmlns:a16="http://schemas.microsoft.com/office/drawing/2014/main" id="{DFAFA2FD-B58C-4CB3-83BF-D7037A44C5EA}"/>
              </a:ext>
            </a:extLst>
          </p:cNvPr>
          <p:cNvCxnSpPr>
            <a:cxnSpLocks/>
          </p:cNvCxnSpPr>
          <p:nvPr/>
        </p:nvCxnSpPr>
        <p:spPr>
          <a:xfrm>
            <a:off x="5213230" y="2983919"/>
            <a:ext cx="0" cy="107573"/>
          </a:xfrm>
          <a:prstGeom prst="line">
            <a:avLst/>
          </a:prstGeom>
          <a:ln w="3175">
            <a:solidFill>
              <a:schemeClr val="bg1">
                <a:lumMod val="75000"/>
              </a:schemeClr>
            </a:solidFill>
            <a:prstDash val="solid"/>
            <a:headEnd type="none" w="sm" len="sm"/>
            <a:tailEnd type="none" w="sm" len="sm"/>
          </a:ln>
        </p:spPr>
        <p:style>
          <a:lnRef idx="1">
            <a:schemeClr val="accent1"/>
          </a:lnRef>
          <a:fillRef idx="0">
            <a:schemeClr val="accent1"/>
          </a:fillRef>
          <a:effectRef idx="0">
            <a:schemeClr val="accent1"/>
          </a:effectRef>
          <a:fontRef idx="minor">
            <a:schemeClr val="tx1"/>
          </a:fontRef>
        </p:style>
      </p:cxnSp>
      <p:cxnSp>
        <p:nvCxnSpPr>
          <p:cNvPr id="100" name="Straight Connector 99" descr="decorative element">
            <a:extLst>
              <a:ext uri="{FF2B5EF4-FFF2-40B4-BE49-F238E27FC236}">
                <a16:creationId xmlns:a16="http://schemas.microsoft.com/office/drawing/2014/main" id="{92CA40FF-E75F-4233-A382-4E9DE1FACF8D}"/>
              </a:ext>
            </a:extLst>
          </p:cNvPr>
          <p:cNvCxnSpPr>
            <a:cxnSpLocks/>
          </p:cNvCxnSpPr>
          <p:nvPr/>
        </p:nvCxnSpPr>
        <p:spPr>
          <a:xfrm>
            <a:off x="6495772" y="2983919"/>
            <a:ext cx="0" cy="107573"/>
          </a:xfrm>
          <a:prstGeom prst="line">
            <a:avLst/>
          </a:prstGeom>
          <a:ln w="3175">
            <a:solidFill>
              <a:schemeClr val="bg1">
                <a:lumMod val="75000"/>
              </a:schemeClr>
            </a:solidFill>
            <a:prstDash val="solid"/>
            <a:headEnd type="none" w="sm" len="sm"/>
            <a:tailEnd type="none" w="sm" len="sm"/>
          </a:ln>
        </p:spPr>
        <p:style>
          <a:lnRef idx="1">
            <a:schemeClr val="accent1"/>
          </a:lnRef>
          <a:fillRef idx="0">
            <a:schemeClr val="accent1"/>
          </a:fillRef>
          <a:effectRef idx="0">
            <a:schemeClr val="accent1"/>
          </a:effectRef>
          <a:fontRef idx="minor">
            <a:schemeClr val="tx1"/>
          </a:fontRef>
        </p:style>
      </p:cxnSp>
      <p:cxnSp>
        <p:nvCxnSpPr>
          <p:cNvPr id="104" name="Straight Connector 103" descr="decorative element">
            <a:extLst>
              <a:ext uri="{FF2B5EF4-FFF2-40B4-BE49-F238E27FC236}">
                <a16:creationId xmlns:a16="http://schemas.microsoft.com/office/drawing/2014/main" id="{E8574014-9F7A-4AC9-82C3-EE7EF06CAFFE}"/>
              </a:ext>
            </a:extLst>
          </p:cNvPr>
          <p:cNvCxnSpPr>
            <a:cxnSpLocks/>
          </p:cNvCxnSpPr>
          <p:nvPr/>
        </p:nvCxnSpPr>
        <p:spPr>
          <a:xfrm flipH="1">
            <a:off x="3826110" y="2550600"/>
            <a:ext cx="745891" cy="0"/>
          </a:xfrm>
          <a:prstGeom prst="line">
            <a:avLst/>
          </a:prstGeom>
          <a:ln w="3175">
            <a:solidFill>
              <a:schemeClr val="bg1">
                <a:lumMod val="75000"/>
              </a:schemeClr>
            </a:solidFill>
            <a:prstDash val="solid"/>
            <a:headEnd type="none" w="sm" len="sm"/>
            <a:tailEnd type="none" w="sm" len="sm"/>
          </a:ln>
          <a:scene3d>
            <a:camera prst="obliqueTopLeft"/>
            <a:lightRig rig="threePt" dir="t"/>
          </a:scene3d>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9394879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B1926644-12B9-48DE-BFE0-E0CA44647F2A}"/>
              </a:ext>
            </a:extLst>
          </p:cNvPr>
          <p:cNvGraphicFramePr>
            <a:graphicFrameLocks noGrp="1"/>
          </p:cNvGraphicFramePr>
          <p:nvPr/>
        </p:nvGraphicFramePr>
        <p:xfrm>
          <a:off x="840358" y="2236491"/>
          <a:ext cx="7463285" cy="2380410"/>
        </p:xfrm>
        <a:graphic>
          <a:graphicData uri="http://schemas.openxmlformats.org/drawingml/2006/table">
            <a:tbl>
              <a:tblPr firstRow="1" firstCol="1" bandRow="1">
                <a:tableStyleId>{5C22544A-7EE6-4342-B048-85BDC9FD1C3A}</a:tableStyleId>
              </a:tblPr>
              <a:tblGrid>
                <a:gridCol w="1550530">
                  <a:extLst>
                    <a:ext uri="{9D8B030D-6E8A-4147-A177-3AD203B41FA5}">
                      <a16:colId xmlns:a16="http://schemas.microsoft.com/office/drawing/2014/main" val="2554962669"/>
                    </a:ext>
                  </a:extLst>
                </a:gridCol>
                <a:gridCol w="1182551">
                  <a:extLst>
                    <a:ext uri="{9D8B030D-6E8A-4147-A177-3AD203B41FA5}">
                      <a16:colId xmlns:a16="http://schemas.microsoft.com/office/drawing/2014/main" val="1168953964"/>
                    </a:ext>
                  </a:extLst>
                </a:gridCol>
                <a:gridCol w="1182551">
                  <a:extLst>
                    <a:ext uri="{9D8B030D-6E8A-4147-A177-3AD203B41FA5}">
                      <a16:colId xmlns:a16="http://schemas.microsoft.com/office/drawing/2014/main" val="3030200588"/>
                    </a:ext>
                  </a:extLst>
                </a:gridCol>
                <a:gridCol w="1182551">
                  <a:extLst>
                    <a:ext uri="{9D8B030D-6E8A-4147-A177-3AD203B41FA5}">
                      <a16:colId xmlns:a16="http://schemas.microsoft.com/office/drawing/2014/main" val="3322546349"/>
                    </a:ext>
                  </a:extLst>
                </a:gridCol>
                <a:gridCol w="1182551">
                  <a:extLst>
                    <a:ext uri="{9D8B030D-6E8A-4147-A177-3AD203B41FA5}">
                      <a16:colId xmlns:a16="http://schemas.microsoft.com/office/drawing/2014/main" val="2024539049"/>
                    </a:ext>
                  </a:extLst>
                </a:gridCol>
                <a:gridCol w="1182551">
                  <a:extLst>
                    <a:ext uri="{9D8B030D-6E8A-4147-A177-3AD203B41FA5}">
                      <a16:colId xmlns:a16="http://schemas.microsoft.com/office/drawing/2014/main" val="1321064371"/>
                    </a:ext>
                  </a:extLst>
                </a:gridCol>
              </a:tblGrid>
              <a:tr h="508815">
                <a:tc>
                  <a:txBody>
                    <a:bodyPr/>
                    <a:lstStyle/>
                    <a:p>
                      <a:pPr algn="l">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90322" marR="90322" marT="0" marB="0"/>
                </a:tc>
                <a:tc>
                  <a:txBody>
                    <a:bodyPr/>
                    <a:lstStyle/>
                    <a:p>
                      <a:pPr algn="ctr">
                        <a:lnSpc>
                          <a:spcPct val="107000"/>
                        </a:lnSpc>
                        <a:spcAft>
                          <a:spcPts val="0"/>
                        </a:spcAft>
                      </a:pPr>
                      <a:r>
                        <a:rPr lang="en-GB" sz="1400">
                          <a:effectLst/>
                        </a:rPr>
                        <a:t>Year 1 </a:t>
                      </a:r>
                    </a:p>
                    <a:p>
                      <a:pPr algn="ctr">
                        <a:lnSpc>
                          <a:spcPct val="107000"/>
                        </a:lnSpc>
                        <a:spcAft>
                          <a:spcPts val="0"/>
                        </a:spcAft>
                      </a:pPr>
                      <a:r>
                        <a:rPr lang="en-GB" sz="1400">
                          <a:effectLst/>
                        </a:rPr>
                        <a:t>2021/2022</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90322" marR="90322" marT="0" marB="0"/>
                </a:tc>
                <a:tc>
                  <a:txBody>
                    <a:bodyPr/>
                    <a:lstStyle/>
                    <a:p>
                      <a:pPr algn="l">
                        <a:lnSpc>
                          <a:spcPct val="107000"/>
                        </a:lnSpc>
                        <a:spcAft>
                          <a:spcPts val="0"/>
                        </a:spcAft>
                      </a:pPr>
                      <a:r>
                        <a:rPr lang="en-GB" sz="1400">
                          <a:effectLst/>
                        </a:rPr>
                        <a:t>Year 2 </a:t>
                      </a:r>
                    </a:p>
                    <a:p>
                      <a:pPr algn="l">
                        <a:lnSpc>
                          <a:spcPct val="107000"/>
                        </a:lnSpc>
                        <a:spcAft>
                          <a:spcPts val="0"/>
                        </a:spcAft>
                      </a:pPr>
                      <a:r>
                        <a:rPr lang="en-GB" sz="1400">
                          <a:effectLst/>
                        </a:rPr>
                        <a:t>2022/2023</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90322" marR="90322" marT="0" marB="0"/>
                </a:tc>
                <a:tc>
                  <a:txBody>
                    <a:bodyPr/>
                    <a:lstStyle/>
                    <a:p>
                      <a:pPr algn="l">
                        <a:lnSpc>
                          <a:spcPct val="107000"/>
                        </a:lnSpc>
                        <a:spcAft>
                          <a:spcPts val="0"/>
                        </a:spcAft>
                      </a:pPr>
                      <a:r>
                        <a:rPr lang="en-GB" sz="1400">
                          <a:effectLst/>
                        </a:rPr>
                        <a:t>Year 3 </a:t>
                      </a:r>
                    </a:p>
                    <a:p>
                      <a:pPr algn="l">
                        <a:lnSpc>
                          <a:spcPct val="107000"/>
                        </a:lnSpc>
                        <a:spcAft>
                          <a:spcPts val="0"/>
                        </a:spcAft>
                      </a:pPr>
                      <a:r>
                        <a:rPr lang="en-GB" sz="1400">
                          <a:effectLst/>
                        </a:rPr>
                        <a:t>2023/2024</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90322" marR="90322" marT="0" marB="0"/>
                </a:tc>
                <a:tc>
                  <a:txBody>
                    <a:bodyPr/>
                    <a:lstStyle/>
                    <a:p>
                      <a:pPr algn="l">
                        <a:lnSpc>
                          <a:spcPct val="107000"/>
                        </a:lnSpc>
                        <a:spcAft>
                          <a:spcPts val="0"/>
                        </a:spcAft>
                      </a:pPr>
                      <a:r>
                        <a:rPr lang="en-GB" sz="1400">
                          <a:effectLst/>
                        </a:rPr>
                        <a:t>Year 4 </a:t>
                      </a:r>
                    </a:p>
                    <a:p>
                      <a:pPr algn="l">
                        <a:lnSpc>
                          <a:spcPct val="107000"/>
                        </a:lnSpc>
                        <a:spcAft>
                          <a:spcPts val="0"/>
                        </a:spcAft>
                      </a:pPr>
                      <a:r>
                        <a:rPr lang="en-GB" sz="1400">
                          <a:effectLst/>
                        </a:rPr>
                        <a:t>2024/2025</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90322" marR="90322" marT="0" marB="0"/>
                </a:tc>
                <a:tc>
                  <a:txBody>
                    <a:bodyPr/>
                    <a:lstStyle/>
                    <a:p>
                      <a:pPr algn="l">
                        <a:lnSpc>
                          <a:spcPct val="107000"/>
                        </a:lnSpc>
                        <a:spcAft>
                          <a:spcPts val="0"/>
                        </a:spcAft>
                      </a:pPr>
                      <a:r>
                        <a:rPr lang="en-GB" sz="1400">
                          <a:effectLst/>
                        </a:rPr>
                        <a:t>Year 5 </a:t>
                      </a:r>
                    </a:p>
                    <a:p>
                      <a:pPr algn="l">
                        <a:lnSpc>
                          <a:spcPct val="107000"/>
                        </a:lnSpc>
                        <a:spcAft>
                          <a:spcPts val="0"/>
                        </a:spcAft>
                      </a:pPr>
                      <a:r>
                        <a:rPr lang="en-GB" sz="1400">
                          <a:effectLst/>
                        </a:rPr>
                        <a:t>2025/2026</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90322" marR="90322" marT="0" marB="0"/>
                </a:tc>
                <a:extLst>
                  <a:ext uri="{0D108BD9-81ED-4DB2-BD59-A6C34878D82A}">
                    <a16:rowId xmlns:a16="http://schemas.microsoft.com/office/drawing/2014/main" val="299922025"/>
                  </a:ext>
                </a:extLst>
              </a:tr>
              <a:tr h="272556">
                <a:tc>
                  <a:txBody>
                    <a:bodyPr/>
                    <a:lstStyle/>
                    <a:p>
                      <a:pPr algn="l">
                        <a:lnSpc>
                          <a:spcPct val="107000"/>
                        </a:lnSpc>
                        <a:spcAft>
                          <a:spcPts val="0"/>
                        </a:spcAft>
                      </a:pPr>
                      <a:r>
                        <a:rPr lang="en-GB" sz="1400">
                          <a:effectLst/>
                        </a:rPr>
                        <a:t>SALES</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90322" marR="90322" marT="0" marB="0"/>
                </a:tc>
                <a:tc>
                  <a:txBody>
                    <a:bodyPr/>
                    <a:lstStyle/>
                    <a:p>
                      <a:pPr algn="l">
                        <a:lnSpc>
                          <a:spcPct val="107000"/>
                        </a:lnSpc>
                        <a:spcAft>
                          <a:spcPts val="0"/>
                        </a:spcAft>
                      </a:pPr>
                      <a:r>
                        <a:rPr lang="en-GB" sz="1400">
                          <a:effectLst/>
                        </a:rPr>
                        <a:t>£150,000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90322" marR="90322" marT="0" marB="0"/>
                </a:tc>
                <a:tc>
                  <a:txBody>
                    <a:bodyPr/>
                    <a:lstStyle/>
                    <a:p>
                      <a:pPr algn="l">
                        <a:lnSpc>
                          <a:spcPct val="107000"/>
                        </a:lnSpc>
                        <a:spcAft>
                          <a:spcPts val="0"/>
                        </a:spcAft>
                      </a:pPr>
                      <a:r>
                        <a:rPr lang="en-GB" sz="1400">
                          <a:effectLst/>
                        </a:rPr>
                        <a:t>£175,000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90322" marR="90322" marT="0" marB="0"/>
                </a:tc>
                <a:tc>
                  <a:txBody>
                    <a:bodyPr/>
                    <a:lstStyle/>
                    <a:p>
                      <a:pPr algn="l">
                        <a:lnSpc>
                          <a:spcPct val="107000"/>
                        </a:lnSpc>
                        <a:spcAft>
                          <a:spcPts val="0"/>
                        </a:spcAft>
                      </a:pPr>
                      <a:r>
                        <a:rPr lang="en-GB" sz="1400">
                          <a:effectLst/>
                        </a:rPr>
                        <a:t>£210,000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90322" marR="90322" marT="0" marB="0"/>
                </a:tc>
                <a:tc>
                  <a:txBody>
                    <a:bodyPr/>
                    <a:lstStyle/>
                    <a:p>
                      <a:pPr algn="l">
                        <a:lnSpc>
                          <a:spcPct val="107000"/>
                        </a:lnSpc>
                        <a:spcAft>
                          <a:spcPts val="0"/>
                        </a:spcAft>
                      </a:pPr>
                      <a:r>
                        <a:rPr lang="en-GB" sz="1400">
                          <a:effectLst/>
                        </a:rPr>
                        <a:t>£320,000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90322" marR="90322" marT="0" marB="0"/>
                </a:tc>
                <a:tc>
                  <a:txBody>
                    <a:bodyPr/>
                    <a:lstStyle/>
                    <a:p>
                      <a:pPr algn="l">
                        <a:lnSpc>
                          <a:spcPct val="107000"/>
                        </a:lnSpc>
                        <a:spcAft>
                          <a:spcPts val="0"/>
                        </a:spcAft>
                      </a:pPr>
                      <a:r>
                        <a:rPr lang="en-GB" sz="1400">
                          <a:effectLst/>
                        </a:rPr>
                        <a:t>£390,000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90322" marR="90322" marT="0" marB="0"/>
                </a:tc>
                <a:extLst>
                  <a:ext uri="{0D108BD9-81ED-4DB2-BD59-A6C34878D82A}">
                    <a16:rowId xmlns:a16="http://schemas.microsoft.com/office/drawing/2014/main" val="4170039232"/>
                  </a:ext>
                </a:extLst>
              </a:tr>
              <a:tr h="272556">
                <a:tc>
                  <a:txBody>
                    <a:bodyPr/>
                    <a:lstStyle/>
                    <a:p>
                      <a:pPr algn="l">
                        <a:lnSpc>
                          <a:spcPct val="107000"/>
                        </a:lnSpc>
                        <a:spcAft>
                          <a:spcPts val="0"/>
                        </a:spcAft>
                      </a:pPr>
                      <a:r>
                        <a:rPr lang="en-GB" sz="1400">
                          <a:effectLst/>
                        </a:rPr>
                        <a:t>COSTS</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90322" marR="90322" marT="0" marB="0"/>
                </a:tc>
                <a:tc>
                  <a:txBody>
                    <a:bodyPr/>
                    <a:lstStyle/>
                    <a:p>
                      <a:pPr algn="l">
                        <a:lnSpc>
                          <a:spcPct val="107000"/>
                        </a:lnSpc>
                        <a:spcAft>
                          <a:spcPts val="0"/>
                        </a:spcAft>
                      </a:pPr>
                      <a:r>
                        <a:rPr lang="en-GB" sz="1400">
                          <a:effectLst/>
                        </a:rPr>
                        <a:t>£90,000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90322" marR="90322" marT="0" marB="0"/>
                </a:tc>
                <a:tc>
                  <a:txBody>
                    <a:bodyPr/>
                    <a:lstStyle/>
                    <a:p>
                      <a:pPr algn="l">
                        <a:lnSpc>
                          <a:spcPct val="107000"/>
                        </a:lnSpc>
                        <a:spcAft>
                          <a:spcPts val="0"/>
                        </a:spcAft>
                      </a:pPr>
                      <a:r>
                        <a:rPr lang="en-GB" sz="1400">
                          <a:effectLst/>
                        </a:rPr>
                        <a:t>£105,000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90322" marR="90322" marT="0" marB="0"/>
                </a:tc>
                <a:tc>
                  <a:txBody>
                    <a:bodyPr/>
                    <a:lstStyle/>
                    <a:p>
                      <a:pPr algn="l">
                        <a:lnSpc>
                          <a:spcPct val="107000"/>
                        </a:lnSpc>
                        <a:spcAft>
                          <a:spcPts val="0"/>
                        </a:spcAft>
                      </a:pPr>
                      <a:r>
                        <a:rPr lang="en-GB" sz="1400">
                          <a:effectLst/>
                        </a:rPr>
                        <a:t>£125,000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90322" marR="90322" marT="0" marB="0"/>
                </a:tc>
                <a:tc>
                  <a:txBody>
                    <a:bodyPr/>
                    <a:lstStyle/>
                    <a:p>
                      <a:pPr algn="l">
                        <a:lnSpc>
                          <a:spcPct val="107000"/>
                        </a:lnSpc>
                        <a:spcAft>
                          <a:spcPts val="0"/>
                        </a:spcAft>
                      </a:pPr>
                      <a:r>
                        <a:rPr lang="en-GB" sz="1400">
                          <a:effectLst/>
                        </a:rPr>
                        <a:t>£190,000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90322" marR="90322" marT="0" marB="0"/>
                </a:tc>
                <a:tc>
                  <a:txBody>
                    <a:bodyPr/>
                    <a:lstStyle/>
                    <a:p>
                      <a:pPr algn="l">
                        <a:lnSpc>
                          <a:spcPct val="107000"/>
                        </a:lnSpc>
                        <a:spcAft>
                          <a:spcPts val="0"/>
                        </a:spcAft>
                      </a:pPr>
                      <a:r>
                        <a:rPr lang="en-GB" sz="1400">
                          <a:effectLst/>
                        </a:rPr>
                        <a:t>£210,000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90322" marR="90322" marT="0" marB="0"/>
                </a:tc>
                <a:extLst>
                  <a:ext uri="{0D108BD9-81ED-4DB2-BD59-A6C34878D82A}">
                    <a16:rowId xmlns:a16="http://schemas.microsoft.com/office/drawing/2014/main" val="2011733306"/>
                  </a:ext>
                </a:extLst>
              </a:tr>
              <a:tr h="272556">
                <a:tc>
                  <a:txBody>
                    <a:bodyPr/>
                    <a:lstStyle/>
                    <a:p>
                      <a:pPr algn="l">
                        <a:lnSpc>
                          <a:spcPct val="107000"/>
                        </a:lnSpc>
                        <a:spcAft>
                          <a:spcPts val="0"/>
                        </a:spcAft>
                      </a:pPr>
                      <a:r>
                        <a:rPr lang="en-GB" sz="1400">
                          <a:effectLst/>
                        </a:rPr>
                        <a:t>PROFIT/LOSS</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90322" marR="90322" marT="0" marB="0"/>
                </a:tc>
                <a:tc>
                  <a:txBody>
                    <a:bodyPr/>
                    <a:lstStyle/>
                    <a:p>
                      <a:pPr algn="l">
                        <a:lnSpc>
                          <a:spcPct val="107000"/>
                        </a:lnSpc>
                        <a:spcAft>
                          <a:spcPts val="0"/>
                        </a:spcAft>
                      </a:pPr>
                      <a:r>
                        <a:rPr lang="en-GB" sz="1400">
                          <a:effectLst/>
                        </a:rPr>
                        <a:t>£60,000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90322" marR="90322" marT="0" marB="0"/>
                </a:tc>
                <a:tc>
                  <a:txBody>
                    <a:bodyPr/>
                    <a:lstStyle/>
                    <a:p>
                      <a:pPr algn="l">
                        <a:lnSpc>
                          <a:spcPct val="107000"/>
                        </a:lnSpc>
                        <a:spcAft>
                          <a:spcPts val="0"/>
                        </a:spcAft>
                      </a:pPr>
                      <a:r>
                        <a:rPr lang="en-GB" sz="1400">
                          <a:effectLst/>
                        </a:rPr>
                        <a:t>£70,000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90322" marR="90322" marT="0" marB="0"/>
                </a:tc>
                <a:tc>
                  <a:txBody>
                    <a:bodyPr/>
                    <a:lstStyle/>
                    <a:p>
                      <a:pPr algn="l">
                        <a:lnSpc>
                          <a:spcPct val="107000"/>
                        </a:lnSpc>
                        <a:spcAft>
                          <a:spcPts val="0"/>
                        </a:spcAft>
                      </a:pPr>
                      <a:r>
                        <a:rPr lang="en-GB" sz="1400">
                          <a:effectLst/>
                        </a:rPr>
                        <a:t>£85,000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90322" marR="90322" marT="0" marB="0"/>
                </a:tc>
                <a:tc>
                  <a:txBody>
                    <a:bodyPr/>
                    <a:lstStyle/>
                    <a:p>
                      <a:pPr algn="l">
                        <a:lnSpc>
                          <a:spcPct val="107000"/>
                        </a:lnSpc>
                        <a:spcAft>
                          <a:spcPts val="0"/>
                        </a:spcAft>
                      </a:pPr>
                      <a:r>
                        <a:rPr lang="en-GB" sz="1400">
                          <a:effectLst/>
                        </a:rPr>
                        <a:t>£130,000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90322" marR="90322" marT="0" marB="0"/>
                </a:tc>
                <a:tc>
                  <a:txBody>
                    <a:bodyPr/>
                    <a:lstStyle/>
                    <a:p>
                      <a:pPr algn="l">
                        <a:lnSpc>
                          <a:spcPct val="107000"/>
                        </a:lnSpc>
                        <a:spcAft>
                          <a:spcPts val="0"/>
                        </a:spcAft>
                      </a:pPr>
                      <a:r>
                        <a:rPr lang="en-GB" sz="1400">
                          <a:effectLst/>
                        </a:rPr>
                        <a:t>£180,000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90322" marR="90322" marT="0" marB="0"/>
                </a:tc>
                <a:extLst>
                  <a:ext uri="{0D108BD9-81ED-4DB2-BD59-A6C34878D82A}">
                    <a16:rowId xmlns:a16="http://schemas.microsoft.com/office/drawing/2014/main" val="3898702545"/>
                  </a:ext>
                </a:extLst>
              </a:tr>
              <a:tr h="272556">
                <a:tc>
                  <a:txBody>
                    <a:bodyPr/>
                    <a:lstStyle/>
                    <a:p>
                      <a:pPr algn="l">
                        <a:lnSpc>
                          <a:spcPct val="107000"/>
                        </a:lnSpc>
                        <a:spcAft>
                          <a:spcPts val="0"/>
                        </a:spcAft>
                      </a:pPr>
                      <a:r>
                        <a:rPr lang="en-GB" sz="1400">
                          <a:effectLst/>
                        </a:rPr>
                        <a:t>ASSETS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90322" marR="90322" marT="0" marB="0"/>
                </a:tc>
                <a:tc>
                  <a:txBody>
                    <a:bodyPr/>
                    <a:lstStyle/>
                    <a:p>
                      <a:pPr algn="l">
                        <a:lnSpc>
                          <a:spcPct val="107000"/>
                        </a:lnSpc>
                        <a:spcAft>
                          <a:spcPts val="0"/>
                        </a:spcAft>
                      </a:pPr>
                      <a:r>
                        <a:rPr lang="en-GB" sz="1400">
                          <a:effectLst/>
                        </a:rPr>
                        <a:t>£6,000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90322" marR="90322" marT="0" marB="0"/>
                </a:tc>
                <a:tc>
                  <a:txBody>
                    <a:bodyPr/>
                    <a:lstStyle/>
                    <a:p>
                      <a:pPr algn="l">
                        <a:lnSpc>
                          <a:spcPct val="107000"/>
                        </a:lnSpc>
                        <a:spcAft>
                          <a:spcPts val="0"/>
                        </a:spcAft>
                      </a:pPr>
                      <a:r>
                        <a:rPr lang="en-GB" sz="1400">
                          <a:effectLst/>
                        </a:rPr>
                        <a:t>£12,000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90322" marR="90322" marT="0" marB="0"/>
                </a:tc>
                <a:tc>
                  <a:txBody>
                    <a:bodyPr/>
                    <a:lstStyle/>
                    <a:p>
                      <a:pPr algn="l">
                        <a:lnSpc>
                          <a:spcPct val="107000"/>
                        </a:lnSpc>
                        <a:spcAft>
                          <a:spcPts val="0"/>
                        </a:spcAft>
                      </a:pPr>
                      <a:r>
                        <a:rPr lang="en-GB" sz="1400">
                          <a:effectLst/>
                        </a:rPr>
                        <a:t>£18,000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90322" marR="90322" marT="0" marB="0"/>
                </a:tc>
                <a:tc>
                  <a:txBody>
                    <a:bodyPr/>
                    <a:lstStyle/>
                    <a:p>
                      <a:pPr algn="l">
                        <a:lnSpc>
                          <a:spcPct val="107000"/>
                        </a:lnSpc>
                        <a:spcAft>
                          <a:spcPts val="0"/>
                        </a:spcAft>
                      </a:pPr>
                      <a:r>
                        <a:rPr lang="en-GB" sz="1400">
                          <a:effectLst/>
                        </a:rPr>
                        <a:t>£25,000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90322" marR="90322" marT="0" marB="0"/>
                </a:tc>
                <a:tc>
                  <a:txBody>
                    <a:bodyPr/>
                    <a:lstStyle/>
                    <a:p>
                      <a:pPr algn="l">
                        <a:lnSpc>
                          <a:spcPct val="107000"/>
                        </a:lnSpc>
                        <a:spcAft>
                          <a:spcPts val="0"/>
                        </a:spcAft>
                      </a:pPr>
                      <a:r>
                        <a:rPr lang="en-GB" sz="1400">
                          <a:effectLst/>
                        </a:rPr>
                        <a:t>£29,000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90322" marR="90322" marT="0" marB="0"/>
                </a:tc>
                <a:extLst>
                  <a:ext uri="{0D108BD9-81ED-4DB2-BD59-A6C34878D82A}">
                    <a16:rowId xmlns:a16="http://schemas.microsoft.com/office/drawing/2014/main" val="3462387220"/>
                  </a:ext>
                </a:extLst>
              </a:tr>
              <a:tr h="272556">
                <a:tc>
                  <a:txBody>
                    <a:bodyPr/>
                    <a:lstStyle/>
                    <a:p>
                      <a:pPr algn="l">
                        <a:lnSpc>
                          <a:spcPct val="107000"/>
                        </a:lnSpc>
                        <a:spcAft>
                          <a:spcPts val="0"/>
                        </a:spcAft>
                      </a:pPr>
                      <a:r>
                        <a:rPr lang="en-GB" sz="1400">
                          <a:effectLst/>
                        </a:rPr>
                        <a:t>LIABILITIES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90322" marR="90322" marT="0" marB="0"/>
                </a:tc>
                <a:tc>
                  <a:txBody>
                    <a:bodyPr/>
                    <a:lstStyle/>
                    <a:p>
                      <a:pPr algn="l">
                        <a:lnSpc>
                          <a:spcPct val="107000"/>
                        </a:lnSpc>
                        <a:spcAft>
                          <a:spcPts val="0"/>
                        </a:spcAft>
                      </a:pPr>
                      <a:r>
                        <a:rPr lang="en-GB" sz="1400">
                          <a:effectLst/>
                        </a:rPr>
                        <a:t>£5,000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90322" marR="90322" marT="0" marB="0"/>
                </a:tc>
                <a:tc>
                  <a:txBody>
                    <a:bodyPr/>
                    <a:lstStyle/>
                    <a:p>
                      <a:pPr algn="l">
                        <a:lnSpc>
                          <a:spcPct val="107000"/>
                        </a:lnSpc>
                        <a:spcAft>
                          <a:spcPts val="0"/>
                        </a:spcAft>
                      </a:pPr>
                      <a:r>
                        <a:rPr lang="en-GB" sz="1400">
                          <a:effectLst/>
                        </a:rPr>
                        <a:t>£7,000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90322" marR="90322" marT="0" marB="0"/>
                </a:tc>
                <a:tc>
                  <a:txBody>
                    <a:bodyPr/>
                    <a:lstStyle/>
                    <a:p>
                      <a:pPr algn="l">
                        <a:lnSpc>
                          <a:spcPct val="107000"/>
                        </a:lnSpc>
                        <a:spcAft>
                          <a:spcPts val="0"/>
                        </a:spcAft>
                      </a:pPr>
                      <a:r>
                        <a:rPr lang="en-GB" sz="1400">
                          <a:effectLst/>
                        </a:rPr>
                        <a:t>£9,000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90322" marR="90322" marT="0" marB="0"/>
                </a:tc>
                <a:tc>
                  <a:txBody>
                    <a:bodyPr/>
                    <a:lstStyle/>
                    <a:p>
                      <a:pPr algn="l">
                        <a:lnSpc>
                          <a:spcPct val="107000"/>
                        </a:lnSpc>
                        <a:spcAft>
                          <a:spcPts val="0"/>
                        </a:spcAft>
                      </a:pPr>
                      <a:r>
                        <a:rPr lang="en-GB" sz="1400">
                          <a:effectLst/>
                        </a:rPr>
                        <a:t>£10,000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90322" marR="90322" marT="0" marB="0"/>
                </a:tc>
                <a:tc>
                  <a:txBody>
                    <a:bodyPr/>
                    <a:lstStyle/>
                    <a:p>
                      <a:pPr algn="l">
                        <a:lnSpc>
                          <a:spcPct val="107000"/>
                        </a:lnSpc>
                        <a:spcAft>
                          <a:spcPts val="0"/>
                        </a:spcAft>
                      </a:pPr>
                      <a:r>
                        <a:rPr lang="en-GB" sz="1400">
                          <a:effectLst/>
                        </a:rPr>
                        <a:t>£15,000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90322" marR="90322" marT="0" marB="0"/>
                </a:tc>
                <a:extLst>
                  <a:ext uri="{0D108BD9-81ED-4DB2-BD59-A6C34878D82A}">
                    <a16:rowId xmlns:a16="http://schemas.microsoft.com/office/drawing/2014/main" val="4229476798"/>
                  </a:ext>
                </a:extLst>
              </a:tr>
              <a:tr h="508815">
                <a:tc>
                  <a:txBody>
                    <a:bodyPr/>
                    <a:lstStyle/>
                    <a:p>
                      <a:pPr algn="l">
                        <a:lnSpc>
                          <a:spcPct val="107000"/>
                        </a:lnSpc>
                        <a:spcAft>
                          <a:spcPts val="0"/>
                        </a:spcAft>
                      </a:pPr>
                      <a:r>
                        <a:rPr lang="en-GB" sz="1400">
                          <a:effectLst/>
                        </a:rPr>
                        <a:t>SHAREHOLDER CAPITAL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90322" marR="90322" marT="0" marB="0"/>
                </a:tc>
                <a:tc>
                  <a:txBody>
                    <a:bodyPr/>
                    <a:lstStyle/>
                    <a:p>
                      <a:pPr algn="l">
                        <a:lnSpc>
                          <a:spcPct val="107000"/>
                        </a:lnSpc>
                        <a:spcAft>
                          <a:spcPts val="0"/>
                        </a:spcAft>
                      </a:pPr>
                      <a:r>
                        <a:rPr lang="en-GB" sz="1400">
                          <a:effectLst/>
                        </a:rPr>
                        <a:t>£1,000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90322" marR="90322" marT="0" marB="0"/>
                </a:tc>
                <a:tc>
                  <a:txBody>
                    <a:bodyPr/>
                    <a:lstStyle/>
                    <a:p>
                      <a:pPr algn="l">
                        <a:lnSpc>
                          <a:spcPct val="107000"/>
                        </a:lnSpc>
                        <a:spcAft>
                          <a:spcPts val="0"/>
                        </a:spcAft>
                      </a:pPr>
                      <a:r>
                        <a:rPr lang="en-GB" sz="1400">
                          <a:effectLst/>
                        </a:rPr>
                        <a:t>£5,000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90322" marR="90322" marT="0" marB="0"/>
                </a:tc>
                <a:tc>
                  <a:txBody>
                    <a:bodyPr/>
                    <a:lstStyle/>
                    <a:p>
                      <a:pPr algn="l">
                        <a:lnSpc>
                          <a:spcPct val="107000"/>
                        </a:lnSpc>
                        <a:spcAft>
                          <a:spcPts val="0"/>
                        </a:spcAft>
                      </a:pPr>
                      <a:r>
                        <a:rPr lang="en-GB" sz="1400">
                          <a:effectLst/>
                        </a:rPr>
                        <a:t>£9,000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90322" marR="90322" marT="0" marB="0"/>
                </a:tc>
                <a:tc>
                  <a:txBody>
                    <a:bodyPr/>
                    <a:lstStyle/>
                    <a:p>
                      <a:pPr algn="l">
                        <a:lnSpc>
                          <a:spcPct val="107000"/>
                        </a:lnSpc>
                        <a:spcAft>
                          <a:spcPts val="0"/>
                        </a:spcAft>
                      </a:pPr>
                      <a:r>
                        <a:rPr lang="en-GB" sz="1400">
                          <a:effectLst/>
                        </a:rPr>
                        <a:t>£15,000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90322" marR="90322" marT="0" marB="0"/>
                </a:tc>
                <a:tc>
                  <a:txBody>
                    <a:bodyPr/>
                    <a:lstStyle/>
                    <a:p>
                      <a:pPr algn="l">
                        <a:lnSpc>
                          <a:spcPct val="107000"/>
                        </a:lnSpc>
                        <a:spcAft>
                          <a:spcPts val="0"/>
                        </a:spcAft>
                      </a:pPr>
                      <a:r>
                        <a:rPr lang="en-GB" sz="1400">
                          <a:effectLst/>
                        </a:rPr>
                        <a:t>£14,000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90322" marR="90322" marT="0" marB="0"/>
                </a:tc>
                <a:extLst>
                  <a:ext uri="{0D108BD9-81ED-4DB2-BD59-A6C34878D82A}">
                    <a16:rowId xmlns:a16="http://schemas.microsoft.com/office/drawing/2014/main" val="109613040"/>
                  </a:ext>
                </a:extLst>
              </a:tr>
            </a:tbl>
          </a:graphicData>
        </a:graphic>
      </p:graphicFrame>
    </p:spTree>
    <p:extLst>
      <p:ext uri="{BB962C8B-B14F-4D97-AF65-F5344CB8AC3E}">
        <p14:creationId xmlns:p14="http://schemas.microsoft.com/office/powerpoint/2010/main" val="311365247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325"/>
        <p:cNvGrpSpPr/>
        <p:nvPr/>
      </p:nvGrpSpPr>
      <p:grpSpPr>
        <a:xfrm>
          <a:off x="0" y="0"/>
          <a:ext cx="0" cy="0"/>
          <a:chOff x="0" y="0"/>
          <a:chExt cx="0" cy="0"/>
        </a:xfrm>
      </p:grpSpPr>
      <p:sp>
        <p:nvSpPr>
          <p:cNvPr id="327" name="Google Shape;327;p36"/>
          <p:cNvSpPr txBox="1">
            <a:spLocks noGrp="1"/>
          </p:cNvSpPr>
          <p:nvPr>
            <p:ph type="body" idx="1"/>
          </p:nvPr>
        </p:nvSpPr>
        <p:spPr>
          <a:xfrm>
            <a:off x="250825" y="347619"/>
            <a:ext cx="8600440" cy="6396081"/>
          </a:xfrm>
          <a:prstGeom prst="rect">
            <a:avLst/>
          </a:prstGeom>
          <a:noFill/>
          <a:ln>
            <a:noFill/>
          </a:ln>
        </p:spPr>
        <p:txBody>
          <a:bodyPr spcFirstLastPara="1" wrap="square" lIns="91425" tIns="45700" rIns="91425" bIns="45700" anchor="t" anchorCtr="0">
            <a:noAutofit/>
          </a:bodyPr>
          <a:lstStyle/>
          <a:p>
            <a:pPr marL="114300" indent="0" algn="ctr">
              <a:buNone/>
            </a:pPr>
            <a:r>
              <a:rPr lang="en-US" b="1" dirty="0">
                <a:latin typeface="Times New Roman" panose="02020603050405020304" pitchFamily="18" charset="0"/>
                <a:ea typeface="Tahoma" panose="020B0604030504040204" pitchFamily="34" charset="0"/>
                <a:cs typeface="Times New Roman" panose="02020603050405020304" pitchFamily="18" charset="0"/>
              </a:rPr>
              <a:t>References</a:t>
            </a:r>
          </a:p>
          <a:p>
            <a:r>
              <a:rPr lang="en-US" sz="1800" dirty="0" err="1">
                <a:latin typeface="Times New Roman" panose="02020603050405020304" pitchFamily="18" charset="0"/>
                <a:ea typeface="Tahoma" panose="020B0604030504040204" pitchFamily="34" charset="0"/>
                <a:cs typeface="Times New Roman" panose="02020603050405020304" pitchFamily="18" charset="0"/>
              </a:rPr>
              <a:t>Ananthan</a:t>
            </a:r>
            <a:r>
              <a:rPr lang="en-US" sz="1800" dirty="0">
                <a:latin typeface="Times New Roman" panose="02020603050405020304" pitchFamily="18" charset="0"/>
                <a:ea typeface="Tahoma" panose="020B0604030504040204" pitchFamily="34" charset="0"/>
                <a:cs typeface="Times New Roman" panose="02020603050405020304" pitchFamily="18" charset="0"/>
              </a:rPr>
              <a:t>, B., </a:t>
            </a:r>
            <a:r>
              <a:rPr lang="en-US" sz="1800" dirty="0" err="1">
                <a:latin typeface="Times New Roman" panose="02020603050405020304" pitchFamily="18" charset="0"/>
                <a:ea typeface="Tahoma" panose="020B0604030504040204" pitchFamily="34" charset="0"/>
                <a:cs typeface="Times New Roman" panose="02020603050405020304" pitchFamily="18" charset="0"/>
              </a:rPr>
              <a:t>Appannaiah</a:t>
            </a:r>
            <a:r>
              <a:rPr lang="en-US" sz="1800" dirty="0">
                <a:latin typeface="Times New Roman" panose="02020603050405020304" pitchFamily="18" charset="0"/>
                <a:ea typeface="Tahoma" panose="020B0604030504040204" pitchFamily="34" charset="0"/>
                <a:cs typeface="Times New Roman" panose="02020603050405020304" pitchFamily="18" charset="0"/>
              </a:rPr>
              <a:t>, H. and Reddy, P. (2010). </a:t>
            </a:r>
            <a:r>
              <a:rPr lang="en-US" sz="1800" i="1" dirty="0">
                <a:latin typeface="Times New Roman" panose="02020603050405020304" pitchFamily="18" charset="0"/>
                <a:ea typeface="Tahoma" panose="020B0604030504040204" pitchFamily="34" charset="0"/>
                <a:cs typeface="Times New Roman" panose="02020603050405020304" pitchFamily="18" charset="0"/>
              </a:rPr>
              <a:t>Business management</a:t>
            </a:r>
            <a:r>
              <a:rPr lang="en-US" sz="1800" dirty="0">
                <a:latin typeface="Times New Roman" panose="02020603050405020304" pitchFamily="18" charset="0"/>
                <a:ea typeface="Tahoma" panose="020B0604030504040204" pitchFamily="34" charset="0"/>
                <a:cs typeface="Times New Roman" panose="02020603050405020304" pitchFamily="18" charset="0"/>
              </a:rPr>
              <a:t>. Mumbai [India]: Himalaya Pub. House.</a:t>
            </a:r>
          </a:p>
          <a:p>
            <a:r>
              <a:rPr lang="en-US" sz="1800" dirty="0" err="1">
                <a:latin typeface="Times New Roman" panose="02020603050405020304" pitchFamily="18" charset="0"/>
                <a:ea typeface="Tahoma" panose="020B0604030504040204" pitchFamily="34" charset="0"/>
                <a:cs typeface="Times New Roman" panose="02020603050405020304" pitchFamily="18" charset="0"/>
              </a:rPr>
              <a:t>Bhadur</a:t>
            </a:r>
            <a:r>
              <a:rPr lang="en-US" sz="1800" dirty="0">
                <a:latin typeface="Times New Roman" panose="02020603050405020304" pitchFamily="18" charset="0"/>
                <a:ea typeface="Tahoma" panose="020B0604030504040204" pitchFamily="34" charset="0"/>
                <a:cs typeface="Times New Roman" panose="02020603050405020304" pitchFamily="18" charset="0"/>
              </a:rPr>
              <a:t>, R. (2008). </a:t>
            </a:r>
            <a:r>
              <a:rPr lang="en-US" sz="1800" i="1" dirty="0">
                <a:latin typeface="Times New Roman" panose="02020603050405020304" pitchFamily="18" charset="0"/>
                <a:ea typeface="Tahoma" panose="020B0604030504040204" pitchFamily="34" charset="0"/>
                <a:cs typeface="Times New Roman" panose="02020603050405020304" pitchFamily="18" charset="0"/>
              </a:rPr>
              <a:t>Production and operation management</a:t>
            </a:r>
            <a:r>
              <a:rPr lang="en-US" sz="1800" dirty="0">
                <a:latin typeface="Times New Roman" panose="02020603050405020304" pitchFamily="18" charset="0"/>
                <a:ea typeface="Tahoma" panose="020B0604030504040204" pitchFamily="34" charset="0"/>
                <a:cs typeface="Times New Roman" panose="02020603050405020304" pitchFamily="18" charset="0"/>
              </a:rPr>
              <a:t>. Jaipur, India: Book Enclave.</a:t>
            </a:r>
          </a:p>
          <a:p>
            <a:r>
              <a:rPr lang="en-US" sz="1800" dirty="0" err="1">
                <a:latin typeface="Times New Roman" panose="02020603050405020304" pitchFamily="18" charset="0"/>
                <a:ea typeface="Tahoma" panose="020B0604030504040204" pitchFamily="34" charset="0"/>
                <a:cs typeface="Times New Roman" panose="02020603050405020304" pitchFamily="18" charset="0"/>
              </a:rPr>
              <a:t>Bisen</a:t>
            </a:r>
            <a:r>
              <a:rPr lang="en-US" sz="1800" dirty="0">
                <a:latin typeface="Times New Roman" panose="02020603050405020304" pitchFamily="18" charset="0"/>
                <a:ea typeface="Tahoma" panose="020B0604030504040204" pitchFamily="34" charset="0"/>
                <a:cs typeface="Times New Roman" panose="02020603050405020304" pitchFamily="18" charset="0"/>
              </a:rPr>
              <a:t>, V. and Srivastava, S. (2009). </a:t>
            </a:r>
            <a:r>
              <a:rPr lang="en-US" sz="1800" i="1" dirty="0">
                <a:latin typeface="Times New Roman" panose="02020603050405020304" pitchFamily="18" charset="0"/>
                <a:ea typeface="Tahoma" panose="020B0604030504040204" pitchFamily="34" charset="0"/>
                <a:cs typeface="Times New Roman" panose="02020603050405020304" pitchFamily="18" charset="0"/>
              </a:rPr>
              <a:t>Production &amp; operation management</a:t>
            </a:r>
            <a:r>
              <a:rPr lang="en-US" sz="1800" dirty="0">
                <a:latin typeface="Times New Roman" panose="02020603050405020304" pitchFamily="18" charset="0"/>
                <a:ea typeface="Tahoma" panose="020B0604030504040204" pitchFamily="34" charset="0"/>
                <a:cs typeface="Times New Roman" panose="02020603050405020304" pitchFamily="18" charset="0"/>
              </a:rPr>
              <a:t>. Lucknow, India: Word-Press.</a:t>
            </a:r>
          </a:p>
          <a:p>
            <a:r>
              <a:rPr lang="en-US" sz="1800" dirty="0">
                <a:latin typeface="Times New Roman" panose="02020603050405020304" pitchFamily="18" charset="0"/>
                <a:ea typeface="Tahoma" panose="020B0604030504040204" pitchFamily="34" charset="0"/>
                <a:cs typeface="Times New Roman" panose="02020603050405020304" pitchFamily="18" charset="0"/>
              </a:rPr>
              <a:t>Devlin, E., Emerson, C., Jr, L. and Desman, M. (2006). </a:t>
            </a:r>
            <a:r>
              <a:rPr lang="en-US" sz="1800" i="1" dirty="0">
                <a:latin typeface="Times New Roman" panose="02020603050405020304" pitchFamily="18" charset="0"/>
                <a:ea typeface="Tahoma" panose="020B0604030504040204" pitchFamily="34" charset="0"/>
                <a:cs typeface="Times New Roman" panose="02020603050405020304" pitchFamily="18" charset="0"/>
              </a:rPr>
              <a:t>Business Resumption Planning</a:t>
            </a:r>
            <a:r>
              <a:rPr lang="en-US" sz="1800" dirty="0">
                <a:latin typeface="Times New Roman" panose="02020603050405020304" pitchFamily="18" charset="0"/>
                <a:ea typeface="Tahoma" panose="020B0604030504040204" pitchFamily="34" charset="0"/>
                <a:cs typeface="Times New Roman" panose="02020603050405020304" pitchFamily="18" charset="0"/>
              </a:rPr>
              <a:t>. Hoboken: Taylor &amp; Francis Ltd.</a:t>
            </a:r>
          </a:p>
          <a:p>
            <a:r>
              <a:rPr lang="en-US" sz="1800" dirty="0">
                <a:latin typeface="Times New Roman" panose="02020603050405020304" pitchFamily="18" charset="0"/>
                <a:ea typeface="Tahoma" panose="020B0604030504040204" pitchFamily="34" charset="0"/>
                <a:cs typeface="Times New Roman" panose="02020603050405020304" pitchFamily="18" charset="0"/>
              </a:rPr>
              <a:t>Ehrlich, S. and Michael, D. (2009). </a:t>
            </a:r>
            <a:r>
              <a:rPr lang="en-US" sz="1800" i="1" dirty="0">
                <a:latin typeface="Times New Roman" panose="02020603050405020304" pitchFamily="18" charset="0"/>
                <a:ea typeface="Tahoma" panose="020B0604030504040204" pitchFamily="34" charset="0"/>
                <a:cs typeface="Times New Roman" panose="02020603050405020304" pitchFamily="18" charset="0"/>
              </a:rPr>
              <a:t>Business planning</a:t>
            </a:r>
            <a:r>
              <a:rPr lang="en-US" sz="1800" dirty="0">
                <a:latin typeface="Times New Roman" panose="02020603050405020304" pitchFamily="18" charset="0"/>
                <a:ea typeface="Tahoma" panose="020B0604030504040204" pitchFamily="34" charset="0"/>
                <a:cs typeface="Times New Roman" panose="02020603050405020304" pitchFamily="18" charset="0"/>
              </a:rPr>
              <a:t>. Newark, NJ: LexisNexis.</a:t>
            </a:r>
          </a:p>
          <a:p>
            <a:r>
              <a:rPr lang="en-US" sz="1800" dirty="0" err="1">
                <a:latin typeface="Times New Roman" panose="02020603050405020304" pitchFamily="18" charset="0"/>
                <a:ea typeface="Tahoma" panose="020B0604030504040204" pitchFamily="34" charset="0"/>
                <a:cs typeface="Times New Roman" panose="02020603050405020304" pitchFamily="18" charset="0"/>
              </a:rPr>
              <a:t>McCrackan</a:t>
            </a:r>
            <a:r>
              <a:rPr lang="en-US" sz="1800" dirty="0">
                <a:latin typeface="Times New Roman" panose="02020603050405020304" pitchFamily="18" charset="0"/>
                <a:ea typeface="Tahoma" panose="020B0604030504040204" pitchFamily="34" charset="0"/>
                <a:cs typeface="Times New Roman" panose="02020603050405020304" pitchFamily="18" charset="0"/>
              </a:rPr>
              <a:t>, A. (</a:t>
            </a:r>
            <a:r>
              <a:rPr lang="en-US" sz="1800" dirty="0" err="1">
                <a:latin typeface="Times New Roman" panose="02020603050405020304" pitchFamily="18" charset="0"/>
                <a:ea typeface="Tahoma" panose="020B0604030504040204" pitchFamily="34" charset="0"/>
                <a:cs typeface="Times New Roman" panose="02020603050405020304" pitchFamily="18" charset="0"/>
              </a:rPr>
              <a:t>n.d.</a:t>
            </a:r>
            <a:r>
              <a:rPr lang="en-US" sz="1800" dirty="0">
                <a:latin typeface="Times New Roman" panose="02020603050405020304" pitchFamily="18" charset="0"/>
                <a:ea typeface="Tahoma" panose="020B0604030504040204" pitchFamily="34" charset="0"/>
                <a:cs typeface="Times New Roman" panose="02020603050405020304" pitchFamily="18" charset="0"/>
              </a:rPr>
              <a:t>). </a:t>
            </a:r>
            <a:r>
              <a:rPr lang="en-US" sz="1800" i="1" dirty="0">
                <a:latin typeface="Times New Roman" panose="02020603050405020304" pitchFamily="18" charset="0"/>
                <a:ea typeface="Tahoma" panose="020B0604030504040204" pitchFamily="34" charset="0"/>
                <a:cs typeface="Times New Roman" panose="02020603050405020304" pitchFamily="18" charset="0"/>
              </a:rPr>
              <a:t>Practical guide to business continuity assurance</a:t>
            </a:r>
            <a:r>
              <a:rPr lang="en-US" sz="1800" dirty="0">
                <a:latin typeface="Times New Roman" panose="02020603050405020304" pitchFamily="18" charset="0"/>
                <a:ea typeface="Tahoma" panose="020B0604030504040204" pitchFamily="34" charset="0"/>
                <a:cs typeface="Times New Roman" panose="02020603050405020304" pitchFamily="18" charset="0"/>
              </a:rPr>
              <a:t>.</a:t>
            </a:r>
          </a:p>
          <a:p>
            <a:r>
              <a:rPr lang="en-US" sz="1800" dirty="0" err="1">
                <a:latin typeface="Times New Roman" panose="02020603050405020304" pitchFamily="18" charset="0"/>
                <a:ea typeface="Tahoma" panose="020B0604030504040204" pitchFamily="34" charset="0"/>
                <a:cs typeface="Times New Roman" panose="02020603050405020304" pitchFamily="18" charset="0"/>
              </a:rPr>
              <a:t>Meiners</a:t>
            </a:r>
            <a:r>
              <a:rPr lang="en-US" sz="1800" dirty="0">
                <a:latin typeface="Times New Roman" panose="02020603050405020304" pitchFamily="18" charset="0"/>
                <a:ea typeface="Tahoma" panose="020B0604030504040204" pitchFamily="34" charset="0"/>
                <a:cs typeface="Times New Roman" panose="02020603050405020304" pitchFamily="18" charset="0"/>
              </a:rPr>
              <a:t>, R., </a:t>
            </a:r>
            <a:r>
              <a:rPr lang="en-US" sz="1800" dirty="0" err="1">
                <a:latin typeface="Times New Roman" panose="02020603050405020304" pitchFamily="18" charset="0"/>
                <a:ea typeface="Tahoma" panose="020B0604030504040204" pitchFamily="34" charset="0"/>
                <a:cs typeface="Times New Roman" panose="02020603050405020304" pitchFamily="18" charset="0"/>
              </a:rPr>
              <a:t>Ringleb</a:t>
            </a:r>
            <a:r>
              <a:rPr lang="en-US" sz="1800" dirty="0">
                <a:latin typeface="Times New Roman" panose="02020603050405020304" pitchFamily="18" charset="0"/>
                <a:ea typeface="Tahoma" panose="020B0604030504040204" pitchFamily="34" charset="0"/>
                <a:cs typeface="Times New Roman" panose="02020603050405020304" pitchFamily="18" charset="0"/>
              </a:rPr>
              <a:t>, A. and Edwards, F. (2018). </a:t>
            </a:r>
            <a:r>
              <a:rPr lang="en-US" sz="1800" i="1" dirty="0">
                <a:latin typeface="Times New Roman" panose="02020603050405020304" pitchFamily="18" charset="0"/>
                <a:ea typeface="Tahoma" panose="020B0604030504040204" pitchFamily="34" charset="0"/>
                <a:cs typeface="Times New Roman" panose="02020603050405020304" pitchFamily="18" charset="0"/>
              </a:rPr>
              <a:t>Legal environment of business</a:t>
            </a:r>
            <a:r>
              <a:rPr lang="en-US" sz="1800" dirty="0">
                <a:latin typeface="Times New Roman" panose="02020603050405020304" pitchFamily="18" charset="0"/>
                <a:ea typeface="Tahoma" panose="020B0604030504040204" pitchFamily="34" charset="0"/>
                <a:cs typeface="Times New Roman" panose="02020603050405020304" pitchFamily="18" charset="0"/>
              </a:rPr>
              <a:t>. Boston, MA, USA: Cengage Learning.</a:t>
            </a:r>
          </a:p>
          <a:p>
            <a:r>
              <a:rPr lang="en-US" sz="1800" dirty="0">
                <a:latin typeface="Times New Roman" panose="02020603050405020304" pitchFamily="18" charset="0"/>
                <a:ea typeface="Tahoma" panose="020B0604030504040204" pitchFamily="34" charset="0"/>
                <a:cs typeface="Times New Roman" panose="02020603050405020304" pitchFamily="18" charset="0"/>
              </a:rPr>
              <a:t>Narayana Reddy, P., </a:t>
            </a:r>
            <a:r>
              <a:rPr lang="en-US" sz="1800" dirty="0" err="1">
                <a:latin typeface="Times New Roman" panose="02020603050405020304" pitchFamily="18" charset="0"/>
                <a:ea typeface="Tahoma" panose="020B0604030504040204" pitchFamily="34" charset="0"/>
                <a:cs typeface="Times New Roman" panose="02020603050405020304" pitchFamily="18" charset="0"/>
              </a:rPr>
              <a:t>Appannaiah</a:t>
            </a:r>
            <a:r>
              <a:rPr lang="en-US" sz="1800" dirty="0">
                <a:latin typeface="Times New Roman" panose="02020603050405020304" pitchFamily="18" charset="0"/>
                <a:ea typeface="Tahoma" panose="020B0604030504040204" pitchFamily="34" charset="0"/>
                <a:cs typeface="Times New Roman" panose="02020603050405020304" pitchFamily="18" charset="0"/>
              </a:rPr>
              <a:t>, H. and </a:t>
            </a:r>
            <a:r>
              <a:rPr lang="en-US" sz="1800" dirty="0" err="1">
                <a:latin typeface="Times New Roman" panose="02020603050405020304" pitchFamily="18" charset="0"/>
                <a:ea typeface="Tahoma" panose="020B0604030504040204" pitchFamily="34" charset="0"/>
                <a:cs typeface="Times New Roman" panose="02020603050405020304" pitchFamily="18" charset="0"/>
              </a:rPr>
              <a:t>Sathyaprasad</a:t>
            </a:r>
            <a:r>
              <a:rPr lang="en-US" sz="1800" dirty="0">
                <a:latin typeface="Times New Roman" panose="02020603050405020304" pitchFamily="18" charset="0"/>
                <a:ea typeface="Tahoma" panose="020B0604030504040204" pitchFamily="34" charset="0"/>
                <a:cs typeface="Times New Roman" panose="02020603050405020304" pitchFamily="18" charset="0"/>
              </a:rPr>
              <a:t>, B. (2010). </a:t>
            </a:r>
            <a:r>
              <a:rPr lang="en-US" sz="1800" i="1" dirty="0">
                <a:latin typeface="Times New Roman" panose="02020603050405020304" pitchFamily="18" charset="0"/>
                <a:ea typeface="Tahoma" panose="020B0604030504040204" pitchFamily="34" charset="0"/>
                <a:cs typeface="Times New Roman" panose="02020603050405020304" pitchFamily="18" charset="0"/>
              </a:rPr>
              <a:t>Business management</a:t>
            </a:r>
            <a:r>
              <a:rPr lang="en-US" sz="1800" dirty="0">
                <a:latin typeface="Times New Roman" panose="02020603050405020304" pitchFamily="18" charset="0"/>
                <a:ea typeface="Tahoma" panose="020B0604030504040204" pitchFamily="34" charset="0"/>
                <a:cs typeface="Times New Roman" panose="02020603050405020304" pitchFamily="18" charset="0"/>
              </a:rPr>
              <a:t>. Mumbai India: Himalaya Pub. House.</a:t>
            </a:r>
          </a:p>
          <a:p>
            <a:r>
              <a:rPr lang="en-US" sz="1800" dirty="0">
                <a:latin typeface="Times New Roman" panose="02020603050405020304" pitchFamily="18" charset="0"/>
                <a:ea typeface="Tahoma" panose="020B0604030504040204" pitchFamily="34" charset="0"/>
                <a:cs typeface="Times New Roman" panose="02020603050405020304" pitchFamily="18" charset="0"/>
              </a:rPr>
              <a:t>Pearce, L. (2011). </a:t>
            </a:r>
            <a:r>
              <a:rPr lang="en-US" sz="1800" i="1" dirty="0">
                <a:latin typeface="Times New Roman" panose="02020603050405020304" pitchFamily="18" charset="0"/>
                <a:ea typeface="Tahoma" panose="020B0604030504040204" pitchFamily="34" charset="0"/>
                <a:cs typeface="Times New Roman" panose="02020603050405020304" pitchFamily="18" charset="0"/>
              </a:rPr>
              <a:t>Business plans handbook</a:t>
            </a:r>
            <a:r>
              <a:rPr lang="en-US" sz="1800" dirty="0">
                <a:latin typeface="Times New Roman" panose="02020603050405020304" pitchFamily="18" charset="0"/>
                <a:ea typeface="Tahoma" panose="020B0604030504040204" pitchFamily="34" charset="0"/>
                <a:cs typeface="Times New Roman" panose="02020603050405020304" pitchFamily="18" charset="0"/>
              </a:rPr>
              <a:t>. Detroit, Mich.: Gale.</a:t>
            </a:r>
          </a:p>
          <a:p>
            <a:pPr marL="0" lvl="0" indent="0" algn="just" rtl="0">
              <a:lnSpc>
                <a:spcPct val="100000"/>
              </a:lnSpc>
              <a:spcBef>
                <a:spcPts val="0"/>
              </a:spcBef>
              <a:spcAft>
                <a:spcPts val="0"/>
              </a:spcAft>
              <a:buClr>
                <a:schemeClr val="dk1"/>
              </a:buClr>
              <a:buSzPts val="3200"/>
              <a:buFont typeface="Arial"/>
              <a:buNone/>
            </a:pPr>
            <a:endParaRPr sz="1200" dirty="0">
              <a:latin typeface="Times New Roman" panose="02020603050405020304" pitchFamily="18" charset="0"/>
              <a:ea typeface="Tahoma" panose="020B0604030504040204" pitchFamily="34" charset="0"/>
              <a:cs typeface="Times New Roman" panose="02020603050405020304" pitchFamily="18" charset="0"/>
            </a:endParaRPr>
          </a:p>
        </p:txBody>
      </p:sp>
      <p:sp>
        <p:nvSpPr>
          <p:cNvPr id="328" name="Google Shape;328;p36"/>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p>
            <a:pPr marL="0" lvl="0" indent="0" algn="ctr" rtl="0">
              <a:lnSpc>
                <a:spcPct val="100000"/>
              </a:lnSpc>
              <a:spcBef>
                <a:spcPts val="0"/>
              </a:spcBef>
              <a:spcAft>
                <a:spcPts val="0"/>
              </a:spcAft>
              <a:buSzPts val="1400"/>
              <a:buNone/>
            </a:pPr>
            <a:r>
              <a:rPr lang="en-GB"/>
              <a:t>03/04/2019</a:t>
            </a:r>
            <a:endParaRPr/>
          </a:p>
        </p:txBody>
      </p:sp>
    </p:spTree>
    <p:extLst>
      <p:ext uri="{BB962C8B-B14F-4D97-AF65-F5344CB8AC3E}">
        <p14:creationId xmlns:p14="http://schemas.microsoft.com/office/powerpoint/2010/main" val="376117657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332"/>
        <p:cNvGrpSpPr/>
        <p:nvPr/>
      </p:nvGrpSpPr>
      <p:grpSpPr>
        <a:xfrm>
          <a:off x="0" y="0"/>
          <a:ext cx="0" cy="0"/>
          <a:chOff x="0" y="0"/>
          <a:chExt cx="0" cy="0"/>
        </a:xfrm>
      </p:grpSpPr>
      <p:sp>
        <p:nvSpPr>
          <p:cNvPr id="333" name="Google Shape;333;p37"/>
          <p:cNvSpPr txBox="1">
            <a:spLocks noGrp="1"/>
          </p:cNvSpPr>
          <p:nvPr>
            <p:ph type="title"/>
          </p:nvPr>
        </p:nvSpPr>
        <p:spPr>
          <a:xfrm>
            <a:off x="468313" y="188913"/>
            <a:ext cx="8229600" cy="1944687"/>
          </a:xfrm>
          <a:prstGeom prst="rect">
            <a:avLst/>
          </a:prstGeom>
          <a:noFill/>
          <a:ln>
            <a:noFill/>
          </a:ln>
        </p:spPr>
        <p:txBody>
          <a:bodyPr spcFirstLastPara="1" wrap="square" lIns="91425" tIns="45700" rIns="91425" bIns="45700" anchor="ctr" anchorCtr="0">
            <a:noAutofit/>
          </a:bodyPr>
          <a:lstStyle/>
          <a:p>
            <a:pPr marL="0" lvl="0" indent="0" algn="ctr" rtl="0">
              <a:lnSpc>
                <a:spcPct val="100000"/>
              </a:lnSpc>
              <a:spcBef>
                <a:spcPts val="0"/>
              </a:spcBef>
              <a:spcAft>
                <a:spcPts val="0"/>
              </a:spcAft>
              <a:buSzPts val="1400"/>
              <a:buNone/>
            </a:pPr>
            <a:r>
              <a:rPr lang="en-GB">
                <a:solidFill>
                  <a:srgbClr val="92D050"/>
                </a:solidFill>
              </a:rPr>
              <a:t>Thank you! </a:t>
            </a:r>
            <a:endParaRPr/>
          </a:p>
        </p:txBody>
      </p:sp>
      <p:sp>
        <p:nvSpPr>
          <p:cNvPr id="334" name="Google Shape;334;p37"/>
          <p:cNvSpPr txBox="1">
            <a:spLocks noGrp="1"/>
          </p:cNvSpPr>
          <p:nvPr>
            <p:ph type="body" idx="1"/>
          </p:nvPr>
        </p:nvSpPr>
        <p:spPr>
          <a:xfrm>
            <a:off x="323850" y="1484313"/>
            <a:ext cx="8229600" cy="4032250"/>
          </a:xfrm>
          <a:prstGeom prst="rect">
            <a:avLst/>
          </a:prstGeom>
          <a:noFill/>
          <a:ln>
            <a:noFill/>
          </a:ln>
        </p:spPr>
        <p:txBody>
          <a:bodyPr spcFirstLastPara="1" wrap="square" lIns="91425" tIns="45700" rIns="91425" bIns="45700" anchor="t" anchorCtr="0">
            <a:noAutofit/>
          </a:bodyPr>
          <a:lstStyle/>
          <a:p>
            <a:pPr marL="0" lvl="0" indent="0" algn="ctr" rtl="0">
              <a:lnSpc>
                <a:spcPct val="100000"/>
              </a:lnSpc>
              <a:spcBef>
                <a:spcPts val="0"/>
              </a:spcBef>
              <a:spcAft>
                <a:spcPts val="0"/>
              </a:spcAft>
              <a:buClr>
                <a:schemeClr val="dk1"/>
              </a:buClr>
              <a:buSzPts val="3200"/>
              <a:buFont typeface="Arial"/>
              <a:buNone/>
            </a:pPr>
            <a:endParaRPr/>
          </a:p>
          <a:p>
            <a:pPr marL="0" lvl="0" indent="0" algn="ctr" rtl="0">
              <a:lnSpc>
                <a:spcPct val="100000"/>
              </a:lnSpc>
              <a:spcBef>
                <a:spcPts val="640"/>
              </a:spcBef>
              <a:spcAft>
                <a:spcPts val="0"/>
              </a:spcAft>
              <a:buClr>
                <a:schemeClr val="dk1"/>
              </a:buClr>
              <a:buSzPts val="3200"/>
              <a:buFont typeface="Arial"/>
              <a:buNone/>
            </a:pPr>
            <a:endParaRPr/>
          </a:p>
          <a:p>
            <a:pPr marL="0" lvl="0" indent="0" algn="ctr" rtl="0">
              <a:lnSpc>
                <a:spcPct val="100000"/>
              </a:lnSpc>
              <a:spcBef>
                <a:spcPts val="640"/>
              </a:spcBef>
              <a:spcAft>
                <a:spcPts val="0"/>
              </a:spcAft>
              <a:buClr>
                <a:schemeClr val="dk1"/>
              </a:buClr>
              <a:buSzPts val="3200"/>
              <a:buFont typeface="Arial"/>
              <a:buNone/>
            </a:pPr>
            <a:endParaRPr/>
          </a:p>
          <a:p>
            <a:pPr marL="0" lvl="0" indent="0" algn="ctr" rtl="0">
              <a:lnSpc>
                <a:spcPct val="100000"/>
              </a:lnSpc>
              <a:spcBef>
                <a:spcPts val="800"/>
              </a:spcBef>
              <a:spcAft>
                <a:spcPts val="0"/>
              </a:spcAft>
              <a:buClr>
                <a:srgbClr val="FF0000"/>
              </a:buClr>
              <a:buSzPts val="4000"/>
              <a:buFont typeface="Arial"/>
              <a:buNone/>
            </a:pPr>
            <a:r>
              <a:rPr lang="en-GB" sz="4000">
                <a:solidFill>
                  <a:srgbClr val="FF0000"/>
                </a:solidFill>
              </a:rPr>
              <a:t>Any Question? </a:t>
            </a:r>
            <a:endParaRPr/>
          </a:p>
        </p:txBody>
      </p:sp>
      <p:sp>
        <p:nvSpPr>
          <p:cNvPr id="335" name="Google Shape;335;p37"/>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p>
            <a:pPr marL="0" lvl="0" indent="0" algn="ctr" rtl="0">
              <a:lnSpc>
                <a:spcPct val="100000"/>
              </a:lnSpc>
              <a:spcBef>
                <a:spcPts val="0"/>
              </a:spcBef>
              <a:spcAft>
                <a:spcPts val="0"/>
              </a:spcAft>
              <a:buSzPts val="1400"/>
              <a:buNone/>
            </a:pPr>
            <a:r>
              <a:rPr lang="en-GB"/>
              <a:t>03/04/2019</a:t>
            </a:r>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rgbClr val="000000"/>
      </a:dk1>
      <a:lt1>
        <a:srgbClr val="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200</TotalTime>
  <Words>1776</Words>
  <Application>Microsoft Office PowerPoint</Application>
  <PresentationFormat>On-screen Show (4:3)</PresentationFormat>
  <Paragraphs>298</Paragraphs>
  <Slides>29</Slides>
  <Notes>27</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29</vt:i4>
      </vt:variant>
    </vt:vector>
  </HeadingPairs>
  <TitlesOfParts>
    <vt:vector size="37" baseType="lpstr">
      <vt:lpstr>Aharoni</vt:lpstr>
      <vt:lpstr>Calibri</vt:lpstr>
      <vt:lpstr>Noto Sans Symbols</vt:lpstr>
      <vt:lpstr>Open Sans</vt:lpstr>
      <vt:lpstr>Arial</vt:lpstr>
      <vt:lpstr>Tahoma</vt:lpstr>
      <vt:lpstr>Times New Roman</vt:lpstr>
      <vt:lpstr>20140311PresentationUWTSDTemplate</vt:lpstr>
      <vt:lpstr>PowerPoint Presentation</vt:lpstr>
      <vt:lpstr>PowerPoint Presentation</vt:lpstr>
      <vt:lpstr>Contents </vt:lpstr>
      <vt:lpstr>Introduction</vt:lpstr>
      <vt:lpstr>Aim and Objectives </vt:lpstr>
      <vt:lpstr>Company Description Mission and Vision</vt:lpstr>
      <vt:lpstr>Company Description Mission and Vision</vt:lpstr>
      <vt:lpstr>PowerPoint Presentation</vt:lpstr>
      <vt:lpstr>SWOT Analysis</vt:lpstr>
      <vt:lpstr>PESTLE Analysis</vt:lpstr>
      <vt:lpstr>Management Process/ Marketing</vt:lpstr>
      <vt:lpstr>Management Process/Marketing Cont..</vt:lpstr>
      <vt:lpstr>Management Process/Marketing Cont..</vt:lpstr>
      <vt:lpstr>Legal Compliances</vt:lpstr>
      <vt:lpstr>Unique Selling Point</vt:lpstr>
      <vt:lpstr>PowerPoint Presentation</vt:lpstr>
      <vt:lpstr>Management Process / Finance</vt:lpstr>
      <vt:lpstr>Management Process/ Finance Cont..</vt:lpstr>
      <vt:lpstr>Management Process/ Finance Cont..</vt:lpstr>
      <vt:lpstr>Management Process/ Administration</vt:lpstr>
      <vt:lpstr>PowerPoint Presentation</vt:lpstr>
      <vt:lpstr>Other Management Process</vt:lpstr>
      <vt:lpstr>Management Process/ Finance Cont..</vt:lpstr>
      <vt:lpstr>Management Process/Marketing Cont..</vt:lpstr>
      <vt:lpstr>PowerPoint Presentation</vt:lpstr>
      <vt:lpstr>Organization CHART</vt:lpstr>
      <vt:lpstr>PowerPoint Presentation</vt:lpstr>
      <vt:lpstr>PowerPoint Presentation</vt:lpstr>
      <vt:lpstr>Thank you!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MD SUNNY</dc:creator>
  <cp:lastModifiedBy>Mohammad Jaffri (1814418)</cp:lastModifiedBy>
  <cp:revision>20</cp:revision>
  <cp:lastPrinted>2019-12-19T09:17:21Z</cp:lastPrinted>
  <dcterms:modified xsi:type="dcterms:W3CDTF">2019-12-19T09:19:53Z</dcterms:modified>
</cp:coreProperties>
</file>