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B5A44F-CAB2-4E95-B1B4-B7372BB0ECC8}" v="202" dt="2026-03-19T17:57:54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6041E7-5123-428D-A331-18837CE1EB25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6632F9E-6966-4F2E-A1B9-7A8A4350CE5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Culture &amp; elements</a:t>
          </a:r>
        </a:p>
      </dgm:t>
    </dgm:pt>
    <dgm:pt modelId="{066FE2F7-1247-4E25-912F-F10B6B6A4886}" type="parTrans" cxnId="{DD3E24A2-3C92-4ED7-B912-2C9571E512B2}">
      <dgm:prSet/>
      <dgm:spPr/>
      <dgm:t>
        <a:bodyPr/>
        <a:lstStyle/>
        <a:p>
          <a:endParaRPr lang="en-US"/>
        </a:p>
      </dgm:t>
    </dgm:pt>
    <dgm:pt modelId="{92B6D11E-758B-4607-8D4A-8477E93E99A3}" type="sibTrans" cxnId="{DD3E24A2-3C92-4ED7-B912-2C9571E512B2}">
      <dgm:prSet/>
      <dgm:spPr/>
      <dgm:t>
        <a:bodyPr/>
        <a:lstStyle/>
        <a:p>
          <a:endParaRPr lang="en-US"/>
        </a:p>
      </dgm:t>
    </dgm:pt>
    <dgm:pt modelId="{05483D3A-F337-4EB1-9210-C59D886CCF1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Theoretical frameworks</a:t>
          </a:r>
        </a:p>
      </dgm:t>
    </dgm:pt>
    <dgm:pt modelId="{75215011-C1B8-40F5-B410-3B938FBE12C4}" type="parTrans" cxnId="{9C99069E-21F6-443A-B098-3A251611FFE0}">
      <dgm:prSet/>
      <dgm:spPr/>
      <dgm:t>
        <a:bodyPr/>
        <a:lstStyle/>
        <a:p>
          <a:endParaRPr lang="en-US"/>
        </a:p>
      </dgm:t>
    </dgm:pt>
    <dgm:pt modelId="{DF3286C3-F9F1-4DAD-9AC1-167FBEF991B7}" type="sibTrans" cxnId="{9C99069E-21F6-443A-B098-3A251611FFE0}">
      <dgm:prSet/>
      <dgm:spPr/>
      <dgm:t>
        <a:bodyPr/>
        <a:lstStyle/>
        <a:p>
          <a:endParaRPr lang="en-US"/>
        </a:p>
      </dgm:t>
    </dgm:pt>
    <dgm:pt modelId="{AD977E40-241D-4C33-9470-66012C6A4AF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UK vs China</a:t>
          </a:r>
        </a:p>
      </dgm:t>
    </dgm:pt>
    <dgm:pt modelId="{24C6BF95-BD2F-4FE7-8590-486B4D729582}" type="parTrans" cxnId="{924C17A8-84D5-41F4-8D13-4093F25456ED}">
      <dgm:prSet/>
      <dgm:spPr/>
      <dgm:t>
        <a:bodyPr/>
        <a:lstStyle/>
        <a:p>
          <a:endParaRPr lang="en-US"/>
        </a:p>
      </dgm:t>
    </dgm:pt>
    <dgm:pt modelId="{24CD738C-4830-4936-B443-8D73D655D492}" type="sibTrans" cxnId="{924C17A8-84D5-41F4-8D13-4093F25456ED}">
      <dgm:prSet/>
      <dgm:spPr/>
      <dgm:t>
        <a:bodyPr/>
        <a:lstStyle/>
        <a:p>
          <a:endParaRPr lang="en-US"/>
        </a:p>
      </dgm:t>
    </dgm:pt>
    <dgm:pt modelId="{0F4677D1-04F9-4F80-A434-99560C7F454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Barriers</a:t>
          </a:r>
        </a:p>
      </dgm:t>
    </dgm:pt>
    <dgm:pt modelId="{AAF79D67-FC5B-4228-BCB4-68A6F86210EA}" type="parTrans" cxnId="{D4A2F244-0028-401C-9B29-774426CAF6C9}">
      <dgm:prSet/>
      <dgm:spPr/>
      <dgm:t>
        <a:bodyPr/>
        <a:lstStyle/>
        <a:p>
          <a:endParaRPr lang="en-US"/>
        </a:p>
      </dgm:t>
    </dgm:pt>
    <dgm:pt modelId="{CB0A76AC-3C58-498E-8311-68FCFD27345A}" type="sibTrans" cxnId="{D4A2F244-0028-401C-9B29-774426CAF6C9}">
      <dgm:prSet/>
      <dgm:spPr/>
      <dgm:t>
        <a:bodyPr/>
        <a:lstStyle/>
        <a:p>
          <a:endParaRPr lang="en-US"/>
        </a:p>
      </dgm:t>
    </dgm:pt>
    <dgm:pt modelId="{BB924724-44C6-4D8F-A6A8-E26610BA95F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Strategies</a:t>
          </a:r>
        </a:p>
      </dgm:t>
    </dgm:pt>
    <dgm:pt modelId="{EAA49822-26AF-4CEC-A90F-2DBF50050BD6}" type="parTrans" cxnId="{F41D9D73-4B7F-4076-9EB4-00921CFFD93A}">
      <dgm:prSet/>
      <dgm:spPr/>
      <dgm:t>
        <a:bodyPr/>
        <a:lstStyle/>
        <a:p>
          <a:endParaRPr lang="en-US"/>
        </a:p>
      </dgm:t>
    </dgm:pt>
    <dgm:pt modelId="{AFABDDFE-FF8D-4D0B-928B-AA1D5E9C6554}" type="sibTrans" cxnId="{F41D9D73-4B7F-4076-9EB4-00921CFFD93A}">
      <dgm:prSet/>
      <dgm:spPr/>
      <dgm:t>
        <a:bodyPr/>
        <a:lstStyle/>
        <a:p>
          <a:endParaRPr lang="en-US"/>
        </a:p>
      </dgm:t>
    </dgm:pt>
    <dgm:pt modelId="{41CE2019-2DE0-478B-89EE-C6B1693C04A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Case example</a:t>
          </a:r>
        </a:p>
      </dgm:t>
    </dgm:pt>
    <dgm:pt modelId="{F1AFEA39-FAA1-4696-BBBE-7794C01DF2F4}" type="parTrans" cxnId="{A1D7629F-DED2-4F34-866A-477541C549ED}">
      <dgm:prSet/>
      <dgm:spPr/>
      <dgm:t>
        <a:bodyPr/>
        <a:lstStyle/>
        <a:p>
          <a:endParaRPr lang="en-US"/>
        </a:p>
      </dgm:t>
    </dgm:pt>
    <dgm:pt modelId="{6D8E30B3-CBCE-43CE-B2DA-5D07F17E29EA}" type="sibTrans" cxnId="{A1D7629F-DED2-4F34-866A-477541C549ED}">
      <dgm:prSet/>
      <dgm:spPr/>
      <dgm:t>
        <a:bodyPr/>
        <a:lstStyle/>
        <a:p>
          <a:endParaRPr lang="en-US"/>
        </a:p>
      </dgm:t>
    </dgm:pt>
    <dgm:pt modelId="{203AFB1F-D315-4B6D-A680-D16EC021BC1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gm:t>
    </dgm:pt>
    <dgm:pt modelId="{6E119C8B-A522-48D9-ADBC-88A51A95C196}" type="parTrans" cxnId="{9AD2C1F5-66E5-4E7F-8C53-73C576459DB3}">
      <dgm:prSet/>
      <dgm:spPr/>
      <dgm:t>
        <a:bodyPr/>
        <a:lstStyle/>
        <a:p>
          <a:endParaRPr lang="en-US"/>
        </a:p>
      </dgm:t>
    </dgm:pt>
    <dgm:pt modelId="{4B847FCE-9E21-47C0-AAC6-8F9845DBA76D}" type="sibTrans" cxnId="{9AD2C1F5-66E5-4E7F-8C53-73C576459DB3}">
      <dgm:prSet/>
      <dgm:spPr/>
      <dgm:t>
        <a:bodyPr/>
        <a:lstStyle/>
        <a:p>
          <a:endParaRPr lang="en-US"/>
        </a:p>
      </dgm:t>
    </dgm:pt>
    <dgm:pt modelId="{4838FBA7-81B8-41DA-9D44-FD319D042A03}" type="pres">
      <dgm:prSet presAssocID="{B46041E7-5123-428D-A331-18837CE1EB25}" presName="vert0" presStyleCnt="0">
        <dgm:presLayoutVars>
          <dgm:dir/>
          <dgm:animOne val="branch"/>
          <dgm:animLvl val="lvl"/>
        </dgm:presLayoutVars>
      </dgm:prSet>
      <dgm:spPr/>
    </dgm:pt>
    <dgm:pt modelId="{733EFBD8-738B-4DA6-9F48-9B9DEC18A82F}" type="pres">
      <dgm:prSet presAssocID="{36632F9E-6966-4F2E-A1B9-7A8A4350CE53}" presName="thickLine" presStyleLbl="alignNode1" presStyleIdx="0" presStyleCnt="7"/>
      <dgm:spPr/>
    </dgm:pt>
    <dgm:pt modelId="{52007D96-043D-465D-BFA7-56710D7556CB}" type="pres">
      <dgm:prSet presAssocID="{36632F9E-6966-4F2E-A1B9-7A8A4350CE53}" presName="horz1" presStyleCnt="0"/>
      <dgm:spPr/>
    </dgm:pt>
    <dgm:pt modelId="{F2935515-9550-4ED2-916A-4C802B858349}" type="pres">
      <dgm:prSet presAssocID="{36632F9E-6966-4F2E-A1B9-7A8A4350CE53}" presName="tx1" presStyleLbl="revTx" presStyleIdx="0" presStyleCnt="7"/>
      <dgm:spPr/>
    </dgm:pt>
    <dgm:pt modelId="{0154A129-88C2-4940-8BE9-2D286C4758AE}" type="pres">
      <dgm:prSet presAssocID="{36632F9E-6966-4F2E-A1B9-7A8A4350CE53}" presName="vert1" presStyleCnt="0"/>
      <dgm:spPr/>
    </dgm:pt>
    <dgm:pt modelId="{E64D6A0F-9607-4CB5-886A-612A5F283B50}" type="pres">
      <dgm:prSet presAssocID="{05483D3A-F337-4EB1-9210-C59D886CCF1E}" presName="thickLine" presStyleLbl="alignNode1" presStyleIdx="1" presStyleCnt="7"/>
      <dgm:spPr/>
    </dgm:pt>
    <dgm:pt modelId="{CEBDDFF2-E35F-4535-8EC6-7AC0098641B9}" type="pres">
      <dgm:prSet presAssocID="{05483D3A-F337-4EB1-9210-C59D886CCF1E}" presName="horz1" presStyleCnt="0"/>
      <dgm:spPr/>
    </dgm:pt>
    <dgm:pt modelId="{E89736B9-DDAC-40E1-AAA0-C83A70E2FC04}" type="pres">
      <dgm:prSet presAssocID="{05483D3A-F337-4EB1-9210-C59D886CCF1E}" presName="tx1" presStyleLbl="revTx" presStyleIdx="1" presStyleCnt="7"/>
      <dgm:spPr/>
    </dgm:pt>
    <dgm:pt modelId="{8D39ADDC-3EF2-42CA-A44D-086A505A1CBD}" type="pres">
      <dgm:prSet presAssocID="{05483D3A-F337-4EB1-9210-C59D886CCF1E}" presName="vert1" presStyleCnt="0"/>
      <dgm:spPr/>
    </dgm:pt>
    <dgm:pt modelId="{FE1DEA8F-2656-470E-BE37-6B9C0E3E1662}" type="pres">
      <dgm:prSet presAssocID="{AD977E40-241D-4C33-9470-66012C6A4AF3}" presName="thickLine" presStyleLbl="alignNode1" presStyleIdx="2" presStyleCnt="7"/>
      <dgm:spPr/>
    </dgm:pt>
    <dgm:pt modelId="{C7443928-6CB0-4540-8028-340C0CD55A3E}" type="pres">
      <dgm:prSet presAssocID="{AD977E40-241D-4C33-9470-66012C6A4AF3}" presName="horz1" presStyleCnt="0"/>
      <dgm:spPr/>
    </dgm:pt>
    <dgm:pt modelId="{48E874C2-D208-403C-993C-E7A58B16EC7B}" type="pres">
      <dgm:prSet presAssocID="{AD977E40-241D-4C33-9470-66012C6A4AF3}" presName="tx1" presStyleLbl="revTx" presStyleIdx="2" presStyleCnt="7"/>
      <dgm:spPr/>
    </dgm:pt>
    <dgm:pt modelId="{0A9AFA01-32CE-4A93-B4A7-CCA0927FA293}" type="pres">
      <dgm:prSet presAssocID="{AD977E40-241D-4C33-9470-66012C6A4AF3}" presName="vert1" presStyleCnt="0"/>
      <dgm:spPr/>
    </dgm:pt>
    <dgm:pt modelId="{3845D4FD-CFB8-4A78-8C7E-184912052192}" type="pres">
      <dgm:prSet presAssocID="{0F4677D1-04F9-4F80-A434-99560C7F454B}" presName="thickLine" presStyleLbl="alignNode1" presStyleIdx="3" presStyleCnt="7"/>
      <dgm:spPr/>
    </dgm:pt>
    <dgm:pt modelId="{45AEA6BE-6C18-43B7-A295-FA995203447C}" type="pres">
      <dgm:prSet presAssocID="{0F4677D1-04F9-4F80-A434-99560C7F454B}" presName="horz1" presStyleCnt="0"/>
      <dgm:spPr/>
    </dgm:pt>
    <dgm:pt modelId="{2BC49FD3-648C-4A18-B310-5EC524B86616}" type="pres">
      <dgm:prSet presAssocID="{0F4677D1-04F9-4F80-A434-99560C7F454B}" presName="tx1" presStyleLbl="revTx" presStyleIdx="3" presStyleCnt="7"/>
      <dgm:spPr/>
    </dgm:pt>
    <dgm:pt modelId="{BB551B2F-64BC-4268-AFE8-1084400BFC24}" type="pres">
      <dgm:prSet presAssocID="{0F4677D1-04F9-4F80-A434-99560C7F454B}" presName="vert1" presStyleCnt="0"/>
      <dgm:spPr/>
    </dgm:pt>
    <dgm:pt modelId="{7F19DC6F-7C5E-42A3-8094-BC2BFE5165BF}" type="pres">
      <dgm:prSet presAssocID="{BB924724-44C6-4D8F-A6A8-E26610BA95FF}" presName="thickLine" presStyleLbl="alignNode1" presStyleIdx="4" presStyleCnt="7"/>
      <dgm:spPr/>
    </dgm:pt>
    <dgm:pt modelId="{8E4B5CB1-2F81-46B6-83B1-EC7786E5B797}" type="pres">
      <dgm:prSet presAssocID="{BB924724-44C6-4D8F-A6A8-E26610BA95FF}" presName="horz1" presStyleCnt="0"/>
      <dgm:spPr/>
    </dgm:pt>
    <dgm:pt modelId="{86CECA6C-282F-4C9B-8F77-025431F1943C}" type="pres">
      <dgm:prSet presAssocID="{BB924724-44C6-4D8F-A6A8-E26610BA95FF}" presName="tx1" presStyleLbl="revTx" presStyleIdx="4" presStyleCnt="7"/>
      <dgm:spPr/>
    </dgm:pt>
    <dgm:pt modelId="{62650D04-A8A0-418E-AF04-A93C5C7D16DE}" type="pres">
      <dgm:prSet presAssocID="{BB924724-44C6-4D8F-A6A8-E26610BA95FF}" presName="vert1" presStyleCnt="0"/>
      <dgm:spPr/>
    </dgm:pt>
    <dgm:pt modelId="{BE64434C-D368-4DA4-ABEA-E7453FD5BB26}" type="pres">
      <dgm:prSet presAssocID="{41CE2019-2DE0-478B-89EE-C6B1693C04AD}" presName="thickLine" presStyleLbl="alignNode1" presStyleIdx="5" presStyleCnt="7"/>
      <dgm:spPr/>
    </dgm:pt>
    <dgm:pt modelId="{0B9C4995-EDCE-4C07-B3FC-13C7FE4E899C}" type="pres">
      <dgm:prSet presAssocID="{41CE2019-2DE0-478B-89EE-C6B1693C04AD}" presName="horz1" presStyleCnt="0"/>
      <dgm:spPr/>
    </dgm:pt>
    <dgm:pt modelId="{09AB85F0-91A5-4E5F-9DD4-428C8ABB1DD0}" type="pres">
      <dgm:prSet presAssocID="{41CE2019-2DE0-478B-89EE-C6B1693C04AD}" presName="tx1" presStyleLbl="revTx" presStyleIdx="5" presStyleCnt="7"/>
      <dgm:spPr/>
    </dgm:pt>
    <dgm:pt modelId="{A63B9EB3-4972-4D46-9B3D-CF127359B672}" type="pres">
      <dgm:prSet presAssocID="{41CE2019-2DE0-478B-89EE-C6B1693C04AD}" presName="vert1" presStyleCnt="0"/>
      <dgm:spPr/>
    </dgm:pt>
    <dgm:pt modelId="{E1E5520F-E99D-476D-B578-FAD87BDE60BC}" type="pres">
      <dgm:prSet presAssocID="{203AFB1F-D315-4B6D-A680-D16EC021BC18}" presName="thickLine" presStyleLbl="alignNode1" presStyleIdx="6" presStyleCnt="7"/>
      <dgm:spPr/>
    </dgm:pt>
    <dgm:pt modelId="{6AF2AD94-5194-4B24-899B-8A868F671026}" type="pres">
      <dgm:prSet presAssocID="{203AFB1F-D315-4B6D-A680-D16EC021BC18}" presName="horz1" presStyleCnt="0"/>
      <dgm:spPr/>
    </dgm:pt>
    <dgm:pt modelId="{9C92AF34-CFC6-4A03-A013-80363C713344}" type="pres">
      <dgm:prSet presAssocID="{203AFB1F-D315-4B6D-A680-D16EC021BC18}" presName="tx1" presStyleLbl="revTx" presStyleIdx="6" presStyleCnt="7"/>
      <dgm:spPr/>
    </dgm:pt>
    <dgm:pt modelId="{3D4D11B3-871C-4A3E-A360-EFD23E2383DB}" type="pres">
      <dgm:prSet presAssocID="{203AFB1F-D315-4B6D-A680-D16EC021BC18}" presName="vert1" presStyleCnt="0"/>
      <dgm:spPr/>
    </dgm:pt>
  </dgm:ptLst>
  <dgm:cxnLst>
    <dgm:cxn modelId="{FEB8F70E-CD1D-4F47-A64C-672466D08E08}" type="presOf" srcId="{0F4677D1-04F9-4F80-A434-99560C7F454B}" destId="{2BC49FD3-648C-4A18-B310-5EC524B86616}" srcOrd="0" destOrd="0" presId="urn:microsoft.com/office/officeart/2008/layout/LinedList"/>
    <dgm:cxn modelId="{84951E60-3040-4425-9F76-30096E31F6BE}" type="presOf" srcId="{36632F9E-6966-4F2E-A1B9-7A8A4350CE53}" destId="{F2935515-9550-4ED2-916A-4C802B858349}" srcOrd="0" destOrd="0" presId="urn:microsoft.com/office/officeart/2008/layout/LinedList"/>
    <dgm:cxn modelId="{D4A2F244-0028-401C-9B29-774426CAF6C9}" srcId="{B46041E7-5123-428D-A331-18837CE1EB25}" destId="{0F4677D1-04F9-4F80-A434-99560C7F454B}" srcOrd="3" destOrd="0" parTransId="{AAF79D67-FC5B-4228-BCB4-68A6F86210EA}" sibTransId="{CB0A76AC-3C58-498E-8311-68FCFD27345A}"/>
    <dgm:cxn modelId="{BD865745-F986-4860-B346-67FF8B5EBC65}" type="presOf" srcId="{41CE2019-2DE0-478B-89EE-C6B1693C04AD}" destId="{09AB85F0-91A5-4E5F-9DD4-428C8ABB1DD0}" srcOrd="0" destOrd="0" presId="urn:microsoft.com/office/officeart/2008/layout/LinedList"/>
    <dgm:cxn modelId="{27682E6C-07A1-4BEC-9AC9-3D45BC07C55F}" type="presOf" srcId="{B46041E7-5123-428D-A331-18837CE1EB25}" destId="{4838FBA7-81B8-41DA-9D44-FD319D042A03}" srcOrd="0" destOrd="0" presId="urn:microsoft.com/office/officeart/2008/layout/LinedList"/>
    <dgm:cxn modelId="{482ACD4F-1AD1-4B5D-B09C-C1ACA0676E2E}" type="presOf" srcId="{BB924724-44C6-4D8F-A6A8-E26610BA95FF}" destId="{86CECA6C-282F-4C9B-8F77-025431F1943C}" srcOrd="0" destOrd="0" presId="urn:microsoft.com/office/officeart/2008/layout/LinedList"/>
    <dgm:cxn modelId="{F41D9D73-4B7F-4076-9EB4-00921CFFD93A}" srcId="{B46041E7-5123-428D-A331-18837CE1EB25}" destId="{BB924724-44C6-4D8F-A6A8-E26610BA95FF}" srcOrd="4" destOrd="0" parTransId="{EAA49822-26AF-4CEC-A90F-2DBF50050BD6}" sibTransId="{AFABDDFE-FF8D-4D0B-928B-AA1D5E9C6554}"/>
    <dgm:cxn modelId="{F9738086-17B3-476B-B895-9057E1EAF6C3}" type="presOf" srcId="{203AFB1F-D315-4B6D-A680-D16EC021BC18}" destId="{9C92AF34-CFC6-4A03-A013-80363C713344}" srcOrd="0" destOrd="0" presId="urn:microsoft.com/office/officeart/2008/layout/LinedList"/>
    <dgm:cxn modelId="{9C99069E-21F6-443A-B098-3A251611FFE0}" srcId="{B46041E7-5123-428D-A331-18837CE1EB25}" destId="{05483D3A-F337-4EB1-9210-C59D886CCF1E}" srcOrd="1" destOrd="0" parTransId="{75215011-C1B8-40F5-B410-3B938FBE12C4}" sibTransId="{DF3286C3-F9F1-4DAD-9AC1-167FBEF991B7}"/>
    <dgm:cxn modelId="{A1D7629F-DED2-4F34-866A-477541C549ED}" srcId="{B46041E7-5123-428D-A331-18837CE1EB25}" destId="{41CE2019-2DE0-478B-89EE-C6B1693C04AD}" srcOrd="5" destOrd="0" parTransId="{F1AFEA39-FAA1-4696-BBBE-7794C01DF2F4}" sibTransId="{6D8E30B3-CBCE-43CE-B2DA-5D07F17E29EA}"/>
    <dgm:cxn modelId="{DD3E24A2-3C92-4ED7-B912-2C9571E512B2}" srcId="{B46041E7-5123-428D-A331-18837CE1EB25}" destId="{36632F9E-6966-4F2E-A1B9-7A8A4350CE53}" srcOrd="0" destOrd="0" parTransId="{066FE2F7-1247-4E25-912F-F10B6B6A4886}" sibTransId="{92B6D11E-758B-4607-8D4A-8477E93E99A3}"/>
    <dgm:cxn modelId="{1A9A75A4-DBA4-4297-9BF1-D9FAAD7B933E}" type="presOf" srcId="{AD977E40-241D-4C33-9470-66012C6A4AF3}" destId="{48E874C2-D208-403C-993C-E7A58B16EC7B}" srcOrd="0" destOrd="0" presId="urn:microsoft.com/office/officeart/2008/layout/LinedList"/>
    <dgm:cxn modelId="{924C17A8-84D5-41F4-8D13-4093F25456ED}" srcId="{B46041E7-5123-428D-A331-18837CE1EB25}" destId="{AD977E40-241D-4C33-9470-66012C6A4AF3}" srcOrd="2" destOrd="0" parTransId="{24C6BF95-BD2F-4FE7-8590-486B4D729582}" sibTransId="{24CD738C-4830-4936-B443-8D73D655D492}"/>
    <dgm:cxn modelId="{E1213BB9-C067-4120-A4DE-31F0E1BE69D6}" type="presOf" srcId="{05483D3A-F337-4EB1-9210-C59D886CCF1E}" destId="{E89736B9-DDAC-40E1-AAA0-C83A70E2FC04}" srcOrd="0" destOrd="0" presId="urn:microsoft.com/office/officeart/2008/layout/LinedList"/>
    <dgm:cxn modelId="{9AD2C1F5-66E5-4E7F-8C53-73C576459DB3}" srcId="{B46041E7-5123-428D-A331-18837CE1EB25}" destId="{203AFB1F-D315-4B6D-A680-D16EC021BC18}" srcOrd="6" destOrd="0" parTransId="{6E119C8B-A522-48D9-ADBC-88A51A95C196}" sibTransId="{4B847FCE-9E21-47C0-AAC6-8F9845DBA76D}"/>
    <dgm:cxn modelId="{5A5AFF1F-5F28-4FAB-AD77-2B56DD44F21A}" type="presParOf" srcId="{4838FBA7-81B8-41DA-9D44-FD319D042A03}" destId="{733EFBD8-738B-4DA6-9F48-9B9DEC18A82F}" srcOrd="0" destOrd="0" presId="urn:microsoft.com/office/officeart/2008/layout/LinedList"/>
    <dgm:cxn modelId="{4E36F04C-8531-4364-9372-6F6F2A073380}" type="presParOf" srcId="{4838FBA7-81B8-41DA-9D44-FD319D042A03}" destId="{52007D96-043D-465D-BFA7-56710D7556CB}" srcOrd="1" destOrd="0" presId="urn:microsoft.com/office/officeart/2008/layout/LinedList"/>
    <dgm:cxn modelId="{00085D7E-49BA-40FC-98D8-B4FE91CBD9AC}" type="presParOf" srcId="{52007D96-043D-465D-BFA7-56710D7556CB}" destId="{F2935515-9550-4ED2-916A-4C802B858349}" srcOrd="0" destOrd="0" presId="urn:microsoft.com/office/officeart/2008/layout/LinedList"/>
    <dgm:cxn modelId="{3ED99535-EF2D-47F1-B8BD-5E927455D0C0}" type="presParOf" srcId="{52007D96-043D-465D-BFA7-56710D7556CB}" destId="{0154A129-88C2-4940-8BE9-2D286C4758AE}" srcOrd="1" destOrd="0" presId="urn:microsoft.com/office/officeart/2008/layout/LinedList"/>
    <dgm:cxn modelId="{81F8BC48-4308-48F9-937A-B1BD98766480}" type="presParOf" srcId="{4838FBA7-81B8-41DA-9D44-FD319D042A03}" destId="{E64D6A0F-9607-4CB5-886A-612A5F283B50}" srcOrd="2" destOrd="0" presId="urn:microsoft.com/office/officeart/2008/layout/LinedList"/>
    <dgm:cxn modelId="{964C589D-066E-4749-A363-152B30758AE5}" type="presParOf" srcId="{4838FBA7-81B8-41DA-9D44-FD319D042A03}" destId="{CEBDDFF2-E35F-4535-8EC6-7AC0098641B9}" srcOrd="3" destOrd="0" presId="urn:microsoft.com/office/officeart/2008/layout/LinedList"/>
    <dgm:cxn modelId="{B58A9673-0594-400D-B95D-C8D640DF7F91}" type="presParOf" srcId="{CEBDDFF2-E35F-4535-8EC6-7AC0098641B9}" destId="{E89736B9-DDAC-40E1-AAA0-C83A70E2FC04}" srcOrd="0" destOrd="0" presId="urn:microsoft.com/office/officeart/2008/layout/LinedList"/>
    <dgm:cxn modelId="{97DFEDD9-4FB2-470C-B896-DBC7FB6CAA86}" type="presParOf" srcId="{CEBDDFF2-E35F-4535-8EC6-7AC0098641B9}" destId="{8D39ADDC-3EF2-42CA-A44D-086A505A1CBD}" srcOrd="1" destOrd="0" presId="urn:microsoft.com/office/officeart/2008/layout/LinedList"/>
    <dgm:cxn modelId="{E299DCB3-2528-425C-9D4D-0C7167F8042A}" type="presParOf" srcId="{4838FBA7-81B8-41DA-9D44-FD319D042A03}" destId="{FE1DEA8F-2656-470E-BE37-6B9C0E3E1662}" srcOrd="4" destOrd="0" presId="urn:microsoft.com/office/officeart/2008/layout/LinedList"/>
    <dgm:cxn modelId="{83F8094B-8B9A-459F-9D54-3DA574C0296A}" type="presParOf" srcId="{4838FBA7-81B8-41DA-9D44-FD319D042A03}" destId="{C7443928-6CB0-4540-8028-340C0CD55A3E}" srcOrd="5" destOrd="0" presId="urn:microsoft.com/office/officeart/2008/layout/LinedList"/>
    <dgm:cxn modelId="{AFE7E8D2-B11E-4A84-BD0D-E1AFE1814A59}" type="presParOf" srcId="{C7443928-6CB0-4540-8028-340C0CD55A3E}" destId="{48E874C2-D208-403C-993C-E7A58B16EC7B}" srcOrd="0" destOrd="0" presId="urn:microsoft.com/office/officeart/2008/layout/LinedList"/>
    <dgm:cxn modelId="{A5972DE4-BCAC-4CAF-9162-7B2273EB7BD2}" type="presParOf" srcId="{C7443928-6CB0-4540-8028-340C0CD55A3E}" destId="{0A9AFA01-32CE-4A93-B4A7-CCA0927FA293}" srcOrd="1" destOrd="0" presId="urn:microsoft.com/office/officeart/2008/layout/LinedList"/>
    <dgm:cxn modelId="{6956BC3C-C748-4FC6-B011-58C3E3AC3472}" type="presParOf" srcId="{4838FBA7-81B8-41DA-9D44-FD319D042A03}" destId="{3845D4FD-CFB8-4A78-8C7E-184912052192}" srcOrd="6" destOrd="0" presId="urn:microsoft.com/office/officeart/2008/layout/LinedList"/>
    <dgm:cxn modelId="{3CC2D4F9-CB5D-4B0A-A897-94D568D0E5EC}" type="presParOf" srcId="{4838FBA7-81B8-41DA-9D44-FD319D042A03}" destId="{45AEA6BE-6C18-43B7-A295-FA995203447C}" srcOrd="7" destOrd="0" presId="urn:microsoft.com/office/officeart/2008/layout/LinedList"/>
    <dgm:cxn modelId="{9759FE9E-F58C-46E8-AD38-EE36CE5388DA}" type="presParOf" srcId="{45AEA6BE-6C18-43B7-A295-FA995203447C}" destId="{2BC49FD3-648C-4A18-B310-5EC524B86616}" srcOrd="0" destOrd="0" presId="urn:microsoft.com/office/officeart/2008/layout/LinedList"/>
    <dgm:cxn modelId="{7DC30F15-FCFF-41DA-9C1A-E2EC98BA8EEB}" type="presParOf" srcId="{45AEA6BE-6C18-43B7-A295-FA995203447C}" destId="{BB551B2F-64BC-4268-AFE8-1084400BFC24}" srcOrd="1" destOrd="0" presId="urn:microsoft.com/office/officeart/2008/layout/LinedList"/>
    <dgm:cxn modelId="{E80FFB4E-77C7-47F3-BB28-C0029B2FCAE2}" type="presParOf" srcId="{4838FBA7-81B8-41DA-9D44-FD319D042A03}" destId="{7F19DC6F-7C5E-42A3-8094-BC2BFE5165BF}" srcOrd="8" destOrd="0" presId="urn:microsoft.com/office/officeart/2008/layout/LinedList"/>
    <dgm:cxn modelId="{F1D054E2-BC0A-493F-8DCD-98AADB911872}" type="presParOf" srcId="{4838FBA7-81B8-41DA-9D44-FD319D042A03}" destId="{8E4B5CB1-2F81-46B6-83B1-EC7786E5B797}" srcOrd="9" destOrd="0" presId="urn:microsoft.com/office/officeart/2008/layout/LinedList"/>
    <dgm:cxn modelId="{811B7551-CCC3-4B7B-9858-01543D5236FE}" type="presParOf" srcId="{8E4B5CB1-2F81-46B6-83B1-EC7786E5B797}" destId="{86CECA6C-282F-4C9B-8F77-025431F1943C}" srcOrd="0" destOrd="0" presId="urn:microsoft.com/office/officeart/2008/layout/LinedList"/>
    <dgm:cxn modelId="{35FCEFA0-C018-40FC-963F-B2F992B15540}" type="presParOf" srcId="{8E4B5CB1-2F81-46B6-83B1-EC7786E5B797}" destId="{62650D04-A8A0-418E-AF04-A93C5C7D16DE}" srcOrd="1" destOrd="0" presId="urn:microsoft.com/office/officeart/2008/layout/LinedList"/>
    <dgm:cxn modelId="{4C2DEBE4-E792-4FA1-8BE7-8858FEB8F426}" type="presParOf" srcId="{4838FBA7-81B8-41DA-9D44-FD319D042A03}" destId="{BE64434C-D368-4DA4-ABEA-E7453FD5BB26}" srcOrd="10" destOrd="0" presId="urn:microsoft.com/office/officeart/2008/layout/LinedList"/>
    <dgm:cxn modelId="{A9B17EEA-DA38-4B23-9A40-1A09D61FCA9A}" type="presParOf" srcId="{4838FBA7-81B8-41DA-9D44-FD319D042A03}" destId="{0B9C4995-EDCE-4C07-B3FC-13C7FE4E899C}" srcOrd="11" destOrd="0" presId="urn:microsoft.com/office/officeart/2008/layout/LinedList"/>
    <dgm:cxn modelId="{B585266D-7591-4EBD-B2B2-8C4FBD849DF8}" type="presParOf" srcId="{0B9C4995-EDCE-4C07-B3FC-13C7FE4E899C}" destId="{09AB85F0-91A5-4E5F-9DD4-428C8ABB1DD0}" srcOrd="0" destOrd="0" presId="urn:microsoft.com/office/officeart/2008/layout/LinedList"/>
    <dgm:cxn modelId="{D4559C38-BC3A-4F5A-AF5A-511F2F2977BF}" type="presParOf" srcId="{0B9C4995-EDCE-4C07-B3FC-13C7FE4E899C}" destId="{A63B9EB3-4972-4D46-9B3D-CF127359B672}" srcOrd="1" destOrd="0" presId="urn:microsoft.com/office/officeart/2008/layout/LinedList"/>
    <dgm:cxn modelId="{82DCD345-9B51-47D2-9C78-226EB81EB022}" type="presParOf" srcId="{4838FBA7-81B8-41DA-9D44-FD319D042A03}" destId="{E1E5520F-E99D-476D-B578-FAD87BDE60BC}" srcOrd="12" destOrd="0" presId="urn:microsoft.com/office/officeart/2008/layout/LinedList"/>
    <dgm:cxn modelId="{EF9BEA1C-FBE6-4F52-9679-794C9D357AF8}" type="presParOf" srcId="{4838FBA7-81B8-41DA-9D44-FD319D042A03}" destId="{6AF2AD94-5194-4B24-899B-8A868F671026}" srcOrd="13" destOrd="0" presId="urn:microsoft.com/office/officeart/2008/layout/LinedList"/>
    <dgm:cxn modelId="{409E2528-7926-43A1-BB5A-1A81600BE169}" type="presParOf" srcId="{6AF2AD94-5194-4B24-899B-8A868F671026}" destId="{9C92AF34-CFC6-4A03-A013-80363C713344}" srcOrd="0" destOrd="0" presId="urn:microsoft.com/office/officeart/2008/layout/LinedList"/>
    <dgm:cxn modelId="{0B651D8E-F1FD-4601-B4D9-7BF835D46F47}" type="presParOf" srcId="{6AF2AD94-5194-4B24-899B-8A868F671026}" destId="{3D4D11B3-871C-4A3E-A360-EFD23E2383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C94B61-3E63-4C84-80CB-EFACBE573FE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E4D0D8C-08CE-4ED0-B8F9-97410B374F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Values &amp; beliefs</a:t>
          </a:r>
        </a:p>
      </dgm:t>
    </dgm:pt>
    <dgm:pt modelId="{7A025C39-9C99-4B4C-9880-1600C30D3FBE}" type="parTrans" cxnId="{4B9C075E-14E5-4C8A-9CDF-434D42381B32}">
      <dgm:prSet/>
      <dgm:spPr/>
      <dgm:t>
        <a:bodyPr/>
        <a:lstStyle/>
        <a:p>
          <a:endParaRPr lang="en-US"/>
        </a:p>
      </dgm:t>
    </dgm:pt>
    <dgm:pt modelId="{16A2A474-E75A-479C-A8F1-494FCD6C205A}" type="sibTrans" cxnId="{4B9C075E-14E5-4C8A-9CDF-434D42381B32}">
      <dgm:prSet/>
      <dgm:spPr/>
      <dgm:t>
        <a:bodyPr/>
        <a:lstStyle/>
        <a:p>
          <a:endParaRPr lang="en-US"/>
        </a:p>
      </dgm:t>
    </dgm:pt>
    <dgm:pt modelId="{D6B940DC-D6F7-484A-A30B-BE9711C7377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Language &amp; communication</a:t>
          </a:r>
        </a:p>
      </dgm:t>
    </dgm:pt>
    <dgm:pt modelId="{194BA788-8F79-4176-99EE-DD0696385F75}" type="parTrans" cxnId="{6409FE7B-4CB5-4D3C-87D4-E0737772AF4E}">
      <dgm:prSet/>
      <dgm:spPr/>
      <dgm:t>
        <a:bodyPr/>
        <a:lstStyle/>
        <a:p>
          <a:endParaRPr lang="en-US"/>
        </a:p>
      </dgm:t>
    </dgm:pt>
    <dgm:pt modelId="{202D8E27-57D9-43B6-9463-5679B2D2434F}" type="sibTrans" cxnId="{6409FE7B-4CB5-4D3C-87D4-E0737772AF4E}">
      <dgm:prSet/>
      <dgm:spPr/>
      <dgm:t>
        <a:bodyPr/>
        <a:lstStyle/>
        <a:p>
          <a:endParaRPr lang="en-US"/>
        </a:p>
      </dgm:t>
    </dgm:pt>
    <dgm:pt modelId="{820EDFA0-21A5-48A6-989C-7A6AF85A6B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Social norms</a:t>
          </a:r>
        </a:p>
      </dgm:t>
    </dgm:pt>
    <dgm:pt modelId="{1F359E1B-3621-4B79-8FA0-27B7219103C4}" type="parTrans" cxnId="{D3481C06-DCF9-4869-B110-B67075CCA01B}">
      <dgm:prSet/>
      <dgm:spPr/>
      <dgm:t>
        <a:bodyPr/>
        <a:lstStyle/>
        <a:p>
          <a:endParaRPr lang="en-US"/>
        </a:p>
      </dgm:t>
    </dgm:pt>
    <dgm:pt modelId="{D82D88F2-F0D7-4D25-AB0C-DB8EB13BD464}" type="sibTrans" cxnId="{D3481C06-DCF9-4869-B110-B67075CCA01B}">
      <dgm:prSet/>
      <dgm:spPr/>
      <dgm:t>
        <a:bodyPr/>
        <a:lstStyle/>
        <a:p>
          <a:endParaRPr lang="en-US"/>
        </a:p>
      </dgm:t>
    </dgm:pt>
    <dgm:pt modelId="{C63724D9-1583-4105-8226-0153C271D3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Power distance</a:t>
          </a:r>
        </a:p>
      </dgm:t>
    </dgm:pt>
    <dgm:pt modelId="{B468A965-D9DC-4BDD-8B53-05E48A7F8227}" type="parTrans" cxnId="{B43CF6BF-1E6E-4A46-BEFC-5B343886C373}">
      <dgm:prSet/>
      <dgm:spPr/>
      <dgm:t>
        <a:bodyPr/>
        <a:lstStyle/>
        <a:p>
          <a:endParaRPr lang="en-US"/>
        </a:p>
      </dgm:t>
    </dgm:pt>
    <dgm:pt modelId="{47DADA0E-D378-4ABE-8559-C1F866770BB1}" type="sibTrans" cxnId="{B43CF6BF-1E6E-4A46-BEFC-5B343886C373}">
      <dgm:prSet/>
      <dgm:spPr/>
      <dgm:t>
        <a:bodyPr/>
        <a:lstStyle/>
        <a:p>
          <a:endParaRPr lang="en-US"/>
        </a:p>
      </dgm:t>
    </dgm:pt>
    <dgm:pt modelId="{12D67D28-1B75-43A6-9B09-1E9DBEF356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Time orientation</a:t>
          </a:r>
        </a:p>
      </dgm:t>
    </dgm:pt>
    <dgm:pt modelId="{65FBDA15-D4EF-472E-8C1B-98C148582EB4}" type="parTrans" cxnId="{AEC9238E-8D98-43D2-921F-44F0FFC5FFDF}">
      <dgm:prSet/>
      <dgm:spPr/>
      <dgm:t>
        <a:bodyPr/>
        <a:lstStyle/>
        <a:p>
          <a:endParaRPr lang="en-US"/>
        </a:p>
      </dgm:t>
    </dgm:pt>
    <dgm:pt modelId="{35F7AD97-D321-4014-BB9E-864AD61AD4AC}" type="sibTrans" cxnId="{AEC9238E-8D98-43D2-921F-44F0FFC5FFDF}">
      <dgm:prSet/>
      <dgm:spPr/>
      <dgm:t>
        <a:bodyPr/>
        <a:lstStyle/>
        <a:p>
          <a:endParaRPr lang="en-US"/>
        </a:p>
      </dgm:t>
    </dgm:pt>
    <dgm:pt modelId="{AB861B0D-FB4E-4CA1-9CBC-91CC312E45DF}" type="pres">
      <dgm:prSet presAssocID="{29C94B61-3E63-4C84-80CB-EFACBE573FEC}" presName="root" presStyleCnt="0">
        <dgm:presLayoutVars>
          <dgm:dir/>
          <dgm:resizeHandles val="exact"/>
        </dgm:presLayoutVars>
      </dgm:prSet>
      <dgm:spPr/>
    </dgm:pt>
    <dgm:pt modelId="{371BD6BC-343F-4FBA-A1AC-4CB13087D909}" type="pres">
      <dgm:prSet presAssocID="{5E4D0D8C-08CE-4ED0-B8F9-97410B374FFE}" presName="compNode" presStyleCnt="0"/>
      <dgm:spPr/>
    </dgm:pt>
    <dgm:pt modelId="{8DAA67EB-62B1-425D-8784-272E5C44D808}" type="pres">
      <dgm:prSet presAssocID="{5E4D0D8C-08CE-4ED0-B8F9-97410B374F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9611EC-05FC-4EB4-BB96-968E0A51A232}" type="pres">
      <dgm:prSet presAssocID="{5E4D0D8C-08CE-4ED0-B8F9-97410B374FFE}" presName="spaceRect" presStyleCnt="0"/>
      <dgm:spPr/>
    </dgm:pt>
    <dgm:pt modelId="{69E8383D-E881-4ACB-B261-5A90F9367334}" type="pres">
      <dgm:prSet presAssocID="{5E4D0D8C-08CE-4ED0-B8F9-97410B374FFE}" presName="textRect" presStyleLbl="revTx" presStyleIdx="0" presStyleCnt="5">
        <dgm:presLayoutVars>
          <dgm:chMax val="1"/>
          <dgm:chPref val="1"/>
        </dgm:presLayoutVars>
      </dgm:prSet>
      <dgm:spPr/>
    </dgm:pt>
    <dgm:pt modelId="{A204CB25-57DE-4CCC-BEE2-24F03110BADC}" type="pres">
      <dgm:prSet presAssocID="{16A2A474-E75A-479C-A8F1-494FCD6C205A}" presName="sibTrans" presStyleCnt="0"/>
      <dgm:spPr/>
    </dgm:pt>
    <dgm:pt modelId="{06CBABB6-2302-4875-A52F-C7A6F386DA5E}" type="pres">
      <dgm:prSet presAssocID="{D6B940DC-D6F7-484A-A30B-BE9711C73776}" presName="compNode" presStyleCnt="0"/>
      <dgm:spPr/>
    </dgm:pt>
    <dgm:pt modelId="{E9C1D61E-604E-4E05-8280-0B3BE10C2E15}" type="pres">
      <dgm:prSet presAssocID="{D6B940DC-D6F7-484A-A30B-BE9711C737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9F2A0B27-5BD5-4AD0-A280-6D2B120C0362}" type="pres">
      <dgm:prSet presAssocID="{D6B940DC-D6F7-484A-A30B-BE9711C73776}" presName="spaceRect" presStyleCnt="0"/>
      <dgm:spPr/>
    </dgm:pt>
    <dgm:pt modelId="{84E4D7D5-F3ED-476E-8365-F8824B43C51E}" type="pres">
      <dgm:prSet presAssocID="{D6B940DC-D6F7-484A-A30B-BE9711C73776}" presName="textRect" presStyleLbl="revTx" presStyleIdx="1" presStyleCnt="5">
        <dgm:presLayoutVars>
          <dgm:chMax val="1"/>
          <dgm:chPref val="1"/>
        </dgm:presLayoutVars>
      </dgm:prSet>
      <dgm:spPr/>
    </dgm:pt>
    <dgm:pt modelId="{29C71F7F-EA75-4F8F-B6F1-5C54CFEB566A}" type="pres">
      <dgm:prSet presAssocID="{202D8E27-57D9-43B6-9463-5679B2D2434F}" presName="sibTrans" presStyleCnt="0"/>
      <dgm:spPr/>
    </dgm:pt>
    <dgm:pt modelId="{A286755F-73CC-458B-9F46-13D57F373286}" type="pres">
      <dgm:prSet presAssocID="{820EDFA0-21A5-48A6-989C-7A6AF85A6BE5}" presName="compNode" presStyleCnt="0"/>
      <dgm:spPr/>
    </dgm:pt>
    <dgm:pt modelId="{5C757CFE-AC71-4BC0-A65A-B95E15E6DFFB}" type="pres">
      <dgm:prSet presAssocID="{820EDFA0-21A5-48A6-989C-7A6AF85A6BE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1B688A0-399A-42A0-9D12-73E2E866E2E9}" type="pres">
      <dgm:prSet presAssocID="{820EDFA0-21A5-48A6-989C-7A6AF85A6BE5}" presName="spaceRect" presStyleCnt="0"/>
      <dgm:spPr/>
    </dgm:pt>
    <dgm:pt modelId="{F5DAB4FE-77BC-4C77-B518-ACC13EB52EE3}" type="pres">
      <dgm:prSet presAssocID="{820EDFA0-21A5-48A6-989C-7A6AF85A6BE5}" presName="textRect" presStyleLbl="revTx" presStyleIdx="2" presStyleCnt="5">
        <dgm:presLayoutVars>
          <dgm:chMax val="1"/>
          <dgm:chPref val="1"/>
        </dgm:presLayoutVars>
      </dgm:prSet>
      <dgm:spPr/>
    </dgm:pt>
    <dgm:pt modelId="{C1E7CC6A-BE49-4618-B311-A54A47A315C5}" type="pres">
      <dgm:prSet presAssocID="{D82D88F2-F0D7-4D25-AB0C-DB8EB13BD464}" presName="sibTrans" presStyleCnt="0"/>
      <dgm:spPr/>
    </dgm:pt>
    <dgm:pt modelId="{A3A54F1E-E514-453B-824C-ED9EFE2DF93E}" type="pres">
      <dgm:prSet presAssocID="{C63724D9-1583-4105-8226-0153C271D3A6}" presName="compNode" presStyleCnt="0"/>
      <dgm:spPr/>
    </dgm:pt>
    <dgm:pt modelId="{02D4F7AE-6C24-44DE-919F-A186C402A721}" type="pres">
      <dgm:prSet presAssocID="{C63724D9-1583-4105-8226-0153C271D3A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940626B4-A440-49A5-B065-3CE9DF757D32}" type="pres">
      <dgm:prSet presAssocID="{C63724D9-1583-4105-8226-0153C271D3A6}" presName="spaceRect" presStyleCnt="0"/>
      <dgm:spPr/>
    </dgm:pt>
    <dgm:pt modelId="{2B3D17DD-2940-48AD-99FA-FC05CD05CC62}" type="pres">
      <dgm:prSet presAssocID="{C63724D9-1583-4105-8226-0153C271D3A6}" presName="textRect" presStyleLbl="revTx" presStyleIdx="3" presStyleCnt="5">
        <dgm:presLayoutVars>
          <dgm:chMax val="1"/>
          <dgm:chPref val="1"/>
        </dgm:presLayoutVars>
      </dgm:prSet>
      <dgm:spPr/>
    </dgm:pt>
    <dgm:pt modelId="{CB840489-6530-4165-8BBB-4247FC23170C}" type="pres">
      <dgm:prSet presAssocID="{47DADA0E-D378-4ABE-8559-C1F866770BB1}" presName="sibTrans" presStyleCnt="0"/>
      <dgm:spPr/>
    </dgm:pt>
    <dgm:pt modelId="{F46188BE-7D19-488C-B632-C6D3167F3A56}" type="pres">
      <dgm:prSet presAssocID="{12D67D28-1B75-43A6-9B09-1E9DBEF35626}" presName="compNode" presStyleCnt="0"/>
      <dgm:spPr/>
    </dgm:pt>
    <dgm:pt modelId="{CB380E09-C4EB-4CF5-ACE0-07E203A4A10C}" type="pres">
      <dgm:prSet presAssocID="{12D67D28-1B75-43A6-9B09-1E9DBEF3562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E94152F-C348-4359-A23D-997A804246CD}" type="pres">
      <dgm:prSet presAssocID="{12D67D28-1B75-43A6-9B09-1E9DBEF35626}" presName="spaceRect" presStyleCnt="0"/>
      <dgm:spPr/>
    </dgm:pt>
    <dgm:pt modelId="{E3283789-831E-4C8C-8A83-F6A8736136CE}" type="pres">
      <dgm:prSet presAssocID="{12D67D28-1B75-43A6-9B09-1E9DBEF3562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3481C06-DCF9-4869-B110-B67075CCA01B}" srcId="{29C94B61-3E63-4C84-80CB-EFACBE573FEC}" destId="{820EDFA0-21A5-48A6-989C-7A6AF85A6BE5}" srcOrd="2" destOrd="0" parTransId="{1F359E1B-3621-4B79-8FA0-27B7219103C4}" sibTransId="{D82D88F2-F0D7-4D25-AB0C-DB8EB13BD464}"/>
    <dgm:cxn modelId="{7824F41D-A0CA-45BA-A89C-FD4CB5C07EFA}" type="presOf" srcId="{5E4D0D8C-08CE-4ED0-B8F9-97410B374FFE}" destId="{69E8383D-E881-4ACB-B261-5A90F9367334}" srcOrd="0" destOrd="0" presId="urn:microsoft.com/office/officeart/2018/2/layout/IconLabelList"/>
    <dgm:cxn modelId="{4B9C075E-14E5-4C8A-9CDF-434D42381B32}" srcId="{29C94B61-3E63-4C84-80CB-EFACBE573FEC}" destId="{5E4D0D8C-08CE-4ED0-B8F9-97410B374FFE}" srcOrd="0" destOrd="0" parTransId="{7A025C39-9C99-4B4C-9880-1600C30D3FBE}" sibTransId="{16A2A474-E75A-479C-A8F1-494FCD6C205A}"/>
    <dgm:cxn modelId="{79EF6275-03F4-465C-AE20-FD94F578631C}" type="presOf" srcId="{C63724D9-1583-4105-8226-0153C271D3A6}" destId="{2B3D17DD-2940-48AD-99FA-FC05CD05CC62}" srcOrd="0" destOrd="0" presId="urn:microsoft.com/office/officeart/2018/2/layout/IconLabelList"/>
    <dgm:cxn modelId="{6409FE7B-4CB5-4D3C-87D4-E0737772AF4E}" srcId="{29C94B61-3E63-4C84-80CB-EFACBE573FEC}" destId="{D6B940DC-D6F7-484A-A30B-BE9711C73776}" srcOrd="1" destOrd="0" parTransId="{194BA788-8F79-4176-99EE-DD0696385F75}" sibTransId="{202D8E27-57D9-43B6-9463-5679B2D2434F}"/>
    <dgm:cxn modelId="{DF35BA88-919D-4F99-8623-0FC7B34AEF57}" type="presOf" srcId="{12D67D28-1B75-43A6-9B09-1E9DBEF35626}" destId="{E3283789-831E-4C8C-8A83-F6A8736136CE}" srcOrd="0" destOrd="0" presId="urn:microsoft.com/office/officeart/2018/2/layout/IconLabelList"/>
    <dgm:cxn modelId="{AEC9238E-8D98-43D2-921F-44F0FFC5FFDF}" srcId="{29C94B61-3E63-4C84-80CB-EFACBE573FEC}" destId="{12D67D28-1B75-43A6-9B09-1E9DBEF35626}" srcOrd="4" destOrd="0" parTransId="{65FBDA15-D4EF-472E-8C1B-98C148582EB4}" sibTransId="{35F7AD97-D321-4014-BB9E-864AD61AD4AC}"/>
    <dgm:cxn modelId="{6A72119D-3C38-4496-B237-A8371B45304C}" type="presOf" srcId="{820EDFA0-21A5-48A6-989C-7A6AF85A6BE5}" destId="{F5DAB4FE-77BC-4C77-B518-ACC13EB52EE3}" srcOrd="0" destOrd="0" presId="urn:microsoft.com/office/officeart/2018/2/layout/IconLabelList"/>
    <dgm:cxn modelId="{C3F576A5-97B5-44FB-BB1D-B93C9349A249}" type="presOf" srcId="{29C94B61-3E63-4C84-80CB-EFACBE573FEC}" destId="{AB861B0D-FB4E-4CA1-9CBC-91CC312E45DF}" srcOrd="0" destOrd="0" presId="urn:microsoft.com/office/officeart/2018/2/layout/IconLabelList"/>
    <dgm:cxn modelId="{B43CF6BF-1E6E-4A46-BEFC-5B343886C373}" srcId="{29C94B61-3E63-4C84-80CB-EFACBE573FEC}" destId="{C63724D9-1583-4105-8226-0153C271D3A6}" srcOrd="3" destOrd="0" parTransId="{B468A965-D9DC-4BDD-8B53-05E48A7F8227}" sibTransId="{47DADA0E-D378-4ABE-8559-C1F866770BB1}"/>
    <dgm:cxn modelId="{5F2029F6-C412-425D-A02F-34626890C4FF}" type="presOf" srcId="{D6B940DC-D6F7-484A-A30B-BE9711C73776}" destId="{84E4D7D5-F3ED-476E-8365-F8824B43C51E}" srcOrd="0" destOrd="0" presId="urn:microsoft.com/office/officeart/2018/2/layout/IconLabelList"/>
    <dgm:cxn modelId="{2EC67EDF-9999-4500-B480-780B01D950E2}" type="presParOf" srcId="{AB861B0D-FB4E-4CA1-9CBC-91CC312E45DF}" destId="{371BD6BC-343F-4FBA-A1AC-4CB13087D909}" srcOrd="0" destOrd="0" presId="urn:microsoft.com/office/officeart/2018/2/layout/IconLabelList"/>
    <dgm:cxn modelId="{8A610591-3869-4E59-934C-18834E0A436B}" type="presParOf" srcId="{371BD6BC-343F-4FBA-A1AC-4CB13087D909}" destId="{8DAA67EB-62B1-425D-8784-272E5C44D808}" srcOrd="0" destOrd="0" presId="urn:microsoft.com/office/officeart/2018/2/layout/IconLabelList"/>
    <dgm:cxn modelId="{6FFB0EB1-B58A-41D4-99E1-921128CC0BA0}" type="presParOf" srcId="{371BD6BC-343F-4FBA-A1AC-4CB13087D909}" destId="{7B9611EC-05FC-4EB4-BB96-968E0A51A232}" srcOrd="1" destOrd="0" presId="urn:microsoft.com/office/officeart/2018/2/layout/IconLabelList"/>
    <dgm:cxn modelId="{2EE56871-5806-4254-A49F-16A3286E9CF3}" type="presParOf" srcId="{371BD6BC-343F-4FBA-A1AC-4CB13087D909}" destId="{69E8383D-E881-4ACB-B261-5A90F9367334}" srcOrd="2" destOrd="0" presId="urn:microsoft.com/office/officeart/2018/2/layout/IconLabelList"/>
    <dgm:cxn modelId="{26411F66-3617-42CD-B53A-9622626F884D}" type="presParOf" srcId="{AB861B0D-FB4E-4CA1-9CBC-91CC312E45DF}" destId="{A204CB25-57DE-4CCC-BEE2-24F03110BADC}" srcOrd="1" destOrd="0" presId="urn:microsoft.com/office/officeart/2018/2/layout/IconLabelList"/>
    <dgm:cxn modelId="{857C2106-A85D-42EA-A290-89601A7167C9}" type="presParOf" srcId="{AB861B0D-FB4E-4CA1-9CBC-91CC312E45DF}" destId="{06CBABB6-2302-4875-A52F-C7A6F386DA5E}" srcOrd="2" destOrd="0" presId="urn:microsoft.com/office/officeart/2018/2/layout/IconLabelList"/>
    <dgm:cxn modelId="{AF3119DD-3FA7-4547-9545-4968126C92A3}" type="presParOf" srcId="{06CBABB6-2302-4875-A52F-C7A6F386DA5E}" destId="{E9C1D61E-604E-4E05-8280-0B3BE10C2E15}" srcOrd="0" destOrd="0" presId="urn:microsoft.com/office/officeart/2018/2/layout/IconLabelList"/>
    <dgm:cxn modelId="{EA7A7749-A11E-4AB4-A7E1-FC87BAA99B93}" type="presParOf" srcId="{06CBABB6-2302-4875-A52F-C7A6F386DA5E}" destId="{9F2A0B27-5BD5-4AD0-A280-6D2B120C0362}" srcOrd="1" destOrd="0" presId="urn:microsoft.com/office/officeart/2018/2/layout/IconLabelList"/>
    <dgm:cxn modelId="{E5137F6F-B067-476A-9892-7B01F33CA919}" type="presParOf" srcId="{06CBABB6-2302-4875-A52F-C7A6F386DA5E}" destId="{84E4D7D5-F3ED-476E-8365-F8824B43C51E}" srcOrd="2" destOrd="0" presId="urn:microsoft.com/office/officeart/2018/2/layout/IconLabelList"/>
    <dgm:cxn modelId="{8301F035-0F02-4B87-AD17-4BAC3094895F}" type="presParOf" srcId="{AB861B0D-FB4E-4CA1-9CBC-91CC312E45DF}" destId="{29C71F7F-EA75-4F8F-B6F1-5C54CFEB566A}" srcOrd="3" destOrd="0" presId="urn:microsoft.com/office/officeart/2018/2/layout/IconLabelList"/>
    <dgm:cxn modelId="{C2F11850-335D-40E5-AF28-55CBDB66B633}" type="presParOf" srcId="{AB861B0D-FB4E-4CA1-9CBC-91CC312E45DF}" destId="{A286755F-73CC-458B-9F46-13D57F373286}" srcOrd="4" destOrd="0" presId="urn:microsoft.com/office/officeart/2018/2/layout/IconLabelList"/>
    <dgm:cxn modelId="{8940C2D5-5B98-4746-AEFE-E1E7D1065176}" type="presParOf" srcId="{A286755F-73CC-458B-9F46-13D57F373286}" destId="{5C757CFE-AC71-4BC0-A65A-B95E15E6DFFB}" srcOrd="0" destOrd="0" presId="urn:microsoft.com/office/officeart/2018/2/layout/IconLabelList"/>
    <dgm:cxn modelId="{B1DE7094-4160-4090-89B2-B66889D4844F}" type="presParOf" srcId="{A286755F-73CC-458B-9F46-13D57F373286}" destId="{71B688A0-399A-42A0-9D12-73E2E866E2E9}" srcOrd="1" destOrd="0" presId="urn:microsoft.com/office/officeart/2018/2/layout/IconLabelList"/>
    <dgm:cxn modelId="{C25CA242-EEA8-4745-93FD-2CFD64C6DE1C}" type="presParOf" srcId="{A286755F-73CC-458B-9F46-13D57F373286}" destId="{F5DAB4FE-77BC-4C77-B518-ACC13EB52EE3}" srcOrd="2" destOrd="0" presId="urn:microsoft.com/office/officeart/2018/2/layout/IconLabelList"/>
    <dgm:cxn modelId="{3B8893CD-6481-4322-9C5A-499F84EFD0D5}" type="presParOf" srcId="{AB861B0D-FB4E-4CA1-9CBC-91CC312E45DF}" destId="{C1E7CC6A-BE49-4618-B311-A54A47A315C5}" srcOrd="5" destOrd="0" presId="urn:microsoft.com/office/officeart/2018/2/layout/IconLabelList"/>
    <dgm:cxn modelId="{385A1BA9-8123-4DCD-8A1D-B239D1B5B6F7}" type="presParOf" srcId="{AB861B0D-FB4E-4CA1-9CBC-91CC312E45DF}" destId="{A3A54F1E-E514-453B-824C-ED9EFE2DF93E}" srcOrd="6" destOrd="0" presId="urn:microsoft.com/office/officeart/2018/2/layout/IconLabelList"/>
    <dgm:cxn modelId="{B424CD04-233A-4273-8C8C-1E6CF9AC56FA}" type="presParOf" srcId="{A3A54F1E-E514-453B-824C-ED9EFE2DF93E}" destId="{02D4F7AE-6C24-44DE-919F-A186C402A721}" srcOrd="0" destOrd="0" presId="urn:microsoft.com/office/officeart/2018/2/layout/IconLabelList"/>
    <dgm:cxn modelId="{6475FA4B-7905-4E93-B467-4AED43628AA3}" type="presParOf" srcId="{A3A54F1E-E514-453B-824C-ED9EFE2DF93E}" destId="{940626B4-A440-49A5-B065-3CE9DF757D32}" srcOrd="1" destOrd="0" presId="urn:microsoft.com/office/officeart/2018/2/layout/IconLabelList"/>
    <dgm:cxn modelId="{B204F57C-F058-4EC9-B419-3727F8145080}" type="presParOf" srcId="{A3A54F1E-E514-453B-824C-ED9EFE2DF93E}" destId="{2B3D17DD-2940-48AD-99FA-FC05CD05CC62}" srcOrd="2" destOrd="0" presId="urn:microsoft.com/office/officeart/2018/2/layout/IconLabelList"/>
    <dgm:cxn modelId="{F239FFCE-7B36-454F-8A23-27DEA8B93008}" type="presParOf" srcId="{AB861B0D-FB4E-4CA1-9CBC-91CC312E45DF}" destId="{CB840489-6530-4165-8BBB-4247FC23170C}" srcOrd="7" destOrd="0" presId="urn:microsoft.com/office/officeart/2018/2/layout/IconLabelList"/>
    <dgm:cxn modelId="{751DA2A9-EE4E-47CC-95DD-A855A454BEDC}" type="presParOf" srcId="{AB861B0D-FB4E-4CA1-9CBC-91CC312E45DF}" destId="{F46188BE-7D19-488C-B632-C6D3167F3A56}" srcOrd="8" destOrd="0" presId="urn:microsoft.com/office/officeart/2018/2/layout/IconLabelList"/>
    <dgm:cxn modelId="{65FC4E52-4811-4ACA-9885-7DE58577D4B3}" type="presParOf" srcId="{F46188BE-7D19-488C-B632-C6D3167F3A56}" destId="{CB380E09-C4EB-4CF5-ACE0-07E203A4A10C}" srcOrd="0" destOrd="0" presId="urn:microsoft.com/office/officeart/2018/2/layout/IconLabelList"/>
    <dgm:cxn modelId="{77041A1E-E0BC-4A75-A7B1-D1256813BD0A}" type="presParOf" srcId="{F46188BE-7D19-488C-B632-C6D3167F3A56}" destId="{1E94152F-C348-4359-A23D-997A804246CD}" srcOrd="1" destOrd="0" presId="urn:microsoft.com/office/officeart/2018/2/layout/IconLabelList"/>
    <dgm:cxn modelId="{822445A3-5A94-4932-B49E-8BE2416C1658}" type="presParOf" srcId="{F46188BE-7D19-488C-B632-C6D3167F3A56}" destId="{E3283789-831E-4C8C-8A83-F6A8736136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19F034-DEC3-4ABA-A2FE-0273E0EEBC4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DC1B25-5979-4519-80EF-F3C683DDFD12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Power Distance</a:t>
          </a:r>
        </a:p>
      </dgm:t>
    </dgm:pt>
    <dgm:pt modelId="{61E114EA-3224-4ECB-9FDA-570C2E84E8C2}" type="parTrans" cxnId="{DCF011BA-63B4-4396-89CB-35BB11405806}">
      <dgm:prSet/>
      <dgm:spPr/>
      <dgm:t>
        <a:bodyPr/>
        <a:lstStyle/>
        <a:p>
          <a:endParaRPr lang="en-US"/>
        </a:p>
      </dgm:t>
    </dgm:pt>
    <dgm:pt modelId="{E0F84C06-8755-4DD1-ABA0-BC1A1F1CBF46}" type="sibTrans" cxnId="{DCF011BA-63B4-4396-89CB-35BB11405806}">
      <dgm:prSet/>
      <dgm:spPr/>
      <dgm:t>
        <a:bodyPr/>
        <a:lstStyle/>
        <a:p>
          <a:endParaRPr lang="en-US"/>
        </a:p>
      </dgm:t>
    </dgm:pt>
    <dgm:pt modelId="{75E657A8-B4B4-46CF-84F1-2E337B18FC5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Individualism vs Collectivism</a:t>
          </a:r>
        </a:p>
      </dgm:t>
    </dgm:pt>
    <dgm:pt modelId="{1005EFD0-4903-4B7B-957C-BF395FA85232}" type="parTrans" cxnId="{1DD19F95-8BE2-41EA-9221-9359F64DD267}">
      <dgm:prSet/>
      <dgm:spPr/>
      <dgm:t>
        <a:bodyPr/>
        <a:lstStyle/>
        <a:p>
          <a:endParaRPr lang="en-US"/>
        </a:p>
      </dgm:t>
    </dgm:pt>
    <dgm:pt modelId="{8F7A14AF-23FA-4EC6-A061-D38D83566AFF}" type="sibTrans" cxnId="{1DD19F95-8BE2-41EA-9221-9359F64DD267}">
      <dgm:prSet/>
      <dgm:spPr/>
      <dgm:t>
        <a:bodyPr/>
        <a:lstStyle/>
        <a:p>
          <a:endParaRPr lang="en-US"/>
        </a:p>
      </dgm:t>
    </dgm:pt>
    <dgm:pt modelId="{AD30B6DB-B1B1-4DA5-B0E6-3074381E884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Long-Term Orientation</a:t>
          </a:r>
        </a:p>
      </dgm:t>
    </dgm:pt>
    <dgm:pt modelId="{86BFC52D-63D4-4CEA-841E-5F8C104D8AF5}" type="parTrans" cxnId="{5D6B517A-F946-4EA5-8B0C-E055376ED4E5}">
      <dgm:prSet/>
      <dgm:spPr/>
      <dgm:t>
        <a:bodyPr/>
        <a:lstStyle/>
        <a:p>
          <a:endParaRPr lang="en-US"/>
        </a:p>
      </dgm:t>
    </dgm:pt>
    <dgm:pt modelId="{72FB0D91-28D1-46CD-9BA1-8CB946CE7F5D}" type="sibTrans" cxnId="{5D6B517A-F946-4EA5-8B0C-E055376ED4E5}">
      <dgm:prSet/>
      <dgm:spPr/>
      <dgm:t>
        <a:bodyPr/>
        <a:lstStyle/>
        <a:p>
          <a:endParaRPr lang="en-US"/>
        </a:p>
      </dgm:t>
    </dgm:pt>
    <dgm:pt modelId="{FF8E7B20-DCD7-4583-AA81-0122F9B91136}" type="pres">
      <dgm:prSet presAssocID="{ED19F034-DEC3-4ABA-A2FE-0273E0EEBC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AE75FE-F147-4DCE-934E-39FB878AB82D}" type="pres">
      <dgm:prSet presAssocID="{32DC1B25-5979-4519-80EF-F3C683DDFD12}" presName="hierRoot1" presStyleCnt="0"/>
      <dgm:spPr/>
    </dgm:pt>
    <dgm:pt modelId="{CB8D9421-030E-4392-BFED-1F6C9828F7C7}" type="pres">
      <dgm:prSet presAssocID="{32DC1B25-5979-4519-80EF-F3C683DDFD12}" presName="composite" presStyleCnt="0"/>
      <dgm:spPr/>
    </dgm:pt>
    <dgm:pt modelId="{16237837-294B-4732-91D4-EAB2D24A1D0A}" type="pres">
      <dgm:prSet presAssocID="{32DC1B25-5979-4519-80EF-F3C683DDFD12}" presName="background" presStyleLbl="node0" presStyleIdx="0" presStyleCnt="3"/>
      <dgm:spPr/>
    </dgm:pt>
    <dgm:pt modelId="{65380D28-2323-495C-A97E-F6A061AC0569}" type="pres">
      <dgm:prSet presAssocID="{32DC1B25-5979-4519-80EF-F3C683DDFD12}" presName="text" presStyleLbl="fgAcc0" presStyleIdx="0" presStyleCnt="3">
        <dgm:presLayoutVars>
          <dgm:chPref val="3"/>
        </dgm:presLayoutVars>
      </dgm:prSet>
      <dgm:spPr/>
    </dgm:pt>
    <dgm:pt modelId="{677432DB-0A9D-4FD9-8FF5-1B479D5B7BC3}" type="pres">
      <dgm:prSet presAssocID="{32DC1B25-5979-4519-80EF-F3C683DDFD12}" presName="hierChild2" presStyleCnt="0"/>
      <dgm:spPr/>
    </dgm:pt>
    <dgm:pt modelId="{26B198AB-457E-4263-8725-9AC76857A930}" type="pres">
      <dgm:prSet presAssocID="{75E657A8-B4B4-46CF-84F1-2E337B18FC50}" presName="hierRoot1" presStyleCnt="0"/>
      <dgm:spPr/>
    </dgm:pt>
    <dgm:pt modelId="{4BC798C7-199C-4C3D-B66F-9A5AD4BDCF2F}" type="pres">
      <dgm:prSet presAssocID="{75E657A8-B4B4-46CF-84F1-2E337B18FC50}" presName="composite" presStyleCnt="0"/>
      <dgm:spPr/>
    </dgm:pt>
    <dgm:pt modelId="{950EF28C-424D-48DF-8B0C-D85F2B744DD2}" type="pres">
      <dgm:prSet presAssocID="{75E657A8-B4B4-46CF-84F1-2E337B18FC50}" presName="background" presStyleLbl="node0" presStyleIdx="1" presStyleCnt="3"/>
      <dgm:spPr/>
    </dgm:pt>
    <dgm:pt modelId="{355C112B-40DB-487C-8897-FCC19AD0A59A}" type="pres">
      <dgm:prSet presAssocID="{75E657A8-B4B4-46CF-84F1-2E337B18FC50}" presName="text" presStyleLbl="fgAcc0" presStyleIdx="1" presStyleCnt="3">
        <dgm:presLayoutVars>
          <dgm:chPref val="3"/>
        </dgm:presLayoutVars>
      </dgm:prSet>
      <dgm:spPr/>
    </dgm:pt>
    <dgm:pt modelId="{EB44A878-DB47-4FFC-9DC2-466A700EFC99}" type="pres">
      <dgm:prSet presAssocID="{75E657A8-B4B4-46CF-84F1-2E337B18FC50}" presName="hierChild2" presStyleCnt="0"/>
      <dgm:spPr/>
    </dgm:pt>
    <dgm:pt modelId="{1D4E95FB-73D1-40E7-8721-4FE0F9802FD0}" type="pres">
      <dgm:prSet presAssocID="{AD30B6DB-B1B1-4DA5-B0E6-3074381E884F}" presName="hierRoot1" presStyleCnt="0"/>
      <dgm:spPr/>
    </dgm:pt>
    <dgm:pt modelId="{518B0C11-9228-47C4-A3ED-DA2CEAE362CB}" type="pres">
      <dgm:prSet presAssocID="{AD30B6DB-B1B1-4DA5-B0E6-3074381E884F}" presName="composite" presStyleCnt="0"/>
      <dgm:spPr/>
    </dgm:pt>
    <dgm:pt modelId="{E3B1D843-FBA6-4022-A637-9042B3A839FB}" type="pres">
      <dgm:prSet presAssocID="{AD30B6DB-B1B1-4DA5-B0E6-3074381E884F}" presName="background" presStyleLbl="node0" presStyleIdx="2" presStyleCnt="3"/>
      <dgm:spPr/>
    </dgm:pt>
    <dgm:pt modelId="{EA947534-12ED-4F6D-91E3-421B09084C8D}" type="pres">
      <dgm:prSet presAssocID="{AD30B6DB-B1B1-4DA5-B0E6-3074381E884F}" presName="text" presStyleLbl="fgAcc0" presStyleIdx="2" presStyleCnt="3">
        <dgm:presLayoutVars>
          <dgm:chPref val="3"/>
        </dgm:presLayoutVars>
      </dgm:prSet>
      <dgm:spPr/>
    </dgm:pt>
    <dgm:pt modelId="{86453019-1733-445A-BB7E-E1006F87D970}" type="pres">
      <dgm:prSet presAssocID="{AD30B6DB-B1B1-4DA5-B0E6-3074381E884F}" presName="hierChild2" presStyleCnt="0"/>
      <dgm:spPr/>
    </dgm:pt>
  </dgm:ptLst>
  <dgm:cxnLst>
    <dgm:cxn modelId="{71C7371E-5561-4867-8644-545B314D6EDC}" type="presOf" srcId="{32DC1B25-5979-4519-80EF-F3C683DDFD12}" destId="{65380D28-2323-495C-A97E-F6A061AC0569}" srcOrd="0" destOrd="0" presId="urn:microsoft.com/office/officeart/2005/8/layout/hierarchy1"/>
    <dgm:cxn modelId="{81B58241-E8F7-4389-90C6-4F964C00ED8E}" type="presOf" srcId="{75E657A8-B4B4-46CF-84F1-2E337B18FC50}" destId="{355C112B-40DB-487C-8897-FCC19AD0A59A}" srcOrd="0" destOrd="0" presId="urn:microsoft.com/office/officeart/2005/8/layout/hierarchy1"/>
    <dgm:cxn modelId="{1612F852-2A02-4D3B-AEE7-675ACE0D9D4E}" type="presOf" srcId="{ED19F034-DEC3-4ABA-A2FE-0273E0EEBC45}" destId="{FF8E7B20-DCD7-4583-AA81-0122F9B91136}" srcOrd="0" destOrd="0" presId="urn:microsoft.com/office/officeart/2005/8/layout/hierarchy1"/>
    <dgm:cxn modelId="{5D6B517A-F946-4EA5-8B0C-E055376ED4E5}" srcId="{ED19F034-DEC3-4ABA-A2FE-0273E0EEBC45}" destId="{AD30B6DB-B1B1-4DA5-B0E6-3074381E884F}" srcOrd="2" destOrd="0" parTransId="{86BFC52D-63D4-4CEA-841E-5F8C104D8AF5}" sibTransId="{72FB0D91-28D1-46CD-9BA1-8CB946CE7F5D}"/>
    <dgm:cxn modelId="{3941777E-CDA8-4224-B8D0-D8C3332A50FD}" type="presOf" srcId="{AD30B6DB-B1B1-4DA5-B0E6-3074381E884F}" destId="{EA947534-12ED-4F6D-91E3-421B09084C8D}" srcOrd="0" destOrd="0" presId="urn:microsoft.com/office/officeart/2005/8/layout/hierarchy1"/>
    <dgm:cxn modelId="{1DD19F95-8BE2-41EA-9221-9359F64DD267}" srcId="{ED19F034-DEC3-4ABA-A2FE-0273E0EEBC45}" destId="{75E657A8-B4B4-46CF-84F1-2E337B18FC50}" srcOrd="1" destOrd="0" parTransId="{1005EFD0-4903-4B7B-957C-BF395FA85232}" sibTransId="{8F7A14AF-23FA-4EC6-A061-D38D83566AFF}"/>
    <dgm:cxn modelId="{DCF011BA-63B4-4396-89CB-35BB11405806}" srcId="{ED19F034-DEC3-4ABA-A2FE-0273E0EEBC45}" destId="{32DC1B25-5979-4519-80EF-F3C683DDFD12}" srcOrd="0" destOrd="0" parTransId="{61E114EA-3224-4ECB-9FDA-570C2E84E8C2}" sibTransId="{E0F84C06-8755-4DD1-ABA0-BC1A1F1CBF46}"/>
    <dgm:cxn modelId="{1E342A01-01FE-4CC3-9AEA-47989BE8A1B2}" type="presParOf" srcId="{FF8E7B20-DCD7-4583-AA81-0122F9B91136}" destId="{CAAE75FE-F147-4DCE-934E-39FB878AB82D}" srcOrd="0" destOrd="0" presId="urn:microsoft.com/office/officeart/2005/8/layout/hierarchy1"/>
    <dgm:cxn modelId="{E6E77908-B5FC-4AB9-8073-9ABD09D6101B}" type="presParOf" srcId="{CAAE75FE-F147-4DCE-934E-39FB878AB82D}" destId="{CB8D9421-030E-4392-BFED-1F6C9828F7C7}" srcOrd="0" destOrd="0" presId="urn:microsoft.com/office/officeart/2005/8/layout/hierarchy1"/>
    <dgm:cxn modelId="{1F891013-E1EF-47CE-ADD8-BF2FF91194FB}" type="presParOf" srcId="{CB8D9421-030E-4392-BFED-1F6C9828F7C7}" destId="{16237837-294B-4732-91D4-EAB2D24A1D0A}" srcOrd="0" destOrd="0" presId="urn:microsoft.com/office/officeart/2005/8/layout/hierarchy1"/>
    <dgm:cxn modelId="{DB21B962-B3D9-4DE1-BAE2-292EE58A27B3}" type="presParOf" srcId="{CB8D9421-030E-4392-BFED-1F6C9828F7C7}" destId="{65380D28-2323-495C-A97E-F6A061AC0569}" srcOrd="1" destOrd="0" presId="urn:microsoft.com/office/officeart/2005/8/layout/hierarchy1"/>
    <dgm:cxn modelId="{D6239669-104A-4079-B2E1-9B1415A1C615}" type="presParOf" srcId="{CAAE75FE-F147-4DCE-934E-39FB878AB82D}" destId="{677432DB-0A9D-4FD9-8FF5-1B479D5B7BC3}" srcOrd="1" destOrd="0" presId="urn:microsoft.com/office/officeart/2005/8/layout/hierarchy1"/>
    <dgm:cxn modelId="{B54B9259-3609-468F-8BD5-1BBAA07F4DF4}" type="presParOf" srcId="{FF8E7B20-DCD7-4583-AA81-0122F9B91136}" destId="{26B198AB-457E-4263-8725-9AC76857A930}" srcOrd="1" destOrd="0" presId="urn:microsoft.com/office/officeart/2005/8/layout/hierarchy1"/>
    <dgm:cxn modelId="{F4894206-DF2B-4AA9-A8FB-540BD01BF3B0}" type="presParOf" srcId="{26B198AB-457E-4263-8725-9AC76857A930}" destId="{4BC798C7-199C-4C3D-B66F-9A5AD4BDCF2F}" srcOrd="0" destOrd="0" presId="urn:microsoft.com/office/officeart/2005/8/layout/hierarchy1"/>
    <dgm:cxn modelId="{C921198F-23CF-42C1-9E57-B9B25FE9A0C5}" type="presParOf" srcId="{4BC798C7-199C-4C3D-B66F-9A5AD4BDCF2F}" destId="{950EF28C-424D-48DF-8B0C-D85F2B744DD2}" srcOrd="0" destOrd="0" presId="urn:microsoft.com/office/officeart/2005/8/layout/hierarchy1"/>
    <dgm:cxn modelId="{EC39B8F7-EDC7-404E-AB5C-78E4A97C64BD}" type="presParOf" srcId="{4BC798C7-199C-4C3D-B66F-9A5AD4BDCF2F}" destId="{355C112B-40DB-487C-8897-FCC19AD0A59A}" srcOrd="1" destOrd="0" presId="urn:microsoft.com/office/officeart/2005/8/layout/hierarchy1"/>
    <dgm:cxn modelId="{572B6E57-4777-457F-A185-A183D8C65201}" type="presParOf" srcId="{26B198AB-457E-4263-8725-9AC76857A930}" destId="{EB44A878-DB47-4FFC-9DC2-466A700EFC99}" srcOrd="1" destOrd="0" presId="urn:microsoft.com/office/officeart/2005/8/layout/hierarchy1"/>
    <dgm:cxn modelId="{4143DD1D-A712-420F-863B-F18E5D7F46A1}" type="presParOf" srcId="{FF8E7B20-DCD7-4583-AA81-0122F9B91136}" destId="{1D4E95FB-73D1-40E7-8721-4FE0F9802FD0}" srcOrd="2" destOrd="0" presId="urn:microsoft.com/office/officeart/2005/8/layout/hierarchy1"/>
    <dgm:cxn modelId="{E31B95DE-37E1-480F-A7C7-5385D8D60009}" type="presParOf" srcId="{1D4E95FB-73D1-40E7-8721-4FE0F9802FD0}" destId="{518B0C11-9228-47C4-A3ED-DA2CEAE362CB}" srcOrd="0" destOrd="0" presId="urn:microsoft.com/office/officeart/2005/8/layout/hierarchy1"/>
    <dgm:cxn modelId="{0FE2A71D-466A-4F65-B826-AF8BE3FAA66E}" type="presParOf" srcId="{518B0C11-9228-47C4-A3ED-DA2CEAE362CB}" destId="{E3B1D843-FBA6-4022-A637-9042B3A839FB}" srcOrd="0" destOrd="0" presId="urn:microsoft.com/office/officeart/2005/8/layout/hierarchy1"/>
    <dgm:cxn modelId="{A06112EC-D2E8-4F1C-AB11-2D4EC611A75E}" type="presParOf" srcId="{518B0C11-9228-47C4-A3ED-DA2CEAE362CB}" destId="{EA947534-12ED-4F6D-91E3-421B09084C8D}" srcOrd="1" destOrd="0" presId="urn:microsoft.com/office/officeart/2005/8/layout/hierarchy1"/>
    <dgm:cxn modelId="{42AEFDDC-DE01-4063-838B-FBD0960384AC}" type="presParOf" srcId="{1D4E95FB-73D1-40E7-8721-4FE0F9802FD0}" destId="{86453019-1733-445A-BB7E-E1006F87D97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51CD01-09D8-4D86-8245-BCEF08AD4D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61357D-936A-4895-8E55-D916950678B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Indirect communication</a:t>
          </a:r>
        </a:p>
      </dgm:t>
    </dgm:pt>
    <dgm:pt modelId="{F1161DAB-8E63-4FCA-9D1C-CA5CBA06B0EE}" type="parTrans" cxnId="{516EE63A-82ED-4445-8798-61D9823D175D}">
      <dgm:prSet/>
      <dgm:spPr/>
      <dgm:t>
        <a:bodyPr/>
        <a:lstStyle/>
        <a:p>
          <a:endParaRPr lang="en-US"/>
        </a:p>
      </dgm:t>
    </dgm:pt>
    <dgm:pt modelId="{AD4878D8-F870-4FCA-9A26-37CC8A0E143F}" type="sibTrans" cxnId="{516EE63A-82ED-4445-8798-61D9823D175D}">
      <dgm:prSet/>
      <dgm:spPr/>
      <dgm:t>
        <a:bodyPr/>
        <a:lstStyle/>
        <a:p>
          <a:endParaRPr lang="en-US"/>
        </a:p>
      </dgm:t>
    </dgm:pt>
    <dgm:pt modelId="{6B6A5914-A686-449A-89F1-90C6C2816A8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Hierarchy in decisions</a:t>
          </a:r>
        </a:p>
      </dgm:t>
    </dgm:pt>
    <dgm:pt modelId="{624F5D93-61DC-419C-BE85-5C6D59A4D0CF}" type="parTrans" cxnId="{5D47F49A-9D77-4F83-91E0-F79B8FBEDA60}">
      <dgm:prSet/>
      <dgm:spPr/>
      <dgm:t>
        <a:bodyPr/>
        <a:lstStyle/>
        <a:p>
          <a:endParaRPr lang="en-US"/>
        </a:p>
      </dgm:t>
    </dgm:pt>
    <dgm:pt modelId="{837D7075-DD19-48CB-8870-62A99AB80CFB}" type="sibTrans" cxnId="{5D47F49A-9D77-4F83-91E0-F79B8FBEDA60}">
      <dgm:prSet/>
      <dgm:spPr/>
      <dgm:t>
        <a:bodyPr/>
        <a:lstStyle/>
        <a:p>
          <a:endParaRPr lang="en-US"/>
        </a:p>
      </dgm:t>
    </dgm:pt>
    <dgm:pt modelId="{8A02093D-F58E-403D-B9C4-D68C254C174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Trust over contracts</a:t>
          </a:r>
        </a:p>
      </dgm:t>
    </dgm:pt>
    <dgm:pt modelId="{26945077-C703-4714-9E3D-477DB6A5F258}" type="parTrans" cxnId="{9482B7D8-FCDD-4DF0-947F-BBA41FF749CB}">
      <dgm:prSet/>
      <dgm:spPr/>
      <dgm:t>
        <a:bodyPr/>
        <a:lstStyle/>
        <a:p>
          <a:endParaRPr lang="en-US"/>
        </a:p>
      </dgm:t>
    </dgm:pt>
    <dgm:pt modelId="{4F349F8D-0D89-4CCB-ABDE-A394BDD46545}" type="sibTrans" cxnId="{9482B7D8-FCDD-4DF0-947F-BBA41FF749CB}">
      <dgm:prSet/>
      <dgm:spPr/>
      <dgm:t>
        <a:bodyPr/>
        <a:lstStyle/>
        <a:p>
          <a:endParaRPr lang="en-US"/>
        </a:p>
      </dgm:t>
    </dgm:pt>
    <dgm:pt modelId="{51860CCD-D105-4739-A15B-0D2B46E2C5C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Time perception</a:t>
          </a:r>
        </a:p>
      </dgm:t>
    </dgm:pt>
    <dgm:pt modelId="{71CB392D-0717-4E5F-A90F-F2A112A885B1}" type="parTrans" cxnId="{6A011EBA-B7CB-46C3-B01B-7979A446B976}">
      <dgm:prSet/>
      <dgm:spPr/>
      <dgm:t>
        <a:bodyPr/>
        <a:lstStyle/>
        <a:p>
          <a:endParaRPr lang="en-US"/>
        </a:p>
      </dgm:t>
    </dgm:pt>
    <dgm:pt modelId="{7E25B445-347C-4581-8414-8D0B0CD27870}" type="sibTrans" cxnId="{6A011EBA-B7CB-46C3-B01B-7979A446B976}">
      <dgm:prSet/>
      <dgm:spPr/>
      <dgm:t>
        <a:bodyPr/>
        <a:lstStyle/>
        <a:p>
          <a:endParaRPr lang="en-US"/>
        </a:p>
      </dgm:t>
    </dgm:pt>
    <dgm:pt modelId="{2F108C4B-9A82-4D25-A1C8-E21A8AD26136}" type="pres">
      <dgm:prSet presAssocID="{4751CD01-09D8-4D86-8245-BCEF08AD4D28}" presName="root" presStyleCnt="0">
        <dgm:presLayoutVars>
          <dgm:dir/>
          <dgm:resizeHandles val="exact"/>
        </dgm:presLayoutVars>
      </dgm:prSet>
      <dgm:spPr/>
    </dgm:pt>
    <dgm:pt modelId="{30E7881D-99EE-4FE0-99C8-93225DED7686}" type="pres">
      <dgm:prSet presAssocID="{C961357D-936A-4895-8E55-D916950678B3}" presName="compNode" presStyleCnt="0"/>
      <dgm:spPr/>
    </dgm:pt>
    <dgm:pt modelId="{30682C13-48E6-4904-A6C9-B1E5C0C73644}" type="pres">
      <dgm:prSet presAssocID="{C961357D-936A-4895-8E55-D916950678B3}" presName="bgRect" presStyleLbl="bgShp" presStyleIdx="0" presStyleCnt="4"/>
      <dgm:spPr/>
    </dgm:pt>
    <dgm:pt modelId="{7C404CB2-9AEA-4D15-A078-4630DC3CEAC9}" type="pres">
      <dgm:prSet presAssocID="{C961357D-936A-4895-8E55-D916950678B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21D1186-090E-482C-A749-21B28B407668}" type="pres">
      <dgm:prSet presAssocID="{C961357D-936A-4895-8E55-D916950678B3}" presName="spaceRect" presStyleCnt="0"/>
      <dgm:spPr/>
    </dgm:pt>
    <dgm:pt modelId="{EB1B60CF-1FE3-44A9-B494-60015169DA4C}" type="pres">
      <dgm:prSet presAssocID="{C961357D-936A-4895-8E55-D916950678B3}" presName="parTx" presStyleLbl="revTx" presStyleIdx="0" presStyleCnt="4">
        <dgm:presLayoutVars>
          <dgm:chMax val="0"/>
          <dgm:chPref val="0"/>
        </dgm:presLayoutVars>
      </dgm:prSet>
      <dgm:spPr/>
    </dgm:pt>
    <dgm:pt modelId="{383B8471-6315-4B6C-8BE8-C538188882E2}" type="pres">
      <dgm:prSet presAssocID="{AD4878D8-F870-4FCA-9A26-37CC8A0E143F}" presName="sibTrans" presStyleCnt="0"/>
      <dgm:spPr/>
    </dgm:pt>
    <dgm:pt modelId="{626A83CA-6225-4910-99C7-0ADAE5F461C4}" type="pres">
      <dgm:prSet presAssocID="{6B6A5914-A686-449A-89F1-90C6C2816A87}" presName="compNode" presStyleCnt="0"/>
      <dgm:spPr/>
    </dgm:pt>
    <dgm:pt modelId="{F2CCA62E-7BC2-43F1-96F3-F0DDE12F296B}" type="pres">
      <dgm:prSet presAssocID="{6B6A5914-A686-449A-89F1-90C6C2816A87}" presName="bgRect" presStyleLbl="bgShp" presStyleIdx="1" presStyleCnt="4"/>
      <dgm:spPr/>
    </dgm:pt>
    <dgm:pt modelId="{A70F3FBA-53DC-41F0-841B-DF9DAD0E2184}" type="pres">
      <dgm:prSet presAssocID="{6B6A5914-A686-449A-89F1-90C6C2816A8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9E88B26-C332-4B76-8746-C6DA7D37EC0D}" type="pres">
      <dgm:prSet presAssocID="{6B6A5914-A686-449A-89F1-90C6C2816A87}" presName="spaceRect" presStyleCnt="0"/>
      <dgm:spPr/>
    </dgm:pt>
    <dgm:pt modelId="{D02F6394-ADD7-47ED-9787-72A698169B59}" type="pres">
      <dgm:prSet presAssocID="{6B6A5914-A686-449A-89F1-90C6C2816A87}" presName="parTx" presStyleLbl="revTx" presStyleIdx="1" presStyleCnt="4">
        <dgm:presLayoutVars>
          <dgm:chMax val="0"/>
          <dgm:chPref val="0"/>
        </dgm:presLayoutVars>
      </dgm:prSet>
      <dgm:spPr/>
    </dgm:pt>
    <dgm:pt modelId="{952887A9-6775-4E25-A771-71741161AA2E}" type="pres">
      <dgm:prSet presAssocID="{837D7075-DD19-48CB-8870-62A99AB80CFB}" presName="sibTrans" presStyleCnt="0"/>
      <dgm:spPr/>
    </dgm:pt>
    <dgm:pt modelId="{2A3DC2E9-1FD0-43F5-8D1B-EA0C384E4769}" type="pres">
      <dgm:prSet presAssocID="{8A02093D-F58E-403D-B9C4-D68C254C1744}" presName="compNode" presStyleCnt="0"/>
      <dgm:spPr/>
    </dgm:pt>
    <dgm:pt modelId="{4441BDF3-287E-4248-87F0-FB44519F50B1}" type="pres">
      <dgm:prSet presAssocID="{8A02093D-F58E-403D-B9C4-D68C254C1744}" presName="bgRect" presStyleLbl="bgShp" presStyleIdx="2" presStyleCnt="4"/>
      <dgm:spPr/>
    </dgm:pt>
    <dgm:pt modelId="{2FFE1881-A5AE-45D8-8AC7-E4EB78348F62}" type="pres">
      <dgm:prSet presAssocID="{8A02093D-F58E-403D-B9C4-D68C254C174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5989DB8-D13B-42D4-BFF2-51BAC50B0D33}" type="pres">
      <dgm:prSet presAssocID="{8A02093D-F58E-403D-B9C4-D68C254C1744}" presName="spaceRect" presStyleCnt="0"/>
      <dgm:spPr/>
    </dgm:pt>
    <dgm:pt modelId="{13F3195C-AF5D-4FFD-97DD-F75A652A7D6B}" type="pres">
      <dgm:prSet presAssocID="{8A02093D-F58E-403D-B9C4-D68C254C1744}" presName="parTx" presStyleLbl="revTx" presStyleIdx="2" presStyleCnt="4">
        <dgm:presLayoutVars>
          <dgm:chMax val="0"/>
          <dgm:chPref val="0"/>
        </dgm:presLayoutVars>
      </dgm:prSet>
      <dgm:spPr/>
    </dgm:pt>
    <dgm:pt modelId="{F9DC108E-5514-4013-8DAA-035A69DD67C8}" type="pres">
      <dgm:prSet presAssocID="{4F349F8D-0D89-4CCB-ABDE-A394BDD46545}" presName="sibTrans" presStyleCnt="0"/>
      <dgm:spPr/>
    </dgm:pt>
    <dgm:pt modelId="{93ACF0A8-C961-41D7-A2F7-77448A074E7F}" type="pres">
      <dgm:prSet presAssocID="{51860CCD-D105-4739-A15B-0D2B46E2C5CB}" presName="compNode" presStyleCnt="0"/>
      <dgm:spPr/>
    </dgm:pt>
    <dgm:pt modelId="{85803CF4-5449-4397-A785-667FE15872B3}" type="pres">
      <dgm:prSet presAssocID="{51860CCD-D105-4739-A15B-0D2B46E2C5CB}" presName="bgRect" presStyleLbl="bgShp" presStyleIdx="3" presStyleCnt="4"/>
      <dgm:spPr/>
    </dgm:pt>
    <dgm:pt modelId="{E6BD79BD-4046-4465-A7E2-33F34F8D2B0F}" type="pres">
      <dgm:prSet presAssocID="{51860CCD-D105-4739-A15B-0D2B46E2C5C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6A4C557-759A-4BDE-81DD-DC25DB45AC43}" type="pres">
      <dgm:prSet presAssocID="{51860CCD-D105-4739-A15B-0D2B46E2C5CB}" presName="spaceRect" presStyleCnt="0"/>
      <dgm:spPr/>
    </dgm:pt>
    <dgm:pt modelId="{6AA75C9B-38C3-4CDB-A6BD-931D0F387BB2}" type="pres">
      <dgm:prSet presAssocID="{51860CCD-D105-4739-A15B-0D2B46E2C5C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C474B1C-9870-44AC-88C3-32A2DA56FBCC}" type="presOf" srcId="{8A02093D-F58E-403D-B9C4-D68C254C1744}" destId="{13F3195C-AF5D-4FFD-97DD-F75A652A7D6B}" srcOrd="0" destOrd="0" presId="urn:microsoft.com/office/officeart/2018/2/layout/IconVerticalSolidList"/>
    <dgm:cxn modelId="{7DBBA723-9C2B-41BC-BB88-7467101593B1}" type="presOf" srcId="{4751CD01-09D8-4D86-8245-BCEF08AD4D28}" destId="{2F108C4B-9A82-4D25-A1C8-E21A8AD26136}" srcOrd="0" destOrd="0" presId="urn:microsoft.com/office/officeart/2018/2/layout/IconVerticalSolidList"/>
    <dgm:cxn modelId="{516EE63A-82ED-4445-8798-61D9823D175D}" srcId="{4751CD01-09D8-4D86-8245-BCEF08AD4D28}" destId="{C961357D-936A-4895-8E55-D916950678B3}" srcOrd="0" destOrd="0" parTransId="{F1161DAB-8E63-4FCA-9D1C-CA5CBA06B0EE}" sibTransId="{AD4878D8-F870-4FCA-9A26-37CC8A0E143F}"/>
    <dgm:cxn modelId="{5D47F49A-9D77-4F83-91E0-F79B8FBEDA60}" srcId="{4751CD01-09D8-4D86-8245-BCEF08AD4D28}" destId="{6B6A5914-A686-449A-89F1-90C6C2816A87}" srcOrd="1" destOrd="0" parTransId="{624F5D93-61DC-419C-BE85-5C6D59A4D0CF}" sibTransId="{837D7075-DD19-48CB-8870-62A99AB80CFB}"/>
    <dgm:cxn modelId="{4C82FFA7-719C-44C6-848A-88889305CE49}" type="presOf" srcId="{51860CCD-D105-4739-A15B-0D2B46E2C5CB}" destId="{6AA75C9B-38C3-4CDB-A6BD-931D0F387BB2}" srcOrd="0" destOrd="0" presId="urn:microsoft.com/office/officeart/2018/2/layout/IconVerticalSolidList"/>
    <dgm:cxn modelId="{6A011EBA-B7CB-46C3-B01B-7979A446B976}" srcId="{4751CD01-09D8-4D86-8245-BCEF08AD4D28}" destId="{51860CCD-D105-4739-A15B-0D2B46E2C5CB}" srcOrd="3" destOrd="0" parTransId="{71CB392D-0717-4E5F-A90F-F2A112A885B1}" sibTransId="{7E25B445-347C-4581-8414-8D0B0CD27870}"/>
    <dgm:cxn modelId="{737D1DBB-F659-4E9F-90A4-C4C5A8E69F56}" type="presOf" srcId="{C961357D-936A-4895-8E55-D916950678B3}" destId="{EB1B60CF-1FE3-44A9-B494-60015169DA4C}" srcOrd="0" destOrd="0" presId="urn:microsoft.com/office/officeart/2018/2/layout/IconVerticalSolidList"/>
    <dgm:cxn modelId="{2AC64DBD-0B38-4C02-B12F-D2012D0B663E}" type="presOf" srcId="{6B6A5914-A686-449A-89F1-90C6C2816A87}" destId="{D02F6394-ADD7-47ED-9787-72A698169B59}" srcOrd="0" destOrd="0" presId="urn:microsoft.com/office/officeart/2018/2/layout/IconVerticalSolidList"/>
    <dgm:cxn modelId="{9482B7D8-FCDD-4DF0-947F-BBA41FF749CB}" srcId="{4751CD01-09D8-4D86-8245-BCEF08AD4D28}" destId="{8A02093D-F58E-403D-B9C4-D68C254C1744}" srcOrd="2" destOrd="0" parTransId="{26945077-C703-4714-9E3D-477DB6A5F258}" sibTransId="{4F349F8D-0D89-4CCB-ABDE-A394BDD46545}"/>
    <dgm:cxn modelId="{CE713B2E-4D80-4FF5-BA87-C79B57904DD0}" type="presParOf" srcId="{2F108C4B-9A82-4D25-A1C8-E21A8AD26136}" destId="{30E7881D-99EE-4FE0-99C8-93225DED7686}" srcOrd="0" destOrd="0" presId="urn:microsoft.com/office/officeart/2018/2/layout/IconVerticalSolidList"/>
    <dgm:cxn modelId="{EF35959D-5479-4F6D-B914-D0DFA86BD0E2}" type="presParOf" srcId="{30E7881D-99EE-4FE0-99C8-93225DED7686}" destId="{30682C13-48E6-4904-A6C9-B1E5C0C73644}" srcOrd="0" destOrd="0" presId="urn:microsoft.com/office/officeart/2018/2/layout/IconVerticalSolidList"/>
    <dgm:cxn modelId="{5FA76E8F-316E-4DAB-BF38-AC80913C313B}" type="presParOf" srcId="{30E7881D-99EE-4FE0-99C8-93225DED7686}" destId="{7C404CB2-9AEA-4D15-A078-4630DC3CEAC9}" srcOrd="1" destOrd="0" presId="urn:microsoft.com/office/officeart/2018/2/layout/IconVerticalSolidList"/>
    <dgm:cxn modelId="{4FA4BCB9-1185-408B-A43F-8E3159A23C15}" type="presParOf" srcId="{30E7881D-99EE-4FE0-99C8-93225DED7686}" destId="{021D1186-090E-482C-A749-21B28B407668}" srcOrd="2" destOrd="0" presId="urn:microsoft.com/office/officeart/2018/2/layout/IconVerticalSolidList"/>
    <dgm:cxn modelId="{0C3B09F0-CBA6-4550-8FD4-D8A7FB3C8511}" type="presParOf" srcId="{30E7881D-99EE-4FE0-99C8-93225DED7686}" destId="{EB1B60CF-1FE3-44A9-B494-60015169DA4C}" srcOrd="3" destOrd="0" presId="urn:microsoft.com/office/officeart/2018/2/layout/IconVerticalSolidList"/>
    <dgm:cxn modelId="{1835A481-52F3-4A38-B9F6-3A1BDBDCA7FE}" type="presParOf" srcId="{2F108C4B-9A82-4D25-A1C8-E21A8AD26136}" destId="{383B8471-6315-4B6C-8BE8-C538188882E2}" srcOrd="1" destOrd="0" presId="urn:microsoft.com/office/officeart/2018/2/layout/IconVerticalSolidList"/>
    <dgm:cxn modelId="{DD02E0F6-EA11-467B-846E-320D78E4554B}" type="presParOf" srcId="{2F108C4B-9A82-4D25-A1C8-E21A8AD26136}" destId="{626A83CA-6225-4910-99C7-0ADAE5F461C4}" srcOrd="2" destOrd="0" presId="urn:microsoft.com/office/officeart/2018/2/layout/IconVerticalSolidList"/>
    <dgm:cxn modelId="{07CB3B17-3015-4A15-9D0B-E3E0058F0C25}" type="presParOf" srcId="{626A83CA-6225-4910-99C7-0ADAE5F461C4}" destId="{F2CCA62E-7BC2-43F1-96F3-F0DDE12F296B}" srcOrd="0" destOrd="0" presId="urn:microsoft.com/office/officeart/2018/2/layout/IconVerticalSolidList"/>
    <dgm:cxn modelId="{2E605A61-CF6E-4CBC-8AF1-BEA6921EB365}" type="presParOf" srcId="{626A83CA-6225-4910-99C7-0ADAE5F461C4}" destId="{A70F3FBA-53DC-41F0-841B-DF9DAD0E2184}" srcOrd="1" destOrd="0" presId="urn:microsoft.com/office/officeart/2018/2/layout/IconVerticalSolidList"/>
    <dgm:cxn modelId="{4976FF81-D309-4642-98D1-FB3EB9EB6B09}" type="presParOf" srcId="{626A83CA-6225-4910-99C7-0ADAE5F461C4}" destId="{49E88B26-C332-4B76-8746-C6DA7D37EC0D}" srcOrd="2" destOrd="0" presId="urn:microsoft.com/office/officeart/2018/2/layout/IconVerticalSolidList"/>
    <dgm:cxn modelId="{C96CF450-5B43-433F-9099-FF230AA58C44}" type="presParOf" srcId="{626A83CA-6225-4910-99C7-0ADAE5F461C4}" destId="{D02F6394-ADD7-47ED-9787-72A698169B59}" srcOrd="3" destOrd="0" presId="urn:microsoft.com/office/officeart/2018/2/layout/IconVerticalSolidList"/>
    <dgm:cxn modelId="{A8C2C015-DD34-4986-803A-D945BDF5867B}" type="presParOf" srcId="{2F108C4B-9A82-4D25-A1C8-E21A8AD26136}" destId="{952887A9-6775-4E25-A771-71741161AA2E}" srcOrd="3" destOrd="0" presId="urn:microsoft.com/office/officeart/2018/2/layout/IconVerticalSolidList"/>
    <dgm:cxn modelId="{607DBFFD-24D4-4650-9130-B0A7446DD876}" type="presParOf" srcId="{2F108C4B-9A82-4D25-A1C8-E21A8AD26136}" destId="{2A3DC2E9-1FD0-43F5-8D1B-EA0C384E4769}" srcOrd="4" destOrd="0" presId="urn:microsoft.com/office/officeart/2018/2/layout/IconVerticalSolidList"/>
    <dgm:cxn modelId="{D0F360E2-4243-4834-ADBC-82A63CD01733}" type="presParOf" srcId="{2A3DC2E9-1FD0-43F5-8D1B-EA0C384E4769}" destId="{4441BDF3-287E-4248-87F0-FB44519F50B1}" srcOrd="0" destOrd="0" presId="urn:microsoft.com/office/officeart/2018/2/layout/IconVerticalSolidList"/>
    <dgm:cxn modelId="{D8BD2EC7-0578-4B2D-B91A-E08D20DDE320}" type="presParOf" srcId="{2A3DC2E9-1FD0-43F5-8D1B-EA0C384E4769}" destId="{2FFE1881-A5AE-45D8-8AC7-E4EB78348F62}" srcOrd="1" destOrd="0" presId="urn:microsoft.com/office/officeart/2018/2/layout/IconVerticalSolidList"/>
    <dgm:cxn modelId="{83081C49-0AE3-4124-90A7-C3006D65B32D}" type="presParOf" srcId="{2A3DC2E9-1FD0-43F5-8D1B-EA0C384E4769}" destId="{15989DB8-D13B-42D4-BFF2-51BAC50B0D33}" srcOrd="2" destOrd="0" presId="urn:microsoft.com/office/officeart/2018/2/layout/IconVerticalSolidList"/>
    <dgm:cxn modelId="{E907A833-888F-4D33-A6D6-674F872427DD}" type="presParOf" srcId="{2A3DC2E9-1FD0-43F5-8D1B-EA0C384E4769}" destId="{13F3195C-AF5D-4FFD-97DD-F75A652A7D6B}" srcOrd="3" destOrd="0" presId="urn:microsoft.com/office/officeart/2018/2/layout/IconVerticalSolidList"/>
    <dgm:cxn modelId="{B3D7F38E-213A-44D4-8175-E779632F9AF3}" type="presParOf" srcId="{2F108C4B-9A82-4D25-A1C8-E21A8AD26136}" destId="{F9DC108E-5514-4013-8DAA-035A69DD67C8}" srcOrd="5" destOrd="0" presId="urn:microsoft.com/office/officeart/2018/2/layout/IconVerticalSolidList"/>
    <dgm:cxn modelId="{18E06D35-07E9-462A-95AB-5D184C05A336}" type="presParOf" srcId="{2F108C4B-9A82-4D25-A1C8-E21A8AD26136}" destId="{93ACF0A8-C961-41D7-A2F7-77448A074E7F}" srcOrd="6" destOrd="0" presId="urn:microsoft.com/office/officeart/2018/2/layout/IconVerticalSolidList"/>
    <dgm:cxn modelId="{BEE4F04A-EBBD-4928-A484-AF2021C856CB}" type="presParOf" srcId="{93ACF0A8-C961-41D7-A2F7-77448A074E7F}" destId="{85803CF4-5449-4397-A785-667FE15872B3}" srcOrd="0" destOrd="0" presId="urn:microsoft.com/office/officeart/2018/2/layout/IconVerticalSolidList"/>
    <dgm:cxn modelId="{B9B4C178-6C30-4AAC-81AF-C7BE467C1208}" type="presParOf" srcId="{93ACF0A8-C961-41D7-A2F7-77448A074E7F}" destId="{E6BD79BD-4046-4465-A7E2-33F34F8D2B0F}" srcOrd="1" destOrd="0" presId="urn:microsoft.com/office/officeart/2018/2/layout/IconVerticalSolidList"/>
    <dgm:cxn modelId="{AA1F2800-18DC-4529-A2F4-859AD1210257}" type="presParOf" srcId="{93ACF0A8-C961-41D7-A2F7-77448A074E7F}" destId="{46A4C557-759A-4BDE-81DD-DC25DB45AC43}" srcOrd="2" destOrd="0" presId="urn:microsoft.com/office/officeart/2018/2/layout/IconVerticalSolidList"/>
    <dgm:cxn modelId="{47486555-305B-4160-89D3-74978146A265}" type="presParOf" srcId="{93ACF0A8-C961-41D7-A2F7-77448A074E7F}" destId="{6AA75C9B-38C3-4CDB-A6BD-931D0F387B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EFBD8-738B-4DA6-9F48-9B9DEC18A82F}">
      <dsp:nvSpPr>
        <dsp:cNvPr id="0" name=""/>
        <dsp:cNvSpPr/>
      </dsp:nvSpPr>
      <dsp:spPr>
        <a:xfrm>
          <a:off x="0" y="499"/>
          <a:ext cx="7213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935515-9550-4ED2-916A-4C802B858349}">
      <dsp:nvSpPr>
        <dsp:cNvPr id="0" name=""/>
        <dsp:cNvSpPr/>
      </dsp:nvSpPr>
      <dsp:spPr>
        <a:xfrm>
          <a:off x="0" y="499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Culture &amp; elements</a:t>
          </a:r>
        </a:p>
      </dsp:txBody>
      <dsp:txXfrm>
        <a:off x="0" y="499"/>
        <a:ext cx="7213600" cy="584640"/>
      </dsp:txXfrm>
    </dsp:sp>
    <dsp:sp modelId="{E64D6A0F-9607-4CB5-886A-612A5F283B50}">
      <dsp:nvSpPr>
        <dsp:cNvPr id="0" name=""/>
        <dsp:cNvSpPr/>
      </dsp:nvSpPr>
      <dsp:spPr>
        <a:xfrm>
          <a:off x="0" y="585140"/>
          <a:ext cx="72136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9736B9-DDAC-40E1-AAA0-C83A70E2FC04}">
      <dsp:nvSpPr>
        <dsp:cNvPr id="0" name=""/>
        <dsp:cNvSpPr/>
      </dsp:nvSpPr>
      <dsp:spPr>
        <a:xfrm>
          <a:off x="0" y="585140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Theoretical frameworks</a:t>
          </a:r>
        </a:p>
      </dsp:txBody>
      <dsp:txXfrm>
        <a:off x="0" y="585140"/>
        <a:ext cx="7213600" cy="584640"/>
      </dsp:txXfrm>
    </dsp:sp>
    <dsp:sp modelId="{FE1DEA8F-2656-470E-BE37-6B9C0E3E1662}">
      <dsp:nvSpPr>
        <dsp:cNvPr id="0" name=""/>
        <dsp:cNvSpPr/>
      </dsp:nvSpPr>
      <dsp:spPr>
        <a:xfrm>
          <a:off x="0" y="1169780"/>
          <a:ext cx="7213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E874C2-D208-403C-993C-E7A58B16EC7B}">
      <dsp:nvSpPr>
        <dsp:cNvPr id="0" name=""/>
        <dsp:cNvSpPr/>
      </dsp:nvSpPr>
      <dsp:spPr>
        <a:xfrm>
          <a:off x="0" y="1169780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 vs China</a:t>
          </a:r>
        </a:p>
      </dsp:txBody>
      <dsp:txXfrm>
        <a:off x="0" y="1169780"/>
        <a:ext cx="7213600" cy="584640"/>
      </dsp:txXfrm>
    </dsp:sp>
    <dsp:sp modelId="{3845D4FD-CFB8-4A78-8C7E-184912052192}">
      <dsp:nvSpPr>
        <dsp:cNvPr id="0" name=""/>
        <dsp:cNvSpPr/>
      </dsp:nvSpPr>
      <dsp:spPr>
        <a:xfrm>
          <a:off x="0" y="1754420"/>
          <a:ext cx="7213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C49FD3-648C-4A18-B310-5EC524B86616}">
      <dsp:nvSpPr>
        <dsp:cNvPr id="0" name=""/>
        <dsp:cNvSpPr/>
      </dsp:nvSpPr>
      <dsp:spPr>
        <a:xfrm>
          <a:off x="0" y="1754420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Barriers</a:t>
          </a:r>
        </a:p>
      </dsp:txBody>
      <dsp:txXfrm>
        <a:off x="0" y="1754420"/>
        <a:ext cx="7213600" cy="584640"/>
      </dsp:txXfrm>
    </dsp:sp>
    <dsp:sp modelId="{7F19DC6F-7C5E-42A3-8094-BC2BFE5165BF}">
      <dsp:nvSpPr>
        <dsp:cNvPr id="0" name=""/>
        <dsp:cNvSpPr/>
      </dsp:nvSpPr>
      <dsp:spPr>
        <a:xfrm>
          <a:off x="0" y="2339061"/>
          <a:ext cx="72136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CECA6C-282F-4C9B-8F77-025431F1943C}">
      <dsp:nvSpPr>
        <dsp:cNvPr id="0" name=""/>
        <dsp:cNvSpPr/>
      </dsp:nvSpPr>
      <dsp:spPr>
        <a:xfrm>
          <a:off x="0" y="2339061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Strategies</a:t>
          </a:r>
        </a:p>
      </dsp:txBody>
      <dsp:txXfrm>
        <a:off x="0" y="2339061"/>
        <a:ext cx="7213600" cy="584640"/>
      </dsp:txXfrm>
    </dsp:sp>
    <dsp:sp modelId="{BE64434C-D368-4DA4-ABEA-E7453FD5BB26}">
      <dsp:nvSpPr>
        <dsp:cNvPr id="0" name=""/>
        <dsp:cNvSpPr/>
      </dsp:nvSpPr>
      <dsp:spPr>
        <a:xfrm>
          <a:off x="0" y="2923701"/>
          <a:ext cx="7213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AB85F0-91A5-4E5F-9DD4-428C8ABB1DD0}">
      <dsp:nvSpPr>
        <dsp:cNvPr id="0" name=""/>
        <dsp:cNvSpPr/>
      </dsp:nvSpPr>
      <dsp:spPr>
        <a:xfrm>
          <a:off x="0" y="2923701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Case example</a:t>
          </a:r>
        </a:p>
      </dsp:txBody>
      <dsp:txXfrm>
        <a:off x="0" y="2923701"/>
        <a:ext cx="7213600" cy="584640"/>
      </dsp:txXfrm>
    </dsp:sp>
    <dsp:sp modelId="{E1E5520F-E99D-476D-B578-FAD87BDE60BC}">
      <dsp:nvSpPr>
        <dsp:cNvPr id="0" name=""/>
        <dsp:cNvSpPr/>
      </dsp:nvSpPr>
      <dsp:spPr>
        <a:xfrm>
          <a:off x="0" y="3508341"/>
          <a:ext cx="72136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92AF34-CFC6-4A03-A013-80363C713344}">
      <dsp:nvSpPr>
        <dsp:cNvPr id="0" name=""/>
        <dsp:cNvSpPr/>
      </dsp:nvSpPr>
      <dsp:spPr>
        <a:xfrm>
          <a:off x="0" y="3508341"/>
          <a:ext cx="7213600" cy="5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sp:txBody>
      <dsp:txXfrm>
        <a:off x="0" y="3508341"/>
        <a:ext cx="7213600" cy="584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A67EB-62B1-425D-8784-272E5C44D808}">
      <dsp:nvSpPr>
        <dsp:cNvPr id="0" name=""/>
        <dsp:cNvSpPr/>
      </dsp:nvSpPr>
      <dsp:spPr>
        <a:xfrm>
          <a:off x="365862" y="200594"/>
          <a:ext cx="597216" cy="5972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8383D-E881-4ACB-B261-5A90F9367334}">
      <dsp:nvSpPr>
        <dsp:cNvPr id="0" name=""/>
        <dsp:cNvSpPr/>
      </dsp:nvSpPr>
      <dsp:spPr>
        <a:xfrm>
          <a:off x="897" y="1006454"/>
          <a:ext cx="1327148" cy="53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Values &amp; beliefs</a:t>
          </a:r>
        </a:p>
      </dsp:txBody>
      <dsp:txXfrm>
        <a:off x="897" y="1006454"/>
        <a:ext cx="1327148" cy="530859"/>
      </dsp:txXfrm>
    </dsp:sp>
    <dsp:sp modelId="{E9C1D61E-604E-4E05-8280-0B3BE10C2E15}">
      <dsp:nvSpPr>
        <dsp:cNvPr id="0" name=""/>
        <dsp:cNvSpPr/>
      </dsp:nvSpPr>
      <dsp:spPr>
        <a:xfrm>
          <a:off x="1925262" y="200594"/>
          <a:ext cx="597216" cy="5972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4D7D5-F3ED-476E-8365-F8824B43C51E}">
      <dsp:nvSpPr>
        <dsp:cNvPr id="0" name=""/>
        <dsp:cNvSpPr/>
      </dsp:nvSpPr>
      <dsp:spPr>
        <a:xfrm>
          <a:off x="1560296" y="1006454"/>
          <a:ext cx="1327148" cy="53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Language &amp; communication</a:t>
          </a:r>
        </a:p>
      </dsp:txBody>
      <dsp:txXfrm>
        <a:off x="1560296" y="1006454"/>
        <a:ext cx="1327148" cy="530859"/>
      </dsp:txXfrm>
    </dsp:sp>
    <dsp:sp modelId="{5C757CFE-AC71-4BC0-A65A-B95E15E6DFFB}">
      <dsp:nvSpPr>
        <dsp:cNvPr id="0" name=""/>
        <dsp:cNvSpPr/>
      </dsp:nvSpPr>
      <dsp:spPr>
        <a:xfrm>
          <a:off x="365862" y="1869100"/>
          <a:ext cx="597216" cy="5972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AB4FE-77BC-4C77-B518-ACC13EB52EE3}">
      <dsp:nvSpPr>
        <dsp:cNvPr id="0" name=""/>
        <dsp:cNvSpPr/>
      </dsp:nvSpPr>
      <dsp:spPr>
        <a:xfrm>
          <a:off x="897" y="2674959"/>
          <a:ext cx="1327148" cy="53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norms</a:t>
          </a:r>
        </a:p>
      </dsp:txBody>
      <dsp:txXfrm>
        <a:off x="897" y="2674959"/>
        <a:ext cx="1327148" cy="530859"/>
      </dsp:txXfrm>
    </dsp:sp>
    <dsp:sp modelId="{02D4F7AE-6C24-44DE-919F-A186C402A721}">
      <dsp:nvSpPr>
        <dsp:cNvPr id="0" name=""/>
        <dsp:cNvSpPr/>
      </dsp:nvSpPr>
      <dsp:spPr>
        <a:xfrm>
          <a:off x="1925262" y="1869100"/>
          <a:ext cx="597216" cy="5972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D17DD-2940-48AD-99FA-FC05CD05CC62}">
      <dsp:nvSpPr>
        <dsp:cNvPr id="0" name=""/>
        <dsp:cNvSpPr/>
      </dsp:nvSpPr>
      <dsp:spPr>
        <a:xfrm>
          <a:off x="1560296" y="2674959"/>
          <a:ext cx="1327148" cy="53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Power distance</a:t>
          </a:r>
        </a:p>
      </dsp:txBody>
      <dsp:txXfrm>
        <a:off x="1560296" y="2674959"/>
        <a:ext cx="1327148" cy="530859"/>
      </dsp:txXfrm>
    </dsp:sp>
    <dsp:sp modelId="{CB380E09-C4EB-4CF5-ACE0-07E203A4A10C}">
      <dsp:nvSpPr>
        <dsp:cNvPr id="0" name=""/>
        <dsp:cNvSpPr/>
      </dsp:nvSpPr>
      <dsp:spPr>
        <a:xfrm>
          <a:off x="1145562" y="3537606"/>
          <a:ext cx="597216" cy="5972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83789-831E-4C8C-8A83-F6A8736136CE}">
      <dsp:nvSpPr>
        <dsp:cNvPr id="0" name=""/>
        <dsp:cNvSpPr/>
      </dsp:nvSpPr>
      <dsp:spPr>
        <a:xfrm>
          <a:off x="780596" y="4343465"/>
          <a:ext cx="1327148" cy="53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Time orientation</a:t>
          </a:r>
        </a:p>
      </dsp:txBody>
      <dsp:txXfrm>
        <a:off x="780596" y="4343465"/>
        <a:ext cx="1327148" cy="530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37837-294B-4732-91D4-EAB2D24A1D0A}">
      <dsp:nvSpPr>
        <dsp:cNvPr id="0" name=""/>
        <dsp:cNvSpPr/>
      </dsp:nvSpPr>
      <dsp:spPr>
        <a:xfrm>
          <a:off x="0" y="1269299"/>
          <a:ext cx="1813284" cy="11514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380D28-2323-495C-A97E-F6A061AC0569}">
      <dsp:nvSpPr>
        <dsp:cNvPr id="0" name=""/>
        <dsp:cNvSpPr/>
      </dsp:nvSpPr>
      <dsp:spPr>
        <a:xfrm>
          <a:off x="201476" y="1460701"/>
          <a:ext cx="1813284" cy="11514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Power Distance</a:t>
          </a:r>
        </a:p>
      </dsp:txBody>
      <dsp:txXfrm>
        <a:off x="235200" y="1494425"/>
        <a:ext cx="1745836" cy="1083987"/>
      </dsp:txXfrm>
    </dsp:sp>
    <dsp:sp modelId="{950EF28C-424D-48DF-8B0C-D85F2B744DD2}">
      <dsp:nvSpPr>
        <dsp:cNvPr id="0" name=""/>
        <dsp:cNvSpPr/>
      </dsp:nvSpPr>
      <dsp:spPr>
        <a:xfrm>
          <a:off x="2216236" y="1269299"/>
          <a:ext cx="1813284" cy="11514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5C112B-40DB-487C-8897-FCC19AD0A59A}">
      <dsp:nvSpPr>
        <dsp:cNvPr id="0" name=""/>
        <dsp:cNvSpPr/>
      </dsp:nvSpPr>
      <dsp:spPr>
        <a:xfrm>
          <a:off x="2417712" y="1460701"/>
          <a:ext cx="1813284" cy="11514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Individualism vs Collectivism</a:t>
          </a:r>
        </a:p>
      </dsp:txBody>
      <dsp:txXfrm>
        <a:off x="2451436" y="1494425"/>
        <a:ext cx="1745836" cy="1083987"/>
      </dsp:txXfrm>
    </dsp:sp>
    <dsp:sp modelId="{E3B1D843-FBA6-4022-A637-9042B3A839FB}">
      <dsp:nvSpPr>
        <dsp:cNvPr id="0" name=""/>
        <dsp:cNvSpPr/>
      </dsp:nvSpPr>
      <dsp:spPr>
        <a:xfrm>
          <a:off x="4432473" y="1269299"/>
          <a:ext cx="1813284" cy="11514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947534-12ED-4F6D-91E3-421B09084C8D}">
      <dsp:nvSpPr>
        <dsp:cNvPr id="0" name=""/>
        <dsp:cNvSpPr/>
      </dsp:nvSpPr>
      <dsp:spPr>
        <a:xfrm>
          <a:off x="4633949" y="1460701"/>
          <a:ext cx="1813284" cy="11514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Long-Term Orientation</a:t>
          </a:r>
        </a:p>
      </dsp:txBody>
      <dsp:txXfrm>
        <a:off x="4667673" y="1494425"/>
        <a:ext cx="1745836" cy="1083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82C13-48E6-4904-A6C9-B1E5C0C73644}">
      <dsp:nvSpPr>
        <dsp:cNvPr id="0" name=""/>
        <dsp:cNvSpPr/>
      </dsp:nvSpPr>
      <dsp:spPr>
        <a:xfrm>
          <a:off x="0" y="2042"/>
          <a:ext cx="4992577" cy="10351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04CB2-9AEA-4D15-A078-4630DC3CEAC9}">
      <dsp:nvSpPr>
        <dsp:cNvPr id="0" name=""/>
        <dsp:cNvSpPr/>
      </dsp:nvSpPr>
      <dsp:spPr>
        <a:xfrm>
          <a:off x="313143" y="234959"/>
          <a:ext cx="569351" cy="569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B60CF-1FE3-44A9-B494-60015169DA4C}">
      <dsp:nvSpPr>
        <dsp:cNvPr id="0" name=""/>
        <dsp:cNvSpPr/>
      </dsp:nvSpPr>
      <dsp:spPr>
        <a:xfrm>
          <a:off x="1195638" y="2042"/>
          <a:ext cx="3796938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Indirect communication</a:t>
          </a:r>
        </a:p>
      </dsp:txBody>
      <dsp:txXfrm>
        <a:off x="1195638" y="2042"/>
        <a:ext cx="3796938" cy="1035185"/>
      </dsp:txXfrm>
    </dsp:sp>
    <dsp:sp modelId="{F2CCA62E-7BC2-43F1-96F3-F0DDE12F296B}">
      <dsp:nvSpPr>
        <dsp:cNvPr id="0" name=""/>
        <dsp:cNvSpPr/>
      </dsp:nvSpPr>
      <dsp:spPr>
        <a:xfrm>
          <a:off x="0" y="1296024"/>
          <a:ext cx="4992577" cy="10351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F3FBA-53DC-41F0-841B-DF9DAD0E2184}">
      <dsp:nvSpPr>
        <dsp:cNvPr id="0" name=""/>
        <dsp:cNvSpPr/>
      </dsp:nvSpPr>
      <dsp:spPr>
        <a:xfrm>
          <a:off x="313143" y="1528940"/>
          <a:ext cx="569351" cy="569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F6394-ADD7-47ED-9787-72A698169B59}">
      <dsp:nvSpPr>
        <dsp:cNvPr id="0" name=""/>
        <dsp:cNvSpPr/>
      </dsp:nvSpPr>
      <dsp:spPr>
        <a:xfrm>
          <a:off x="1195638" y="1296024"/>
          <a:ext cx="3796938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Hierarchy in decisions</a:t>
          </a:r>
        </a:p>
      </dsp:txBody>
      <dsp:txXfrm>
        <a:off x="1195638" y="1296024"/>
        <a:ext cx="3796938" cy="1035185"/>
      </dsp:txXfrm>
    </dsp:sp>
    <dsp:sp modelId="{4441BDF3-287E-4248-87F0-FB44519F50B1}">
      <dsp:nvSpPr>
        <dsp:cNvPr id="0" name=""/>
        <dsp:cNvSpPr/>
      </dsp:nvSpPr>
      <dsp:spPr>
        <a:xfrm>
          <a:off x="0" y="2590005"/>
          <a:ext cx="4992577" cy="10351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E1881-A5AE-45D8-8AC7-E4EB78348F62}">
      <dsp:nvSpPr>
        <dsp:cNvPr id="0" name=""/>
        <dsp:cNvSpPr/>
      </dsp:nvSpPr>
      <dsp:spPr>
        <a:xfrm>
          <a:off x="313143" y="2822922"/>
          <a:ext cx="569351" cy="569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3195C-AF5D-4FFD-97DD-F75A652A7D6B}">
      <dsp:nvSpPr>
        <dsp:cNvPr id="0" name=""/>
        <dsp:cNvSpPr/>
      </dsp:nvSpPr>
      <dsp:spPr>
        <a:xfrm>
          <a:off x="1195638" y="2590005"/>
          <a:ext cx="3796938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Trust over contracts</a:t>
          </a:r>
        </a:p>
      </dsp:txBody>
      <dsp:txXfrm>
        <a:off x="1195638" y="2590005"/>
        <a:ext cx="3796938" cy="1035185"/>
      </dsp:txXfrm>
    </dsp:sp>
    <dsp:sp modelId="{85803CF4-5449-4397-A785-667FE15872B3}">
      <dsp:nvSpPr>
        <dsp:cNvPr id="0" name=""/>
        <dsp:cNvSpPr/>
      </dsp:nvSpPr>
      <dsp:spPr>
        <a:xfrm>
          <a:off x="0" y="3883987"/>
          <a:ext cx="4992577" cy="10351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D79BD-4046-4465-A7E2-33F34F8D2B0F}">
      <dsp:nvSpPr>
        <dsp:cNvPr id="0" name=""/>
        <dsp:cNvSpPr/>
      </dsp:nvSpPr>
      <dsp:spPr>
        <a:xfrm>
          <a:off x="313143" y="4116903"/>
          <a:ext cx="569351" cy="569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75C9B-38C3-4CDB-A6BD-931D0F387BB2}">
      <dsp:nvSpPr>
        <dsp:cNvPr id="0" name=""/>
        <dsp:cNvSpPr/>
      </dsp:nvSpPr>
      <dsp:spPr>
        <a:xfrm>
          <a:off x="1195638" y="3883987"/>
          <a:ext cx="3796938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Time perception</a:t>
          </a:r>
        </a:p>
      </dsp:txBody>
      <dsp:txXfrm>
        <a:off x="1195638" y="3883987"/>
        <a:ext cx="3796938" cy="10351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46058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aim: to explain how cultural differences impact negotiations and how to achieve a successful partnership.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 overview of structure.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that culture is not fixed and evolves over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each element influences business interactions.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dimensions but also note limitation: risk of stereotyping and ignoring individual differences.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Critically explain how these differences create tension but also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example: saying 'we will consider' may mean rejection in China.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these barriers can delay deals.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Guanxi as a strategic asset, not just social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rushing harms trust.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adapting style improves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importance of patience in Chinese context.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CQ as key managerial competency.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briefly how cultural adaptation contributed to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theory to practical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Strong closing statement.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academic grounding.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28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059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192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580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802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806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35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433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564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05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74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4963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249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4864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405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464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87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567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15" y="643467"/>
            <a:ext cx="3152284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chemeClr val="bg1"/>
                </a:solidFill>
              </a:rPr>
              <a:t>Cross-Cultural Negotiations: UK–China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15" y="2160590"/>
            <a:ext cx="3495094" cy="3440110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bg-BG" altLang="bg-BG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(Hons) Business Management</a:t>
            </a:r>
            <a:endParaRPr kumimoji="0" lang="bg-BG" altLang="bg-BG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1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Communications</a:t>
            </a:r>
            <a:r>
              <a:rPr lang="en-US" sz="1600" dirty="0"/>
              <a:t>   </a:t>
            </a: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LCBB60</a:t>
            </a:r>
            <a:r>
              <a:rPr kumimoji="0" lang="en-GB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endParaRPr kumimoji="0" lang="bg-BG" altLang="bg-BG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GB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  <a:r>
              <a:rPr lang="en-GB" altLang="bg-BG" sz="15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Dr </a:t>
            </a:r>
            <a:r>
              <a:rPr lang="en-GB" altLang="bg-BG" sz="1500" i="1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Rexon</a:t>
            </a:r>
            <a:r>
              <a:rPr lang="en-GB" altLang="bg-BG" sz="15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bg-BG" sz="1500" i="1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Nting</a:t>
            </a:r>
            <a:endParaRPr kumimoji="0" lang="en-GB" altLang="bg-BG" sz="1500" b="0" i="1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</a:t>
            </a:r>
            <a:r>
              <a:rPr kumimoji="0" lang="en-GB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</a:t>
            </a:r>
            <a:r>
              <a:rPr kumimoji="0" lang="en-GB" altLang="bg-BG" sz="15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bg-BG" sz="15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 Presentation</a:t>
            </a:r>
            <a:endParaRPr kumimoji="0" lang="en-GB" altLang="bg-BG" sz="1500" b="0" i="1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Sofik Slavova</a:t>
            </a:r>
            <a:endParaRPr kumimoji="0" lang="bg-BG" altLang="bg-BG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 Number: 23260</a:t>
            </a:r>
            <a:r>
              <a:rPr kumimoji="0" lang="en-GB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kumimoji="0" lang="bg-BG" altLang="bg-BG" sz="15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kumimoji="0" lang="bg-BG" altLang="bg-BG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UWTSDLondon (@UWTSDLondon) / Posts / X">
            <a:extLst>
              <a:ext uri="{FF2B5EF4-FFF2-40B4-BE49-F238E27FC236}">
                <a16:creationId xmlns:a16="http://schemas.microsoft.com/office/drawing/2014/main" id="{9CEF4D71-92E0-9276-0019-28653FF89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493930"/>
            <a:ext cx="3857625" cy="3857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0B24D23-C363-74AC-D581-8CBD99093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158191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endParaRPr lang="bg-BG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Outline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3BA009-A32A-32AB-D466-3163399375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773807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anslation and culture, a constructive interdependence">
            <a:extLst>
              <a:ext uri="{FF2B5EF4-FFF2-40B4-BE49-F238E27FC236}">
                <a16:creationId xmlns:a16="http://schemas.microsoft.com/office/drawing/2014/main" id="{63890C40-2517-EC3E-0B1F-79198C97C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9" r="20772"/>
          <a:stretch>
            <a:fillRect/>
          </a:stretch>
        </p:blipFill>
        <p:spPr bwMode="auto"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Culture?</a:t>
            </a:r>
          </a:p>
        </p:txBody>
      </p:sp>
      <p:cxnSp>
        <p:nvCxnSpPr>
          <p:cNvPr id="1034" name="Straight Connector 103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3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3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4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04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812FEE-6836-F0EE-D1AE-BC20481012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0" y="2208481"/>
            <a:ext cx="3572669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bg-BG" altLang="bg-BG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Shared values, beliefs, and behaviours that guide people</a:t>
            </a:r>
            <a:endParaRPr kumimoji="0" lang="en-GB" altLang="bg-BG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bg-BG" altLang="bg-BG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bg-BG" altLang="bg-BG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Shapes communication and decision-making in business</a:t>
            </a:r>
            <a:endParaRPr kumimoji="0" lang="en-GB" altLang="bg-BG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bg-BG" altLang="bg-BG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bg-BG" altLang="bg-BG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Learned and changes over time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3997A9A-B906-80AE-92C7-D9C6F4AF18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946" r="24071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lang="en-US" dirty="0"/>
              <a:t>Elements of Culture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6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6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B5FD6A-D4FC-0982-3D2D-DDF04B8E03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327657"/>
              </p:ext>
            </p:extLst>
          </p:nvPr>
        </p:nvGraphicFramePr>
        <p:xfrm>
          <a:off x="508000" y="1719072"/>
          <a:ext cx="2888342" cy="5074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US" i="1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Framework (Critical View)</a:t>
            </a:r>
            <a:endParaRPr 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B8DA7C-1F15-EE4E-0A5E-11206D5B2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38565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298" y="609600"/>
            <a:ext cx="2197889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vs China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351" y="2356689"/>
            <a:ext cx="5952145" cy="388077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Individualistic, low hierarchy, short-term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Collectivist, high hierarchy, long-term</a:t>
            </a:r>
          </a:p>
        </p:txBody>
      </p:sp>
      <p:pic>
        <p:nvPicPr>
          <p:cNvPr id="11" name="Picture 10" descr="Handshake between china and united kingdom&#10;&#10;AI-generated content may be incorrect.">
            <a:extLst>
              <a:ext uri="{FF2B5EF4-FFF2-40B4-BE49-F238E27FC236}">
                <a16:creationId xmlns:a16="http://schemas.microsoft.com/office/drawing/2014/main" id="{CE6C3782-3E82-7A09-0205-DDCEF5B39B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238" y="0"/>
            <a:ext cx="4232952" cy="28254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comparison of a flag and a flag&#10;&#10;AI-generated content may be incorrect.">
            <a:extLst>
              <a:ext uri="{FF2B5EF4-FFF2-40B4-BE49-F238E27FC236}">
                <a16:creationId xmlns:a16="http://schemas.microsoft.com/office/drawing/2014/main" id="{653C9866-864A-B3C6-03A0-8BAD5E91B8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0870" y="3874659"/>
            <a:ext cx="3898638" cy="26023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AutoShape 6" descr="Generated image: Cultural comparison: UK vs China">
            <a:extLst>
              <a:ext uri="{FF2B5EF4-FFF2-40B4-BE49-F238E27FC236}">
                <a16:creationId xmlns:a16="http://schemas.microsoft.com/office/drawing/2014/main" id="{0416782F-B543-7B45-87DD-4A31A192847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B1FCA02-BFD2-88F3-A9D1-F4F0F851D6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1266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lang="en-US" i="1">
                <a:latin typeface="Times New Roman" panose="02020603050405020304" pitchFamily="18" charset="0"/>
                <a:cs typeface="Times New Roman" panose="02020603050405020304" pitchFamily="18" charset="0"/>
              </a:rPr>
              <a:t>Hall’s Context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3572668" cy="388077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Low-context (direct)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High-context (indirect)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risk of misinterpretation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5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6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DA27254-207B-4B52-973B-03A6D7C25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30" y="1384228"/>
            <a:ext cx="2996067" cy="4093028"/>
          </a:xfrm>
        </p:spPr>
        <p:txBody>
          <a:bodyPr anchor="ctr">
            <a:normAutofit/>
          </a:bodyPr>
          <a:lstStyle/>
          <a:p>
            <a:r>
              <a:rPr lang="en-US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Cultural Barriers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3358E8-FEB4-4E5C-903A-92C75E6BD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FE9BA5-5847-4FF3-960A-4E3AC28E3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6D98C19-CACB-4DEB-9AA7-5E1D776DB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EA0C28F-AA7D-46C7-8D8A-CE97E7EB0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50B7A449-3821-4275-97E9-6B1FF91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15285ED-C1E9-4539-9551-2D9D3B89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A57A772B-029C-402F-8961-04AD1B611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43A98072-A351-47FB-8807-1EEDBF77E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3BC2C561-1ADE-495B-A04A-92DE414F5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E633B79-4994-47EC-9479-56BA3E3A5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bg-BG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6188152-70CA-4742-AA0D-863A7FDB4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D63F841C-E6CD-AF3E-2364-2DB43DEFFC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4608708"/>
              </p:ext>
            </p:extLst>
          </p:nvPr>
        </p:nvGraphicFramePr>
        <p:xfrm>
          <a:off x="3657635" y="944563"/>
          <a:ext cx="4992577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shaking hands">
            <a:extLst>
              <a:ext uri="{FF2B5EF4-FFF2-40B4-BE49-F238E27FC236}">
                <a16:creationId xmlns:a16="http://schemas.microsoft.com/office/drawing/2014/main" id="{F304A656-B14A-23EA-8FB7-D44AC838C9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82" r="23340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Guanxi (Critical Importance)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3881120" cy="3880773"/>
          </a:xfrm>
        </p:spPr>
        <p:txBody>
          <a:bodyPr>
            <a:normAutofit/>
          </a:bodyPr>
          <a:lstStyle/>
          <a:p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Trust-based relationships</a:t>
            </a:r>
          </a:p>
          <a:p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Reciprocity</a:t>
            </a:r>
          </a:p>
          <a:p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orientation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8" name="Rectangle 514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50" name="Rectangle 5149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52" name="Isosceles Triangle 515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15" y="643467"/>
            <a:ext cx="3152284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i="1" dirty="0">
                <a:solidFill>
                  <a:schemeClr val="bg1"/>
                </a:solidFill>
              </a:rPr>
              <a:t>Strategy 1: Relationship Building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794" y="2293145"/>
            <a:ext cx="3655205" cy="344011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 time before deals</a:t>
            </a:r>
          </a:p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Respect seniority</a:t>
            </a:r>
          </a:p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formal meetings</a:t>
            </a:r>
          </a:p>
        </p:txBody>
      </p:sp>
      <p:pic>
        <p:nvPicPr>
          <p:cNvPr id="5128" name="Picture 8" descr="Building Future Together: Over 1,574 Royalty-Free Licensable Stock  Illustrations &amp; Drawings | Shutterstock">
            <a:extLst>
              <a:ext uri="{FF2B5EF4-FFF2-40B4-BE49-F238E27FC236}">
                <a16:creationId xmlns:a16="http://schemas.microsoft.com/office/drawing/2014/main" id="{DB178AEE-D532-9ECA-F7B8-DAA4682E1B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72452" y="2192632"/>
            <a:ext cx="4999510" cy="256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54" name="Isosceles Triangle 515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55" name="Isosceles Triangle 615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15" y="643467"/>
            <a:ext cx="3152284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chemeClr val="bg1"/>
                </a:solidFill>
              </a:rPr>
              <a:t>Strategy 2: Communication Adaptation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15" y="2718481"/>
            <a:ext cx="3152284" cy="344011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Indirect &amp; respectful tone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Observe body language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 confrontation</a:t>
            </a:r>
          </a:p>
        </p:txBody>
      </p:sp>
      <p:pic>
        <p:nvPicPr>
          <p:cNvPr id="6146" name="Picture 2" descr="Communication Style: How to Adapt It for Every Client">
            <a:extLst>
              <a:ext uri="{FF2B5EF4-FFF2-40B4-BE49-F238E27FC236}">
                <a16:creationId xmlns:a16="http://schemas.microsoft.com/office/drawing/2014/main" id="{9B147FB3-1EF7-1CD9-92E0-A232A9484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82606" y="2019076"/>
            <a:ext cx="4909684" cy="297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7" name="Isosceles Triangle 615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Patience - The Dad Edge">
            <a:extLst>
              <a:ext uri="{FF2B5EF4-FFF2-40B4-BE49-F238E27FC236}">
                <a16:creationId xmlns:a16="http://schemas.microsoft.com/office/drawing/2014/main" id="{A292A3E1-BD51-C75D-E232-6CED1EB63E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6" r="9363" b="-4"/>
          <a:stretch>
            <a:fillRect/>
          </a:stretch>
        </p:blipFill>
        <p:spPr bwMode="auto"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Strategy 3: Flexibility &amp; Patience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907" y="2910397"/>
            <a:ext cx="2888342" cy="388077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 long negotiations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discussions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long-term value</a:t>
            </a:r>
          </a:p>
        </p:txBody>
      </p:sp>
      <p:cxnSp>
        <p:nvCxnSpPr>
          <p:cNvPr id="7182" name="Straight Connector 718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84" name="Straight Connector 718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18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8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9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9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9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9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719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9F96291E-ABB8-CE86-7E41-DBA8E0688D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395" r="2773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Strategy 4: Cultural Intelligence (CQ)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Cognitive, emotional, </a:t>
            </a:r>
            <a:r>
              <a:rPr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skills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across cultures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Case Example: Jaguar Land Rover in China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Invested in relationships</a:t>
            </a:r>
          </a:p>
          <a:p>
            <a:r>
              <a:t>Adapted to local culture</a:t>
            </a:r>
          </a:p>
          <a:p>
            <a:r>
              <a:t>Achieved market success</a:t>
            </a:r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FD354126-C879-447B-D37E-522DC1118F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11" r="46455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Importance of Cultural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170284" cy="3880773"/>
          </a:xfrm>
        </p:spPr>
        <p:txBody>
          <a:bodyPr>
            <a:normAutofit/>
          </a:bodyPr>
          <a:lstStyle/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misunderstandings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trust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negotiation outcomes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1238297-2EB4-F5D5-7157-508D225142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443" r="15744" b="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174A80AB-CEB5-F63C-2AE8-3266AD1428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776" r="14393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3643376" cy="3880773"/>
          </a:xfrm>
        </p:spPr>
        <p:txBody>
          <a:bodyPr>
            <a:normAutofit/>
          </a:bodyPr>
          <a:lstStyle/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shapes negotiation outcomes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Adaptability is essential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Relationships drive long-term success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4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4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4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 (2011)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Hall, E.T. (1976)</a:t>
            </a:r>
          </a:p>
          <a:p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Meyer, E. (2014)</a:t>
            </a:r>
          </a:p>
        </p:txBody>
      </p:sp>
      <p:pic>
        <p:nvPicPr>
          <p:cNvPr id="5" name="Picture 4" descr="Box design on a wall">
            <a:extLst>
              <a:ext uri="{FF2B5EF4-FFF2-40B4-BE49-F238E27FC236}">
                <a16:creationId xmlns:a16="http://schemas.microsoft.com/office/drawing/2014/main" id="{00A2F869-11D8-EA8F-7B50-11BC6DC0D0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405" r="21623" b="-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bg-BG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179</TotalTime>
  <Words>452</Words>
  <Application>Microsoft Office PowerPoint</Application>
  <PresentationFormat>On-screen Show (4:3)</PresentationFormat>
  <Paragraphs>96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 Display</vt:lpstr>
      <vt:lpstr>Arial</vt:lpstr>
      <vt:lpstr>Times New Roman</vt:lpstr>
      <vt:lpstr>Trebuchet MS</vt:lpstr>
      <vt:lpstr>Wingdings 3</vt:lpstr>
      <vt:lpstr>Facet</vt:lpstr>
      <vt:lpstr>Cross-Cultural Negotiations: UK–China</vt:lpstr>
      <vt:lpstr>Outline</vt:lpstr>
      <vt:lpstr>What is Culture?</vt:lpstr>
      <vt:lpstr>Elements of Culture</vt:lpstr>
      <vt:lpstr>Hofstede’s Framework (Critical View)</vt:lpstr>
      <vt:lpstr>UK vs China Differences</vt:lpstr>
      <vt:lpstr>Hall’s Context Theory</vt:lpstr>
      <vt:lpstr>Key Cultural Barriers</vt:lpstr>
      <vt:lpstr>Guanxi (Critical Importance)</vt:lpstr>
      <vt:lpstr>Strategy 1: Relationship Building</vt:lpstr>
      <vt:lpstr>Strategy 2: Communication Adaptation</vt:lpstr>
      <vt:lpstr>Strategy 3: Flexibility &amp; Patience</vt:lpstr>
      <vt:lpstr>Strategy 4: Cultural Intelligence (CQ)</vt:lpstr>
      <vt:lpstr>Case Example: Jaguar Land Rover in China</vt:lpstr>
      <vt:lpstr>Importance of Cultural Awareness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petar mitev</dc:creator>
  <cp:keywords/>
  <dc:description>generated using python-pptx</dc:description>
  <cp:lastModifiedBy>petar mitev</cp:lastModifiedBy>
  <cp:revision>2</cp:revision>
  <dcterms:created xsi:type="dcterms:W3CDTF">2013-01-27T09:14:16Z</dcterms:created>
  <dcterms:modified xsi:type="dcterms:W3CDTF">2026-03-19T18:01:11Z</dcterms:modified>
  <cp:category/>
</cp:coreProperties>
</file>