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4" r:id="rId6"/>
    <p:sldId id="279" r:id="rId7"/>
    <p:sldId id="263" r:id="rId8"/>
    <p:sldId id="262" r:id="rId9"/>
    <p:sldId id="265" r:id="rId10"/>
    <p:sldId id="266" r:id="rId11"/>
    <p:sldId id="267" r:id="rId12"/>
    <p:sldId id="283" r:id="rId13"/>
    <p:sldId id="287" r:id="rId14"/>
    <p:sldId id="284" r:id="rId15"/>
    <p:sldId id="285" r:id="rId16"/>
    <p:sldId id="286" r:id="rId17"/>
    <p:sldId id="257" r:id="rId18"/>
    <p:sldId id="258" r:id="rId19"/>
    <p:sldId id="259" r:id="rId20"/>
    <p:sldId id="260" r:id="rId21"/>
    <p:sldId id="280" r:id="rId22"/>
    <p:sldId id="281" r:id="rId23"/>
    <p:sldId id="282" r:id="rId24"/>
    <p:sldId id="268" r:id="rId25"/>
    <p:sldId id="269" r:id="rId26"/>
    <p:sldId id="270" r:id="rId27"/>
    <p:sldId id="271" r:id="rId28"/>
    <p:sldId id="272" r:id="rId29"/>
    <p:sldId id="275" r:id="rId30"/>
    <p:sldId id="274" r:id="rId31"/>
    <p:sldId id="276" r:id="rId32"/>
    <p:sldId id="277" r:id="rId33"/>
    <p:sldId id="27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88559-C1E7-A56E-58E4-ABCCBEA77823}" v="9" dt="2023-11-24T07:57:02.776"/>
    <p1510:client id="{28244D43-939D-828F-52E6-0911E04F5DC5}" v="39" dt="2023-11-26T18:53:38.880"/>
    <p1510:client id="{5C16FDED-6A91-02FF-DC00-79188DF9FF39}" v="236" dt="2023-11-27T08:52:27.509"/>
    <p1510:client id="{7DAC3E18-468C-7567-DB71-961DBD593EA6}" v="84" dt="2023-11-26T15:36:36.677"/>
    <p1510:client id="{80DE902C-834E-D680-768A-3EDA590233A2}" v="182" dt="2023-11-25T16:48:10.060"/>
    <p1510:client id="{8AF5B1BD-9753-4A37-F892-1688744EC0FC}" v="18" dt="2023-11-23T21:24:57.176"/>
    <p1510:client id="{A4E46322-5217-CFD1-4419-1F4C99E0B7B7}" v="886" dt="2023-11-23T21:08:54.682"/>
    <p1510:client id="{AB0C040B-285F-9AEE-B73A-139DCC0274B7}" v="86" dt="2023-11-23T16:59:33.485"/>
    <p1510:client id="{B72D9B39-F667-4E4A-896C-986EAD0DAB59}" v="24" dt="2023-11-24T08:27:53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Rees (0151968)" userId="S::0151968@student.uwtsd.ac.uk::e46edfc7-8269-4b76-b6c7-74bfc360319e" providerId="AD" clId="Web-{80DE902C-834E-D680-768A-3EDA590233A2}"/>
    <pc:docChg chg="delSld modSld">
      <pc:chgData name="Simon Rees (0151968)" userId="S::0151968@student.uwtsd.ac.uk::e46edfc7-8269-4b76-b6c7-74bfc360319e" providerId="AD" clId="Web-{80DE902C-834E-D680-768A-3EDA590233A2}" dt="2023-11-25T16:48:10.060" v="185" actId="20577"/>
      <pc:docMkLst>
        <pc:docMk/>
      </pc:docMkLst>
      <pc:sldChg chg="addSp delSp modSp mod setBg addAnim delAnim setClrOvrMap">
        <pc:chgData name="Simon Rees (0151968)" userId="S::0151968@student.uwtsd.ac.uk::e46edfc7-8269-4b76-b6c7-74bfc360319e" providerId="AD" clId="Web-{80DE902C-834E-D680-768A-3EDA590233A2}" dt="2023-11-25T15:32:16.801" v="70" actId="20577"/>
        <pc:sldMkLst>
          <pc:docMk/>
          <pc:sldMk cId="3593227172" sldId="256"/>
        </pc:sldMkLst>
        <pc:spChg chg="mo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2" creationId="{D0AF781E-45EC-51F8-A946-93AEC41F115B}"/>
          </ac:spMkLst>
        </pc:spChg>
        <pc:spChg chg="mod">
          <ac:chgData name="Simon Rees (0151968)" userId="S::0151968@student.uwtsd.ac.uk::e46edfc7-8269-4b76-b6c7-74bfc360319e" providerId="AD" clId="Web-{80DE902C-834E-D680-768A-3EDA590233A2}" dt="2023-11-25T15:32:16.801" v="70" actId="20577"/>
          <ac:spMkLst>
            <pc:docMk/>
            <pc:sldMk cId="3593227172" sldId="256"/>
            <ac:spMk id="3" creationId="{AC0DAE7C-3FC0-6A72-1ACF-54E414119346}"/>
          </ac:spMkLst>
        </pc:spChg>
        <pc:spChg chg="ad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8" creationId="{6F5A5072-7B47-4D32-B52A-4EBBF590B8A5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27.839" v="27"/>
          <ac:spMkLst>
            <pc:docMk/>
            <pc:sldMk cId="3593227172" sldId="256"/>
            <ac:spMk id="9" creationId="{0671A8AE-40A1-4631-A6B8-581AFF065482}"/>
          </ac:spMkLst>
        </pc:spChg>
        <pc:spChg chg="ad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10" creationId="{9715DAF0-AE1B-46C9-8A6B-DB2AA05AB91D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27.839" v="27"/>
          <ac:spMkLst>
            <pc:docMk/>
            <pc:sldMk cId="3593227172" sldId="256"/>
            <ac:spMk id="11" creationId="{AB58EF07-17C2-48CF-ABB0-EEF1F17CB8F0}"/>
          </ac:spMkLst>
        </pc:spChg>
        <pc:spChg chg="ad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12" creationId="{6016219D-510E-4184-9090-6D5578A87BD1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27.839" v="27"/>
          <ac:spMkLst>
            <pc:docMk/>
            <pc:sldMk cId="3593227172" sldId="256"/>
            <ac:spMk id="13" creationId="{AF2F604E-43BE-4DC3-B983-E071523364F8}"/>
          </ac:spMkLst>
        </pc:spChg>
        <pc:spChg chg="ad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14" creationId="{AFF4A713-7B75-4B21-90D7-5AB19547C728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27.839" v="27"/>
          <ac:spMkLst>
            <pc:docMk/>
            <pc:sldMk cId="3593227172" sldId="256"/>
            <ac:spMk id="15" creationId="{08C9B587-E65E-4B52-B37C-ABEBB6E87928}"/>
          </ac:spMkLst>
        </pc:spChg>
        <pc:spChg chg="ad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16" creationId="{DC631C0B-6DA6-4E57-8231-CE32B3434A7E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30.433" v="31"/>
          <ac:spMkLst>
            <pc:docMk/>
            <pc:sldMk cId="3593227172" sldId="256"/>
            <ac:spMk id="17" creationId="{71B2258F-86CA-4D4D-8270-BC05FCDEBFB3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40.856" v="35"/>
          <ac:spMkLst>
            <pc:docMk/>
            <pc:sldMk cId="3593227172" sldId="256"/>
            <ac:spMk id="20" creationId="{5A59F003-E00A-43F9-91DC-CC54E3B87466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40.856" v="35"/>
          <ac:spMkLst>
            <pc:docMk/>
            <pc:sldMk cId="3593227172" sldId="256"/>
            <ac:spMk id="22" creationId="{D74A4382-E3AD-430A-9A1F-DFA3E0E77A7D}"/>
          </ac:spMkLst>
        </pc:spChg>
        <pc:spChg chg="add del">
          <ac:chgData name="Simon Rees (0151968)" userId="S::0151968@student.uwtsd.ac.uk::e46edfc7-8269-4b76-b6c7-74bfc360319e" providerId="AD" clId="Web-{80DE902C-834E-D680-768A-3EDA590233A2}" dt="2023-11-25T15:28:40.856" v="35"/>
          <ac:spMkLst>
            <pc:docMk/>
            <pc:sldMk cId="3593227172" sldId="256"/>
            <ac:spMk id="23" creationId="{79F40191-0F44-4FD1-82CC-ACB507C14BE6}"/>
          </ac:spMkLst>
        </pc:spChg>
        <pc:spChg chg="add">
          <ac:chgData name="Simon Rees (0151968)" userId="S::0151968@student.uwtsd.ac.uk::e46edfc7-8269-4b76-b6c7-74bfc360319e" providerId="AD" clId="Web-{80DE902C-834E-D680-768A-3EDA590233A2}" dt="2023-11-25T15:28:40.856" v="36"/>
          <ac:spMkLst>
            <pc:docMk/>
            <pc:sldMk cId="3593227172" sldId="256"/>
            <ac:spMk id="25" creationId="{C29501E6-A978-4A61-9689-9085AF97A53A}"/>
          </ac:spMkLst>
        </pc:spChg>
        <pc:picChg chg="add del">
          <ac:chgData name="Simon Rees (0151968)" userId="S::0151968@student.uwtsd.ac.uk::e46edfc7-8269-4b76-b6c7-74bfc360319e" providerId="AD" clId="Web-{80DE902C-834E-D680-768A-3EDA590233A2}" dt="2023-11-25T15:28:27.839" v="27"/>
          <ac:picMkLst>
            <pc:docMk/>
            <pc:sldMk cId="3593227172" sldId="256"/>
            <ac:picMk id="5" creationId="{169EE854-0BAC-5B17-0846-BD120D4FC1E1}"/>
          </ac:picMkLst>
        </pc:picChg>
        <pc:picChg chg="add del">
          <ac:chgData name="Simon Rees (0151968)" userId="S::0151968@student.uwtsd.ac.uk::e46edfc7-8269-4b76-b6c7-74bfc360319e" providerId="AD" clId="Web-{80DE902C-834E-D680-768A-3EDA590233A2}" dt="2023-11-25T15:28:30.433" v="31"/>
          <ac:picMkLst>
            <pc:docMk/>
            <pc:sldMk cId="3593227172" sldId="256"/>
            <ac:picMk id="18" creationId="{D4BC6B3B-1C5E-AA15-F97C-3F91E783E660}"/>
          </ac:picMkLst>
        </pc:picChg>
        <pc:picChg chg="add del">
          <ac:chgData name="Simon Rees (0151968)" userId="S::0151968@student.uwtsd.ac.uk::e46edfc7-8269-4b76-b6c7-74bfc360319e" providerId="AD" clId="Web-{80DE902C-834E-D680-768A-3EDA590233A2}" dt="2023-11-25T15:28:40.856" v="35"/>
          <ac:picMkLst>
            <pc:docMk/>
            <pc:sldMk cId="3593227172" sldId="256"/>
            <ac:picMk id="21" creationId="{ECDA13B7-5DF3-A208-0A32-569EA5DA1F61}"/>
          </ac:picMkLst>
        </pc:picChg>
      </pc:sldChg>
      <pc:sldChg chg="modSp">
        <pc:chgData name="Simon Rees (0151968)" userId="S::0151968@student.uwtsd.ac.uk::e46edfc7-8269-4b76-b6c7-74bfc360319e" providerId="AD" clId="Web-{80DE902C-834E-D680-768A-3EDA590233A2}" dt="2023-11-25T15:48:40.590" v="125" actId="20577"/>
        <pc:sldMkLst>
          <pc:docMk/>
          <pc:sldMk cId="151946019" sldId="267"/>
        </pc:sldMkLst>
        <pc:spChg chg="mod">
          <ac:chgData name="Simon Rees (0151968)" userId="S::0151968@student.uwtsd.ac.uk::e46edfc7-8269-4b76-b6c7-74bfc360319e" providerId="AD" clId="Web-{80DE902C-834E-D680-768A-3EDA590233A2}" dt="2023-11-25T15:48:40.590" v="125" actId="20577"/>
          <ac:spMkLst>
            <pc:docMk/>
            <pc:sldMk cId="151946019" sldId="267"/>
            <ac:spMk id="3" creationId="{F002FBB5-DDC7-8093-3B1C-D0FAE83DCB2B}"/>
          </ac:spMkLst>
        </pc:spChg>
      </pc:sldChg>
      <pc:sldChg chg="modSp">
        <pc:chgData name="Simon Rees (0151968)" userId="S::0151968@student.uwtsd.ac.uk::e46edfc7-8269-4b76-b6c7-74bfc360319e" providerId="AD" clId="Web-{80DE902C-834E-D680-768A-3EDA590233A2}" dt="2023-11-25T16:36:17.013" v="159" actId="20577"/>
        <pc:sldMkLst>
          <pc:docMk/>
          <pc:sldMk cId="2799727975" sldId="268"/>
        </pc:sldMkLst>
        <pc:spChg chg="mod">
          <ac:chgData name="Simon Rees (0151968)" userId="S::0151968@student.uwtsd.ac.uk::e46edfc7-8269-4b76-b6c7-74bfc360319e" providerId="AD" clId="Web-{80DE902C-834E-D680-768A-3EDA590233A2}" dt="2023-11-25T16:36:17.013" v="159" actId="20577"/>
          <ac:spMkLst>
            <pc:docMk/>
            <pc:sldMk cId="2799727975" sldId="268"/>
            <ac:spMk id="3" creationId="{8CCB2FC8-3B6A-4ECB-95F5-A00284C441B6}"/>
          </ac:spMkLst>
        </pc:spChg>
      </pc:sldChg>
      <pc:sldChg chg="modSp">
        <pc:chgData name="Simon Rees (0151968)" userId="S::0151968@student.uwtsd.ac.uk::e46edfc7-8269-4b76-b6c7-74bfc360319e" providerId="AD" clId="Web-{80DE902C-834E-D680-768A-3EDA590233A2}" dt="2023-11-25T15:54:59.683" v="155" actId="20577"/>
        <pc:sldMkLst>
          <pc:docMk/>
          <pc:sldMk cId="1376065114" sldId="269"/>
        </pc:sldMkLst>
        <pc:spChg chg="mod">
          <ac:chgData name="Simon Rees (0151968)" userId="S::0151968@student.uwtsd.ac.uk::e46edfc7-8269-4b76-b6c7-74bfc360319e" providerId="AD" clId="Web-{80DE902C-834E-D680-768A-3EDA590233A2}" dt="2023-11-25T15:54:59.683" v="155" actId="20577"/>
          <ac:spMkLst>
            <pc:docMk/>
            <pc:sldMk cId="1376065114" sldId="269"/>
            <ac:spMk id="3" creationId="{0494D3D8-344D-0BDE-76AF-1E0C9E4AFF65}"/>
          </ac:spMkLst>
        </pc:spChg>
      </pc:sldChg>
      <pc:sldChg chg="modSp">
        <pc:chgData name="Simon Rees (0151968)" userId="S::0151968@student.uwtsd.ac.uk::e46edfc7-8269-4b76-b6c7-74bfc360319e" providerId="AD" clId="Web-{80DE902C-834E-D680-768A-3EDA590233A2}" dt="2023-11-25T16:39:32.759" v="183" actId="20577"/>
        <pc:sldMkLst>
          <pc:docMk/>
          <pc:sldMk cId="2415569250" sldId="270"/>
        </pc:sldMkLst>
        <pc:spChg chg="mod">
          <ac:chgData name="Simon Rees (0151968)" userId="S::0151968@student.uwtsd.ac.uk::e46edfc7-8269-4b76-b6c7-74bfc360319e" providerId="AD" clId="Web-{80DE902C-834E-D680-768A-3EDA590233A2}" dt="2023-11-25T16:39:32.759" v="183" actId="20577"/>
          <ac:spMkLst>
            <pc:docMk/>
            <pc:sldMk cId="2415569250" sldId="270"/>
            <ac:spMk id="3" creationId="{B35B8985-7193-8E70-8228-68513E65252E}"/>
          </ac:spMkLst>
        </pc:spChg>
      </pc:sldChg>
      <pc:sldChg chg="modSp">
        <pc:chgData name="Simon Rees (0151968)" userId="S::0151968@student.uwtsd.ac.uk::e46edfc7-8269-4b76-b6c7-74bfc360319e" providerId="AD" clId="Web-{80DE902C-834E-D680-768A-3EDA590233A2}" dt="2023-11-25T16:48:10.060" v="185" actId="20577"/>
        <pc:sldMkLst>
          <pc:docMk/>
          <pc:sldMk cId="2060859733" sldId="276"/>
        </pc:sldMkLst>
        <pc:spChg chg="mod">
          <ac:chgData name="Simon Rees (0151968)" userId="S::0151968@student.uwtsd.ac.uk::e46edfc7-8269-4b76-b6c7-74bfc360319e" providerId="AD" clId="Web-{80DE902C-834E-D680-768A-3EDA590233A2}" dt="2023-11-25T16:48:10.060" v="185" actId="20577"/>
          <ac:spMkLst>
            <pc:docMk/>
            <pc:sldMk cId="2060859733" sldId="276"/>
            <ac:spMk id="3" creationId="{6293BF34-293F-9028-A772-3C433DBBD7B9}"/>
          </ac:spMkLst>
        </pc:spChg>
      </pc:sldChg>
      <pc:sldChg chg="del">
        <pc:chgData name="Simon Rees (0151968)" userId="S::0151968@student.uwtsd.ac.uk::e46edfc7-8269-4b76-b6c7-74bfc360319e" providerId="AD" clId="Web-{80DE902C-834E-D680-768A-3EDA590233A2}" dt="2023-11-25T16:33:50.289" v="156"/>
        <pc:sldMkLst>
          <pc:docMk/>
          <pc:sldMk cId="1244112941" sldId="279"/>
        </pc:sldMkLst>
      </pc:sldChg>
    </pc:docChg>
  </pc:docChgLst>
  <pc:docChgLst>
    <pc:chgData name="Pete Smyth (2316422)" userId="S::2316422@student.uwtsd.ac.uk::a2616c6a-f6ed-404a-8b7d-58447d737bf6" providerId="AD" clId="Web-{5C16FDED-6A91-02FF-DC00-79188DF9FF39}"/>
    <pc:docChg chg="addSld modSld">
      <pc:chgData name="Pete Smyth (2316422)" userId="S::2316422@student.uwtsd.ac.uk::a2616c6a-f6ed-404a-8b7d-58447d737bf6" providerId="AD" clId="Web-{5C16FDED-6A91-02FF-DC00-79188DF9FF39}" dt="2023-11-27T08:52:24.134" v="158" actId="20577"/>
      <pc:docMkLst>
        <pc:docMk/>
      </pc:docMkLst>
      <pc:sldChg chg="addSp delSp modSp new">
        <pc:chgData name="Pete Smyth (2316422)" userId="S::2316422@student.uwtsd.ac.uk::a2616c6a-f6ed-404a-8b7d-58447d737bf6" providerId="AD" clId="Web-{5C16FDED-6A91-02FF-DC00-79188DF9FF39}" dt="2023-11-27T08:50:59.991" v="140" actId="1076"/>
        <pc:sldMkLst>
          <pc:docMk/>
          <pc:sldMk cId="3986640984" sldId="283"/>
        </pc:sldMkLst>
        <pc:spChg chg="del">
          <ac:chgData name="Pete Smyth (2316422)" userId="S::2316422@student.uwtsd.ac.uk::a2616c6a-f6ed-404a-8b7d-58447d737bf6" providerId="AD" clId="Web-{5C16FDED-6A91-02FF-DC00-79188DF9FF39}" dt="2023-11-27T08:08:31.239" v="1"/>
          <ac:spMkLst>
            <pc:docMk/>
            <pc:sldMk cId="3986640984" sldId="283"/>
            <ac:spMk id="2" creationId="{E0F8666D-3498-ED55-96FE-3D5E26A237CF}"/>
          </ac:spMkLst>
        </pc:spChg>
        <pc:spChg chg="del">
          <ac:chgData name="Pete Smyth (2316422)" userId="S::2316422@student.uwtsd.ac.uk::a2616c6a-f6ed-404a-8b7d-58447d737bf6" providerId="AD" clId="Web-{5C16FDED-6A91-02FF-DC00-79188DF9FF39}" dt="2023-11-27T08:08:32.801" v="2"/>
          <ac:spMkLst>
            <pc:docMk/>
            <pc:sldMk cId="3986640984" sldId="283"/>
            <ac:spMk id="3" creationId="{CFE9F15C-050D-89CA-888B-2F0A33B5A140}"/>
          </ac:spMkLst>
        </pc:spChg>
        <pc:spChg chg="add mod">
          <ac:chgData name="Pete Smyth (2316422)" userId="S::2316422@student.uwtsd.ac.uk::a2616c6a-f6ed-404a-8b7d-58447d737bf6" providerId="AD" clId="Web-{5C16FDED-6A91-02FF-DC00-79188DF9FF39}" dt="2023-11-27T08:48:05.250" v="122" actId="20577"/>
          <ac:spMkLst>
            <pc:docMk/>
            <pc:sldMk cId="3986640984" sldId="283"/>
            <ac:spMk id="7" creationId="{B0B3ADB4-C2A8-A991-0E9E-85468E5CE7A8}"/>
          </ac:spMkLst>
        </pc:spChg>
        <pc:picChg chg="add mod">
          <ac:chgData name="Pete Smyth (2316422)" userId="S::2316422@student.uwtsd.ac.uk::a2616c6a-f6ed-404a-8b7d-58447d737bf6" providerId="AD" clId="Web-{5C16FDED-6A91-02FF-DC00-79188DF9FF39}" dt="2023-11-27T08:50:43.928" v="133" actId="1076"/>
          <ac:picMkLst>
            <pc:docMk/>
            <pc:sldMk cId="3986640984" sldId="283"/>
            <ac:picMk id="4" creationId="{C0EAE98F-CEA9-DA22-3A21-EBD44D9C8E57}"/>
          </ac:picMkLst>
        </pc:picChg>
        <pc:picChg chg="add del mod">
          <ac:chgData name="Pete Smyth (2316422)" userId="S::2316422@student.uwtsd.ac.uk::a2616c6a-f6ed-404a-8b7d-58447d737bf6" providerId="AD" clId="Web-{5C16FDED-6A91-02FF-DC00-79188DF9FF39}" dt="2023-11-27T08:47:26.295" v="104"/>
          <ac:picMkLst>
            <pc:docMk/>
            <pc:sldMk cId="3986640984" sldId="283"/>
            <ac:picMk id="5" creationId="{86B90300-E905-56B2-0E11-2A17C996D6FA}"/>
          </ac:picMkLst>
        </pc:picChg>
        <pc:picChg chg="add mod">
          <ac:chgData name="Pete Smyth (2316422)" userId="S::2316422@student.uwtsd.ac.uk::a2616c6a-f6ed-404a-8b7d-58447d737bf6" providerId="AD" clId="Web-{5C16FDED-6A91-02FF-DC00-79188DF9FF39}" dt="2023-11-27T08:50:45.256" v="134" actId="1076"/>
          <ac:picMkLst>
            <pc:docMk/>
            <pc:sldMk cId="3986640984" sldId="283"/>
            <ac:picMk id="6" creationId="{24C9120A-0C1D-14E3-9A8F-D9DC44AB8908}"/>
          </ac:picMkLst>
        </pc:picChg>
        <pc:picChg chg="add mod">
          <ac:chgData name="Pete Smyth (2316422)" userId="S::2316422@student.uwtsd.ac.uk::a2616c6a-f6ed-404a-8b7d-58447d737bf6" providerId="AD" clId="Web-{5C16FDED-6A91-02FF-DC00-79188DF9FF39}" dt="2023-11-27T08:50:59.991" v="140" actId="1076"/>
          <ac:picMkLst>
            <pc:docMk/>
            <pc:sldMk cId="3986640984" sldId="283"/>
            <ac:picMk id="9" creationId="{32C0CAD4-85BF-2826-2BB1-B4D384394633}"/>
          </ac:picMkLst>
        </pc:picChg>
        <pc:picChg chg="add del mod">
          <ac:chgData name="Pete Smyth (2316422)" userId="S::2316422@student.uwtsd.ac.uk::a2616c6a-f6ed-404a-8b7d-58447d737bf6" providerId="AD" clId="Web-{5C16FDED-6A91-02FF-DC00-79188DF9FF39}" dt="2023-11-27T08:50:49.912" v="136"/>
          <ac:picMkLst>
            <pc:docMk/>
            <pc:sldMk cId="3986640984" sldId="283"/>
            <ac:picMk id="10" creationId="{03CCB48E-B804-3F96-A4F9-FC6D4804CCCC}"/>
          </ac:picMkLst>
        </pc:picChg>
      </pc:sldChg>
      <pc:sldChg chg="addSp delSp modSp new">
        <pc:chgData name="Pete Smyth (2316422)" userId="S::2316422@student.uwtsd.ac.uk::a2616c6a-f6ed-404a-8b7d-58447d737bf6" providerId="AD" clId="Web-{5C16FDED-6A91-02FF-DC00-79188DF9FF39}" dt="2023-11-27T08:33:21.839" v="32" actId="1076"/>
        <pc:sldMkLst>
          <pc:docMk/>
          <pc:sldMk cId="1067681998" sldId="284"/>
        </pc:sldMkLst>
        <pc:spChg chg="del">
          <ac:chgData name="Pete Smyth (2316422)" userId="S::2316422@student.uwtsd.ac.uk::a2616c6a-f6ed-404a-8b7d-58447d737bf6" providerId="AD" clId="Web-{5C16FDED-6A91-02FF-DC00-79188DF9FF39}" dt="2023-11-27T08:20:43.218" v="14"/>
          <ac:spMkLst>
            <pc:docMk/>
            <pc:sldMk cId="1067681998" sldId="284"/>
            <ac:spMk id="2" creationId="{3D43EA91-73BF-8F96-DF98-7553FB5FA1EC}"/>
          </ac:spMkLst>
        </pc:spChg>
        <pc:spChg chg="del">
          <ac:chgData name="Pete Smyth (2316422)" userId="S::2316422@student.uwtsd.ac.uk::a2616c6a-f6ed-404a-8b7d-58447d737bf6" providerId="AD" clId="Web-{5C16FDED-6A91-02FF-DC00-79188DF9FF39}" dt="2023-11-27T08:20:44.812" v="15"/>
          <ac:spMkLst>
            <pc:docMk/>
            <pc:sldMk cId="1067681998" sldId="284"/>
            <ac:spMk id="3" creationId="{23E0CCA6-6E68-8C84-FEB3-0A94B60AE2A2}"/>
          </ac:spMkLst>
        </pc:spChg>
        <pc:picChg chg="add mod">
          <ac:chgData name="Pete Smyth (2316422)" userId="S::2316422@student.uwtsd.ac.uk::a2616c6a-f6ed-404a-8b7d-58447d737bf6" providerId="AD" clId="Web-{5C16FDED-6A91-02FF-DC00-79188DF9FF39}" dt="2023-11-27T08:32:43.494" v="30" actId="1076"/>
          <ac:picMkLst>
            <pc:docMk/>
            <pc:sldMk cId="1067681998" sldId="284"/>
            <ac:picMk id="4" creationId="{98BA43D3-5271-CFDD-4D8E-5009EE21A459}"/>
          </ac:picMkLst>
        </pc:picChg>
        <pc:picChg chg="add del mod">
          <ac:chgData name="Pete Smyth (2316422)" userId="S::2316422@student.uwtsd.ac.uk::a2616c6a-f6ed-404a-8b7d-58447d737bf6" providerId="AD" clId="Web-{5C16FDED-6A91-02FF-DC00-79188DF9FF39}" dt="2023-11-27T08:32:36.103" v="26"/>
          <ac:picMkLst>
            <pc:docMk/>
            <pc:sldMk cId="1067681998" sldId="284"/>
            <ac:picMk id="5" creationId="{6C4BD395-FC09-76E0-5458-9D684B20ACB3}"/>
          </ac:picMkLst>
        </pc:picChg>
        <pc:picChg chg="add mod">
          <ac:chgData name="Pete Smyth (2316422)" userId="S::2316422@student.uwtsd.ac.uk::a2616c6a-f6ed-404a-8b7d-58447d737bf6" providerId="AD" clId="Web-{5C16FDED-6A91-02FF-DC00-79188DF9FF39}" dt="2023-11-27T08:32:41.338" v="29" actId="14100"/>
          <ac:picMkLst>
            <pc:docMk/>
            <pc:sldMk cId="1067681998" sldId="284"/>
            <ac:picMk id="6" creationId="{FF281615-E434-5949-31C7-BDA93DEF3AD5}"/>
          </ac:picMkLst>
        </pc:picChg>
        <pc:picChg chg="add mod">
          <ac:chgData name="Pete Smyth (2316422)" userId="S::2316422@student.uwtsd.ac.uk::a2616c6a-f6ed-404a-8b7d-58447d737bf6" providerId="AD" clId="Web-{5C16FDED-6A91-02FF-DC00-79188DF9FF39}" dt="2023-11-27T08:33:21.839" v="32" actId="1076"/>
          <ac:picMkLst>
            <pc:docMk/>
            <pc:sldMk cId="1067681998" sldId="284"/>
            <ac:picMk id="7" creationId="{49FD52CB-D11A-B2A9-897C-0CE07A6E1D6E}"/>
          </ac:picMkLst>
        </pc:picChg>
      </pc:sldChg>
      <pc:sldChg chg="addSp delSp modSp new">
        <pc:chgData name="Pete Smyth (2316422)" userId="S::2316422@student.uwtsd.ac.uk::a2616c6a-f6ed-404a-8b7d-58447d737bf6" providerId="AD" clId="Web-{5C16FDED-6A91-02FF-DC00-79188DF9FF39}" dt="2023-11-27T08:46:02.714" v="97" actId="20577"/>
        <pc:sldMkLst>
          <pc:docMk/>
          <pc:sldMk cId="1467375039" sldId="285"/>
        </pc:sldMkLst>
        <pc:spChg chg="del">
          <ac:chgData name="Pete Smyth (2316422)" userId="S::2316422@student.uwtsd.ac.uk::a2616c6a-f6ed-404a-8b7d-58447d737bf6" providerId="AD" clId="Web-{5C16FDED-6A91-02FF-DC00-79188DF9FF39}" dt="2023-11-27T08:26:18.449" v="24"/>
          <ac:spMkLst>
            <pc:docMk/>
            <pc:sldMk cId="1467375039" sldId="285"/>
            <ac:spMk id="2" creationId="{56C40BA5-2D40-C1A0-3D3F-9A07924470F6}"/>
          </ac:spMkLst>
        </pc:spChg>
        <pc:spChg chg="del">
          <ac:chgData name="Pete Smyth (2316422)" userId="S::2316422@student.uwtsd.ac.uk::a2616c6a-f6ed-404a-8b7d-58447d737bf6" providerId="AD" clId="Web-{5C16FDED-6A91-02FF-DC00-79188DF9FF39}" dt="2023-11-27T08:26:20.308" v="25"/>
          <ac:spMkLst>
            <pc:docMk/>
            <pc:sldMk cId="1467375039" sldId="285"/>
            <ac:spMk id="3" creationId="{0FE9FC68-2124-9F35-E5A7-E74B748AE7CF}"/>
          </ac:spMkLst>
        </pc:spChg>
        <pc:spChg chg="add mod">
          <ac:chgData name="Pete Smyth (2316422)" userId="S::2316422@student.uwtsd.ac.uk::a2616c6a-f6ed-404a-8b7d-58447d737bf6" providerId="AD" clId="Web-{5C16FDED-6A91-02FF-DC00-79188DF9FF39}" dt="2023-11-27T08:46:02.714" v="97" actId="20577"/>
          <ac:spMkLst>
            <pc:docMk/>
            <pc:sldMk cId="1467375039" sldId="285"/>
            <ac:spMk id="6" creationId="{B759813F-D8DC-2417-1294-0F8C5CBAD906}"/>
          </ac:spMkLst>
        </pc:spChg>
        <pc:picChg chg="add del mod">
          <ac:chgData name="Pete Smyth (2316422)" userId="S::2316422@student.uwtsd.ac.uk::a2616c6a-f6ed-404a-8b7d-58447d737bf6" providerId="AD" clId="Web-{5C16FDED-6A91-02FF-DC00-79188DF9FF39}" dt="2023-11-27T08:34:15.310" v="36"/>
          <ac:picMkLst>
            <pc:docMk/>
            <pc:sldMk cId="1467375039" sldId="285"/>
            <ac:picMk id="4" creationId="{DD9E3306-2209-3E57-F6CC-D326FE2E6BB4}"/>
          </ac:picMkLst>
        </pc:picChg>
        <pc:picChg chg="add mod">
          <ac:chgData name="Pete Smyth (2316422)" userId="S::2316422@student.uwtsd.ac.uk::a2616c6a-f6ed-404a-8b7d-58447d737bf6" providerId="AD" clId="Web-{5C16FDED-6A91-02FF-DC00-79188DF9FF39}" dt="2023-11-27T08:34:36.764" v="39" actId="14100"/>
          <ac:picMkLst>
            <pc:docMk/>
            <pc:sldMk cId="1467375039" sldId="285"/>
            <ac:picMk id="5" creationId="{9FAB13C0-0978-7C20-ED38-56F8C7D0F673}"/>
          </ac:picMkLst>
        </pc:picChg>
      </pc:sldChg>
      <pc:sldChg chg="addSp delSp modSp new">
        <pc:chgData name="Pete Smyth (2316422)" userId="S::2316422@student.uwtsd.ac.uk::a2616c6a-f6ed-404a-8b7d-58447d737bf6" providerId="AD" clId="Web-{5C16FDED-6A91-02FF-DC00-79188DF9FF39}" dt="2023-11-27T08:42:57.973" v="55" actId="14100"/>
        <pc:sldMkLst>
          <pc:docMk/>
          <pc:sldMk cId="1735964299" sldId="286"/>
        </pc:sldMkLst>
        <pc:spChg chg="del">
          <ac:chgData name="Pete Smyth (2316422)" userId="S::2316422@student.uwtsd.ac.uk::a2616c6a-f6ed-404a-8b7d-58447d737bf6" providerId="AD" clId="Web-{5C16FDED-6A91-02FF-DC00-79188DF9FF39}" dt="2023-11-27T08:34:44.498" v="41"/>
          <ac:spMkLst>
            <pc:docMk/>
            <pc:sldMk cId="1735964299" sldId="286"/>
            <ac:spMk id="2" creationId="{5A9268F9-F066-709D-4573-7BB1543F55D0}"/>
          </ac:spMkLst>
        </pc:spChg>
        <pc:spChg chg="del">
          <ac:chgData name="Pete Smyth (2316422)" userId="S::2316422@student.uwtsd.ac.uk::a2616c6a-f6ed-404a-8b7d-58447d737bf6" providerId="AD" clId="Web-{5C16FDED-6A91-02FF-DC00-79188DF9FF39}" dt="2023-11-27T08:34:46.483" v="42"/>
          <ac:spMkLst>
            <pc:docMk/>
            <pc:sldMk cId="1735964299" sldId="286"/>
            <ac:spMk id="3" creationId="{41D94A9D-360F-EB31-B408-E62CBBF32709}"/>
          </ac:spMkLst>
        </pc:spChg>
        <pc:spChg chg="add mod">
          <ac:chgData name="Pete Smyth (2316422)" userId="S::2316422@student.uwtsd.ac.uk::a2616c6a-f6ed-404a-8b7d-58447d737bf6" providerId="AD" clId="Web-{5C16FDED-6A91-02FF-DC00-79188DF9FF39}" dt="2023-11-27T08:42:31.894" v="50" actId="20577"/>
          <ac:spMkLst>
            <pc:docMk/>
            <pc:sldMk cId="1735964299" sldId="286"/>
            <ac:spMk id="5" creationId="{91BFA94A-AD4E-49E3-AD3F-CA19872598B3}"/>
          </ac:spMkLst>
        </pc:spChg>
        <pc:spChg chg="add mod">
          <ac:chgData name="Pete Smyth (2316422)" userId="S::2316422@student.uwtsd.ac.uk::a2616c6a-f6ed-404a-8b7d-58447d737bf6" providerId="AD" clId="Web-{5C16FDED-6A91-02FF-DC00-79188DF9FF39}" dt="2023-11-27T08:42:57.973" v="55" actId="14100"/>
          <ac:spMkLst>
            <pc:docMk/>
            <pc:sldMk cId="1735964299" sldId="286"/>
            <ac:spMk id="6" creationId="{E85B6025-34B8-9157-AA4C-9849ED69B456}"/>
          </ac:spMkLst>
        </pc:spChg>
        <pc:picChg chg="add mod">
          <ac:chgData name="Pete Smyth (2316422)" userId="S::2316422@student.uwtsd.ac.uk::a2616c6a-f6ed-404a-8b7d-58447d737bf6" providerId="AD" clId="Web-{5C16FDED-6A91-02FF-DC00-79188DF9FF39}" dt="2023-11-27T08:41:30.329" v="44" actId="1076"/>
          <ac:picMkLst>
            <pc:docMk/>
            <pc:sldMk cId="1735964299" sldId="286"/>
            <ac:picMk id="4" creationId="{590499D1-F7E3-F334-93D7-A0416988F793}"/>
          </ac:picMkLst>
        </pc:picChg>
      </pc:sldChg>
      <pc:sldChg chg="addSp delSp modSp new">
        <pc:chgData name="Pete Smyth (2316422)" userId="S::2316422@student.uwtsd.ac.uk::a2616c6a-f6ed-404a-8b7d-58447d737bf6" providerId="AD" clId="Web-{5C16FDED-6A91-02FF-DC00-79188DF9FF39}" dt="2023-11-27T08:52:24.134" v="158" actId="20577"/>
        <pc:sldMkLst>
          <pc:docMk/>
          <pc:sldMk cId="3482214449" sldId="287"/>
        </pc:sldMkLst>
        <pc:spChg chg="del">
          <ac:chgData name="Pete Smyth (2316422)" userId="S::2316422@student.uwtsd.ac.uk::a2616c6a-f6ed-404a-8b7d-58447d737bf6" providerId="AD" clId="Web-{5C16FDED-6A91-02FF-DC00-79188DF9FF39}" dt="2023-11-27T08:47:10.264" v="99"/>
          <ac:spMkLst>
            <pc:docMk/>
            <pc:sldMk cId="3482214449" sldId="287"/>
            <ac:spMk id="2" creationId="{8B2B52EC-40F0-CC4E-2FCE-B06078549C7A}"/>
          </ac:spMkLst>
        </pc:spChg>
        <pc:spChg chg="del">
          <ac:chgData name="Pete Smyth (2316422)" userId="S::2316422@student.uwtsd.ac.uk::a2616c6a-f6ed-404a-8b7d-58447d737bf6" providerId="AD" clId="Web-{5C16FDED-6A91-02FF-DC00-79188DF9FF39}" dt="2023-11-27T08:47:11.436" v="100"/>
          <ac:spMkLst>
            <pc:docMk/>
            <pc:sldMk cId="3482214449" sldId="287"/>
            <ac:spMk id="3" creationId="{C0BDAA97-497D-8719-3F79-3C2BF0D54455}"/>
          </ac:spMkLst>
        </pc:spChg>
        <pc:spChg chg="add mod">
          <ac:chgData name="Pete Smyth (2316422)" userId="S::2316422@student.uwtsd.ac.uk::a2616c6a-f6ed-404a-8b7d-58447d737bf6" providerId="AD" clId="Web-{5C16FDED-6A91-02FF-DC00-79188DF9FF39}" dt="2023-11-27T08:52:04.962" v="147" actId="20577"/>
          <ac:spMkLst>
            <pc:docMk/>
            <pc:sldMk cId="3482214449" sldId="287"/>
            <ac:spMk id="7" creationId="{777A26A2-A354-AFD4-2EBF-A4A4F3E55F6E}"/>
          </ac:spMkLst>
        </pc:spChg>
        <pc:spChg chg="add mod">
          <ac:chgData name="Pete Smyth (2316422)" userId="S::2316422@student.uwtsd.ac.uk::a2616c6a-f6ed-404a-8b7d-58447d737bf6" providerId="AD" clId="Web-{5C16FDED-6A91-02FF-DC00-79188DF9FF39}" dt="2023-11-27T08:52:24.134" v="158" actId="20577"/>
          <ac:spMkLst>
            <pc:docMk/>
            <pc:sldMk cId="3482214449" sldId="287"/>
            <ac:spMk id="8" creationId="{C4BEF72A-A3A8-78F6-CDA2-2CFF32ADE070}"/>
          </ac:spMkLst>
        </pc:spChg>
        <pc:picChg chg="add del mod">
          <ac:chgData name="Pete Smyth (2316422)" userId="S::2316422@student.uwtsd.ac.uk::a2616c6a-f6ed-404a-8b7d-58447d737bf6" providerId="AD" clId="Web-{5C16FDED-6A91-02FF-DC00-79188DF9FF39}" dt="2023-11-27T08:50:19.114" v="127"/>
          <ac:picMkLst>
            <pc:docMk/>
            <pc:sldMk cId="3482214449" sldId="287"/>
            <ac:picMk id="4" creationId="{F37D9F8E-1742-3D5E-D187-44FF248C8E2E}"/>
          </ac:picMkLst>
        </pc:picChg>
        <pc:picChg chg="add del mod">
          <ac:chgData name="Pete Smyth (2316422)" userId="S::2316422@student.uwtsd.ac.uk::a2616c6a-f6ed-404a-8b7d-58447d737bf6" providerId="AD" clId="Web-{5C16FDED-6A91-02FF-DC00-79188DF9FF39}" dt="2023-11-27T08:50:55.819" v="139"/>
          <ac:picMkLst>
            <pc:docMk/>
            <pc:sldMk cId="3482214449" sldId="287"/>
            <ac:picMk id="5" creationId="{E78EF535-A14E-4591-7412-5F431B44264D}"/>
          </ac:picMkLst>
        </pc:picChg>
        <pc:picChg chg="add mod">
          <ac:chgData name="Pete Smyth (2316422)" userId="S::2316422@student.uwtsd.ac.uk::a2616c6a-f6ed-404a-8b7d-58447d737bf6" providerId="AD" clId="Web-{5C16FDED-6A91-02FF-DC00-79188DF9FF39}" dt="2023-11-27T08:51:05.569" v="141" actId="14100"/>
          <ac:picMkLst>
            <pc:docMk/>
            <pc:sldMk cId="3482214449" sldId="287"/>
            <ac:picMk id="6" creationId="{F94538E8-AB49-DE6C-9D5E-8CDAF5E2DA7F}"/>
          </ac:picMkLst>
        </pc:picChg>
      </pc:sldChg>
    </pc:docChg>
  </pc:docChgLst>
  <pc:docChgLst>
    <pc:chgData name="Pete Smyth (2316422)" userId="S::2316422@student.uwtsd.ac.uk::a2616c6a-f6ed-404a-8b7d-58447d737bf6" providerId="AD" clId="Web-{28244D43-939D-828F-52E6-0911E04F5DC5}"/>
    <pc:docChg chg="addSld modSld">
      <pc:chgData name="Pete Smyth (2316422)" userId="S::2316422@student.uwtsd.ac.uk::a2616c6a-f6ed-404a-8b7d-58447d737bf6" providerId="AD" clId="Web-{28244D43-939D-828F-52E6-0911E04F5DC5}" dt="2023-11-26T18:53:38.880" v="30"/>
      <pc:docMkLst>
        <pc:docMk/>
      </pc:docMkLst>
      <pc:sldChg chg="addSp delSp modSp new">
        <pc:chgData name="Pete Smyth (2316422)" userId="S::2316422@student.uwtsd.ac.uk::a2616c6a-f6ed-404a-8b7d-58447d737bf6" providerId="AD" clId="Web-{28244D43-939D-828F-52E6-0911E04F5DC5}" dt="2023-11-26T18:49:25.588" v="17" actId="14100"/>
        <pc:sldMkLst>
          <pc:docMk/>
          <pc:sldMk cId="348750930" sldId="280"/>
        </pc:sldMkLst>
        <pc:spChg chg="mod">
          <ac:chgData name="Pete Smyth (2316422)" userId="S::2316422@student.uwtsd.ac.uk::a2616c6a-f6ed-404a-8b7d-58447d737bf6" providerId="AD" clId="Web-{28244D43-939D-828F-52E6-0911E04F5DC5}" dt="2023-11-26T18:48:05.164" v="9" actId="20577"/>
          <ac:spMkLst>
            <pc:docMk/>
            <pc:sldMk cId="348750930" sldId="280"/>
            <ac:spMk id="2" creationId="{7B4ADBD4-8971-C83C-F1FE-18B49FECC48A}"/>
          </ac:spMkLst>
        </pc:spChg>
        <pc:spChg chg="del">
          <ac:chgData name="Pete Smyth (2316422)" userId="S::2316422@student.uwtsd.ac.uk::a2616c6a-f6ed-404a-8b7d-58447d737bf6" providerId="AD" clId="Web-{28244D43-939D-828F-52E6-0911E04F5DC5}" dt="2023-11-26T18:48:10.493" v="10"/>
          <ac:spMkLst>
            <pc:docMk/>
            <pc:sldMk cId="348750930" sldId="280"/>
            <ac:spMk id="3" creationId="{ECD17F0B-D9BD-EC10-410B-DA0C5A31BCB7}"/>
          </ac:spMkLst>
        </pc:spChg>
        <pc:picChg chg="add mod">
          <ac:chgData name="Pete Smyth (2316422)" userId="S::2316422@student.uwtsd.ac.uk::a2616c6a-f6ed-404a-8b7d-58447d737bf6" providerId="AD" clId="Web-{28244D43-939D-828F-52E6-0911E04F5DC5}" dt="2023-11-26T18:48:18.180" v="12" actId="1076"/>
          <ac:picMkLst>
            <pc:docMk/>
            <pc:sldMk cId="348750930" sldId="280"/>
            <ac:picMk id="4" creationId="{0DFB9C4A-64A5-2657-2899-9AEE5C494C9C}"/>
          </ac:picMkLst>
        </pc:picChg>
        <pc:picChg chg="add mod">
          <ac:chgData name="Pete Smyth (2316422)" userId="S::2316422@student.uwtsd.ac.uk::a2616c6a-f6ed-404a-8b7d-58447d737bf6" providerId="AD" clId="Web-{28244D43-939D-828F-52E6-0911E04F5DC5}" dt="2023-11-26T18:48:43.759" v="14" actId="1076"/>
          <ac:picMkLst>
            <pc:docMk/>
            <pc:sldMk cId="348750930" sldId="280"/>
            <ac:picMk id="5" creationId="{71953053-5394-CC07-9894-9178362C6344}"/>
          </ac:picMkLst>
        </pc:picChg>
        <pc:picChg chg="add mod">
          <ac:chgData name="Pete Smyth (2316422)" userId="S::2316422@student.uwtsd.ac.uk::a2616c6a-f6ed-404a-8b7d-58447d737bf6" providerId="AD" clId="Web-{28244D43-939D-828F-52E6-0911E04F5DC5}" dt="2023-11-26T18:49:25.588" v="17" actId="14100"/>
          <ac:picMkLst>
            <pc:docMk/>
            <pc:sldMk cId="348750930" sldId="280"/>
            <ac:picMk id="6" creationId="{0D3AADE7-DAE8-EB83-2A13-7A981B5F8D18}"/>
          </ac:picMkLst>
        </pc:picChg>
      </pc:sldChg>
      <pc:sldChg chg="addSp delSp modSp new">
        <pc:chgData name="Pete Smyth (2316422)" userId="S::2316422@student.uwtsd.ac.uk::a2616c6a-f6ed-404a-8b7d-58447d737bf6" providerId="AD" clId="Web-{28244D43-939D-828F-52E6-0911E04F5DC5}" dt="2023-11-26T18:52:45.895" v="28" actId="1076"/>
        <pc:sldMkLst>
          <pc:docMk/>
          <pc:sldMk cId="3677064276" sldId="281"/>
        </pc:sldMkLst>
        <pc:spChg chg="del">
          <ac:chgData name="Pete Smyth (2316422)" userId="S::2316422@student.uwtsd.ac.uk::a2616c6a-f6ed-404a-8b7d-58447d737bf6" providerId="AD" clId="Web-{28244D43-939D-828F-52E6-0911E04F5DC5}" dt="2023-11-26T18:49:34.213" v="19"/>
          <ac:spMkLst>
            <pc:docMk/>
            <pc:sldMk cId="3677064276" sldId="281"/>
            <ac:spMk id="2" creationId="{BCAF5AB1-D83B-2371-A1B0-424490636A22}"/>
          </ac:spMkLst>
        </pc:spChg>
        <pc:spChg chg="del">
          <ac:chgData name="Pete Smyth (2316422)" userId="S::2316422@student.uwtsd.ac.uk::a2616c6a-f6ed-404a-8b7d-58447d737bf6" providerId="AD" clId="Web-{28244D43-939D-828F-52E6-0911E04F5DC5}" dt="2023-11-26T18:49:36.400" v="20"/>
          <ac:spMkLst>
            <pc:docMk/>
            <pc:sldMk cId="3677064276" sldId="281"/>
            <ac:spMk id="3" creationId="{EDD02283-40A8-C77F-654F-DC9E35E00682}"/>
          </ac:spMkLst>
        </pc:spChg>
        <pc:picChg chg="add mod">
          <ac:chgData name="Pete Smyth (2316422)" userId="S::2316422@student.uwtsd.ac.uk::a2616c6a-f6ed-404a-8b7d-58447d737bf6" providerId="AD" clId="Web-{28244D43-939D-828F-52E6-0911E04F5DC5}" dt="2023-11-26T18:52:13.316" v="23" actId="14100"/>
          <ac:picMkLst>
            <pc:docMk/>
            <pc:sldMk cId="3677064276" sldId="281"/>
            <ac:picMk id="4" creationId="{CAF5C6FD-A62C-F2FD-703A-D4C2A5D335AF}"/>
          </ac:picMkLst>
        </pc:picChg>
        <pc:picChg chg="add mod">
          <ac:chgData name="Pete Smyth (2316422)" userId="S::2316422@student.uwtsd.ac.uk::a2616c6a-f6ed-404a-8b7d-58447d737bf6" providerId="AD" clId="Web-{28244D43-939D-828F-52E6-0911E04F5DC5}" dt="2023-11-26T18:52:45.895" v="28" actId="1076"/>
          <ac:picMkLst>
            <pc:docMk/>
            <pc:sldMk cId="3677064276" sldId="281"/>
            <ac:picMk id="5" creationId="{BE314115-DFB0-F4A7-8446-9D2E16099031}"/>
          </ac:picMkLst>
        </pc:picChg>
      </pc:sldChg>
      <pc:sldChg chg="addSp delSp modSp new">
        <pc:chgData name="Pete Smyth (2316422)" userId="S::2316422@student.uwtsd.ac.uk::a2616c6a-f6ed-404a-8b7d-58447d737bf6" providerId="AD" clId="Web-{28244D43-939D-828F-52E6-0911E04F5DC5}" dt="2023-11-26T18:53:38.880" v="30"/>
        <pc:sldMkLst>
          <pc:docMk/>
          <pc:sldMk cId="1757504198" sldId="282"/>
        </pc:sldMkLst>
        <pc:spChg chg="del">
          <ac:chgData name="Pete Smyth (2316422)" userId="S::2316422@student.uwtsd.ac.uk::a2616c6a-f6ed-404a-8b7d-58447d737bf6" providerId="AD" clId="Web-{28244D43-939D-828F-52E6-0911E04F5DC5}" dt="2023-11-26T18:52:18.394" v="25"/>
          <ac:spMkLst>
            <pc:docMk/>
            <pc:sldMk cId="1757504198" sldId="282"/>
            <ac:spMk id="2" creationId="{F7F492F3-06B3-2F5E-7FA9-4CC5C7D72C08}"/>
          </ac:spMkLst>
        </pc:spChg>
        <pc:spChg chg="del">
          <ac:chgData name="Pete Smyth (2316422)" userId="S::2316422@student.uwtsd.ac.uk::a2616c6a-f6ed-404a-8b7d-58447d737bf6" providerId="AD" clId="Web-{28244D43-939D-828F-52E6-0911E04F5DC5}" dt="2023-11-26T18:52:21.113" v="26"/>
          <ac:spMkLst>
            <pc:docMk/>
            <pc:sldMk cId="1757504198" sldId="282"/>
            <ac:spMk id="3" creationId="{FD330DB4-7F41-7F99-97EF-90C473FE503B}"/>
          </ac:spMkLst>
        </pc:spChg>
        <pc:picChg chg="add del mod">
          <ac:chgData name="Pete Smyth (2316422)" userId="S::2316422@student.uwtsd.ac.uk::a2616c6a-f6ed-404a-8b7d-58447d737bf6" providerId="AD" clId="Web-{28244D43-939D-828F-52E6-0911E04F5DC5}" dt="2023-11-26T18:53:38.880" v="30"/>
          <ac:picMkLst>
            <pc:docMk/>
            <pc:sldMk cId="1757504198" sldId="282"/>
            <ac:picMk id="4" creationId="{C9087F83-55D6-C7A6-9480-E7ED76D71971}"/>
          </ac:picMkLst>
        </pc:picChg>
      </pc:sldChg>
    </pc:docChg>
  </pc:docChgLst>
  <pc:docChgLst>
    <pc:chgData name="Pete Smyth (2316422)" userId="S::2316422@student.uwtsd.ac.uk::a2616c6a-f6ed-404a-8b7d-58447d737bf6" providerId="AD" clId="Web-{14E88559-C1E7-A56E-58E4-ABCCBEA77823}"/>
    <pc:docChg chg="addSld modSld sldOrd">
      <pc:chgData name="Pete Smyth (2316422)" userId="S::2316422@student.uwtsd.ac.uk::a2616c6a-f6ed-404a-8b7d-58447d737bf6" providerId="AD" clId="Web-{14E88559-C1E7-A56E-58E4-ABCCBEA77823}" dt="2023-11-24T07:57:02.776" v="8" actId="20577"/>
      <pc:docMkLst>
        <pc:docMk/>
      </pc:docMkLst>
      <pc:sldChg chg="addSp delSp modSp new ord">
        <pc:chgData name="Pete Smyth (2316422)" userId="S::2316422@student.uwtsd.ac.uk::a2616c6a-f6ed-404a-8b7d-58447d737bf6" providerId="AD" clId="Web-{14E88559-C1E7-A56E-58E4-ABCCBEA77823}" dt="2023-11-24T07:57:02.776" v="8" actId="20577"/>
        <pc:sldMkLst>
          <pc:docMk/>
          <pc:sldMk cId="1244112941" sldId="279"/>
        </pc:sldMkLst>
        <pc:spChg chg="del">
          <ac:chgData name="Pete Smyth (2316422)" userId="S::2316422@student.uwtsd.ac.uk::a2616c6a-f6ed-404a-8b7d-58447d737bf6" providerId="AD" clId="Web-{14E88559-C1E7-A56E-58E4-ABCCBEA77823}" dt="2023-11-24T07:56:28.838" v="1"/>
          <ac:spMkLst>
            <pc:docMk/>
            <pc:sldMk cId="1244112941" sldId="279"/>
            <ac:spMk id="2" creationId="{9A9E4DA0-543F-A3DB-3E60-53C9AFB83091}"/>
          </ac:spMkLst>
        </pc:spChg>
        <pc:spChg chg="del">
          <ac:chgData name="Pete Smyth (2316422)" userId="S::2316422@student.uwtsd.ac.uk::a2616c6a-f6ed-404a-8b7d-58447d737bf6" providerId="AD" clId="Web-{14E88559-C1E7-A56E-58E4-ABCCBEA77823}" dt="2023-11-24T07:56:33.525" v="2"/>
          <ac:spMkLst>
            <pc:docMk/>
            <pc:sldMk cId="1244112941" sldId="279"/>
            <ac:spMk id="3" creationId="{C20BEA75-F20F-F4EF-038A-5DA47E720DBC}"/>
          </ac:spMkLst>
        </pc:spChg>
        <pc:spChg chg="add mod">
          <ac:chgData name="Pete Smyth (2316422)" userId="S::2316422@student.uwtsd.ac.uk::a2616c6a-f6ed-404a-8b7d-58447d737bf6" providerId="AD" clId="Web-{14E88559-C1E7-A56E-58E4-ABCCBEA77823}" dt="2023-11-24T07:57:02.776" v="8" actId="20577"/>
          <ac:spMkLst>
            <pc:docMk/>
            <pc:sldMk cId="1244112941" sldId="279"/>
            <ac:spMk id="5" creationId="{834FE991-CC57-4434-FFAF-1FF1FEEEA2CD}"/>
          </ac:spMkLst>
        </pc:spChg>
      </pc:sldChg>
    </pc:docChg>
  </pc:docChgLst>
  <pc:docChgLst>
    <pc:chgData name="Simon Rees (0151968)" userId="S::0151968@student.uwtsd.ac.uk::e46edfc7-8269-4b76-b6c7-74bfc360319e" providerId="AD" clId="Web-{A4E46322-5217-CFD1-4419-1F4C99E0B7B7}"/>
    <pc:docChg chg="addSld delSld modSld">
      <pc:chgData name="Simon Rees (0151968)" userId="S::0151968@student.uwtsd.ac.uk::e46edfc7-8269-4b76-b6c7-74bfc360319e" providerId="AD" clId="Web-{A4E46322-5217-CFD1-4419-1F4C99E0B7B7}" dt="2023-11-23T21:08:50.370" v="863" actId="20577"/>
      <pc:docMkLst>
        <pc:docMk/>
      </pc:docMkLst>
      <pc:sldChg chg="new del">
        <pc:chgData name="Simon Rees (0151968)" userId="S::0151968@student.uwtsd.ac.uk::e46edfc7-8269-4b76-b6c7-74bfc360319e" providerId="AD" clId="Web-{A4E46322-5217-CFD1-4419-1F4C99E0B7B7}" dt="2023-11-23T18:55:32.074" v="54"/>
        <pc:sldMkLst>
          <pc:docMk/>
          <pc:sldMk cId="3945513365" sldId="261"/>
        </pc:sldMkLst>
      </pc:sldChg>
      <pc:sldChg chg="addSp delSp modSp new">
        <pc:chgData name="Simon Rees (0151968)" userId="S::0151968@student.uwtsd.ac.uk::e46edfc7-8269-4b76-b6c7-74bfc360319e" providerId="AD" clId="Web-{A4E46322-5217-CFD1-4419-1F4C99E0B7B7}" dt="2023-11-23T18:51:42.956" v="40" actId="14100"/>
        <pc:sldMkLst>
          <pc:docMk/>
          <pc:sldMk cId="3464168600" sldId="262"/>
        </pc:sldMkLst>
        <pc:spChg chg="mod">
          <ac:chgData name="Simon Rees (0151968)" userId="S::0151968@student.uwtsd.ac.uk::e46edfc7-8269-4b76-b6c7-74bfc360319e" providerId="AD" clId="Web-{A4E46322-5217-CFD1-4419-1F4C99E0B7B7}" dt="2023-11-23T18:50:45.954" v="37" actId="20577"/>
          <ac:spMkLst>
            <pc:docMk/>
            <pc:sldMk cId="3464168600" sldId="262"/>
            <ac:spMk id="2" creationId="{C1F48B9F-DBB0-FAD0-A15F-34C08416D792}"/>
          </ac:spMkLst>
        </pc:spChg>
        <pc:spChg chg="del">
          <ac:chgData name="Simon Rees (0151968)" userId="S::0151968@student.uwtsd.ac.uk::e46edfc7-8269-4b76-b6c7-74bfc360319e" providerId="AD" clId="Web-{A4E46322-5217-CFD1-4419-1F4C99E0B7B7}" dt="2023-11-23T18:51:34.409" v="38"/>
          <ac:spMkLst>
            <pc:docMk/>
            <pc:sldMk cId="3464168600" sldId="262"/>
            <ac:spMk id="3" creationId="{08D28ABB-CBA3-D485-42F7-9AEBAC2339B9}"/>
          </ac:spMkLst>
        </pc:spChg>
        <pc:picChg chg="add mod ord">
          <ac:chgData name="Simon Rees (0151968)" userId="S::0151968@student.uwtsd.ac.uk::e46edfc7-8269-4b76-b6c7-74bfc360319e" providerId="AD" clId="Web-{A4E46322-5217-CFD1-4419-1F4C99E0B7B7}" dt="2023-11-23T18:51:42.956" v="40" actId="14100"/>
          <ac:picMkLst>
            <pc:docMk/>
            <pc:sldMk cId="3464168600" sldId="262"/>
            <ac:picMk id="4" creationId="{4DEA72B5-00FB-0256-3625-FBCAA73EB495}"/>
          </ac:picMkLst>
        </pc:picChg>
      </pc:sldChg>
      <pc:sldChg chg="addSp delSp modSp new">
        <pc:chgData name="Simon Rees (0151968)" userId="S::0151968@student.uwtsd.ac.uk::e46edfc7-8269-4b76-b6c7-74bfc360319e" providerId="AD" clId="Web-{A4E46322-5217-CFD1-4419-1F4C99E0B7B7}" dt="2023-11-23T18:50:22.282" v="29" actId="20577"/>
        <pc:sldMkLst>
          <pc:docMk/>
          <pc:sldMk cId="655455657" sldId="263"/>
        </pc:sldMkLst>
        <pc:spChg chg="mod">
          <ac:chgData name="Simon Rees (0151968)" userId="S::0151968@student.uwtsd.ac.uk::e46edfc7-8269-4b76-b6c7-74bfc360319e" providerId="AD" clId="Web-{A4E46322-5217-CFD1-4419-1F4C99E0B7B7}" dt="2023-11-23T18:50:22.282" v="29" actId="20577"/>
          <ac:spMkLst>
            <pc:docMk/>
            <pc:sldMk cId="655455657" sldId="263"/>
            <ac:spMk id="2" creationId="{D9FBF213-B7A6-2942-D721-0CA462E3C81A}"/>
          </ac:spMkLst>
        </pc:spChg>
        <pc:spChg chg="del">
          <ac:chgData name="Simon Rees (0151968)" userId="S::0151968@student.uwtsd.ac.uk::e46edfc7-8269-4b76-b6c7-74bfc360319e" providerId="AD" clId="Web-{A4E46322-5217-CFD1-4419-1F4C99E0B7B7}" dt="2023-11-23T18:48:27.949" v="21"/>
          <ac:spMkLst>
            <pc:docMk/>
            <pc:sldMk cId="655455657" sldId="263"/>
            <ac:spMk id="3" creationId="{E19C225B-6552-EEDC-32F5-5B18F7B15450}"/>
          </ac:spMkLst>
        </pc:spChg>
        <pc:picChg chg="add mod ord">
          <ac:chgData name="Simon Rees (0151968)" userId="S::0151968@student.uwtsd.ac.uk::e46edfc7-8269-4b76-b6c7-74bfc360319e" providerId="AD" clId="Web-{A4E46322-5217-CFD1-4419-1F4C99E0B7B7}" dt="2023-11-23T18:48:53.607" v="25" actId="1076"/>
          <ac:picMkLst>
            <pc:docMk/>
            <pc:sldMk cId="655455657" sldId="263"/>
            <ac:picMk id="4" creationId="{9D0DEC61-BB99-04F8-6594-E3F3956AE17A}"/>
          </ac:picMkLst>
        </pc:picChg>
      </pc:sldChg>
      <pc:sldChg chg="addSp delSp modSp new">
        <pc:chgData name="Simon Rees (0151968)" userId="S::0151968@student.uwtsd.ac.uk::e46edfc7-8269-4b76-b6c7-74bfc360319e" providerId="AD" clId="Web-{A4E46322-5217-CFD1-4419-1F4C99E0B7B7}" dt="2023-11-23T18:43:31.908" v="15"/>
        <pc:sldMkLst>
          <pc:docMk/>
          <pc:sldMk cId="2662829616" sldId="264"/>
        </pc:sldMkLst>
        <pc:spChg chg="mod">
          <ac:chgData name="Simon Rees (0151968)" userId="S::0151968@student.uwtsd.ac.uk::e46edfc7-8269-4b76-b6c7-74bfc360319e" providerId="AD" clId="Web-{A4E46322-5217-CFD1-4419-1F4C99E0B7B7}" dt="2023-11-23T18:43:29.736" v="14" actId="20577"/>
          <ac:spMkLst>
            <pc:docMk/>
            <pc:sldMk cId="2662829616" sldId="264"/>
            <ac:spMk id="2" creationId="{557EFB43-01A0-A9E6-49B3-525B578120DF}"/>
          </ac:spMkLst>
        </pc:spChg>
        <pc:spChg chg="del">
          <ac:chgData name="Simon Rees (0151968)" userId="S::0151968@student.uwtsd.ac.uk::e46edfc7-8269-4b76-b6c7-74bfc360319e" providerId="AD" clId="Web-{A4E46322-5217-CFD1-4419-1F4C99E0B7B7}" dt="2023-11-23T18:43:31.908" v="15"/>
          <ac:spMkLst>
            <pc:docMk/>
            <pc:sldMk cId="2662829616" sldId="264"/>
            <ac:spMk id="3" creationId="{6427D005-5FA4-B0FE-CD34-3C59C05ECA18}"/>
          </ac:spMkLst>
        </pc:spChg>
        <pc:picChg chg="add mod ord">
          <ac:chgData name="Simon Rees (0151968)" userId="S::0151968@student.uwtsd.ac.uk::e46edfc7-8269-4b76-b6c7-74bfc360319e" providerId="AD" clId="Web-{A4E46322-5217-CFD1-4419-1F4C99E0B7B7}" dt="2023-11-23T18:43:31.908" v="15"/>
          <ac:picMkLst>
            <pc:docMk/>
            <pc:sldMk cId="2662829616" sldId="264"/>
            <ac:picMk id="4" creationId="{54B21A0F-91C7-B154-949E-910D8BE41F98}"/>
          </ac:picMkLst>
        </pc:picChg>
      </pc:sldChg>
      <pc:sldChg chg="addSp delSp modSp new">
        <pc:chgData name="Simon Rees (0151968)" userId="S::0151968@student.uwtsd.ac.uk::e46edfc7-8269-4b76-b6c7-74bfc360319e" providerId="AD" clId="Web-{A4E46322-5217-CFD1-4419-1F4C99E0B7B7}" dt="2023-11-23T18:54:48.666" v="53" actId="20577"/>
        <pc:sldMkLst>
          <pc:docMk/>
          <pc:sldMk cId="1892959515" sldId="265"/>
        </pc:sldMkLst>
        <pc:spChg chg="mod">
          <ac:chgData name="Simon Rees (0151968)" userId="S::0151968@student.uwtsd.ac.uk::e46edfc7-8269-4b76-b6c7-74bfc360319e" providerId="AD" clId="Web-{A4E46322-5217-CFD1-4419-1F4C99E0B7B7}" dt="2023-11-23T18:54:48.666" v="53" actId="20577"/>
          <ac:spMkLst>
            <pc:docMk/>
            <pc:sldMk cId="1892959515" sldId="265"/>
            <ac:spMk id="2" creationId="{A3C2864F-ED1C-E573-9A16-EBD09A88935F}"/>
          </ac:spMkLst>
        </pc:spChg>
        <pc:spChg chg="del">
          <ac:chgData name="Simon Rees (0151968)" userId="S::0151968@student.uwtsd.ac.uk::e46edfc7-8269-4b76-b6c7-74bfc360319e" providerId="AD" clId="Web-{A4E46322-5217-CFD1-4419-1F4C99E0B7B7}" dt="2023-11-23T18:54:24.556" v="42"/>
          <ac:spMkLst>
            <pc:docMk/>
            <pc:sldMk cId="1892959515" sldId="265"/>
            <ac:spMk id="3" creationId="{E2B435AE-539E-1F4F-E002-91A619AF728E}"/>
          </ac:spMkLst>
        </pc:spChg>
        <pc:picChg chg="add mod ord">
          <ac:chgData name="Simon Rees (0151968)" userId="S::0151968@student.uwtsd.ac.uk::e46edfc7-8269-4b76-b6c7-74bfc360319e" providerId="AD" clId="Web-{A4E46322-5217-CFD1-4419-1F4C99E0B7B7}" dt="2023-11-23T18:54:32.197" v="44" actId="14100"/>
          <ac:picMkLst>
            <pc:docMk/>
            <pc:sldMk cId="1892959515" sldId="265"/>
            <ac:picMk id="4" creationId="{86DC93E4-CEBC-51F0-9473-8B5A4F21F8A6}"/>
          </ac:picMkLst>
        </pc:picChg>
      </pc:sldChg>
      <pc:sldChg chg="modSp new">
        <pc:chgData name="Simon Rees (0151968)" userId="S::0151968@student.uwtsd.ac.uk::e46edfc7-8269-4b76-b6c7-74bfc360319e" providerId="AD" clId="Web-{A4E46322-5217-CFD1-4419-1F4C99E0B7B7}" dt="2023-11-23T19:22:32.282" v="68" actId="20577"/>
        <pc:sldMkLst>
          <pc:docMk/>
          <pc:sldMk cId="1872055733" sldId="266"/>
        </pc:sldMkLst>
        <pc:spChg chg="mod">
          <ac:chgData name="Simon Rees (0151968)" userId="S::0151968@student.uwtsd.ac.uk::e46edfc7-8269-4b76-b6c7-74bfc360319e" providerId="AD" clId="Web-{A4E46322-5217-CFD1-4419-1F4C99E0B7B7}" dt="2023-11-23T19:20:59.028" v="66" actId="20577"/>
          <ac:spMkLst>
            <pc:docMk/>
            <pc:sldMk cId="1872055733" sldId="266"/>
            <ac:spMk id="2" creationId="{03815302-556F-7C5C-A9F3-CB6282F237A2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19:22:32.282" v="68" actId="20577"/>
          <ac:spMkLst>
            <pc:docMk/>
            <pc:sldMk cId="1872055733" sldId="266"/>
            <ac:spMk id="3" creationId="{5DD04FB5-E428-44B2-117B-F17D3D37CB78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19:25:04.694" v="127" actId="20577"/>
        <pc:sldMkLst>
          <pc:docMk/>
          <pc:sldMk cId="151946019" sldId="267"/>
        </pc:sldMkLst>
        <pc:spChg chg="mod">
          <ac:chgData name="Simon Rees (0151968)" userId="S::0151968@student.uwtsd.ac.uk::e46edfc7-8269-4b76-b6c7-74bfc360319e" providerId="AD" clId="Web-{A4E46322-5217-CFD1-4419-1F4C99E0B7B7}" dt="2023-11-23T19:22:43.877" v="73" actId="20577"/>
          <ac:spMkLst>
            <pc:docMk/>
            <pc:sldMk cId="151946019" sldId="267"/>
            <ac:spMk id="2" creationId="{5C853479-EF1F-2A67-602C-0EDA81D63A86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19:25:04.694" v="127" actId="20577"/>
          <ac:spMkLst>
            <pc:docMk/>
            <pc:sldMk cId="151946019" sldId="267"/>
            <ac:spMk id="3" creationId="{F002FBB5-DDC7-8093-3B1C-D0FAE83DCB2B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19:32:57.932" v="252" actId="20577"/>
        <pc:sldMkLst>
          <pc:docMk/>
          <pc:sldMk cId="2799727975" sldId="268"/>
        </pc:sldMkLst>
        <pc:spChg chg="mod">
          <ac:chgData name="Simon Rees (0151968)" userId="S::0151968@student.uwtsd.ac.uk::e46edfc7-8269-4b76-b6c7-74bfc360319e" providerId="AD" clId="Web-{A4E46322-5217-CFD1-4419-1F4C99E0B7B7}" dt="2023-11-23T19:27:03.949" v="143" actId="20577"/>
          <ac:spMkLst>
            <pc:docMk/>
            <pc:sldMk cId="2799727975" sldId="268"/>
            <ac:spMk id="2" creationId="{738030B7-5666-B3F8-E84E-05E67FB2C868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19:32:57.932" v="252" actId="20577"/>
          <ac:spMkLst>
            <pc:docMk/>
            <pc:sldMk cId="2799727975" sldId="268"/>
            <ac:spMk id="3" creationId="{8CCB2FC8-3B6A-4ECB-95F5-A00284C441B6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19:37:47.881" v="292" actId="20577"/>
        <pc:sldMkLst>
          <pc:docMk/>
          <pc:sldMk cId="1376065114" sldId="269"/>
        </pc:sldMkLst>
        <pc:spChg chg="mod">
          <ac:chgData name="Simon Rees (0151968)" userId="S::0151968@student.uwtsd.ac.uk::e46edfc7-8269-4b76-b6c7-74bfc360319e" providerId="AD" clId="Web-{A4E46322-5217-CFD1-4419-1F4C99E0B7B7}" dt="2023-11-23T19:33:15.042" v="255" actId="20577"/>
          <ac:spMkLst>
            <pc:docMk/>
            <pc:sldMk cId="1376065114" sldId="269"/>
            <ac:spMk id="2" creationId="{8161CD31-5A3D-2A3E-B915-FA5302A06616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19:37:47.881" v="292" actId="20577"/>
          <ac:spMkLst>
            <pc:docMk/>
            <pc:sldMk cId="1376065114" sldId="269"/>
            <ac:spMk id="3" creationId="{0494D3D8-344D-0BDE-76AF-1E0C9E4AFF65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19:43:35.707" v="409" actId="14100"/>
        <pc:sldMkLst>
          <pc:docMk/>
          <pc:sldMk cId="2415569250" sldId="270"/>
        </pc:sldMkLst>
        <pc:spChg chg="mod">
          <ac:chgData name="Simon Rees (0151968)" userId="S::0151968@student.uwtsd.ac.uk::e46edfc7-8269-4b76-b6c7-74bfc360319e" providerId="AD" clId="Web-{A4E46322-5217-CFD1-4419-1F4C99E0B7B7}" dt="2023-11-23T19:38:50.992" v="308" actId="20577"/>
          <ac:spMkLst>
            <pc:docMk/>
            <pc:sldMk cId="2415569250" sldId="270"/>
            <ac:spMk id="2" creationId="{6AA1E560-DE15-4EAA-D39F-CAA4BE7FCF17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19:43:35.707" v="409" actId="14100"/>
          <ac:spMkLst>
            <pc:docMk/>
            <pc:sldMk cId="2415569250" sldId="270"/>
            <ac:spMk id="3" creationId="{B35B8985-7193-8E70-8228-68513E65252E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19:55:06.859" v="546" actId="20577"/>
        <pc:sldMkLst>
          <pc:docMk/>
          <pc:sldMk cId="905938997" sldId="271"/>
        </pc:sldMkLst>
        <pc:spChg chg="mod">
          <ac:chgData name="Simon Rees (0151968)" userId="S::0151968@student.uwtsd.ac.uk::e46edfc7-8269-4b76-b6c7-74bfc360319e" providerId="AD" clId="Web-{A4E46322-5217-CFD1-4419-1F4C99E0B7B7}" dt="2023-11-23T19:45:19.148" v="411" actId="20577"/>
          <ac:spMkLst>
            <pc:docMk/>
            <pc:sldMk cId="905938997" sldId="271"/>
            <ac:spMk id="2" creationId="{2FB1C881-58FF-9E48-7A85-DD02EE468A83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19:55:06.859" v="546" actId="20577"/>
          <ac:spMkLst>
            <pc:docMk/>
            <pc:sldMk cId="905938997" sldId="271"/>
            <ac:spMk id="3" creationId="{127F0F8D-9380-4646-BAEF-299ECB49C18E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20:00:34.325" v="637" actId="20577"/>
        <pc:sldMkLst>
          <pc:docMk/>
          <pc:sldMk cId="989422880" sldId="272"/>
        </pc:sldMkLst>
        <pc:spChg chg="mod">
          <ac:chgData name="Simon Rees (0151968)" userId="S::0151968@student.uwtsd.ac.uk::e46edfc7-8269-4b76-b6c7-74bfc360319e" providerId="AD" clId="Web-{A4E46322-5217-CFD1-4419-1F4C99E0B7B7}" dt="2023-11-23T19:55:22.235" v="551" actId="20577"/>
          <ac:spMkLst>
            <pc:docMk/>
            <pc:sldMk cId="989422880" sldId="272"/>
            <ac:spMk id="2" creationId="{F6E875F4-F173-C7FA-A980-D5D2659E96C9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20:00:34.325" v="637" actId="20577"/>
          <ac:spMkLst>
            <pc:docMk/>
            <pc:sldMk cId="989422880" sldId="272"/>
            <ac:spMk id="3" creationId="{026974AB-AB2F-8123-F038-BB08913D55BE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20:58:59.822" v="759" actId="20577"/>
        <pc:sldMkLst>
          <pc:docMk/>
          <pc:sldMk cId="3304176343" sldId="273"/>
        </pc:sldMkLst>
        <pc:spChg chg="mod">
          <ac:chgData name="Simon Rees (0151968)" userId="S::0151968@student.uwtsd.ac.uk::e46edfc7-8269-4b76-b6c7-74bfc360319e" providerId="AD" clId="Web-{A4E46322-5217-CFD1-4419-1F4C99E0B7B7}" dt="2023-11-23T20:55:56.643" v="685" actId="20577"/>
          <ac:spMkLst>
            <pc:docMk/>
            <pc:sldMk cId="3304176343" sldId="273"/>
            <ac:spMk id="2" creationId="{50614F6C-C48E-B5C9-A966-C88CF2407DDE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20:58:59.822" v="759" actId="20577"/>
          <ac:spMkLst>
            <pc:docMk/>
            <pc:sldMk cId="3304176343" sldId="273"/>
            <ac:spMk id="3" creationId="{800065D6-6B61-9895-BA4F-29CC353C1B0A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20:55:45.720" v="683" actId="20577"/>
        <pc:sldMkLst>
          <pc:docMk/>
          <pc:sldMk cId="2778089506" sldId="274"/>
        </pc:sldMkLst>
        <pc:spChg chg="mod">
          <ac:chgData name="Simon Rees (0151968)" userId="S::0151968@student.uwtsd.ac.uk::e46edfc7-8269-4b76-b6c7-74bfc360319e" providerId="AD" clId="Web-{A4E46322-5217-CFD1-4419-1F4C99E0B7B7}" dt="2023-11-23T20:53:45.905" v="652" actId="20577"/>
          <ac:spMkLst>
            <pc:docMk/>
            <pc:sldMk cId="2778089506" sldId="274"/>
            <ac:spMk id="2" creationId="{56AC6C44-C79B-8666-E214-2F2E7F00CDC5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20:55:45.720" v="683" actId="20577"/>
          <ac:spMkLst>
            <pc:docMk/>
            <pc:sldMk cId="2778089506" sldId="274"/>
            <ac:spMk id="3" creationId="{7B20FBB1-67AC-9B9C-59DB-31C393069D45}"/>
          </ac:spMkLst>
        </pc:spChg>
      </pc:sldChg>
      <pc:sldChg chg="addSp delSp modSp new">
        <pc:chgData name="Simon Rees (0151968)" userId="S::0151968@student.uwtsd.ac.uk::e46edfc7-8269-4b76-b6c7-74bfc360319e" providerId="AD" clId="Web-{A4E46322-5217-CFD1-4419-1F4C99E0B7B7}" dt="2023-11-23T21:08:50.370" v="863" actId="20577"/>
        <pc:sldMkLst>
          <pc:docMk/>
          <pc:sldMk cId="2757333668" sldId="275"/>
        </pc:sldMkLst>
        <pc:spChg chg="mod">
          <ac:chgData name="Simon Rees (0151968)" userId="S::0151968@student.uwtsd.ac.uk::e46edfc7-8269-4b76-b6c7-74bfc360319e" providerId="AD" clId="Web-{A4E46322-5217-CFD1-4419-1F4C99E0B7B7}" dt="2023-11-23T21:08:50.370" v="863" actId="20577"/>
          <ac:spMkLst>
            <pc:docMk/>
            <pc:sldMk cId="2757333668" sldId="275"/>
            <ac:spMk id="2" creationId="{C65474F5-4A85-BD50-6A4D-DF3928F57A2E}"/>
          </ac:spMkLst>
        </pc:spChg>
        <pc:spChg chg="del">
          <ac:chgData name="Simon Rees (0151968)" userId="S::0151968@student.uwtsd.ac.uk::e46edfc7-8269-4b76-b6c7-74bfc360319e" providerId="AD" clId="Web-{A4E46322-5217-CFD1-4419-1F4C99E0B7B7}" dt="2023-11-23T20:02:07.079" v="644"/>
          <ac:spMkLst>
            <pc:docMk/>
            <pc:sldMk cId="2757333668" sldId="275"/>
            <ac:spMk id="3" creationId="{BD445B67-3F4C-5B12-2BAD-0D5838A2FA2E}"/>
          </ac:spMkLst>
        </pc:spChg>
        <pc:picChg chg="add mod ord">
          <ac:chgData name="Simon Rees (0151968)" userId="S::0151968@student.uwtsd.ac.uk::e46edfc7-8269-4b76-b6c7-74bfc360319e" providerId="AD" clId="Web-{A4E46322-5217-CFD1-4419-1F4C99E0B7B7}" dt="2023-11-23T20:02:18.829" v="646" actId="14100"/>
          <ac:picMkLst>
            <pc:docMk/>
            <pc:sldMk cId="2757333668" sldId="275"/>
            <ac:picMk id="4" creationId="{66354902-F76B-39A8-D290-6D5603F96E50}"/>
          </ac:picMkLst>
        </pc:picChg>
      </pc:sldChg>
      <pc:sldChg chg="modSp new">
        <pc:chgData name="Simon Rees (0151968)" userId="S::0151968@student.uwtsd.ac.uk::e46edfc7-8269-4b76-b6c7-74bfc360319e" providerId="AD" clId="Web-{A4E46322-5217-CFD1-4419-1F4C99E0B7B7}" dt="2023-11-23T21:02:05.874" v="784" actId="20577"/>
        <pc:sldMkLst>
          <pc:docMk/>
          <pc:sldMk cId="2060859733" sldId="276"/>
        </pc:sldMkLst>
        <pc:spChg chg="mod">
          <ac:chgData name="Simon Rees (0151968)" userId="S::0151968@student.uwtsd.ac.uk::e46edfc7-8269-4b76-b6c7-74bfc360319e" providerId="AD" clId="Web-{A4E46322-5217-CFD1-4419-1F4C99E0B7B7}" dt="2023-11-23T20:59:49.558" v="767" actId="20577"/>
          <ac:spMkLst>
            <pc:docMk/>
            <pc:sldMk cId="2060859733" sldId="276"/>
            <ac:spMk id="2" creationId="{41656B57-0DF0-C757-4D4F-DAFDB549AEF4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21:02:05.874" v="784" actId="20577"/>
          <ac:spMkLst>
            <pc:docMk/>
            <pc:sldMk cId="2060859733" sldId="276"/>
            <ac:spMk id="3" creationId="{6293BF34-293F-9028-A772-3C433DBBD7B9}"/>
          </ac:spMkLst>
        </pc:spChg>
      </pc:sldChg>
      <pc:sldChg chg="modSp new">
        <pc:chgData name="Simon Rees (0151968)" userId="S::0151968@student.uwtsd.ac.uk::e46edfc7-8269-4b76-b6c7-74bfc360319e" providerId="AD" clId="Web-{A4E46322-5217-CFD1-4419-1F4C99E0B7B7}" dt="2023-11-23T21:04:43.112" v="833" actId="20577"/>
        <pc:sldMkLst>
          <pc:docMk/>
          <pc:sldMk cId="3510363903" sldId="277"/>
        </pc:sldMkLst>
        <pc:spChg chg="mod">
          <ac:chgData name="Simon Rees (0151968)" userId="S::0151968@student.uwtsd.ac.uk::e46edfc7-8269-4b76-b6c7-74bfc360319e" providerId="AD" clId="Web-{A4E46322-5217-CFD1-4419-1F4C99E0B7B7}" dt="2023-11-23T21:02:13.499" v="787" actId="20577"/>
          <ac:spMkLst>
            <pc:docMk/>
            <pc:sldMk cId="3510363903" sldId="277"/>
            <ac:spMk id="2" creationId="{9B5E40FD-4365-C9C8-8DC2-432DD42D21DF}"/>
          </ac:spMkLst>
        </pc:spChg>
        <pc:spChg chg="mod">
          <ac:chgData name="Simon Rees (0151968)" userId="S::0151968@student.uwtsd.ac.uk::e46edfc7-8269-4b76-b6c7-74bfc360319e" providerId="AD" clId="Web-{A4E46322-5217-CFD1-4419-1F4C99E0B7B7}" dt="2023-11-23T21:04:43.112" v="833" actId="20577"/>
          <ac:spMkLst>
            <pc:docMk/>
            <pc:sldMk cId="3510363903" sldId="277"/>
            <ac:spMk id="3" creationId="{B48B327A-4A0E-096B-021C-748B0903038C}"/>
          </ac:spMkLst>
        </pc:spChg>
      </pc:sldChg>
      <pc:sldChg chg="addSp delSp modSp new">
        <pc:chgData name="Simon Rees (0151968)" userId="S::0151968@student.uwtsd.ac.uk::e46edfc7-8269-4b76-b6c7-74bfc360319e" providerId="AD" clId="Web-{A4E46322-5217-CFD1-4419-1F4C99E0B7B7}" dt="2023-11-23T21:07:27.007" v="842" actId="20577"/>
        <pc:sldMkLst>
          <pc:docMk/>
          <pc:sldMk cId="657631528" sldId="278"/>
        </pc:sldMkLst>
        <pc:spChg chg="mod">
          <ac:chgData name="Simon Rees (0151968)" userId="S::0151968@student.uwtsd.ac.uk::e46edfc7-8269-4b76-b6c7-74bfc360319e" providerId="AD" clId="Web-{A4E46322-5217-CFD1-4419-1F4C99E0B7B7}" dt="2023-11-23T21:07:27.007" v="842" actId="20577"/>
          <ac:spMkLst>
            <pc:docMk/>
            <pc:sldMk cId="657631528" sldId="278"/>
            <ac:spMk id="2" creationId="{7AD7E527-22AE-E15B-884D-B163E284F852}"/>
          </ac:spMkLst>
        </pc:spChg>
        <pc:spChg chg="del">
          <ac:chgData name="Simon Rees (0151968)" userId="S::0151968@student.uwtsd.ac.uk::e46edfc7-8269-4b76-b6c7-74bfc360319e" providerId="AD" clId="Web-{A4E46322-5217-CFD1-4419-1F4C99E0B7B7}" dt="2023-11-23T21:05:21.207" v="835"/>
          <ac:spMkLst>
            <pc:docMk/>
            <pc:sldMk cId="657631528" sldId="278"/>
            <ac:spMk id="3" creationId="{DCE3FF30-8A05-FB84-060D-250B09895B98}"/>
          </ac:spMkLst>
        </pc:spChg>
        <pc:picChg chg="add mod ord">
          <ac:chgData name="Simon Rees (0151968)" userId="S::0151968@student.uwtsd.ac.uk::e46edfc7-8269-4b76-b6c7-74bfc360319e" providerId="AD" clId="Web-{A4E46322-5217-CFD1-4419-1F4C99E0B7B7}" dt="2023-11-23T21:05:30.551" v="837" actId="14100"/>
          <ac:picMkLst>
            <pc:docMk/>
            <pc:sldMk cId="657631528" sldId="278"/>
            <ac:picMk id="4" creationId="{9C663D7A-4CD3-2DFB-2584-9ABAA29FA3E2}"/>
          </ac:picMkLst>
        </pc:picChg>
      </pc:sldChg>
    </pc:docChg>
  </pc:docChgLst>
  <pc:docChgLst>
    <pc:chgData name="Simon Rees (0151968)" userId="S::0151968@student.uwtsd.ac.uk::e46edfc7-8269-4b76-b6c7-74bfc360319e" providerId="AD" clId="Web-{B72D9B39-F667-4E4A-896C-986EAD0DAB59}"/>
    <pc:docChg chg="modSld">
      <pc:chgData name="Simon Rees (0151968)" userId="S::0151968@student.uwtsd.ac.uk::e46edfc7-8269-4b76-b6c7-74bfc360319e" providerId="AD" clId="Web-{B72D9B39-F667-4E4A-896C-986EAD0DAB59}" dt="2023-11-24T08:27:51.304" v="21" actId="20577"/>
      <pc:docMkLst>
        <pc:docMk/>
      </pc:docMkLst>
      <pc:sldChg chg="modSp">
        <pc:chgData name="Simon Rees (0151968)" userId="S::0151968@student.uwtsd.ac.uk::e46edfc7-8269-4b76-b6c7-74bfc360319e" providerId="AD" clId="Web-{B72D9B39-F667-4E4A-896C-986EAD0DAB59}" dt="2023-11-24T08:27:00.037" v="17" actId="14100"/>
        <pc:sldMkLst>
          <pc:docMk/>
          <pc:sldMk cId="3464168600" sldId="262"/>
        </pc:sldMkLst>
        <pc:picChg chg="mod">
          <ac:chgData name="Simon Rees (0151968)" userId="S::0151968@student.uwtsd.ac.uk::e46edfc7-8269-4b76-b6c7-74bfc360319e" providerId="AD" clId="Web-{B72D9B39-F667-4E4A-896C-986EAD0DAB59}" dt="2023-11-24T08:27:00.037" v="17" actId="14100"/>
          <ac:picMkLst>
            <pc:docMk/>
            <pc:sldMk cId="3464168600" sldId="262"/>
            <ac:picMk id="4" creationId="{4DEA72B5-00FB-0256-3625-FBCAA73EB495}"/>
          </ac:picMkLst>
        </pc:picChg>
      </pc:sldChg>
      <pc:sldChg chg="modSp">
        <pc:chgData name="Simon Rees (0151968)" userId="S::0151968@student.uwtsd.ac.uk::e46edfc7-8269-4b76-b6c7-74bfc360319e" providerId="AD" clId="Web-{B72D9B39-F667-4E4A-896C-986EAD0DAB59}" dt="2023-11-24T08:27:51.304" v="21" actId="20577"/>
        <pc:sldMkLst>
          <pc:docMk/>
          <pc:sldMk cId="655455657" sldId="263"/>
        </pc:sldMkLst>
        <pc:spChg chg="mod">
          <ac:chgData name="Simon Rees (0151968)" userId="S::0151968@student.uwtsd.ac.uk::e46edfc7-8269-4b76-b6c7-74bfc360319e" providerId="AD" clId="Web-{B72D9B39-F667-4E4A-896C-986EAD0DAB59}" dt="2023-11-24T08:27:51.304" v="21" actId="20577"/>
          <ac:spMkLst>
            <pc:docMk/>
            <pc:sldMk cId="655455657" sldId="263"/>
            <ac:spMk id="2" creationId="{D9FBF213-B7A6-2942-D721-0CA462E3C81A}"/>
          </ac:spMkLst>
        </pc:spChg>
        <pc:picChg chg="mod">
          <ac:chgData name="Simon Rees (0151968)" userId="S::0151968@student.uwtsd.ac.uk::e46edfc7-8269-4b76-b6c7-74bfc360319e" providerId="AD" clId="Web-{B72D9B39-F667-4E4A-896C-986EAD0DAB59}" dt="2023-11-24T08:27:05.975" v="18" actId="14100"/>
          <ac:picMkLst>
            <pc:docMk/>
            <pc:sldMk cId="655455657" sldId="263"/>
            <ac:picMk id="4" creationId="{9D0DEC61-BB99-04F8-6594-E3F3956AE17A}"/>
          </ac:picMkLst>
        </pc:picChg>
      </pc:sldChg>
      <pc:sldChg chg="modSp">
        <pc:chgData name="Simon Rees (0151968)" userId="S::0151968@student.uwtsd.ac.uk::e46edfc7-8269-4b76-b6c7-74bfc360319e" providerId="AD" clId="Web-{B72D9B39-F667-4E4A-896C-986EAD0DAB59}" dt="2023-11-24T08:23:59.391" v="2" actId="14100"/>
        <pc:sldMkLst>
          <pc:docMk/>
          <pc:sldMk cId="1892959515" sldId="265"/>
        </pc:sldMkLst>
        <pc:picChg chg="mod">
          <ac:chgData name="Simon Rees (0151968)" userId="S::0151968@student.uwtsd.ac.uk::e46edfc7-8269-4b76-b6c7-74bfc360319e" providerId="AD" clId="Web-{B72D9B39-F667-4E4A-896C-986EAD0DAB59}" dt="2023-11-24T08:23:59.391" v="2" actId="14100"/>
          <ac:picMkLst>
            <pc:docMk/>
            <pc:sldMk cId="1892959515" sldId="265"/>
            <ac:picMk id="4" creationId="{86DC93E4-CEBC-51F0-9473-8B5A4F21F8A6}"/>
          </ac:picMkLst>
        </pc:picChg>
      </pc:sldChg>
      <pc:sldChg chg="addSp delSp modSp">
        <pc:chgData name="Simon Rees (0151968)" userId="S::0151968@student.uwtsd.ac.uk::e46edfc7-8269-4b76-b6c7-74bfc360319e" providerId="AD" clId="Web-{B72D9B39-F667-4E4A-896C-986EAD0DAB59}" dt="2023-11-24T08:26:35.271" v="16" actId="20577"/>
        <pc:sldMkLst>
          <pc:docMk/>
          <pc:sldMk cId="2757333668" sldId="275"/>
        </pc:sldMkLst>
        <pc:spChg chg="mod">
          <ac:chgData name="Simon Rees (0151968)" userId="S::0151968@student.uwtsd.ac.uk::e46edfc7-8269-4b76-b6c7-74bfc360319e" providerId="AD" clId="Web-{B72D9B39-F667-4E4A-896C-986EAD0DAB59}" dt="2023-11-24T08:26:35.271" v="16" actId="20577"/>
          <ac:spMkLst>
            <pc:docMk/>
            <pc:sldMk cId="2757333668" sldId="275"/>
            <ac:spMk id="2" creationId="{C65474F5-4A85-BD50-6A4D-DF3928F57A2E}"/>
          </ac:spMkLst>
        </pc:spChg>
        <pc:spChg chg="add del mod">
          <ac:chgData name="Simon Rees (0151968)" userId="S::0151968@student.uwtsd.ac.uk::e46edfc7-8269-4b76-b6c7-74bfc360319e" providerId="AD" clId="Web-{B72D9B39-F667-4E4A-896C-986EAD0DAB59}" dt="2023-11-24T08:25:43.175" v="7"/>
          <ac:spMkLst>
            <pc:docMk/>
            <pc:sldMk cId="2757333668" sldId="275"/>
            <ac:spMk id="5" creationId="{FC3BCAEA-2C69-B6F3-C6DD-AD046EE53762}"/>
          </ac:spMkLst>
        </pc:spChg>
        <pc:picChg chg="del mod">
          <ac:chgData name="Simon Rees (0151968)" userId="S::0151968@student.uwtsd.ac.uk::e46edfc7-8269-4b76-b6c7-74bfc360319e" providerId="AD" clId="Web-{B72D9B39-F667-4E4A-896C-986EAD0DAB59}" dt="2023-11-24T08:25:41.394" v="6"/>
          <ac:picMkLst>
            <pc:docMk/>
            <pc:sldMk cId="2757333668" sldId="275"/>
            <ac:picMk id="4" creationId="{66354902-F76B-39A8-D290-6D5603F96E50}"/>
          </ac:picMkLst>
        </pc:picChg>
        <pc:picChg chg="add mod ord">
          <ac:chgData name="Simon Rees (0151968)" userId="S::0151968@student.uwtsd.ac.uk::e46edfc7-8269-4b76-b6c7-74bfc360319e" providerId="AD" clId="Web-{B72D9B39-F667-4E4A-896C-986EAD0DAB59}" dt="2023-11-24T08:25:52.035" v="9" actId="14100"/>
          <ac:picMkLst>
            <pc:docMk/>
            <pc:sldMk cId="2757333668" sldId="275"/>
            <ac:picMk id="6" creationId="{08E5321C-9907-6AEB-A4C4-C5265E63BFF0}"/>
          </ac:picMkLst>
        </pc:picChg>
      </pc:sldChg>
    </pc:docChg>
  </pc:docChgLst>
  <pc:docChgLst>
    <pc:chgData name="Pete Smyth (2316422)" userId="S::2316422@student.uwtsd.ac.uk::a2616c6a-f6ed-404a-8b7d-58447d737bf6" providerId="AD" clId="Web-{8AF5B1BD-9753-4A37-F892-1688744EC0FC}"/>
    <pc:docChg chg="modSld">
      <pc:chgData name="Pete Smyth (2316422)" userId="S::2316422@student.uwtsd.ac.uk::a2616c6a-f6ed-404a-8b7d-58447d737bf6" providerId="AD" clId="Web-{8AF5B1BD-9753-4A37-F892-1688744EC0FC}" dt="2023-11-23T21:24:57.176" v="14" actId="1076"/>
      <pc:docMkLst>
        <pc:docMk/>
      </pc:docMkLst>
      <pc:sldChg chg="addSp modSp">
        <pc:chgData name="Pete Smyth (2316422)" userId="S::2316422@student.uwtsd.ac.uk::a2616c6a-f6ed-404a-8b7d-58447d737bf6" providerId="AD" clId="Web-{8AF5B1BD-9753-4A37-F892-1688744EC0FC}" dt="2023-11-23T21:24:26.377" v="2" actId="1076"/>
        <pc:sldMkLst>
          <pc:docMk/>
          <pc:sldMk cId="3597922909" sldId="257"/>
        </pc:sldMkLst>
        <pc:picChg chg="add mod">
          <ac:chgData name="Pete Smyth (2316422)" userId="S::2316422@student.uwtsd.ac.uk::a2616c6a-f6ed-404a-8b7d-58447d737bf6" providerId="AD" clId="Web-{8AF5B1BD-9753-4A37-F892-1688744EC0FC}" dt="2023-11-23T21:24:26.377" v="2" actId="1076"/>
          <ac:picMkLst>
            <pc:docMk/>
            <pc:sldMk cId="3597922909" sldId="257"/>
            <ac:picMk id="3" creationId="{2DF212EE-54A3-C7EC-49AA-3BA0E8AD9BE7}"/>
          </ac:picMkLst>
        </pc:picChg>
      </pc:sldChg>
      <pc:sldChg chg="addSp modSp">
        <pc:chgData name="Pete Smyth (2316422)" userId="S::2316422@student.uwtsd.ac.uk::a2616c6a-f6ed-404a-8b7d-58447d737bf6" providerId="AD" clId="Web-{8AF5B1BD-9753-4A37-F892-1688744EC0FC}" dt="2023-11-23T21:24:43.175" v="8" actId="1076"/>
        <pc:sldMkLst>
          <pc:docMk/>
          <pc:sldMk cId="1907577022" sldId="258"/>
        </pc:sldMkLst>
        <pc:picChg chg="add mod">
          <ac:chgData name="Pete Smyth (2316422)" userId="S::2316422@student.uwtsd.ac.uk::a2616c6a-f6ed-404a-8b7d-58447d737bf6" providerId="AD" clId="Web-{8AF5B1BD-9753-4A37-F892-1688744EC0FC}" dt="2023-11-23T21:24:43.175" v="8" actId="1076"/>
          <ac:picMkLst>
            <pc:docMk/>
            <pc:sldMk cId="1907577022" sldId="258"/>
            <ac:picMk id="2" creationId="{C7B612D0-17C6-5A82-A479-B75499AEB53E}"/>
          </ac:picMkLst>
        </pc:picChg>
      </pc:sldChg>
      <pc:sldChg chg="addSp modSp">
        <pc:chgData name="Pete Smyth (2316422)" userId="S::2316422@student.uwtsd.ac.uk::a2616c6a-f6ed-404a-8b7d-58447d737bf6" providerId="AD" clId="Web-{8AF5B1BD-9753-4A37-F892-1688744EC0FC}" dt="2023-11-23T21:24:57.176" v="14" actId="1076"/>
        <pc:sldMkLst>
          <pc:docMk/>
          <pc:sldMk cId="2754703734" sldId="259"/>
        </pc:sldMkLst>
        <pc:picChg chg="add mod">
          <ac:chgData name="Pete Smyth (2316422)" userId="S::2316422@student.uwtsd.ac.uk::a2616c6a-f6ed-404a-8b7d-58447d737bf6" providerId="AD" clId="Web-{8AF5B1BD-9753-4A37-F892-1688744EC0FC}" dt="2023-11-23T21:24:57.176" v="14" actId="1076"/>
          <ac:picMkLst>
            <pc:docMk/>
            <pc:sldMk cId="2754703734" sldId="259"/>
            <ac:picMk id="2" creationId="{9FD7E6FB-D7EE-844C-1CE9-6F0E99F1F136}"/>
          </ac:picMkLst>
        </pc:picChg>
      </pc:sldChg>
    </pc:docChg>
  </pc:docChgLst>
  <pc:docChgLst>
    <pc:chgData name="Simon Rees (0151968)" userId="S::0151968@student.uwtsd.ac.uk::e46edfc7-8269-4b76-b6c7-74bfc360319e" providerId="AD" clId="Web-{7DAC3E18-468C-7567-DB71-961DBD593EA6}"/>
    <pc:docChg chg="addSld delSld modSld">
      <pc:chgData name="Simon Rees (0151968)" userId="S::0151968@student.uwtsd.ac.uk::e46edfc7-8269-4b76-b6c7-74bfc360319e" providerId="AD" clId="Web-{7DAC3E18-468C-7567-DB71-961DBD593EA6}" dt="2023-11-26T15:36:36.677" v="82" actId="20577"/>
      <pc:docMkLst>
        <pc:docMk/>
      </pc:docMkLst>
      <pc:sldChg chg="del">
        <pc:chgData name="Simon Rees (0151968)" userId="S::0151968@student.uwtsd.ac.uk::e46edfc7-8269-4b76-b6c7-74bfc360319e" providerId="AD" clId="Web-{7DAC3E18-468C-7567-DB71-961DBD593EA6}" dt="2023-11-26T15:34:57.614" v="76"/>
        <pc:sldMkLst>
          <pc:docMk/>
          <pc:sldMk cId="3304176343" sldId="273"/>
        </pc:sldMkLst>
      </pc:sldChg>
      <pc:sldChg chg="modSp">
        <pc:chgData name="Simon Rees (0151968)" userId="S::0151968@student.uwtsd.ac.uk::e46edfc7-8269-4b76-b6c7-74bfc360319e" providerId="AD" clId="Web-{7DAC3E18-468C-7567-DB71-961DBD593EA6}" dt="2023-11-26T15:36:36.677" v="82" actId="20577"/>
        <pc:sldMkLst>
          <pc:docMk/>
          <pc:sldMk cId="3510363903" sldId="277"/>
        </pc:sldMkLst>
        <pc:spChg chg="mod">
          <ac:chgData name="Simon Rees (0151968)" userId="S::0151968@student.uwtsd.ac.uk::e46edfc7-8269-4b76-b6c7-74bfc360319e" providerId="AD" clId="Web-{7DAC3E18-468C-7567-DB71-961DBD593EA6}" dt="2023-11-26T15:36:36.677" v="82" actId="20577"/>
          <ac:spMkLst>
            <pc:docMk/>
            <pc:sldMk cId="3510363903" sldId="277"/>
            <ac:spMk id="3" creationId="{B48B327A-4A0E-096B-021C-748B0903038C}"/>
          </ac:spMkLst>
        </pc:spChg>
      </pc:sldChg>
      <pc:sldChg chg="modSp new">
        <pc:chgData name="Simon Rees (0151968)" userId="S::0151968@student.uwtsd.ac.uk::e46edfc7-8269-4b76-b6c7-74bfc360319e" providerId="AD" clId="Web-{7DAC3E18-468C-7567-DB71-961DBD593EA6}" dt="2023-11-26T15:15:19.591" v="75" actId="20577"/>
        <pc:sldMkLst>
          <pc:docMk/>
          <pc:sldMk cId="2102869041" sldId="279"/>
        </pc:sldMkLst>
        <pc:spChg chg="mod">
          <ac:chgData name="Simon Rees (0151968)" userId="S::0151968@student.uwtsd.ac.uk::e46edfc7-8269-4b76-b6c7-74bfc360319e" providerId="AD" clId="Web-{7DAC3E18-468C-7567-DB71-961DBD593EA6}" dt="2023-11-26T15:13:31.254" v="6" actId="20577"/>
          <ac:spMkLst>
            <pc:docMk/>
            <pc:sldMk cId="2102869041" sldId="279"/>
            <ac:spMk id="2" creationId="{F8E658F0-86C6-8D05-1D84-7CA087B21432}"/>
          </ac:spMkLst>
        </pc:spChg>
        <pc:spChg chg="mod">
          <ac:chgData name="Simon Rees (0151968)" userId="S::0151968@student.uwtsd.ac.uk::e46edfc7-8269-4b76-b6c7-74bfc360319e" providerId="AD" clId="Web-{7DAC3E18-468C-7567-DB71-961DBD593EA6}" dt="2023-11-26T15:15:19.591" v="75" actId="20577"/>
          <ac:spMkLst>
            <pc:docMk/>
            <pc:sldMk cId="2102869041" sldId="279"/>
            <ac:spMk id="3" creationId="{BDF2759D-15E7-0A09-40E9-61EA87F9AB2C}"/>
          </ac:spMkLst>
        </pc:spChg>
      </pc:sldChg>
    </pc:docChg>
  </pc:docChgLst>
  <pc:docChgLst>
    <pc:chgData name="Pete Smyth (2316422)" userId="S::2316422@student.uwtsd.ac.uk::a2616c6a-f6ed-404a-8b7d-58447d737bf6" providerId="AD" clId="Web-{AB0C040B-285F-9AEE-B73A-139DCC0274B7}"/>
    <pc:docChg chg="addSld modSld">
      <pc:chgData name="Pete Smyth (2316422)" userId="S::2316422@student.uwtsd.ac.uk::a2616c6a-f6ed-404a-8b7d-58447d737bf6" providerId="AD" clId="Web-{AB0C040B-285F-9AEE-B73A-139DCC0274B7}" dt="2023-11-23T16:59:33.485" v="74" actId="1076"/>
      <pc:docMkLst>
        <pc:docMk/>
      </pc:docMkLst>
      <pc:sldChg chg="new">
        <pc:chgData name="Pete Smyth (2316422)" userId="S::2316422@student.uwtsd.ac.uk::a2616c6a-f6ed-404a-8b7d-58447d737bf6" providerId="AD" clId="Web-{AB0C040B-285F-9AEE-B73A-139DCC0274B7}" dt="2023-11-23T15:39:44.895" v="0"/>
        <pc:sldMkLst>
          <pc:docMk/>
          <pc:sldMk cId="3593227172" sldId="256"/>
        </pc:sldMkLst>
      </pc:sldChg>
      <pc:sldChg chg="addSp delSp modSp new">
        <pc:chgData name="Pete Smyth (2316422)" userId="S::2316422@student.uwtsd.ac.uk::a2616c6a-f6ed-404a-8b7d-58447d737bf6" providerId="AD" clId="Web-{AB0C040B-285F-9AEE-B73A-139DCC0274B7}" dt="2023-11-23T16:59:33.485" v="74" actId="1076"/>
        <pc:sldMkLst>
          <pc:docMk/>
          <pc:sldMk cId="3597922909" sldId="257"/>
        </pc:sldMkLst>
        <pc:spChg chg="mod">
          <ac:chgData name="Pete Smyth (2316422)" userId="S::2316422@student.uwtsd.ac.uk::a2616c6a-f6ed-404a-8b7d-58447d737bf6" providerId="AD" clId="Web-{AB0C040B-285F-9AEE-B73A-139DCC0274B7}" dt="2023-11-23T15:40:07.989" v="5" actId="20577"/>
          <ac:spMkLst>
            <pc:docMk/>
            <pc:sldMk cId="3597922909" sldId="257"/>
            <ac:spMk id="2" creationId="{85DFA818-7980-6E90-31FC-2A7E490522C8}"/>
          </ac:spMkLst>
        </pc:spChg>
        <pc:spChg chg="del">
          <ac:chgData name="Pete Smyth (2316422)" userId="S::2316422@student.uwtsd.ac.uk::a2616c6a-f6ed-404a-8b7d-58447d737bf6" providerId="AD" clId="Web-{AB0C040B-285F-9AEE-B73A-139DCC0274B7}" dt="2023-11-23T15:40:43.537" v="6"/>
          <ac:spMkLst>
            <pc:docMk/>
            <pc:sldMk cId="3597922909" sldId="257"/>
            <ac:spMk id="3" creationId="{F7F50F43-B594-4A48-9A5F-63A6C53A1F34}"/>
          </ac:spMkLst>
        </pc:spChg>
        <pc:picChg chg="add mod">
          <ac:chgData name="Pete Smyth (2316422)" userId="S::2316422@student.uwtsd.ac.uk::a2616c6a-f6ed-404a-8b7d-58447d737bf6" providerId="AD" clId="Web-{AB0C040B-285F-9AEE-B73A-139DCC0274B7}" dt="2023-11-23T16:59:33.485" v="74" actId="1076"/>
          <ac:picMkLst>
            <pc:docMk/>
            <pc:sldMk cId="3597922909" sldId="257"/>
            <ac:picMk id="4" creationId="{72B7A6EC-0B4F-F7E3-1AEC-BFD27AA7F2FE}"/>
          </ac:picMkLst>
        </pc:picChg>
      </pc:sldChg>
      <pc:sldChg chg="addSp delSp modSp new">
        <pc:chgData name="Pete Smyth (2316422)" userId="S::2316422@student.uwtsd.ac.uk::a2616c6a-f6ed-404a-8b7d-58447d737bf6" providerId="AD" clId="Web-{AB0C040B-285F-9AEE-B73A-139DCC0274B7}" dt="2023-11-23T16:55:50.105" v="63" actId="14100"/>
        <pc:sldMkLst>
          <pc:docMk/>
          <pc:sldMk cId="1907577022" sldId="258"/>
        </pc:sldMkLst>
        <pc:spChg chg="del">
          <ac:chgData name="Pete Smyth (2316422)" userId="S::2316422@student.uwtsd.ac.uk::a2616c6a-f6ed-404a-8b7d-58447d737bf6" providerId="AD" clId="Web-{AB0C040B-285F-9AEE-B73A-139DCC0274B7}" dt="2023-11-23T15:41:05.756" v="11"/>
          <ac:spMkLst>
            <pc:docMk/>
            <pc:sldMk cId="1907577022" sldId="258"/>
            <ac:spMk id="2" creationId="{2769505E-25A3-8211-9932-50730D85CEBA}"/>
          </ac:spMkLst>
        </pc:spChg>
        <pc:spChg chg="del">
          <ac:chgData name="Pete Smyth (2316422)" userId="S::2316422@student.uwtsd.ac.uk::a2616c6a-f6ed-404a-8b7d-58447d737bf6" providerId="AD" clId="Web-{AB0C040B-285F-9AEE-B73A-139DCC0274B7}" dt="2023-11-23T15:41:07.241" v="12"/>
          <ac:spMkLst>
            <pc:docMk/>
            <pc:sldMk cId="1907577022" sldId="258"/>
            <ac:spMk id="3" creationId="{50B97221-39C9-055A-C2F5-BB9D05085A9E}"/>
          </ac:spMkLst>
        </pc:spChg>
        <pc:picChg chg="add del mod">
          <ac:chgData name="Pete Smyth (2316422)" userId="S::2316422@student.uwtsd.ac.uk::a2616c6a-f6ed-404a-8b7d-58447d737bf6" providerId="AD" clId="Web-{AB0C040B-285F-9AEE-B73A-139DCC0274B7}" dt="2023-11-23T16:52:16.336" v="43"/>
          <ac:picMkLst>
            <pc:docMk/>
            <pc:sldMk cId="1907577022" sldId="258"/>
            <ac:picMk id="2" creationId="{01C533E9-9CF5-FC6C-12B1-DBF9D13B74C5}"/>
          </ac:picMkLst>
        </pc:picChg>
        <pc:picChg chg="add del mod">
          <ac:chgData name="Pete Smyth (2316422)" userId="S::2316422@student.uwtsd.ac.uk::a2616c6a-f6ed-404a-8b7d-58447d737bf6" providerId="AD" clId="Web-{AB0C040B-285F-9AEE-B73A-139DCC0274B7}" dt="2023-11-23T16:53:11.837" v="50"/>
          <ac:picMkLst>
            <pc:docMk/>
            <pc:sldMk cId="1907577022" sldId="258"/>
            <ac:picMk id="3" creationId="{8A92C2AC-3C21-A545-7771-119EBD18EB26}"/>
          </ac:picMkLst>
        </pc:picChg>
        <pc:picChg chg="add del mod">
          <ac:chgData name="Pete Smyth (2316422)" userId="S::2316422@student.uwtsd.ac.uk::a2616c6a-f6ed-404a-8b7d-58447d737bf6" providerId="AD" clId="Web-{AB0C040B-285F-9AEE-B73A-139DCC0274B7}" dt="2023-11-23T16:37:24.271" v="22"/>
          <ac:picMkLst>
            <pc:docMk/>
            <pc:sldMk cId="1907577022" sldId="258"/>
            <ac:picMk id="4" creationId="{36B84F76-158A-6B29-0EE6-A401B5437C6A}"/>
          </ac:picMkLst>
        </pc:picChg>
        <pc:picChg chg="add del mod">
          <ac:chgData name="Pete Smyth (2316422)" userId="S::2316422@student.uwtsd.ac.uk::a2616c6a-f6ed-404a-8b7d-58447d737bf6" providerId="AD" clId="Web-{AB0C040B-285F-9AEE-B73A-139DCC0274B7}" dt="2023-11-23T16:53:12.712" v="51"/>
          <ac:picMkLst>
            <pc:docMk/>
            <pc:sldMk cId="1907577022" sldId="258"/>
            <ac:picMk id="5" creationId="{F54958B2-0BB4-E771-805F-D9D8B8C6D8B2}"/>
          </ac:picMkLst>
        </pc:picChg>
        <pc:picChg chg="add del mod">
          <ac:chgData name="Pete Smyth (2316422)" userId="S::2316422@student.uwtsd.ac.uk::a2616c6a-f6ed-404a-8b7d-58447d737bf6" providerId="AD" clId="Web-{AB0C040B-285F-9AEE-B73A-139DCC0274B7}" dt="2023-11-23T16:55:18.230" v="58"/>
          <ac:picMkLst>
            <pc:docMk/>
            <pc:sldMk cId="1907577022" sldId="258"/>
            <ac:picMk id="6" creationId="{B9EEDAEC-69A1-B934-E124-B735D83E21DB}"/>
          </ac:picMkLst>
        </pc:picChg>
        <pc:picChg chg="add mod">
          <ac:chgData name="Pete Smyth (2316422)" userId="S::2316422@student.uwtsd.ac.uk::a2616c6a-f6ed-404a-8b7d-58447d737bf6" providerId="AD" clId="Web-{AB0C040B-285F-9AEE-B73A-139DCC0274B7}" dt="2023-11-23T16:55:50.105" v="63" actId="14100"/>
          <ac:picMkLst>
            <pc:docMk/>
            <pc:sldMk cId="1907577022" sldId="258"/>
            <ac:picMk id="7" creationId="{2E2923FF-C507-55F8-30BC-B2E9F2D38DCA}"/>
          </ac:picMkLst>
        </pc:picChg>
      </pc:sldChg>
      <pc:sldChg chg="addSp delSp modSp new">
        <pc:chgData name="Pete Smyth (2316422)" userId="S::2316422@student.uwtsd.ac.uk::a2616c6a-f6ed-404a-8b7d-58447d737bf6" providerId="AD" clId="Web-{AB0C040B-285F-9AEE-B73A-139DCC0274B7}" dt="2023-11-23T16:56:19.075" v="65" actId="1076"/>
        <pc:sldMkLst>
          <pc:docMk/>
          <pc:sldMk cId="2754703734" sldId="259"/>
        </pc:sldMkLst>
        <pc:spChg chg="del">
          <ac:chgData name="Pete Smyth (2316422)" userId="S::2316422@student.uwtsd.ac.uk::a2616c6a-f6ed-404a-8b7d-58447d737bf6" providerId="AD" clId="Web-{AB0C040B-285F-9AEE-B73A-139DCC0274B7}" dt="2023-11-23T15:56:19.436" v="20"/>
          <ac:spMkLst>
            <pc:docMk/>
            <pc:sldMk cId="2754703734" sldId="259"/>
            <ac:spMk id="2" creationId="{0FE0C43F-42D3-EA0B-8540-301A65DD5622}"/>
          </ac:spMkLst>
        </pc:spChg>
        <pc:spChg chg="del">
          <ac:chgData name="Pete Smyth (2316422)" userId="S::2316422@student.uwtsd.ac.uk::a2616c6a-f6ed-404a-8b7d-58447d737bf6" providerId="AD" clId="Web-{AB0C040B-285F-9AEE-B73A-139DCC0274B7}" dt="2023-11-23T15:56:22.607" v="21"/>
          <ac:spMkLst>
            <pc:docMk/>
            <pc:sldMk cId="2754703734" sldId="259"/>
            <ac:spMk id="3" creationId="{6995BED7-4500-BE6C-DCE8-65ADD978FAEB}"/>
          </ac:spMkLst>
        </pc:spChg>
        <pc:picChg chg="add del mod">
          <ac:chgData name="Pete Smyth (2316422)" userId="S::2316422@student.uwtsd.ac.uk::a2616c6a-f6ed-404a-8b7d-58447d737bf6" providerId="AD" clId="Web-{AB0C040B-285F-9AEE-B73A-139DCC0274B7}" dt="2023-11-23T16:48:16.940" v="38"/>
          <ac:picMkLst>
            <pc:docMk/>
            <pc:sldMk cId="2754703734" sldId="259"/>
            <ac:picMk id="2" creationId="{E0D3A148-40B6-A0A7-149A-A9A354DB955A}"/>
          </ac:picMkLst>
        </pc:picChg>
        <pc:picChg chg="add mod">
          <ac:chgData name="Pete Smyth (2316422)" userId="S::2316422@student.uwtsd.ac.uk::a2616c6a-f6ed-404a-8b7d-58447d737bf6" providerId="AD" clId="Web-{AB0C040B-285F-9AEE-B73A-139DCC0274B7}" dt="2023-11-23T16:53:35.400" v="52" actId="1076"/>
          <ac:picMkLst>
            <pc:docMk/>
            <pc:sldMk cId="2754703734" sldId="259"/>
            <ac:picMk id="3" creationId="{BE7F3C26-FFD3-E1ED-6095-B1AE75AED2C7}"/>
          </ac:picMkLst>
        </pc:picChg>
        <pc:picChg chg="add mod">
          <ac:chgData name="Pete Smyth (2316422)" userId="S::2316422@student.uwtsd.ac.uk::a2616c6a-f6ed-404a-8b7d-58447d737bf6" providerId="AD" clId="Web-{AB0C040B-285F-9AEE-B73A-139DCC0274B7}" dt="2023-11-23T16:56:19.075" v="65" actId="1076"/>
          <ac:picMkLst>
            <pc:docMk/>
            <pc:sldMk cId="2754703734" sldId="259"/>
            <ac:picMk id="4" creationId="{4D376DA6-F578-25F5-91AF-AE6C82FC6437}"/>
          </ac:picMkLst>
        </pc:picChg>
      </pc:sldChg>
      <pc:sldChg chg="addSp delSp modSp new">
        <pc:chgData name="Pete Smyth (2316422)" userId="S::2316422@student.uwtsd.ac.uk::a2616c6a-f6ed-404a-8b7d-58447d737bf6" providerId="AD" clId="Web-{AB0C040B-285F-9AEE-B73A-139DCC0274B7}" dt="2023-11-23T16:59:24.438" v="73" actId="1076"/>
        <pc:sldMkLst>
          <pc:docMk/>
          <pc:sldMk cId="1823997050" sldId="260"/>
        </pc:sldMkLst>
        <pc:spChg chg="del">
          <ac:chgData name="Pete Smyth (2316422)" userId="S::2316422@student.uwtsd.ac.uk::a2616c6a-f6ed-404a-8b7d-58447d737bf6" providerId="AD" clId="Web-{AB0C040B-285F-9AEE-B73A-139DCC0274B7}" dt="2023-11-23T16:59:10.813" v="67"/>
          <ac:spMkLst>
            <pc:docMk/>
            <pc:sldMk cId="1823997050" sldId="260"/>
            <ac:spMk id="2" creationId="{7C635D15-345D-C887-E606-7DEFF09288B9}"/>
          </ac:spMkLst>
        </pc:spChg>
        <pc:spChg chg="del">
          <ac:chgData name="Pete Smyth (2316422)" userId="S::2316422@student.uwtsd.ac.uk::a2616c6a-f6ed-404a-8b7d-58447d737bf6" providerId="AD" clId="Web-{AB0C040B-285F-9AEE-B73A-139DCC0274B7}" dt="2023-11-23T16:59:09.188" v="66"/>
          <ac:spMkLst>
            <pc:docMk/>
            <pc:sldMk cId="1823997050" sldId="260"/>
            <ac:spMk id="3" creationId="{1073C2A5-332B-0002-4AAE-BE9BA854B012}"/>
          </ac:spMkLst>
        </pc:spChg>
        <pc:picChg chg="add mod">
          <ac:chgData name="Pete Smyth (2316422)" userId="S::2316422@student.uwtsd.ac.uk::a2616c6a-f6ed-404a-8b7d-58447d737bf6" providerId="AD" clId="Web-{AB0C040B-285F-9AEE-B73A-139DCC0274B7}" dt="2023-11-23T16:59:24.438" v="73" actId="1076"/>
          <ac:picMkLst>
            <pc:docMk/>
            <pc:sldMk cId="1823997050" sldId="260"/>
            <ac:picMk id="4" creationId="{DABB3031-1AAE-7F0B-3BAE-4FA67BC8D44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ample.au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F781E-45EC-51F8-A946-93AEC41F1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  <a:cs typeface="Calibri Light"/>
              </a:rPr>
              <a:t>DNS Poisoning</a:t>
            </a: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0DAE7C-3FC0-6A72-1ACF-54E4141193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cs typeface="Calibri"/>
              </a:rPr>
              <a:t>Tools used and Mitigation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227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EFB43-01A0-A9E6-49B3-525B57812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Domain Name Service (DNS) Overview</a:t>
            </a:r>
            <a:endParaRPr lang="en-GB"/>
          </a:p>
        </p:txBody>
      </p:sp>
      <p:pic>
        <p:nvPicPr>
          <p:cNvPr id="4" name="Content Placeholder 3" descr="A close-up of a computer&#10;&#10;Description automatically generated">
            <a:extLst>
              <a:ext uri="{FF2B5EF4-FFF2-40B4-BE49-F238E27FC236}">
                <a16:creationId xmlns:a16="http://schemas.microsoft.com/office/drawing/2014/main" id="{54B21A0F-91C7-B154-949E-910D8BE41F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90837" y="1901031"/>
            <a:ext cx="6410325" cy="4200525"/>
          </a:xfrm>
        </p:spPr>
      </p:pic>
    </p:spTree>
    <p:extLst>
      <p:ext uri="{BB962C8B-B14F-4D97-AF65-F5344CB8AC3E}">
        <p14:creationId xmlns:p14="http://schemas.microsoft.com/office/powerpoint/2010/main" val="2662829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658F0-86C6-8D05-1D84-7CA087B21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DNS Queries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2759D-15E7-0A09-40E9-61EA87F9A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dirty="0">
                <a:cs typeface="Calibri"/>
              </a:rPr>
              <a:t>Recursive : DNS Query also forwarded to other DNS servers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Iterative : DNS Query not forwarded on</a:t>
            </a:r>
          </a:p>
        </p:txBody>
      </p:sp>
    </p:spTree>
    <p:extLst>
      <p:ext uri="{BB962C8B-B14F-4D97-AF65-F5344CB8AC3E}">
        <p14:creationId xmlns:p14="http://schemas.microsoft.com/office/powerpoint/2010/main" val="2102869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BF213-B7A6-2942-D721-0CA462E3C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DNS Recursive Request Example</a:t>
            </a:r>
            <a:endParaRPr lang="en-GB" dirty="0"/>
          </a:p>
        </p:txBody>
      </p:sp>
      <p:pic>
        <p:nvPicPr>
          <p:cNvPr id="4" name="Content Placeholder 3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9D0DEC61-BB99-04F8-6594-E3F3956AE1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112" y="1406525"/>
            <a:ext cx="9413110" cy="5316539"/>
          </a:xfrm>
        </p:spPr>
      </p:pic>
    </p:spTree>
    <p:extLst>
      <p:ext uri="{BB962C8B-B14F-4D97-AF65-F5344CB8AC3E}">
        <p14:creationId xmlns:p14="http://schemas.microsoft.com/office/powerpoint/2010/main" val="655455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48B9F-DBB0-FAD0-A15F-34C08416D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 Reply Example </a:t>
            </a:r>
            <a:endParaRPr lang="en-US"/>
          </a:p>
        </p:txBody>
      </p:sp>
      <p:pic>
        <p:nvPicPr>
          <p:cNvPr id="4" name="Content Placeholder 3" descr="A diagram of a computer server&#10;&#10;Description automatically generated">
            <a:extLst>
              <a:ext uri="{FF2B5EF4-FFF2-40B4-BE49-F238E27FC236}">
                <a16:creationId xmlns:a16="http://schemas.microsoft.com/office/drawing/2014/main" id="{4DEA72B5-00FB-0256-3625-FBCAA73EB4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9616" y="1355725"/>
            <a:ext cx="8214910" cy="5333523"/>
          </a:xfrm>
        </p:spPr>
      </p:pic>
    </p:spTree>
    <p:extLst>
      <p:ext uri="{BB962C8B-B14F-4D97-AF65-F5344CB8AC3E}">
        <p14:creationId xmlns:p14="http://schemas.microsoft.com/office/powerpoint/2010/main" val="3464168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2864F-ED1C-E573-9A16-EBD09A889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 Poisoning Example</a:t>
            </a:r>
            <a:endParaRPr lang="en-GB"/>
          </a:p>
        </p:txBody>
      </p:sp>
      <p:pic>
        <p:nvPicPr>
          <p:cNvPr id="4" name="Content Placeholder 3" descr="A diagram of a computer server&#10;&#10;Description automatically generated">
            <a:extLst>
              <a:ext uri="{FF2B5EF4-FFF2-40B4-BE49-F238E27FC236}">
                <a16:creationId xmlns:a16="http://schemas.microsoft.com/office/drawing/2014/main" id="{86DC93E4-CEBC-51F0-9473-8B5A4F21F8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9504" y="1429790"/>
            <a:ext cx="6741814" cy="5137502"/>
          </a:xfrm>
        </p:spPr>
      </p:pic>
    </p:spTree>
    <p:extLst>
      <p:ext uri="{BB962C8B-B14F-4D97-AF65-F5344CB8AC3E}">
        <p14:creationId xmlns:p14="http://schemas.microsoft.com/office/powerpoint/2010/main" val="1892959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15302-556F-7C5C-A9F3-CB6282F23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Aims of DNS Poisoning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04FB5-E428-44B2-117B-F17D3D37C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Harvest user credentials</a:t>
            </a:r>
            <a:endParaRPr lang="en-GB">
              <a:cs typeface="Calibri" panose="020F0502020204030204"/>
            </a:endParaRPr>
          </a:p>
          <a:p>
            <a:r>
              <a:rPr lang="en-GB">
                <a:ea typeface="+mn-lt"/>
                <a:cs typeface="+mn-lt"/>
              </a:rPr>
              <a:t>Personally Identifiable Information (PII) 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Financial details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055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3479-EF1F-2A67-602C-0EDA81D63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Attack Options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FBB5-DDC7-8093-3B1C-D0FAE83DC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Relay data onto the legitimate website</a:t>
            </a: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Send the data onto an exact replica of the legitimate website</a:t>
            </a: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Send data to a malicious website</a:t>
            </a:r>
          </a:p>
          <a:p>
            <a:r>
              <a:rPr lang="en-GB" dirty="0">
                <a:cs typeface="Calibri"/>
              </a:rPr>
              <a:t>Once user connects to the malicious website their PC could be infected with Malware / Ransomware</a:t>
            </a: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946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mputer screen with a blue folder and white text&#10;&#10;Description automatically generated">
            <a:extLst>
              <a:ext uri="{FF2B5EF4-FFF2-40B4-BE49-F238E27FC236}">
                <a16:creationId xmlns:a16="http://schemas.microsoft.com/office/drawing/2014/main" id="{C0EAE98F-CEA9-DA22-3A21-EBD44D9C8E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29" y="1223457"/>
            <a:ext cx="1962395" cy="1679575"/>
          </a:xfrm>
          <a:prstGeom prst="rect">
            <a:avLst/>
          </a:pr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24C9120A-0C1D-14E3-9A8F-D9DC44AB8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6480" y="3537029"/>
            <a:ext cx="2743200" cy="22052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B3ADB4-C2A8-A991-0E9E-85468E5CE7A8}"/>
              </a:ext>
            </a:extLst>
          </p:cNvPr>
          <p:cNvSpPr txBox="1"/>
          <p:nvPr/>
        </p:nvSpPr>
        <p:spPr>
          <a:xfrm>
            <a:off x="4679461" y="517769"/>
            <a:ext cx="5842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b="1" err="1">
                <a:cs typeface="Calibri"/>
              </a:rPr>
              <a:t>Etercap</a:t>
            </a:r>
            <a:endParaRPr lang="en-US" sz="4000" b="1" err="1"/>
          </a:p>
        </p:txBody>
      </p:sp>
      <p:pic>
        <p:nvPicPr>
          <p:cNvPr id="9" name="Picture 8" descr="A computer screen with white text&#10;&#10;Description automatically generated">
            <a:extLst>
              <a:ext uri="{FF2B5EF4-FFF2-40B4-BE49-F238E27FC236}">
                <a16:creationId xmlns:a16="http://schemas.microsoft.com/office/drawing/2014/main" id="{32C0CAD4-85BF-2826-2BB1-B4D3843946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517" y="3532215"/>
            <a:ext cx="4716584" cy="120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640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F94538E8-AB49-DE6C-9D5E-8CDAF5E2D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8069" y="1778300"/>
            <a:ext cx="4602731" cy="14323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7A26A2-A354-AFD4-2EBF-A4A4F3E55F6E}"/>
              </a:ext>
            </a:extLst>
          </p:cNvPr>
          <p:cNvSpPr txBox="1"/>
          <p:nvPr/>
        </p:nvSpPr>
        <p:spPr>
          <a:xfrm>
            <a:off x="4191000" y="4130842"/>
            <a:ext cx="52337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 err="1">
                <a:cs typeface="Calibri"/>
              </a:rPr>
              <a:t>Etter.dns</a:t>
            </a:r>
            <a:endParaRPr lang="en-US" dirty="0" err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BEF72A-A3A8-78F6-CDA2-2CFF32ADE070}"/>
              </a:ext>
            </a:extLst>
          </p:cNvPr>
          <p:cNvSpPr txBox="1"/>
          <p:nvPr/>
        </p:nvSpPr>
        <p:spPr>
          <a:xfrm>
            <a:off x="2185736" y="441157"/>
            <a:ext cx="60759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Sudo </a:t>
            </a:r>
            <a:r>
              <a:rPr lang="en-US" dirty="0" err="1">
                <a:cs typeface="Calibri"/>
              </a:rPr>
              <a:t>chmod</a:t>
            </a:r>
            <a:r>
              <a:rPr lang="en-US" dirty="0">
                <a:cs typeface="Calibri"/>
              </a:rPr>
              <a:t> 777 </a:t>
            </a:r>
            <a:r>
              <a:rPr lang="en-US" dirty="0" err="1">
                <a:cs typeface="Calibri"/>
              </a:rPr>
              <a:t>eter.dns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482214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98BA43D3-5271-CFDD-4D8E-5009EE21A4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15" y="1303617"/>
            <a:ext cx="5224584" cy="3195690"/>
          </a:xfrm>
          <a:prstGeom prst="rect">
            <a:avLst/>
          </a:prstGeom>
        </p:spPr>
      </p:pic>
      <p:pic>
        <p:nvPicPr>
          <p:cNvPr id="6" name="Picture 5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FF281615-E434-5949-31C7-BDA93DEF3A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3631" y="1443145"/>
            <a:ext cx="4804507" cy="28482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FD52CB-D11A-B2A9-897C-0CE07A6E1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0554" y="5079511"/>
            <a:ext cx="2743200" cy="430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681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FAB13C0-0978-7C20-ED38-56F8C7D0F6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477" y="777716"/>
            <a:ext cx="6846276" cy="39641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59813F-D8DC-2417-1294-0F8C5CBAD906}"/>
              </a:ext>
            </a:extLst>
          </p:cNvPr>
          <p:cNvSpPr txBox="1"/>
          <p:nvPr/>
        </p:nvSpPr>
        <p:spPr>
          <a:xfrm>
            <a:off x="1435395" y="5050465"/>
            <a:ext cx="675167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cs typeface="Calibri"/>
              </a:rPr>
              <a:t>Dns_spoof</a:t>
            </a:r>
            <a:r>
              <a:rPr lang="en-US" dirty="0">
                <a:cs typeface="Calibri"/>
              </a:rPr>
              <a:t>: A [www.myhostname.com] spoofed to [192.168.56.3]</a:t>
            </a:r>
          </a:p>
          <a:p>
            <a:r>
              <a:rPr lang="en-US" dirty="0" err="1">
                <a:cs typeface="Calibri"/>
              </a:rPr>
              <a:t>Dns_spoof</a:t>
            </a:r>
            <a:r>
              <a:rPr lang="en-US" dirty="0">
                <a:cs typeface="Calibri"/>
              </a:rPr>
              <a:t>: A [www.myhostname.com] spoofed to [192.168.56.3]</a:t>
            </a:r>
          </a:p>
          <a:p>
            <a:r>
              <a:rPr lang="en-US" dirty="0" err="1">
                <a:cs typeface="Calibri"/>
              </a:rPr>
              <a:t>Dns_spoof</a:t>
            </a:r>
            <a:r>
              <a:rPr lang="en-US" dirty="0">
                <a:cs typeface="Calibri"/>
              </a:rPr>
              <a:t>: A [www.myhostname.com] spoofed to [192.168.56.3]</a:t>
            </a:r>
          </a:p>
          <a:p>
            <a:r>
              <a:rPr lang="en-US" dirty="0" err="1">
                <a:cs typeface="Calibri"/>
              </a:rPr>
              <a:t>Dns_spoof</a:t>
            </a:r>
            <a:r>
              <a:rPr lang="en-US" dirty="0">
                <a:cs typeface="Calibri"/>
              </a:rPr>
              <a:t>: A [www.myhostname.com] spoofed to [192.168.56.3]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3750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90499D1-F7E3-F334-93D7-A0416988F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6772" y="2042778"/>
            <a:ext cx="2743200" cy="17091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BFA94A-AD4E-49E3-AD3F-CA19872598B3}"/>
              </a:ext>
            </a:extLst>
          </p:cNvPr>
          <p:cNvSpPr txBox="1"/>
          <p:nvPr/>
        </p:nvSpPr>
        <p:spPr>
          <a:xfrm>
            <a:off x="1488557" y="761999"/>
            <a:ext cx="49086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Myhostname.com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5B6025-34B8-9157-AA4C-9849ED69B456}"/>
              </a:ext>
            </a:extLst>
          </p:cNvPr>
          <p:cNvSpPr/>
          <p:nvPr/>
        </p:nvSpPr>
        <p:spPr>
          <a:xfrm>
            <a:off x="1444256" y="761998"/>
            <a:ext cx="5077046" cy="37214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964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FA818-7980-6E90-31FC-2A7E49052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Judas DNS</a:t>
            </a:r>
            <a:endParaRPr lang="en-US"/>
          </a:p>
        </p:txBody>
      </p:sp>
      <p:pic>
        <p:nvPicPr>
          <p:cNvPr id="4" name="Picture 3" descr="A green dollar sign with a black arrow&#10;&#10;Description automatically generated">
            <a:extLst>
              <a:ext uri="{FF2B5EF4-FFF2-40B4-BE49-F238E27FC236}">
                <a16:creationId xmlns:a16="http://schemas.microsoft.com/office/drawing/2014/main" id="{72B7A6EC-0B4F-F7E3-1AEC-BFD27AA7F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009" y="2421316"/>
            <a:ext cx="5029200" cy="2076450"/>
          </a:xfrm>
          <a:prstGeom prst="rect">
            <a:avLst/>
          </a:prstGeom>
        </p:spPr>
      </p:pic>
      <p:pic>
        <p:nvPicPr>
          <p:cNvPr id="3" name="Picture 2" descr="A person wearing a mask and top hat&#10;&#10;Description automatically generated">
            <a:extLst>
              <a:ext uri="{FF2B5EF4-FFF2-40B4-BE49-F238E27FC236}">
                <a16:creationId xmlns:a16="http://schemas.microsoft.com/office/drawing/2014/main" id="{2DF212EE-54A3-C7EC-49AA-3BA0E8AD9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090" y="2798640"/>
            <a:ext cx="1025281" cy="125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922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agram of a computer system&#10;&#10;Description automatically generated">
            <a:extLst>
              <a:ext uri="{FF2B5EF4-FFF2-40B4-BE49-F238E27FC236}">
                <a16:creationId xmlns:a16="http://schemas.microsoft.com/office/drawing/2014/main" id="{2E2923FF-C507-55F8-30BC-B2E9F2D38D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6093" y="181451"/>
            <a:ext cx="5947506" cy="6631868"/>
          </a:xfrm>
          <a:prstGeom prst="rect">
            <a:avLst/>
          </a:prstGeom>
        </p:spPr>
      </p:pic>
      <p:pic>
        <p:nvPicPr>
          <p:cNvPr id="2" name="Picture 1" descr="A person wearing a mask and top hat&#10;&#10;Description automatically generated">
            <a:extLst>
              <a:ext uri="{FF2B5EF4-FFF2-40B4-BE49-F238E27FC236}">
                <a16:creationId xmlns:a16="http://schemas.microsoft.com/office/drawing/2014/main" id="{C7B612D0-17C6-5A82-A479-B75499AEB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4706" y="5211641"/>
            <a:ext cx="771281" cy="938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577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BE7F3C26-FFD3-E1ED-6095-B1AE75AED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285" y="165890"/>
            <a:ext cx="5224129" cy="653508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D376DA6-F578-25F5-91AF-AE6C82FC6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0366" y="851126"/>
            <a:ext cx="619125" cy="257175"/>
          </a:xfrm>
          <a:prstGeom prst="rect">
            <a:avLst/>
          </a:prstGeom>
        </p:spPr>
      </p:pic>
      <p:pic>
        <p:nvPicPr>
          <p:cNvPr id="2" name="Picture 1" descr="A person wearing a mask and top hat&#10;&#10;Description automatically generated">
            <a:extLst>
              <a:ext uri="{FF2B5EF4-FFF2-40B4-BE49-F238E27FC236}">
                <a16:creationId xmlns:a16="http://schemas.microsoft.com/office/drawing/2014/main" id="{9FD7E6FB-D7EE-844C-1CE9-6F0E99F1F1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3321" y="4273794"/>
            <a:ext cx="790820" cy="957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703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DABB3031-1AAE-7F0B-3BAE-4FA67BC8D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258" y="329035"/>
            <a:ext cx="5473698" cy="627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997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DBD4-8971-C83C-F1FE-18B49FECC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Ettercap</a:t>
            </a:r>
            <a:endParaRPr lang="en-US" dirty="0"/>
          </a:p>
        </p:txBody>
      </p:sp>
      <p:pic>
        <p:nvPicPr>
          <p:cNvPr id="4" name="Picture 3" descr="A blue folder with white text&#10;&#10;Description automatically generated">
            <a:extLst>
              <a:ext uri="{FF2B5EF4-FFF2-40B4-BE49-F238E27FC236}">
                <a16:creationId xmlns:a16="http://schemas.microsoft.com/office/drawing/2014/main" id="{0DFB9C4A-64A5-2657-2899-9AEE5C494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363" y="1813413"/>
            <a:ext cx="1057275" cy="1238250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71953053-5394-CC07-9894-9178362C63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656" y="3599147"/>
            <a:ext cx="2743200" cy="2246963"/>
          </a:xfrm>
          <a:prstGeom prst="rect">
            <a:avLst/>
          </a:prstGeom>
        </p:spPr>
      </p:pic>
      <p:pic>
        <p:nvPicPr>
          <p:cNvPr id="6" name="Picture 5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0D3AADE7-DAE8-EB83-2A13-7A981B5F8D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5169" y="1489724"/>
            <a:ext cx="6015892" cy="329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50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CAF5C6FD-A62C-F2FD-703A-D4C2A5D33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7554" y="892281"/>
            <a:ext cx="6279661" cy="3578747"/>
          </a:xfrm>
          <a:prstGeom prst="rect">
            <a:avLst/>
          </a:prstGeom>
        </p:spPr>
      </p:pic>
      <p:pic>
        <p:nvPicPr>
          <p:cNvPr id="5" name="Picture 4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BE314115-DFB0-F4A7-8446-9D2E16099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0154" y="2837596"/>
            <a:ext cx="25050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064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75041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030B7-5666-B3F8-E84E-05E67FB2C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 Poisoning Mitigation for Users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B2FC8-3B6A-4ECB-95F5-A00284C44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Utilise encrypted protocols (HTTPS, SSH, SFTP or FTPS etc)</a:t>
            </a:r>
          </a:p>
          <a:p>
            <a:r>
              <a:rPr lang="en-GB" dirty="0">
                <a:cs typeface="Calibri"/>
              </a:rPr>
              <a:t>Cybersecurity training – check the certificate of the server is valid</a:t>
            </a:r>
          </a:p>
          <a:p>
            <a:r>
              <a:rPr lang="en-GB" dirty="0">
                <a:cs typeface="Calibri"/>
              </a:rPr>
              <a:t>Cert is from a reputable source (Verisign, Comodo etc)</a:t>
            </a:r>
          </a:p>
          <a:p>
            <a:r>
              <a:rPr lang="en-GB" dirty="0">
                <a:cs typeface="Calibri"/>
              </a:rPr>
              <a:t>NOT a self-signed certificate </a:t>
            </a:r>
          </a:p>
          <a:p>
            <a:r>
              <a:rPr lang="en-GB" dirty="0">
                <a:cs typeface="Calibri"/>
              </a:rPr>
              <a:t>Anti-Virus, software OS is patched and up to date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997279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CD31-5A3D-2A3E-B915-FA5302A06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 Poisoning Mitigation for Users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4D3D8-344D-0BDE-76AF-1E0C9E4AF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ipconfig /</a:t>
            </a:r>
            <a:r>
              <a:rPr lang="en-GB" dirty="0" err="1">
                <a:cs typeface="Calibri"/>
              </a:rPr>
              <a:t>displaydns</a:t>
            </a:r>
            <a:r>
              <a:rPr lang="en-GB" dirty="0">
                <a:cs typeface="Calibri"/>
              </a:rPr>
              <a:t>      Display the contents of the DNS Resolver Cache.</a:t>
            </a:r>
            <a:endParaRPr lang="en-US" dirty="0">
              <a:cs typeface="Calibri"/>
            </a:endParaRPr>
          </a:p>
          <a:p>
            <a:r>
              <a:rPr lang="en-GB" dirty="0" err="1">
                <a:cs typeface="Calibri"/>
              </a:rPr>
              <a:t>nslookup</a:t>
            </a:r>
            <a:r>
              <a:rPr lang="en-GB" dirty="0">
                <a:cs typeface="Calibri"/>
              </a:rPr>
              <a:t> </a:t>
            </a:r>
            <a:r>
              <a:rPr lang="en-GB" dirty="0">
                <a:cs typeface="Calibri"/>
                <a:hlinkClick r:id="rId2"/>
              </a:rPr>
              <a:t>www.example.au</a:t>
            </a:r>
            <a:r>
              <a:rPr lang="en-GB" dirty="0">
                <a:cs typeface="Calibri"/>
              </a:rPr>
              <a:t> 8.8.8.8  </a:t>
            </a: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8.8.8.8  Is the Public DNS IP Address for Google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ipconfig /</a:t>
            </a:r>
            <a:r>
              <a:rPr lang="en-GB" dirty="0" err="1">
                <a:cs typeface="Calibri"/>
              </a:rPr>
              <a:t>flushdns</a:t>
            </a:r>
            <a:r>
              <a:rPr lang="en-GB" dirty="0">
                <a:cs typeface="Calibri"/>
              </a:rPr>
              <a:t>        Purges the DNS cache.</a:t>
            </a:r>
          </a:p>
        </p:txBody>
      </p:sp>
    </p:spTree>
    <p:extLst>
      <p:ext uri="{BB962C8B-B14F-4D97-AF65-F5344CB8AC3E}">
        <p14:creationId xmlns:p14="http://schemas.microsoft.com/office/powerpoint/2010/main" val="13760651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1E560-DE15-4EAA-D39F-CAA4BE7FC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 Poisoning mitigation on DNS servers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B8985-7193-8E70-8228-68513E652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44200" cy="49609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Request IDs now added to each DNS request</a:t>
            </a:r>
          </a:p>
          <a:p>
            <a:r>
              <a:rPr lang="en-GB" dirty="0">
                <a:cs typeface="Calibri"/>
              </a:rPr>
              <a:t>Random 16 Bit value (65,535)</a:t>
            </a: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DNS request source ports also random</a:t>
            </a:r>
          </a:p>
          <a:p>
            <a:r>
              <a:rPr lang="en-GB" dirty="0">
                <a:cs typeface="Calibri"/>
              </a:rPr>
              <a:t>Random 16 Bit value (65,535)</a:t>
            </a: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65,535 ^ 2 = 4.255 Billion:1 </a:t>
            </a:r>
          </a:p>
          <a:p>
            <a:r>
              <a:rPr lang="en-GB" dirty="0">
                <a:cs typeface="Calibri"/>
              </a:rPr>
              <a:t>Attacker needs to work this out before the legitimate DNS reply</a:t>
            </a:r>
          </a:p>
          <a:p>
            <a:r>
              <a:rPr lang="en-GB" dirty="0">
                <a:cs typeface="Calibri"/>
              </a:rPr>
              <a:t>This attack is less common than it used to be</a:t>
            </a:r>
          </a:p>
        </p:txBody>
      </p:sp>
    </p:spTree>
    <p:extLst>
      <p:ext uri="{BB962C8B-B14F-4D97-AF65-F5344CB8AC3E}">
        <p14:creationId xmlns:p14="http://schemas.microsoft.com/office/powerpoint/2010/main" val="24155692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1C881-58FF-9E48-7A85-DD02EE468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 Poisoning mitigation on DNS servers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F0F8D-9380-4646-BAEF-299ECB49C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DNS servers should be configured to only accept DNS records from known / trusted servers.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Limitation to this - if the known trusted server is compromised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Any attempts to inject malicious DNS records should be blocked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Difficult to tell which DNS records are malicious </a:t>
            </a:r>
          </a:p>
        </p:txBody>
      </p:sp>
    </p:spTree>
    <p:extLst>
      <p:ext uri="{BB962C8B-B14F-4D97-AF65-F5344CB8AC3E}">
        <p14:creationId xmlns:p14="http://schemas.microsoft.com/office/powerpoint/2010/main" val="905938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875F4-F173-C7FA-A980-D5D2659E9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DNSSEC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974AB-AB2F-8123-F038-BB08913D55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In usage since 2010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Uses Public Key Infrastructure (PKI) / Certificates to validate DNS servers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Ensures that DNS servers are genuine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DNS records provided by a reputable source</a:t>
            </a:r>
          </a:p>
        </p:txBody>
      </p:sp>
    </p:spTree>
    <p:extLst>
      <p:ext uri="{BB962C8B-B14F-4D97-AF65-F5344CB8AC3E}">
        <p14:creationId xmlns:p14="http://schemas.microsoft.com/office/powerpoint/2010/main" val="9894228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474F5-4A85-BD50-6A4D-DF3928F57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DNSSEC  - DNS Iterative Requests </a:t>
            </a:r>
            <a:endParaRPr lang="en-GB" dirty="0"/>
          </a:p>
        </p:txBody>
      </p:sp>
      <p:pic>
        <p:nvPicPr>
          <p:cNvPr id="6" name="Content Placeholder 5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08E5321C-9907-6AEB-A4C4-C5265E63BF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7298" y="1302324"/>
            <a:ext cx="7706440" cy="5370398"/>
          </a:xfrm>
        </p:spPr>
      </p:pic>
    </p:spTree>
    <p:extLst>
      <p:ext uri="{BB962C8B-B14F-4D97-AF65-F5344CB8AC3E}">
        <p14:creationId xmlns:p14="http://schemas.microsoft.com/office/powerpoint/2010/main" val="27573336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C6C44-C79B-8666-E214-2F2E7F00C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DNSSEC Overview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0FBB1-67AC-9B9C-59DB-31C393069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The Key Signing Key (KSK) to sign and verify the Domain / Zone</a:t>
            </a:r>
            <a:r>
              <a:rPr lang="en-US" b="1">
                <a:cs typeface="Calibri"/>
              </a:rPr>
              <a:t> Key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Zone Signing Key (ZSK)  to sign and verify the domain / </a:t>
            </a:r>
            <a:r>
              <a:rPr lang="en-US" b="1">
                <a:cs typeface="Calibri"/>
              </a:rPr>
              <a:t>zone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The </a:t>
            </a:r>
            <a:r>
              <a:rPr lang="en-GB" err="1">
                <a:cs typeface="Calibri"/>
              </a:rPr>
              <a:t>rootPub</a:t>
            </a:r>
            <a:r>
              <a:rPr lang="en-GB">
                <a:cs typeface="Calibri"/>
              </a:rPr>
              <a:t> KSK is then made available to the Local DNS server</a:t>
            </a:r>
          </a:p>
        </p:txBody>
      </p:sp>
    </p:spTree>
    <p:extLst>
      <p:ext uri="{BB962C8B-B14F-4D97-AF65-F5344CB8AC3E}">
        <p14:creationId xmlns:p14="http://schemas.microsoft.com/office/powerpoint/2010/main" val="27780895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56B57-0DF0-C757-4D4F-DAFDB549A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DNSSEC Overview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3BF34-293F-9028-A772-3C433DBBD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 Signatures, </a:t>
            </a:r>
            <a:endParaRPr lang="en-GB" dirty="0">
              <a:cs typeface="Calibri"/>
            </a:endParaRPr>
          </a:p>
          <a:p>
            <a:r>
              <a:rPr lang="en-US" dirty="0">
                <a:cs typeface="Calibri"/>
              </a:rPr>
              <a:t>Certificates,</a:t>
            </a:r>
            <a:endParaRPr lang="en-GB" dirty="0">
              <a:cs typeface="Calibri"/>
            </a:endParaRPr>
          </a:p>
          <a:p>
            <a:r>
              <a:rPr lang="en-US" dirty="0">
                <a:cs typeface="Calibri"/>
              </a:rPr>
              <a:t>Fingerprints and </a:t>
            </a:r>
            <a:endParaRPr lang="en-GB" dirty="0">
              <a:cs typeface="Calibri"/>
            </a:endParaRPr>
          </a:p>
          <a:p>
            <a:r>
              <a:rPr lang="en-US" dirty="0">
                <a:cs typeface="Calibri"/>
              </a:rPr>
              <a:t>Keys (Including the KSK and ZSK)</a:t>
            </a:r>
            <a:endParaRPr lang="en-GB" dirty="0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Exchanged between the local DNS server and each of the DNS servers directly.</a:t>
            </a:r>
            <a:endParaRPr lang="en-GB" dirty="0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08597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E40FD-4365-C9C8-8DC2-432DD42D2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DNSSEC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B327A-4A0E-096B-021C-748B090303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GB" dirty="0">
                <a:cs typeface="Calibri"/>
              </a:rPr>
              <a:t>DNSEC trust relationships established</a:t>
            </a:r>
            <a:endParaRPr lang="en-GB" dirty="0"/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DNS records are then sent between the validated Zone DNS server and the Local DNS server directly</a:t>
            </a:r>
          </a:p>
        </p:txBody>
      </p:sp>
    </p:spTree>
    <p:extLst>
      <p:ext uri="{BB962C8B-B14F-4D97-AF65-F5344CB8AC3E}">
        <p14:creationId xmlns:p14="http://schemas.microsoft.com/office/powerpoint/2010/main" val="3510363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7E527-22AE-E15B-884D-B163E284F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DNSSEC In Action</a:t>
            </a:r>
            <a:endParaRPr lang="en-GB"/>
          </a:p>
        </p:txBody>
      </p:sp>
      <p:pic>
        <p:nvPicPr>
          <p:cNvPr id="4" name="Content Placeholder 3" descr="A screen shot of a computer&#10;&#10;Description automatically generated">
            <a:extLst>
              <a:ext uri="{FF2B5EF4-FFF2-40B4-BE49-F238E27FC236}">
                <a16:creationId xmlns:a16="http://schemas.microsoft.com/office/drawing/2014/main" id="{9C663D7A-4CD3-2DFB-2584-9ABAA29FA3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1225" y="1810544"/>
            <a:ext cx="10458450" cy="5054600"/>
          </a:xfrm>
        </p:spPr>
      </p:pic>
    </p:spTree>
    <p:extLst>
      <p:ext uri="{BB962C8B-B14F-4D97-AF65-F5344CB8AC3E}">
        <p14:creationId xmlns:p14="http://schemas.microsoft.com/office/powerpoint/2010/main" val="657631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18F85083B777F458A54213D5C8FDE06" ma:contentTypeVersion="4" ma:contentTypeDescription="Create a new document." ma:contentTypeScope="" ma:versionID="18970587feece55a58d19206abebdb27">
  <xsd:schema xmlns:xsd="http://www.w3.org/2001/XMLSchema" xmlns:xs="http://www.w3.org/2001/XMLSchema" xmlns:p="http://schemas.microsoft.com/office/2006/metadata/properties" xmlns:ns2="b7074b49-8b0d-4127-989a-a0eda5d3108e" targetNamespace="http://schemas.microsoft.com/office/2006/metadata/properties" ma:root="true" ma:fieldsID="45618c1188e589c18044cd0bfb333d1d" ns2:_="">
    <xsd:import namespace="b7074b49-8b0d-4127-989a-a0eda5d3108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074b49-8b0d-4127-989a-a0eda5d310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94B6C8-B770-4427-94F2-82CB5883630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5F5CA96-68A8-4A81-AB9F-F5D0580CDC0B}">
  <ds:schemaRefs>
    <ds:schemaRef ds:uri="b7074b49-8b0d-4127-989a-a0eda5d310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31B6584-2F81-4062-AC55-9060D6CBE87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DNS Poisoning</vt:lpstr>
      <vt:lpstr>Domain Name Service (DNS) Overview</vt:lpstr>
      <vt:lpstr>DNS Queries</vt:lpstr>
      <vt:lpstr>DNS Recursive Request Example</vt:lpstr>
      <vt:lpstr>DNS Reply Example </vt:lpstr>
      <vt:lpstr>DNS Poisoning Example</vt:lpstr>
      <vt:lpstr>Aims of DNS Poisoning</vt:lpstr>
      <vt:lpstr>Attack Options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Judas DNS</vt:lpstr>
      <vt:lpstr>PowerPoint Presentation</vt:lpstr>
      <vt:lpstr>PowerPoint Presentation</vt:lpstr>
      <vt:lpstr>PowerPoint Presentation</vt:lpstr>
      <vt:lpstr>Ettercap</vt:lpstr>
      <vt:lpstr>PowerPoint Presentation</vt:lpstr>
      <vt:lpstr>PowerPoint Presentation</vt:lpstr>
      <vt:lpstr>DNS Poisoning Mitigation for Users</vt:lpstr>
      <vt:lpstr>DNS Poisoning Mitigation for Users</vt:lpstr>
      <vt:lpstr>DNS Poisoning mitigation on DNS servers</vt:lpstr>
      <vt:lpstr>DNS Poisoning mitigation on DNS servers</vt:lpstr>
      <vt:lpstr>DNSSEC</vt:lpstr>
      <vt:lpstr>DNSSEC  - DNS Iterative Requests </vt:lpstr>
      <vt:lpstr>DNSSEC Overview</vt:lpstr>
      <vt:lpstr>DNSSEC Overview</vt:lpstr>
      <vt:lpstr>DNSSEC</vt:lpstr>
      <vt:lpstr>DNSSEC In Action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177</cp:revision>
  <dcterms:created xsi:type="dcterms:W3CDTF">2013-07-15T20:26:40Z</dcterms:created>
  <dcterms:modified xsi:type="dcterms:W3CDTF">2023-11-27T08:52:28Z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0x010100918F85083B777F458A54213D5C8FDE06</vt:lpwstr>
  </property>
</Properties>
</file>