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8" r:id="rId4"/>
    <p:sldId id="259" r:id="rId5"/>
    <p:sldId id="260" r:id="rId6"/>
    <p:sldId id="261" r:id="rId7"/>
    <p:sldId id="262" r:id="rId8"/>
    <p:sldId id="266" r:id="rId9"/>
    <p:sldId id="267"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66"/>
    <a:srgbClr val="3366FF"/>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A3B859-041D-4F13-9766-E79BDD04529E}" v="214" dt="2022-03-11T21:49:21.8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55" autoAdjust="0"/>
    <p:restoredTop sz="94660"/>
  </p:normalViewPr>
  <p:slideViewPr>
    <p:cSldViewPr snapToGrid="0">
      <p:cViewPr>
        <p:scale>
          <a:sx n="77" d="100"/>
          <a:sy n="77" d="100"/>
        </p:scale>
        <p:origin x="504" y="-192"/>
      </p:cViewPr>
      <p:guideLst/>
    </p:cSldViewPr>
  </p:slideViewPr>
  <p:notesTextViewPr>
    <p:cViewPr>
      <p:scale>
        <a:sx n="1" d="1"/>
        <a:sy n="1" d="1"/>
      </p:scale>
      <p:origin x="0" y="0"/>
    </p:cViewPr>
  </p:notesTextViewPr>
  <p:sorterViewPr>
    <p:cViewPr>
      <p:scale>
        <a:sx n="100" d="100"/>
        <a:sy n="100" d="100"/>
      </p:scale>
      <p:origin x="0" y="-403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illa Robinson" userId="3fb778611ce9cab8" providerId="LiveId" clId="{D9A3B859-041D-4F13-9766-E79BDD04529E}"/>
    <pc:docChg chg="undo custSel addSld delSld modSld sldOrd modMainMaster">
      <pc:chgData name="Jamilla Robinson" userId="3fb778611ce9cab8" providerId="LiveId" clId="{D9A3B859-041D-4F13-9766-E79BDD04529E}" dt="2022-03-11T22:35:38.603" v="13188" actId="20577"/>
      <pc:docMkLst>
        <pc:docMk/>
      </pc:docMkLst>
      <pc:sldChg chg="addSp delSp modSp mod setBg setClrOvrMap delDesignElem">
        <pc:chgData name="Jamilla Robinson" userId="3fb778611ce9cab8" providerId="LiveId" clId="{D9A3B859-041D-4F13-9766-E79BDD04529E}" dt="2022-03-11T21:47:12.403" v="11946" actId="207"/>
        <pc:sldMkLst>
          <pc:docMk/>
          <pc:sldMk cId="495347161" sldId="256"/>
        </pc:sldMkLst>
        <pc:spChg chg="mod">
          <ac:chgData name="Jamilla Robinson" userId="3fb778611ce9cab8" providerId="LiveId" clId="{D9A3B859-041D-4F13-9766-E79BDD04529E}" dt="2022-03-11T21:46:36.851" v="11944" actId="207"/>
          <ac:spMkLst>
            <pc:docMk/>
            <pc:sldMk cId="495347161" sldId="256"/>
            <ac:spMk id="2" creationId="{3FE197A3-4314-4FD1-86A5-57298CD380D1}"/>
          </ac:spMkLst>
        </pc:spChg>
        <pc:spChg chg="mod">
          <ac:chgData name="Jamilla Robinson" userId="3fb778611ce9cab8" providerId="LiveId" clId="{D9A3B859-041D-4F13-9766-E79BDD04529E}" dt="2022-03-11T21:47:12.403" v="11946" actId="207"/>
          <ac:spMkLst>
            <pc:docMk/>
            <pc:sldMk cId="495347161" sldId="256"/>
            <ac:spMk id="3" creationId="{C066A499-C2E3-4035-8B8E-CE900188D170}"/>
          </ac:spMkLst>
        </pc:spChg>
        <pc:spChg chg="add del mod">
          <ac:chgData name="Jamilla Robinson" userId="3fb778611ce9cab8" providerId="LiveId" clId="{D9A3B859-041D-4F13-9766-E79BDD04529E}" dt="2022-02-16T12:00:06.888" v="623"/>
          <ac:spMkLst>
            <pc:docMk/>
            <pc:sldMk cId="495347161" sldId="256"/>
            <ac:spMk id="4" creationId="{6FC45AAE-7A1D-4D38-AA8F-BD67418E6ADB}"/>
          </ac:spMkLst>
        </pc:spChg>
        <pc:spChg chg="add del mod">
          <ac:chgData name="Jamilla Robinson" userId="3fb778611ce9cab8" providerId="LiveId" clId="{D9A3B859-041D-4F13-9766-E79BDD04529E}" dt="2022-02-16T12:00:06.888" v="625"/>
          <ac:spMkLst>
            <pc:docMk/>
            <pc:sldMk cId="495347161" sldId="256"/>
            <ac:spMk id="5" creationId="{E002B39D-C689-403E-9F8B-EA4ADAE126B0}"/>
          </ac:spMkLst>
        </pc:spChg>
        <pc:spChg chg="add del">
          <ac:chgData name="Jamilla Robinson" userId="3fb778611ce9cab8" providerId="LiveId" clId="{D9A3B859-041D-4F13-9766-E79BDD04529E}" dt="2022-02-22T16:56:07.499" v="3249"/>
          <ac:spMkLst>
            <pc:docMk/>
            <pc:sldMk cId="495347161" sldId="256"/>
            <ac:spMk id="8" creationId="{26BDCA6B-3C9C-4213-A0D9-30BD5F0B073E}"/>
          </ac:spMkLst>
        </pc:spChg>
        <pc:spChg chg="add del">
          <ac:chgData name="Jamilla Robinson" userId="3fb778611ce9cab8" providerId="LiveId" clId="{D9A3B859-041D-4F13-9766-E79BDD04529E}" dt="2022-02-22T16:56:07.499" v="3249"/>
          <ac:spMkLst>
            <pc:docMk/>
            <pc:sldMk cId="495347161" sldId="256"/>
            <ac:spMk id="10" creationId="{FDA12F62-867F-4684-B28B-E085D09DCC06}"/>
          </ac:spMkLst>
        </pc:spChg>
      </pc:sldChg>
      <pc:sldChg chg="addSp delSp modSp add mod ord setBg setClrOvrMap delDesignElem modNotesTx">
        <pc:chgData name="Jamilla Robinson" userId="3fb778611ce9cab8" providerId="LiveId" clId="{D9A3B859-041D-4F13-9766-E79BDD04529E}" dt="2022-03-11T21:47:38.598" v="11950" actId="122"/>
        <pc:sldMkLst>
          <pc:docMk/>
          <pc:sldMk cId="893477553" sldId="257"/>
        </pc:sldMkLst>
        <pc:spChg chg="del mod">
          <ac:chgData name="Jamilla Robinson" userId="3fb778611ce9cab8" providerId="LiveId" clId="{D9A3B859-041D-4F13-9766-E79BDD04529E}" dt="2022-02-16T12:12:35.515" v="1023" actId="478"/>
          <ac:spMkLst>
            <pc:docMk/>
            <pc:sldMk cId="893477553" sldId="257"/>
            <ac:spMk id="2" creationId="{3FE197A3-4314-4FD1-86A5-57298CD380D1}"/>
          </ac:spMkLst>
        </pc:spChg>
        <pc:spChg chg="add del mod">
          <ac:chgData name="Jamilla Robinson" userId="3fb778611ce9cab8" providerId="LiveId" clId="{D9A3B859-041D-4F13-9766-E79BDD04529E}" dt="2022-02-22T13:45:23.792" v="1775"/>
          <ac:spMkLst>
            <pc:docMk/>
            <pc:sldMk cId="893477553" sldId="257"/>
            <ac:spMk id="2" creationId="{FCEE4648-94CB-4DD2-A195-E81FD45C4698}"/>
          </ac:spMkLst>
        </pc:spChg>
        <pc:spChg chg="mod ord">
          <ac:chgData name="Jamilla Robinson" userId="3fb778611ce9cab8" providerId="LiveId" clId="{D9A3B859-041D-4F13-9766-E79BDD04529E}" dt="2022-03-11T21:47:38.598" v="11950" actId="122"/>
          <ac:spMkLst>
            <pc:docMk/>
            <pc:sldMk cId="893477553" sldId="257"/>
            <ac:spMk id="3" creationId="{C066A499-C2E3-4035-8B8E-CE900188D170}"/>
          </ac:spMkLst>
        </pc:spChg>
        <pc:spChg chg="add del mod">
          <ac:chgData name="Jamilla Robinson" userId="3fb778611ce9cab8" providerId="LiveId" clId="{D9A3B859-041D-4F13-9766-E79BDD04529E}" dt="2022-02-22T13:44:14.297" v="1744"/>
          <ac:spMkLst>
            <pc:docMk/>
            <pc:sldMk cId="893477553" sldId="257"/>
            <ac:spMk id="4" creationId="{3DCC143B-0D8C-416C-BF1B-D35C055DDD89}"/>
          </ac:spMkLst>
        </pc:spChg>
        <pc:spChg chg="add del mod">
          <ac:chgData name="Jamilla Robinson" userId="3fb778611ce9cab8" providerId="LiveId" clId="{D9A3B859-041D-4F13-9766-E79BDD04529E}" dt="2022-02-16T12:12:38.592" v="1024" actId="478"/>
          <ac:spMkLst>
            <pc:docMk/>
            <pc:sldMk cId="893477553" sldId="257"/>
            <ac:spMk id="5" creationId="{DAD04B13-C7CF-4B6A-BB09-6C34AF6DC6E5}"/>
          </ac:spMkLst>
        </pc:spChg>
        <pc:spChg chg="add del mod">
          <ac:chgData name="Jamilla Robinson" userId="3fb778611ce9cab8" providerId="LiveId" clId="{D9A3B859-041D-4F13-9766-E79BDD04529E}" dt="2022-02-22T13:44:40.410" v="1758"/>
          <ac:spMkLst>
            <pc:docMk/>
            <pc:sldMk cId="893477553" sldId="257"/>
            <ac:spMk id="5" creationId="{F69830BA-E441-4606-9A7F-AF75C03EDE7D}"/>
          </ac:spMkLst>
        </pc:spChg>
        <pc:spChg chg="add mod">
          <ac:chgData name="Jamilla Robinson" userId="3fb778611ce9cab8" providerId="LiveId" clId="{D9A3B859-041D-4F13-9766-E79BDD04529E}" dt="2022-03-11T21:47:26.400" v="11948" actId="403"/>
          <ac:spMkLst>
            <pc:docMk/>
            <pc:sldMk cId="893477553" sldId="257"/>
            <ac:spMk id="6" creationId="{FAE09B5E-679F-4CFF-8E5E-7907237571B3}"/>
          </ac:spMkLst>
        </pc:spChg>
        <pc:spChg chg="add del mod">
          <ac:chgData name="Jamilla Robinson" userId="3fb778611ce9cab8" providerId="LiveId" clId="{D9A3B859-041D-4F13-9766-E79BDD04529E}" dt="2022-02-22T13:45:23.792" v="1773"/>
          <ac:spMkLst>
            <pc:docMk/>
            <pc:sldMk cId="893477553" sldId="257"/>
            <ac:spMk id="7" creationId="{A0010D43-8DE9-4D4C-B18B-C6FF8ADDDF02}"/>
          </ac:spMkLst>
        </pc:spChg>
        <pc:spChg chg="add del">
          <ac:chgData name="Jamilla Robinson" userId="3fb778611ce9cab8" providerId="LiveId" clId="{D9A3B859-041D-4F13-9766-E79BDD04529E}" dt="2022-02-22T16:56:07.499" v="3249"/>
          <ac:spMkLst>
            <pc:docMk/>
            <pc:sldMk cId="893477553" sldId="257"/>
            <ac:spMk id="8" creationId="{26BDCA6B-3C9C-4213-A0D9-30BD5F0B073E}"/>
          </ac:spMkLst>
        </pc:spChg>
        <pc:spChg chg="add del">
          <ac:chgData name="Jamilla Robinson" userId="3fb778611ce9cab8" providerId="LiveId" clId="{D9A3B859-041D-4F13-9766-E79BDD04529E}" dt="2022-02-22T16:56:07.499" v="3249"/>
          <ac:spMkLst>
            <pc:docMk/>
            <pc:sldMk cId="893477553" sldId="257"/>
            <ac:spMk id="10" creationId="{FDA12F62-867F-4684-B28B-E085D09DCC06}"/>
          </ac:spMkLst>
        </pc:spChg>
        <pc:spChg chg="add">
          <ac:chgData name="Jamilla Robinson" userId="3fb778611ce9cab8" providerId="LiveId" clId="{D9A3B859-041D-4F13-9766-E79BDD04529E}" dt="2022-02-22T16:56:33.569" v="3251" actId="26606"/>
          <ac:spMkLst>
            <pc:docMk/>
            <pc:sldMk cId="893477553" sldId="257"/>
            <ac:spMk id="11" creationId="{3595E478-612A-42ED-816A-0DD5B5C895B2}"/>
          </ac:spMkLst>
        </pc:spChg>
        <pc:picChg chg="add">
          <ac:chgData name="Jamilla Robinson" userId="3fb778611ce9cab8" providerId="LiveId" clId="{D9A3B859-041D-4F13-9766-E79BDD04529E}" dt="2022-02-22T16:56:33.569" v="3251" actId="26606"/>
          <ac:picMkLst>
            <pc:docMk/>
            <pc:sldMk cId="893477553" sldId="257"/>
            <ac:picMk id="13" creationId="{CB226365-E8CD-4F1B-B318-7598AA28AE78}"/>
          </ac:picMkLst>
        </pc:picChg>
        <pc:picChg chg="add">
          <ac:chgData name="Jamilla Robinson" userId="3fb778611ce9cab8" providerId="LiveId" clId="{D9A3B859-041D-4F13-9766-E79BDD04529E}" dt="2022-02-22T16:56:33.569" v="3251" actId="26606"/>
          <ac:picMkLst>
            <pc:docMk/>
            <pc:sldMk cId="893477553" sldId="257"/>
            <ac:picMk id="15" creationId="{86F8589D-19E8-4616-A2D6-95125B4528F0}"/>
          </ac:picMkLst>
        </pc:picChg>
        <pc:picChg chg="add">
          <ac:chgData name="Jamilla Robinson" userId="3fb778611ce9cab8" providerId="LiveId" clId="{D9A3B859-041D-4F13-9766-E79BDD04529E}" dt="2022-02-22T16:56:33.569" v="3251" actId="26606"/>
          <ac:picMkLst>
            <pc:docMk/>
            <pc:sldMk cId="893477553" sldId="257"/>
            <ac:picMk id="17" creationId="{5F9D2829-9A1B-41D9-A712-382721D3A7F9}"/>
          </ac:picMkLst>
        </pc:picChg>
      </pc:sldChg>
      <pc:sldChg chg="addSp delSp modSp new mod setBg setClrOvrMap delDesignElem modNotesTx">
        <pc:chgData name="Jamilla Robinson" userId="3fb778611ce9cab8" providerId="LiveId" clId="{D9A3B859-041D-4F13-9766-E79BDD04529E}" dt="2022-03-11T21:48:35.778" v="11961" actId="1036"/>
        <pc:sldMkLst>
          <pc:docMk/>
          <pc:sldMk cId="1761198019" sldId="258"/>
        </pc:sldMkLst>
        <pc:spChg chg="add mod">
          <ac:chgData name="Jamilla Robinson" userId="3fb778611ce9cab8" providerId="LiveId" clId="{D9A3B859-041D-4F13-9766-E79BDD04529E}" dt="2022-03-11T19:26:42.947" v="7698" actId="207"/>
          <ac:spMkLst>
            <pc:docMk/>
            <pc:sldMk cId="1761198019" sldId="258"/>
            <ac:spMk id="2" creationId="{8B0DCB4C-2D0E-4915-A542-BADBF6164BAB}"/>
          </ac:spMkLst>
        </pc:spChg>
        <pc:spChg chg="del mod">
          <ac:chgData name="Jamilla Robinson" userId="3fb778611ce9cab8" providerId="LiveId" clId="{D9A3B859-041D-4F13-9766-E79BDD04529E}" dt="2022-02-16T12:12:15.109" v="1019" actId="478"/>
          <ac:spMkLst>
            <pc:docMk/>
            <pc:sldMk cId="1761198019" sldId="258"/>
            <ac:spMk id="2" creationId="{E7111C90-63BB-4664-9829-438DAC79A51A}"/>
          </ac:spMkLst>
        </pc:spChg>
        <pc:spChg chg="add mod">
          <ac:chgData name="Jamilla Robinson" userId="3fb778611ce9cab8" providerId="LiveId" clId="{D9A3B859-041D-4F13-9766-E79BDD04529E}" dt="2022-03-11T19:21:11.799" v="7473" actId="1076"/>
          <ac:spMkLst>
            <pc:docMk/>
            <pc:sldMk cId="1761198019" sldId="258"/>
            <ac:spMk id="3" creationId="{96FF78C8-CCBA-49C5-B552-6332FAB89B74}"/>
          </ac:spMkLst>
        </pc:spChg>
        <pc:spChg chg="del mod">
          <ac:chgData name="Jamilla Robinson" userId="3fb778611ce9cab8" providerId="LiveId" clId="{D9A3B859-041D-4F13-9766-E79BDD04529E}" dt="2022-02-10T17:36:43.120" v="13" actId="26606"/>
          <ac:spMkLst>
            <pc:docMk/>
            <pc:sldMk cId="1761198019" sldId="258"/>
            <ac:spMk id="3" creationId="{EFD49BC7-45F2-48CF-B645-5642214CA83A}"/>
          </ac:spMkLst>
        </pc:spChg>
        <pc:spChg chg="add mod">
          <ac:chgData name="Jamilla Robinson" userId="3fb778611ce9cab8" providerId="LiveId" clId="{D9A3B859-041D-4F13-9766-E79BDD04529E}" dt="2022-03-11T21:48:02.841" v="11954" actId="1076"/>
          <ac:spMkLst>
            <pc:docMk/>
            <pc:sldMk cId="1761198019" sldId="258"/>
            <ac:spMk id="4" creationId="{639A146F-E6A7-4868-828E-679196525D05}"/>
          </ac:spMkLst>
        </pc:spChg>
        <pc:spChg chg="add del mod">
          <ac:chgData name="Jamilla Robinson" userId="3fb778611ce9cab8" providerId="LiveId" clId="{D9A3B859-041D-4F13-9766-E79BDD04529E}" dt="2022-03-11T19:20:36.590" v="7442" actId="478"/>
          <ac:spMkLst>
            <pc:docMk/>
            <pc:sldMk cId="1761198019" sldId="258"/>
            <ac:spMk id="5" creationId="{88EEC9CB-F8D9-48BE-B185-1C0C46564FF0}"/>
          </ac:spMkLst>
        </pc:spChg>
        <pc:spChg chg="add mod">
          <ac:chgData name="Jamilla Robinson" userId="3fb778611ce9cab8" providerId="LiveId" clId="{D9A3B859-041D-4F13-9766-E79BDD04529E}" dt="2022-03-11T21:48:35.778" v="11961" actId="1036"/>
          <ac:spMkLst>
            <pc:docMk/>
            <pc:sldMk cId="1761198019" sldId="258"/>
            <ac:spMk id="6" creationId="{13321376-4569-4B49-B329-36EA1FA64D55}"/>
          </ac:spMkLst>
        </pc:spChg>
        <pc:spChg chg="add del mod">
          <ac:chgData name="Jamilla Robinson" userId="3fb778611ce9cab8" providerId="LiveId" clId="{D9A3B859-041D-4F13-9766-E79BDD04529E}" dt="2022-02-16T12:12:18.607" v="1020" actId="478"/>
          <ac:spMkLst>
            <pc:docMk/>
            <pc:sldMk cId="1761198019" sldId="258"/>
            <ac:spMk id="7" creationId="{0BABA8E1-283B-4118-9D15-96B98ED83FA7}"/>
          </ac:spMkLst>
        </pc:spChg>
        <pc:spChg chg="add del">
          <ac:chgData name="Jamilla Robinson" userId="3fb778611ce9cab8" providerId="LiveId" clId="{D9A3B859-041D-4F13-9766-E79BDD04529E}" dt="2022-02-10T17:36:43.091" v="12" actId="26606"/>
          <ac:spMkLst>
            <pc:docMk/>
            <pc:sldMk cId="1761198019" sldId="258"/>
            <ac:spMk id="8" creationId="{AD21898E-86C0-4C8A-A76C-DF33E844C87A}"/>
          </ac:spMkLst>
        </pc:spChg>
        <pc:spChg chg="add del">
          <ac:chgData name="Jamilla Robinson" userId="3fb778611ce9cab8" providerId="LiveId" clId="{D9A3B859-041D-4F13-9766-E79BDD04529E}" dt="2022-02-10T17:36:43.091" v="12" actId="26606"/>
          <ac:spMkLst>
            <pc:docMk/>
            <pc:sldMk cId="1761198019" sldId="258"/>
            <ac:spMk id="10" creationId="{5C8F04BD-D093-45D0-B54C-50FDB308B4EE}"/>
          </ac:spMkLst>
        </pc:spChg>
        <pc:spChg chg="add del">
          <ac:chgData name="Jamilla Robinson" userId="3fb778611ce9cab8" providerId="LiveId" clId="{D9A3B859-041D-4F13-9766-E79BDD04529E}" dt="2022-02-22T16:56:07.499" v="3249"/>
          <ac:spMkLst>
            <pc:docMk/>
            <pc:sldMk cId="1761198019" sldId="258"/>
            <ac:spMk id="12" creationId="{26BDCA6B-3C9C-4213-A0D9-30BD5F0B073E}"/>
          </ac:spMkLst>
        </pc:spChg>
        <pc:spChg chg="add del">
          <ac:chgData name="Jamilla Robinson" userId="3fb778611ce9cab8" providerId="LiveId" clId="{D9A3B859-041D-4F13-9766-E79BDD04529E}" dt="2022-02-22T16:56:07.499" v="3249"/>
          <ac:spMkLst>
            <pc:docMk/>
            <pc:sldMk cId="1761198019" sldId="258"/>
            <ac:spMk id="13" creationId="{FDA12F62-867F-4684-B28B-E085D09DCC06}"/>
          </ac:spMkLst>
        </pc:spChg>
      </pc:sldChg>
      <pc:sldChg chg="addSp delSp modSp new mod setBg setClrOvrMap delDesignElem modNotesTx">
        <pc:chgData name="Jamilla Robinson" userId="3fb778611ce9cab8" providerId="LiveId" clId="{D9A3B859-041D-4F13-9766-E79BDD04529E}" dt="2022-03-11T22:34:22.946" v="13185" actId="20577"/>
        <pc:sldMkLst>
          <pc:docMk/>
          <pc:sldMk cId="3568621536" sldId="259"/>
        </pc:sldMkLst>
        <pc:spChg chg="add mod">
          <ac:chgData name="Jamilla Robinson" userId="3fb778611ce9cab8" providerId="LiveId" clId="{D9A3B859-041D-4F13-9766-E79BDD04529E}" dt="2022-03-11T19:27:31.988" v="7719" actId="1076"/>
          <ac:spMkLst>
            <pc:docMk/>
            <pc:sldMk cId="3568621536" sldId="259"/>
            <ac:spMk id="2" creationId="{9D5E0B82-DE10-4EDF-A8F2-0BA62C8B891B}"/>
          </ac:spMkLst>
        </pc:spChg>
        <pc:spChg chg="del mod">
          <ac:chgData name="Jamilla Robinson" userId="3fb778611ce9cab8" providerId="LiveId" clId="{D9A3B859-041D-4F13-9766-E79BDD04529E}" dt="2022-02-16T12:11:16.980" v="1001" actId="478"/>
          <ac:spMkLst>
            <pc:docMk/>
            <pc:sldMk cId="3568621536" sldId="259"/>
            <ac:spMk id="2" creationId="{E6FAC5E0-D05B-494D-BB45-428BE9727AF8}"/>
          </ac:spMkLst>
        </pc:spChg>
        <pc:spChg chg="del">
          <ac:chgData name="Jamilla Robinson" userId="3fb778611ce9cab8" providerId="LiveId" clId="{D9A3B859-041D-4F13-9766-E79BDD04529E}" dt="2022-02-10T17:36:53.362" v="15" actId="26606"/>
          <ac:spMkLst>
            <pc:docMk/>
            <pc:sldMk cId="3568621536" sldId="259"/>
            <ac:spMk id="3" creationId="{47E11A82-1596-4670-8EE8-E9CB6208DCFB}"/>
          </ac:spMkLst>
        </pc:spChg>
        <pc:spChg chg="add del mod ord">
          <ac:chgData name="Jamilla Robinson" userId="3fb778611ce9cab8" providerId="LiveId" clId="{D9A3B859-041D-4F13-9766-E79BDD04529E}" dt="2022-03-11T19:27:50.357" v="7720" actId="478"/>
          <ac:spMkLst>
            <pc:docMk/>
            <pc:sldMk cId="3568621536" sldId="259"/>
            <ac:spMk id="3" creationId="{FF8C5137-AFA9-4AF3-B472-46D45692C7FD}"/>
          </ac:spMkLst>
        </pc:spChg>
        <pc:spChg chg="add del mod">
          <ac:chgData name="Jamilla Robinson" userId="3fb778611ce9cab8" providerId="LiveId" clId="{D9A3B859-041D-4F13-9766-E79BDD04529E}" dt="2022-03-11T19:27:02.692" v="7700" actId="478"/>
          <ac:spMkLst>
            <pc:docMk/>
            <pc:sldMk cId="3568621536" sldId="259"/>
            <ac:spMk id="4" creationId="{72F32C21-EF6E-496C-A092-3CB9BAB601CC}"/>
          </ac:spMkLst>
        </pc:spChg>
        <pc:spChg chg="add mod">
          <ac:chgData name="Jamilla Robinson" userId="3fb778611ce9cab8" providerId="LiveId" clId="{D9A3B859-041D-4F13-9766-E79BDD04529E}" dt="2022-03-11T19:34:46.296" v="8124" actId="1076"/>
          <ac:spMkLst>
            <pc:docMk/>
            <pc:sldMk cId="3568621536" sldId="259"/>
            <ac:spMk id="5" creationId="{6A0DB7FB-2950-4DF0-B15C-146233BD2BA3}"/>
          </ac:spMkLst>
        </pc:spChg>
        <pc:spChg chg="add mod">
          <ac:chgData name="Jamilla Robinson" userId="3fb778611ce9cab8" providerId="LiveId" clId="{D9A3B859-041D-4F13-9766-E79BDD04529E}" dt="2022-03-11T22:34:22.946" v="13185" actId="20577"/>
          <ac:spMkLst>
            <pc:docMk/>
            <pc:sldMk cId="3568621536" sldId="259"/>
            <ac:spMk id="6" creationId="{1F5D6A40-12E5-4957-B8C6-1911FCA772AA}"/>
          </ac:spMkLst>
        </pc:spChg>
        <pc:spChg chg="add del mod">
          <ac:chgData name="Jamilla Robinson" userId="3fb778611ce9cab8" providerId="LiveId" clId="{D9A3B859-041D-4F13-9766-E79BDD04529E}" dt="2022-02-16T12:11:20.916" v="1002" actId="478"/>
          <ac:spMkLst>
            <pc:docMk/>
            <pc:sldMk cId="3568621536" sldId="259"/>
            <ac:spMk id="6" creationId="{8B212DFC-0897-43BA-B1B5-A16D4A4212EF}"/>
          </ac:spMkLst>
        </pc:spChg>
        <pc:spChg chg="add del">
          <ac:chgData name="Jamilla Robinson" userId="3fb778611ce9cab8" providerId="LiveId" clId="{D9A3B859-041D-4F13-9766-E79BDD04529E}" dt="2022-02-22T16:43:28.514" v="2771" actId="26606"/>
          <ac:spMkLst>
            <pc:docMk/>
            <pc:sldMk cId="3568621536" sldId="259"/>
            <ac:spMk id="8" creationId="{26BDCA6B-3C9C-4213-A0D9-30BD5F0B073E}"/>
          </ac:spMkLst>
        </pc:spChg>
        <pc:spChg chg="add del">
          <ac:chgData name="Jamilla Robinson" userId="3fb778611ce9cab8" providerId="LiveId" clId="{D9A3B859-041D-4F13-9766-E79BDD04529E}" dt="2022-02-22T16:43:28.514" v="2771" actId="26606"/>
          <ac:spMkLst>
            <pc:docMk/>
            <pc:sldMk cId="3568621536" sldId="259"/>
            <ac:spMk id="10" creationId="{FDA12F62-867F-4684-B28B-E085D09DCC06}"/>
          </ac:spMkLst>
        </pc:spChg>
        <pc:spChg chg="add del">
          <ac:chgData name="Jamilla Robinson" userId="3fb778611ce9cab8" providerId="LiveId" clId="{D9A3B859-041D-4F13-9766-E79BDD04529E}" dt="2022-02-22T16:44:54.139" v="2774" actId="26606"/>
          <ac:spMkLst>
            <pc:docMk/>
            <pc:sldMk cId="3568621536" sldId="259"/>
            <ac:spMk id="15" creationId="{09588DA8-065E-4F6F-8EFD-43104AB2E0CF}"/>
          </ac:spMkLst>
        </pc:spChg>
        <pc:spChg chg="add del">
          <ac:chgData name="Jamilla Robinson" userId="3fb778611ce9cab8" providerId="LiveId" clId="{D9A3B859-041D-4F13-9766-E79BDD04529E}" dt="2022-02-22T16:44:54.139" v="2774" actId="26606"/>
          <ac:spMkLst>
            <pc:docMk/>
            <pc:sldMk cId="3568621536" sldId="259"/>
            <ac:spMk id="17" creationId="{C4285719-470E-454C-AF62-8323075F1F5B}"/>
          </ac:spMkLst>
        </pc:spChg>
        <pc:spChg chg="add del">
          <ac:chgData name="Jamilla Robinson" userId="3fb778611ce9cab8" providerId="LiveId" clId="{D9A3B859-041D-4F13-9766-E79BDD04529E}" dt="2022-02-22T16:44:54.139" v="2774" actId="26606"/>
          <ac:spMkLst>
            <pc:docMk/>
            <pc:sldMk cId="3568621536" sldId="259"/>
            <ac:spMk id="19" creationId="{CD9FE4EF-C4D8-49A0-B2FF-81D8DB7D8A24}"/>
          </ac:spMkLst>
        </pc:spChg>
        <pc:spChg chg="add del">
          <ac:chgData name="Jamilla Robinson" userId="3fb778611ce9cab8" providerId="LiveId" clId="{D9A3B859-041D-4F13-9766-E79BDD04529E}" dt="2022-02-22T16:44:54.139" v="2774" actId="26606"/>
          <ac:spMkLst>
            <pc:docMk/>
            <pc:sldMk cId="3568621536" sldId="259"/>
            <ac:spMk id="21" creationId="{4300840D-0A0B-4512-BACA-B439D5B9C57C}"/>
          </ac:spMkLst>
        </pc:spChg>
        <pc:spChg chg="add del">
          <ac:chgData name="Jamilla Robinson" userId="3fb778611ce9cab8" providerId="LiveId" clId="{D9A3B859-041D-4F13-9766-E79BDD04529E}" dt="2022-02-22T16:44:54.139" v="2774" actId="26606"/>
          <ac:spMkLst>
            <pc:docMk/>
            <pc:sldMk cId="3568621536" sldId="259"/>
            <ac:spMk id="23" creationId="{D2B78728-A580-49A7-84F9-6EF6F583ADE0}"/>
          </ac:spMkLst>
        </pc:spChg>
        <pc:spChg chg="add del">
          <ac:chgData name="Jamilla Robinson" userId="3fb778611ce9cab8" providerId="LiveId" clId="{D9A3B859-041D-4F13-9766-E79BDD04529E}" dt="2022-02-22T16:44:54.139" v="2774" actId="26606"/>
          <ac:spMkLst>
            <pc:docMk/>
            <pc:sldMk cId="3568621536" sldId="259"/>
            <ac:spMk id="25" creationId="{38FAA1A1-D861-433F-88FA-1E9D6FD31D11}"/>
          </ac:spMkLst>
        </pc:spChg>
        <pc:spChg chg="add del">
          <ac:chgData name="Jamilla Robinson" userId="3fb778611ce9cab8" providerId="LiveId" clId="{D9A3B859-041D-4F13-9766-E79BDD04529E}" dt="2022-02-22T16:44:54.139" v="2774" actId="26606"/>
          <ac:spMkLst>
            <pc:docMk/>
            <pc:sldMk cId="3568621536" sldId="259"/>
            <ac:spMk id="27" creationId="{8D71EDA1-87BF-4D5D-AB79-F346FD19278A}"/>
          </ac:spMkLst>
        </pc:spChg>
        <pc:spChg chg="add del">
          <ac:chgData name="Jamilla Robinson" userId="3fb778611ce9cab8" providerId="LiveId" clId="{D9A3B859-041D-4F13-9766-E79BDD04529E}" dt="2022-02-22T16:44:54.123" v="2773" actId="26606"/>
          <ac:spMkLst>
            <pc:docMk/>
            <pc:sldMk cId="3568621536" sldId="259"/>
            <ac:spMk id="32" creationId="{2BD55E05-51A2-4173-A7FA-869DE4F71AC3}"/>
          </ac:spMkLst>
        </pc:spChg>
        <pc:spChg chg="add del">
          <ac:chgData name="Jamilla Robinson" userId="3fb778611ce9cab8" providerId="LiveId" clId="{D9A3B859-041D-4F13-9766-E79BDD04529E}" dt="2022-02-22T16:56:07.499" v="3249"/>
          <ac:spMkLst>
            <pc:docMk/>
            <pc:sldMk cId="3568621536" sldId="259"/>
            <ac:spMk id="34" creationId="{89CC0F1E-BAA2-47B1-8F83-7ECB9FD9E009}"/>
          </ac:spMkLst>
        </pc:spChg>
        <pc:spChg chg="add del">
          <ac:chgData name="Jamilla Robinson" userId="3fb778611ce9cab8" providerId="LiveId" clId="{D9A3B859-041D-4F13-9766-E79BDD04529E}" dt="2022-02-22T16:56:07.499" v="3249"/>
          <ac:spMkLst>
            <pc:docMk/>
            <pc:sldMk cId="3568621536" sldId="259"/>
            <ac:spMk id="35" creationId="{DFF2AC85-FAA0-4844-813F-83C04D7382E2}"/>
          </ac:spMkLst>
        </pc:spChg>
      </pc:sldChg>
      <pc:sldChg chg="addSp delSp modSp new mod setBg setClrOvrMap delDesignElem modNotesTx">
        <pc:chgData name="Jamilla Robinson" userId="3fb778611ce9cab8" providerId="LiveId" clId="{D9A3B859-041D-4F13-9766-E79BDD04529E}" dt="2022-03-11T22:35:11.220" v="13186" actId="20577"/>
        <pc:sldMkLst>
          <pc:docMk/>
          <pc:sldMk cId="2057462633" sldId="260"/>
        </pc:sldMkLst>
        <pc:spChg chg="add del mod">
          <ac:chgData name="Jamilla Robinson" userId="3fb778611ce9cab8" providerId="LiveId" clId="{D9A3B859-041D-4F13-9766-E79BDD04529E}" dt="2022-03-11T19:36:27.469" v="8145"/>
          <ac:spMkLst>
            <pc:docMk/>
            <pc:sldMk cId="2057462633" sldId="260"/>
            <ac:spMk id="2" creationId="{4E0DC5EB-7131-468D-8B64-34D7CECF5863}"/>
          </ac:spMkLst>
        </pc:spChg>
        <pc:spChg chg="del mod">
          <ac:chgData name="Jamilla Robinson" userId="3fb778611ce9cab8" providerId="LiveId" clId="{D9A3B859-041D-4F13-9766-E79BDD04529E}" dt="2022-02-14T17:47:39.293" v="35" actId="478"/>
          <ac:spMkLst>
            <pc:docMk/>
            <pc:sldMk cId="2057462633" sldId="260"/>
            <ac:spMk id="2" creationId="{B0CB2DC1-0AF1-456E-883F-B196A29C5EF2}"/>
          </ac:spMkLst>
        </pc:spChg>
        <pc:spChg chg="add del mod">
          <ac:chgData name="Jamilla Robinson" userId="3fb778611ce9cab8" providerId="LiveId" clId="{D9A3B859-041D-4F13-9766-E79BDD04529E}" dt="2022-02-16T12:09:04.804" v="933"/>
          <ac:spMkLst>
            <pc:docMk/>
            <pc:sldMk cId="2057462633" sldId="260"/>
            <ac:spMk id="2" creationId="{C8E9C88D-7DFC-4183-AF2A-CD3A4714621D}"/>
          </ac:spMkLst>
        </pc:spChg>
        <pc:spChg chg="del">
          <ac:chgData name="Jamilla Robinson" userId="3fb778611ce9cab8" providerId="LiveId" clId="{D9A3B859-041D-4F13-9766-E79BDD04529E}" dt="2022-02-10T17:37:00.562" v="16" actId="26606"/>
          <ac:spMkLst>
            <pc:docMk/>
            <pc:sldMk cId="2057462633" sldId="260"/>
            <ac:spMk id="3" creationId="{907920ED-B9E2-40A3-B9D4-BEACE551E4BA}"/>
          </ac:spMkLst>
        </pc:spChg>
        <pc:spChg chg="add del mod">
          <ac:chgData name="Jamilla Robinson" userId="3fb778611ce9cab8" providerId="LiveId" clId="{D9A3B859-041D-4F13-9766-E79BDD04529E}" dt="2022-02-16T12:10:48.893" v="991" actId="478"/>
          <ac:spMkLst>
            <pc:docMk/>
            <pc:sldMk cId="2057462633" sldId="260"/>
            <ac:spMk id="3" creationId="{B3E7AD9A-B3E3-4632-948F-B68067BF9281}"/>
          </ac:spMkLst>
        </pc:spChg>
        <pc:spChg chg="add del mod">
          <ac:chgData name="Jamilla Robinson" userId="3fb778611ce9cab8" providerId="LiveId" clId="{D9A3B859-041D-4F13-9766-E79BDD04529E}" dt="2022-02-14T17:50:23.614" v="56" actId="478"/>
          <ac:spMkLst>
            <pc:docMk/>
            <pc:sldMk cId="2057462633" sldId="260"/>
            <ac:spMk id="3" creationId="{B83B3E13-68A9-4568-873E-F54DCF0E3598}"/>
          </ac:spMkLst>
        </pc:spChg>
        <pc:spChg chg="add del mod">
          <ac:chgData name="Jamilla Robinson" userId="3fb778611ce9cab8" providerId="LiveId" clId="{D9A3B859-041D-4F13-9766-E79BDD04529E}" dt="2022-03-11T19:39:21.271" v="8156" actId="478"/>
          <ac:spMkLst>
            <pc:docMk/>
            <pc:sldMk cId="2057462633" sldId="260"/>
            <ac:spMk id="4" creationId="{ABB89B5B-ACC7-4A66-9958-EE50B41FBE78}"/>
          </ac:spMkLst>
        </pc:spChg>
        <pc:spChg chg="add mod">
          <ac:chgData name="Jamilla Robinson" userId="3fb778611ce9cab8" providerId="LiveId" clId="{D9A3B859-041D-4F13-9766-E79BDD04529E}" dt="2022-03-11T19:35:34.812" v="8135" actId="1076"/>
          <ac:spMkLst>
            <pc:docMk/>
            <pc:sldMk cId="2057462633" sldId="260"/>
            <ac:spMk id="5" creationId="{EF9F2CE8-DD9D-44FC-B85A-5EBCD64AF63D}"/>
          </ac:spMkLst>
        </pc:spChg>
        <pc:spChg chg="add mod">
          <ac:chgData name="Jamilla Robinson" userId="3fb778611ce9cab8" providerId="LiveId" clId="{D9A3B859-041D-4F13-9766-E79BDD04529E}" dt="2022-03-11T19:44:02.963" v="8402" actId="1076"/>
          <ac:spMkLst>
            <pc:docMk/>
            <pc:sldMk cId="2057462633" sldId="260"/>
            <ac:spMk id="6" creationId="{CE827058-26BC-4FCE-8E14-C0B85CBDD420}"/>
          </ac:spMkLst>
        </pc:spChg>
        <pc:spChg chg="add del mod">
          <ac:chgData name="Jamilla Robinson" userId="3fb778611ce9cab8" providerId="LiveId" clId="{D9A3B859-041D-4F13-9766-E79BDD04529E}" dt="2022-03-11T19:40:13.958" v="8197"/>
          <ac:spMkLst>
            <pc:docMk/>
            <pc:sldMk cId="2057462633" sldId="260"/>
            <ac:spMk id="7" creationId="{64520DCE-05CE-45C6-8185-E756A540C128}"/>
          </ac:spMkLst>
        </pc:spChg>
        <pc:spChg chg="add del">
          <ac:chgData name="Jamilla Robinson" userId="3fb778611ce9cab8" providerId="LiveId" clId="{D9A3B859-041D-4F13-9766-E79BDD04529E}" dt="2022-02-22T16:56:07.499" v="3249"/>
          <ac:spMkLst>
            <pc:docMk/>
            <pc:sldMk cId="2057462633" sldId="260"/>
            <ac:spMk id="8" creationId="{26BDCA6B-3C9C-4213-A0D9-30BD5F0B073E}"/>
          </ac:spMkLst>
        </pc:spChg>
        <pc:spChg chg="add mod">
          <ac:chgData name="Jamilla Robinson" userId="3fb778611ce9cab8" providerId="LiveId" clId="{D9A3B859-041D-4F13-9766-E79BDD04529E}" dt="2022-03-11T22:35:11.220" v="13186" actId="20577"/>
          <ac:spMkLst>
            <pc:docMk/>
            <pc:sldMk cId="2057462633" sldId="260"/>
            <ac:spMk id="8" creationId="{31F486D9-00D7-4204-870C-D32762498463}"/>
          </ac:spMkLst>
        </pc:spChg>
        <pc:spChg chg="add del">
          <ac:chgData name="Jamilla Robinson" userId="3fb778611ce9cab8" providerId="LiveId" clId="{D9A3B859-041D-4F13-9766-E79BDD04529E}" dt="2022-02-22T16:56:07.499" v="3249"/>
          <ac:spMkLst>
            <pc:docMk/>
            <pc:sldMk cId="2057462633" sldId="260"/>
            <ac:spMk id="10" creationId="{FDA12F62-867F-4684-B28B-E085D09DCC06}"/>
          </ac:spMkLst>
        </pc:spChg>
        <pc:picChg chg="add mod">
          <ac:chgData name="Jamilla Robinson" userId="3fb778611ce9cab8" providerId="LiveId" clId="{D9A3B859-041D-4F13-9766-E79BDD04529E}" dt="2022-03-11T19:38:47.157" v="8149" actId="1076"/>
          <ac:picMkLst>
            <pc:docMk/>
            <pc:sldMk cId="2057462633" sldId="260"/>
            <ac:picMk id="3" creationId="{C9F88F25-47C5-49A7-BDDE-7B77CA054445}"/>
          </ac:picMkLst>
        </pc:picChg>
        <pc:cxnChg chg="add del mod">
          <ac:chgData name="Jamilla Robinson" userId="3fb778611ce9cab8" providerId="LiveId" clId="{D9A3B859-041D-4F13-9766-E79BDD04529E}" dt="2022-02-14T17:50:25.614" v="57" actId="478"/>
          <ac:cxnSpMkLst>
            <pc:docMk/>
            <pc:sldMk cId="2057462633" sldId="260"/>
            <ac:cxnSpMk id="5" creationId="{E6ED5EFD-91FC-4B91-ABB6-C407E65734C0}"/>
          </ac:cxnSpMkLst>
        </pc:cxnChg>
        <pc:cxnChg chg="add del mod">
          <ac:chgData name="Jamilla Robinson" userId="3fb778611ce9cab8" providerId="LiveId" clId="{D9A3B859-041D-4F13-9766-E79BDD04529E}" dt="2022-02-14T17:49:13.745" v="48" actId="478"/>
          <ac:cxnSpMkLst>
            <pc:docMk/>
            <pc:sldMk cId="2057462633" sldId="260"/>
            <ac:cxnSpMk id="7" creationId="{5D335B1D-01AF-4743-BCB9-8CA004CBA19E}"/>
          </ac:cxnSpMkLst>
        </pc:cxnChg>
        <pc:cxnChg chg="add del mod">
          <ac:chgData name="Jamilla Robinson" userId="3fb778611ce9cab8" providerId="LiveId" clId="{D9A3B859-041D-4F13-9766-E79BDD04529E}" dt="2022-02-14T17:50:31.893" v="60" actId="478"/>
          <ac:cxnSpMkLst>
            <pc:docMk/>
            <pc:sldMk cId="2057462633" sldId="260"/>
            <ac:cxnSpMk id="12" creationId="{70E9D62B-8952-4A38-95B2-80935B2E8354}"/>
          </ac:cxnSpMkLst>
        </pc:cxnChg>
        <pc:cxnChg chg="add del mod">
          <ac:chgData name="Jamilla Robinson" userId="3fb778611ce9cab8" providerId="LiveId" clId="{D9A3B859-041D-4F13-9766-E79BDD04529E}" dt="2022-02-14T17:50:27.644" v="58" actId="478"/>
          <ac:cxnSpMkLst>
            <pc:docMk/>
            <pc:sldMk cId="2057462633" sldId="260"/>
            <ac:cxnSpMk id="14" creationId="{56D3968B-0549-4A8A-B8B2-B56DD60A5BED}"/>
          </ac:cxnSpMkLst>
        </pc:cxnChg>
        <pc:cxnChg chg="add del">
          <ac:chgData name="Jamilla Robinson" userId="3fb778611ce9cab8" providerId="LiveId" clId="{D9A3B859-041D-4F13-9766-E79BDD04529E}" dt="2022-02-14T17:50:29.862" v="59" actId="478"/>
          <ac:cxnSpMkLst>
            <pc:docMk/>
            <pc:sldMk cId="2057462633" sldId="260"/>
            <ac:cxnSpMk id="16" creationId="{C0CE5828-1931-41F6-80B8-808C479F8942}"/>
          </ac:cxnSpMkLst>
        </pc:cxnChg>
      </pc:sldChg>
      <pc:sldChg chg="addSp delSp modSp new mod setBg setClrOvrMap delDesignElem modNotesTx">
        <pc:chgData name="Jamilla Robinson" userId="3fb778611ce9cab8" providerId="LiveId" clId="{D9A3B859-041D-4F13-9766-E79BDD04529E}" dt="2022-03-11T22:35:38.603" v="13188" actId="20577"/>
        <pc:sldMkLst>
          <pc:docMk/>
          <pc:sldMk cId="3276081794" sldId="261"/>
        </pc:sldMkLst>
        <pc:spChg chg="add mod">
          <ac:chgData name="Jamilla Robinson" userId="3fb778611ce9cab8" providerId="LiveId" clId="{D9A3B859-041D-4F13-9766-E79BDD04529E}" dt="2022-03-11T20:11:43.917" v="9067" actId="1076"/>
          <ac:spMkLst>
            <pc:docMk/>
            <pc:sldMk cId="3276081794" sldId="261"/>
            <ac:spMk id="2" creationId="{7E238C3B-00DA-48AD-8B8C-7D3A7D3B4D94}"/>
          </ac:spMkLst>
        </pc:spChg>
        <pc:spChg chg="del mod">
          <ac:chgData name="Jamilla Robinson" userId="3fb778611ce9cab8" providerId="LiveId" clId="{D9A3B859-041D-4F13-9766-E79BDD04529E}" dt="2022-02-16T12:14:14.205" v="1067" actId="478"/>
          <ac:spMkLst>
            <pc:docMk/>
            <pc:sldMk cId="3276081794" sldId="261"/>
            <ac:spMk id="2" creationId="{FCD47FA3-6665-41E2-9865-5DFE74FC8542}"/>
          </ac:spMkLst>
        </pc:spChg>
        <pc:spChg chg="del">
          <ac:chgData name="Jamilla Robinson" userId="3fb778611ce9cab8" providerId="LiveId" clId="{D9A3B859-041D-4F13-9766-E79BDD04529E}" dt="2022-02-10T17:37:07.127" v="17" actId="26606"/>
          <ac:spMkLst>
            <pc:docMk/>
            <pc:sldMk cId="3276081794" sldId="261"/>
            <ac:spMk id="3" creationId="{B9D4A8E1-0CE3-4D38-9737-4B9570608C74}"/>
          </ac:spMkLst>
        </pc:spChg>
        <pc:spChg chg="add del mod">
          <ac:chgData name="Jamilla Robinson" userId="3fb778611ce9cab8" providerId="LiveId" clId="{D9A3B859-041D-4F13-9766-E79BDD04529E}" dt="2022-03-11T19:53:52.640" v="8620" actId="20577"/>
          <ac:spMkLst>
            <pc:docMk/>
            <pc:sldMk cId="3276081794" sldId="261"/>
            <ac:spMk id="3" creationId="{BFF1B8A5-0A67-48F2-B16E-9862F8470F21}"/>
          </ac:spMkLst>
        </pc:spChg>
        <pc:spChg chg="add del mod">
          <ac:chgData name="Jamilla Robinson" userId="3fb778611ce9cab8" providerId="LiveId" clId="{D9A3B859-041D-4F13-9766-E79BDD04529E}" dt="2022-03-11T19:54:47.780" v="8626" actId="478"/>
          <ac:spMkLst>
            <pc:docMk/>
            <pc:sldMk cId="3276081794" sldId="261"/>
            <ac:spMk id="4" creationId="{75EE6A4A-D9E9-4693-B6F3-1756D9D1F9FA}"/>
          </ac:spMkLst>
        </pc:spChg>
        <pc:spChg chg="add del mod">
          <ac:chgData name="Jamilla Robinson" userId="3fb778611ce9cab8" providerId="LiveId" clId="{D9A3B859-041D-4F13-9766-E79BDD04529E}" dt="2022-02-16T12:14:16.751" v="1068" actId="478"/>
          <ac:spMkLst>
            <pc:docMk/>
            <pc:sldMk cId="3276081794" sldId="261"/>
            <ac:spMk id="5" creationId="{6E4FF338-64A0-4FB5-A9ED-73F6ED2264B8}"/>
          </ac:spMkLst>
        </pc:spChg>
        <pc:spChg chg="add del mod">
          <ac:chgData name="Jamilla Robinson" userId="3fb778611ce9cab8" providerId="LiveId" clId="{D9A3B859-041D-4F13-9766-E79BDD04529E}" dt="2022-03-11T19:54:45.203" v="8625" actId="478"/>
          <ac:spMkLst>
            <pc:docMk/>
            <pc:sldMk cId="3276081794" sldId="261"/>
            <ac:spMk id="5" creationId="{B87FDA3B-9DD7-49A0-9BDB-A630938A281A}"/>
          </ac:spMkLst>
        </pc:spChg>
        <pc:spChg chg="add del mod">
          <ac:chgData name="Jamilla Robinson" userId="3fb778611ce9cab8" providerId="LiveId" clId="{D9A3B859-041D-4F13-9766-E79BDD04529E}" dt="2022-03-11T19:54:41.688" v="8623" actId="478"/>
          <ac:spMkLst>
            <pc:docMk/>
            <pc:sldMk cId="3276081794" sldId="261"/>
            <ac:spMk id="6" creationId="{B430D8C8-7BD5-4C7C-AEFA-85B7938A3240}"/>
          </ac:spMkLst>
        </pc:spChg>
        <pc:spChg chg="add del mod">
          <ac:chgData name="Jamilla Robinson" userId="3fb778611ce9cab8" providerId="LiveId" clId="{D9A3B859-041D-4F13-9766-E79BDD04529E}" dt="2022-02-16T12:14:31.894" v="1073"/>
          <ac:spMkLst>
            <pc:docMk/>
            <pc:sldMk cId="3276081794" sldId="261"/>
            <ac:spMk id="6" creationId="{E7F34A4B-845E-48F7-ACA1-3AE4B9FAF30B}"/>
          </ac:spMkLst>
        </pc:spChg>
        <pc:spChg chg="add del mod">
          <ac:chgData name="Jamilla Robinson" userId="3fb778611ce9cab8" providerId="LiveId" clId="{D9A3B859-041D-4F13-9766-E79BDD04529E}" dt="2022-03-11T20:11:58.241" v="9070" actId="403"/>
          <ac:spMkLst>
            <pc:docMk/>
            <pc:sldMk cId="3276081794" sldId="261"/>
            <ac:spMk id="7" creationId="{E68891C0-6012-4FEF-A09F-2DDF2D45A150}"/>
          </ac:spMkLst>
        </pc:spChg>
        <pc:spChg chg="add del">
          <ac:chgData name="Jamilla Robinson" userId="3fb778611ce9cab8" providerId="LiveId" clId="{D9A3B859-041D-4F13-9766-E79BDD04529E}" dt="2022-02-22T16:56:07.499" v="3249"/>
          <ac:spMkLst>
            <pc:docMk/>
            <pc:sldMk cId="3276081794" sldId="261"/>
            <ac:spMk id="8" creationId="{26BDCA6B-3C9C-4213-A0D9-30BD5F0B073E}"/>
          </ac:spMkLst>
        </pc:spChg>
        <pc:spChg chg="add mod">
          <ac:chgData name="Jamilla Robinson" userId="3fb778611ce9cab8" providerId="LiveId" clId="{D9A3B859-041D-4F13-9766-E79BDD04529E}" dt="2022-03-11T20:11:39.965" v="9066" actId="1076"/>
          <ac:spMkLst>
            <pc:docMk/>
            <pc:sldMk cId="3276081794" sldId="261"/>
            <ac:spMk id="8" creationId="{AF0F80E1-9BE7-4831-9AF0-F076D766CB53}"/>
          </ac:spMkLst>
        </pc:spChg>
        <pc:spChg chg="add del mod">
          <ac:chgData name="Jamilla Robinson" userId="3fb778611ce9cab8" providerId="LiveId" clId="{D9A3B859-041D-4F13-9766-E79BDD04529E}" dt="2022-03-11T19:56:19.222" v="8682" actId="478"/>
          <ac:spMkLst>
            <pc:docMk/>
            <pc:sldMk cId="3276081794" sldId="261"/>
            <ac:spMk id="9" creationId="{5BB5A6AD-6EAC-4DEA-A56F-EB8C3193EA6E}"/>
          </ac:spMkLst>
        </pc:spChg>
        <pc:spChg chg="add del mod">
          <ac:chgData name="Jamilla Robinson" userId="3fb778611ce9cab8" providerId="LiveId" clId="{D9A3B859-041D-4F13-9766-E79BDD04529E}" dt="2022-02-16T12:20:14.821" v="1115"/>
          <ac:spMkLst>
            <pc:docMk/>
            <pc:sldMk cId="3276081794" sldId="261"/>
            <ac:spMk id="9" creationId="{A8622399-5C63-410B-93AE-24D824389D5F}"/>
          </ac:spMkLst>
        </pc:spChg>
        <pc:spChg chg="add del mod">
          <ac:chgData name="Jamilla Robinson" userId="3fb778611ce9cab8" providerId="LiveId" clId="{D9A3B859-041D-4F13-9766-E79BDD04529E}" dt="2022-03-11T19:56:15.395" v="8680" actId="478"/>
          <ac:spMkLst>
            <pc:docMk/>
            <pc:sldMk cId="3276081794" sldId="261"/>
            <ac:spMk id="10" creationId="{AEB930BF-9AA2-4114-A183-752C41A26476}"/>
          </ac:spMkLst>
        </pc:spChg>
        <pc:spChg chg="add del">
          <ac:chgData name="Jamilla Robinson" userId="3fb778611ce9cab8" providerId="LiveId" clId="{D9A3B859-041D-4F13-9766-E79BDD04529E}" dt="2022-02-22T16:56:07.499" v="3249"/>
          <ac:spMkLst>
            <pc:docMk/>
            <pc:sldMk cId="3276081794" sldId="261"/>
            <ac:spMk id="10" creationId="{FDA12F62-867F-4684-B28B-E085D09DCC06}"/>
          </ac:spMkLst>
        </pc:spChg>
        <pc:spChg chg="add del mod">
          <ac:chgData name="Jamilla Robinson" userId="3fb778611ce9cab8" providerId="LiveId" clId="{D9A3B859-041D-4F13-9766-E79BDD04529E}" dt="2022-03-11T19:56:21.815" v="8683" actId="478"/>
          <ac:spMkLst>
            <pc:docMk/>
            <pc:sldMk cId="3276081794" sldId="261"/>
            <ac:spMk id="11" creationId="{8EA98286-2734-416F-93B7-B55B2FC5C87D}"/>
          </ac:spMkLst>
        </pc:spChg>
        <pc:spChg chg="add mod">
          <ac:chgData name="Jamilla Robinson" userId="3fb778611ce9cab8" providerId="LiveId" clId="{D9A3B859-041D-4F13-9766-E79BDD04529E}" dt="2022-03-11T22:35:38.603" v="13188" actId="20577"/>
          <ac:spMkLst>
            <pc:docMk/>
            <pc:sldMk cId="3276081794" sldId="261"/>
            <ac:spMk id="12" creationId="{D636BF86-548C-4EEB-A5FE-67437BBE84E1}"/>
          </ac:spMkLst>
        </pc:spChg>
        <pc:spChg chg="add mod">
          <ac:chgData name="Jamilla Robinson" userId="3fb778611ce9cab8" providerId="LiveId" clId="{D9A3B859-041D-4F13-9766-E79BDD04529E}" dt="2022-03-11T20:10:51.324" v="9057" actId="1076"/>
          <ac:spMkLst>
            <pc:docMk/>
            <pc:sldMk cId="3276081794" sldId="261"/>
            <ac:spMk id="13" creationId="{0A531A32-E04F-4F76-807B-31D3600B3679}"/>
          </ac:spMkLst>
        </pc:spChg>
        <pc:spChg chg="add mod">
          <ac:chgData name="Jamilla Robinson" userId="3fb778611ce9cab8" providerId="LiveId" clId="{D9A3B859-041D-4F13-9766-E79BDD04529E}" dt="2022-03-11T20:11:35.732" v="9065" actId="1076"/>
          <ac:spMkLst>
            <pc:docMk/>
            <pc:sldMk cId="3276081794" sldId="261"/>
            <ac:spMk id="14" creationId="{5968DE23-F87F-4BA0-8736-AD8EC74063F5}"/>
          </ac:spMkLst>
        </pc:spChg>
        <pc:spChg chg="add mod">
          <ac:chgData name="Jamilla Robinson" userId="3fb778611ce9cab8" providerId="LiveId" clId="{D9A3B859-041D-4F13-9766-E79BDD04529E}" dt="2022-03-11T20:10:56.416" v="9058" actId="1076"/>
          <ac:spMkLst>
            <pc:docMk/>
            <pc:sldMk cId="3276081794" sldId="261"/>
            <ac:spMk id="15" creationId="{97CEBAF2-5787-40DE-9254-F52F679F6892}"/>
          </ac:spMkLst>
        </pc:spChg>
        <pc:spChg chg="add mod">
          <ac:chgData name="Jamilla Robinson" userId="3fb778611ce9cab8" providerId="LiveId" clId="{D9A3B859-041D-4F13-9766-E79BDD04529E}" dt="2022-03-11T20:11:30.655" v="9064" actId="1076"/>
          <ac:spMkLst>
            <pc:docMk/>
            <pc:sldMk cId="3276081794" sldId="261"/>
            <ac:spMk id="16" creationId="{CDB845D5-5C41-40F8-B57B-0A5D4B3B6EB8}"/>
          </ac:spMkLst>
        </pc:spChg>
        <pc:spChg chg="add mod">
          <ac:chgData name="Jamilla Robinson" userId="3fb778611ce9cab8" providerId="LiveId" clId="{D9A3B859-041D-4F13-9766-E79BDD04529E}" dt="2022-03-11T20:11:01.009" v="9059" actId="1076"/>
          <ac:spMkLst>
            <pc:docMk/>
            <pc:sldMk cId="3276081794" sldId="261"/>
            <ac:spMk id="17" creationId="{6215DDD0-F223-4FB1-B0E6-54BCCA801CD8}"/>
          </ac:spMkLst>
        </pc:spChg>
        <pc:spChg chg="add mod">
          <ac:chgData name="Jamilla Robinson" userId="3fb778611ce9cab8" providerId="LiveId" clId="{D9A3B859-041D-4F13-9766-E79BDD04529E}" dt="2022-03-11T20:12:54.536" v="9074" actId="1076"/>
          <ac:spMkLst>
            <pc:docMk/>
            <pc:sldMk cId="3276081794" sldId="261"/>
            <ac:spMk id="18" creationId="{81ABA4E6-DF56-4D4F-ABA3-F7AF7B08396C}"/>
          </ac:spMkLst>
        </pc:spChg>
        <pc:spChg chg="add mod">
          <ac:chgData name="Jamilla Robinson" userId="3fb778611ce9cab8" providerId="LiveId" clId="{D9A3B859-041D-4F13-9766-E79BDD04529E}" dt="2022-03-11T20:12:48.569" v="9073" actId="1076"/>
          <ac:spMkLst>
            <pc:docMk/>
            <pc:sldMk cId="3276081794" sldId="261"/>
            <ac:spMk id="19" creationId="{8A29FE29-844D-4651-BE55-964D3E4C75C9}"/>
          </ac:spMkLst>
        </pc:spChg>
        <pc:spChg chg="add del mod">
          <ac:chgData name="Jamilla Robinson" userId="3fb778611ce9cab8" providerId="LiveId" clId="{D9A3B859-041D-4F13-9766-E79BDD04529E}" dt="2022-03-11T20:03:29.215" v="8974"/>
          <ac:spMkLst>
            <pc:docMk/>
            <pc:sldMk cId="3276081794" sldId="261"/>
            <ac:spMk id="20" creationId="{7A08FFCF-1F04-4EBA-9BB4-28CFA973459B}"/>
          </ac:spMkLst>
        </pc:spChg>
        <pc:spChg chg="add mod">
          <ac:chgData name="Jamilla Robinson" userId="3fb778611ce9cab8" providerId="LiveId" clId="{D9A3B859-041D-4F13-9766-E79BDD04529E}" dt="2022-03-11T20:11:24.876" v="9063" actId="1076"/>
          <ac:spMkLst>
            <pc:docMk/>
            <pc:sldMk cId="3276081794" sldId="261"/>
            <ac:spMk id="21" creationId="{F7F186EC-82EE-4116-AB62-F434A4557380}"/>
          </ac:spMkLst>
        </pc:spChg>
        <pc:spChg chg="add mod">
          <ac:chgData name="Jamilla Robinson" userId="3fb778611ce9cab8" providerId="LiveId" clId="{D9A3B859-041D-4F13-9766-E79BDD04529E}" dt="2022-03-11T20:12:42.353" v="9072" actId="1076"/>
          <ac:spMkLst>
            <pc:docMk/>
            <pc:sldMk cId="3276081794" sldId="261"/>
            <ac:spMk id="22" creationId="{7D643369-EB3D-475C-87DE-9D6684837678}"/>
          </ac:spMkLst>
        </pc:spChg>
      </pc:sldChg>
      <pc:sldChg chg="addSp delSp modSp new mod ord setBg setClrOvrMap delDesignElem modNotesTx">
        <pc:chgData name="Jamilla Robinson" userId="3fb778611ce9cab8" providerId="LiveId" clId="{D9A3B859-041D-4F13-9766-E79BDD04529E}" dt="2022-03-11T20:36:45.426" v="9634" actId="14100"/>
        <pc:sldMkLst>
          <pc:docMk/>
          <pc:sldMk cId="2455009522" sldId="262"/>
        </pc:sldMkLst>
        <pc:spChg chg="add mod">
          <ac:chgData name="Jamilla Robinson" userId="3fb778611ce9cab8" providerId="LiveId" clId="{D9A3B859-041D-4F13-9766-E79BDD04529E}" dt="2022-03-11T20:33:59.913" v="9601" actId="1076"/>
          <ac:spMkLst>
            <pc:docMk/>
            <pc:sldMk cId="2455009522" sldId="262"/>
            <ac:spMk id="2" creationId="{62BB7214-50CC-43B3-A5FD-9A0B6EA62C48}"/>
          </ac:spMkLst>
        </pc:spChg>
        <pc:spChg chg="del mod">
          <ac:chgData name="Jamilla Robinson" userId="3fb778611ce9cab8" providerId="LiveId" clId="{D9A3B859-041D-4F13-9766-E79BDD04529E}" dt="2022-02-16T12:20:38.470" v="1118" actId="478"/>
          <ac:spMkLst>
            <pc:docMk/>
            <pc:sldMk cId="2455009522" sldId="262"/>
            <ac:spMk id="2" creationId="{7C737699-6527-4FC2-8968-1BACDA27A2F4}"/>
          </ac:spMkLst>
        </pc:spChg>
        <pc:spChg chg="del">
          <ac:chgData name="Jamilla Robinson" userId="3fb778611ce9cab8" providerId="LiveId" clId="{D9A3B859-041D-4F13-9766-E79BDD04529E}" dt="2022-02-10T17:37:12.588" v="18" actId="26606"/>
          <ac:spMkLst>
            <pc:docMk/>
            <pc:sldMk cId="2455009522" sldId="262"/>
            <ac:spMk id="3" creationId="{A8E31166-76A9-4F88-9EB0-B3C21B3EEDAE}"/>
          </ac:spMkLst>
        </pc:spChg>
        <pc:spChg chg="add del mod">
          <ac:chgData name="Jamilla Robinson" userId="3fb778611ce9cab8" providerId="LiveId" clId="{D9A3B859-041D-4F13-9766-E79BDD04529E}" dt="2022-02-16T12:29:23.649" v="1198" actId="478"/>
          <ac:spMkLst>
            <pc:docMk/>
            <pc:sldMk cId="2455009522" sldId="262"/>
            <ac:spMk id="6" creationId="{0084BBFF-3BC0-41F0-8C60-DBD8E541E5CD}"/>
          </ac:spMkLst>
        </pc:spChg>
        <pc:spChg chg="add del">
          <ac:chgData name="Jamilla Robinson" userId="3fb778611ce9cab8" providerId="LiveId" clId="{D9A3B859-041D-4F13-9766-E79BDD04529E}" dt="2022-02-22T16:56:07.499" v="3249"/>
          <ac:spMkLst>
            <pc:docMk/>
            <pc:sldMk cId="2455009522" sldId="262"/>
            <ac:spMk id="8" creationId="{26BDCA6B-3C9C-4213-A0D9-30BD5F0B073E}"/>
          </ac:spMkLst>
        </pc:spChg>
        <pc:spChg chg="add del">
          <ac:chgData name="Jamilla Robinson" userId="3fb778611ce9cab8" providerId="LiveId" clId="{D9A3B859-041D-4F13-9766-E79BDD04529E}" dt="2022-02-22T16:56:07.499" v="3249"/>
          <ac:spMkLst>
            <pc:docMk/>
            <pc:sldMk cId="2455009522" sldId="262"/>
            <ac:spMk id="10" creationId="{FDA12F62-867F-4684-B28B-E085D09DCC06}"/>
          </ac:spMkLst>
        </pc:spChg>
        <pc:spChg chg="add del mod">
          <ac:chgData name="Jamilla Robinson" userId="3fb778611ce9cab8" providerId="LiveId" clId="{D9A3B859-041D-4F13-9766-E79BDD04529E}" dt="2022-02-16T12:24:15.725" v="1147" actId="478"/>
          <ac:spMkLst>
            <pc:docMk/>
            <pc:sldMk cId="2455009522" sldId="262"/>
            <ac:spMk id="15" creationId="{B8AB276B-27BB-43FB-A25E-8AB157A6C49E}"/>
          </ac:spMkLst>
        </pc:spChg>
        <pc:spChg chg="add del mod">
          <ac:chgData name="Jamilla Robinson" userId="3fb778611ce9cab8" providerId="LiveId" clId="{D9A3B859-041D-4F13-9766-E79BDD04529E}" dt="2022-02-16T12:24:22.410" v="1150" actId="478"/>
          <ac:spMkLst>
            <pc:docMk/>
            <pc:sldMk cId="2455009522" sldId="262"/>
            <ac:spMk id="16" creationId="{F1D68A90-2739-4354-AC72-601A9585904A}"/>
          </ac:spMkLst>
        </pc:spChg>
        <pc:spChg chg="add del mod">
          <ac:chgData name="Jamilla Robinson" userId="3fb778611ce9cab8" providerId="LiveId" clId="{D9A3B859-041D-4F13-9766-E79BDD04529E}" dt="2022-02-16T12:24:20.879" v="1149" actId="478"/>
          <ac:spMkLst>
            <pc:docMk/>
            <pc:sldMk cId="2455009522" sldId="262"/>
            <ac:spMk id="17" creationId="{BF4759EC-CA8B-4449-9D8B-0D14F8788EA3}"/>
          </ac:spMkLst>
        </pc:spChg>
        <pc:spChg chg="add del">
          <ac:chgData name="Jamilla Robinson" userId="3fb778611ce9cab8" providerId="LiveId" clId="{D9A3B859-041D-4F13-9766-E79BDD04529E}" dt="2022-02-16T12:29:27.007" v="1200" actId="478"/>
          <ac:spMkLst>
            <pc:docMk/>
            <pc:sldMk cId="2455009522" sldId="262"/>
            <ac:spMk id="18" creationId="{4FA54A93-C416-4A07-B298-7C345F428D07}"/>
          </ac:spMkLst>
        </pc:spChg>
        <pc:spChg chg="add del">
          <ac:chgData name="Jamilla Robinson" userId="3fb778611ce9cab8" providerId="LiveId" clId="{D9A3B859-041D-4F13-9766-E79BDD04529E}" dt="2022-02-16T12:30:36.580" v="1223" actId="478"/>
          <ac:spMkLst>
            <pc:docMk/>
            <pc:sldMk cId="2455009522" sldId="262"/>
            <ac:spMk id="34" creationId="{83B89C4C-FE81-470D-A9A6-A69CB3CAD43A}"/>
          </ac:spMkLst>
        </pc:spChg>
        <pc:spChg chg="add del">
          <ac:chgData name="Jamilla Robinson" userId="3fb778611ce9cab8" providerId="LiveId" clId="{D9A3B859-041D-4F13-9766-E79BDD04529E}" dt="2022-02-16T12:30:24.381" v="1215" actId="478"/>
          <ac:spMkLst>
            <pc:docMk/>
            <pc:sldMk cId="2455009522" sldId="262"/>
            <ac:spMk id="35" creationId="{FF26DB8A-C2EE-46F6-A943-DBE77A76F8A0}"/>
          </ac:spMkLst>
        </pc:spChg>
        <pc:spChg chg="add del">
          <ac:chgData name="Jamilla Robinson" userId="3fb778611ce9cab8" providerId="LiveId" clId="{D9A3B859-041D-4F13-9766-E79BDD04529E}" dt="2022-02-16T12:30:12.119" v="1208" actId="478"/>
          <ac:spMkLst>
            <pc:docMk/>
            <pc:sldMk cId="2455009522" sldId="262"/>
            <ac:spMk id="36" creationId="{35F56EBD-F852-4D38-988E-335338D1AC2F}"/>
          </ac:spMkLst>
        </pc:spChg>
        <pc:spChg chg="add del">
          <ac:chgData name="Jamilla Robinson" userId="3fb778611ce9cab8" providerId="LiveId" clId="{D9A3B859-041D-4F13-9766-E79BDD04529E}" dt="2022-02-16T12:30:25.568" v="1216" actId="478"/>
          <ac:spMkLst>
            <pc:docMk/>
            <pc:sldMk cId="2455009522" sldId="262"/>
            <ac:spMk id="37" creationId="{6773A1BF-73BE-4B92-B1AB-836E423362CC}"/>
          </ac:spMkLst>
        </pc:spChg>
        <pc:spChg chg="add del">
          <ac:chgData name="Jamilla Robinson" userId="3fb778611ce9cab8" providerId="LiveId" clId="{D9A3B859-041D-4F13-9766-E79BDD04529E}" dt="2022-02-16T12:30:12.119" v="1208" actId="478"/>
          <ac:spMkLst>
            <pc:docMk/>
            <pc:sldMk cId="2455009522" sldId="262"/>
            <ac:spMk id="38" creationId="{CB3AD552-616C-45C5-99EE-DC4C3AD7E4EC}"/>
          </ac:spMkLst>
        </pc:spChg>
        <pc:spChg chg="add del">
          <ac:chgData name="Jamilla Robinson" userId="3fb778611ce9cab8" providerId="LiveId" clId="{D9A3B859-041D-4F13-9766-E79BDD04529E}" dt="2022-02-16T12:30:27.317" v="1217" actId="478"/>
          <ac:spMkLst>
            <pc:docMk/>
            <pc:sldMk cId="2455009522" sldId="262"/>
            <ac:spMk id="39" creationId="{B450418F-F01C-4461-9855-330AFB4FE149}"/>
          </ac:spMkLst>
        </pc:spChg>
        <pc:spChg chg="add del">
          <ac:chgData name="Jamilla Robinson" userId="3fb778611ce9cab8" providerId="LiveId" clId="{D9A3B859-041D-4F13-9766-E79BDD04529E}" dt="2022-02-16T12:30:12.119" v="1208" actId="478"/>
          <ac:spMkLst>
            <pc:docMk/>
            <pc:sldMk cId="2455009522" sldId="262"/>
            <ac:spMk id="40" creationId="{8AA743C3-E007-41BA-9F3F-8F68E593A56A}"/>
          </ac:spMkLst>
        </pc:spChg>
        <pc:spChg chg="add del">
          <ac:chgData name="Jamilla Robinson" userId="3fb778611ce9cab8" providerId="LiveId" clId="{D9A3B859-041D-4F13-9766-E79BDD04529E}" dt="2022-02-16T12:30:12.119" v="1208" actId="478"/>
          <ac:spMkLst>
            <pc:docMk/>
            <pc:sldMk cId="2455009522" sldId="262"/>
            <ac:spMk id="41" creationId="{FA20B2C6-BC16-4006-9FEF-EDDFA3D6A591}"/>
          </ac:spMkLst>
        </pc:spChg>
        <pc:spChg chg="add del">
          <ac:chgData name="Jamilla Robinson" userId="3fb778611ce9cab8" providerId="LiveId" clId="{D9A3B859-041D-4F13-9766-E79BDD04529E}" dt="2022-02-16T12:30:12.119" v="1208" actId="478"/>
          <ac:spMkLst>
            <pc:docMk/>
            <pc:sldMk cId="2455009522" sldId="262"/>
            <ac:spMk id="42" creationId="{77A7095F-EEF6-4FC4-AA6F-00ABD2C39EE5}"/>
          </ac:spMkLst>
        </pc:spChg>
        <pc:spChg chg="add del">
          <ac:chgData name="Jamilla Robinson" userId="3fb778611ce9cab8" providerId="LiveId" clId="{D9A3B859-041D-4F13-9766-E79BDD04529E}" dt="2022-02-16T12:30:12.119" v="1208" actId="478"/>
          <ac:spMkLst>
            <pc:docMk/>
            <pc:sldMk cId="2455009522" sldId="262"/>
            <ac:spMk id="43" creationId="{BA2E9A91-A876-4942-A683-0E24354430AE}"/>
          </ac:spMkLst>
        </pc:spChg>
        <pc:spChg chg="add del">
          <ac:chgData name="Jamilla Robinson" userId="3fb778611ce9cab8" providerId="LiveId" clId="{D9A3B859-041D-4F13-9766-E79BDD04529E}" dt="2022-02-16T12:30:12.119" v="1208" actId="478"/>
          <ac:spMkLst>
            <pc:docMk/>
            <pc:sldMk cId="2455009522" sldId="262"/>
            <ac:spMk id="44" creationId="{513F1C92-FE8C-42F4-A2CF-61DCD4D78ACE}"/>
          </ac:spMkLst>
        </pc:spChg>
        <pc:spChg chg="add del">
          <ac:chgData name="Jamilla Robinson" userId="3fb778611ce9cab8" providerId="LiveId" clId="{D9A3B859-041D-4F13-9766-E79BDD04529E}" dt="2022-02-16T12:30:12.119" v="1208" actId="478"/>
          <ac:spMkLst>
            <pc:docMk/>
            <pc:sldMk cId="2455009522" sldId="262"/>
            <ac:spMk id="45" creationId="{0AA0A1E3-A37E-407F-A826-3360303CDDD9}"/>
          </ac:spMkLst>
        </pc:spChg>
        <pc:spChg chg="add del">
          <ac:chgData name="Jamilla Robinson" userId="3fb778611ce9cab8" providerId="LiveId" clId="{D9A3B859-041D-4F13-9766-E79BDD04529E}" dt="2022-02-16T12:30:12.119" v="1208" actId="478"/>
          <ac:spMkLst>
            <pc:docMk/>
            <pc:sldMk cId="2455009522" sldId="262"/>
            <ac:spMk id="46" creationId="{5E9E4248-4897-46EF-8B0A-2879B60AC819}"/>
          </ac:spMkLst>
        </pc:spChg>
        <pc:spChg chg="add del">
          <ac:chgData name="Jamilla Robinson" userId="3fb778611ce9cab8" providerId="LiveId" clId="{D9A3B859-041D-4F13-9766-E79BDD04529E}" dt="2022-02-16T12:30:12.119" v="1208" actId="478"/>
          <ac:spMkLst>
            <pc:docMk/>
            <pc:sldMk cId="2455009522" sldId="262"/>
            <ac:spMk id="47" creationId="{FA8D80CA-E35C-4683-8488-B4584C47EBB4}"/>
          </ac:spMkLst>
        </pc:spChg>
        <pc:spChg chg="add del">
          <ac:chgData name="Jamilla Robinson" userId="3fb778611ce9cab8" providerId="LiveId" clId="{D9A3B859-041D-4F13-9766-E79BDD04529E}" dt="2022-02-16T12:30:12.119" v="1208" actId="478"/>
          <ac:spMkLst>
            <pc:docMk/>
            <pc:sldMk cId="2455009522" sldId="262"/>
            <ac:spMk id="48" creationId="{5D4B35C0-1208-4FC0-833D-E7AD7BFCC6BD}"/>
          </ac:spMkLst>
        </pc:spChg>
        <pc:spChg chg="add del">
          <ac:chgData name="Jamilla Robinson" userId="3fb778611ce9cab8" providerId="LiveId" clId="{D9A3B859-041D-4F13-9766-E79BDD04529E}" dt="2022-02-16T12:30:12.119" v="1208" actId="478"/>
          <ac:spMkLst>
            <pc:docMk/>
            <pc:sldMk cId="2455009522" sldId="262"/>
            <ac:spMk id="49" creationId="{571F2CB1-EE39-4FFE-815B-E68E2E61843D}"/>
          </ac:spMkLst>
        </pc:spChg>
        <pc:spChg chg="add del">
          <ac:chgData name="Jamilla Robinson" userId="3fb778611ce9cab8" providerId="LiveId" clId="{D9A3B859-041D-4F13-9766-E79BDD04529E}" dt="2022-02-16T12:30:12.119" v="1208" actId="478"/>
          <ac:spMkLst>
            <pc:docMk/>
            <pc:sldMk cId="2455009522" sldId="262"/>
            <ac:spMk id="50" creationId="{03C371A3-36F7-4B7B-9C77-7E44E083BC96}"/>
          </ac:spMkLst>
        </pc:spChg>
        <pc:spChg chg="add del">
          <ac:chgData name="Jamilla Robinson" userId="3fb778611ce9cab8" providerId="LiveId" clId="{D9A3B859-041D-4F13-9766-E79BDD04529E}" dt="2022-02-16T12:30:12.119" v="1208" actId="478"/>
          <ac:spMkLst>
            <pc:docMk/>
            <pc:sldMk cId="2455009522" sldId="262"/>
            <ac:spMk id="51" creationId="{CE60F219-0A02-45C9-8932-CE03F4B1C81A}"/>
          </ac:spMkLst>
        </pc:spChg>
        <pc:spChg chg="add del">
          <ac:chgData name="Jamilla Robinson" userId="3fb778611ce9cab8" providerId="LiveId" clId="{D9A3B859-041D-4F13-9766-E79BDD04529E}" dt="2022-02-16T12:30:12.119" v="1208" actId="478"/>
          <ac:spMkLst>
            <pc:docMk/>
            <pc:sldMk cId="2455009522" sldId="262"/>
            <ac:spMk id="52" creationId="{9926BF3F-80F0-4301-927A-B2C5D91F7A42}"/>
          </ac:spMkLst>
        </pc:spChg>
        <pc:spChg chg="add del">
          <ac:chgData name="Jamilla Robinson" userId="3fb778611ce9cab8" providerId="LiveId" clId="{D9A3B859-041D-4F13-9766-E79BDD04529E}" dt="2022-02-16T12:30:12.119" v="1208" actId="478"/>
          <ac:spMkLst>
            <pc:docMk/>
            <pc:sldMk cId="2455009522" sldId="262"/>
            <ac:spMk id="53" creationId="{FDCA03A3-762E-4320-9D02-EB28A902D747}"/>
          </ac:spMkLst>
        </pc:spChg>
        <pc:spChg chg="add del">
          <ac:chgData name="Jamilla Robinson" userId="3fb778611ce9cab8" providerId="LiveId" clId="{D9A3B859-041D-4F13-9766-E79BDD04529E}" dt="2022-02-16T12:30:12.119" v="1208" actId="478"/>
          <ac:spMkLst>
            <pc:docMk/>
            <pc:sldMk cId="2455009522" sldId="262"/>
            <ac:spMk id="54" creationId="{51DE0B4E-E15B-4AE0-B98A-2179536D56C4}"/>
          </ac:spMkLst>
        </pc:spChg>
        <pc:spChg chg="add del">
          <ac:chgData name="Jamilla Robinson" userId="3fb778611ce9cab8" providerId="LiveId" clId="{D9A3B859-041D-4F13-9766-E79BDD04529E}" dt="2022-02-16T12:30:12.119" v="1208" actId="478"/>
          <ac:spMkLst>
            <pc:docMk/>
            <pc:sldMk cId="2455009522" sldId="262"/>
            <ac:spMk id="55" creationId="{2F61F6F6-B03F-4AA0-B2FF-AD0588E4E037}"/>
          </ac:spMkLst>
        </pc:spChg>
        <pc:spChg chg="add del">
          <ac:chgData name="Jamilla Robinson" userId="3fb778611ce9cab8" providerId="LiveId" clId="{D9A3B859-041D-4F13-9766-E79BDD04529E}" dt="2022-02-16T12:30:12.119" v="1208" actId="478"/>
          <ac:spMkLst>
            <pc:docMk/>
            <pc:sldMk cId="2455009522" sldId="262"/>
            <ac:spMk id="56" creationId="{A212A33A-05AB-4329-9268-29507EA35BF1}"/>
          </ac:spMkLst>
        </pc:spChg>
        <pc:spChg chg="add del">
          <ac:chgData name="Jamilla Robinson" userId="3fb778611ce9cab8" providerId="LiveId" clId="{D9A3B859-041D-4F13-9766-E79BDD04529E}" dt="2022-02-16T12:30:12.119" v="1208" actId="478"/>
          <ac:spMkLst>
            <pc:docMk/>
            <pc:sldMk cId="2455009522" sldId="262"/>
            <ac:spMk id="57" creationId="{BA32F67D-D3CB-4E8F-917E-FEE71185F2EB}"/>
          </ac:spMkLst>
        </pc:spChg>
        <pc:spChg chg="add del">
          <ac:chgData name="Jamilla Robinson" userId="3fb778611ce9cab8" providerId="LiveId" clId="{D9A3B859-041D-4F13-9766-E79BDD04529E}" dt="2022-02-16T12:30:12.119" v="1208" actId="478"/>
          <ac:spMkLst>
            <pc:docMk/>
            <pc:sldMk cId="2455009522" sldId="262"/>
            <ac:spMk id="58" creationId="{5F65C03B-F4D7-4E31-A57A-B3F903CDE162}"/>
          </ac:spMkLst>
        </pc:spChg>
        <pc:spChg chg="add del">
          <ac:chgData name="Jamilla Robinson" userId="3fb778611ce9cab8" providerId="LiveId" clId="{D9A3B859-041D-4F13-9766-E79BDD04529E}" dt="2022-02-16T12:30:12.119" v="1208" actId="478"/>
          <ac:spMkLst>
            <pc:docMk/>
            <pc:sldMk cId="2455009522" sldId="262"/>
            <ac:spMk id="59" creationId="{4B69D01C-F2F4-45CC-8E4E-8AD6DAB5A47E}"/>
          </ac:spMkLst>
        </pc:spChg>
        <pc:spChg chg="add del">
          <ac:chgData name="Jamilla Robinson" userId="3fb778611ce9cab8" providerId="LiveId" clId="{D9A3B859-041D-4F13-9766-E79BDD04529E}" dt="2022-02-16T12:30:12.119" v="1208" actId="478"/>
          <ac:spMkLst>
            <pc:docMk/>
            <pc:sldMk cId="2455009522" sldId="262"/>
            <ac:spMk id="60" creationId="{EA967546-523A-41A1-8D67-3A3DE7180A50}"/>
          </ac:spMkLst>
        </pc:spChg>
        <pc:spChg chg="add del">
          <ac:chgData name="Jamilla Robinson" userId="3fb778611ce9cab8" providerId="LiveId" clId="{D9A3B859-041D-4F13-9766-E79BDD04529E}" dt="2022-02-16T12:30:12.119" v="1208" actId="478"/>
          <ac:spMkLst>
            <pc:docMk/>
            <pc:sldMk cId="2455009522" sldId="262"/>
            <ac:spMk id="61" creationId="{45431BC2-ADE7-4D41-A24F-ED5486F71D13}"/>
          </ac:spMkLst>
        </pc:spChg>
        <pc:spChg chg="add del">
          <ac:chgData name="Jamilla Robinson" userId="3fb778611ce9cab8" providerId="LiveId" clId="{D9A3B859-041D-4F13-9766-E79BDD04529E}" dt="2022-02-16T12:30:12.119" v="1208" actId="478"/>
          <ac:spMkLst>
            <pc:docMk/>
            <pc:sldMk cId="2455009522" sldId="262"/>
            <ac:spMk id="62" creationId="{45F17B33-92C4-4E5D-8AAD-96A25F458403}"/>
          </ac:spMkLst>
        </pc:spChg>
        <pc:spChg chg="add del">
          <ac:chgData name="Jamilla Robinson" userId="3fb778611ce9cab8" providerId="LiveId" clId="{D9A3B859-041D-4F13-9766-E79BDD04529E}" dt="2022-02-16T12:30:28.598" v="1218" actId="478"/>
          <ac:spMkLst>
            <pc:docMk/>
            <pc:sldMk cId="2455009522" sldId="262"/>
            <ac:spMk id="63" creationId="{4A48C5FD-F9D8-4AB6-B7EC-052EEFF5F9DC}"/>
          </ac:spMkLst>
        </pc:spChg>
        <pc:spChg chg="add del">
          <ac:chgData name="Jamilla Robinson" userId="3fb778611ce9cab8" providerId="LiveId" clId="{D9A3B859-041D-4F13-9766-E79BDD04529E}" dt="2022-02-16T12:30:13.993" v="1209" actId="478"/>
          <ac:spMkLst>
            <pc:docMk/>
            <pc:sldMk cId="2455009522" sldId="262"/>
            <ac:spMk id="64" creationId="{5BC37C28-2836-4D0F-9C2B-E9BFB2BC36E9}"/>
          </ac:spMkLst>
        </pc:spChg>
        <pc:spChg chg="add del">
          <ac:chgData name="Jamilla Robinson" userId="3fb778611ce9cab8" providerId="LiveId" clId="{D9A3B859-041D-4F13-9766-E79BDD04529E}" dt="2022-02-16T12:30:15.462" v="1210" actId="478"/>
          <ac:spMkLst>
            <pc:docMk/>
            <pc:sldMk cId="2455009522" sldId="262"/>
            <ac:spMk id="65" creationId="{BD17D5AD-EEB2-401D-A10F-6806D8A350A3}"/>
          </ac:spMkLst>
        </pc:spChg>
        <pc:spChg chg="add del">
          <ac:chgData name="Jamilla Robinson" userId="3fb778611ce9cab8" providerId="LiveId" clId="{D9A3B859-041D-4F13-9766-E79BDD04529E}" dt="2022-02-16T12:30:16.727" v="1211" actId="478"/>
          <ac:spMkLst>
            <pc:docMk/>
            <pc:sldMk cId="2455009522" sldId="262"/>
            <ac:spMk id="66" creationId="{0BF1621E-68F6-415A-B599-4BC1200968BE}"/>
          </ac:spMkLst>
        </pc:spChg>
        <pc:spChg chg="add del mod">
          <ac:chgData name="Jamilla Robinson" userId="3fb778611ce9cab8" providerId="LiveId" clId="{D9A3B859-041D-4F13-9766-E79BDD04529E}" dt="2022-02-16T12:30:34.221" v="1222" actId="478"/>
          <ac:spMkLst>
            <pc:docMk/>
            <pc:sldMk cId="2455009522" sldId="262"/>
            <ac:spMk id="67" creationId="{46BEBFA2-C611-423F-9445-3D7777F10784}"/>
          </ac:spMkLst>
        </pc:spChg>
        <pc:spChg chg="add del">
          <ac:chgData name="Jamilla Robinson" userId="3fb778611ce9cab8" providerId="LiveId" clId="{D9A3B859-041D-4F13-9766-E79BDD04529E}" dt="2022-02-16T12:30:22.928" v="1214" actId="478"/>
          <ac:spMkLst>
            <pc:docMk/>
            <pc:sldMk cId="2455009522" sldId="262"/>
            <ac:spMk id="68" creationId="{4BBBF755-6284-4DC6-87A4-4A20A18D8F67}"/>
          </ac:spMkLst>
        </pc:spChg>
        <pc:spChg chg="add del">
          <ac:chgData name="Jamilla Robinson" userId="3fb778611ce9cab8" providerId="LiveId" clId="{D9A3B859-041D-4F13-9766-E79BDD04529E}" dt="2022-02-16T12:30:20.928" v="1213" actId="478"/>
          <ac:spMkLst>
            <pc:docMk/>
            <pc:sldMk cId="2455009522" sldId="262"/>
            <ac:spMk id="69" creationId="{6D1F5798-6761-41E1-8F93-517FBA217885}"/>
          </ac:spMkLst>
        </pc:spChg>
        <pc:spChg chg="add del">
          <ac:chgData name="Jamilla Robinson" userId="3fb778611ce9cab8" providerId="LiveId" clId="{D9A3B859-041D-4F13-9766-E79BDD04529E}" dt="2022-02-16T12:30:19.148" v="1212" actId="478"/>
          <ac:spMkLst>
            <pc:docMk/>
            <pc:sldMk cId="2455009522" sldId="262"/>
            <ac:spMk id="70" creationId="{860BAF89-733C-4564-A648-58F45EDD0310}"/>
          </ac:spMkLst>
        </pc:spChg>
        <pc:spChg chg="add del">
          <ac:chgData name="Jamilla Robinson" userId="3fb778611ce9cab8" providerId="LiveId" clId="{D9A3B859-041D-4F13-9766-E79BDD04529E}" dt="2022-02-16T12:30:29.769" v="1219" actId="478"/>
          <ac:spMkLst>
            <pc:docMk/>
            <pc:sldMk cId="2455009522" sldId="262"/>
            <ac:spMk id="71" creationId="{AB3C22A2-1BA6-4E09-A9BC-8FD9E34A16F9}"/>
          </ac:spMkLst>
        </pc:spChg>
        <pc:spChg chg="add del">
          <ac:chgData name="Jamilla Robinson" userId="3fb778611ce9cab8" providerId="LiveId" clId="{D9A3B859-041D-4F13-9766-E79BDD04529E}" dt="2022-02-16T12:30:12.119" v="1208" actId="478"/>
          <ac:spMkLst>
            <pc:docMk/>
            <pc:sldMk cId="2455009522" sldId="262"/>
            <ac:spMk id="72" creationId="{3DF77EC1-D146-4FC9-983E-52E47816C9F9}"/>
          </ac:spMkLst>
        </pc:spChg>
        <pc:spChg chg="add del">
          <ac:chgData name="Jamilla Robinson" userId="3fb778611ce9cab8" providerId="LiveId" clId="{D9A3B859-041D-4F13-9766-E79BDD04529E}" dt="2022-02-16T12:30:30.988" v="1220" actId="478"/>
          <ac:spMkLst>
            <pc:docMk/>
            <pc:sldMk cId="2455009522" sldId="262"/>
            <ac:spMk id="73" creationId="{CC6593E2-B434-4D39-9082-5727D585369D}"/>
          </ac:spMkLst>
        </pc:spChg>
        <pc:spChg chg="add del mod">
          <ac:chgData name="Jamilla Robinson" userId="3fb778611ce9cab8" providerId="LiveId" clId="{D9A3B859-041D-4F13-9766-E79BDD04529E}" dt="2022-02-16T12:30:32.675" v="1221" actId="478"/>
          <ac:spMkLst>
            <pc:docMk/>
            <pc:sldMk cId="2455009522" sldId="262"/>
            <ac:spMk id="74" creationId="{D83FA83E-5821-4267-87F3-B967D7D08A70}"/>
          </ac:spMkLst>
        </pc:spChg>
        <pc:spChg chg="add del">
          <ac:chgData name="Jamilla Robinson" userId="3fb778611ce9cab8" providerId="LiveId" clId="{D9A3B859-041D-4F13-9766-E79BDD04529E}" dt="2022-02-16T12:30:12.119" v="1208" actId="478"/>
          <ac:spMkLst>
            <pc:docMk/>
            <pc:sldMk cId="2455009522" sldId="262"/>
            <ac:spMk id="75" creationId="{B5713B81-DBCA-4840-9103-7655795FE950}"/>
          </ac:spMkLst>
        </pc:spChg>
        <pc:spChg chg="add del">
          <ac:chgData name="Jamilla Robinson" userId="3fb778611ce9cab8" providerId="LiveId" clId="{D9A3B859-041D-4F13-9766-E79BDD04529E}" dt="2022-02-16T12:30:12.119" v="1208" actId="478"/>
          <ac:spMkLst>
            <pc:docMk/>
            <pc:sldMk cId="2455009522" sldId="262"/>
            <ac:spMk id="76" creationId="{A16AC405-D008-403F-8797-857662110223}"/>
          </ac:spMkLst>
        </pc:spChg>
        <pc:spChg chg="add mod">
          <ac:chgData name="Jamilla Robinson" userId="3fb778611ce9cab8" providerId="LiveId" clId="{D9A3B859-041D-4F13-9766-E79BDD04529E}" dt="2022-02-16T12:38:13.124" v="1267" actId="1076"/>
          <ac:spMkLst>
            <pc:docMk/>
            <pc:sldMk cId="2455009522" sldId="262"/>
            <ac:spMk id="77" creationId="{B5BF6C6A-4A3B-4064-A372-3C229B4A0B22}"/>
          </ac:spMkLst>
        </pc:spChg>
        <pc:spChg chg="add del">
          <ac:chgData name="Jamilla Robinson" userId="3fb778611ce9cab8" providerId="LiveId" clId="{D9A3B859-041D-4F13-9766-E79BDD04529E}" dt="2022-02-16T12:38:14.921" v="1268" actId="478"/>
          <ac:spMkLst>
            <pc:docMk/>
            <pc:sldMk cId="2455009522" sldId="262"/>
            <ac:spMk id="78" creationId="{EC4D161D-5853-4C0E-A741-DD87613BC6A5}"/>
          </ac:spMkLst>
        </pc:spChg>
        <pc:spChg chg="add mod">
          <ac:chgData name="Jamilla Robinson" userId="3fb778611ce9cab8" providerId="LiveId" clId="{D9A3B859-041D-4F13-9766-E79BDD04529E}" dt="2022-03-11T20:36:45.426" v="9634" actId="14100"/>
          <ac:spMkLst>
            <pc:docMk/>
            <pc:sldMk cId="2455009522" sldId="262"/>
            <ac:spMk id="79" creationId="{BA561F1B-543C-4090-ACFB-D10F98A3BA1A}"/>
          </ac:spMkLst>
        </pc:spChg>
        <pc:spChg chg="add mod">
          <ac:chgData name="Jamilla Robinson" userId="3fb778611ce9cab8" providerId="LiveId" clId="{D9A3B859-041D-4F13-9766-E79BDD04529E}" dt="2022-03-11T20:36:45.426" v="9634" actId="14100"/>
          <ac:spMkLst>
            <pc:docMk/>
            <pc:sldMk cId="2455009522" sldId="262"/>
            <ac:spMk id="80" creationId="{DC326CF6-BE33-4D7D-A884-CD966231B4E4}"/>
          </ac:spMkLst>
        </pc:spChg>
        <pc:spChg chg="add mod">
          <ac:chgData name="Jamilla Robinson" userId="3fb778611ce9cab8" providerId="LiveId" clId="{D9A3B859-041D-4F13-9766-E79BDD04529E}" dt="2022-03-11T20:36:45.426" v="9634" actId="14100"/>
          <ac:spMkLst>
            <pc:docMk/>
            <pc:sldMk cId="2455009522" sldId="262"/>
            <ac:spMk id="81" creationId="{8B0F1CB7-49C8-41AF-A610-F37C082020B7}"/>
          </ac:spMkLst>
        </pc:spChg>
        <pc:spChg chg="add mod">
          <ac:chgData name="Jamilla Robinson" userId="3fb778611ce9cab8" providerId="LiveId" clId="{D9A3B859-041D-4F13-9766-E79BDD04529E}" dt="2022-03-11T20:36:45.426" v="9634" actId="14100"/>
          <ac:spMkLst>
            <pc:docMk/>
            <pc:sldMk cId="2455009522" sldId="262"/>
            <ac:spMk id="82" creationId="{454D8D05-0C5D-4E24-A505-5736D2D1C4B8}"/>
          </ac:spMkLst>
        </pc:spChg>
        <pc:spChg chg="add mod">
          <ac:chgData name="Jamilla Robinson" userId="3fb778611ce9cab8" providerId="LiveId" clId="{D9A3B859-041D-4F13-9766-E79BDD04529E}" dt="2022-03-11T20:36:45.426" v="9634" actId="14100"/>
          <ac:spMkLst>
            <pc:docMk/>
            <pc:sldMk cId="2455009522" sldId="262"/>
            <ac:spMk id="83" creationId="{A02F158D-8FAC-4C58-8B38-9B3D11B78367}"/>
          </ac:spMkLst>
        </pc:spChg>
        <pc:spChg chg="add mod">
          <ac:chgData name="Jamilla Robinson" userId="3fb778611ce9cab8" providerId="LiveId" clId="{D9A3B859-041D-4F13-9766-E79BDD04529E}" dt="2022-03-11T20:36:45.426" v="9634" actId="14100"/>
          <ac:spMkLst>
            <pc:docMk/>
            <pc:sldMk cId="2455009522" sldId="262"/>
            <ac:spMk id="84" creationId="{909FEE9D-E4AA-4FA5-B818-205A6CCE4417}"/>
          </ac:spMkLst>
        </pc:spChg>
        <pc:spChg chg="add mod">
          <ac:chgData name="Jamilla Robinson" userId="3fb778611ce9cab8" providerId="LiveId" clId="{D9A3B859-041D-4F13-9766-E79BDD04529E}" dt="2022-03-11T20:36:45.426" v="9634" actId="14100"/>
          <ac:spMkLst>
            <pc:docMk/>
            <pc:sldMk cId="2455009522" sldId="262"/>
            <ac:spMk id="85" creationId="{9554DA6F-04D1-4278-AC56-F1323FB3A91D}"/>
          </ac:spMkLst>
        </pc:spChg>
        <pc:spChg chg="add mod">
          <ac:chgData name="Jamilla Robinson" userId="3fb778611ce9cab8" providerId="LiveId" clId="{D9A3B859-041D-4F13-9766-E79BDD04529E}" dt="2022-03-11T20:36:45.426" v="9634" actId="14100"/>
          <ac:spMkLst>
            <pc:docMk/>
            <pc:sldMk cId="2455009522" sldId="262"/>
            <ac:spMk id="86" creationId="{95E5CEF7-8368-4C15-A113-24A6B8607E68}"/>
          </ac:spMkLst>
        </pc:spChg>
        <pc:spChg chg="add mod">
          <ac:chgData name="Jamilla Robinson" userId="3fb778611ce9cab8" providerId="LiveId" clId="{D9A3B859-041D-4F13-9766-E79BDD04529E}" dt="2022-03-11T20:36:45.426" v="9634" actId="14100"/>
          <ac:spMkLst>
            <pc:docMk/>
            <pc:sldMk cId="2455009522" sldId="262"/>
            <ac:spMk id="87" creationId="{C6F90EE7-5FC1-48DB-BCC6-79E0CD7EFC86}"/>
          </ac:spMkLst>
        </pc:spChg>
        <pc:spChg chg="add del mod">
          <ac:chgData name="Jamilla Robinson" userId="3fb778611ce9cab8" providerId="LiveId" clId="{D9A3B859-041D-4F13-9766-E79BDD04529E}" dt="2022-02-22T21:00:37.677" v="3587" actId="478"/>
          <ac:spMkLst>
            <pc:docMk/>
            <pc:sldMk cId="2455009522" sldId="262"/>
            <ac:spMk id="88" creationId="{C8651981-78DB-4717-953B-62E806E7C6EF}"/>
          </ac:spMkLst>
        </pc:spChg>
        <pc:spChg chg="add mod">
          <ac:chgData name="Jamilla Robinson" userId="3fb778611ce9cab8" providerId="LiveId" clId="{D9A3B859-041D-4F13-9766-E79BDD04529E}" dt="2022-03-11T20:36:45.426" v="9634" actId="14100"/>
          <ac:spMkLst>
            <pc:docMk/>
            <pc:sldMk cId="2455009522" sldId="262"/>
            <ac:spMk id="89" creationId="{EDE20B15-02C0-4832-8574-4FA5D9B1333C}"/>
          </ac:spMkLst>
        </pc:spChg>
        <pc:spChg chg="add mod">
          <ac:chgData name="Jamilla Robinson" userId="3fb778611ce9cab8" providerId="LiveId" clId="{D9A3B859-041D-4F13-9766-E79BDD04529E}" dt="2022-03-11T20:36:45.426" v="9634" actId="14100"/>
          <ac:spMkLst>
            <pc:docMk/>
            <pc:sldMk cId="2455009522" sldId="262"/>
            <ac:spMk id="90" creationId="{B9A4CF1C-A440-40A9-A1C2-0F19E16BA0A4}"/>
          </ac:spMkLst>
        </pc:spChg>
        <pc:spChg chg="add mod">
          <ac:chgData name="Jamilla Robinson" userId="3fb778611ce9cab8" providerId="LiveId" clId="{D9A3B859-041D-4F13-9766-E79BDD04529E}" dt="2022-03-11T20:36:45.426" v="9634" actId="14100"/>
          <ac:spMkLst>
            <pc:docMk/>
            <pc:sldMk cId="2455009522" sldId="262"/>
            <ac:spMk id="91" creationId="{359E6E75-E3F3-41E5-952B-355737922CF8}"/>
          </ac:spMkLst>
        </pc:spChg>
        <pc:spChg chg="add mod">
          <ac:chgData name="Jamilla Robinson" userId="3fb778611ce9cab8" providerId="LiveId" clId="{D9A3B859-041D-4F13-9766-E79BDD04529E}" dt="2022-03-11T20:36:45.426" v="9634" actId="14100"/>
          <ac:spMkLst>
            <pc:docMk/>
            <pc:sldMk cId="2455009522" sldId="262"/>
            <ac:spMk id="92" creationId="{3E33BA9E-E058-4A49-9335-A2CF533E0AE1}"/>
          </ac:spMkLst>
        </pc:spChg>
        <pc:spChg chg="add mod">
          <ac:chgData name="Jamilla Robinson" userId="3fb778611ce9cab8" providerId="LiveId" clId="{D9A3B859-041D-4F13-9766-E79BDD04529E}" dt="2022-03-11T20:36:45.426" v="9634" actId="14100"/>
          <ac:spMkLst>
            <pc:docMk/>
            <pc:sldMk cId="2455009522" sldId="262"/>
            <ac:spMk id="93" creationId="{C68591BB-7707-4551-ADDB-11DD20040659}"/>
          </ac:spMkLst>
        </pc:spChg>
        <pc:spChg chg="add mod">
          <ac:chgData name="Jamilla Robinson" userId="3fb778611ce9cab8" providerId="LiveId" clId="{D9A3B859-041D-4F13-9766-E79BDD04529E}" dt="2022-03-11T20:36:45.426" v="9634" actId="14100"/>
          <ac:spMkLst>
            <pc:docMk/>
            <pc:sldMk cId="2455009522" sldId="262"/>
            <ac:spMk id="94" creationId="{D2FCE0BF-7AFC-4B4A-BFFE-35DC2555EE29}"/>
          </ac:spMkLst>
        </pc:spChg>
        <pc:spChg chg="add mod">
          <ac:chgData name="Jamilla Robinson" userId="3fb778611ce9cab8" providerId="LiveId" clId="{D9A3B859-041D-4F13-9766-E79BDD04529E}" dt="2022-03-11T20:36:45.426" v="9634" actId="14100"/>
          <ac:spMkLst>
            <pc:docMk/>
            <pc:sldMk cId="2455009522" sldId="262"/>
            <ac:spMk id="95" creationId="{002E7C28-B0F9-4623-82A3-25757705D76A}"/>
          </ac:spMkLst>
        </pc:spChg>
        <pc:spChg chg="add mod">
          <ac:chgData name="Jamilla Robinson" userId="3fb778611ce9cab8" providerId="LiveId" clId="{D9A3B859-041D-4F13-9766-E79BDD04529E}" dt="2022-03-11T20:36:45.426" v="9634" actId="14100"/>
          <ac:spMkLst>
            <pc:docMk/>
            <pc:sldMk cId="2455009522" sldId="262"/>
            <ac:spMk id="96" creationId="{8F32F25D-8BC9-42C7-97C1-0CF817DC059A}"/>
          </ac:spMkLst>
        </pc:spChg>
        <pc:spChg chg="add mod">
          <ac:chgData name="Jamilla Robinson" userId="3fb778611ce9cab8" providerId="LiveId" clId="{D9A3B859-041D-4F13-9766-E79BDD04529E}" dt="2022-03-11T20:36:45.426" v="9634" actId="14100"/>
          <ac:spMkLst>
            <pc:docMk/>
            <pc:sldMk cId="2455009522" sldId="262"/>
            <ac:spMk id="97" creationId="{C080B556-149F-470D-994E-F09D5EF821F1}"/>
          </ac:spMkLst>
        </pc:spChg>
        <pc:spChg chg="add mod">
          <ac:chgData name="Jamilla Robinson" userId="3fb778611ce9cab8" providerId="LiveId" clId="{D9A3B859-041D-4F13-9766-E79BDD04529E}" dt="2022-03-11T20:36:45.426" v="9634" actId="14100"/>
          <ac:spMkLst>
            <pc:docMk/>
            <pc:sldMk cId="2455009522" sldId="262"/>
            <ac:spMk id="98" creationId="{493C4F06-3326-413D-BF5E-E054360E689A}"/>
          </ac:spMkLst>
        </pc:spChg>
        <pc:spChg chg="add mod">
          <ac:chgData name="Jamilla Robinson" userId="3fb778611ce9cab8" providerId="LiveId" clId="{D9A3B859-041D-4F13-9766-E79BDD04529E}" dt="2022-03-11T20:36:45.426" v="9634" actId="14100"/>
          <ac:spMkLst>
            <pc:docMk/>
            <pc:sldMk cId="2455009522" sldId="262"/>
            <ac:spMk id="99" creationId="{52CBDDAB-761D-4B38-BB02-CB5340971100}"/>
          </ac:spMkLst>
        </pc:spChg>
        <pc:spChg chg="add mod">
          <ac:chgData name="Jamilla Robinson" userId="3fb778611ce9cab8" providerId="LiveId" clId="{D9A3B859-041D-4F13-9766-E79BDD04529E}" dt="2022-03-11T20:36:45.426" v="9634" actId="14100"/>
          <ac:spMkLst>
            <pc:docMk/>
            <pc:sldMk cId="2455009522" sldId="262"/>
            <ac:spMk id="100" creationId="{53FF6BAF-08B1-46AD-9B1D-7895C61A4975}"/>
          </ac:spMkLst>
        </pc:spChg>
        <pc:spChg chg="add mod">
          <ac:chgData name="Jamilla Robinson" userId="3fb778611ce9cab8" providerId="LiveId" clId="{D9A3B859-041D-4F13-9766-E79BDD04529E}" dt="2022-03-11T20:36:45.426" v="9634" actId="14100"/>
          <ac:spMkLst>
            <pc:docMk/>
            <pc:sldMk cId="2455009522" sldId="262"/>
            <ac:spMk id="101" creationId="{59BED1EB-F8A9-4BA9-BE5C-DE176736308B}"/>
          </ac:spMkLst>
        </pc:spChg>
        <pc:spChg chg="add mod">
          <ac:chgData name="Jamilla Robinson" userId="3fb778611ce9cab8" providerId="LiveId" clId="{D9A3B859-041D-4F13-9766-E79BDD04529E}" dt="2022-03-11T20:36:45.426" v="9634" actId="14100"/>
          <ac:spMkLst>
            <pc:docMk/>
            <pc:sldMk cId="2455009522" sldId="262"/>
            <ac:spMk id="102" creationId="{CCC9AA56-F268-45EC-A553-6305D1FADEAB}"/>
          </ac:spMkLst>
        </pc:spChg>
        <pc:spChg chg="add mod">
          <ac:chgData name="Jamilla Robinson" userId="3fb778611ce9cab8" providerId="LiveId" clId="{D9A3B859-041D-4F13-9766-E79BDD04529E}" dt="2022-03-11T20:36:45.426" v="9634" actId="14100"/>
          <ac:spMkLst>
            <pc:docMk/>
            <pc:sldMk cId="2455009522" sldId="262"/>
            <ac:spMk id="103" creationId="{771C2F5B-9AE9-415B-81DD-725030DAF329}"/>
          </ac:spMkLst>
        </pc:spChg>
        <pc:spChg chg="add mod">
          <ac:chgData name="Jamilla Robinson" userId="3fb778611ce9cab8" providerId="LiveId" clId="{D9A3B859-041D-4F13-9766-E79BDD04529E}" dt="2022-03-11T20:36:45.426" v="9634" actId="14100"/>
          <ac:spMkLst>
            <pc:docMk/>
            <pc:sldMk cId="2455009522" sldId="262"/>
            <ac:spMk id="104" creationId="{52CC53EC-9052-4864-9234-8B40BF661BF1}"/>
          </ac:spMkLst>
        </pc:spChg>
        <pc:spChg chg="add mod">
          <ac:chgData name="Jamilla Robinson" userId="3fb778611ce9cab8" providerId="LiveId" clId="{D9A3B859-041D-4F13-9766-E79BDD04529E}" dt="2022-03-11T20:36:45.426" v="9634" actId="14100"/>
          <ac:spMkLst>
            <pc:docMk/>
            <pc:sldMk cId="2455009522" sldId="262"/>
            <ac:spMk id="105" creationId="{862DC3F1-0E1C-41E2-A829-D1ABC172FDF3}"/>
          </ac:spMkLst>
        </pc:spChg>
        <pc:spChg chg="add mod">
          <ac:chgData name="Jamilla Robinson" userId="3fb778611ce9cab8" providerId="LiveId" clId="{D9A3B859-041D-4F13-9766-E79BDD04529E}" dt="2022-03-11T20:36:45.426" v="9634" actId="14100"/>
          <ac:spMkLst>
            <pc:docMk/>
            <pc:sldMk cId="2455009522" sldId="262"/>
            <ac:spMk id="106" creationId="{0ED51580-B0A7-474A-B0F6-BE636425CD3A}"/>
          </ac:spMkLst>
        </pc:spChg>
        <pc:spChg chg="add mod">
          <ac:chgData name="Jamilla Robinson" userId="3fb778611ce9cab8" providerId="LiveId" clId="{D9A3B859-041D-4F13-9766-E79BDD04529E}" dt="2022-03-11T20:36:45.426" v="9634" actId="14100"/>
          <ac:spMkLst>
            <pc:docMk/>
            <pc:sldMk cId="2455009522" sldId="262"/>
            <ac:spMk id="107" creationId="{414F2BA9-5D10-4D54-BE93-3CBDE8541A0D}"/>
          </ac:spMkLst>
        </pc:spChg>
        <pc:spChg chg="add mod">
          <ac:chgData name="Jamilla Robinson" userId="3fb778611ce9cab8" providerId="LiveId" clId="{D9A3B859-041D-4F13-9766-E79BDD04529E}" dt="2022-03-11T20:36:45.426" v="9634" actId="14100"/>
          <ac:spMkLst>
            <pc:docMk/>
            <pc:sldMk cId="2455009522" sldId="262"/>
            <ac:spMk id="108" creationId="{2AFD3AE6-7324-4078-92DF-BC327EA32DB9}"/>
          </ac:spMkLst>
        </pc:spChg>
        <pc:spChg chg="add mod">
          <ac:chgData name="Jamilla Robinson" userId="3fb778611ce9cab8" providerId="LiveId" clId="{D9A3B859-041D-4F13-9766-E79BDD04529E}" dt="2022-03-11T20:36:45.426" v="9634" actId="14100"/>
          <ac:spMkLst>
            <pc:docMk/>
            <pc:sldMk cId="2455009522" sldId="262"/>
            <ac:spMk id="109" creationId="{93A539F1-3130-4895-9F78-5B6DA5A0DB18}"/>
          </ac:spMkLst>
        </pc:spChg>
        <pc:spChg chg="add mod">
          <ac:chgData name="Jamilla Robinson" userId="3fb778611ce9cab8" providerId="LiveId" clId="{D9A3B859-041D-4F13-9766-E79BDD04529E}" dt="2022-03-11T20:36:45.426" v="9634" actId="14100"/>
          <ac:spMkLst>
            <pc:docMk/>
            <pc:sldMk cId="2455009522" sldId="262"/>
            <ac:spMk id="110" creationId="{958EA41C-7B1E-45D3-B375-39F938D2BD3E}"/>
          </ac:spMkLst>
        </pc:spChg>
        <pc:spChg chg="add mod">
          <ac:chgData name="Jamilla Robinson" userId="3fb778611ce9cab8" providerId="LiveId" clId="{D9A3B859-041D-4F13-9766-E79BDD04529E}" dt="2022-03-11T20:36:45.426" v="9634" actId="14100"/>
          <ac:spMkLst>
            <pc:docMk/>
            <pc:sldMk cId="2455009522" sldId="262"/>
            <ac:spMk id="111" creationId="{FA1F1997-E7DB-4121-A96C-0EEE1CFB346C}"/>
          </ac:spMkLst>
        </pc:spChg>
        <pc:spChg chg="add mod">
          <ac:chgData name="Jamilla Robinson" userId="3fb778611ce9cab8" providerId="LiveId" clId="{D9A3B859-041D-4F13-9766-E79BDD04529E}" dt="2022-03-11T20:36:45.426" v="9634" actId="14100"/>
          <ac:spMkLst>
            <pc:docMk/>
            <pc:sldMk cId="2455009522" sldId="262"/>
            <ac:spMk id="112" creationId="{1F5B9BD0-DE24-4F6F-9418-22D48586E959}"/>
          </ac:spMkLst>
        </pc:spChg>
        <pc:spChg chg="add mod">
          <ac:chgData name="Jamilla Robinson" userId="3fb778611ce9cab8" providerId="LiveId" clId="{D9A3B859-041D-4F13-9766-E79BDD04529E}" dt="2022-03-11T20:36:45.426" v="9634" actId="14100"/>
          <ac:spMkLst>
            <pc:docMk/>
            <pc:sldMk cId="2455009522" sldId="262"/>
            <ac:spMk id="113" creationId="{A7E46158-3CC4-44AE-A7FA-AB4933003ADC}"/>
          </ac:spMkLst>
        </pc:spChg>
        <pc:spChg chg="add mod">
          <ac:chgData name="Jamilla Robinson" userId="3fb778611ce9cab8" providerId="LiveId" clId="{D9A3B859-041D-4F13-9766-E79BDD04529E}" dt="2022-03-11T20:36:45.426" v="9634" actId="14100"/>
          <ac:spMkLst>
            <pc:docMk/>
            <pc:sldMk cId="2455009522" sldId="262"/>
            <ac:spMk id="114" creationId="{2CC5D338-F22A-4F1B-81BA-6BCB00EE231A}"/>
          </ac:spMkLst>
        </pc:spChg>
        <pc:spChg chg="add mod">
          <ac:chgData name="Jamilla Robinson" userId="3fb778611ce9cab8" providerId="LiveId" clId="{D9A3B859-041D-4F13-9766-E79BDD04529E}" dt="2022-03-11T20:36:45.426" v="9634" actId="14100"/>
          <ac:spMkLst>
            <pc:docMk/>
            <pc:sldMk cId="2455009522" sldId="262"/>
            <ac:spMk id="115" creationId="{1CB272FD-93E9-47C7-AD1F-DEB2945F6356}"/>
          </ac:spMkLst>
        </pc:spChg>
        <pc:spChg chg="add mod">
          <ac:chgData name="Jamilla Robinson" userId="3fb778611ce9cab8" providerId="LiveId" clId="{D9A3B859-041D-4F13-9766-E79BDD04529E}" dt="2022-03-11T20:36:45.426" v="9634" actId="14100"/>
          <ac:spMkLst>
            <pc:docMk/>
            <pc:sldMk cId="2455009522" sldId="262"/>
            <ac:spMk id="116" creationId="{49B8424D-D239-421A-A440-F1DCC5FF4333}"/>
          </ac:spMkLst>
        </pc:spChg>
        <pc:spChg chg="add mod">
          <ac:chgData name="Jamilla Robinson" userId="3fb778611ce9cab8" providerId="LiveId" clId="{D9A3B859-041D-4F13-9766-E79BDD04529E}" dt="2022-03-11T20:36:45.426" v="9634" actId="14100"/>
          <ac:spMkLst>
            <pc:docMk/>
            <pc:sldMk cId="2455009522" sldId="262"/>
            <ac:spMk id="117" creationId="{8D039750-DB50-46AB-9EAF-5F4B711F0FAC}"/>
          </ac:spMkLst>
        </pc:spChg>
        <pc:spChg chg="add mod">
          <ac:chgData name="Jamilla Robinson" userId="3fb778611ce9cab8" providerId="LiveId" clId="{D9A3B859-041D-4F13-9766-E79BDD04529E}" dt="2022-03-11T20:36:45.426" v="9634" actId="14100"/>
          <ac:spMkLst>
            <pc:docMk/>
            <pc:sldMk cId="2455009522" sldId="262"/>
            <ac:spMk id="118" creationId="{3EF02E8C-1E7E-4F83-863C-FB4D64005B52}"/>
          </ac:spMkLst>
        </pc:spChg>
        <pc:spChg chg="add mod">
          <ac:chgData name="Jamilla Robinson" userId="3fb778611ce9cab8" providerId="LiveId" clId="{D9A3B859-041D-4F13-9766-E79BDD04529E}" dt="2022-03-11T20:36:45.426" v="9634" actId="14100"/>
          <ac:spMkLst>
            <pc:docMk/>
            <pc:sldMk cId="2455009522" sldId="262"/>
            <ac:spMk id="119" creationId="{C24D9031-29A6-44D9-AAC7-8A65F76432DC}"/>
          </ac:spMkLst>
        </pc:spChg>
        <pc:spChg chg="add del mod">
          <ac:chgData name="Jamilla Robinson" userId="3fb778611ce9cab8" providerId="LiveId" clId="{D9A3B859-041D-4F13-9766-E79BDD04529E}" dt="2022-02-16T12:38:45.897" v="1285" actId="478"/>
          <ac:spMkLst>
            <pc:docMk/>
            <pc:sldMk cId="2455009522" sldId="262"/>
            <ac:spMk id="120" creationId="{D4AEC66E-F108-4010-8F70-A4D59C159D63}"/>
          </ac:spMkLst>
        </pc:spChg>
        <pc:spChg chg="add mod">
          <ac:chgData name="Jamilla Robinson" userId="3fb778611ce9cab8" providerId="LiveId" clId="{D9A3B859-041D-4F13-9766-E79BDD04529E}" dt="2022-03-11T20:36:45.426" v="9634" actId="14100"/>
          <ac:spMkLst>
            <pc:docMk/>
            <pc:sldMk cId="2455009522" sldId="262"/>
            <ac:spMk id="121" creationId="{BB7347E9-23DE-4A43-8309-68F624BD4068}"/>
          </ac:spMkLst>
        </pc:spChg>
        <pc:spChg chg="add mod">
          <ac:chgData name="Jamilla Robinson" userId="3fb778611ce9cab8" providerId="LiveId" clId="{D9A3B859-041D-4F13-9766-E79BDD04529E}" dt="2022-02-16T12:30:49.732" v="1224"/>
          <ac:spMkLst>
            <pc:docMk/>
            <pc:sldMk cId="2455009522" sldId="262"/>
            <ac:spMk id="122" creationId="{1B687583-20E3-49B0-B497-68C9D8790D9D}"/>
          </ac:spMkLst>
        </pc:spChg>
        <pc:spChg chg="add mod">
          <ac:chgData name="Jamilla Robinson" userId="3fb778611ce9cab8" providerId="LiveId" clId="{D9A3B859-041D-4F13-9766-E79BDD04529E}" dt="2022-02-16T12:31:05.821" v="1225" actId="1076"/>
          <ac:spMkLst>
            <pc:docMk/>
            <pc:sldMk cId="2455009522" sldId="262"/>
            <ac:spMk id="123" creationId="{5D96EA35-3463-4871-B650-A75E9A187A6B}"/>
          </ac:spMkLst>
        </pc:spChg>
        <pc:spChg chg="add mod">
          <ac:chgData name="Jamilla Robinson" userId="3fb778611ce9cab8" providerId="LiveId" clId="{D9A3B859-041D-4F13-9766-E79BDD04529E}" dt="2022-03-11T20:34:14.112" v="9603" actId="207"/>
          <ac:spMkLst>
            <pc:docMk/>
            <pc:sldMk cId="2455009522" sldId="262"/>
            <ac:spMk id="136" creationId="{6BA38766-2929-42E0-B8EF-A9993AE0A872}"/>
          </ac:spMkLst>
        </pc:spChg>
        <pc:grpChg chg="add mod">
          <ac:chgData name="Jamilla Robinson" userId="3fb778611ce9cab8" providerId="LiveId" clId="{D9A3B859-041D-4F13-9766-E79BDD04529E}" dt="2022-02-16T12:34:32.154" v="1253" actId="164"/>
          <ac:grpSpMkLst>
            <pc:docMk/>
            <pc:sldMk cId="2455009522" sldId="262"/>
            <ac:grpSpMk id="124" creationId="{32DAA1F5-CAA4-488A-A026-329F73AA6D32}"/>
          </ac:grpSpMkLst>
        </pc:grpChg>
        <pc:grpChg chg="add del mod">
          <ac:chgData name="Jamilla Robinson" userId="3fb778611ce9cab8" providerId="LiveId" clId="{D9A3B859-041D-4F13-9766-E79BDD04529E}" dt="2022-03-11T20:36:45.426" v="9634" actId="14100"/>
          <ac:grpSpMkLst>
            <pc:docMk/>
            <pc:sldMk cId="2455009522" sldId="262"/>
            <ac:grpSpMk id="137" creationId="{130CB2C3-EF42-4301-8B42-91D588AD14D3}"/>
          </ac:grpSpMkLst>
        </pc:grpChg>
        <pc:picChg chg="add del">
          <ac:chgData name="Jamilla Robinson" userId="3fb778611ce9cab8" providerId="LiveId" clId="{D9A3B859-041D-4F13-9766-E79BDD04529E}" dt="2022-02-16T12:20:25.942" v="1117" actId="478"/>
          <ac:picMkLst>
            <pc:docMk/>
            <pc:sldMk cId="2455009522" sldId="262"/>
            <ac:picMk id="3" creationId="{E9045A51-8637-4183-B80A-9D7F894C508A}"/>
          </ac:picMkLst>
        </pc:picChg>
        <pc:picChg chg="add del mod">
          <ac:chgData name="Jamilla Robinson" userId="3fb778611ce9cab8" providerId="LiveId" clId="{D9A3B859-041D-4F13-9766-E79BDD04529E}" dt="2022-02-16T12:29:25.398" v="1199" actId="478"/>
          <ac:picMkLst>
            <pc:docMk/>
            <pc:sldMk cId="2455009522" sldId="262"/>
            <ac:picMk id="19" creationId="{0AC64B92-52FE-457E-9630-BE42E48D37D7}"/>
          </ac:picMkLst>
        </pc:picChg>
        <pc:picChg chg="add del mod">
          <ac:chgData name="Jamilla Robinson" userId="3fb778611ce9cab8" providerId="LiveId" clId="{D9A3B859-041D-4F13-9766-E79BDD04529E}" dt="2022-02-16T12:29:13.184" v="1192" actId="478"/>
          <ac:picMkLst>
            <pc:docMk/>
            <pc:sldMk cId="2455009522" sldId="262"/>
            <ac:picMk id="20" creationId="{BC45C8B1-D3D2-4FC7-87DE-1823B023FDFF}"/>
          </ac:picMkLst>
        </pc:picChg>
        <pc:picChg chg="add del mod">
          <ac:chgData name="Jamilla Robinson" userId="3fb778611ce9cab8" providerId="LiveId" clId="{D9A3B859-041D-4F13-9766-E79BDD04529E}" dt="2022-02-16T12:29:14.636" v="1193" actId="478"/>
          <ac:picMkLst>
            <pc:docMk/>
            <pc:sldMk cId="2455009522" sldId="262"/>
            <ac:picMk id="21" creationId="{E3D6D1FE-DD6E-4FE1-88CB-807B4BCEC7BF}"/>
          </ac:picMkLst>
        </pc:picChg>
        <pc:picChg chg="add del mod">
          <ac:chgData name="Jamilla Robinson" userId="3fb778611ce9cab8" providerId="LiveId" clId="{D9A3B859-041D-4F13-9766-E79BDD04529E}" dt="2022-02-16T12:29:16.073" v="1194" actId="478"/>
          <ac:picMkLst>
            <pc:docMk/>
            <pc:sldMk cId="2455009522" sldId="262"/>
            <ac:picMk id="22" creationId="{3ABD1DD3-4362-4D0A-838E-E7B651352B4C}"/>
          </ac:picMkLst>
        </pc:picChg>
        <pc:picChg chg="add del mod">
          <ac:chgData name="Jamilla Robinson" userId="3fb778611ce9cab8" providerId="LiveId" clId="{D9A3B859-041D-4F13-9766-E79BDD04529E}" dt="2022-02-16T12:29:21.618" v="1197" actId="478"/>
          <ac:picMkLst>
            <pc:docMk/>
            <pc:sldMk cId="2455009522" sldId="262"/>
            <ac:picMk id="30" creationId="{C7302A23-8C81-4751-9C1E-CE543342B1F4}"/>
          </ac:picMkLst>
        </pc:picChg>
        <pc:picChg chg="add del mod">
          <ac:chgData name="Jamilla Robinson" userId="3fb778611ce9cab8" providerId="LiveId" clId="{D9A3B859-041D-4F13-9766-E79BDD04529E}" dt="2022-02-16T12:29:17.557" v="1195" actId="478"/>
          <ac:picMkLst>
            <pc:docMk/>
            <pc:sldMk cId="2455009522" sldId="262"/>
            <ac:picMk id="31" creationId="{F7DC99AA-0F6F-49CE-94DC-BED0486A5943}"/>
          </ac:picMkLst>
        </pc:picChg>
        <pc:picChg chg="add del mod">
          <ac:chgData name="Jamilla Robinson" userId="3fb778611ce9cab8" providerId="LiveId" clId="{D9A3B859-041D-4F13-9766-E79BDD04529E}" dt="2022-02-16T12:44:32.993" v="1357" actId="478"/>
          <ac:picMkLst>
            <pc:docMk/>
            <pc:sldMk cId="2455009522" sldId="262"/>
            <ac:picMk id="127" creationId="{BAF9207D-48AE-4AD8-BF7D-A9C77F07F86A}"/>
          </ac:picMkLst>
        </pc:picChg>
        <pc:picChg chg="add del mod">
          <ac:chgData name="Jamilla Robinson" userId="3fb778611ce9cab8" providerId="LiveId" clId="{D9A3B859-041D-4F13-9766-E79BDD04529E}" dt="2022-02-16T12:44:31.118" v="1356" actId="478"/>
          <ac:picMkLst>
            <pc:docMk/>
            <pc:sldMk cId="2455009522" sldId="262"/>
            <ac:picMk id="128" creationId="{F5D652D7-EE4E-42E5-888E-623A4BFAA3ED}"/>
          </ac:picMkLst>
        </pc:picChg>
        <pc:picChg chg="add del mod">
          <ac:chgData name="Jamilla Robinson" userId="3fb778611ce9cab8" providerId="LiveId" clId="{D9A3B859-041D-4F13-9766-E79BDD04529E}" dt="2022-02-16T12:44:31.118" v="1356" actId="478"/>
          <ac:picMkLst>
            <pc:docMk/>
            <pc:sldMk cId="2455009522" sldId="262"/>
            <ac:picMk id="129" creationId="{0763A64F-D6A3-41C1-AA59-C2B478FAC300}"/>
          </ac:picMkLst>
        </pc:picChg>
        <pc:picChg chg="add del mod">
          <ac:chgData name="Jamilla Robinson" userId="3fb778611ce9cab8" providerId="LiveId" clId="{D9A3B859-041D-4F13-9766-E79BDD04529E}" dt="2022-02-16T12:44:35.679" v="1359" actId="478"/>
          <ac:picMkLst>
            <pc:docMk/>
            <pc:sldMk cId="2455009522" sldId="262"/>
            <ac:picMk id="130" creationId="{379CD42D-C2F7-4A77-8EDC-B0EC11309B70}"/>
          </ac:picMkLst>
        </pc:picChg>
        <pc:picChg chg="add del mod">
          <ac:chgData name="Jamilla Robinson" userId="3fb778611ce9cab8" providerId="LiveId" clId="{D9A3B859-041D-4F13-9766-E79BDD04529E}" dt="2022-02-16T12:41:58.199" v="1329" actId="478"/>
          <ac:picMkLst>
            <pc:docMk/>
            <pc:sldMk cId="2455009522" sldId="262"/>
            <ac:picMk id="131" creationId="{85EA5BFD-624C-4F09-A79C-87701AE57CA4}"/>
          </ac:picMkLst>
        </pc:picChg>
        <pc:picChg chg="add del mod">
          <ac:chgData name="Jamilla Robinson" userId="3fb778611ce9cab8" providerId="LiveId" clId="{D9A3B859-041D-4F13-9766-E79BDD04529E}" dt="2022-02-16T12:44:31.118" v="1356" actId="478"/>
          <ac:picMkLst>
            <pc:docMk/>
            <pc:sldMk cId="2455009522" sldId="262"/>
            <ac:picMk id="132" creationId="{29070DD9-6142-4578-9CBC-5F65A467F001}"/>
          </ac:picMkLst>
        </pc:picChg>
        <pc:picChg chg="add del mod">
          <ac:chgData name="Jamilla Robinson" userId="3fb778611ce9cab8" providerId="LiveId" clId="{D9A3B859-041D-4F13-9766-E79BDD04529E}" dt="2022-02-16T12:44:31.118" v="1356" actId="478"/>
          <ac:picMkLst>
            <pc:docMk/>
            <pc:sldMk cId="2455009522" sldId="262"/>
            <ac:picMk id="133" creationId="{D461808C-6D61-4765-A80F-248A9A2A5269}"/>
          </ac:picMkLst>
        </pc:picChg>
        <pc:picChg chg="add del mod">
          <ac:chgData name="Jamilla Robinson" userId="3fb778611ce9cab8" providerId="LiveId" clId="{D9A3B859-041D-4F13-9766-E79BDD04529E}" dt="2022-02-16T12:44:31.118" v="1356" actId="478"/>
          <ac:picMkLst>
            <pc:docMk/>
            <pc:sldMk cId="2455009522" sldId="262"/>
            <ac:picMk id="134" creationId="{40F81A94-F476-4574-B819-C36A0478BFF0}"/>
          </ac:picMkLst>
        </pc:picChg>
        <pc:picChg chg="add del mod">
          <ac:chgData name="Jamilla Robinson" userId="3fb778611ce9cab8" providerId="LiveId" clId="{D9A3B859-041D-4F13-9766-E79BDD04529E}" dt="2022-02-16T12:44:34.289" v="1358" actId="478"/>
          <ac:picMkLst>
            <pc:docMk/>
            <pc:sldMk cId="2455009522" sldId="262"/>
            <ac:picMk id="135" creationId="{9C9B97AF-BFF0-4E73-B275-3971F253FDB3}"/>
          </ac:picMkLst>
        </pc:picChg>
        <pc:cxnChg chg="add del mod">
          <ac:chgData name="Jamilla Robinson" userId="3fb778611ce9cab8" providerId="LiveId" clId="{D9A3B859-041D-4F13-9766-E79BDD04529E}" dt="2022-02-16T12:29:29.538" v="1201" actId="478"/>
          <ac:cxnSpMkLst>
            <pc:docMk/>
            <pc:sldMk cId="2455009522" sldId="262"/>
            <ac:cxnSpMk id="5" creationId="{A5B43D8C-1252-4443-94A0-718886F8C398}"/>
          </ac:cxnSpMkLst>
        </pc:cxnChg>
        <pc:cxnChg chg="add del">
          <ac:chgData name="Jamilla Robinson" userId="3fb778611ce9cab8" providerId="LiveId" clId="{D9A3B859-041D-4F13-9766-E79BDD04529E}" dt="2022-02-16T12:22:46.440" v="1129" actId="478"/>
          <ac:cxnSpMkLst>
            <pc:docMk/>
            <pc:sldMk cId="2455009522" sldId="262"/>
            <ac:cxnSpMk id="9" creationId="{031E9FDE-EBD2-4A64-82DB-14152CDD1403}"/>
          </ac:cxnSpMkLst>
        </pc:cxnChg>
        <pc:cxnChg chg="add del">
          <ac:chgData name="Jamilla Robinson" userId="3fb778611ce9cab8" providerId="LiveId" clId="{D9A3B859-041D-4F13-9766-E79BDD04529E}" dt="2022-02-16T12:22:44.504" v="1128" actId="478"/>
          <ac:cxnSpMkLst>
            <pc:docMk/>
            <pc:sldMk cId="2455009522" sldId="262"/>
            <ac:cxnSpMk id="12" creationId="{FA334CDC-063E-4BBE-B7C6-B6D7B7B7632A}"/>
          </ac:cxnSpMkLst>
        </pc:cxnChg>
        <pc:cxnChg chg="add del">
          <ac:chgData name="Jamilla Robinson" userId="3fb778611ce9cab8" providerId="LiveId" clId="{D9A3B859-041D-4F13-9766-E79BDD04529E}" dt="2022-02-16T12:22:42.536" v="1127" actId="478"/>
          <ac:cxnSpMkLst>
            <pc:docMk/>
            <pc:sldMk cId="2455009522" sldId="262"/>
            <ac:cxnSpMk id="14" creationId="{1AFFA037-B92B-4405-8280-C01DB201CB82}"/>
          </ac:cxnSpMkLst>
        </pc:cxnChg>
        <pc:cxnChg chg="add del mod">
          <ac:chgData name="Jamilla Robinson" userId="3fb778611ce9cab8" providerId="LiveId" clId="{D9A3B859-041D-4F13-9766-E79BDD04529E}" dt="2022-02-16T12:26:05.873" v="1167" actId="478"/>
          <ac:cxnSpMkLst>
            <pc:docMk/>
            <pc:sldMk cId="2455009522" sldId="262"/>
            <ac:cxnSpMk id="24" creationId="{E691594E-17EE-4E29-8F6E-17BBEFF2E7EF}"/>
          </ac:cxnSpMkLst>
        </pc:cxnChg>
        <pc:cxnChg chg="add del mod">
          <ac:chgData name="Jamilla Robinson" userId="3fb778611ce9cab8" providerId="LiveId" clId="{D9A3B859-041D-4F13-9766-E79BDD04529E}" dt="2022-02-16T12:29:19.135" v="1196" actId="478"/>
          <ac:cxnSpMkLst>
            <pc:docMk/>
            <pc:sldMk cId="2455009522" sldId="262"/>
            <ac:cxnSpMk id="27" creationId="{B0A228F2-4F34-49F5-BF2C-192EC03C7F5B}"/>
          </ac:cxnSpMkLst>
        </pc:cxnChg>
        <pc:cxnChg chg="add del">
          <ac:chgData name="Jamilla Robinson" userId="3fb778611ce9cab8" providerId="LiveId" clId="{D9A3B859-041D-4F13-9766-E79BDD04529E}" dt="2022-02-16T12:39:55.737" v="1307" actId="478"/>
          <ac:cxnSpMkLst>
            <pc:docMk/>
            <pc:sldMk cId="2455009522" sldId="262"/>
            <ac:cxnSpMk id="126" creationId="{1F063B5B-5984-47C0-8F48-C52392C97448}"/>
          </ac:cxnSpMkLst>
        </pc:cxnChg>
      </pc:sldChg>
      <pc:sldChg chg="new del">
        <pc:chgData name="Jamilla Robinson" userId="3fb778611ce9cab8" providerId="LiveId" clId="{D9A3B859-041D-4F13-9766-E79BDD04529E}" dt="2022-02-14T17:43:22.393" v="19" actId="2696"/>
        <pc:sldMkLst>
          <pc:docMk/>
          <pc:sldMk cId="1931375307" sldId="263"/>
        </pc:sldMkLst>
      </pc:sldChg>
      <pc:sldChg chg="new del">
        <pc:chgData name="Jamilla Robinson" userId="3fb778611ce9cab8" providerId="LiveId" clId="{D9A3B859-041D-4F13-9766-E79BDD04529E}" dt="2022-02-14T17:43:29.469" v="20" actId="2696"/>
        <pc:sldMkLst>
          <pc:docMk/>
          <pc:sldMk cId="657885872" sldId="264"/>
        </pc:sldMkLst>
      </pc:sldChg>
      <pc:sldChg chg="addSp delSp modSp new mod setBg setClrOvrMap delDesignElem chgLayout">
        <pc:chgData name="Jamilla Robinson" userId="3fb778611ce9cab8" providerId="LiveId" clId="{D9A3B859-041D-4F13-9766-E79BDD04529E}" dt="2022-03-11T21:45:45.787" v="11943" actId="207"/>
        <pc:sldMkLst>
          <pc:docMk/>
          <pc:sldMk cId="2878071822" sldId="265"/>
        </pc:sldMkLst>
        <pc:spChg chg="add del mod">
          <ac:chgData name="Jamilla Robinson" userId="3fb778611ce9cab8" providerId="LiveId" clId="{D9A3B859-041D-4F13-9766-E79BDD04529E}" dt="2022-03-11T21:05:24.504" v="10098" actId="478"/>
          <ac:spMkLst>
            <pc:docMk/>
            <pc:sldMk cId="2878071822" sldId="265"/>
            <ac:spMk id="2" creationId="{341E8A6C-F570-44D4-95A8-605F40BE05F9}"/>
          </ac:spMkLst>
        </pc:spChg>
        <pc:spChg chg="del mod">
          <ac:chgData name="Jamilla Robinson" userId="3fb778611ce9cab8" providerId="LiveId" clId="{D9A3B859-041D-4F13-9766-E79BDD04529E}" dt="2022-02-16T12:28:52.705" v="1189" actId="478"/>
          <ac:spMkLst>
            <pc:docMk/>
            <pc:sldMk cId="2878071822" sldId="265"/>
            <ac:spMk id="2" creationId="{A2878C25-3DFC-4F79-82B7-141B434F7E5A}"/>
          </ac:spMkLst>
        </pc:spChg>
        <pc:spChg chg="add mod">
          <ac:chgData name="Jamilla Robinson" userId="3fb778611ce9cab8" providerId="LiveId" clId="{D9A3B859-041D-4F13-9766-E79BDD04529E}" dt="2022-03-11T21:45:36.181" v="11942" actId="114"/>
          <ac:spMkLst>
            <pc:docMk/>
            <pc:sldMk cId="2878071822" sldId="265"/>
            <ac:spMk id="3" creationId="{DEDA7413-B9D9-4015-884E-D45B97496F56}"/>
          </ac:spMkLst>
        </pc:spChg>
        <pc:spChg chg="del mod">
          <ac:chgData name="Jamilla Robinson" userId="3fb778611ce9cab8" providerId="LiveId" clId="{D9A3B859-041D-4F13-9766-E79BDD04529E}" dt="2022-02-16T12:28:46.176" v="1188" actId="478"/>
          <ac:spMkLst>
            <pc:docMk/>
            <pc:sldMk cId="2878071822" sldId="265"/>
            <ac:spMk id="3" creationId="{F615AF44-BE30-4559-9C5C-39E2E1FE6464}"/>
          </ac:spMkLst>
        </pc:spChg>
        <pc:spChg chg="add del">
          <ac:chgData name="Jamilla Robinson" userId="3fb778611ce9cab8" providerId="LiveId" clId="{D9A3B859-041D-4F13-9766-E79BDD04529E}" dt="2022-02-16T12:28:46.176" v="1188" actId="478"/>
          <ac:spMkLst>
            <pc:docMk/>
            <pc:sldMk cId="2878071822" sldId="265"/>
            <ac:spMk id="4" creationId="{96473849-1507-4C06-BA8F-3CB56349EA6C}"/>
          </ac:spMkLst>
        </pc:spChg>
        <pc:spChg chg="add del">
          <ac:chgData name="Jamilla Robinson" userId="3fb778611ce9cab8" providerId="LiveId" clId="{D9A3B859-041D-4F13-9766-E79BDD04529E}" dt="2022-02-16T12:28:46.176" v="1188" actId="478"/>
          <ac:spMkLst>
            <pc:docMk/>
            <pc:sldMk cId="2878071822" sldId="265"/>
            <ac:spMk id="5" creationId="{97CEDB4B-FF3F-4760-94E1-419F5A843559}"/>
          </ac:spMkLst>
        </pc:spChg>
        <pc:spChg chg="add del">
          <ac:chgData name="Jamilla Robinson" userId="3fb778611ce9cab8" providerId="LiveId" clId="{D9A3B859-041D-4F13-9766-E79BDD04529E}" dt="2022-02-16T12:28:46.176" v="1188" actId="478"/>
          <ac:spMkLst>
            <pc:docMk/>
            <pc:sldMk cId="2878071822" sldId="265"/>
            <ac:spMk id="6" creationId="{FDBD5087-92D6-45DC-A747-E541DB62122E}"/>
          </ac:spMkLst>
        </pc:spChg>
        <pc:spChg chg="add del">
          <ac:chgData name="Jamilla Robinson" userId="3fb778611ce9cab8" providerId="LiveId" clId="{D9A3B859-041D-4F13-9766-E79BDD04529E}" dt="2022-02-16T12:28:46.176" v="1188" actId="478"/>
          <ac:spMkLst>
            <pc:docMk/>
            <pc:sldMk cId="2878071822" sldId="265"/>
            <ac:spMk id="7" creationId="{3D7518BB-A82A-4377-9DE8-94BB876B014C}"/>
          </ac:spMkLst>
        </pc:spChg>
        <pc:spChg chg="add del">
          <ac:chgData name="Jamilla Robinson" userId="3fb778611ce9cab8" providerId="LiveId" clId="{D9A3B859-041D-4F13-9766-E79BDD04529E}" dt="2022-02-22T16:56:07.499" v="3249"/>
          <ac:spMkLst>
            <pc:docMk/>
            <pc:sldMk cId="2878071822" sldId="265"/>
            <ac:spMk id="8" creationId="{AD21898E-86C0-4C8A-A76C-DF33E844C87A}"/>
          </ac:spMkLst>
        </pc:spChg>
        <pc:spChg chg="add del">
          <ac:chgData name="Jamilla Robinson" userId="3fb778611ce9cab8" providerId="LiveId" clId="{D9A3B859-041D-4F13-9766-E79BDD04529E}" dt="2022-02-16T12:28:46.176" v="1188" actId="478"/>
          <ac:spMkLst>
            <pc:docMk/>
            <pc:sldMk cId="2878071822" sldId="265"/>
            <ac:spMk id="9" creationId="{F332AC53-F26E-43AF-9914-13E5D2B7792D}"/>
          </ac:spMkLst>
        </pc:spChg>
        <pc:spChg chg="add del">
          <ac:chgData name="Jamilla Robinson" userId="3fb778611ce9cab8" providerId="LiveId" clId="{D9A3B859-041D-4F13-9766-E79BDD04529E}" dt="2022-02-22T16:56:07.499" v="3249"/>
          <ac:spMkLst>
            <pc:docMk/>
            <pc:sldMk cId="2878071822" sldId="265"/>
            <ac:spMk id="10" creationId="{5C8F04BD-D093-45D0-B54C-50FDB308B4EE}"/>
          </ac:spMkLst>
        </pc:spChg>
        <pc:spChg chg="add del">
          <ac:chgData name="Jamilla Robinson" userId="3fb778611ce9cab8" providerId="LiveId" clId="{D9A3B859-041D-4F13-9766-E79BDD04529E}" dt="2022-02-16T12:28:46.176" v="1188" actId="478"/>
          <ac:spMkLst>
            <pc:docMk/>
            <pc:sldMk cId="2878071822" sldId="265"/>
            <ac:spMk id="11" creationId="{9AC20BFF-3E33-45DF-AB9A-9F04CF1CC158}"/>
          </ac:spMkLst>
        </pc:spChg>
        <pc:spChg chg="add del">
          <ac:chgData name="Jamilla Robinson" userId="3fb778611ce9cab8" providerId="LiveId" clId="{D9A3B859-041D-4F13-9766-E79BDD04529E}" dt="2022-02-16T12:28:46.176" v="1188" actId="478"/>
          <ac:spMkLst>
            <pc:docMk/>
            <pc:sldMk cId="2878071822" sldId="265"/>
            <ac:spMk id="12" creationId="{75BA6B37-BC6C-4744-B147-DB36D32A4BB3}"/>
          </ac:spMkLst>
        </pc:spChg>
        <pc:spChg chg="add del">
          <ac:chgData name="Jamilla Robinson" userId="3fb778611ce9cab8" providerId="LiveId" clId="{D9A3B859-041D-4F13-9766-E79BDD04529E}" dt="2022-02-16T12:28:46.176" v="1188" actId="478"/>
          <ac:spMkLst>
            <pc:docMk/>
            <pc:sldMk cId="2878071822" sldId="265"/>
            <ac:spMk id="13" creationId="{856B6D29-6D79-4EAC-9D30-8FE4705F07A7}"/>
          </ac:spMkLst>
        </pc:spChg>
        <pc:spChg chg="add del">
          <ac:chgData name="Jamilla Robinson" userId="3fb778611ce9cab8" providerId="LiveId" clId="{D9A3B859-041D-4F13-9766-E79BDD04529E}" dt="2022-02-16T12:28:46.176" v="1188" actId="478"/>
          <ac:spMkLst>
            <pc:docMk/>
            <pc:sldMk cId="2878071822" sldId="265"/>
            <ac:spMk id="14" creationId="{AC7CF001-23B0-45DD-A986-A720D44F6A36}"/>
          </ac:spMkLst>
        </pc:spChg>
        <pc:spChg chg="add del">
          <ac:chgData name="Jamilla Robinson" userId="3fb778611ce9cab8" providerId="LiveId" clId="{D9A3B859-041D-4F13-9766-E79BDD04529E}" dt="2022-02-16T12:28:46.176" v="1188" actId="478"/>
          <ac:spMkLst>
            <pc:docMk/>
            <pc:sldMk cId="2878071822" sldId="265"/>
            <ac:spMk id="15" creationId="{80B91234-6FE2-4436-BC9D-10724C9DC82F}"/>
          </ac:spMkLst>
        </pc:spChg>
        <pc:spChg chg="add del">
          <ac:chgData name="Jamilla Robinson" userId="3fb778611ce9cab8" providerId="LiveId" clId="{D9A3B859-041D-4F13-9766-E79BDD04529E}" dt="2022-02-16T12:28:46.176" v="1188" actId="478"/>
          <ac:spMkLst>
            <pc:docMk/>
            <pc:sldMk cId="2878071822" sldId="265"/>
            <ac:spMk id="16" creationId="{59E72F0D-15FA-425F-9DF2-E9D0196A28D2}"/>
          </ac:spMkLst>
        </pc:spChg>
        <pc:spChg chg="add del">
          <ac:chgData name="Jamilla Robinson" userId="3fb778611ce9cab8" providerId="LiveId" clId="{D9A3B859-041D-4F13-9766-E79BDD04529E}" dt="2022-02-16T12:28:46.176" v="1188" actId="478"/>
          <ac:spMkLst>
            <pc:docMk/>
            <pc:sldMk cId="2878071822" sldId="265"/>
            <ac:spMk id="17" creationId="{F3AFB38D-A6B6-4A83-B079-BA7ABF228E2B}"/>
          </ac:spMkLst>
        </pc:spChg>
        <pc:spChg chg="add del">
          <ac:chgData name="Jamilla Robinson" userId="3fb778611ce9cab8" providerId="LiveId" clId="{D9A3B859-041D-4F13-9766-E79BDD04529E}" dt="2022-02-16T12:28:46.176" v="1188" actId="478"/>
          <ac:spMkLst>
            <pc:docMk/>
            <pc:sldMk cId="2878071822" sldId="265"/>
            <ac:spMk id="18" creationId="{0E707E20-BEB5-4B98-8F18-5549ACD97C68}"/>
          </ac:spMkLst>
        </pc:spChg>
        <pc:spChg chg="add del">
          <ac:chgData name="Jamilla Robinson" userId="3fb778611ce9cab8" providerId="LiveId" clId="{D9A3B859-041D-4F13-9766-E79BDD04529E}" dt="2022-02-16T12:28:46.176" v="1188" actId="478"/>
          <ac:spMkLst>
            <pc:docMk/>
            <pc:sldMk cId="2878071822" sldId="265"/>
            <ac:spMk id="19" creationId="{15F2E354-D786-4071-BC24-17DB321ADF0C}"/>
          </ac:spMkLst>
        </pc:spChg>
        <pc:spChg chg="add del">
          <ac:chgData name="Jamilla Robinson" userId="3fb778611ce9cab8" providerId="LiveId" clId="{D9A3B859-041D-4F13-9766-E79BDD04529E}" dt="2022-02-16T12:28:46.176" v="1188" actId="478"/>
          <ac:spMkLst>
            <pc:docMk/>
            <pc:sldMk cId="2878071822" sldId="265"/>
            <ac:spMk id="20" creationId="{0B8FA2A3-2E20-49EF-933C-4CC5ED55EA9D}"/>
          </ac:spMkLst>
        </pc:spChg>
        <pc:spChg chg="add del">
          <ac:chgData name="Jamilla Robinson" userId="3fb778611ce9cab8" providerId="LiveId" clId="{D9A3B859-041D-4F13-9766-E79BDD04529E}" dt="2022-02-16T12:28:46.176" v="1188" actId="478"/>
          <ac:spMkLst>
            <pc:docMk/>
            <pc:sldMk cId="2878071822" sldId="265"/>
            <ac:spMk id="21" creationId="{CA9B1C43-5B66-4BFE-A02D-37C787100863}"/>
          </ac:spMkLst>
        </pc:spChg>
        <pc:spChg chg="add del">
          <ac:chgData name="Jamilla Robinson" userId="3fb778611ce9cab8" providerId="LiveId" clId="{D9A3B859-041D-4F13-9766-E79BDD04529E}" dt="2022-02-16T12:28:46.176" v="1188" actId="478"/>
          <ac:spMkLst>
            <pc:docMk/>
            <pc:sldMk cId="2878071822" sldId="265"/>
            <ac:spMk id="22" creationId="{FF617734-82C0-4B43-A6C2-C2F142286F8C}"/>
          </ac:spMkLst>
        </pc:spChg>
        <pc:spChg chg="add del">
          <ac:chgData name="Jamilla Robinson" userId="3fb778611ce9cab8" providerId="LiveId" clId="{D9A3B859-041D-4F13-9766-E79BDD04529E}" dt="2022-02-16T12:28:46.176" v="1188" actId="478"/>
          <ac:spMkLst>
            <pc:docMk/>
            <pc:sldMk cId="2878071822" sldId="265"/>
            <ac:spMk id="23" creationId="{B9FAA768-28A6-4460-B6E9-0BA0D6D3FDDD}"/>
          </ac:spMkLst>
        </pc:spChg>
        <pc:spChg chg="add del">
          <ac:chgData name="Jamilla Robinson" userId="3fb778611ce9cab8" providerId="LiveId" clId="{D9A3B859-041D-4F13-9766-E79BDD04529E}" dt="2022-02-16T12:28:46.176" v="1188" actId="478"/>
          <ac:spMkLst>
            <pc:docMk/>
            <pc:sldMk cId="2878071822" sldId="265"/>
            <ac:spMk id="24" creationId="{E22F88D7-3F5A-45B6-BC61-2562683B29B2}"/>
          </ac:spMkLst>
        </pc:spChg>
        <pc:spChg chg="add del">
          <ac:chgData name="Jamilla Robinson" userId="3fb778611ce9cab8" providerId="LiveId" clId="{D9A3B859-041D-4F13-9766-E79BDD04529E}" dt="2022-02-16T12:28:46.176" v="1188" actId="478"/>
          <ac:spMkLst>
            <pc:docMk/>
            <pc:sldMk cId="2878071822" sldId="265"/>
            <ac:spMk id="25" creationId="{F71A3436-FFA4-425B-9FBD-BD499903C110}"/>
          </ac:spMkLst>
        </pc:spChg>
        <pc:spChg chg="add del">
          <ac:chgData name="Jamilla Robinson" userId="3fb778611ce9cab8" providerId="LiveId" clId="{D9A3B859-041D-4F13-9766-E79BDD04529E}" dt="2022-02-16T12:28:46.176" v="1188" actId="478"/>
          <ac:spMkLst>
            <pc:docMk/>
            <pc:sldMk cId="2878071822" sldId="265"/>
            <ac:spMk id="26" creationId="{5823927F-44D0-4539-8D7A-9FE56E2A98EF}"/>
          </ac:spMkLst>
        </pc:spChg>
        <pc:spChg chg="add del">
          <ac:chgData name="Jamilla Robinson" userId="3fb778611ce9cab8" providerId="LiveId" clId="{D9A3B859-041D-4F13-9766-E79BDD04529E}" dt="2022-02-16T12:28:46.176" v="1188" actId="478"/>
          <ac:spMkLst>
            <pc:docMk/>
            <pc:sldMk cId="2878071822" sldId="265"/>
            <ac:spMk id="27" creationId="{4CA61C89-D626-46FC-9D9B-63E02879D78A}"/>
          </ac:spMkLst>
        </pc:spChg>
        <pc:spChg chg="add del">
          <ac:chgData name="Jamilla Robinson" userId="3fb778611ce9cab8" providerId="LiveId" clId="{D9A3B859-041D-4F13-9766-E79BDD04529E}" dt="2022-02-16T12:28:46.176" v="1188" actId="478"/>
          <ac:spMkLst>
            <pc:docMk/>
            <pc:sldMk cId="2878071822" sldId="265"/>
            <ac:spMk id="28" creationId="{859A104A-2670-4470-9A10-722279AE8760}"/>
          </ac:spMkLst>
        </pc:spChg>
        <pc:spChg chg="add del">
          <ac:chgData name="Jamilla Robinson" userId="3fb778611ce9cab8" providerId="LiveId" clId="{D9A3B859-041D-4F13-9766-E79BDD04529E}" dt="2022-02-16T12:28:46.176" v="1188" actId="478"/>
          <ac:spMkLst>
            <pc:docMk/>
            <pc:sldMk cId="2878071822" sldId="265"/>
            <ac:spMk id="29" creationId="{435DC604-D5AB-4741-BF12-36762D3D9AFE}"/>
          </ac:spMkLst>
        </pc:spChg>
        <pc:spChg chg="add del">
          <ac:chgData name="Jamilla Robinson" userId="3fb778611ce9cab8" providerId="LiveId" clId="{D9A3B859-041D-4F13-9766-E79BDD04529E}" dt="2022-02-16T12:28:46.176" v="1188" actId="478"/>
          <ac:spMkLst>
            <pc:docMk/>
            <pc:sldMk cId="2878071822" sldId="265"/>
            <ac:spMk id="30" creationId="{F19704E4-5096-4242-BABF-7A6DF83FE0BA}"/>
          </ac:spMkLst>
        </pc:spChg>
        <pc:spChg chg="add del">
          <ac:chgData name="Jamilla Robinson" userId="3fb778611ce9cab8" providerId="LiveId" clId="{D9A3B859-041D-4F13-9766-E79BDD04529E}" dt="2022-02-16T12:28:46.176" v="1188" actId="478"/>
          <ac:spMkLst>
            <pc:docMk/>
            <pc:sldMk cId="2878071822" sldId="265"/>
            <ac:spMk id="31" creationId="{BE620EF6-BDA7-4CB0-B5BB-81969CFD3E07}"/>
          </ac:spMkLst>
        </pc:spChg>
        <pc:spChg chg="add del">
          <ac:chgData name="Jamilla Robinson" userId="3fb778611ce9cab8" providerId="LiveId" clId="{D9A3B859-041D-4F13-9766-E79BDD04529E}" dt="2022-02-16T12:28:46.176" v="1188" actId="478"/>
          <ac:spMkLst>
            <pc:docMk/>
            <pc:sldMk cId="2878071822" sldId="265"/>
            <ac:spMk id="32" creationId="{2AD1B855-483E-45B3-9B6A-A3E08F4A9E62}"/>
          </ac:spMkLst>
        </pc:spChg>
        <pc:spChg chg="add del">
          <ac:chgData name="Jamilla Robinson" userId="3fb778611ce9cab8" providerId="LiveId" clId="{D9A3B859-041D-4F13-9766-E79BDD04529E}" dt="2022-02-16T12:28:46.176" v="1188" actId="478"/>
          <ac:spMkLst>
            <pc:docMk/>
            <pc:sldMk cId="2878071822" sldId="265"/>
            <ac:spMk id="33" creationId="{C6346898-3CB4-4344-9546-B873A0C4DC5D}"/>
          </ac:spMkLst>
        </pc:spChg>
        <pc:spChg chg="add del">
          <ac:chgData name="Jamilla Robinson" userId="3fb778611ce9cab8" providerId="LiveId" clId="{D9A3B859-041D-4F13-9766-E79BDD04529E}" dt="2022-02-16T12:28:46.176" v="1188" actId="478"/>
          <ac:spMkLst>
            <pc:docMk/>
            <pc:sldMk cId="2878071822" sldId="265"/>
            <ac:spMk id="34" creationId="{06CADA38-0BD3-455C-A561-0232402AEB34}"/>
          </ac:spMkLst>
        </pc:spChg>
        <pc:spChg chg="add del">
          <ac:chgData name="Jamilla Robinson" userId="3fb778611ce9cab8" providerId="LiveId" clId="{D9A3B859-041D-4F13-9766-E79BDD04529E}" dt="2022-02-16T12:28:46.176" v="1188" actId="478"/>
          <ac:spMkLst>
            <pc:docMk/>
            <pc:sldMk cId="2878071822" sldId="265"/>
            <ac:spMk id="35" creationId="{CC51FCCF-2CD9-4F1C-9CEF-4A48447BD378}"/>
          </ac:spMkLst>
        </pc:spChg>
        <pc:spChg chg="add del">
          <ac:chgData name="Jamilla Robinson" userId="3fb778611ce9cab8" providerId="LiveId" clId="{D9A3B859-041D-4F13-9766-E79BDD04529E}" dt="2022-02-16T12:28:46.176" v="1188" actId="478"/>
          <ac:spMkLst>
            <pc:docMk/>
            <pc:sldMk cId="2878071822" sldId="265"/>
            <ac:spMk id="36" creationId="{E9045B4D-6076-4AA9-82D5-B078FF4DDBC9}"/>
          </ac:spMkLst>
        </pc:spChg>
        <pc:spChg chg="add del">
          <ac:chgData name="Jamilla Robinson" userId="3fb778611ce9cab8" providerId="LiveId" clId="{D9A3B859-041D-4F13-9766-E79BDD04529E}" dt="2022-02-16T12:28:46.176" v="1188" actId="478"/>
          <ac:spMkLst>
            <pc:docMk/>
            <pc:sldMk cId="2878071822" sldId="265"/>
            <ac:spMk id="37" creationId="{9682051B-4463-4CF5-9DF0-CBAC42940862}"/>
          </ac:spMkLst>
        </pc:spChg>
        <pc:spChg chg="add del">
          <ac:chgData name="Jamilla Robinson" userId="3fb778611ce9cab8" providerId="LiveId" clId="{D9A3B859-041D-4F13-9766-E79BDD04529E}" dt="2022-02-16T12:28:46.176" v="1188" actId="478"/>
          <ac:spMkLst>
            <pc:docMk/>
            <pc:sldMk cId="2878071822" sldId="265"/>
            <ac:spMk id="38" creationId="{3297250D-E29E-4B44-BFF7-232878B31D75}"/>
          </ac:spMkLst>
        </pc:spChg>
        <pc:spChg chg="add del">
          <ac:chgData name="Jamilla Robinson" userId="3fb778611ce9cab8" providerId="LiveId" clId="{D9A3B859-041D-4F13-9766-E79BDD04529E}" dt="2022-02-16T12:28:46.176" v="1188" actId="478"/>
          <ac:spMkLst>
            <pc:docMk/>
            <pc:sldMk cId="2878071822" sldId="265"/>
            <ac:spMk id="39" creationId="{AC00FD9B-8287-4340-A0D5-2DC4C21D3DE3}"/>
          </ac:spMkLst>
        </pc:spChg>
        <pc:spChg chg="add del">
          <ac:chgData name="Jamilla Robinson" userId="3fb778611ce9cab8" providerId="LiveId" clId="{D9A3B859-041D-4F13-9766-E79BDD04529E}" dt="2022-02-16T12:28:46.176" v="1188" actId="478"/>
          <ac:spMkLst>
            <pc:docMk/>
            <pc:sldMk cId="2878071822" sldId="265"/>
            <ac:spMk id="40" creationId="{29098A37-5107-4931-B13B-921D4C73A46D}"/>
          </ac:spMkLst>
        </pc:spChg>
        <pc:spChg chg="add del">
          <ac:chgData name="Jamilla Robinson" userId="3fb778611ce9cab8" providerId="LiveId" clId="{D9A3B859-041D-4F13-9766-E79BDD04529E}" dt="2022-02-16T12:28:46.176" v="1188" actId="478"/>
          <ac:spMkLst>
            <pc:docMk/>
            <pc:sldMk cId="2878071822" sldId="265"/>
            <ac:spMk id="41" creationId="{7065C779-AD35-40EB-8D0B-A404C57DF595}"/>
          </ac:spMkLst>
        </pc:spChg>
        <pc:spChg chg="add del">
          <ac:chgData name="Jamilla Robinson" userId="3fb778611ce9cab8" providerId="LiveId" clId="{D9A3B859-041D-4F13-9766-E79BDD04529E}" dt="2022-02-16T12:28:46.176" v="1188" actId="478"/>
          <ac:spMkLst>
            <pc:docMk/>
            <pc:sldMk cId="2878071822" sldId="265"/>
            <ac:spMk id="42" creationId="{01911C6C-7E61-47EB-A09C-4FF5AC804486}"/>
          </ac:spMkLst>
        </pc:spChg>
        <pc:spChg chg="add del">
          <ac:chgData name="Jamilla Robinson" userId="3fb778611ce9cab8" providerId="LiveId" clId="{D9A3B859-041D-4F13-9766-E79BDD04529E}" dt="2022-02-16T12:28:46.176" v="1188" actId="478"/>
          <ac:spMkLst>
            <pc:docMk/>
            <pc:sldMk cId="2878071822" sldId="265"/>
            <ac:spMk id="43" creationId="{6D080325-EF0B-46F9-90C5-0FA9EF3E1EE5}"/>
          </ac:spMkLst>
        </pc:spChg>
        <pc:spChg chg="add del">
          <ac:chgData name="Jamilla Robinson" userId="3fb778611ce9cab8" providerId="LiveId" clId="{D9A3B859-041D-4F13-9766-E79BDD04529E}" dt="2022-02-16T12:28:46.176" v="1188" actId="478"/>
          <ac:spMkLst>
            <pc:docMk/>
            <pc:sldMk cId="2878071822" sldId="265"/>
            <ac:spMk id="44" creationId="{D5A00E67-2B83-465B-BB0A-C8D8CBBAEB7C}"/>
          </ac:spMkLst>
        </pc:spChg>
        <pc:spChg chg="add del">
          <ac:chgData name="Jamilla Robinson" userId="3fb778611ce9cab8" providerId="LiveId" clId="{D9A3B859-041D-4F13-9766-E79BDD04529E}" dt="2022-02-16T12:28:46.176" v="1188" actId="478"/>
          <ac:spMkLst>
            <pc:docMk/>
            <pc:sldMk cId="2878071822" sldId="265"/>
            <ac:spMk id="45" creationId="{384E9454-7DDF-426F-BCE8-0BF5D8AF7893}"/>
          </ac:spMkLst>
        </pc:spChg>
        <pc:spChg chg="add del">
          <ac:chgData name="Jamilla Robinson" userId="3fb778611ce9cab8" providerId="LiveId" clId="{D9A3B859-041D-4F13-9766-E79BDD04529E}" dt="2022-02-16T12:28:46.176" v="1188" actId="478"/>
          <ac:spMkLst>
            <pc:docMk/>
            <pc:sldMk cId="2878071822" sldId="265"/>
            <ac:spMk id="46" creationId="{5A82DB79-A1F5-45B0-AB0C-056E79166638}"/>
          </ac:spMkLst>
        </pc:spChg>
        <pc:spChg chg="add del">
          <ac:chgData name="Jamilla Robinson" userId="3fb778611ce9cab8" providerId="LiveId" clId="{D9A3B859-041D-4F13-9766-E79BDD04529E}" dt="2022-02-16T12:28:46.176" v="1188" actId="478"/>
          <ac:spMkLst>
            <pc:docMk/>
            <pc:sldMk cId="2878071822" sldId="265"/>
            <ac:spMk id="47" creationId="{5274E7BB-743D-4992-BF9E-D36116C54C10}"/>
          </ac:spMkLst>
        </pc:spChg>
        <pc:spChg chg="add del">
          <ac:chgData name="Jamilla Robinson" userId="3fb778611ce9cab8" providerId="LiveId" clId="{D9A3B859-041D-4F13-9766-E79BDD04529E}" dt="2022-02-16T12:28:46.176" v="1188" actId="478"/>
          <ac:spMkLst>
            <pc:docMk/>
            <pc:sldMk cId="2878071822" sldId="265"/>
            <ac:spMk id="48" creationId="{FCBDF210-F0AB-4EC0-B3D0-AFC971071F36}"/>
          </ac:spMkLst>
        </pc:spChg>
        <pc:spChg chg="add del">
          <ac:chgData name="Jamilla Robinson" userId="3fb778611ce9cab8" providerId="LiveId" clId="{D9A3B859-041D-4F13-9766-E79BDD04529E}" dt="2022-02-16T12:28:46.176" v="1188" actId="478"/>
          <ac:spMkLst>
            <pc:docMk/>
            <pc:sldMk cId="2878071822" sldId="265"/>
            <ac:spMk id="49" creationId="{81BC7566-D6E8-44C4-AF6A-E90F82C72C70}"/>
          </ac:spMkLst>
        </pc:spChg>
        <pc:spChg chg="add del">
          <ac:chgData name="Jamilla Robinson" userId="3fb778611ce9cab8" providerId="LiveId" clId="{D9A3B859-041D-4F13-9766-E79BDD04529E}" dt="2022-02-16T12:28:46.176" v="1188" actId="478"/>
          <ac:spMkLst>
            <pc:docMk/>
            <pc:sldMk cId="2878071822" sldId="265"/>
            <ac:spMk id="50" creationId="{CFF1439D-7085-4370-A4F8-C40AAC08E926}"/>
          </ac:spMkLst>
        </pc:spChg>
        <pc:spChg chg="add del mod">
          <ac:chgData name="Jamilla Robinson" userId="3fb778611ce9cab8" providerId="LiveId" clId="{D9A3B859-041D-4F13-9766-E79BDD04529E}" dt="2022-02-16T12:29:36.895" v="1203" actId="478"/>
          <ac:spMkLst>
            <pc:docMk/>
            <pc:sldMk cId="2878071822" sldId="265"/>
            <ac:spMk id="51" creationId="{752D9338-FD68-49EF-958E-E658AEB8C553}"/>
          </ac:spMkLst>
        </pc:spChg>
        <pc:spChg chg="add del mod">
          <ac:chgData name="Jamilla Robinson" userId="3fb778611ce9cab8" providerId="LiveId" clId="{D9A3B859-041D-4F13-9766-E79BDD04529E}" dt="2022-02-16T12:49:24.831" v="1458" actId="478"/>
          <ac:spMkLst>
            <pc:docMk/>
            <pc:sldMk cId="2878071822" sldId="265"/>
            <ac:spMk id="52" creationId="{B81298BC-D88D-4B88-A3CA-4A373283AFEF}"/>
          </ac:spMkLst>
        </pc:spChg>
        <pc:spChg chg="add del mod">
          <ac:chgData name="Jamilla Robinson" userId="3fb778611ce9cab8" providerId="LiveId" clId="{D9A3B859-041D-4F13-9766-E79BDD04529E}" dt="2022-02-16T12:29:36.895" v="1203" actId="478"/>
          <ac:spMkLst>
            <pc:docMk/>
            <pc:sldMk cId="2878071822" sldId="265"/>
            <ac:spMk id="53" creationId="{0003954F-2F07-4988-B391-953A0703503E}"/>
          </ac:spMkLst>
        </pc:spChg>
        <pc:spChg chg="add del mod">
          <ac:chgData name="Jamilla Robinson" userId="3fb778611ce9cab8" providerId="LiveId" clId="{D9A3B859-041D-4F13-9766-E79BDD04529E}" dt="2022-02-16T12:29:36.895" v="1203" actId="478"/>
          <ac:spMkLst>
            <pc:docMk/>
            <pc:sldMk cId="2878071822" sldId="265"/>
            <ac:spMk id="54" creationId="{6E68511D-595C-452A-B0D0-1A892CF73832}"/>
          </ac:spMkLst>
        </pc:spChg>
        <pc:spChg chg="add del mod">
          <ac:chgData name="Jamilla Robinson" userId="3fb778611ce9cab8" providerId="LiveId" clId="{D9A3B859-041D-4F13-9766-E79BDD04529E}" dt="2022-02-16T12:29:36.895" v="1203" actId="478"/>
          <ac:spMkLst>
            <pc:docMk/>
            <pc:sldMk cId="2878071822" sldId="265"/>
            <ac:spMk id="55" creationId="{AF8407C2-0F9A-4717-8EF1-84DB5799CC23}"/>
          </ac:spMkLst>
        </pc:spChg>
        <pc:spChg chg="add del mod">
          <ac:chgData name="Jamilla Robinson" userId="3fb778611ce9cab8" providerId="LiveId" clId="{D9A3B859-041D-4F13-9766-E79BDD04529E}" dt="2022-02-16T12:29:36.895" v="1203" actId="478"/>
          <ac:spMkLst>
            <pc:docMk/>
            <pc:sldMk cId="2878071822" sldId="265"/>
            <ac:spMk id="56" creationId="{04E7177B-2652-4601-83E3-49352664F003}"/>
          </ac:spMkLst>
        </pc:spChg>
        <pc:spChg chg="add del mod">
          <ac:chgData name="Jamilla Robinson" userId="3fb778611ce9cab8" providerId="LiveId" clId="{D9A3B859-041D-4F13-9766-E79BDD04529E}" dt="2022-02-16T12:29:36.895" v="1203" actId="478"/>
          <ac:spMkLst>
            <pc:docMk/>
            <pc:sldMk cId="2878071822" sldId="265"/>
            <ac:spMk id="57" creationId="{9659B244-1A1F-443A-8CDF-0D95A3C4C9C0}"/>
          </ac:spMkLst>
        </pc:spChg>
        <pc:spChg chg="add del mod">
          <ac:chgData name="Jamilla Robinson" userId="3fb778611ce9cab8" providerId="LiveId" clId="{D9A3B859-041D-4F13-9766-E79BDD04529E}" dt="2022-02-16T12:29:36.895" v="1203" actId="478"/>
          <ac:spMkLst>
            <pc:docMk/>
            <pc:sldMk cId="2878071822" sldId="265"/>
            <ac:spMk id="58" creationId="{76576367-4617-4053-955E-CDF6CA86323C}"/>
          </ac:spMkLst>
        </pc:spChg>
        <pc:spChg chg="add del mod">
          <ac:chgData name="Jamilla Robinson" userId="3fb778611ce9cab8" providerId="LiveId" clId="{D9A3B859-041D-4F13-9766-E79BDD04529E}" dt="2022-02-16T12:29:36.895" v="1203" actId="478"/>
          <ac:spMkLst>
            <pc:docMk/>
            <pc:sldMk cId="2878071822" sldId="265"/>
            <ac:spMk id="59" creationId="{971443D7-E542-4DA7-A8F1-D2EBEA680122}"/>
          </ac:spMkLst>
        </pc:spChg>
        <pc:spChg chg="add del mod">
          <ac:chgData name="Jamilla Robinson" userId="3fb778611ce9cab8" providerId="LiveId" clId="{D9A3B859-041D-4F13-9766-E79BDD04529E}" dt="2022-02-16T12:29:36.895" v="1203" actId="478"/>
          <ac:spMkLst>
            <pc:docMk/>
            <pc:sldMk cId="2878071822" sldId="265"/>
            <ac:spMk id="60" creationId="{BD8C801F-BE75-4371-B019-A4984AB98748}"/>
          </ac:spMkLst>
        </pc:spChg>
        <pc:spChg chg="add del mod">
          <ac:chgData name="Jamilla Robinson" userId="3fb778611ce9cab8" providerId="LiveId" clId="{D9A3B859-041D-4F13-9766-E79BDD04529E}" dt="2022-02-16T12:29:36.895" v="1203" actId="478"/>
          <ac:spMkLst>
            <pc:docMk/>
            <pc:sldMk cId="2878071822" sldId="265"/>
            <ac:spMk id="61" creationId="{157A9DB1-60E8-4085-A28F-4AA03F062D13}"/>
          </ac:spMkLst>
        </pc:spChg>
        <pc:spChg chg="add del mod">
          <ac:chgData name="Jamilla Robinson" userId="3fb778611ce9cab8" providerId="LiveId" clId="{D9A3B859-041D-4F13-9766-E79BDD04529E}" dt="2022-02-16T12:29:36.895" v="1203" actId="478"/>
          <ac:spMkLst>
            <pc:docMk/>
            <pc:sldMk cId="2878071822" sldId="265"/>
            <ac:spMk id="62" creationId="{2F584984-1913-41CC-85EA-31FC18472E18}"/>
          </ac:spMkLst>
        </pc:spChg>
        <pc:spChg chg="add del mod">
          <ac:chgData name="Jamilla Robinson" userId="3fb778611ce9cab8" providerId="LiveId" clId="{D9A3B859-041D-4F13-9766-E79BDD04529E}" dt="2022-02-16T12:29:36.895" v="1203" actId="478"/>
          <ac:spMkLst>
            <pc:docMk/>
            <pc:sldMk cId="2878071822" sldId="265"/>
            <ac:spMk id="63" creationId="{ABBBD97B-FBEC-4B36-AF95-118FA945A164}"/>
          </ac:spMkLst>
        </pc:spChg>
        <pc:spChg chg="add del mod">
          <ac:chgData name="Jamilla Robinson" userId="3fb778611ce9cab8" providerId="LiveId" clId="{D9A3B859-041D-4F13-9766-E79BDD04529E}" dt="2022-02-16T12:29:36.895" v="1203" actId="478"/>
          <ac:spMkLst>
            <pc:docMk/>
            <pc:sldMk cId="2878071822" sldId="265"/>
            <ac:spMk id="64" creationId="{EE30E9FD-D48C-4028-86A9-ED74F906EA07}"/>
          </ac:spMkLst>
        </pc:spChg>
        <pc:spChg chg="add del mod">
          <ac:chgData name="Jamilla Robinson" userId="3fb778611ce9cab8" providerId="LiveId" clId="{D9A3B859-041D-4F13-9766-E79BDD04529E}" dt="2022-02-16T12:29:36.895" v="1203" actId="478"/>
          <ac:spMkLst>
            <pc:docMk/>
            <pc:sldMk cId="2878071822" sldId="265"/>
            <ac:spMk id="65" creationId="{437DA229-E901-4728-9513-2BD287504D57}"/>
          </ac:spMkLst>
        </pc:spChg>
        <pc:spChg chg="add del mod">
          <ac:chgData name="Jamilla Robinson" userId="3fb778611ce9cab8" providerId="LiveId" clId="{D9A3B859-041D-4F13-9766-E79BDD04529E}" dt="2022-02-16T12:29:36.895" v="1203" actId="478"/>
          <ac:spMkLst>
            <pc:docMk/>
            <pc:sldMk cId="2878071822" sldId="265"/>
            <ac:spMk id="66" creationId="{CCAEE2E3-912C-4396-ACE7-131FCF5C444F}"/>
          </ac:spMkLst>
        </pc:spChg>
        <pc:spChg chg="add del mod">
          <ac:chgData name="Jamilla Robinson" userId="3fb778611ce9cab8" providerId="LiveId" clId="{D9A3B859-041D-4F13-9766-E79BDD04529E}" dt="2022-02-16T12:29:36.895" v="1203" actId="478"/>
          <ac:spMkLst>
            <pc:docMk/>
            <pc:sldMk cId="2878071822" sldId="265"/>
            <ac:spMk id="67" creationId="{210BBDC4-C4FA-4B0C-9B73-F0EF24C65C37}"/>
          </ac:spMkLst>
        </pc:spChg>
        <pc:spChg chg="add del mod">
          <ac:chgData name="Jamilla Robinson" userId="3fb778611ce9cab8" providerId="LiveId" clId="{D9A3B859-041D-4F13-9766-E79BDD04529E}" dt="2022-02-16T12:29:36.895" v="1203" actId="478"/>
          <ac:spMkLst>
            <pc:docMk/>
            <pc:sldMk cId="2878071822" sldId="265"/>
            <ac:spMk id="68" creationId="{D8AEF790-4735-4F59-843E-AB26263C35B5}"/>
          </ac:spMkLst>
        </pc:spChg>
        <pc:spChg chg="add del mod">
          <ac:chgData name="Jamilla Robinson" userId="3fb778611ce9cab8" providerId="LiveId" clId="{D9A3B859-041D-4F13-9766-E79BDD04529E}" dt="2022-02-16T12:29:36.895" v="1203" actId="478"/>
          <ac:spMkLst>
            <pc:docMk/>
            <pc:sldMk cId="2878071822" sldId="265"/>
            <ac:spMk id="69" creationId="{23A7AA75-A854-4FEA-AEE3-C6CF122766BA}"/>
          </ac:spMkLst>
        </pc:spChg>
        <pc:spChg chg="add del mod">
          <ac:chgData name="Jamilla Robinson" userId="3fb778611ce9cab8" providerId="LiveId" clId="{D9A3B859-041D-4F13-9766-E79BDD04529E}" dt="2022-02-16T12:29:36.895" v="1203" actId="478"/>
          <ac:spMkLst>
            <pc:docMk/>
            <pc:sldMk cId="2878071822" sldId="265"/>
            <ac:spMk id="70" creationId="{D03BAB4A-A5A5-4E6B-9C24-052DAB1CF38D}"/>
          </ac:spMkLst>
        </pc:spChg>
        <pc:spChg chg="add del mod">
          <ac:chgData name="Jamilla Robinson" userId="3fb778611ce9cab8" providerId="LiveId" clId="{D9A3B859-041D-4F13-9766-E79BDD04529E}" dt="2022-02-16T12:29:36.895" v="1203" actId="478"/>
          <ac:spMkLst>
            <pc:docMk/>
            <pc:sldMk cId="2878071822" sldId="265"/>
            <ac:spMk id="71" creationId="{EAFDBA56-5668-4084-B873-130DF349B8A8}"/>
          </ac:spMkLst>
        </pc:spChg>
        <pc:spChg chg="add del mod">
          <ac:chgData name="Jamilla Robinson" userId="3fb778611ce9cab8" providerId="LiveId" clId="{D9A3B859-041D-4F13-9766-E79BDD04529E}" dt="2022-02-16T12:29:36.895" v="1203" actId="478"/>
          <ac:spMkLst>
            <pc:docMk/>
            <pc:sldMk cId="2878071822" sldId="265"/>
            <ac:spMk id="72" creationId="{84B84426-383A-445A-89DA-7711999B2E1C}"/>
          </ac:spMkLst>
        </pc:spChg>
        <pc:spChg chg="add del mod">
          <ac:chgData name="Jamilla Robinson" userId="3fb778611ce9cab8" providerId="LiveId" clId="{D9A3B859-041D-4F13-9766-E79BDD04529E}" dt="2022-02-16T12:29:36.895" v="1203" actId="478"/>
          <ac:spMkLst>
            <pc:docMk/>
            <pc:sldMk cId="2878071822" sldId="265"/>
            <ac:spMk id="73" creationId="{F7F90E26-1A4F-46C3-8469-F89A33CB8670}"/>
          </ac:spMkLst>
        </pc:spChg>
        <pc:spChg chg="add del mod">
          <ac:chgData name="Jamilla Robinson" userId="3fb778611ce9cab8" providerId="LiveId" clId="{D9A3B859-041D-4F13-9766-E79BDD04529E}" dt="2022-02-16T12:29:36.895" v="1203" actId="478"/>
          <ac:spMkLst>
            <pc:docMk/>
            <pc:sldMk cId="2878071822" sldId="265"/>
            <ac:spMk id="74" creationId="{F4CCB673-A576-4FAB-ADEA-0581FE5F7C30}"/>
          </ac:spMkLst>
        </pc:spChg>
        <pc:spChg chg="add del mod">
          <ac:chgData name="Jamilla Robinson" userId="3fb778611ce9cab8" providerId="LiveId" clId="{D9A3B859-041D-4F13-9766-E79BDD04529E}" dt="2022-02-16T12:29:36.895" v="1203" actId="478"/>
          <ac:spMkLst>
            <pc:docMk/>
            <pc:sldMk cId="2878071822" sldId="265"/>
            <ac:spMk id="75" creationId="{E9CA8CAE-B4A8-4939-85CB-5E3E82F12293}"/>
          </ac:spMkLst>
        </pc:spChg>
        <pc:spChg chg="add del mod">
          <ac:chgData name="Jamilla Robinson" userId="3fb778611ce9cab8" providerId="LiveId" clId="{D9A3B859-041D-4F13-9766-E79BDD04529E}" dt="2022-02-16T12:29:36.895" v="1203" actId="478"/>
          <ac:spMkLst>
            <pc:docMk/>
            <pc:sldMk cId="2878071822" sldId="265"/>
            <ac:spMk id="76" creationId="{F74A5F84-BAFB-4631-BE99-827D28F69045}"/>
          </ac:spMkLst>
        </pc:spChg>
        <pc:spChg chg="add del mod">
          <ac:chgData name="Jamilla Robinson" userId="3fb778611ce9cab8" providerId="LiveId" clId="{D9A3B859-041D-4F13-9766-E79BDD04529E}" dt="2022-02-16T12:29:36.895" v="1203" actId="478"/>
          <ac:spMkLst>
            <pc:docMk/>
            <pc:sldMk cId="2878071822" sldId="265"/>
            <ac:spMk id="77" creationId="{0F7F941A-C130-46AF-8EFF-AC95277A2F0A}"/>
          </ac:spMkLst>
        </pc:spChg>
        <pc:spChg chg="add del mod">
          <ac:chgData name="Jamilla Robinson" userId="3fb778611ce9cab8" providerId="LiveId" clId="{D9A3B859-041D-4F13-9766-E79BDD04529E}" dt="2022-02-16T12:29:36.895" v="1203" actId="478"/>
          <ac:spMkLst>
            <pc:docMk/>
            <pc:sldMk cId="2878071822" sldId="265"/>
            <ac:spMk id="78" creationId="{130CB5B9-EB63-4096-9E26-F2F0656F0529}"/>
          </ac:spMkLst>
        </pc:spChg>
        <pc:spChg chg="add del mod">
          <ac:chgData name="Jamilla Robinson" userId="3fb778611ce9cab8" providerId="LiveId" clId="{D9A3B859-041D-4F13-9766-E79BDD04529E}" dt="2022-02-16T12:29:36.895" v="1203" actId="478"/>
          <ac:spMkLst>
            <pc:docMk/>
            <pc:sldMk cId="2878071822" sldId="265"/>
            <ac:spMk id="79" creationId="{6C9D00F7-3F54-4517-92DC-905A36DC8A2C}"/>
          </ac:spMkLst>
        </pc:spChg>
        <pc:spChg chg="add del mod">
          <ac:chgData name="Jamilla Robinson" userId="3fb778611ce9cab8" providerId="LiveId" clId="{D9A3B859-041D-4F13-9766-E79BDD04529E}" dt="2022-02-16T12:29:36.895" v="1203" actId="478"/>
          <ac:spMkLst>
            <pc:docMk/>
            <pc:sldMk cId="2878071822" sldId="265"/>
            <ac:spMk id="80" creationId="{A7DB6A7D-9185-4C40-9EF6-F34FDC7D759E}"/>
          </ac:spMkLst>
        </pc:spChg>
        <pc:spChg chg="add del mod">
          <ac:chgData name="Jamilla Robinson" userId="3fb778611ce9cab8" providerId="LiveId" clId="{D9A3B859-041D-4F13-9766-E79BDD04529E}" dt="2022-02-16T12:29:36.895" v="1203" actId="478"/>
          <ac:spMkLst>
            <pc:docMk/>
            <pc:sldMk cId="2878071822" sldId="265"/>
            <ac:spMk id="81" creationId="{CADD4C0D-2427-4FCC-9486-166C0CB03610}"/>
          </ac:spMkLst>
        </pc:spChg>
        <pc:spChg chg="add del mod">
          <ac:chgData name="Jamilla Robinson" userId="3fb778611ce9cab8" providerId="LiveId" clId="{D9A3B859-041D-4F13-9766-E79BDD04529E}" dt="2022-02-16T12:29:36.895" v="1203" actId="478"/>
          <ac:spMkLst>
            <pc:docMk/>
            <pc:sldMk cId="2878071822" sldId="265"/>
            <ac:spMk id="82" creationId="{058D7804-15DF-4EC8-AB3F-C9A34BF99CA9}"/>
          </ac:spMkLst>
        </pc:spChg>
        <pc:spChg chg="add del mod">
          <ac:chgData name="Jamilla Robinson" userId="3fb778611ce9cab8" providerId="LiveId" clId="{D9A3B859-041D-4F13-9766-E79BDD04529E}" dt="2022-02-16T12:29:36.895" v="1203" actId="478"/>
          <ac:spMkLst>
            <pc:docMk/>
            <pc:sldMk cId="2878071822" sldId="265"/>
            <ac:spMk id="83" creationId="{B3E8402C-81F4-439C-8C7D-C6048D78300D}"/>
          </ac:spMkLst>
        </pc:spChg>
        <pc:spChg chg="add del mod">
          <ac:chgData name="Jamilla Robinson" userId="3fb778611ce9cab8" providerId="LiveId" clId="{D9A3B859-041D-4F13-9766-E79BDD04529E}" dt="2022-02-16T12:29:33.396" v="1202" actId="478"/>
          <ac:spMkLst>
            <pc:docMk/>
            <pc:sldMk cId="2878071822" sldId="265"/>
            <ac:spMk id="84" creationId="{127D6F01-2F16-4C27-A7AE-28F591893A48}"/>
          </ac:spMkLst>
        </pc:spChg>
        <pc:spChg chg="add del mod">
          <ac:chgData name="Jamilla Robinson" userId="3fb778611ce9cab8" providerId="LiveId" clId="{D9A3B859-041D-4F13-9766-E79BDD04529E}" dt="2022-02-16T12:29:36.895" v="1203" actId="478"/>
          <ac:spMkLst>
            <pc:docMk/>
            <pc:sldMk cId="2878071822" sldId="265"/>
            <ac:spMk id="85" creationId="{54460C01-ECA6-4E35-A42D-E4BFA0D61D6D}"/>
          </ac:spMkLst>
        </pc:spChg>
        <pc:spChg chg="add del mod">
          <ac:chgData name="Jamilla Robinson" userId="3fb778611ce9cab8" providerId="LiveId" clId="{D9A3B859-041D-4F13-9766-E79BDD04529E}" dt="2022-02-16T12:29:36.895" v="1203" actId="478"/>
          <ac:spMkLst>
            <pc:docMk/>
            <pc:sldMk cId="2878071822" sldId="265"/>
            <ac:spMk id="86" creationId="{BBFDBEB0-67AA-4C68-A270-5D70957654B9}"/>
          </ac:spMkLst>
        </pc:spChg>
        <pc:spChg chg="add del mod">
          <ac:chgData name="Jamilla Robinson" userId="3fb778611ce9cab8" providerId="LiveId" clId="{D9A3B859-041D-4F13-9766-E79BDD04529E}" dt="2022-02-16T12:29:36.895" v="1203" actId="478"/>
          <ac:spMkLst>
            <pc:docMk/>
            <pc:sldMk cId="2878071822" sldId="265"/>
            <ac:spMk id="87" creationId="{B4981088-6492-4610-B368-9EE3366435E0}"/>
          </ac:spMkLst>
        </pc:spChg>
        <pc:spChg chg="add del mod">
          <ac:chgData name="Jamilla Robinson" userId="3fb778611ce9cab8" providerId="LiveId" clId="{D9A3B859-041D-4F13-9766-E79BDD04529E}" dt="2022-02-16T12:29:36.895" v="1203" actId="478"/>
          <ac:spMkLst>
            <pc:docMk/>
            <pc:sldMk cId="2878071822" sldId="265"/>
            <ac:spMk id="88" creationId="{6D0A9960-3903-4766-926D-8037EF477C71}"/>
          </ac:spMkLst>
        </pc:spChg>
        <pc:spChg chg="add del mod">
          <ac:chgData name="Jamilla Robinson" userId="3fb778611ce9cab8" providerId="LiveId" clId="{D9A3B859-041D-4F13-9766-E79BDD04529E}" dt="2022-02-16T12:29:36.895" v="1203" actId="478"/>
          <ac:spMkLst>
            <pc:docMk/>
            <pc:sldMk cId="2878071822" sldId="265"/>
            <ac:spMk id="89" creationId="{D0600EE4-312B-439B-9CD0-DAE61A748B78}"/>
          </ac:spMkLst>
        </pc:spChg>
        <pc:spChg chg="add del mod">
          <ac:chgData name="Jamilla Robinson" userId="3fb778611ce9cab8" providerId="LiveId" clId="{D9A3B859-041D-4F13-9766-E79BDD04529E}" dt="2022-02-16T12:29:36.895" v="1203" actId="478"/>
          <ac:spMkLst>
            <pc:docMk/>
            <pc:sldMk cId="2878071822" sldId="265"/>
            <ac:spMk id="90" creationId="{BABAC040-AFF9-4B1B-918E-C6C5AAC34BC8}"/>
          </ac:spMkLst>
        </pc:spChg>
        <pc:spChg chg="add del mod">
          <ac:chgData name="Jamilla Robinson" userId="3fb778611ce9cab8" providerId="LiveId" clId="{D9A3B859-041D-4F13-9766-E79BDD04529E}" dt="2022-02-16T12:29:36.895" v="1203" actId="478"/>
          <ac:spMkLst>
            <pc:docMk/>
            <pc:sldMk cId="2878071822" sldId="265"/>
            <ac:spMk id="91" creationId="{E24DDE69-9E09-4C50-96D2-2AACC7966208}"/>
          </ac:spMkLst>
        </pc:spChg>
        <pc:spChg chg="add del mod">
          <ac:chgData name="Jamilla Robinson" userId="3fb778611ce9cab8" providerId="LiveId" clId="{D9A3B859-041D-4F13-9766-E79BDD04529E}" dt="2022-02-16T12:29:36.895" v="1203" actId="478"/>
          <ac:spMkLst>
            <pc:docMk/>
            <pc:sldMk cId="2878071822" sldId="265"/>
            <ac:spMk id="92" creationId="{83A4132C-81F8-4880-8F1F-2B47023461D7}"/>
          </ac:spMkLst>
        </pc:spChg>
        <pc:spChg chg="add del mod">
          <ac:chgData name="Jamilla Robinson" userId="3fb778611ce9cab8" providerId="LiveId" clId="{D9A3B859-041D-4F13-9766-E79BDD04529E}" dt="2022-02-16T12:29:36.895" v="1203" actId="478"/>
          <ac:spMkLst>
            <pc:docMk/>
            <pc:sldMk cId="2878071822" sldId="265"/>
            <ac:spMk id="93" creationId="{DFD3208F-ECA0-4000-B35B-041860712C0E}"/>
          </ac:spMkLst>
        </pc:spChg>
        <pc:spChg chg="add mod">
          <ac:chgData name="Jamilla Robinson" userId="3fb778611ce9cab8" providerId="LiveId" clId="{D9A3B859-041D-4F13-9766-E79BDD04529E}" dt="2022-02-16T12:29:10.747" v="1191" actId="1076"/>
          <ac:spMkLst>
            <pc:docMk/>
            <pc:sldMk cId="2878071822" sldId="265"/>
            <ac:spMk id="94" creationId="{EDDB2233-2827-4DC6-9D8C-F521422E67A1}"/>
          </ac:spMkLst>
        </pc:spChg>
        <pc:spChg chg="add mod">
          <ac:chgData name="Jamilla Robinson" userId="3fb778611ce9cab8" providerId="LiveId" clId="{D9A3B859-041D-4F13-9766-E79BDD04529E}" dt="2022-02-16T12:29:10.747" v="1191" actId="1076"/>
          <ac:spMkLst>
            <pc:docMk/>
            <pc:sldMk cId="2878071822" sldId="265"/>
            <ac:spMk id="95" creationId="{46D5F20D-E906-4B13-BC8B-92CE7145414D}"/>
          </ac:spMkLst>
        </pc:spChg>
        <pc:spChg chg="add del mod">
          <ac:chgData name="Jamilla Robinson" userId="3fb778611ce9cab8" providerId="LiveId" clId="{D9A3B859-041D-4F13-9766-E79BDD04529E}" dt="2022-02-16T12:49:40.483" v="1462"/>
          <ac:spMkLst>
            <pc:docMk/>
            <pc:sldMk cId="2878071822" sldId="265"/>
            <ac:spMk id="96" creationId="{583C3046-6243-4FBF-8D8B-A96ED000C5AA}"/>
          </ac:spMkLst>
        </pc:spChg>
        <pc:spChg chg="add del mod">
          <ac:chgData name="Jamilla Robinson" userId="3fb778611ce9cab8" providerId="LiveId" clId="{D9A3B859-041D-4F13-9766-E79BDD04529E}" dt="2022-02-16T13:00:48.769" v="1535" actId="478"/>
          <ac:spMkLst>
            <pc:docMk/>
            <pc:sldMk cId="2878071822" sldId="265"/>
            <ac:spMk id="97" creationId="{3338367A-C452-4F7A-BE62-ABEF7A287908}"/>
          </ac:spMkLst>
        </pc:spChg>
        <pc:spChg chg="add del mod">
          <ac:chgData name="Jamilla Robinson" userId="3fb778611ce9cab8" providerId="LiveId" clId="{D9A3B859-041D-4F13-9766-E79BDD04529E}" dt="2022-02-16T12:51:42.338" v="1512" actId="478"/>
          <ac:spMkLst>
            <pc:docMk/>
            <pc:sldMk cId="2878071822" sldId="265"/>
            <ac:spMk id="98" creationId="{0BD67526-E142-4B45-A250-5D48A78395DB}"/>
          </ac:spMkLst>
        </pc:spChg>
        <pc:spChg chg="add del mod">
          <ac:chgData name="Jamilla Robinson" userId="3fb778611ce9cab8" providerId="LiveId" clId="{D9A3B859-041D-4F13-9766-E79BDD04529E}" dt="2022-02-16T12:51:52.585" v="1515"/>
          <ac:spMkLst>
            <pc:docMk/>
            <pc:sldMk cId="2878071822" sldId="265"/>
            <ac:spMk id="99" creationId="{0FBF4B76-3CC0-4151-A821-45973254C357}"/>
          </ac:spMkLst>
        </pc:spChg>
        <pc:spChg chg="add mod">
          <ac:chgData name="Jamilla Robinson" userId="3fb778611ce9cab8" providerId="LiveId" clId="{D9A3B859-041D-4F13-9766-E79BDD04529E}" dt="2022-03-11T21:45:45.787" v="11943" actId="207"/>
          <ac:spMkLst>
            <pc:docMk/>
            <pc:sldMk cId="2878071822" sldId="265"/>
            <ac:spMk id="100" creationId="{FF052085-A2BE-4329-B8BB-891CB7AB40E7}"/>
          </ac:spMkLst>
        </pc:spChg>
        <pc:spChg chg="add del mod">
          <ac:chgData name="Jamilla Robinson" userId="3fb778611ce9cab8" providerId="LiveId" clId="{D9A3B859-041D-4F13-9766-E79BDD04529E}" dt="2022-02-16T13:03:45.576" v="1606"/>
          <ac:spMkLst>
            <pc:docMk/>
            <pc:sldMk cId="2878071822" sldId="265"/>
            <ac:spMk id="101" creationId="{E3EADE1C-9F23-403D-8CD5-66D3233591B7}"/>
          </ac:spMkLst>
        </pc:spChg>
      </pc:sldChg>
      <pc:sldChg chg="new del">
        <pc:chgData name="Jamilla Robinson" userId="3fb778611ce9cab8" providerId="LiveId" clId="{D9A3B859-041D-4F13-9766-E79BDD04529E}" dt="2022-02-16T12:58:34.916" v="1526" actId="680"/>
        <pc:sldMkLst>
          <pc:docMk/>
          <pc:sldMk cId="1252757757" sldId="266"/>
        </pc:sldMkLst>
      </pc:sldChg>
      <pc:sldChg chg="new del">
        <pc:chgData name="Jamilla Robinson" userId="3fb778611ce9cab8" providerId="LiveId" clId="{D9A3B859-041D-4F13-9766-E79BDD04529E}" dt="2022-02-16T12:58:13.044" v="1522" actId="47"/>
        <pc:sldMkLst>
          <pc:docMk/>
          <pc:sldMk cId="1959222620" sldId="266"/>
        </pc:sldMkLst>
      </pc:sldChg>
      <pc:sldChg chg="addSp delSp modSp add mod delDesignElem modNotesTx">
        <pc:chgData name="Jamilla Robinson" userId="3fb778611ce9cab8" providerId="LiveId" clId="{D9A3B859-041D-4F13-9766-E79BDD04529E}" dt="2022-03-11T22:23:21.964" v="12345" actId="20577"/>
        <pc:sldMkLst>
          <pc:docMk/>
          <pc:sldMk cId="2647262997" sldId="266"/>
        </pc:sldMkLst>
        <pc:spChg chg="del">
          <ac:chgData name="Jamilla Robinson" userId="3fb778611ce9cab8" providerId="LiveId" clId="{D9A3B859-041D-4F13-9766-E79BDD04529E}" dt="2022-02-16T13:00:18.294" v="1531" actId="478"/>
          <ac:spMkLst>
            <pc:docMk/>
            <pc:sldMk cId="2647262997" sldId="266"/>
            <ac:spMk id="3" creationId="{BFF1B8A5-0A67-48F2-B16E-9862F8470F21}"/>
          </ac:spMkLst>
        </pc:spChg>
        <pc:spChg chg="add mod">
          <ac:chgData name="Jamilla Robinson" userId="3fb778611ce9cab8" providerId="LiveId" clId="{D9A3B859-041D-4F13-9766-E79BDD04529E}" dt="2022-03-11T21:01:33.442" v="10058" actId="1076"/>
          <ac:spMkLst>
            <pc:docMk/>
            <pc:sldMk cId="2647262997" sldId="266"/>
            <ac:spMk id="4" creationId="{21FA9D74-2221-41A7-A3C7-A2F161CDBACF}"/>
          </ac:spMkLst>
        </pc:spChg>
        <pc:spChg chg="del">
          <ac:chgData name="Jamilla Robinson" userId="3fb778611ce9cab8" providerId="LiveId" clId="{D9A3B859-041D-4F13-9766-E79BDD04529E}" dt="2022-02-16T13:00:14.608" v="1530" actId="478"/>
          <ac:spMkLst>
            <pc:docMk/>
            <pc:sldMk cId="2647262997" sldId="266"/>
            <ac:spMk id="7" creationId="{E68891C0-6012-4FEF-A09F-2DDF2D45A150}"/>
          </ac:spMkLst>
        </pc:spChg>
        <pc:spChg chg="del">
          <ac:chgData name="Jamilla Robinson" userId="3fb778611ce9cab8" providerId="LiveId" clId="{D9A3B859-041D-4F13-9766-E79BDD04529E}" dt="2022-02-22T16:56:07.499" v="3249"/>
          <ac:spMkLst>
            <pc:docMk/>
            <pc:sldMk cId="2647262997" sldId="266"/>
            <ac:spMk id="8" creationId="{26BDCA6B-3C9C-4213-A0D9-30BD5F0B073E}"/>
          </ac:spMkLst>
        </pc:spChg>
        <pc:spChg chg="add del mod">
          <ac:chgData name="Jamilla Robinson" userId="3fb778611ce9cab8" providerId="LiveId" clId="{D9A3B859-041D-4F13-9766-E79BDD04529E}" dt="2022-02-16T13:01:10.121" v="1539" actId="478"/>
          <ac:spMkLst>
            <pc:docMk/>
            <pc:sldMk cId="2647262997" sldId="266"/>
            <ac:spMk id="9" creationId="{959B2A0C-47A1-49B0-9347-4A58188B425A}"/>
          </ac:spMkLst>
        </pc:spChg>
        <pc:spChg chg="del">
          <ac:chgData name="Jamilla Robinson" userId="3fb778611ce9cab8" providerId="LiveId" clId="{D9A3B859-041D-4F13-9766-E79BDD04529E}" dt="2022-02-22T16:56:07.499" v="3249"/>
          <ac:spMkLst>
            <pc:docMk/>
            <pc:sldMk cId="2647262997" sldId="266"/>
            <ac:spMk id="10" creationId="{FDA12F62-867F-4684-B28B-E085D09DCC06}"/>
          </ac:spMkLst>
        </pc:spChg>
        <pc:spChg chg="add mod">
          <ac:chgData name="Jamilla Robinson" userId="3fb778611ce9cab8" providerId="LiveId" clId="{D9A3B859-041D-4F13-9766-E79BDD04529E}" dt="2022-03-11T21:01:27.522" v="10057" actId="1076"/>
          <ac:spMkLst>
            <pc:docMk/>
            <pc:sldMk cId="2647262997" sldId="266"/>
            <ac:spMk id="14" creationId="{764B0A8F-1A9C-4029-921D-7ADEE8342A95}"/>
          </ac:spMkLst>
        </pc:spChg>
        <pc:graphicFrameChg chg="add del mod modGraphic">
          <ac:chgData name="Jamilla Robinson" userId="3fb778611ce9cab8" providerId="LiveId" clId="{D9A3B859-041D-4F13-9766-E79BDD04529E}" dt="2022-03-11T20:52:17.773" v="9913" actId="478"/>
          <ac:graphicFrameMkLst>
            <pc:docMk/>
            <pc:sldMk cId="2647262997" sldId="266"/>
            <ac:graphicFrameMk id="2" creationId="{6334010F-B174-4651-A4B4-E43869B7642A}"/>
          </ac:graphicFrameMkLst>
        </pc:graphicFrameChg>
        <pc:graphicFrameChg chg="add del mod modGraphic">
          <ac:chgData name="Jamilla Robinson" userId="3fb778611ce9cab8" providerId="LiveId" clId="{D9A3B859-041D-4F13-9766-E79BDD04529E}" dt="2022-03-11T20:47:40.489" v="9837" actId="478"/>
          <ac:graphicFrameMkLst>
            <pc:docMk/>
            <pc:sldMk cId="2647262997" sldId="266"/>
            <ac:graphicFrameMk id="3" creationId="{3C80E368-FFE9-4B3E-AB50-B5FEC5F7631A}"/>
          </ac:graphicFrameMkLst>
        </pc:graphicFrameChg>
        <pc:graphicFrameChg chg="add del mod">
          <ac:chgData name="Jamilla Robinson" userId="3fb778611ce9cab8" providerId="LiveId" clId="{D9A3B859-041D-4F13-9766-E79BDD04529E}" dt="2022-03-11T20:50:11.472" v="9901" actId="478"/>
          <ac:graphicFrameMkLst>
            <pc:docMk/>
            <pc:sldMk cId="2647262997" sldId="266"/>
            <ac:graphicFrameMk id="5" creationId="{91053997-F543-44A5-A56B-095E65603C2B}"/>
          </ac:graphicFrameMkLst>
        </pc:graphicFrameChg>
        <pc:graphicFrameChg chg="add del mod">
          <ac:chgData name="Jamilla Robinson" userId="3fb778611ce9cab8" providerId="LiveId" clId="{D9A3B859-041D-4F13-9766-E79BDD04529E}" dt="2022-03-11T20:51:45.475" v="9908" actId="478"/>
          <ac:graphicFrameMkLst>
            <pc:docMk/>
            <pc:sldMk cId="2647262997" sldId="266"/>
            <ac:graphicFrameMk id="6" creationId="{06966F1D-D107-4311-8DD2-5650A4DCB65F}"/>
          </ac:graphicFrameMkLst>
        </pc:graphicFrameChg>
        <pc:graphicFrameChg chg="add mod modGraphic">
          <ac:chgData name="Jamilla Robinson" userId="3fb778611ce9cab8" providerId="LiveId" clId="{D9A3B859-041D-4F13-9766-E79BDD04529E}" dt="2022-03-11T21:01:22.711" v="10056" actId="1076"/>
          <ac:graphicFrameMkLst>
            <pc:docMk/>
            <pc:sldMk cId="2647262997" sldId="266"/>
            <ac:graphicFrameMk id="7" creationId="{B72C2304-6026-44EC-AA62-80E134245A9C}"/>
          </ac:graphicFrameMkLst>
        </pc:graphicFrameChg>
        <pc:graphicFrameChg chg="add del mod">
          <ac:chgData name="Jamilla Robinson" userId="3fb778611ce9cab8" providerId="LiveId" clId="{D9A3B859-041D-4F13-9766-E79BDD04529E}" dt="2022-03-11T20:54:41.605" v="9957" actId="478"/>
          <ac:graphicFrameMkLst>
            <pc:docMk/>
            <pc:sldMk cId="2647262997" sldId="266"/>
            <ac:graphicFrameMk id="8" creationId="{E7D89D19-1422-44B2-B196-F0796BAFAD7B}"/>
          </ac:graphicFrameMkLst>
        </pc:graphicFrameChg>
        <pc:graphicFrameChg chg="add del">
          <ac:chgData name="Jamilla Robinson" userId="3fb778611ce9cab8" providerId="LiveId" clId="{D9A3B859-041D-4F13-9766-E79BDD04529E}" dt="2022-03-11T20:55:09.441" v="9959" actId="478"/>
          <ac:graphicFrameMkLst>
            <pc:docMk/>
            <pc:sldMk cId="2647262997" sldId="266"/>
            <ac:graphicFrameMk id="9" creationId="{885E1039-61B2-4FB7-B313-13EEF8A55CCB}"/>
          </ac:graphicFrameMkLst>
        </pc:graphicFrameChg>
        <pc:graphicFrameChg chg="add del mod">
          <ac:chgData name="Jamilla Robinson" userId="3fb778611ce9cab8" providerId="LiveId" clId="{D9A3B859-041D-4F13-9766-E79BDD04529E}" dt="2022-03-11T20:55:43.727" v="9963" actId="478"/>
          <ac:graphicFrameMkLst>
            <pc:docMk/>
            <pc:sldMk cId="2647262997" sldId="266"/>
            <ac:graphicFrameMk id="10" creationId="{EAEA99A6-2D3B-4F54-9F12-B4206D4CF0CB}"/>
          </ac:graphicFrameMkLst>
        </pc:graphicFrameChg>
        <pc:graphicFrameChg chg="add del mod">
          <ac:chgData name="Jamilla Robinson" userId="3fb778611ce9cab8" providerId="LiveId" clId="{D9A3B859-041D-4F13-9766-E79BDD04529E}" dt="2022-03-11T20:56:46.116" v="9971" actId="478"/>
          <ac:graphicFrameMkLst>
            <pc:docMk/>
            <pc:sldMk cId="2647262997" sldId="266"/>
            <ac:graphicFrameMk id="11" creationId="{49AB5653-3862-4718-A9D1-5183E81759A3}"/>
          </ac:graphicFrameMkLst>
        </pc:graphicFrameChg>
        <pc:graphicFrameChg chg="add mod modGraphic">
          <ac:chgData name="Jamilla Robinson" userId="3fb778611ce9cab8" providerId="LiveId" clId="{D9A3B859-041D-4F13-9766-E79BDD04529E}" dt="2022-03-11T21:01:18.041" v="10055" actId="1076"/>
          <ac:graphicFrameMkLst>
            <pc:docMk/>
            <pc:sldMk cId="2647262997" sldId="266"/>
            <ac:graphicFrameMk id="12" creationId="{3DA5092D-6899-4175-BDC0-9F221015B328}"/>
          </ac:graphicFrameMkLst>
        </pc:graphicFrameChg>
        <pc:graphicFrameChg chg="add mod modGraphic">
          <ac:chgData name="Jamilla Robinson" userId="3fb778611ce9cab8" providerId="LiveId" clId="{D9A3B859-041D-4F13-9766-E79BDD04529E}" dt="2022-03-11T21:01:12.667" v="10054" actId="1076"/>
          <ac:graphicFrameMkLst>
            <pc:docMk/>
            <pc:sldMk cId="2647262997" sldId="266"/>
            <ac:graphicFrameMk id="13" creationId="{DCF647FC-B79E-4384-93AB-B3A8AA8BAAFA}"/>
          </ac:graphicFrameMkLst>
        </pc:graphicFrameChg>
      </pc:sldChg>
      <pc:sldChg chg="modSp new del">
        <pc:chgData name="Jamilla Robinson" userId="3fb778611ce9cab8" providerId="LiveId" clId="{D9A3B859-041D-4F13-9766-E79BDD04529E}" dt="2022-02-14T17:44:46.687" v="34" actId="2696"/>
        <pc:sldMkLst>
          <pc:docMk/>
          <pc:sldMk cId="3095690942" sldId="266"/>
        </pc:sldMkLst>
        <pc:spChg chg="mod">
          <ac:chgData name="Jamilla Robinson" userId="3fb778611ce9cab8" providerId="LiveId" clId="{D9A3B859-041D-4F13-9766-E79BDD04529E}" dt="2022-02-14T17:44:27.115" v="32"/>
          <ac:spMkLst>
            <pc:docMk/>
            <pc:sldMk cId="3095690942" sldId="266"/>
            <ac:spMk id="2" creationId="{6F5B7CA8-C19A-491E-AFF6-0A6ED0DDE99D}"/>
          </ac:spMkLst>
        </pc:spChg>
        <pc:spChg chg="mod">
          <ac:chgData name="Jamilla Robinson" userId="3fb778611ce9cab8" providerId="LiveId" clId="{D9A3B859-041D-4F13-9766-E79BDD04529E}" dt="2022-02-14T17:44:27.115" v="32"/>
          <ac:spMkLst>
            <pc:docMk/>
            <pc:sldMk cId="3095690942" sldId="266"/>
            <ac:spMk id="3" creationId="{9D3FDAE1-8ED1-4BF1-9BE0-29434D7420E1}"/>
          </ac:spMkLst>
        </pc:spChg>
      </pc:sldChg>
      <pc:sldChg chg="new del">
        <pc:chgData name="Jamilla Robinson" userId="3fb778611ce9cab8" providerId="LiveId" clId="{D9A3B859-041D-4F13-9766-E79BDD04529E}" dt="2022-02-16T12:58:20.826" v="1524" actId="2696"/>
        <pc:sldMkLst>
          <pc:docMk/>
          <pc:sldMk cId="443977379" sldId="267"/>
        </pc:sldMkLst>
      </pc:sldChg>
      <pc:sldChg chg="addSp delSp modSp add mod delDesignElem modNotesTx">
        <pc:chgData name="Jamilla Robinson" userId="3fb778611ce9cab8" providerId="LiveId" clId="{D9A3B859-041D-4F13-9766-E79BDD04529E}" dt="2022-03-11T22:33:05.809" v="13183" actId="20577"/>
        <pc:sldMkLst>
          <pc:docMk/>
          <pc:sldMk cId="750803827" sldId="267"/>
        </pc:sldMkLst>
        <pc:spChg chg="add del mod">
          <ac:chgData name="Jamilla Robinson" userId="3fb778611ce9cab8" providerId="LiveId" clId="{D9A3B859-041D-4F13-9766-E79BDD04529E}" dt="2022-02-16T13:02:06.884" v="1544"/>
          <ac:spMkLst>
            <pc:docMk/>
            <pc:sldMk cId="750803827" sldId="267"/>
            <ac:spMk id="2" creationId="{941D98A6-795A-4EED-92FD-1021E8CC67F3}"/>
          </ac:spMkLst>
        </pc:spChg>
        <pc:spChg chg="add del mod">
          <ac:chgData name="Jamilla Robinson" userId="3fb778611ce9cab8" providerId="LiveId" clId="{D9A3B859-041D-4F13-9766-E79BDD04529E}" dt="2022-03-11T20:59:45.818" v="10028"/>
          <ac:spMkLst>
            <pc:docMk/>
            <pc:sldMk cId="750803827" sldId="267"/>
            <ac:spMk id="2" creationId="{CEA877AA-B2FB-4586-B852-04B6A5D6BEAC}"/>
          </ac:spMkLst>
        </pc:spChg>
        <pc:spChg chg="add mod">
          <ac:chgData name="Jamilla Robinson" userId="3fb778611ce9cab8" providerId="LiveId" clId="{D9A3B859-041D-4F13-9766-E79BDD04529E}" dt="2022-03-11T21:02:20.350" v="10063" actId="1076"/>
          <ac:spMkLst>
            <pc:docMk/>
            <pc:sldMk cId="750803827" sldId="267"/>
            <ac:spMk id="3" creationId="{2FF671D2-7F91-435C-9427-F8A42C469570}"/>
          </ac:spMkLst>
        </pc:spChg>
        <pc:spChg chg="del">
          <ac:chgData name="Jamilla Robinson" userId="3fb778611ce9cab8" providerId="LiveId" clId="{D9A3B859-041D-4F13-9766-E79BDD04529E}" dt="2022-02-22T16:56:07.499" v="3249"/>
          <ac:spMkLst>
            <pc:docMk/>
            <pc:sldMk cId="750803827" sldId="267"/>
            <ac:spMk id="8" creationId="{26BDCA6B-3C9C-4213-A0D9-30BD5F0B073E}"/>
          </ac:spMkLst>
        </pc:spChg>
        <pc:spChg chg="del">
          <ac:chgData name="Jamilla Robinson" userId="3fb778611ce9cab8" providerId="LiveId" clId="{D9A3B859-041D-4F13-9766-E79BDD04529E}" dt="2022-02-22T16:56:07.499" v="3249"/>
          <ac:spMkLst>
            <pc:docMk/>
            <pc:sldMk cId="750803827" sldId="267"/>
            <ac:spMk id="10" creationId="{FDA12F62-867F-4684-B28B-E085D09DCC06}"/>
          </ac:spMkLst>
        </pc:spChg>
      </pc:sldChg>
      <pc:sldChg chg="modSp new del">
        <pc:chgData name="Jamilla Robinson" userId="3fb778611ce9cab8" providerId="LiveId" clId="{D9A3B859-041D-4F13-9766-E79BDD04529E}" dt="2022-02-14T17:44:27.865" v="33" actId="680"/>
        <pc:sldMkLst>
          <pc:docMk/>
          <pc:sldMk cId="4291586169" sldId="267"/>
        </pc:sldMkLst>
        <pc:spChg chg="mod">
          <ac:chgData name="Jamilla Robinson" userId="3fb778611ce9cab8" providerId="LiveId" clId="{D9A3B859-041D-4F13-9766-E79BDD04529E}" dt="2022-02-14T17:44:27.115" v="32"/>
          <ac:spMkLst>
            <pc:docMk/>
            <pc:sldMk cId="4291586169" sldId="267"/>
            <ac:spMk id="2" creationId="{3FE53F59-76AB-4C9B-9F46-90975C089DD7}"/>
          </ac:spMkLst>
        </pc:spChg>
        <pc:spChg chg="mod">
          <ac:chgData name="Jamilla Robinson" userId="3fb778611ce9cab8" providerId="LiveId" clId="{D9A3B859-041D-4F13-9766-E79BDD04529E}" dt="2022-02-14T17:44:27.115" v="32"/>
          <ac:spMkLst>
            <pc:docMk/>
            <pc:sldMk cId="4291586169" sldId="267"/>
            <ac:spMk id="3" creationId="{7DE377F5-A831-487F-8627-12F0D4436287}"/>
          </ac:spMkLst>
        </pc:spChg>
      </pc:sldChg>
      <pc:sldChg chg="delSp add del mod setBg delDesignElem">
        <pc:chgData name="Jamilla Robinson" userId="3fb778611ce9cab8" providerId="LiveId" clId="{D9A3B859-041D-4F13-9766-E79BDD04529E}" dt="2022-02-16T12:58:17.934" v="1523" actId="2696"/>
        <pc:sldMkLst>
          <pc:docMk/>
          <pc:sldMk cId="3918171920" sldId="268"/>
        </pc:sldMkLst>
        <pc:spChg chg="del">
          <ac:chgData name="Jamilla Robinson" userId="3fb778611ce9cab8" providerId="LiveId" clId="{D9A3B859-041D-4F13-9766-E79BDD04529E}" dt="2022-02-16T12:55:50.119" v="1521" actId="478"/>
          <ac:spMkLst>
            <pc:docMk/>
            <pc:sldMk cId="3918171920" sldId="268"/>
            <ac:spMk id="3" creationId="{BFF1B8A5-0A67-48F2-B16E-9862F8470F21}"/>
          </ac:spMkLst>
        </pc:spChg>
        <pc:spChg chg="del">
          <ac:chgData name="Jamilla Robinson" userId="3fb778611ce9cab8" providerId="LiveId" clId="{D9A3B859-041D-4F13-9766-E79BDD04529E}" dt="2022-02-16T12:55:46.869" v="1520" actId="478"/>
          <ac:spMkLst>
            <pc:docMk/>
            <pc:sldMk cId="3918171920" sldId="268"/>
            <ac:spMk id="7" creationId="{E68891C0-6012-4FEF-A09F-2DDF2D45A150}"/>
          </ac:spMkLst>
        </pc:spChg>
        <pc:spChg chg="del">
          <ac:chgData name="Jamilla Robinson" userId="3fb778611ce9cab8" providerId="LiveId" clId="{D9A3B859-041D-4F13-9766-E79BDD04529E}" dt="2022-02-16T12:55:22.674" v="1519"/>
          <ac:spMkLst>
            <pc:docMk/>
            <pc:sldMk cId="3918171920" sldId="268"/>
            <ac:spMk id="8" creationId="{26BDCA6B-3C9C-4213-A0D9-30BD5F0B073E}"/>
          </ac:spMkLst>
        </pc:spChg>
        <pc:spChg chg="del">
          <ac:chgData name="Jamilla Robinson" userId="3fb778611ce9cab8" providerId="LiveId" clId="{D9A3B859-041D-4F13-9766-E79BDD04529E}" dt="2022-02-16T12:55:22.674" v="1519"/>
          <ac:spMkLst>
            <pc:docMk/>
            <pc:sldMk cId="3918171920" sldId="268"/>
            <ac:spMk id="10" creationId="{FDA12F62-867F-4684-B28B-E085D09DCC06}"/>
          </ac:spMkLst>
        </pc:spChg>
      </pc:sldChg>
      <pc:sldMasterChg chg="modSldLayout">
        <pc:chgData name="Jamilla Robinson" userId="3fb778611ce9cab8" providerId="LiveId" clId="{D9A3B859-041D-4F13-9766-E79BDD04529E}" dt="2022-02-22T16:56:20.761" v="3250"/>
        <pc:sldMasterMkLst>
          <pc:docMk/>
          <pc:sldMasterMk cId="2928577003" sldId="2147483672"/>
        </pc:sldMasterMkLst>
        <pc:sldLayoutChg chg="delSp">
          <pc:chgData name="Jamilla Robinson" userId="3fb778611ce9cab8" providerId="LiveId" clId="{D9A3B859-041D-4F13-9766-E79BDD04529E}" dt="2022-02-22T16:56:20.761" v="3250"/>
          <pc:sldLayoutMkLst>
            <pc:docMk/>
            <pc:sldMasterMk cId="2928577003" sldId="2147483672"/>
            <pc:sldLayoutMk cId="1664825418" sldId="2147483690"/>
          </pc:sldLayoutMkLst>
          <pc:spChg chg="del">
            <ac:chgData name="Jamilla Robinson" userId="3fb778611ce9cab8" providerId="LiveId" clId="{D9A3B859-041D-4F13-9766-E79BDD04529E}" dt="2022-02-22T16:56:20.761" v="3250"/>
            <ac:spMkLst>
              <pc:docMk/>
              <pc:sldMasterMk cId="2928577003" sldId="2147483672"/>
              <pc:sldLayoutMk cId="1664825418" sldId="2147483690"/>
              <ac:spMk id="7"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EC0868-C1D2-43F4-95C0-64F95C087F04}" type="datetimeFigureOut">
              <a:rPr lang="en-GB" smtClean="0"/>
              <a:t>11/03/2022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CBA3FA-2256-489E-988F-483B0B017FEE}" type="slidenum">
              <a:rPr lang="en-GB" smtClean="0"/>
              <a:t>‹#›</a:t>
            </a:fld>
            <a:endParaRPr lang="en-GB"/>
          </a:p>
        </p:txBody>
      </p:sp>
    </p:spTree>
    <p:extLst>
      <p:ext uri="{BB962C8B-B14F-4D97-AF65-F5344CB8AC3E}">
        <p14:creationId xmlns:p14="http://schemas.microsoft.com/office/powerpoint/2010/main" val="2421017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been asked by the head of human resources , at Mid Cheshire Hospitals NHS Foundation Trust (MCHT), to identify measures to reduce absenteeism. The Trusts rolling average, which was previously set by the clinical commissioning group and NHS West, despite being well within their target of 4.51%, steadily increased from 2007 to 2012. I will be looking at the scope and impact of how this effects the hospital, those using the hospital, management and the trust. I will be doing a PESTEL analysis to see the factors contributing to absenteeism, also the cause and effect in the form of a Fishbone ( Ishikawa) diagram. Their will be an evaluation of alternative solutions to absenteeism and a conclusion.</a:t>
            </a:r>
          </a:p>
        </p:txBody>
      </p:sp>
      <p:sp>
        <p:nvSpPr>
          <p:cNvPr id="4" name="Slide Number Placeholder 3"/>
          <p:cNvSpPr>
            <a:spLocks noGrp="1"/>
          </p:cNvSpPr>
          <p:nvPr>
            <p:ph type="sldNum" sz="quarter" idx="5"/>
          </p:nvPr>
        </p:nvSpPr>
        <p:spPr/>
        <p:txBody>
          <a:bodyPr/>
          <a:lstStyle/>
          <a:p>
            <a:fld id="{4CCBA3FA-2256-489E-988F-483B0B017FEE}" type="slidenum">
              <a:rPr lang="en-GB" smtClean="0"/>
              <a:t>2</a:t>
            </a:fld>
            <a:endParaRPr lang="en-GB"/>
          </a:p>
        </p:txBody>
      </p:sp>
    </p:spTree>
    <p:extLst>
      <p:ext uri="{BB962C8B-B14F-4D97-AF65-F5344CB8AC3E}">
        <p14:creationId xmlns:p14="http://schemas.microsoft.com/office/powerpoint/2010/main" val="1401602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looking at the scope it is important to address how wide the problem is, when talking about absenteeism . For example how it affects the Mid Cheshire Hospital, other NHS hospitals, other businesses in the U.K and internationally. World Health Organization  (WHO 2019) says an average of 11.9 days of work per employee, were lost in the EU in 2014, due to illness or injury. Also in the 1990’s </a:t>
            </a:r>
            <a:r>
              <a:rPr lang="en-GB" dirty="0" err="1"/>
              <a:t>Eurofound</a:t>
            </a:r>
            <a:r>
              <a:rPr lang="en-GB" dirty="0"/>
              <a:t> (1997) that sickness absenteeism represented a cost of more than 11 Billion pounds per year in lost production in the U.K , more than 60 Billion German mark’s in social security insurance paid by employers in Germany. </a:t>
            </a:r>
            <a:r>
              <a:rPr lang="en-GB" dirty="0" err="1"/>
              <a:t>Eurofound</a:t>
            </a:r>
            <a:r>
              <a:rPr lang="en-GB" dirty="0"/>
              <a:t> (2010) says the cost of sickness absenteeism for </a:t>
            </a:r>
            <a:r>
              <a:rPr lang="en-GB" dirty="0" err="1"/>
              <a:t>goverments</a:t>
            </a:r>
            <a:r>
              <a:rPr lang="en-GB" dirty="0"/>
              <a:t> range between 1 percent and 2 percent of EU countries. We know that In December 2019 there were cases of pneumonia reported in Wuhan City in China, by February 11</a:t>
            </a:r>
            <a:r>
              <a:rPr lang="en-GB" baseline="30000" dirty="0"/>
              <a:t>th</a:t>
            </a:r>
            <a:r>
              <a:rPr lang="en-GB" dirty="0"/>
              <a:t> 2020 The World Health Organization named it COVID-19. COVID-19  is responsible for an increase in sickness absence in the general workforce, especially among healthcare workers.</a:t>
            </a:r>
          </a:p>
        </p:txBody>
      </p:sp>
      <p:sp>
        <p:nvSpPr>
          <p:cNvPr id="4" name="Slide Number Placeholder 3"/>
          <p:cNvSpPr>
            <a:spLocks noGrp="1"/>
          </p:cNvSpPr>
          <p:nvPr>
            <p:ph type="sldNum" sz="quarter" idx="5"/>
          </p:nvPr>
        </p:nvSpPr>
        <p:spPr/>
        <p:txBody>
          <a:bodyPr/>
          <a:lstStyle/>
          <a:p>
            <a:fld id="{4CCBA3FA-2256-489E-988F-483B0B017FEE}" type="slidenum">
              <a:rPr lang="en-GB" smtClean="0"/>
              <a:t>3</a:t>
            </a:fld>
            <a:endParaRPr lang="en-GB"/>
          </a:p>
        </p:txBody>
      </p:sp>
    </p:spTree>
    <p:extLst>
      <p:ext uri="{BB962C8B-B14F-4D97-AF65-F5344CB8AC3E}">
        <p14:creationId xmlns:p14="http://schemas.microsoft.com/office/powerpoint/2010/main" val="3108203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talking about the Impact of absenteeism</a:t>
            </a:r>
            <a:r>
              <a:rPr lang="en-GB"/>
              <a:t>, we </a:t>
            </a:r>
            <a:r>
              <a:rPr lang="en-GB" dirty="0"/>
              <a:t>need to look at who is affected. The patients are affected as patient care can be compromised. Staff are affected as they may be overwhelmed with extra work, so this may affect their work. Management can be affected as their managerial skills may be put into question. The trust may be affected as they can loose money and people may not want to come to the hospitals. (Hopkins 2014) says absenteeism has important effects on functioning healthcare facilities and organisations. (</a:t>
            </a:r>
            <a:r>
              <a:rPr lang="en-GB" dirty="0" err="1"/>
              <a:t>Staufenbiel</a:t>
            </a:r>
            <a:r>
              <a:rPr lang="en-GB" dirty="0"/>
              <a:t> and </a:t>
            </a:r>
            <a:r>
              <a:rPr lang="en-GB" dirty="0" err="1"/>
              <a:t>Konig</a:t>
            </a:r>
            <a:r>
              <a:rPr lang="en-GB" dirty="0"/>
              <a:t> 2010) states that job insecurity has a potential effect on the increase in absenteeism.</a:t>
            </a:r>
          </a:p>
        </p:txBody>
      </p:sp>
      <p:sp>
        <p:nvSpPr>
          <p:cNvPr id="4" name="Slide Number Placeholder 3"/>
          <p:cNvSpPr>
            <a:spLocks noGrp="1"/>
          </p:cNvSpPr>
          <p:nvPr>
            <p:ph type="sldNum" sz="quarter" idx="5"/>
          </p:nvPr>
        </p:nvSpPr>
        <p:spPr/>
        <p:txBody>
          <a:bodyPr/>
          <a:lstStyle/>
          <a:p>
            <a:fld id="{4CCBA3FA-2256-489E-988F-483B0B017FEE}" type="slidenum">
              <a:rPr lang="en-GB" smtClean="0"/>
              <a:t>4</a:t>
            </a:fld>
            <a:endParaRPr lang="en-GB"/>
          </a:p>
        </p:txBody>
      </p:sp>
    </p:spTree>
    <p:extLst>
      <p:ext uri="{BB962C8B-B14F-4D97-AF65-F5344CB8AC3E}">
        <p14:creationId xmlns:p14="http://schemas.microsoft.com/office/powerpoint/2010/main" val="1051704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earliest known reference to the tools and techniques for “ scanning business environment” appears to be by Francis J Aguilar (1967). Who discusses “ETP’s , a prompt for the four sectors of his taxonomy, of the environment, economic, technical, political and social . We know that PESTEL is an acronym for (P) political, (E) economic (S) social, (T) technical, (S) social, (T) technological, (E) environmental, (L) legal.</a:t>
            </a:r>
          </a:p>
        </p:txBody>
      </p:sp>
      <p:sp>
        <p:nvSpPr>
          <p:cNvPr id="4" name="Slide Number Placeholder 3"/>
          <p:cNvSpPr>
            <a:spLocks noGrp="1"/>
          </p:cNvSpPr>
          <p:nvPr>
            <p:ph type="sldNum" sz="quarter" idx="5"/>
          </p:nvPr>
        </p:nvSpPr>
        <p:spPr/>
        <p:txBody>
          <a:bodyPr/>
          <a:lstStyle/>
          <a:p>
            <a:fld id="{4CCBA3FA-2256-489E-988F-483B0B017FEE}" type="slidenum">
              <a:rPr lang="en-GB" smtClean="0"/>
              <a:t>5</a:t>
            </a:fld>
            <a:endParaRPr lang="en-GB"/>
          </a:p>
        </p:txBody>
      </p:sp>
    </p:spTree>
    <p:extLst>
      <p:ext uri="{BB962C8B-B14F-4D97-AF65-F5344CB8AC3E}">
        <p14:creationId xmlns:p14="http://schemas.microsoft.com/office/powerpoint/2010/main" val="2296413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of the things that could be affecting staff at Mid Cheshire Hospital. POLITICAL (1) Brexit and the effects that it has had, (2) Funding policies that may have changed or stopped, (3) No changes in wages ( No Increase). ECONMIC (1) Again no wage increase, (2) Cost of living ( RISING), (3) Inflation, SOCIAL (1) Homelife ( Childcare) , (2) More older patients ( No experienced staff) Ethnic &amp; Religion ( having to take time off for religious reasons, TECHNOLOGICAL (1) Lack of Equipment, Lack of training, adding new systems ( Having staff who know how to use them), ENVIROMENTAL (1) COVID-19 (The effects) , The Weather , storms and snow ( Not being able to get to work), LEGAL (1) Changes in the law, (2) Healthy &amp; safety (Being up to date) </a:t>
            </a:r>
            <a:r>
              <a:rPr lang="en-GB"/>
              <a:t>, Care Act.</a:t>
            </a:r>
            <a:endParaRPr lang="en-GB" dirty="0"/>
          </a:p>
        </p:txBody>
      </p:sp>
      <p:sp>
        <p:nvSpPr>
          <p:cNvPr id="4" name="Slide Number Placeholder 3"/>
          <p:cNvSpPr>
            <a:spLocks noGrp="1"/>
          </p:cNvSpPr>
          <p:nvPr>
            <p:ph type="sldNum" sz="quarter" idx="5"/>
          </p:nvPr>
        </p:nvSpPr>
        <p:spPr/>
        <p:txBody>
          <a:bodyPr/>
          <a:lstStyle/>
          <a:p>
            <a:fld id="{4CCBA3FA-2256-489E-988F-483B0B017FEE}" type="slidenum">
              <a:rPr lang="en-GB" smtClean="0"/>
              <a:t>6</a:t>
            </a:fld>
            <a:endParaRPr lang="en-GB"/>
          </a:p>
        </p:txBody>
      </p:sp>
    </p:spTree>
    <p:extLst>
      <p:ext uri="{BB962C8B-B14F-4D97-AF65-F5344CB8AC3E}">
        <p14:creationId xmlns:p14="http://schemas.microsoft.com/office/powerpoint/2010/main" val="4861002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Newell and Newell (2011), </a:t>
            </a:r>
            <a:r>
              <a:rPr lang="en-GB" dirty="0" err="1"/>
              <a:t>Ligarsia</a:t>
            </a:r>
            <a:r>
              <a:rPr lang="en-GB" dirty="0"/>
              <a:t> (2012) say that ‘ The first step in deciding how to address a problem in practise is to identify exactly what the problem is, which will involve defining what problem or problems exist in a given situation’. The Mid Cheshire Hospital could use the fishbone diagram, even though they know what the problem is, this would help them to understand some of the causes of absenteeism. Iles and Cranfield (2004) state ‘ A fishbone diagram also known as the Ishikawa or cause and effect diagram, can be used to document and distinguish causes and their outcome.</a:t>
            </a:r>
          </a:p>
        </p:txBody>
      </p:sp>
      <p:sp>
        <p:nvSpPr>
          <p:cNvPr id="4" name="Slide Number Placeholder 3"/>
          <p:cNvSpPr>
            <a:spLocks noGrp="1"/>
          </p:cNvSpPr>
          <p:nvPr>
            <p:ph type="sldNum" sz="quarter" idx="5"/>
          </p:nvPr>
        </p:nvSpPr>
        <p:spPr/>
        <p:txBody>
          <a:bodyPr/>
          <a:lstStyle/>
          <a:p>
            <a:fld id="{4CCBA3FA-2256-489E-988F-483B0B017FEE}" type="slidenum">
              <a:rPr lang="en-GB" smtClean="0"/>
              <a:t>7</a:t>
            </a:fld>
            <a:endParaRPr lang="en-GB"/>
          </a:p>
        </p:txBody>
      </p:sp>
    </p:spTree>
    <p:extLst>
      <p:ext uri="{BB962C8B-B14F-4D97-AF65-F5344CB8AC3E}">
        <p14:creationId xmlns:p14="http://schemas.microsoft.com/office/powerpoint/2010/main" val="40014765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management at Mid Cheshire Hospital need to think about recruiting more staff, to reduce absenteeism at the work place, to be able to lighten the workload on members of </a:t>
            </a:r>
            <a:r>
              <a:rPr lang="en-GB" dirty="0" err="1"/>
              <a:t>staff.Kotter</a:t>
            </a:r>
            <a:r>
              <a:rPr lang="en-GB" dirty="0"/>
              <a:t> (1998), Hall and Hord (2010), Pare et al (2011), state ‘ Changes in practise are more likely to be successful if those required to change their behaviour or working practise understand why the change has been made’. In order for changes to made at Mid Cheshire Hospital to reduce staff absenteeism, staff and management need to be on the same page, as far as the changes that need to be made. Paton and McCalman (2008) state ‘ Those involved in the process will feel that they have contributed to the solution and view any action as time well spent’. In order for there to be less absenteeism having more staff would definitely help to reduce staff members burnout.   </a:t>
            </a:r>
          </a:p>
        </p:txBody>
      </p:sp>
      <p:sp>
        <p:nvSpPr>
          <p:cNvPr id="4" name="Slide Number Placeholder 3"/>
          <p:cNvSpPr>
            <a:spLocks noGrp="1"/>
          </p:cNvSpPr>
          <p:nvPr>
            <p:ph type="sldNum" sz="quarter" idx="5"/>
          </p:nvPr>
        </p:nvSpPr>
        <p:spPr/>
        <p:txBody>
          <a:bodyPr/>
          <a:lstStyle/>
          <a:p>
            <a:fld id="{4CCBA3FA-2256-489E-988F-483B0B017FEE}" type="slidenum">
              <a:rPr lang="en-GB" smtClean="0"/>
              <a:t>8</a:t>
            </a:fld>
            <a:endParaRPr lang="en-GB"/>
          </a:p>
        </p:txBody>
      </p:sp>
    </p:spTree>
    <p:extLst>
      <p:ext uri="{BB962C8B-B14F-4D97-AF65-F5344CB8AC3E}">
        <p14:creationId xmlns:p14="http://schemas.microsoft.com/office/powerpoint/2010/main" val="2840089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to the findings of this report on measures to reduce staff absenteeism at Mid Cheshire Hospital. Looking at the Scope and Impact of absenteeism and how far it reaches and who is affected in the hospital The Patients, The Management and The Staff. Identifying  the measures to reduce absenteeism and to find the contributing factors for absenteeism, and the cause and effect to the problem, a PMI was conducted to find a solution, which was recruiting more staff to reduce the workload of staff members. Looking into the future it would be important to implement an action, planning, monitoring and evaluation plan, to see if this is working or if other changes need to be made. Thank you for your time.</a:t>
            </a:r>
          </a:p>
        </p:txBody>
      </p:sp>
      <p:sp>
        <p:nvSpPr>
          <p:cNvPr id="4" name="Slide Number Placeholder 3"/>
          <p:cNvSpPr>
            <a:spLocks noGrp="1"/>
          </p:cNvSpPr>
          <p:nvPr>
            <p:ph type="sldNum" sz="quarter" idx="5"/>
          </p:nvPr>
        </p:nvSpPr>
        <p:spPr/>
        <p:txBody>
          <a:bodyPr/>
          <a:lstStyle/>
          <a:p>
            <a:fld id="{4CCBA3FA-2256-489E-988F-483B0B017FEE}" type="slidenum">
              <a:rPr lang="en-GB" smtClean="0"/>
              <a:t>9</a:t>
            </a:fld>
            <a:endParaRPr lang="en-GB"/>
          </a:p>
        </p:txBody>
      </p:sp>
    </p:spTree>
    <p:extLst>
      <p:ext uri="{BB962C8B-B14F-4D97-AF65-F5344CB8AC3E}">
        <p14:creationId xmlns:p14="http://schemas.microsoft.com/office/powerpoint/2010/main" val="32496376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01E90CC-757F-4CFD-BDC2-CA7FE4622171}"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3429998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1E90CC-757F-4CFD-BDC2-CA7FE4622171}"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1739600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01E90CC-757F-4CFD-BDC2-CA7FE4622171}"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1671167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01E90CC-757F-4CFD-BDC2-CA7FE4622171}"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442582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01E90CC-757F-4CFD-BDC2-CA7FE4622171}" type="datetimeFigureOut">
              <a:rPr lang="en-GB" smtClean="0"/>
              <a:t>11/03/2022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4193923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01E90CC-757F-4CFD-BDC2-CA7FE4622171}" type="datetimeFigureOut">
              <a:rPr lang="en-GB" smtClean="0"/>
              <a:t>11/03/2022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744680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01E90CC-757F-4CFD-BDC2-CA7FE4622171}" type="datetimeFigureOut">
              <a:rPr lang="en-GB" smtClean="0"/>
              <a:t>11/03/2022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21386780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1E90CC-757F-4CFD-BDC2-CA7FE4622171}"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843849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1E90CC-757F-4CFD-BDC2-CA7FE4622171}"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473343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1E90CC-757F-4CFD-BDC2-CA7FE4622171}"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2572156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1E90CC-757F-4CFD-BDC2-CA7FE4622171}"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2418341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1E90CC-757F-4CFD-BDC2-CA7FE4622171}"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ABA456-B85E-4C3C-9691-510014BD59FF}"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58868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1E90CC-757F-4CFD-BDC2-CA7FE4622171}"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8779115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01E90CC-757F-4CFD-BDC2-CA7FE4622171}" type="datetimeFigureOut">
              <a:rPr lang="en-GB" smtClean="0"/>
              <a:t>11/03/2022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27513137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01E90CC-757F-4CFD-BDC2-CA7FE4622171}" type="datetimeFigureOut">
              <a:rPr lang="en-GB" smtClean="0"/>
              <a:t>11/03/2022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1124218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1E90CC-757F-4CFD-BDC2-CA7FE4622171}"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29412472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1E90CC-757F-4CFD-BDC2-CA7FE4622171}"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15921870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1E90CC-757F-4CFD-BDC2-CA7FE4622171}"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6AABA456-B85E-4C3C-9691-510014BD59FF}" type="slidenum">
              <a:rPr lang="en-GB" smtClean="0"/>
              <a:t>‹#›</a:t>
            </a:fld>
            <a:endParaRPr lang="en-GB"/>
          </a:p>
        </p:txBody>
      </p:sp>
    </p:spTree>
    <p:extLst>
      <p:ext uri="{BB962C8B-B14F-4D97-AF65-F5344CB8AC3E}">
        <p14:creationId xmlns:p14="http://schemas.microsoft.com/office/powerpoint/2010/main" val="1664825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01E90CC-757F-4CFD-BDC2-CA7FE4622171}" type="datetimeFigureOut">
              <a:rPr lang="en-GB" smtClean="0"/>
              <a:t>11/03/2022</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AABA456-B85E-4C3C-9691-510014BD59FF}" type="slidenum">
              <a:rPr lang="en-GB" smtClean="0"/>
              <a:t>‹#›</a:t>
            </a:fld>
            <a:endParaRPr lang="en-GB"/>
          </a:p>
        </p:txBody>
      </p:sp>
    </p:spTree>
    <p:extLst>
      <p:ext uri="{BB962C8B-B14F-4D97-AF65-F5344CB8AC3E}">
        <p14:creationId xmlns:p14="http://schemas.microsoft.com/office/powerpoint/2010/main" val="29285770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197A3-4314-4FD1-86A5-57298CD380D1}"/>
              </a:ext>
            </a:extLst>
          </p:cNvPr>
          <p:cNvSpPr>
            <a:spLocks noGrp="1"/>
          </p:cNvSpPr>
          <p:nvPr>
            <p:ph type="ctrTitle"/>
          </p:nvPr>
        </p:nvSpPr>
        <p:spPr>
          <a:xfrm>
            <a:off x="638419" y="-803117"/>
            <a:ext cx="10057292" cy="5570944"/>
          </a:xfrm>
        </p:spPr>
        <p:txBody>
          <a:bodyPr anchor="b">
            <a:normAutofit/>
          </a:bodyPr>
          <a:lstStyle/>
          <a:p>
            <a:pPr algn="l"/>
            <a:r>
              <a:rPr lang="en-GB" sz="2800" dirty="0">
                <a:solidFill>
                  <a:schemeClr val="bg1"/>
                </a:solidFill>
                <a:latin typeface="Arial" panose="020B0604020202020204" pitchFamily="34" charset="0"/>
                <a:cs typeface="Arial" panose="020B0604020202020204" pitchFamily="34" charset="0"/>
              </a:rPr>
              <a:t>Student Name : Jamilla Robinson</a:t>
            </a:r>
            <a:br>
              <a:rPr lang="en-GB" sz="2800" dirty="0">
                <a:solidFill>
                  <a:schemeClr val="bg1"/>
                </a:solidFill>
                <a:latin typeface="Arial" panose="020B0604020202020204" pitchFamily="34" charset="0"/>
                <a:cs typeface="Arial" panose="020B0604020202020204" pitchFamily="34" charset="0"/>
              </a:rPr>
            </a:br>
            <a:br>
              <a:rPr lang="en-GB" sz="2800" dirty="0">
                <a:solidFill>
                  <a:schemeClr val="bg1"/>
                </a:solidFill>
                <a:latin typeface="Arial" panose="020B0604020202020204" pitchFamily="34" charset="0"/>
                <a:cs typeface="Arial" panose="020B0604020202020204" pitchFamily="34" charset="0"/>
              </a:rPr>
            </a:br>
            <a:r>
              <a:rPr lang="en-GB" sz="2800" dirty="0">
                <a:solidFill>
                  <a:schemeClr val="bg1"/>
                </a:solidFill>
                <a:latin typeface="Arial" panose="020B0604020202020204" pitchFamily="34" charset="0"/>
                <a:cs typeface="Arial" panose="020B0604020202020204" pitchFamily="34" charset="0"/>
              </a:rPr>
              <a:t>Student I.D Number : 2030082</a:t>
            </a:r>
            <a:br>
              <a:rPr lang="en-GB" sz="2800" dirty="0">
                <a:solidFill>
                  <a:schemeClr val="bg1"/>
                </a:solidFill>
                <a:latin typeface="Arial" panose="020B0604020202020204" pitchFamily="34" charset="0"/>
                <a:cs typeface="Arial" panose="020B0604020202020204" pitchFamily="34" charset="0"/>
              </a:rPr>
            </a:br>
            <a:br>
              <a:rPr lang="en-GB" sz="2800" dirty="0">
                <a:solidFill>
                  <a:schemeClr val="bg1"/>
                </a:solidFill>
                <a:latin typeface="Arial" panose="020B0604020202020204" pitchFamily="34" charset="0"/>
                <a:cs typeface="Arial" panose="020B0604020202020204" pitchFamily="34" charset="0"/>
              </a:rPr>
            </a:br>
            <a:br>
              <a:rPr lang="en-GB" sz="2800" dirty="0">
                <a:solidFill>
                  <a:schemeClr val="bg1"/>
                </a:solidFill>
                <a:latin typeface="Arial" panose="020B0604020202020204" pitchFamily="34" charset="0"/>
                <a:cs typeface="Arial" panose="020B0604020202020204" pitchFamily="34" charset="0"/>
              </a:rPr>
            </a:br>
            <a:br>
              <a:rPr lang="en-GB" sz="2800" dirty="0">
                <a:solidFill>
                  <a:schemeClr val="bg1"/>
                </a:solidFill>
                <a:latin typeface="Arial" panose="020B0604020202020204" pitchFamily="34" charset="0"/>
                <a:cs typeface="Arial" panose="020B0604020202020204" pitchFamily="34" charset="0"/>
              </a:rPr>
            </a:br>
            <a:br>
              <a:rPr lang="en-GB" sz="2800" dirty="0">
                <a:solidFill>
                  <a:schemeClr val="bg1"/>
                </a:solidFill>
                <a:latin typeface="Arial" panose="020B0604020202020204" pitchFamily="34" charset="0"/>
                <a:cs typeface="Arial" panose="020B0604020202020204" pitchFamily="34" charset="0"/>
              </a:rPr>
            </a:br>
            <a:r>
              <a:rPr lang="en-GB" sz="2800" dirty="0">
                <a:solidFill>
                  <a:schemeClr val="bg1"/>
                </a:solidFill>
                <a:latin typeface="Arial" panose="020B0604020202020204" pitchFamily="34" charset="0"/>
                <a:cs typeface="Arial" panose="020B0604020202020204" pitchFamily="34" charset="0"/>
              </a:rPr>
              <a:t>Module : Problem Solving and Decision Making</a:t>
            </a:r>
            <a:br>
              <a:rPr lang="en-GB" sz="2800" dirty="0">
                <a:solidFill>
                  <a:schemeClr val="bg1"/>
                </a:solidFill>
                <a:latin typeface="Arial" panose="020B0604020202020204" pitchFamily="34" charset="0"/>
                <a:cs typeface="Arial" panose="020B0604020202020204" pitchFamily="34" charset="0"/>
              </a:rPr>
            </a:br>
            <a:br>
              <a:rPr lang="en-GB" sz="2800" dirty="0">
                <a:solidFill>
                  <a:schemeClr val="bg1"/>
                </a:solidFill>
                <a:latin typeface="Arial" panose="020B0604020202020204" pitchFamily="34" charset="0"/>
                <a:cs typeface="Arial" panose="020B0604020202020204" pitchFamily="34" charset="0"/>
              </a:rPr>
            </a:br>
            <a:endParaRPr lang="en-GB" sz="2800"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066A499-C2E3-4035-8B8E-CE900188D170}"/>
              </a:ext>
            </a:extLst>
          </p:cNvPr>
          <p:cNvSpPr>
            <a:spLocks noGrp="1"/>
          </p:cNvSpPr>
          <p:nvPr>
            <p:ph type="subTitle" idx="1"/>
          </p:nvPr>
        </p:nvSpPr>
        <p:spPr>
          <a:xfrm>
            <a:off x="638419" y="3964709"/>
            <a:ext cx="5649289" cy="1279978"/>
          </a:xfrm>
        </p:spPr>
        <p:txBody>
          <a:bodyPr anchor="t">
            <a:normAutofit fontScale="25000" lnSpcReduction="20000"/>
          </a:bodyPr>
          <a:lstStyle/>
          <a:p>
            <a:pPr algn="l"/>
            <a:endParaRPr lang="en-GB" dirty="0">
              <a:solidFill>
                <a:srgbClr val="FFFFFF"/>
              </a:solidFill>
            </a:endParaRPr>
          </a:p>
          <a:p>
            <a:pPr algn="l"/>
            <a:endParaRPr lang="en-GB" sz="4400" dirty="0">
              <a:solidFill>
                <a:schemeClr val="bg1"/>
              </a:solidFill>
            </a:endParaRPr>
          </a:p>
          <a:p>
            <a:pPr algn="l"/>
            <a:r>
              <a:rPr lang="en-GB" sz="11200" dirty="0">
                <a:solidFill>
                  <a:schemeClr val="bg1"/>
                </a:solidFill>
                <a:latin typeface="Arial" panose="020B0604020202020204" pitchFamily="34" charset="0"/>
                <a:cs typeface="Arial" panose="020B0604020202020204" pitchFamily="34" charset="0"/>
              </a:rPr>
              <a:t>Module Code: BMSW 4004</a:t>
            </a:r>
          </a:p>
          <a:p>
            <a:pPr algn="l"/>
            <a:endParaRPr lang="en-GB" sz="11200" dirty="0">
              <a:solidFill>
                <a:schemeClr val="bg1"/>
              </a:solidFill>
              <a:latin typeface="Arial" panose="020B0604020202020204" pitchFamily="34" charset="0"/>
              <a:cs typeface="Arial" panose="020B0604020202020204" pitchFamily="34" charset="0"/>
            </a:endParaRPr>
          </a:p>
          <a:p>
            <a:pPr algn="l"/>
            <a:r>
              <a:rPr lang="en-GB" sz="11200" dirty="0">
                <a:solidFill>
                  <a:schemeClr val="bg1"/>
                </a:solidFill>
                <a:latin typeface="Arial" panose="020B0604020202020204" pitchFamily="34" charset="0"/>
                <a:cs typeface="Arial" panose="020B0604020202020204" pitchFamily="34" charset="0"/>
              </a:rPr>
              <a:t>Lecturer: Dr Besty Jose</a:t>
            </a:r>
          </a:p>
          <a:p>
            <a:pPr algn="l"/>
            <a:endParaRPr lang="en-GB" sz="2800" dirty="0">
              <a:solidFill>
                <a:srgbClr val="FFFFFF"/>
              </a:solidFill>
              <a:latin typeface="Arial" panose="020B0604020202020204" pitchFamily="34" charset="0"/>
              <a:cs typeface="Arial" panose="020B0604020202020204" pitchFamily="34" charset="0"/>
            </a:endParaRPr>
          </a:p>
          <a:p>
            <a:pPr algn="l"/>
            <a:endParaRPr lang="en-GB" sz="2800" dirty="0">
              <a:solidFill>
                <a:srgbClr val="FFFFFF"/>
              </a:solidFill>
              <a:latin typeface="Arial" panose="020B0604020202020204" pitchFamily="34" charset="0"/>
              <a:cs typeface="Arial" panose="020B0604020202020204" pitchFamily="34" charset="0"/>
            </a:endParaRPr>
          </a:p>
          <a:p>
            <a:pPr algn="l"/>
            <a:endParaRPr lang="en-GB" sz="2800" dirty="0">
              <a:solidFill>
                <a:srgbClr val="FFFFFF"/>
              </a:solidFill>
              <a:latin typeface="Arial" panose="020B0604020202020204" pitchFamily="34" charset="0"/>
              <a:cs typeface="Arial" panose="020B0604020202020204" pitchFamily="34" charset="0"/>
            </a:endParaRPr>
          </a:p>
          <a:p>
            <a:pPr algn="l"/>
            <a:endParaRPr lang="en-GB" sz="2800" dirty="0">
              <a:solidFill>
                <a:srgbClr val="FFFFFF"/>
              </a:solidFill>
              <a:latin typeface="Arial" panose="020B0604020202020204" pitchFamily="34" charset="0"/>
              <a:cs typeface="Arial" panose="020B0604020202020204" pitchFamily="34" charset="0"/>
            </a:endParaRPr>
          </a:p>
          <a:p>
            <a:pPr algn="l"/>
            <a:endParaRPr lang="en-GB" sz="28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534716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95E478-612A-42ED-816A-0DD5B5C89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CB226365-E8CD-4F1B-B318-7598AA28AE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91927" t="72411" b="13751"/>
          <a:stretch/>
        </p:blipFill>
        <p:spPr>
          <a:xfrm>
            <a:off x="150925" y="5564567"/>
            <a:ext cx="1341545" cy="1293433"/>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15" name="Picture 14">
            <a:extLst>
              <a:ext uri="{FF2B5EF4-FFF2-40B4-BE49-F238E27FC236}">
                <a16:creationId xmlns:a16="http://schemas.microsoft.com/office/drawing/2014/main" id="{86F8589D-19E8-4616-A2D6-95125B4528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3623" t="43915" r="1" b="18252"/>
          <a:stretch/>
        </p:blipFill>
        <p:spPr>
          <a:xfrm>
            <a:off x="7586661" y="3142319"/>
            <a:ext cx="4605339" cy="3715682"/>
          </a:xfrm>
          <a:prstGeom prst="rect">
            <a:avLst/>
          </a:prstGeom>
        </p:spPr>
      </p:pic>
      <p:pic>
        <p:nvPicPr>
          <p:cNvPr id="17" name="Picture 16">
            <a:extLst>
              <a:ext uri="{FF2B5EF4-FFF2-40B4-BE49-F238E27FC236}">
                <a16:creationId xmlns:a16="http://schemas.microsoft.com/office/drawing/2014/main" id="{5F9D2829-9A1B-41D9-A712-382721D3A7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46466" t="75007" r="30510"/>
          <a:stretch/>
        </p:blipFill>
        <p:spPr>
          <a:xfrm>
            <a:off x="7586661" y="815472"/>
            <a:ext cx="4817288" cy="2941444"/>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6" name="Rectangle 5">
            <a:extLst>
              <a:ext uri="{FF2B5EF4-FFF2-40B4-BE49-F238E27FC236}">
                <a16:creationId xmlns:a16="http://schemas.microsoft.com/office/drawing/2014/main" id="{FAE09B5E-679F-4CFF-8E5E-7907237571B3}"/>
              </a:ext>
            </a:extLst>
          </p:cNvPr>
          <p:cNvSpPr/>
          <p:nvPr/>
        </p:nvSpPr>
        <p:spPr>
          <a:xfrm>
            <a:off x="913774" y="955040"/>
            <a:ext cx="7216098" cy="36169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8000" b="1" cap="all" spc="0" dirty="0">
                <a:ln w="9525">
                  <a:solidFill>
                    <a:schemeClr val="bg1"/>
                  </a:solidFill>
                  <a:prstDash val="solid"/>
                </a:ln>
                <a:latin typeface="+mj-lt"/>
                <a:ea typeface="+mj-ea"/>
                <a:cs typeface="+mj-cs"/>
              </a:rPr>
              <a:t>Introduction</a:t>
            </a:r>
            <a:r>
              <a:rPr lang="en-US" sz="6600" b="1" cap="all" spc="0" dirty="0">
                <a:ln w="9525">
                  <a:solidFill>
                    <a:schemeClr val="bg1"/>
                  </a:solidFill>
                  <a:prstDash val="solid"/>
                </a:ln>
                <a:latin typeface="+mj-lt"/>
                <a:ea typeface="+mj-ea"/>
                <a:cs typeface="+mj-cs"/>
              </a:rPr>
              <a:t> </a:t>
            </a:r>
          </a:p>
        </p:txBody>
      </p:sp>
      <p:sp>
        <p:nvSpPr>
          <p:cNvPr id="3" name="Subtitle 2">
            <a:extLst>
              <a:ext uri="{FF2B5EF4-FFF2-40B4-BE49-F238E27FC236}">
                <a16:creationId xmlns:a16="http://schemas.microsoft.com/office/drawing/2014/main" id="{C066A499-C2E3-4035-8B8E-CE900188D170}"/>
              </a:ext>
            </a:extLst>
          </p:cNvPr>
          <p:cNvSpPr>
            <a:spLocks noGrp="1"/>
          </p:cNvSpPr>
          <p:nvPr>
            <p:ph type="subTitle" idx="1"/>
          </p:nvPr>
        </p:nvSpPr>
        <p:spPr>
          <a:xfrm>
            <a:off x="913774" y="4572001"/>
            <a:ext cx="7216098" cy="1311274"/>
          </a:xfrm>
        </p:spPr>
        <p:txBody>
          <a:bodyPr vert="horz" lIns="91440" tIns="45720" rIns="91440" bIns="45720" rtlCol="0" anchor="b">
            <a:normAutofit/>
          </a:bodyPr>
          <a:lstStyle/>
          <a:p>
            <a:r>
              <a:rPr lang="en-US" sz="2400" dirty="0">
                <a:solidFill>
                  <a:schemeClr val="tx1"/>
                </a:solidFill>
              </a:rPr>
              <a:t>Mid Cheshire Hospitals NHS Foundation Trust (MCHT).</a:t>
            </a:r>
          </a:p>
          <a:p>
            <a:pPr algn="l"/>
            <a:endParaRPr lang="en-US" sz="2000" dirty="0">
              <a:solidFill>
                <a:schemeClr val="tx1"/>
              </a:solidFill>
            </a:endParaRPr>
          </a:p>
          <a:p>
            <a:pPr algn="l"/>
            <a:endParaRPr lang="en-US" sz="2000" dirty="0">
              <a:solidFill>
                <a:schemeClr val="tx1"/>
              </a:solidFill>
            </a:endParaRPr>
          </a:p>
        </p:txBody>
      </p:sp>
    </p:spTree>
    <p:extLst>
      <p:ext uri="{BB962C8B-B14F-4D97-AF65-F5344CB8AC3E}">
        <p14:creationId xmlns:p14="http://schemas.microsoft.com/office/powerpoint/2010/main" val="893477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FF78C8-CCBA-49C5-B552-6332FAB89B74}"/>
              </a:ext>
            </a:extLst>
          </p:cNvPr>
          <p:cNvSpPr txBox="1"/>
          <p:nvPr/>
        </p:nvSpPr>
        <p:spPr>
          <a:xfrm>
            <a:off x="218493" y="1814943"/>
            <a:ext cx="6096000" cy="1200329"/>
          </a:xfrm>
          <a:prstGeom prst="rect">
            <a:avLst/>
          </a:prstGeom>
          <a:noFill/>
        </p:spPr>
        <p:txBody>
          <a:bodyPr wrap="square" rtlCol="0">
            <a:spAutoFit/>
          </a:bodyPr>
          <a:lstStyle/>
          <a:p>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p:txBody>
      </p:sp>
      <p:sp>
        <p:nvSpPr>
          <p:cNvPr id="4" name="TextBox 3">
            <a:extLst>
              <a:ext uri="{FF2B5EF4-FFF2-40B4-BE49-F238E27FC236}">
                <a16:creationId xmlns:a16="http://schemas.microsoft.com/office/drawing/2014/main" id="{639A146F-E6A7-4868-828E-679196525D05}"/>
              </a:ext>
            </a:extLst>
          </p:cNvPr>
          <p:cNvSpPr txBox="1"/>
          <p:nvPr/>
        </p:nvSpPr>
        <p:spPr>
          <a:xfrm>
            <a:off x="578711" y="2028429"/>
            <a:ext cx="5375564" cy="2462213"/>
          </a:xfrm>
          <a:prstGeom prst="rect">
            <a:avLst/>
          </a:prstGeom>
          <a:noFill/>
        </p:spPr>
        <p:txBody>
          <a:bodyPr wrap="square" rtlCol="0">
            <a:spAutoFit/>
          </a:bodyPr>
          <a:lstStyle/>
          <a:p>
            <a:pPr marL="285750" indent="-285750">
              <a:buFont typeface="Wingdings" panose="05000000000000000000" pitchFamily="2" charset="2"/>
              <a:buChar char="v"/>
            </a:pPr>
            <a:r>
              <a:rPr lang="en-GB" sz="3200" dirty="0">
                <a:solidFill>
                  <a:schemeClr val="bg1"/>
                </a:solidFill>
              </a:rPr>
              <a:t>How </a:t>
            </a:r>
            <a:r>
              <a:rPr lang="en-GB" sz="3600" dirty="0">
                <a:solidFill>
                  <a:schemeClr val="bg1"/>
                </a:solidFill>
              </a:rPr>
              <a:t>wide is the problem</a:t>
            </a:r>
            <a:r>
              <a:rPr lang="en-GB" sz="3200" dirty="0">
                <a:solidFill>
                  <a:schemeClr val="bg1"/>
                </a:solidFill>
              </a:rPr>
              <a:t>?.</a:t>
            </a:r>
          </a:p>
          <a:p>
            <a:pPr marL="285750" indent="-285750">
              <a:buFont typeface="Wingdings" panose="05000000000000000000" pitchFamily="2" charset="2"/>
              <a:buChar char="v"/>
            </a:pPr>
            <a:endParaRPr lang="en-GB" sz="3200" dirty="0">
              <a:solidFill>
                <a:schemeClr val="bg1"/>
              </a:solidFill>
            </a:endParaRPr>
          </a:p>
          <a:p>
            <a:pPr marL="285750" indent="-285750">
              <a:buFont typeface="Wingdings" panose="05000000000000000000" pitchFamily="2" charset="2"/>
              <a:buChar char="v"/>
            </a:pPr>
            <a:r>
              <a:rPr lang="en-GB" sz="3200" dirty="0">
                <a:solidFill>
                  <a:schemeClr val="bg1"/>
                </a:solidFill>
              </a:rPr>
              <a:t>Who is affected?.</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p:txBody>
      </p:sp>
      <p:sp>
        <p:nvSpPr>
          <p:cNvPr id="2" name="Rectangle 1">
            <a:extLst>
              <a:ext uri="{FF2B5EF4-FFF2-40B4-BE49-F238E27FC236}">
                <a16:creationId xmlns:a16="http://schemas.microsoft.com/office/drawing/2014/main" id="{8B0DCB4C-2D0E-4915-A542-BADBF6164BAB}"/>
              </a:ext>
            </a:extLst>
          </p:cNvPr>
          <p:cNvSpPr/>
          <p:nvPr/>
        </p:nvSpPr>
        <p:spPr>
          <a:xfrm>
            <a:off x="4218723" y="-47105"/>
            <a:ext cx="3754554" cy="1862048"/>
          </a:xfrm>
          <a:prstGeom prst="rect">
            <a:avLst/>
          </a:prstGeom>
          <a:noFill/>
        </p:spPr>
        <p:txBody>
          <a:bodyPr wrap="none" lIns="91440" tIns="45720" rIns="91440" bIns="45720">
            <a:spAutoFit/>
          </a:bodyPr>
          <a:lstStyle/>
          <a:p>
            <a:pPr algn="ctr"/>
            <a:r>
              <a:rPr lang="en-US" sz="11500" b="1" dirty="0">
                <a:ln w="9525">
                  <a:solidFill>
                    <a:schemeClr val="bg1"/>
                  </a:solidFill>
                  <a:prstDash val="solid"/>
                </a:ln>
                <a:solidFill>
                  <a:schemeClr val="bg1"/>
                </a:solidFill>
                <a:effectLst>
                  <a:outerShdw blurRad="12700" dist="38100" dir="2700000" algn="tl" rotWithShape="0">
                    <a:schemeClr val="bg1">
                      <a:lumMod val="50000"/>
                    </a:schemeClr>
                  </a:outerShdw>
                </a:effectLst>
              </a:rPr>
              <a:t>Scope</a:t>
            </a:r>
            <a:endParaRPr lang="en-US" sz="115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endParaRPr>
          </a:p>
        </p:txBody>
      </p:sp>
      <p:sp>
        <p:nvSpPr>
          <p:cNvPr id="6" name="TextBox 5">
            <a:extLst>
              <a:ext uri="{FF2B5EF4-FFF2-40B4-BE49-F238E27FC236}">
                <a16:creationId xmlns:a16="http://schemas.microsoft.com/office/drawing/2014/main" id="{13321376-4569-4B49-B329-36EA1FA64D55}"/>
              </a:ext>
            </a:extLst>
          </p:cNvPr>
          <p:cNvSpPr txBox="1"/>
          <p:nvPr/>
        </p:nvSpPr>
        <p:spPr>
          <a:xfrm>
            <a:off x="6237727" y="2320019"/>
            <a:ext cx="5544542" cy="2246769"/>
          </a:xfrm>
          <a:prstGeom prst="rect">
            <a:avLst/>
          </a:prstGeom>
          <a:noFill/>
        </p:spPr>
        <p:txBody>
          <a:bodyPr wrap="square" rtlCol="0">
            <a:spAutoFit/>
          </a:bodyPr>
          <a:lstStyle/>
          <a:p>
            <a:pPr algn="just"/>
            <a:r>
              <a:rPr lang="en-GB" sz="2400" dirty="0"/>
              <a:t> </a:t>
            </a:r>
            <a:r>
              <a:rPr lang="en-GB" sz="2800" dirty="0">
                <a:solidFill>
                  <a:schemeClr val="bg1"/>
                </a:solidFill>
              </a:rPr>
              <a:t>world health organisation (WHO) (2019). Says ‘ on average of 11.9 days of work per employee, were lost in the EU in 2014 due to illness or injury’.</a:t>
            </a:r>
            <a:endParaRPr lang="en-GB" sz="2400" dirty="0">
              <a:solidFill>
                <a:schemeClr val="bg1"/>
              </a:solidFill>
            </a:endParaRPr>
          </a:p>
        </p:txBody>
      </p:sp>
    </p:spTree>
    <p:extLst>
      <p:ext uri="{BB962C8B-B14F-4D97-AF65-F5344CB8AC3E}">
        <p14:creationId xmlns:p14="http://schemas.microsoft.com/office/powerpoint/2010/main" val="176119801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5E0B82-DE10-4EDF-A8F2-0BA62C8B891B}"/>
              </a:ext>
            </a:extLst>
          </p:cNvPr>
          <p:cNvSpPr/>
          <p:nvPr/>
        </p:nvSpPr>
        <p:spPr>
          <a:xfrm>
            <a:off x="3865260" y="-131599"/>
            <a:ext cx="4461479" cy="1862048"/>
          </a:xfrm>
          <a:prstGeom prst="rect">
            <a:avLst/>
          </a:prstGeom>
          <a:noFill/>
        </p:spPr>
        <p:txBody>
          <a:bodyPr wrap="none" lIns="91440" tIns="45720" rIns="91440" bIns="45720">
            <a:spAutoFit/>
          </a:bodyPr>
          <a:lstStyle/>
          <a:p>
            <a:pPr algn="ctr"/>
            <a:r>
              <a:rPr lang="en-US" sz="115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Impact</a:t>
            </a: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a:t>
            </a:r>
          </a:p>
        </p:txBody>
      </p:sp>
      <p:sp>
        <p:nvSpPr>
          <p:cNvPr id="5" name="TextBox 4">
            <a:extLst>
              <a:ext uri="{FF2B5EF4-FFF2-40B4-BE49-F238E27FC236}">
                <a16:creationId xmlns:a16="http://schemas.microsoft.com/office/drawing/2014/main" id="{6A0DB7FB-2950-4DF0-B15C-146233BD2BA3}"/>
              </a:ext>
            </a:extLst>
          </p:cNvPr>
          <p:cNvSpPr txBox="1"/>
          <p:nvPr/>
        </p:nvSpPr>
        <p:spPr>
          <a:xfrm>
            <a:off x="4124791" y="2139788"/>
            <a:ext cx="3942413" cy="523220"/>
          </a:xfrm>
          <a:prstGeom prst="rect">
            <a:avLst/>
          </a:prstGeom>
          <a:noFill/>
        </p:spPr>
        <p:txBody>
          <a:bodyPr wrap="square" rtlCol="0">
            <a:spAutoFit/>
          </a:bodyPr>
          <a:lstStyle/>
          <a:p>
            <a:r>
              <a:rPr lang="en-GB" sz="2800" dirty="0">
                <a:solidFill>
                  <a:schemeClr val="bg1"/>
                </a:solidFill>
              </a:rPr>
              <a:t>How are they affected?.</a:t>
            </a:r>
          </a:p>
        </p:txBody>
      </p:sp>
      <p:sp>
        <p:nvSpPr>
          <p:cNvPr id="6" name="TextBox 5">
            <a:extLst>
              <a:ext uri="{FF2B5EF4-FFF2-40B4-BE49-F238E27FC236}">
                <a16:creationId xmlns:a16="http://schemas.microsoft.com/office/drawing/2014/main" id="{1F5D6A40-12E5-4957-B8C6-1911FCA772AA}"/>
              </a:ext>
            </a:extLst>
          </p:cNvPr>
          <p:cNvSpPr txBox="1"/>
          <p:nvPr/>
        </p:nvSpPr>
        <p:spPr>
          <a:xfrm>
            <a:off x="3995026" y="2987028"/>
            <a:ext cx="4201947" cy="3416320"/>
          </a:xfrm>
          <a:prstGeom prst="rect">
            <a:avLst/>
          </a:prstGeom>
          <a:noFill/>
        </p:spPr>
        <p:txBody>
          <a:bodyPr wrap="square" rtlCol="0">
            <a:spAutoFit/>
          </a:bodyPr>
          <a:lstStyle/>
          <a:p>
            <a:pPr algn="ctr"/>
            <a:r>
              <a:rPr lang="en-GB" sz="2400" dirty="0">
                <a:solidFill>
                  <a:schemeClr val="bg1"/>
                </a:solidFill>
              </a:rPr>
              <a:t>Adams &amp; Bond (2003) States ‘ nurse absenteeism is a fact of life in  inpatient units, but is problematic because it can contribute to understaffed units, staffing instability, chaotic working environments and other factors that could negatively impact on patient care’.</a:t>
            </a:r>
          </a:p>
        </p:txBody>
      </p:sp>
    </p:spTree>
    <p:extLst>
      <p:ext uri="{BB962C8B-B14F-4D97-AF65-F5344CB8AC3E}">
        <p14:creationId xmlns:p14="http://schemas.microsoft.com/office/powerpoint/2010/main" val="356862153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9F2CE8-DD9D-44FC-B85A-5EBCD64AF63D}"/>
              </a:ext>
            </a:extLst>
          </p:cNvPr>
          <p:cNvSpPr/>
          <p:nvPr/>
        </p:nvSpPr>
        <p:spPr>
          <a:xfrm>
            <a:off x="2442756" y="0"/>
            <a:ext cx="7306488" cy="1446550"/>
          </a:xfrm>
          <a:prstGeom prst="rect">
            <a:avLst/>
          </a:prstGeom>
          <a:noFill/>
        </p:spPr>
        <p:txBody>
          <a:bodyPr wrap="none" lIns="91440" tIns="45720" rIns="91440" bIns="45720">
            <a:spAutoFit/>
          </a:bodyPr>
          <a:lstStyle/>
          <a:p>
            <a:pPr algn="ctr"/>
            <a:r>
              <a:rPr lang="en-US" sz="88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Pestel Analysis</a:t>
            </a:r>
          </a:p>
        </p:txBody>
      </p:sp>
      <p:pic>
        <p:nvPicPr>
          <p:cNvPr id="3" name="Picture 2">
            <a:extLst>
              <a:ext uri="{FF2B5EF4-FFF2-40B4-BE49-F238E27FC236}">
                <a16:creationId xmlns:a16="http://schemas.microsoft.com/office/drawing/2014/main" id="{C9F88F25-47C5-49A7-BDDE-7B77CA054445}"/>
              </a:ext>
            </a:extLst>
          </p:cNvPr>
          <p:cNvPicPr>
            <a:picLocks noChangeAspect="1"/>
          </p:cNvPicPr>
          <p:nvPr/>
        </p:nvPicPr>
        <p:blipFill>
          <a:blip r:embed="rId3"/>
          <a:stretch>
            <a:fillRect/>
          </a:stretch>
        </p:blipFill>
        <p:spPr>
          <a:xfrm>
            <a:off x="6340839" y="1938010"/>
            <a:ext cx="4423660" cy="4423660"/>
          </a:xfrm>
          <a:prstGeom prst="rect">
            <a:avLst/>
          </a:prstGeom>
        </p:spPr>
      </p:pic>
      <p:sp>
        <p:nvSpPr>
          <p:cNvPr id="6" name="TextBox 5">
            <a:extLst>
              <a:ext uri="{FF2B5EF4-FFF2-40B4-BE49-F238E27FC236}">
                <a16:creationId xmlns:a16="http://schemas.microsoft.com/office/drawing/2014/main" id="{CE827058-26BC-4FCE-8E14-C0B85CBDD420}"/>
              </a:ext>
            </a:extLst>
          </p:cNvPr>
          <p:cNvSpPr txBox="1"/>
          <p:nvPr/>
        </p:nvSpPr>
        <p:spPr>
          <a:xfrm>
            <a:off x="1427501" y="1942289"/>
            <a:ext cx="4423659" cy="523220"/>
          </a:xfrm>
          <a:prstGeom prst="rect">
            <a:avLst/>
          </a:prstGeom>
          <a:noFill/>
        </p:spPr>
        <p:txBody>
          <a:bodyPr wrap="square" rtlCol="0">
            <a:spAutoFit/>
          </a:bodyPr>
          <a:lstStyle/>
          <a:p>
            <a:r>
              <a:rPr lang="en-GB" sz="2800" dirty="0">
                <a:solidFill>
                  <a:schemeClr val="bg1"/>
                </a:solidFill>
              </a:rPr>
              <a:t>What is Pestel Analysis?.</a:t>
            </a:r>
          </a:p>
        </p:txBody>
      </p:sp>
      <p:sp>
        <p:nvSpPr>
          <p:cNvPr id="8" name="TextBox 7">
            <a:extLst>
              <a:ext uri="{FF2B5EF4-FFF2-40B4-BE49-F238E27FC236}">
                <a16:creationId xmlns:a16="http://schemas.microsoft.com/office/drawing/2014/main" id="{31F486D9-00D7-4204-870C-D32762498463}"/>
              </a:ext>
            </a:extLst>
          </p:cNvPr>
          <p:cNvSpPr txBox="1"/>
          <p:nvPr/>
        </p:nvSpPr>
        <p:spPr>
          <a:xfrm>
            <a:off x="824460" y="3455233"/>
            <a:ext cx="4631960" cy="1200329"/>
          </a:xfrm>
          <a:prstGeom prst="rect">
            <a:avLst/>
          </a:prstGeom>
          <a:noFill/>
        </p:spPr>
        <p:txBody>
          <a:bodyPr wrap="square" rtlCol="0">
            <a:spAutoFit/>
          </a:bodyPr>
          <a:lstStyle/>
          <a:p>
            <a:pPr algn="ctr"/>
            <a:r>
              <a:rPr lang="en-GB" sz="2400" dirty="0">
                <a:solidFill>
                  <a:schemeClr val="bg1"/>
                </a:solidFill>
              </a:rPr>
              <a:t>The earliest known reference of Pestel Analysis appears to be by Francis J. Aguilar (1967).</a:t>
            </a:r>
          </a:p>
        </p:txBody>
      </p:sp>
    </p:spTree>
    <p:extLst>
      <p:ext uri="{BB962C8B-B14F-4D97-AF65-F5344CB8AC3E}">
        <p14:creationId xmlns:p14="http://schemas.microsoft.com/office/powerpoint/2010/main" val="205746263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FF1B8A5-0A67-48F2-B16E-9862F8470F21}"/>
              </a:ext>
            </a:extLst>
          </p:cNvPr>
          <p:cNvSpPr/>
          <p:nvPr/>
        </p:nvSpPr>
        <p:spPr>
          <a:xfrm>
            <a:off x="2429292" y="-344773"/>
            <a:ext cx="6659773" cy="1323439"/>
          </a:xfrm>
          <a:prstGeom prst="rect">
            <a:avLst/>
          </a:prstGeom>
          <a:noFill/>
        </p:spPr>
        <p:txBody>
          <a:bodyPr wrap="none" lIns="91440" tIns="45720" rIns="91440" bIns="45720">
            <a:spAutoFit/>
          </a:bodyPr>
          <a:lstStyle/>
          <a:p>
            <a:pPr algn="ctr"/>
            <a:r>
              <a:rPr lang="en-US" sz="8000" b="1" dirty="0">
                <a:ln w="9525">
                  <a:solidFill>
                    <a:schemeClr val="bg1"/>
                  </a:solidFill>
                  <a:prstDash val="solid"/>
                </a:ln>
                <a:solidFill>
                  <a:schemeClr val="bg1"/>
                </a:solidFill>
                <a:effectLst>
                  <a:outerShdw blurRad="12700" dist="38100" dir="2700000" algn="tl" rotWithShape="0">
                    <a:schemeClr val="bg1">
                      <a:lumMod val="50000"/>
                    </a:schemeClr>
                  </a:outerShdw>
                </a:effectLst>
                <a:ea typeface="+mj-ea"/>
                <a:cs typeface="+mj-cs"/>
              </a:rPr>
              <a:t>P</a:t>
            </a:r>
            <a:r>
              <a:rPr lang="en-US" sz="8000" b="1" kern="1200"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ea typeface="+mj-ea"/>
                <a:cs typeface="+mj-cs"/>
              </a:rPr>
              <a:t>estel Analysis</a:t>
            </a:r>
            <a:endParaRPr lang="en-GB" sz="80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endParaRPr>
          </a:p>
        </p:txBody>
      </p:sp>
      <p:sp>
        <p:nvSpPr>
          <p:cNvPr id="7" name="TextBox 6">
            <a:extLst>
              <a:ext uri="{FF2B5EF4-FFF2-40B4-BE49-F238E27FC236}">
                <a16:creationId xmlns:a16="http://schemas.microsoft.com/office/drawing/2014/main" id="{E68891C0-6012-4FEF-A09F-2DDF2D45A150}"/>
              </a:ext>
            </a:extLst>
          </p:cNvPr>
          <p:cNvSpPr txBox="1"/>
          <p:nvPr/>
        </p:nvSpPr>
        <p:spPr>
          <a:xfrm>
            <a:off x="3286141" y="1470600"/>
            <a:ext cx="4946073" cy="769441"/>
          </a:xfrm>
          <a:prstGeom prst="rect">
            <a:avLst/>
          </a:prstGeom>
          <a:noFill/>
        </p:spPr>
        <p:txBody>
          <a:bodyPr wrap="square" rtlCol="0">
            <a:spAutoFit/>
          </a:bodyPr>
          <a:lstStyle/>
          <a:p>
            <a:pPr algn="ctr"/>
            <a:r>
              <a:rPr lang="en-GB" sz="4400" dirty="0">
                <a:solidFill>
                  <a:schemeClr val="bg1"/>
                </a:solidFill>
              </a:rPr>
              <a:t>Absenteeism</a:t>
            </a:r>
          </a:p>
        </p:txBody>
      </p:sp>
      <p:sp>
        <p:nvSpPr>
          <p:cNvPr id="2" name="TextBox 1">
            <a:extLst>
              <a:ext uri="{FF2B5EF4-FFF2-40B4-BE49-F238E27FC236}">
                <a16:creationId xmlns:a16="http://schemas.microsoft.com/office/drawing/2014/main" id="{7E238C3B-00DA-48AD-8B8C-7D3A7D3B4D94}"/>
              </a:ext>
            </a:extLst>
          </p:cNvPr>
          <p:cNvSpPr txBox="1"/>
          <p:nvPr/>
        </p:nvSpPr>
        <p:spPr>
          <a:xfrm>
            <a:off x="681693" y="2834262"/>
            <a:ext cx="1139253" cy="461665"/>
          </a:xfrm>
          <a:prstGeom prst="rect">
            <a:avLst/>
          </a:prstGeom>
          <a:noFill/>
        </p:spPr>
        <p:txBody>
          <a:bodyPr wrap="square" rtlCol="0">
            <a:spAutoFit/>
          </a:bodyPr>
          <a:lstStyle/>
          <a:p>
            <a:r>
              <a:rPr lang="en-GB" sz="2400" dirty="0">
                <a:solidFill>
                  <a:srgbClr val="FF9933"/>
                </a:solidFill>
              </a:rPr>
              <a:t>Political</a:t>
            </a:r>
            <a:r>
              <a:rPr lang="en-GB" dirty="0">
                <a:solidFill>
                  <a:srgbClr val="FF9933"/>
                </a:solidFill>
              </a:rPr>
              <a:t> </a:t>
            </a:r>
          </a:p>
        </p:txBody>
      </p:sp>
      <p:sp>
        <p:nvSpPr>
          <p:cNvPr id="8" name="TextBox 7">
            <a:extLst>
              <a:ext uri="{FF2B5EF4-FFF2-40B4-BE49-F238E27FC236}">
                <a16:creationId xmlns:a16="http://schemas.microsoft.com/office/drawing/2014/main" id="{AF0F80E1-9BE7-4831-9AF0-F076D766CB53}"/>
              </a:ext>
            </a:extLst>
          </p:cNvPr>
          <p:cNvSpPr txBox="1"/>
          <p:nvPr/>
        </p:nvSpPr>
        <p:spPr>
          <a:xfrm>
            <a:off x="2556628" y="2834263"/>
            <a:ext cx="1919625" cy="461665"/>
          </a:xfrm>
          <a:prstGeom prst="rect">
            <a:avLst/>
          </a:prstGeom>
          <a:noFill/>
        </p:spPr>
        <p:txBody>
          <a:bodyPr wrap="square" rtlCol="0">
            <a:spAutoFit/>
          </a:bodyPr>
          <a:lstStyle/>
          <a:p>
            <a:r>
              <a:rPr lang="en-GB" sz="2400" dirty="0">
                <a:solidFill>
                  <a:srgbClr val="3366FF"/>
                </a:solidFill>
              </a:rPr>
              <a:t>Economic</a:t>
            </a:r>
            <a:r>
              <a:rPr lang="en-GB" dirty="0"/>
              <a:t> </a:t>
            </a:r>
          </a:p>
        </p:txBody>
      </p:sp>
      <p:sp>
        <p:nvSpPr>
          <p:cNvPr id="12" name="TextBox 11">
            <a:extLst>
              <a:ext uri="{FF2B5EF4-FFF2-40B4-BE49-F238E27FC236}">
                <a16:creationId xmlns:a16="http://schemas.microsoft.com/office/drawing/2014/main" id="{D636BF86-548C-4EEB-A5FE-67437BBE84E1}"/>
              </a:ext>
            </a:extLst>
          </p:cNvPr>
          <p:cNvSpPr txBox="1"/>
          <p:nvPr/>
        </p:nvSpPr>
        <p:spPr>
          <a:xfrm>
            <a:off x="-62687" y="3295932"/>
            <a:ext cx="2518347" cy="1015663"/>
          </a:xfrm>
          <a:prstGeom prst="rect">
            <a:avLst/>
          </a:prstGeom>
          <a:noFill/>
        </p:spPr>
        <p:txBody>
          <a:bodyPr wrap="square" rtlCol="0">
            <a:spAutoFit/>
          </a:bodyPr>
          <a:lstStyle/>
          <a:p>
            <a:pPr algn="ctr"/>
            <a:r>
              <a:rPr lang="en-GB" sz="2000" dirty="0">
                <a:solidFill>
                  <a:srgbClr val="FF9933"/>
                </a:solidFill>
              </a:rPr>
              <a:t>Brexit</a:t>
            </a:r>
          </a:p>
          <a:p>
            <a:pPr algn="ctr"/>
            <a:r>
              <a:rPr lang="en-GB" sz="2000" dirty="0">
                <a:solidFill>
                  <a:srgbClr val="FF9933"/>
                </a:solidFill>
              </a:rPr>
              <a:t>Funding Policies </a:t>
            </a:r>
          </a:p>
          <a:p>
            <a:pPr algn="ctr"/>
            <a:r>
              <a:rPr lang="en-GB" sz="2000" dirty="0">
                <a:solidFill>
                  <a:srgbClr val="FF9933"/>
                </a:solidFill>
              </a:rPr>
              <a:t>No changes in wages </a:t>
            </a:r>
          </a:p>
        </p:txBody>
      </p:sp>
      <p:sp>
        <p:nvSpPr>
          <p:cNvPr id="13" name="TextBox 12">
            <a:extLst>
              <a:ext uri="{FF2B5EF4-FFF2-40B4-BE49-F238E27FC236}">
                <a16:creationId xmlns:a16="http://schemas.microsoft.com/office/drawing/2014/main" id="{0A531A32-E04F-4F76-807B-31D3600B3679}"/>
              </a:ext>
            </a:extLst>
          </p:cNvPr>
          <p:cNvSpPr txBox="1"/>
          <p:nvPr/>
        </p:nvSpPr>
        <p:spPr>
          <a:xfrm>
            <a:off x="2173909" y="3342098"/>
            <a:ext cx="2062029" cy="923330"/>
          </a:xfrm>
          <a:prstGeom prst="rect">
            <a:avLst/>
          </a:prstGeom>
          <a:noFill/>
        </p:spPr>
        <p:txBody>
          <a:bodyPr wrap="square" rtlCol="0">
            <a:spAutoFit/>
          </a:bodyPr>
          <a:lstStyle/>
          <a:p>
            <a:pPr algn="ctr"/>
            <a:r>
              <a:rPr lang="en-GB" dirty="0">
                <a:solidFill>
                  <a:srgbClr val="3366FF"/>
                </a:solidFill>
              </a:rPr>
              <a:t> Wages </a:t>
            </a:r>
          </a:p>
          <a:p>
            <a:pPr algn="ctr"/>
            <a:r>
              <a:rPr lang="en-GB" dirty="0">
                <a:solidFill>
                  <a:srgbClr val="3366FF"/>
                </a:solidFill>
              </a:rPr>
              <a:t> Inflation </a:t>
            </a:r>
          </a:p>
          <a:p>
            <a:pPr algn="ctr"/>
            <a:r>
              <a:rPr lang="en-GB" dirty="0">
                <a:solidFill>
                  <a:srgbClr val="3366FF"/>
                </a:solidFill>
              </a:rPr>
              <a:t>Cost of living </a:t>
            </a:r>
          </a:p>
        </p:txBody>
      </p:sp>
      <p:sp>
        <p:nvSpPr>
          <p:cNvPr id="14" name="TextBox 13">
            <a:extLst>
              <a:ext uri="{FF2B5EF4-FFF2-40B4-BE49-F238E27FC236}">
                <a16:creationId xmlns:a16="http://schemas.microsoft.com/office/drawing/2014/main" id="{5968DE23-F87F-4BA0-8736-AD8EC74063F5}"/>
              </a:ext>
            </a:extLst>
          </p:cNvPr>
          <p:cNvSpPr txBox="1"/>
          <p:nvPr/>
        </p:nvSpPr>
        <p:spPr>
          <a:xfrm>
            <a:off x="4674786" y="2834264"/>
            <a:ext cx="1084392" cy="461665"/>
          </a:xfrm>
          <a:prstGeom prst="rect">
            <a:avLst/>
          </a:prstGeom>
          <a:noFill/>
        </p:spPr>
        <p:txBody>
          <a:bodyPr wrap="square" rtlCol="0">
            <a:spAutoFit/>
          </a:bodyPr>
          <a:lstStyle/>
          <a:p>
            <a:r>
              <a:rPr lang="en-GB" sz="2400" dirty="0">
                <a:solidFill>
                  <a:srgbClr val="FF0000"/>
                </a:solidFill>
              </a:rPr>
              <a:t>Social</a:t>
            </a:r>
            <a:r>
              <a:rPr lang="en-GB" sz="2400" dirty="0">
                <a:solidFill>
                  <a:schemeClr val="bg1"/>
                </a:solidFill>
              </a:rPr>
              <a:t> </a:t>
            </a:r>
          </a:p>
        </p:txBody>
      </p:sp>
      <p:sp>
        <p:nvSpPr>
          <p:cNvPr id="15" name="TextBox 14">
            <a:extLst>
              <a:ext uri="{FF2B5EF4-FFF2-40B4-BE49-F238E27FC236}">
                <a16:creationId xmlns:a16="http://schemas.microsoft.com/office/drawing/2014/main" id="{97CEBAF2-5787-40DE-9254-F52F679F6892}"/>
              </a:ext>
            </a:extLst>
          </p:cNvPr>
          <p:cNvSpPr txBox="1"/>
          <p:nvPr/>
        </p:nvSpPr>
        <p:spPr>
          <a:xfrm>
            <a:off x="4108284" y="3387622"/>
            <a:ext cx="2062029" cy="923330"/>
          </a:xfrm>
          <a:prstGeom prst="rect">
            <a:avLst/>
          </a:prstGeom>
          <a:noFill/>
        </p:spPr>
        <p:txBody>
          <a:bodyPr wrap="square" rtlCol="0">
            <a:spAutoFit/>
          </a:bodyPr>
          <a:lstStyle/>
          <a:p>
            <a:pPr algn="ctr"/>
            <a:r>
              <a:rPr lang="en-GB" dirty="0">
                <a:solidFill>
                  <a:srgbClr val="FF0000"/>
                </a:solidFill>
              </a:rPr>
              <a:t>More older patients </a:t>
            </a:r>
          </a:p>
          <a:p>
            <a:pPr algn="ctr"/>
            <a:r>
              <a:rPr lang="en-GB" dirty="0">
                <a:solidFill>
                  <a:srgbClr val="FF0000"/>
                </a:solidFill>
              </a:rPr>
              <a:t>Home life childcare</a:t>
            </a:r>
          </a:p>
          <a:p>
            <a:pPr algn="ctr"/>
            <a:r>
              <a:rPr lang="en-GB" dirty="0">
                <a:solidFill>
                  <a:srgbClr val="FF0000"/>
                </a:solidFill>
              </a:rPr>
              <a:t>Ethnic &amp; Religion </a:t>
            </a:r>
          </a:p>
        </p:txBody>
      </p:sp>
      <p:sp>
        <p:nvSpPr>
          <p:cNvPr id="16" name="TextBox 15">
            <a:extLst>
              <a:ext uri="{FF2B5EF4-FFF2-40B4-BE49-F238E27FC236}">
                <a16:creationId xmlns:a16="http://schemas.microsoft.com/office/drawing/2014/main" id="{CDB845D5-5C41-40F8-B57B-0A5D4B3B6EB8}"/>
              </a:ext>
            </a:extLst>
          </p:cNvPr>
          <p:cNvSpPr txBox="1"/>
          <p:nvPr/>
        </p:nvSpPr>
        <p:spPr>
          <a:xfrm>
            <a:off x="6276300" y="2834265"/>
            <a:ext cx="1843387" cy="461665"/>
          </a:xfrm>
          <a:prstGeom prst="rect">
            <a:avLst/>
          </a:prstGeom>
          <a:noFill/>
        </p:spPr>
        <p:txBody>
          <a:bodyPr wrap="square" rtlCol="0">
            <a:spAutoFit/>
          </a:bodyPr>
          <a:lstStyle/>
          <a:p>
            <a:r>
              <a:rPr lang="en-GB" sz="2400" dirty="0">
                <a:solidFill>
                  <a:schemeClr val="bg1"/>
                </a:solidFill>
              </a:rPr>
              <a:t>Technological</a:t>
            </a:r>
            <a:r>
              <a:rPr lang="en-GB" dirty="0">
                <a:solidFill>
                  <a:schemeClr val="bg1"/>
                </a:solidFill>
              </a:rPr>
              <a:t> </a:t>
            </a:r>
          </a:p>
        </p:txBody>
      </p:sp>
      <p:sp>
        <p:nvSpPr>
          <p:cNvPr id="17" name="TextBox 16">
            <a:extLst>
              <a:ext uri="{FF2B5EF4-FFF2-40B4-BE49-F238E27FC236}">
                <a16:creationId xmlns:a16="http://schemas.microsoft.com/office/drawing/2014/main" id="{6215DDD0-F223-4FB1-B0E6-54BCCA801CD8}"/>
              </a:ext>
            </a:extLst>
          </p:cNvPr>
          <p:cNvSpPr txBox="1"/>
          <p:nvPr/>
        </p:nvSpPr>
        <p:spPr>
          <a:xfrm>
            <a:off x="6276300" y="3429000"/>
            <a:ext cx="2062029" cy="923330"/>
          </a:xfrm>
          <a:prstGeom prst="rect">
            <a:avLst/>
          </a:prstGeom>
          <a:noFill/>
        </p:spPr>
        <p:txBody>
          <a:bodyPr wrap="square" rtlCol="0">
            <a:spAutoFit/>
          </a:bodyPr>
          <a:lstStyle/>
          <a:p>
            <a:pPr algn="ctr"/>
            <a:r>
              <a:rPr lang="en-GB" dirty="0">
                <a:solidFill>
                  <a:schemeClr val="bg1"/>
                </a:solidFill>
              </a:rPr>
              <a:t>Lack of equipment </a:t>
            </a:r>
          </a:p>
          <a:p>
            <a:pPr algn="ctr"/>
            <a:r>
              <a:rPr lang="en-GB" dirty="0">
                <a:solidFill>
                  <a:schemeClr val="bg1"/>
                </a:solidFill>
              </a:rPr>
              <a:t>Lack of training </a:t>
            </a:r>
          </a:p>
          <a:p>
            <a:pPr algn="ctr"/>
            <a:r>
              <a:rPr lang="en-GB" dirty="0">
                <a:solidFill>
                  <a:schemeClr val="bg1"/>
                </a:solidFill>
              </a:rPr>
              <a:t>New system </a:t>
            </a:r>
          </a:p>
        </p:txBody>
      </p:sp>
      <p:sp>
        <p:nvSpPr>
          <p:cNvPr id="18" name="TextBox 17">
            <a:extLst>
              <a:ext uri="{FF2B5EF4-FFF2-40B4-BE49-F238E27FC236}">
                <a16:creationId xmlns:a16="http://schemas.microsoft.com/office/drawing/2014/main" id="{81ABA4E6-DF56-4D4F-ABA3-F7AF7B08396C}"/>
              </a:ext>
            </a:extLst>
          </p:cNvPr>
          <p:cNvSpPr txBox="1"/>
          <p:nvPr/>
        </p:nvSpPr>
        <p:spPr>
          <a:xfrm>
            <a:off x="10759376" y="2834262"/>
            <a:ext cx="2218544" cy="461665"/>
          </a:xfrm>
          <a:prstGeom prst="rect">
            <a:avLst/>
          </a:prstGeom>
          <a:noFill/>
        </p:spPr>
        <p:txBody>
          <a:bodyPr wrap="square" rtlCol="0">
            <a:spAutoFit/>
          </a:bodyPr>
          <a:lstStyle/>
          <a:p>
            <a:r>
              <a:rPr lang="en-GB" sz="2400" dirty="0">
                <a:solidFill>
                  <a:srgbClr val="FFFF00"/>
                </a:solidFill>
              </a:rPr>
              <a:t>Legal</a:t>
            </a:r>
            <a:r>
              <a:rPr lang="en-GB" sz="2400" dirty="0">
                <a:solidFill>
                  <a:schemeClr val="bg1"/>
                </a:solidFill>
              </a:rPr>
              <a:t> </a:t>
            </a:r>
          </a:p>
        </p:txBody>
      </p:sp>
      <p:sp>
        <p:nvSpPr>
          <p:cNvPr id="19" name="TextBox 18">
            <a:extLst>
              <a:ext uri="{FF2B5EF4-FFF2-40B4-BE49-F238E27FC236}">
                <a16:creationId xmlns:a16="http://schemas.microsoft.com/office/drawing/2014/main" id="{8A29FE29-844D-4651-BE55-964D3E4C75C9}"/>
              </a:ext>
            </a:extLst>
          </p:cNvPr>
          <p:cNvSpPr txBox="1"/>
          <p:nvPr/>
        </p:nvSpPr>
        <p:spPr>
          <a:xfrm>
            <a:off x="9871031" y="3429000"/>
            <a:ext cx="2494577" cy="923330"/>
          </a:xfrm>
          <a:prstGeom prst="rect">
            <a:avLst/>
          </a:prstGeom>
          <a:noFill/>
        </p:spPr>
        <p:txBody>
          <a:bodyPr wrap="square" rtlCol="0">
            <a:spAutoFit/>
          </a:bodyPr>
          <a:lstStyle/>
          <a:p>
            <a:pPr algn="ctr"/>
            <a:r>
              <a:rPr lang="en-GB" dirty="0">
                <a:solidFill>
                  <a:srgbClr val="FFFF00"/>
                </a:solidFill>
              </a:rPr>
              <a:t>Health &amp; Safety </a:t>
            </a:r>
          </a:p>
          <a:p>
            <a:pPr algn="ctr"/>
            <a:r>
              <a:rPr lang="en-GB" dirty="0">
                <a:solidFill>
                  <a:srgbClr val="FFFF00"/>
                </a:solidFill>
              </a:rPr>
              <a:t>Care Act </a:t>
            </a:r>
          </a:p>
          <a:p>
            <a:pPr algn="ctr"/>
            <a:r>
              <a:rPr lang="en-GB" dirty="0">
                <a:solidFill>
                  <a:srgbClr val="FFFF00"/>
                </a:solidFill>
              </a:rPr>
              <a:t>Changes in the Law </a:t>
            </a:r>
          </a:p>
        </p:txBody>
      </p:sp>
      <p:sp>
        <p:nvSpPr>
          <p:cNvPr id="21" name="TextBox 20">
            <a:extLst>
              <a:ext uri="{FF2B5EF4-FFF2-40B4-BE49-F238E27FC236}">
                <a16:creationId xmlns:a16="http://schemas.microsoft.com/office/drawing/2014/main" id="{F7F186EC-82EE-4116-AB62-F434A4557380}"/>
              </a:ext>
            </a:extLst>
          </p:cNvPr>
          <p:cNvSpPr txBox="1"/>
          <p:nvPr/>
        </p:nvSpPr>
        <p:spPr>
          <a:xfrm>
            <a:off x="8416472" y="2834266"/>
            <a:ext cx="2046119" cy="461665"/>
          </a:xfrm>
          <a:prstGeom prst="rect">
            <a:avLst/>
          </a:prstGeom>
          <a:noFill/>
        </p:spPr>
        <p:txBody>
          <a:bodyPr wrap="square" rtlCol="0">
            <a:spAutoFit/>
          </a:bodyPr>
          <a:lstStyle/>
          <a:p>
            <a:r>
              <a:rPr lang="en-GB" sz="2400" dirty="0">
                <a:solidFill>
                  <a:srgbClr val="66FF66"/>
                </a:solidFill>
              </a:rPr>
              <a:t>Environmental</a:t>
            </a:r>
            <a:r>
              <a:rPr lang="en-GB" dirty="0">
                <a:solidFill>
                  <a:srgbClr val="66FF66"/>
                </a:solidFill>
              </a:rPr>
              <a:t> </a:t>
            </a:r>
          </a:p>
        </p:txBody>
      </p:sp>
      <p:sp>
        <p:nvSpPr>
          <p:cNvPr id="22" name="TextBox 21">
            <a:extLst>
              <a:ext uri="{FF2B5EF4-FFF2-40B4-BE49-F238E27FC236}">
                <a16:creationId xmlns:a16="http://schemas.microsoft.com/office/drawing/2014/main" id="{7D643369-EB3D-475C-87DE-9D6684837678}"/>
              </a:ext>
            </a:extLst>
          </p:cNvPr>
          <p:cNvSpPr txBox="1"/>
          <p:nvPr/>
        </p:nvSpPr>
        <p:spPr>
          <a:xfrm>
            <a:off x="8007335" y="3449310"/>
            <a:ext cx="2494577" cy="646331"/>
          </a:xfrm>
          <a:prstGeom prst="rect">
            <a:avLst/>
          </a:prstGeom>
          <a:noFill/>
        </p:spPr>
        <p:txBody>
          <a:bodyPr wrap="square" rtlCol="0">
            <a:spAutoFit/>
          </a:bodyPr>
          <a:lstStyle/>
          <a:p>
            <a:pPr algn="ctr"/>
            <a:r>
              <a:rPr lang="en-GB" dirty="0">
                <a:solidFill>
                  <a:srgbClr val="66FF66"/>
                </a:solidFill>
              </a:rPr>
              <a:t>Covid </a:t>
            </a:r>
          </a:p>
          <a:p>
            <a:pPr algn="ctr"/>
            <a:r>
              <a:rPr lang="en-GB" dirty="0">
                <a:solidFill>
                  <a:srgbClr val="66FF66"/>
                </a:solidFill>
              </a:rPr>
              <a:t>Weather </a:t>
            </a:r>
          </a:p>
        </p:txBody>
      </p:sp>
    </p:spTree>
    <p:extLst>
      <p:ext uri="{BB962C8B-B14F-4D97-AF65-F5344CB8AC3E}">
        <p14:creationId xmlns:p14="http://schemas.microsoft.com/office/powerpoint/2010/main" val="327608179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7" name="Rectangle 44">
            <a:extLst>
              <a:ext uri="{FF2B5EF4-FFF2-40B4-BE49-F238E27FC236}">
                <a16:creationId xmlns:a16="http://schemas.microsoft.com/office/drawing/2014/main" id="{B5BF6C6A-4A3B-4064-A372-3C229B4A0B22}"/>
              </a:ext>
            </a:extLst>
          </p:cNvPr>
          <p:cNvSpPr>
            <a:spLocks noChangeArrowheads="1"/>
          </p:cNvSpPr>
          <p:nvPr/>
        </p:nvSpPr>
        <p:spPr bwMode="auto">
          <a:xfrm>
            <a:off x="257175" y="1524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pSp>
        <p:nvGrpSpPr>
          <p:cNvPr id="137" name="Group 136">
            <a:extLst>
              <a:ext uri="{FF2B5EF4-FFF2-40B4-BE49-F238E27FC236}">
                <a16:creationId xmlns:a16="http://schemas.microsoft.com/office/drawing/2014/main" id="{130CB2C3-EF42-4301-8B42-91D588AD14D3}"/>
              </a:ext>
            </a:extLst>
          </p:cNvPr>
          <p:cNvGrpSpPr/>
          <p:nvPr/>
        </p:nvGrpSpPr>
        <p:grpSpPr>
          <a:xfrm>
            <a:off x="-53189" y="198302"/>
            <a:ext cx="12298531" cy="6458400"/>
            <a:chOff x="-978160" y="779463"/>
            <a:chExt cx="11303644" cy="5270551"/>
          </a:xfrm>
        </p:grpSpPr>
        <p:sp>
          <p:nvSpPr>
            <p:cNvPr id="79" name="Line 110">
              <a:extLst>
                <a:ext uri="{FF2B5EF4-FFF2-40B4-BE49-F238E27FC236}">
                  <a16:creationId xmlns:a16="http://schemas.microsoft.com/office/drawing/2014/main" id="{BA561F1B-543C-4090-ACFB-D10F98A3BA1A}"/>
                </a:ext>
              </a:extLst>
            </p:cNvPr>
            <p:cNvSpPr>
              <a:spLocks noChangeShapeType="1"/>
            </p:cNvSpPr>
            <p:nvPr/>
          </p:nvSpPr>
          <p:spPr bwMode="auto">
            <a:xfrm>
              <a:off x="730250" y="1687513"/>
              <a:ext cx="508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0" name="Text Box 109">
              <a:extLst>
                <a:ext uri="{FF2B5EF4-FFF2-40B4-BE49-F238E27FC236}">
                  <a16:creationId xmlns:a16="http://schemas.microsoft.com/office/drawing/2014/main" id="{DC326CF6-BE33-4D7D-A884-CD966231B4E4}"/>
                </a:ext>
              </a:extLst>
            </p:cNvPr>
            <p:cNvSpPr txBox="1">
              <a:spLocks noChangeArrowheads="1"/>
            </p:cNvSpPr>
            <p:nvPr/>
          </p:nvSpPr>
          <p:spPr bwMode="auto">
            <a:xfrm>
              <a:off x="-978160" y="1492250"/>
              <a:ext cx="1695710" cy="363538"/>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Childcare issues </a:t>
              </a:r>
            </a:p>
          </p:txBody>
        </p:sp>
        <p:sp>
          <p:nvSpPr>
            <p:cNvPr id="81" name="Line 108">
              <a:extLst>
                <a:ext uri="{FF2B5EF4-FFF2-40B4-BE49-F238E27FC236}">
                  <a16:creationId xmlns:a16="http://schemas.microsoft.com/office/drawing/2014/main" id="{8B0F1CB7-49C8-41AF-A610-F37C082020B7}"/>
                </a:ext>
              </a:extLst>
            </p:cNvPr>
            <p:cNvSpPr>
              <a:spLocks noChangeShapeType="1"/>
            </p:cNvSpPr>
            <p:nvPr/>
          </p:nvSpPr>
          <p:spPr bwMode="auto">
            <a:xfrm>
              <a:off x="1331913" y="2289175"/>
              <a:ext cx="508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2" name="Text Box 107">
              <a:extLst>
                <a:ext uri="{FF2B5EF4-FFF2-40B4-BE49-F238E27FC236}">
                  <a16:creationId xmlns:a16="http://schemas.microsoft.com/office/drawing/2014/main" id="{454D8D05-0C5D-4E24-A505-5736D2D1C4B8}"/>
                </a:ext>
              </a:extLst>
            </p:cNvPr>
            <p:cNvSpPr txBox="1">
              <a:spLocks noChangeArrowheads="1"/>
            </p:cNvSpPr>
            <p:nvPr/>
          </p:nvSpPr>
          <p:spPr bwMode="auto">
            <a:xfrm>
              <a:off x="17199" y="2076451"/>
              <a:ext cx="1060450" cy="568324"/>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Domestic issues </a:t>
              </a:r>
            </a:p>
          </p:txBody>
        </p:sp>
        <p:sp>
          <p:nvSpPr>
            <p:cNvPr id="83" name="Line 106">
              <a:extLst>
                <a:ext uri="{FF2B5EF4-FFF2-40B4-BE49-F238E27FC236}">
                  <a16:creationId xmlns:a16="http://schemas.microsoft.com/office/drawing/2014/main" id="{A02F158D-8FAC-4C58-8B38-9B3D11B78367}"/>
                </a:ext>
              </a:extLst>
            </p:cNvPr>
            <p:cNvSpPr>
              <a:spLocks noChangeShapeType="1"/>
            </p:cNvSpPr>
            <p:nvPr/>
          </p:nvSpPr>
          <p:spPr bwMode="auto">
            <a:xfrm>
              <a:off x="1884363" y="2841625"/>
              <a:ext cx="508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4" name="Text Box 105">
              <a:extLst>
                <a:ext uri="{FF2B5EF4-FFF2-40B4-BE49-F238E27FC236}">
                  <a16:creationId xmlns:a16="http://schemas.microsoft.com/office/drawing/2014/main" id="{909FEE9D-E4AA-4FA5-B818-205A6CCE4417}"/>
                </a:ext>
              </a:extLst>
            </p:cNvPr>
            <p:cNvSpPr txBox="1">
              <a:spLocks noChangeArrowheads="1"/>
            </p:cNvSpPr>
            <p:nvPr/>
          </p:nvSpPr>
          <p:spPr bwMode="auto">
            <a:xfrm>
              <a:off x="823912" y="2705100"/>
              <a:ext cx="1060450" cy="363538"/>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Stress</a:t>
              </a:r>
            </a:p>
          </p:txBody>
        </p:sp>
        <p:sp>
          <p:nvSpPr>
            <p:cNvPr id="85" name="Line 104">
              <a:extLst>
                <a:ext uri="{FF2B5EF4-FFF2-40B4-BE49-F238E27FC236}">
                  <a16:creationId xmlns:a16="http://schemas.microsoft.com/office/drawing/2014/main" id="{9554DA6F-04D1-4278-AC56-F1323FB3A91D}"/>
                </a:ext>
              </a:extLst>
            </p:cNvPr>
            <p:cNvSpPr>
              <a:spLocks noChangeShapeType="1"/>
            </p:cNvSpPr>
            <p:nvPr/>
          </p:nvSpPr>
          <p:spPr bwMode="auto">
            <a:xfrm>
              <a:off x="3074988" y="1695450"/>
              <a:ext cx="508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6" name="Text Box 103">
              <a:extLst>
                <a:ext uri="{FF2B5EF4-FFF2-40B4-BE49-F238E27FC236}">
                  <a16:creationId xmlns:a16="http://schemas.microsoft.com/office/drawing/2014/main" id="{95E5CEF7-8368-4C15-A113-24A6B8607E68}"/>
                </a:ext>
              </a:extLst>
            </p:cNvPr>
            <p:cNvSpPr txBox="1">
              <a:spLocks noChangeArrowheads="1"/>
            </p:cNvSpPr>
            <p:nvPr/>
          </p:nvSpPr>
          <p:spPr bwMode="auto">
            <a:xfrm>
              <a:off x="2000250" y="1492249"/>
              <a:ext cx="1060450" cy="525463"/>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Lack of support </a:t>
              </a:r>
            </a:p>
          </p:txBody>
        </p:sp>
        <p:sp>
          <p:nvSpPr>
            <p:cNvPr id="87" name="Line 102">
              <a:extLst>
                <a:ext uri="{FF2B5EF4-FFF2-40B4-BE49-F238E27FC236}">
                  <a16:creationId xmlns:a16="http://schemas.microsoft.com/office/drawing/2014/main" id="{C6F90EE7-5FC1-48DB-BCC6-79E0CD7EFC86}"/>
                </a:ext>
              </a:extLst>
            </p:cNvPr>
            <p:cNvSpPr>
              <a:spLocks noChangeShapeType="1"/>
            </p:cNvSpPr>
            <p:nvPr/>
          </p:nvSpPr>
          <p:spPr bwMode="auto">
            <a:xfrm>
              <a:off x="3617913" y="2295525"/>
              <a:ext cx="508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9" name="Line 100">
              <a:extLst>
                <a:ext uri="{FF2B5EF4-FFF2-40B4-BE49-F238E27FC236}">
                  <a16:creationId xmlns:a16="http://schemas.microsoft.com/office/drawing/2014/main" id="{EDE20B15-02C0-4832-8574-4FA5D9B1333C}"/>
                </a:ext>
              </a:extLst>
            </p:cNvPr>
            <p:cNvSpPr>
              <a:spLocks noChangeShapeType="1"/>
            </p:cNvSpPr>
            <p:nvPr/>
          </p:nvSpPr>
          <p:spPr bwMode="auto">
            <a:xfrm>
              <a:off x="4170363" y="2847975"/>
              <a:ext cx="508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0" name="Text Box 99">
              <a:extLst>
                <a:ext uri="{FF2B5EF4-FFF2-40B4-BE49-F238E27FC236}">
                  <a16:creationId xmlns:a16="http://schemas.microsoft.com/office/drawing/2014/main" id="{B9A4CF1C-A440-40A9-A1C2-0F19E16BA0A4}"/>
                </a:ext>
              </a:extLst>
            </p:cNvPr>
            <p:cNvSpPr txBox="1">
              <a:spLocks noChangeArrowheads="1"/>
            </p:cNvSpPr>
            <p:nvPr/>
          </p:nvSpPr>
          <p:spPr bwMode="auto">
            <a:xfrm>
              <a:off x="3095625" y="2644774"/>
              <a:ext cx="1060450" cy="523868"/>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Training Support </a:t>
              </a:r>
            </a:p>
          </p:txBody>
        </p:sp>
        <p:sp>
          <p:nvSpPr>
            <p:cNvPr id="91" name="Line 98">
              <a:extLst>
                <a:ext uri="{FF2B5EF4-FFF2-40B4-BE49-F238E27FC236}">
                  <a16:creationId xmlns:a16="http://schemas.microsoft.com/office/drawing/2014/main" id="{359E6E75-E3F3-41E5-952B-355737922CF8}"/>
                </a:ext>
              </a:extLst>
            </p:cNvPr>
            <p:cNvSpPr>
              <a:spLocks noChangeShapeType="1"/>
            </p:cNvSpPr>
            <p:nvPr/>
          </p:nvSpPr>
          <p:spPr bwMode="auto">
            <a:xfrm>
              <a:off x="5281613" y="1679575"/>
              <a:ext cx="50641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2" name="Text Box 97">
              <a:extLst>
                <a:ext uri="{FF2B5EF4-FFF2-40B4-BE49-F238E27FC236}">
                  <a16:creationId xmlns:a16="http://schemas.microsoft.com/office/drawing/2014/main" id="{3E33BA9E-E058-4A49-9335-A2CF533E0AE1}"/>
                </a:ext>
              </a:extLst>
            </p:cNvPr>
            <p:cNvSpPr txBox="1">
              <a:spLocks noChangeArrowheads="1"/>
            </p:cNvSpPr>
            <p:nvPr/>
          </p:nvSpPr>
          <p:spPr bwMode="auto">
            <a:xfrm>
              <a:off x="4042145" y="1492250"/>
              <a:ext cx="1225179" cy="363538"/>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Depression</a:t>
              </a:r>
              <a:r>
                <a:rPr lang="en-GB" dirty="0"/>
                <a:t> </a:t>
              </a:r>
            </a:p>
          </p:txBody>
        </p:sp>
        <p:sp>
          <p:nvSpPr>
            <p:cNvPr id="93" name="Line 96">
              <a:extLst>
                <a:ext uri="{FF2B5EF4-FFF2-40B4-BE49-F238E27FC236}">
                  <a16:creationId xmlns:a16="http://schemas.microsoft.com/office/drawing/2014/main" id="{C68591BB-7707-4551-ADDB-11DD20040659}"/>
                </a:ext>
              </a:extLst>
            </p:cNvPr>
            <p:cNvSpPr>
              <a:spLocks noChangeShapeType="1"/>
            </p:cNvSpPr>
            <p:nvPr/>
          </p:nvSpPr>
          <p:spPr bwMode="auto">
            <a:xfrm>
              <a:off x="5883275" y="2281238"/>
              <a:ext cx="50641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4" name="Text Box 95">
              <a:extLst>
                <a:ext uri="{FF2B5EF4-FFF2-40B4-BE49-F238E27FC236}">
                  <a16:creationId xmlns:a16="http://schemas.microsoft.com/office/drawing/2014/main" id="{D2FCE0BF-7AFC-4B4A-BFFE-35DC2555EE29}"/>
                </a:ext>
              </a:extLst>
            </p:cNvPr>
            <p:cNvSpPr txBox="1">
              <a:spLocks noChangeArrowheads="1"/>
            </p:cNvSpPr>
            <p:nvPr/>
          </p:nvSpPr>
          <p:spPr bwMode="auto">
            <a:xfrm>
              <a:off x="4753106" y="1931987"/>
              <a:ext cx="1060450" cy="698501"/>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Mental Health Issues</a:t>
              </a:r>
            </a:p>
          </p:txBody>
        </p:sp>
        <p:sp>
          <p:nvSpPr>
            <p:cNvPr id="95" name="Line 94">
              <a:extLst>
                <a:ext uri="{FF2B5EF4-FFF2-40B4-BE49-F238E27FC236}">
                  <a16:creationId xmlns:a16="http://schemas.microsoft.com/office/drawing/2014/main" id="{002E7C28-B0F9-4623-82A3-25757705D76A}"/>
                </a:ext>
              </a:extLst>
            </p:cNvPr>
            <p:cNvSpPr>
              <a:spLocks noChangeShapeType="1"/>
            </p:cNvSpPr>
            <p:nvPr/>
          </p:nvSpPr>
          <p:spPr bwMode="auto">
            <a:xfrm>
              <a:off x="6435725" y="2833688"/>
              <a:ext cx="50641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6" name="Text Box 93">
              <a:extLst>
                <a:ext uri="{FF2B5EF4-FFF2-40B4-BE49-F238E27FC236}">
                  <a16:creationId xmlns:a16="http://schemas.microsoft.com/office/drawing/2014/main" id="{8F32F25D-8BC9-42C7-97C1-0CF817DC059A}"/>
                </a:ext>
              </a:extLst>
            </p:cNvPr>
            <p:cNvSpPr txBox="1">
              <a:spLocks noChangeArrowheads="1"/>
            </p:cNvSpPr>
            <p:nvPr/>
          </p:nvSpPr>
          <p:spPr bwMode="auto">
            <a:xfrm>
              <a:off x="5353050" y="2710680"/>
              <a:ext cx="1060450" cy="363538"/>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.Anxiety </a:t>
              </a:r>
            </a:p>
          </p:txBody>
        </p:sp>
        <p:sp>
          <p:nvSpPr>
            <p:cNvPr id="97" name="Line 92">
              <a:extLst>
                <a:ext uri="{FF2B5EF4-FFF2-40B4-BE49-F238E27FC236}">
                  <a16:creationId xmlns:a16="http://schemas.microsoft.com/office/drawing/2014/main" id="{C080B556-149F-470D-994E-F09D5EF821F1}"/>
                </a:ext>
              </a:extLst>
            </p:cNvPr>
            <p:cNvSpPr>
              <a:spLocks noChangeShapeType="1"/>
            </p:cNvSpPr>
            <p:nvPr/>
          </p:nvSpPr>
          <p:spPr bwMode="auto">
            <a:xfrm>
              <a:off x="6136481" y="3595688"/>
              <a:ext cx="50641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8" name="Text Box 91">
              <a:extLst>
                <a:ext uri="{FF2B5EF4-FFF2-40B4-BE49-F238E27FC236}">
                  <a16:creationId xmlns:a16="http://schemas.microsoft.com/office/drawing/2014/main" id="{493C4F06-3326-413D-BF5E-E054360E689A}"/>
                </a:ext>
              </a:extLst>
            </p:cNvPr>
            <p:cNvSpPr txBox="1">
              <a:spLocks noChangeArrowheads="1"/>
            </p:cNvSpPr>
            <p:nvPr/>
          </p:nvSpPr>
          <p:spPr bwMode="auto">
            <a:xfrm>
              <a:off x="5069790" y="3326963"/>
              <a:ext cx="1060450" cy="742950"/>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How far they live from work </a:t>
              </a:r>
            </a:p>
          </p:txBody>
        </p:sp>
        <p:sp>
          <p:nvSpPr>
            <p:cNvPr id="99" name="Line 90">
              <a:extLst>
                <a:ext uri="{FF2B5EF4-FFF2-40B4-BE49-F238E27FC236}">
                  <a16:creationId xmlns:a16="http://schemas.microsoft.com/office/drawing/2014/main" id="{52CBDDAB-761D-4B38-BB02-CB5340971100}"/>
                </a:ext>
              </a:extLst>
            </p:cNvPr>
            <p:cNvSpPr>
              <a:spLocks noChangeShapeType="1"/>
            </p:cNvSpPr>
            <p:nvPr/>
          </p:nvSpPr>
          <p:spPr bwMode="auto">
            <a:xfrm>
              <a:off x="4667251" y="5358606"/>
              <a:ext cx="508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00" name="Text Box 89">
              <a:extLst>
                <a:ext uri="{FF2B5EF4-FFF2-40B4-BE49-F238E27FC236}">
                  <a16:creationId xmlns:a16="http://schemas.microsoft.com/office/drawing/2014/main" id="{53FF6BAF-08B1-46AD-9B1D-7895C61A4975}"/>
                </a:ext>
              </a:extLst>
            </p:cNvPr>
            <p:cNvSpPr txBox="1">
              <a:spLocks noChangeArrowheads="1"/>
            </p:cNvSpPr>
            <p:nvPr/>
          </p:nvSpPr>
          <p:spPr bwMode="auto">
            <a:xfrm>
              <a:off x="4068026" y="4229681"/>
              <a:ext cx="1220675" cy="835431"/>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Car/ Public Transport Unavailable </a:t>
              </a:r>
            </a:p>
          </p:txBody>
        </p:sp>
        <p:sp>
          <p:nvSpPr>
            <p:cNvPr id="101" name="Line 88">
              <a:extLst>
                <a:ext uri="{FF2B5EF4-FFF2-40B4-BE49-F238E27FC236}">
                  <a16:creationId xmlns:a16="http://schemas.microsoft.com/office/drawing/2014/main" id="{59BED1EB-F8A9-4BA9-BE5C-DE176736308B}"/>
                </a:ext>
              </a:extLst>
            </p:cNvPr>
            <p:cNvSpPr>
              <a:spLocks noChangeShapeType="1"/>
            </p:cNvSpPr>
            <p:nvPr/>
          </p:nvSpPr>
          <p:spPr bwMode="auto">
            <a:xfrm>
              <a:off x="5324286" y="4606070"/>
              <a:ext cx="506413"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2" name="Text Box 87">
              <a:extLst>
                <a:ext uri="{FF2B5EF4-FFF2-40B4-BE49-F238E27FC236}">
                  <a16:creationId xmlns:a16="http://schemas.microsoft.com/office/drawing/2014/main" id="{CCC9AA56-F268-45EC-A553-6305D1FADEAB}"/>
                </a:ext>
              </a:extLst>
            </p:cNvPr>
            <p:cNvSpPr txBox="1">
              <a:spLocks noChangeArrowheads="1"/>
            </p:cNvSpPr>
            <p:nvPr/>
          </p:nvSpPr>
          <p:spPr bwMode="auto">
            <a:xfrm>
              <a:off x="3582988" y="5110110"/>
              <a:ext cx="1060450" cy="555676"/>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Bad Weather </a:t>
              </a:r>
            </a:p>
          </p:txBody>
        </p:sp>
        <p:sp>
          <p:nvSpPr>
            <p:cNvPr id="103" name="Line 86">
              <a:extLst>
                <a:ext uri="{FF2B5EF4-FFF2-40B4-BE49-F238E27FC236}">
                  <a16:creationId xmlns:a16="http://schemas.microsoft.com/office/drawing/2014/main" id="{771C2F5B-9AE9-415B-81DD-725030DAF329}"/>
                </a:ext>
              </a:extLst>
            </p:cNvPr>
            <p:cNvSpPr>
              <a:spLocks noChangeShapeType="1"/>
            </p:cNvSpPr>
            <p:nvPr/>
          </p:nvSpPr>
          <p:spPr bwMode="auto">
            <a:xfrm>
              <a:off x="2943225" y="3595688"/>
              <a:ext cx="508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4" name="Text Box 85">
              <a:extLst>
                <a:ext uri="{FF2B5EF4-FFF2-40B4-BE49-F238E27FC236}">
                  <a16:creationId xmlns:a16="http://schemas.microsoft.com/office/drawing/2014/main" id="{52CC53EC-9052-4864-9234-8B40BF661BF1}"/>
                </a:ext>
              </a:extLst>
            </p:cNvPr>
            <p:cNvSpPr txBox="1">
              <a:spLocks noChangeArrowheads="1"/>
            </p:cNvSpPr>
            <p:nvPr/>
          </p:nvSpPr>
          <p:spPr bwMode="auto">
            <a:xfrm>
              <a:off x="1578238" y="3309289"/>
              <a:ext cx="1352288" cy="697561"/>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Low levels of Job satisfaction </a:t>
              </a:r>
            </a:p>
          </p:txBody>
        </p:sp>
        <p:sp>
          <p:nvSpPr>
            <p:cNvPr id="105" name="Line 84">
              <a:extLst>
                <a:ext uri="{FF2B5EF4-FFF2-40B4-BE49-F238E27FC236}">
                  <a16:creationId xmlns:a16="http://schemas.microsoft.com/office/drawing/2014/main" id="{862DC3F1-0E1C-41E2-A829-D1ABC172FDF3}"/>
                </a:ext>
              </a:extLst>
            </p:cNvPr>
            <p:cNvSpPr>
              <a:spLocks noChangeShapeType="1"/>
            </p:cNvSpPr>
            <p:nvPr/>
          </p:nvSpPr>
          <p:spPr bwMode="auto">
            <a:xfrm>
              <a:off x="2493963" y="4152900"/>
              <a:ext cx="50641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6" name="Text Box 83">
              <a:extLst>
                <a:ext uri="{FF2B5EF4-FFF2-40B4-BE49-F238E27FC236}">
                  <a16:creationId xmlns:a16="http://schemas.microsoft.com/office/drawing/2014/main" id="{0ED51580-B0A7-474A-B0F6-BE636425CD3A}"/>
                </a:ext>
              </a:extLst>
            </p:cNvPr>
            <p:cNvSpPr txBox="1">
              <a:spLocks noChangeArrowheads="1"/>
            </p:cNvSpPr>
            <p:nvPr/>
          </p:nvSpPr>
          <p:spPr bwMode="auto">
            <a:xfrm>
              <a:off x="1238249" y="4081464"/>
              <a:ext cx="1255714" cy="441325"/>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Harassment</a:t>
              </a:r>
              <a:r>
                <a:rPr lang="en-GB" dirty="0"/>
                <a:t> </a:t>
              </a:r>
            </a:p>
          </p:txBody>
        </p:sp>
        <p:sp>
          <p:nvSpPr>
            <p:cNvPr id="107" name="Line 82">
              <a:extLst>
                <a:ext uri="{FF2B5EF4-FFF2-40B4-BE49-F238E27FC236}">
                  <a16:creationId xmlns:a16="http://schemas.microsoft.com/office/drawing/2014/main" id="{414F2BA9-5D10-4D54-BE93-3CBDE8541A0D}"/>
                </a:ext>
              </a:extLst>
            </p:cNvPr>
            <p:cNvSpPr>
              <a:spLocks noChangeShapeType="1"/>
            </p:cNvSpPr>
            <p:nvPr/>
          </p:nvSpPr>
          <p:spPr bwMode="auto">
            <a:xfrm>
              <a:off x="1993900" y="4705350"/>
              <a:ext cx="5080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8" name="Text Box 81">
              <a:extLst>
                <a:ext uri="{FF2B5EF4-FFF2-40B4-BE49-F238E27FC236}">
                  <a16:creationId xmlns:a16="http://schemas.microsoft.com/office/drawing/2014/main" id="{2AFD3AE6-7324-4078-92DF-BC327EA32DB9}"/>
                </a:ext>
              </a:extLst>
            </p:cNvPr>
            <p:cNvSpPr txBox="1">
              <a:spLocks noChangeArrowheads="1"/>
            </p:cNvSpPr>
            <p:nvPr/>
          </p:nvSpPr>
          <p:spPr bwMode="auto">
            <a:xfrm>
              <a:off x="894987" y="4606070"/>
              <a:ext cx="1060450" cy="363538"/>
            </a:xfrm>
            <a:prstGeom prst="rect">
              <a:avLst/>
            </a:prstGeom>
            <a:noFill/>
            <a:ln w="9525" cap="rnd">
              <a:solidFill>
                <a:schemeClr val="tx1"/>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1"/>
                  </a:solidFill>
                </a:rPr>
                <a:t>Bullying</a:t>
              </a:r>
              <a:r>
                <a:rPr lang="en-GB" dirty="0"/>
                <a:t> </a:t>
              </a:r>
            </a:p>
          </p:txBody>
        </p:sp>
        <p:sp>
          <p:nvSpPr>
            <p:cNvPr id="109" name="Rectangle 80">
              <a:extLst>
                <a:ext uri="{FF2B5EF4-FFF2-40B4-BE49-F238E27FC236}">
                  <a16:creationId xmlns:a16="http://schemas.microsoft.com/office/drawing/2014/main" id="{93A539F1-3130-4895-9F78-5B6DA5A0DB18}"/>
                </a:ext>
              </a:extLst>
            </p:cNvPr>
            <p:cNvSpPr>
              <a:spLocks noChangeArrowheads="1"/>
            </p:cNvSpPr>
            <p:nvPr/>
          </p:nvSpPr>
          <p:spPr bwMode="auto">
            <a:xfrm>
              <a:off x="381000" y="779463"/>
              <a:ext cx="998538" cy="487362"/>
            </a:xfrm>
            <a:prstGeom prst="rect">
              <a:avLst/>
            </a:prstGeom>
            <a:solidFill>
              <a:schemeClr val="bg1"/>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Home </a:t>
              </a:r>
            </a:p>
          </p:txBody>
        </p:sp>
        <p:sp>
          <p:nvSpPr>
            <p:cNvPr id="110" name="Rectangle 79">
              <a:extLst>
                <a:ext uri="{FF2B5EF4-FFF2-40B4-BE49-F238E27FC236}">
                  <a16:creationId xmlns:a16="http://schemas.microsoft.com/office/drawing/2014/main" id="{958EA41C-7B1E-45D3-B375-39F938D2BD3E}"/>
                </a:ext>
              </a:extLst>
            </p:cNvPr>
            <p:cNvSpPr>
              <a:spLocks noChangeArrowheads="1"/>
            </p:cNvSpPr>
            <p:nvPr/>
          </p:nvSpPr>
          <p:spPr bwMode="auto">
            <a:xfrm>
              <a:off x="2716212" y="779463"/>
              <a:ext cx="1440151" cy="487362"/>
            </a:xfrm>
            <a:prstGeom prst="rect">
              <a:avLst/>
            </a:prstGeom>
            <a:solidFill>
              <a:schemeClr val="bg1"/>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Management</a:t>
              </a:r>
            </a:p>
          </p:txBody>
        </p:sp>
        <p:sp>
          <p:nvSpPr>
            <p:cNvPr id="111" name="Rectangle 78">
              <a:extLst>
                <a:ext uri="{FF2B5EF4-FFF2-40B4-BE49-F238E27FC236}">
                  <a16:creationId xmlns:a16="http://schemas.microsoft.com/office/drawing/2014/main" id="{FA1F1997-E7DB-4121-A96C-0EEE1CFB346C}"/>
                </a:ext>
              </a:extLst>
            </p:cNvPr>
            <p:cNvSpPr>
              <a:spLocks noChangeArrowheads="1"/>
            </p:cNvSpPr>
            <p:nvPr/>
          </p:nvSpPr>
          <p:spPr bwMode="auto">
            <a:xfrm>
              <a:off x="4956175" y="779463"/>
              <a:ext cx="998538" cy="487362"/>
            </a:xfrm>
            <a:prstGeom prst="rect">
              <a:avLst/>
            </a:prstGeom>
            <a:solidFill>
              <a:schemeClr val="bg1"/>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Health</a:t>
              </a:r>
            </a:p>
          </p:txBody>
        </p:sp>
        <p:sp>
          <p:nvSpPr>
            <p:cNvPr id="112" name="Line 77">
              <a:extLst>
                <a:ext uri="{FF2B5EF4-FFF2-40B4-BE49-F238E27FC236}">
                  <a16:creationId xmlns:a16="http://schemas.microsoft.com/office/drawing/2014/main" id="{1F5B9BD0-DE24-4F6F-9418-22D48586E959}"/>
                </a:ext>
              </a:extLst>
            </p:cNvPr>
            <p:cNvSpPr>
              <a:spLocks noChangeShapeType="1"/>
            </p:cNvSpPr>
            <p:nvPr/>
          </p:nvSpPr>
          <p:spPr bwMode="auto">
            <a:xfrm>
              <a:off x="18474" y="3214686"/>
              <a:ext cx="8577969" cy="3719"/>
            </a:xfrm>
            <a:prstGeom prst="line">
              <a:avLst/>
            </a:prstGeom>
            <a:noFill/>
            <a:ln w="10160">
              <a:solidFill>
                <a:schemeClr val="tx1"/>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13" name="Line 76">
              <a:extLst>
                <a:ext uri="{FF2B5EF4-FFF2-40B4-BE49-F238E27FC236}">
                  <a16:creationId xmlns:a16="http://schemas.microsoft.com/office/drawing/2014/main" id="{A7E46158-3CC4-44AE-A7FA-AB4933003ADC}"/>
                </a:ext>
              </a:extLst>
            </p:cNvPr>
            <p:cNvSpPr>
              <a:spLocks noChangeShapeType="1"/>
            </p:cNvSpPr>
            <p:nvPr/>
          </p:nvSpPr>
          <p:spPr bwMode="auto">
            <a:xfrm>
              <a:off x="879475" y="1271588"/>
              <a:ext cx="1865313" cy="1901825"/>
            </a:xfrm>
            <a:prstGeom prst="line">
              <a:avLst/>
            </a:prstGeom>
            <a:noFill/>
            <a:ln w="10160">
              <a:solidFill>
                <a:schemeClr val="tx1"/>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4" name="Line 75">
              <a:extLst>
                <a:ext uri="{FF2B5EF4-FFF2-40B4-BE49-F238E27FC236}">
                  <a16:creationId xmlns:a16="http://schemas.microsoft.com/office/drawing/2014/main" id="{2CC5D338-F22A-4F1B-81BA-6BCB00EE231A}"/>
                </a:ext>
              </a:extLst>
            </p:cNvPr>
            <p:cNvSpPr>
              <a:spLocks noChangeShapeType="1"/>
            </p:cNvSpPr>
            <p:nvPr/>
          </p:nvSpPr>
          <p:spPr bwMode="auto">
            <a:xfrm>
              <a:off x="3216275" y="1271588"/>
              <a:ext cx="1797050" cy="1901825"/>
            </a:xfrm>
            <a:prstGeom prst="line">
              <a:avLst/>
            </a:prstGeom>
            <a:noFill/>
            <a:ln w="10160">
              <a:solidFill>
                <a:schemeClr val="tx1"/>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15" name="Line 74">
              <a:extLst>
                <a:ext uri="{FF2B5EF4-FFF2-40B4-BE49-F238E27FC236}">
                  <a16:creationId xmlns:a16="http://schemas.microsoft.com/office/drawing/2014/main" id="{1CB272FD-93E9-47C7-AD1F-DEB2945F6356}"/>
                </a:ext>
              </a:extLst>
            </p:cNvPr>
            <p:cNvSpPr>
              <a:spLocks noChangeShapeType="1"/>
            </p:cNvSpPr>
            <p:nvPr/>
          </p:nvSpPr>
          <p:spPr bwMode="auto">
            <a:xfrm>
              <a:off x="5456238" y="1271588"/>
              <a:ext cx="1825625" cy="1901825"/>
            </a:xfrm>
            <a:prstGeom prst="line">
              <a:avLst/>
            </a:prstGeom>
            <a:noFill/>
            <a:ln w="10160">
              <a:solidFill>
                <a:schemeClr val="tx1"/>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16" name="Rectangle 73">
              <a:extLst>
                <a:ext uri="{FF2B5EF4-FFF2-40B4-BE49-F238E27FC236}">
                  <a16:creationId xmlns:a16="http://schemas.microsoft.com/office/drawing/2014/main" id="{49B8424D-D239-421A-A440-F1DCC5FF4333}"/>
                </a:ext>
              </a:extLst>
            </p:cNvPr>
            <p:cNvSpPr>
              <a:spLocks noChangeArrowheads="1"/>
            </p:cNvSpPr>
            <p:nvPr/>
          </p:nvSpPr>
          <p:spPr bwMode="auto">
            <a:xfrm>
              <a:off x="1722438" y="5108575"/>
              <a:ext cx="998537" cy="500063"/>
            </a:xfrm>
            <a:prstGeom prst="rect">
              <a:avLst/>
            </a:prstGeom>
            <a:solidFill>
              <a:schemeClr val="bg1"/>
            </a:solidFill>
            <a:ln w="10160">
              <a:solidFill>
                <a:schemeClr val="tx1"/>
              </a:solidFill>
              <a:miter lim="800000"/>
              <a:headEnd/>
              <a:tailEnd/>
            </a:ln>
          </p:spPr>
          <p:txBody>
            <a:bodyPr vert="horz" wrap="square" lIns="91440" tIns="45720" rIns="91440" bIns="45720" numCol="1" anchor="t" anchorCtr="0" compatLnSpc="1">
              <a:prstTxWarp prst="textNoShape">
                <a:avLst/>
              </a:prstTxWarp>
            </a:bodyPr>
            <a:lstStyle/>
            <a:p>
              <a:r>
                <a:rPr lang="en-GB" dirty="0"/>
                <a:t>People</a:t>
              </a:r>
            </a:p>
          </p:txBody>
        </p:sp>
        <p:sp>
          <p:nvSpPr>
            <p:cNvPr id="117" name="Line 72">
              <a:extLst>
                <a:ext uri="{FF2B5EF4-FFF2-40B4-BE49-F238E27FC236}">
                  <a16:creationId xmlns:a16="http://schemas.microsoft.com/office/drawing/2014/main" id="{8D039750-DB50-46AB-9EAF-5F4B711F0FAC}"/>
                </a:ext>
              </a:extLst>
            </p:cNvPr>
            <p:cNvSpPr>
              <a:spLocks noChangeShapeType="1"/>
            </p:cNvSpPr>
            <p:nvPr/>
          </p:nvSpPr>
          <p:spPr bwMode="auto">
            <a:xfrm flipV="1">
              <a:off x="2220913" y="3173413"/>
              <a:ext cx="1612900" cy="1930400"/>
            </a:xfrm>
            <a:prstGeom prst="line">
              <a:avLst/>
            </a:prstGeom>
            <a:noFill/>
            <a:ln w="10160">
              <a:solidFill>
                <a:schemeClr val="tx1"/>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8" name="Rectangle 71">
              <a:extLst>
                <a:ext uri="{FF2B5EF4-FFF2-40B4-BE49-F238E27FC236}">
                  <a16:creationId xmlns:a16="http://schemas.microsoft.com/office/drawing/2014/main" id="{3EF02E8C-1E7E-4F83-863C-FB4D64005B52}"/>
                </a:ext>
              </a:extLst>
            </p:cNvPr>
            <p:cNvSpPr>
              <a:spLocks noChangeArrowheads="1"/>
            </p:cNvSpPr>
            <p:nvPr/>
          </p:nvSpPr>
          <p:spPr bwMode="auto">
            <a:xfrm>
              <a:off x="4312184" y="5692958"/>
              <a:ext cx="1412586" cy="357056"/>
            </a:xfrm>
            <a:prstGeom prst="rect">
              <a:avLst/>
            </a:prstGeom>
            <a:solidFill>
              <a:schemeClr val="bg1"/>
            </a:solidFill>
            <a:ln w="10160">
              <a:solidFill>
                <a:schemeClr val="tx1"/>
              </a:solidFill>
              <a:miter lim="800000"/>
              <a:headEnd/>
              <a:tailEnd/>
            </a:ln>
          </p:spPr>
          <p:txBody>
            <a:bodyPr vert="horz" wrap="square" lIns="91440" tIns="45720" rIns="91440" bIns="45720" numCol="1" anchor="t" anchorCtr="0" compatLnSpc="1">
              <a:prstTxWarp prst="textNoShape">
                <a:avLst/>
              </a:prstTxWarp>
            </a:bodyPr>
            <a:lstStyle/>
            <a:p>
              <a:r>
                <a:rPr lang="en-GB" dirty="0"/>
                <a:t>Environment </a:t>
              </a:r>
            </a:p>
          </p:txBody>
        </p:sp>
        <p:sp>
          <p:nvSpPr>
            <p:cNvPr id="119" name="Line 70">
              <a:extLst>
                <a:ext uri="{FF2B5EF4-FFF2-40B4-BE49-F238E27FC236}">
                  <a16:creationId xmlns:a16="http://schemas.microsoft.com/office/drawing/2014/main" id="{C24D9031-29A6-44D9-AAC7-8A65F76432DC}"/>
                </a:ext>
              </a:extLst>
            </p:cNvPr>
            <p:cNvSpPr>
              <a:spLocks noChangeShapeType="1"/>
            </p:cNvSpPr>
            <p:nvPr/>
          </p:nvSpPr>
          <p:spPr bwMode="auto">
            <a:xfrm flipV="1">
              <a:off x="5000198" y="3251775"/>
              <a:ext cx="1974342" cy="2355273"/>
            </a:xfrm>
            <a:prstGeom prst="line">
              <a:avLst/>
            </a:prstGeom>
            <a:noFill/>
            <a:ln w="10160">
              <a:solidFill>
                <a:schemeClr val="tx1"/>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21" name="Text Box 68">
              <a:extLst>
                <a:ext uri="{FF2B5EF4-FFF2-40B4-BE49-F238E27FC236}">
                  <a16:creationId xmlns:a16="http://schemas.microsoft.com/office/drawing/2014/main" id="{BB7347E9-23DE-4A43-8309-68F624BD4068}"/>
                </a:ext>
              </a:extLst>
            </p:cNvPr>
            <p:cNvSpPr txBox="1">
              <a:spLocks noChangeArrowheads="1"/>
            </p:cNvSpPr>
            <p:nvPr/>
          </p:nvSpPr>
          <p:spPr bwMode="auto">
            <a:xfrm>
              <a:off x="8589254" y="3026544"/>
              <a:ext cx="1736230" cy="523869"/>
            </a:xfrm>
            <a:prstGeom prst="rect">
              <a:avLst/>
            </a:prstGeom>
            <a:solidFill>
              <a:schemeClr val="tx1"/>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algn="ctr"/>
              <a:r>
                <a:rPr lang="en-GB" sz="2400" dirty="0">
                  <a:solidFill>
                    <a:schemeClr val="bg1"/>
                  </a:solidFill>
                </a:rPr>
                <a:t>Absenteeism</a:t>
              </a:r>
            </a:p>
          </p:txBody>
        </p:sp>
      </p:grpSp>
      <p:sp>
        <p:nvSpPr>
          <p:cNvPr id="122" name="Rectangle 111">
            <a:extLst>
              <a:ext uri="{FF2B5EF4-FFF2-40B4-BE49-F238E27FC236}">
                <a16:creationId xmlns:a16="http://schemas.microsoft.com/office/drawing/2014/main" id="{1B687583-20E3-49B0-B497-68C9D8790D9D}"/>
              </a:ext>
            </a:extLst>
          </p:cNvPr>
          <p:cNvSpPr>
            <a:spLocks noChangeArrowheads="1"/>
          </p:cNvSpPr>
          <p:nvPr/>
        </p:nvSpPr>
        <p:spPr bwMode="auto">
          <a:xfrm>
            <a:off x="152400" y="1524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23" name="Rectangle 134">
            <a:extLst>
              <a:ext uri="{FF2B5EF4-FFF2-40B4-BE49-F238E27FC236}">
                <a16:creationId xmlns:a16="http://schemas.microsoft.com/office/drawing/2014/main" id="{5D96EA35-3463-4871-B650-A75E9A187A6B}"/>
              </a:ext>
            </a:extLst>
          </p:cNvPr>
          <p:cNvSpPr>
            <a:spLocks noChangeArrowheads="1"/>
          </p:cNvSpPr>
          <p:nvPr/>
        </p:nvSpPr>
        <p:spPr bwMode="auto">
          <a:xfrm>
            <a:off x="507711"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36" name="Rectangle 135">
            <a:extLst>
              <a:ext uri="{FF2B5EF4-FFF2-40B4-BE49-F238E27FC236}">
                <a16:creationId xmlns:a16="http://schemas.microsoft.com/office/drawing/2014/main" id="{6BA38766-2929-42E0-B8EF-A9993AE0A872}"/>
              </a:ext>
            </a:extLst>
          </p:cNvPr>
          <p:cNvSpPr/>
          <p:nvPr/>
        </p:nvSpPr>
        <p:spPr>
          <a:xfrm>
            <a:off x="8747842" y="83876"/>
            <a:ext cx="3118430" cy="1938992"/>
          </a:xfrm>
          <a:prstGeom prst="rect">
            <a:avLst/>
          </a:prstGeom>
          <a:noFill/>
        </p:spPr>
        <p:txBody>
          <a:bodyPr wrap="square" lIns="91440" tIns="45720" rIns="91440" bIns="45720">
            <a:spAutoFit/>
          </a:bodyPr>
          <a:lstStyle/>
          <a:p>
            <a:pPr algn="ctr"/>
            <a:r>
              <a:rPr lang="en-US" sz="60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Fishbone Diagram </a:t>
            </a:r>
          </a:p>
        </p:txBody>
      </p:sp>
      <p:sp>
        <p:nvSpPr>
          <p:cNvPr id="2" name="TextBox 1">
            <a:extLst>
              <a:ext uri="{FF2B5EF4-FFF2-40B4-BE49-F238E27FC236}">
                <a16:creationId xmlns:a16="http://schemas.microsoft.com/office/drawing/2014/main" id="{62BB7214-50CC-43B3-A5FD-9A0B6EA62C48}"/>
              </a:ext>
            </a:extLst>
          </p:cNvPr>
          <p:cNvSpPr txBox="1"/>
          <p:nvPr/>
        </p:nvSpPr>
        <p:spPr>
          <a:xfrm>
            <a:off x="3856946" y="1959872"/>
            <a:ext cx="1371869" cy="646331"/>
          </a:xfrm>
          <a:prstGeom prst="rect">
            <a:avLst/>
          </a:prstGeom>
          <a:noFill/>
        </p:spPr>
        <p:txBody>
          <a:bodyPr wrap="square" rtlCol="0">
            <a:spAutoFit/>
          </a:bodyPr>
          <a:lstStyle/>
          <a:p>
            <a:r>
              <a:rPr lang="en-GB" dirty="0">
                <a:solidFill>
                  <a:schemeClr val="bg1"/>
                </a:solidFill>
              </a:rPr>
              <a:t>Lack of Progression </a:t>
            </a:r>
          </a:p>
        </p:txBody>
      </p:sp>
    </p:spTree>
    <p:extLst>
      <p:ext uri="{BB962C8B-B14F-4D97-AF65-F5344CB8AC3E}">
        <p14:creationId xmlns:p14="http://schemas.microsoft.com/office/powerpoint/2010/main" val="245500952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1FA9D74-2221-41A7-A3C7-A2F161CDBACF}"/>
              </a:ext>
            </a:extLst>
          </p:cNvPr>
          <p:cNvSpPr/>
          <p:nvPr/>
        </p:nvSpPr>
        <p:spPr>
          <a:xfrm>
            <a:off x="1586687" y="-44970"/>
            <a:ext cx="9018624" cy="1107996"/>
          </a:xfrm>
          <a:prstGeom prst="rect">
            <a:avLst/>
          </a:prstGeom>
          <a:noFill/>
        </p:spPr>
        <p:txBody>
          <a:bodyPr wrap="none" lIns="91440" tIns="45720" rIns="91440" bIns="45720">
            <a:spAutoFit/>
          </a:bodyPr>
          <a:lstStyle/>
          <a:p>
            <a:pPr algn="ctr"/>
            <a:r>
              <a:rPr lang="en-GB" sz="66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Solution of Absenteeism </a:t>
            </a:r>
          </a:p>
        </p:txBody>
      </p:sp>
      <p:graphicFrame>
        <p:nvGraphicFramePr>
          <p:cNvPr id="7" name="Table 7">
            <a:extLst>
              <a:ext uri="{FF2B5EF4-FFF2-40B4-BE49-F238E27FC236}">
                <a16:creationId xmlns:a16="http://schemas.microsoft.com/office/drawing/2014/main" id="{B72C2304-6026-44EC-AA62-80E134245A9C}"/>
              </a:ext>
            </a:extLst>
          </p:cNvPr>
          <p:cNvGraphicFramePr>
            <a:graphicFrameLocks noGrp="1"/>
          </p:cNvGraphicFramePr>
          <p:nvPr>
            <p:extLst>
              <p:ext uri="{D42A27DB-BD31-4B8C-83A1-F6EECF244321}">
                <p14:modId xmlns:p14="http://schemas.microsoft.com/office/powerpoint/2010/main" val="3930959104"/>
              </p:ext>
            </p:extLst>
          </p:nvPr>
        </p:nvGraphicFramePr>
        <p:xfrm>
          <a:off x="2032000" y="2574640"/>
          <a:ext cx="8127999" cy="212344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2002195785"/>
                    </a:ext>
                  </a:extLst>
                </a:gridCol>
                <a:gridCol w="2709333">
                  <a:extLst>
                    <a:ext uri="{9D8B030D-6E8A-4147-A177-3AD203B41FA5}">
                      <a16:colId xmlns:a16="http://schemas.microsoft.com/office/drawing/2014/main" val="3914161818"/>
                    </a:ext>
                  </a:extLst>
                </a:gridCol>
                <a:gridCol w="2709333">
                  <a:extLst>
                    <a:ext uri="{9D8B030D-6E8A-4147-A177-3AD203B41FA5}">
                      <a16:colId xmlns:a16="http://schemas.microsoft.com/office/drawing/2014/main" val="2311759226"/>
                    </a:ext>
                  </a:extLst>
                </a:gridCol>
              </a:tblGrid>
              <a:tr h="370840">
                <a:tc>
                  <a:txBody>
                    <a:bodyPr/>
                    <a:lstStyle/>
                    <a:p>
                      <a:pPr algn="ctr"/>
                      <a:r>
                        <a:rPr lang="en-GB" dirty="0"/>
                        <a:t>Plus</a:t>
                      </a:r>
                    </a:p>
                  </a:txBody>
                  <a:tcPr/>
                </a:tc>
                <a:tc>
                  <a:txBody>
                    <a:bodyPr/>
                    <a:lstStyle/>
                    <a:p>
                      <a:pPr algn="ctr"/>
                      <a:r>
                        <a:rPr lang="en-GB" dirty="0"/>
                        <a:t>Minus</a:t>
                      </a:r>
                    </a:p>
                  </a:txBody>
                  <a:tcPr/>
                </a:tc>
                <a:tc>
                  <a:txBody>
                    <a:bodyPr/>
                    <a:lstStyle/>
                    <a:p>
                      <a:pPr algn="ctr"/>
                      <a:r>
                        <a:rPr lang="en-GB" dirty="0"/>
                        <a:t>Interesting</a:t>
                      </a:r>
                    </a:p>
                  </a:txBody>
                  <a:tcPr/>
                </a:tc>
                <a:extLst>
                  <a:ext uri="{0D108BD9-81ED-4DB2-BD59-A6C34878D82A}">
                    <a16:rowId xmlns:a16="http://schemas.microsoft.com/office/drawing/2014/main" val="2254412246"/>
                  </a:ext>
                </a:extLst>
              </a:tr>
              <a:tr h="370840">
                <a:tc>
                  <a:txBody>
                    <a:bodyPr/>
                    <a:lstStyle/>
                    <a:p>
                      <a:r>
                        <a:rPr lang="en-GB" dirty="0"/>
                        <a:t>Better Quality of car (+8)</a:t>
                      </a:r>
                    </a:p>
                  </a:txBody>
                  <a:tcPr/>
                </a:tc>
                <a:tc>
                  <a:txBody>
                    <a:bodyPr/>
                    <a:lstStyle/>
                    <a:p>
                      <a:r>
                        <a:rPr lang="en-GB" dirty="0"/>
                        <a:t>High cost of training (-7)</a:t>
                      </a:r>
                    </a:p>
                  </a:txBody>
                  <a:tcPr/>
                </a:tc>
                <a:tc>
                  <a:txBody>
                    <a:bodyPr/>
                    <a:lstStyle/>
                    <a:p>
                      <a:r>
                        <a:rPr lang="en-GB" dirty="0"/>
                        <a:t>Less Absenteeism (+10)</a:t>
                      </a:r>
                    </a:p>
                  </a:txBody>
                  <a:tcPr/>
                </a:tc>
                <a:extLst>
                  <a:ext uri="{0D108BD9-81ED-4DB2-BD59-A6C34878D82A}">
                    <a16:rowId xmlns:a16="http://schemas.microsoft.com/office/drawing/2014/main" val="2362619823"/>
                  </a:ext>
                </a:extLst>
              </a:tr>
              <a:tr h="370840">
                <a:tc>
                  <a:txBody>
                    <a:bodyPr/>
                    <a:lstStyle/>
                    <a:p>
                      <a:r>
                        <a:rPr lang="en-GB" dirty="0"/>
                        <a:t>Reducing work stress (+7)</a:t>
                      </a:r>
                    </a:p>
                  </a:txBody>
                  <a:tcPr/>
                </a:tc>
                <a:tc>
                  <a:txBody>
                    <a:bodyPr/>
                    <a:lstStyle/>
                    <a:p>
                      <a:r>
                        <a:rPr lang="en-GB" dirty="0"/>
                        <a:t>Not enough experience (-7)</a:t>
                      </a:r>
                    </a:p>
                  </a:txBody>
                  <a:tcPr/>
                </a:tc>
                <a:tc>
                  <a:txBody>
                    <a:bodyPr/>
                    <a:lstStyle/>
                    <a:p>
                      <a:r>
                        <a:rPr lang="en-GB" dirty="0"/>
                        <a:t>No more stress (+10)</a:t>
                      </a:r>
                    </a:p>
                  </a:txBody>
                  <a:tcPr/>
                </a:tc>
                <a:extLst>
                  <a:ext uri="{0D108BD9-81ED-4DB2-BD59-A6C34878D82A}">
                    <a16:rowId xmlns:a16="http://schemas.microsoft.com/office/drawing/2014/main" val="3195282511"/>
                  </a:ext>
                </a:extLst>
              </a:tr>
              <a:tr h="370840">
                <a:tc>
                  <a:txBody>
                    <a:bodyPr/>
                    <a:lstStyle/>
                    <a:p>
                      <a:r>
                        <a:rPr lang="en-GB" dirty="0"/>
                        <a:t>More cohesive (+7)</a:t>
                      </a:r>
                    </a:p>
                  </a:txBody>
                  <a:tcPr/>
                </a:tc>
                <a:tc>
                  <a:txBody>
                    <a:bodyPr/>
                    <a:lstStyle/>
                    <a:p>
                      <a:r>
                        <a:rPr lang="en-GB" dirty="0"/>
                        <a:t>More resources will be needed (-7)</a:t>
                      </a:r>
                    </a:p>
                  </a:txBody>
                  <a:tcPr/>
                </a:tc>
                <a:tc>
                  <a:txBody>
                    <a:bodyPr/>
                    <a:lstStyle/>
                    <a:p>
                      <a:endParaRPr lang="en-GB" dirty="0"/>
                    </a:p>
                  </a:txBody>
                  <a:tcPr/>
                </a:tc>
                <a:extLst>
                  <a:ext uri="{0D108BD9-81ED-4DB2-BD59-A6C34878D82A}">
                    <a16:rowId xmlns:a16="http://schemas.microsoft.com/office/drawing/2014/main" val="726171794"/>
                  </a:ext>
                </a:extLst>
              </a:tr>
              <a:tr h="370840">
                <a:tc>
                  <a:txBody>
                    <a:bodyPr/>
                    <a:lstStyle/>
                    <a:p>
                      <a:r>
                        <a:rPr lang="en-GB" dirty="0"/>
                        <a:t>More Residents (+9)</a:t>
                      </a:r>
                    </a:p>
                  </a:txBody>
                  <a:tcPr/>
                </a:tc>
                <a:tc>
                  <a:txBody>
                    <a:bodyPr/>
                    <a:lstStyle/>
                    <a:p>
                      <a:endParaRPr lang="en-GB"/>
                    </a:p>
                  </a:txBody>
                  <a:tcPr/>
                </a:tc>
                <a:tc>
                  <a:txBody>
                    <a:bodyPr/>
                    <a:lstStyle/>
                    <a:p>
                      <a:r>
                        <a:rPr lang="en-GB" dirty="0"/>
                        <a:t>Happy Employees  (+8)</a:t>
                      </a:r>
                    </a:p>
                  </a:txBody>
                  <a:tcPr/>
                </a:tc>
                <a:extLst>
                  <a:ext uri="{0D108BD9-81ED-4DB2-BD59-A6C34878D82A}">
                    <a16:rowId xmlns:a16="http://schemas.microsoft.com/office/drawing/2014/main" val="794516272"/>
                  </a:ext>
                </a:extLst>
              </a:tr>
            </a:tbl>
          </a:graphicData>
        </a:graphic>
      </p:graphicFrame>
      <p:graphicFrame>
        <p:nvGraphicFramePr>
          <p:cNvPr id="12" name="Table 12">
            <a:extLst>
              <a:ext uri="{FF2B5EF4-FFF2-40B4-BE49-F238E27FC236}">
                <a16:creationId xmlns:a16="http://schemas.microsoft.com/office/drawing/2014/main" id="{3DA5092D-6899-4175-BDC0-9F221015B328}"/>
              </a:ext>
            </a:extLst>
          </p:cNvPr>
          <p:cNvGraphicFramePr>
            <a:graphicFrameLocks noGrp="1"/>
          </p:cNvGraphicFramePr>
          <p:nvPr>
            <p:extLst>
              <p:ext uri="{D42A27DB-BD31-4B8C-83A1-F6EECF244321}">
                <p14:modId xmlns:p14="http://schemas.microsoft.com/office/powerpoint/2010/main" val="1660309135"/>
              </p:ext>
            </p:extLst>
          </p:nvPr>
        </p:nvGraphicFramePr>
        <p:xfrm>
          <a:off x="2032000" y="5440415"/>
          <a:ext cx="8128000" cy="3657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68332806"/>
                    </a:ext>
                  </a:extLst>
                </a:gridCol>
                <a:gridCol w="2032000">
                  <a:extLst>
                    <a:ext uri="{9D8B030D-6E8A-4147-A177-3AD203B41FA5}">
                      <a16:colId xmlns:a16="http://schemas.microsoft.com/office/drawing/2014/main" val="13739053"/>
                    </a:ext>
                  </a:extLst>
                </a:gridCol>
                <a:gridCol w="2032000">
                  <a:extLst>
                    <a:ext uri="{9D8B030D-6E8A-4147-A177-3AD203B41FA5}">
                      <a16:colId xmlns:a16="http://schemas.microsoft.com/office/drawing/2014/main" val="3751752272"/>
                    </a:ext>
                  </a:extLst>
                </a:gridCol>
                <a:gridCol w="2032000">
                  <a:extLst>
                    <a:ext uri="{9D8B030D-6E8A-4147-A177-3AD203B41FA5}">
                      <a16:colId xmlns:a16="http://schemas.microsoft.com/office/drawing/2014/main" val="3448736457"/>
                    </a:ext>
                  </a:extLst>
                </a:gridCol>
              </a:tblGrid>
              <a:tr h="0">
                <a:tc>
                  <a:txBody>
                    <a:bodyPr/>
                    <a:lstStyle/>
                    <a:p>
                      <a:r>
                        <a:rPr lang="en-GB" dirty="0"/>
                        <a:t>Total </a:t>
                      </a:r>
                    </a:p>
                  </a:txBody>
                  <a:tcPr/>
                </a:tc>
                <a:tc>
                  <a:txBody>
                    <a:bodyPr/>
                    <a:lstStyle/>
                    <a:p>
                      <a:r>
                        <a:rPr lang="en-GB" dirty="0"/>
                        <a:t>+31</a:t>
                      </a:r>
                    </a:p>
                  </a:txBody>
                  <a:tcPr/>
                </a:tc>
                <a:tc>
                  <a:txBody>
                    <a:bodyPr/>
                    <a:lstStyle/>
                    <a:p>
                      <a:r>
                        <a:rPr lang="en-GB" dirty="0"/>
                        <a:t>-21</a:t>
                      </a:r>
                    </a:p>
                  </a:txBody>
                  <a:tcPr/>
                </a:tc>
                <a:tc>
                  <a:txBody>
                    <a:bodyPr/>
                    <a:lstStyle/>
                    <a:p>
                      <a:r>
                        <a:rPr lang="en-GB" dirty="0"/>
                        <a:t>+28</a:t>
                      </a:r>
                    </a:p>
                  </a:txBody>
                  <a:tcPr/>
                </a:tc>
                <a:extLst>
                  <a:ext uri="{0D108BD9-81ED-4DB2-BD59-A6C34878D82A}">
                    <a16:rowId xmlns:a16="http://schemas.microsoft.com/office/drawing/2014/main" val="1016206250"/>
                  </a:ext>
                </a:extLst>
              </a:tr>
            </a:tbl>
          </a:graphicData>
        </a:graphic>
      </p:graphicFrame>
      <p:graphicFrame>
        <p:nvGraphicFramePr>
          <p:cNvPr id="13" name="Table 12">
            <a:extLst>
              <a:ext uri="{FF2B5EF4-FFF2-40B4-BE49-F238E27FC236}">
                <a16:creationId xmlns:a16="http://schemas.microsoft.com/office/drawing/2014/main" id="{DCF647FC-B79E-4384-93AB-B3A8AA8BAAFA}"/>
              </a:ext>
            </a:extLst>
          </p:cNvPr>
          <p:cNvGraphicFramePr>
            <a:graphicFrameLocks noGrp="1"/>
          </p:cNvGraphicFramePr>
          <p:nvPr>
            <p:extLst>
              <p:ext uri="{D42A27DB-BD31-4B8C-83A1-F6EECF244321}">
                <p14:modId xmlns:p14="http://schemas.microsoft.com/office/powerpoint/2010/main" val="830101431"/>
              </p:ext>
            </p:extLst>
          </p:nvPr>
        </p:nvGraphicFramePr>
        <p:xfrm>
          <a:off x="5159115" y="6162456"/>
          <a:ext cx="1873770" cy="464695"/>
        </p:xfrm>
        <a:graphic>
          <a:graphicData uri="http://schemas.openxmlformats.org/drawingml/2006/table">
            <a:tbl>
              <a:tblPr/>
              <a:tblGrid>
                <a:gridCol w="1873770">
                  <a:extLst>
                    <a:ext uri="{9D8B030D-6E8A-4147-A177-3AD203B41FA5}">
                      <a16:colId xmlns:a16="http://schemas.microsoft.com/office/drawing/2014/main" val="3244307434"/>
                    </a:ext>
                  </a:extLst>
                </a:gridCol>
              </a:tblGrid>
              <a:tr h="464695">
                <a:tc>
                  <a:txBody>
                    <a:bodyPr/>
                    <a:lstStyle/>
                    <a:p>
                      <a:r>
                        <a:rPr lang="en-GB" dirty="0"/>
                        <a:t>59 + (-21) = +38</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255050819"/>
                  </a:ext>
                </a:extLst>
              </a:tr>
            </a:tbl>
          </a:graphicData>
        </a:graphic>
      </p:graphicFrame>
      <p:sp>
        <p:nvSpPr>
          <p:cNvPr id="14" name="TextBox 13">
            <a:extLst>
              <a:ext uri="{FF2B5EF4-FFF2-40B4-BE49-F238E27FC236}">
                <a16:creationId xmlns:a16="http://schemas.microsoft.com/office/drawing/2014/main" id="{764B0A8F-1A9C-4029-921D-7ADEE8342A95}"/>
              </a:ext>
            </a:extLst>
          </p:cNvPr>
          <p:cNvSpPr txBox="1"/>
          <p:nvPr/>
        </p:nvSpPr>
        <p:spPr>
          <a:xfrm>
            <a:off x="5159115" y="1355971"/>
            <a:ext cx="2711027" cy="1015663"/>
          </a:xfrm>
          <a:prstGeom prst="rect">
            <a:avLst/>
          </a:prstGeom>
          <a:noFill/>
        </p:spPr>
        <p:txBody>
          <a:bodyPr wrap="square" rtlCol="0">
            <a:spAutoFit/>
          </a:bodyPr>
          <a:lstStyle/>
          <a:p>
            <a:r>
              <a:rPr lang="en-GB" sz="6000" dirty="0">
                <a:solidFill>
                  <a:schemeClr val="bg1"/>
                </a:solidFill>
              </a:rPr>
              <a:t>P.M.I</a:t>
            </a:r>
          </a:p>
        </p:txBody>
      </p:sp>
    </p:spTree>
    <p:extLst>
      <p:ext uri="{BB962C8B-B14F-4D97-AF65-F5344CB8AC3E}">
        <p14:creationId xmlns:p14="http://schemas.microsoft.com/office/powerpoint/2010/main" val="264726299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FF671D2-7F91-435C-9427-F8A42C469570}"/>
              </a:ext>
            </a:extLst>
          </p:cNvPr>
          <p:cNvSpPr/>
          <p:nvPr/>
        </p:nvSpPr>
        <p:spPr>
          <a:xfrm>
            <a:off x="2480865" y="2027498"/>
            <a:ext cx="6947736" cy="1862048"/>
          </a:xfrm>
          <a:prstGeom prst="rect">
            <a:avLst/>
          </a:prstGeom>
          <a:noFill/>
        </p:spPr>
        <p:txBody>
          <a:bodyPr wrap="none" lIns="91440" tIns="45720" rIns="91440" bIns="45720">
            <a:spAutoFit/>
          </a:bodyPr>
          <a:lstStyle/>
          <a:p>
            <a:pPr algn="ctr"/>
            <a:r>
              <a:rPr lang="en-US" sz="11500" b="1" dirty="0">
                <a:ln w="9525">
                  <a:solidFill>
                    <a:schemeClr val="bg1"/>
                  </a:solidFill>
                  <a:prstDash val="solid"/>
                </a:ln>
                <a:solidFill>
                  <a:schemeClr val="bg1"/>
                </a:solidFill>
                <a:effectLst>
                  <a:outerShdw blurRad="12700" dist="38100" dir="2700000" algn="tl" rotWithShape="0">
                    <a:schemeClr val="bg1">
                      <a:lumMod val="50000"/>
                    </a:schemeClr>
                  </a:outerShdw>
                </a:effectLst>
              </a:rPr>
              <a:t>Conclusion</a:t>
            </a:r>
            <a:endParaRPr lang="en-US" sz="115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75080382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4" name="Rectangle 111">
            <a:extLst>
              <a:ext uri="{FF2B5EF4-FFF2-40B4-BE49-F238E27FC236}">
                <a16:creationId xmlns:a16="http://schemas.microsoft.com/office/drawing/2014/main" id="{EDDB2233-2827-4DC6-9D8C-F521422E67A1}"/>
              </a:ext>
            </a:extLst>
          </p:cNvPr>
          <p:cNvSpPr>
            <a:spLocks noChangeArrowheads="1"/>
          </p:cNvSpPr>
          <p:nvPr/>
        </p:nvSpPr>
        <p:spPr bwMode="auto">
          <a:xfrm>
            <a:off x="1374842"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5" name="Rectangle 134">
            <a:extLst>
              <a:ext uri="{FF2B5EF4-FFF2-40B4-BE49-F238E27FC236}">
                <a16:creationId xmlns:a16="http://schemas.microsoft.com/office/drawing/2014/main" id="{46D5F20D-E906-4B13-BC8B-92CE7145414D}"/>
              </a:ext>
            </a:extLst>
          </p:cNvPr>
          <p:cNvSpPr>
            <a:spLocks noChangeArrowheads="1"/>
          </p:cNvSpPr>
          <p:nvPr/>
        </p:nvSpPr>
        <p:spPr bwMode="auto">
          <a:xfrm>
            <a:off x="1374842"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00" name="Rectangle 99">
            <a:extLst>
              <a:ext uri="{FF2B5EF4-FFF2-40B4-BE49-F238E27FC236}">
                <a16:creationId xmlns:a16="http://schemas.microsoft.com/office/drawing/2014/main" id="{FF052085-A2BE-4329-B8BB-891CB7AB40E7}"/>
              </a:ext>
            </a:extLst>
          </p:cNvPr>
          <p:cNvSpPr/>
          <p:nvPr/>
        </p:nvSpPr>
        <p:spPr>
          <a:xfrm>
            <a:off x="3931786" y="0"/>
            <a:ext cx="4328429" cy="1200329"/>
          </a:xfrm>
          <a:prstGeom prst="rect">
            <a:avLst/>
          </a:prstGeom>
          <a:noFill/>
        </p:spPr>
        <p:txBody>
          <a:bodyPr wrap="none" lIns="91440" tIns="45720" rIns="91440" bIns="45720">
            <a:spAutoFit/>
          </a:bodyPr>
          <a:lstStyle/>
          <a:p>
            <a:pPr algn="ctr"/>
            <a:r>
              <a:rPr lang="en-US" sz="72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rPr>
              <a:t>References</a:t>
            </a:r>
          </a:p>
        </p:txBody>
      </p:sp>
      <p:sp>
        <p:nvSpPr>
          <p:cNvPr id="3" name="TextBox 2">
            <a:extLst>
              <a:ext uri="{FF2B5EF4-FFF2-40B4-BE49-F238E27FC236}">
                <a16:creationId xmlns:a16="http://schemas.microsoft.com/office/drawing/2014/main" id="{DEDA7413-B9D9-4015-884E-D45B97496F56}"/>
              </a:ext>
            </a:extLst>
          </p:cNvPr>
          <p:cNvSpPr txBox="1"/>
          <p:nvPr/>
        </p:nvSpPr>
        <p:spPr>
          <a:xfrm>
            <a:off x="579618" y="1200329"/>
            <a:ext cx="11392525" cy="5632311"/>
          </a:xfrm>
          <a:prstGeom prst="rect">
            <a:avLst/>
          </a:prstGeom>
          <a:noFill/>
        </p:spPr>
        <p:txBody>
          <a:bodyPr wrap="square" rtlCol="0">
            <a:spAutoFit/>
          </a:bodyPr>
          <a:lstStyle/>
          <a:p>
            <a:r>
              <a:rPr lang="en-GB" dirty="0">
                <a:solidFill>
                  <a:schemeClr val="bg1"/>
                </a:solidFill>
              </a:rPr>
              <a:t>A.Faramarz; J.N. Noughabi; T.S. Saeed;  ‘A.A. Najafpoor; A. Rezapour (2021). </a:t>
            </a:r>
            <a:r>
              <a:rPr lang="en-GB" i="1" dirty="0">
                <a:solidFill>
                  <a:schemeClr val="bg1"/>
                </a:solidFill>
              </a:rPr>
              <a:t>‘ The lost productivity cost of absenteeism due to covid -19 in heath care worker’s in Iran: A case study in the hospital’s of Mashhad University of Medical sciences’. BMC Health services Research, </a:t>
            </a:r>
            <a:r>
              <a:rPr lang="en-GB" dirty="0">
                <a:solidFill>
                  <a:schemeClr val="bg1"/>
                </a:solidFill>
              </a:rPr>
              <a:t>vol 21 (1), P. 1-1169, LONDON:’ BIOMed Central Ltd. </a:t>
            </a:r>
          </a:p>
          <a:p>
            <a:endParaRPr lang="en-GB" dirty="0">
              <a:solidFill>
                <a:schemeClr val="bg1"/>
              </a:solidFill>
            </a:endParaRPr>
          </a:p>
          <a:p>
            <a:r>
              <a:rPr lang="en-GB" dirty="0">
                <a:solidFill>
                  <a:schemeClr val="bg1"/>
                </a:solidFill>
              </a:rPr>
              <a:t>E.Grinza; R.Francois, (2020 – 01) Wiley subscription service INC.</a:t>
            </a:r>
          </a:p>
          <a:p>
            <a:endParaRPr lang="en-GB" dirty="0">
              <a:solidFill>
                <a:schemeClr val="bg1"/>
              </a:solidFill>
            </a:endParaRPr>
          </a:p>
          <a:p>
            <a:r>
              <a:rPr lang="en-GB" dirty="0">
                <a:solidFill>
                  <a:schemeClr val="bg1"/>
                </a:solidFill>
              </a:rPr>
              <a:t>J.Hewitt – Taylor, (2013) Nursing standard; </a:t>
            </a:r>
            <a:r>
              <a:rPr lang="en-GB" i="1" dirty="0">
                <a:solidFill>
                  <a:schemeClr val="bg1"/>
                </a:solidFill>
              </a:rPr>
              <a:t>‘Identifying, analysing and solving problem in practise‘</a:t>
            </a:r>
            <a:r>
              <a:rPr lang="en-GB" dirty="0">
                <a:solidFill>
                  <a:schemeClr val="bg1"/>
                </a:solidFill>
              </a:rPr>
              <a:t> LONDON, Vol 26, Issue 40, P. 35-41.</a:t>
            </a:r>
          </a:p>
          <a:p>
            <a:r>
              <a:rPr lang="en-GB" dirty="0">
                <a:solidFill>
                  <a:schemeClr val="bg1"/>
                </a:solidFill>
              </a:rPr>
              <a:t>  </a:t>
            </a:r>
          </a:p>
          <a:p>
            <a:r>
              <a:rPr lang="en-GB" dirty="0">
                <a:solidFill>
                  <a:schemeClr val="bg1"/>
                </a:solidFill>
              </a:rPr>
              <a:t>K.E.M De Stobbeleir, I. De clippeleer, M.C.J. Caniels, F. Goedertier, J. Deprez Ans De vose Dirk Buyen. (2016) Published online. </a:t>
            </a:r>
            <a:r>
              <a:rPr lang="en-GB" i="1" dirty="0">
                <a:solidFill>
                  <a:schemeClr val="bg1"/>
                </a:solidFill>
              </a:rPr>
              <a:t>‘The inside effect’s of a strong external employer brand: How external perceptions can influence organ: perceptions can influence organizational absenteeism rates’</a:t>
            </a:r>
            <a:r>
              <a:rPr lang="en-GB" dirty="0">
                <a:solidFill>
                  <a:schemeClr val="bg1"/>
                </a:solidFill>
              </a:rPr>
              <a:t> The international journal of human resources management Vol 29, 2018 – issue 13 pages 2106 – 2136.</a:t>
            </a:r>
          </a:p>
          <a:p>
            <a:endParaRPr lang="en-GB" dirty="0">
              <a:solidFill>
                <a:schemeClr val="bg1"/>
              </a:solidFill>
            </a:endParaRPr>
          </a:p>
          <a:p>
            <a:r>
              <a:rPr lang="en-GB" dirty="0">
                <a:solidFill>
                  <a:schemeClr val="bg1"/>
                </a:solidFill>
              </a:rPr>
              <a:t>L. Unruh; J. Lindell; M. Strickland (2007), </a:t>
            </a:r>
            <a:r>
              <a:rPr lang="en-GB" i="1" dirty="0">
                <a:solidFill>
                  <a:schemeClr val="bg1"/>
                </a:solidFill>
              </a:rPr>
              <a:t>‘Nurse absenteeism and workload: Negative effect on restrait use, incident report and mortality’.</a:t>
            </a:r>
            <a:r>
              <a:rPr lang="en-GB" dirty="0">
                <a:solidFill>
                  <a:schemeClr val="bg1"/>
                </a:solidFill>
              </a:rPr>
              <a:t> Journal of Advanced Nursing, Accepted for publication 1 August 2007, Oxford, UK, Blackwell publishing Ltd Vol 60 (6), P 673-681. </a:t>
            </a:r>
          </a:p>
          <a:p>
            <a:endParaRPr lang="en-GB" dirty="0">
              <a:solidFill>
                <a:schemeClr val="bg1"/>
              </a:solidFill>
            </a:endParaRPr>
          </a:p>
          <a:p>
            <a:r>
              <a:rPr lang="en-GB" dirty="0">
                <a:solidFill>
                  <a:schemeClr val="bg1"/>
                </a:solidFill>
              </a:rPr>
              <a:t>S. Damart &amp; F.Kletz (2006) ‘</a:t>
            </a:r>
            <a:r>
              <a:rPr lang="en-GB" i="1" dirty="0">
                <a:solidFill>
                  <a:schemeClr val="bg1"/>
                </a:solidFill>
              </a:rPr>
              <a:t>When the management of nurse absenteeism: A study based on a comparison of two health care facilities</a:t>
            </a:r>
            <a:r>
              <a:rPr lang="en-GB" dirty="0">
                <a:solidFill>
                  <a:schemeClr val="bg1"/>
                </a:solidFill>
              </a:rPr>
              <a:t>’. Journal of Nursing Management (online) 24 (1), P 4-11. </a:t>
            </a:r>
          </a:p>
        </p:txBody>
      </p:sp>
    </p:spTree>
    <p:extLst>
      <p:ext uri="{BB962C8B-B14F-4D97-AF65-F5344CB8AC3E}">
        <p14:creationId xmlns:p14="http://schemas.microsoft.com/office/powerpoint/2010/main" val="287807182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780</TotalTime>
  <Words>1831</Words>
  <Application>Microsoft Office PowerPoint</Application>
  <PresentationFormat>Widescreen</PresentationFormat>
  <Paragraphs>121</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Tw Cen MT</vt:lpstr>
      <vt:lpstr>Wingdings</vt:lpstr>
      <vt:lpstr>Droplet</vt:lpstr>
      <vt:lpstr>Student Name : Jamilla Robinson  Student I.D Number : 2030082     Module : Problem Solving and Decision Making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Jamilla Robinson</dc:creator>
  <cp:lastModifiedBy>Jamilla Robinson</cp:lastModifiedBy>
  <cp:revision>1</cp:revision>
  <dcterms:created xsi:type="dcterms:W3CDTF">2022-02-10T17:34:29Z</dcterms:created>
  <dcterms:modified xsi:type="dcterms:W3CDTF">2022-03-11T22:35:48Z</dcterms:modified>
</cp:coreProperties>
</file>