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notesMasterIdLst>
    <p:notesMasterId r:id="rId12"/>
  </p:notesMasterIdLst>
  <p:sldIdLst>
    <p:sldId id="257" r:id="rId2"/>
    <p:sldId id="264" r:id="rId3"/>
    <p:sldId id="265" r:id="rId4"/>
    <p:sldId id="258" r:id="rId5"/>
    <p:sldId id="266" r:id="rId6"/>
    <p:sldId id="259" r:id="rId7"/>
    <p:sldId id="260" r:id="rId8"/>
    <p:sldId id="262" r:id="rId9"/>
    <p:sldId id="261"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purl.oclc.org/ooxml/drawingml/main" xmlns:r="http://purl.oclc.org/ooxml/officeDocument/relationships" xmlns:p1510="http://schemas.microsoft.com/office/powerpoint/2015/10/main">
  <p1510:revLst>
    <p1510:client id="{424A669B-40D5-4C37-AF2E-3558D7CE65DA}" v="66" dt="2024-10-20T16:14:37.422"/>
  </p1510:revLst>
</p1510:revInfo>
</file>

<file path=ppt/tableStyles.xml><?xml version="1.0" encoding="utf-8"?>
<a:tblStyleLst xmlns:a="http://purl.oclc.org/ooxml/drawingml/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
            </a:schemeClr>
          </a:solidFill>
        </a:fill>
      </a:tcStyle>
    </a:wholeTbl>
    <a:band1H>
      <a:tcStyle>
        <a:tcBdr/>
        <a:fill>
          <a:solidFill>
            <a:schemeClr val="accent1">
              <a:tint val="40%"/>
            </a:schemeClr>
          </a:solidFill>
        </a:fill>
      </a:tcStyle>
    </a:band1H>
    <a:band2H>
      <a:tcStyle>
        <a:tcBdr/>
      </a:tcStyle>
    </a:band2H>
    <a:band1V>
      <a:tcStyle>
        <a:tcBdr/>
        <a:fill>
          <a:solidFill>
            <a:schemeClr val="accent1">
              <a:tint val="4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presProps" Target="presProps.xml"/><Relationship Id="rId18" Type="http://schemas.microsoft.com/office/2015/10/relationships/revisionInfo" Target="revisionInfo.xml"/><Relationship Id="rId3" Type="http://purl.oclc.org/ooxml/officeDocument/relationships/slide" Target="slides/slide2.xml"/><Relationship Id="rId7" Type="http://purl.oclc.org/ooxml/officeDocument/relationships/slide" Target="slides/slide6.xml"/><Relationship Id="rId12" Type="http://purl.oclc.org/ooxml/officeDocument/relationships/notesMaster" Target="notesMasters/notesMaster1.xml"/><Relationship Id="rId17" Type="http://schemas.microsoft.com/office/2016/11/relationships/changesInfo" Target="changesInfos/changesInfo1.xml"/><Relationship Id="rId2" Type="http://purl.oclc.org/ooxml/officeDocument/relationships/slide" Target="slides/slide1.xml"/><Relationship Id="rId16" Type="http://purl.oclc.org/ooxml/officeDocument/relationships/tableStyles" Target="tableStyles.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theme" Target="theme/theme1.xml"/><Relationship Id="rId10" Type="http://purl.oclc.org/ooxml/officeDocument/relationships/slide" Target="slides/slide9.xml"/><Relationship Id="rId4" Type="http://purl.oclc.org/ooxml/officeDocument/relationships/slide" Target="slides/slide3.xml"/><Relationship Id="rId9" Type="http://purl.oclc.org/ooxml/officeDocument/relationships/slide" Target="slides/slide8.xml"/><Relationship Id="rId14" Type="http://purl.oclc.org/ooxml/officeDocument/relationships/viewProps" Target="viewProps.xml"/></Relationships>
</file>

<file path=ppt/changesInfos/changesInfo1.xml><?xml version="1.0" encoding="utf-8"?>
<pc:chgInfo xmlns:a="http://purl.oclc.org/ooxml/drawingml/main" xmlns:r="http://purl.oclc.org/ooxml/officeDocument/relationships" xmlns:ac="http://schemas.microsoft.com/office/drawing/2013/main/command" xmlns:pc="http://schemas.microsoft.com/office/powerpoint/2013/main/command">
  <pc:docChgLst>
    <pc:chgData name="Radoslav Nikolov (2118366)" userId="f3e6090b-4d36-416e-ada9-e9e9ec5dc2a5" providerId="ADAL" clId="{424A669B-40D5-4C37-AF2E-3558D7CE65DA}"/>
    <pc:docChg chg="undo custSel mod addSld delSld modSld">
      <pc:chgData name="Radoslav Nikolov (2118366)" userId="f3e6090b-4d36-416e-ada9-e9e9ec5dc2a5" providerId="ADAL" clId="{424A669B-40D5-4C37-AF2E-3558D7CE65DA}" dt="2024-10-20T16:41:06.258" v="687" actId="12385"/>
      <pc:docMkLst>
        <pc:docMk/>
      </pc:docMkLst>
      <pc:sldChg chg="modSp mod">
        <pc:chgData name="Radoslav Nikolov (2118366)" userId="f3e6090b-4d36-416e-ada9-e9e9ec5dc2a5" providerId="ADAL" clId="{424A669B-40D5-4C37-AF2E-3558D7CE65DA}" dt="2024-10-20T16:39:31.096" v="683" actId="20577"/>
        <pc:sldMkLst>
          <pc:docMk/>
          <pc:sldMk cId="0" sldId="257"/>
        </pc:sldMkLst>
        <pc:spChg chg="mod">
          <ac:chgData name="Radoslav Nikolov (2118366)" userId="f3e6090b-4d36-416e-ada9-e9e9ec5dc2a5" providerId="ADAL" clId="{424A669B-40D5-4C37-AF2E-3558D7CE65DA}" dt="2024-10-20T16:39:31.096" v="683" actId="20577"/>
          <ac:spMkLst>
            <pc:docMk/>
            <pc:sldMk cId="0" sldId="257"/>
            <ac:spMk id="11" creationId="{139099E2-AEA1-D953-E941-6E8B9DAB8AFD}"/>
          </ac:spMkLst>
        </pc:spChg>
      </pc:sldChg>
      <pc:sldChg chg="addSp modSp mod">
        <pc:chgData name="Radoslav Nikolov (2118366)" userId="f3e6090b-4d36-416e-ada9-e9e9ec5dc2a5" providerId="ADAL" clId="{424A669B-40D5-4C37-AF2E-3558D7CE65DA}" dt="2024-10-20T16:30:59.891" v="670" actId="20577"/>
        <pc:sldMkLst>
          <pc:docMk/>
          <pc:sldMk cId="0" sldId="258"/>
        </pc:sldMkLst>
        <pc:spChg chg="mod">
          <ac:chgData name="Radoslav Nikolov (2118366)" userId="f3e6090b-4d36-416e-ada9-e9e9ec5dc2a5" providerId="ADAL" clId="{424A669B-40D5-4C37-AF2E-3558D7CE65DA}" dt="2024-10-20T16:30:59.891" v="670" actId="20577"/>
          <ac:spMkLst>
            <pc:docMk/>
            <pc:sldMk cId="0" sldId="258"/>
            <ac:spMk id="14" creationId="{7878C60E-BA0D-E3B1-7EC9-A6B0576DE8CB}"/>
          </ac:spMkLst>
        </pc:spChg>
        <pc:spChg chg="add mod">
          <ac:chgData name="Radoslav Nikolov (2118366)" userId="f3e6090b-4d36-416e-ada9-e9e9ec5dc2a5" providerId="ADAL" clId="{424A669B-40D5-4C37-AF2E-3558D7CE65DA}" dt="2024-10-20T15:22:11.612" v="494" actId="1076"/>
          <ac:spMkLst>
            <pc:docMk/>
            <pc:sldMk cId="0" sldId="258"/>
            <ac:spMk id="15" creationId="{87825976-DA66-21FE-2F64-057DBD8058E4}"/>
          </ac:spMkLst>
        </pc:spChg>
      </pc:sldChg>
      <pc:sldChg chg="addSp delSp modSp mod">
        <pc:chgData name="Radoslav Nikolov (2118366)" userId="f3e6090b-4d36-416e-ada9-e9e9ec5dc2a5" providerId="ADAL" clId="{424A669B-40D5-4C37-AF2E-3558D7CE65DA}" dt="2024-10-20T16:35:35.961" v="673" actId="207"/>
        <pc:sldMkLst>
          <pc:docMk/>
          <pc:sldMk cId="0" sldId="259"/>
        </pc:sldMkLst>
        <pc:spChg chg="add del mod">
          <ac:chgData name="Radoslav Nikolov (2118366)" userId="f3e6090b-4d36-416e-ada9-e9e9ec5dc2a5" providerId="ADAL" clId="{424A669B-40D5-4C37-AF2E-3558D7CE65DA}" dt="2024-10-20T16:35:35.961" v="673" actId="207"/>
          <ac:spMkLst>
            <pc:docMk/>
            <pc:sldMk cId="0" sldId="259"/>
            <ac:spMk id="10" creationId="{B1DF433A-E2C1-4964-A70F-EB59ECC62B75}"/>
          </ac:spMkLst>
        </pc:spChg>
        <pc:spChg chg="add mod">
          <ac:chgData name="Radoslav Nikolov (2118366)" userId="f3e6090b-4d36-416e-ada9-e9e9ec5dc2a5" providerId="ADAL" clId="{424A669B-40D5-4C37-AF2E-3558D7CE65DA}" dt="2024-10-20T15:21:16.760" v="476" actId="1076"/>
          <ac:spMkLst>
            <pc:docMk/>
            <pc:sldMk cId="0" sldId="259"/>
            <ac:spMk id="11" creationId="{E87F8E95-0E9A-08C1-A815-AB6F0F021E66}"/>
          </ac:spMkLst>
        </pc:spChg>
        <pc:graphicFrameChg chg="add del">
          <ac:chgData name="Radoslav Nikolov (2118366)" userId="f3e6090b-4d36-416e-ada9-e9e9ec5dc2a5" providerId="ADAL" clId="{424A669B-40D5-4C37-AF2E-3558D7CE65DA}" dt="2024-10-20T16:17:18.480" v="631" actId="26606"/>
          <ac:graphicFrameMkLst>
            <pc:docMk/>
            <pc:sldMk cId="0" sldId="259"/>
            <ac:graphicFrameMk id="13" creationId="{CC52BB10-7702-3514-8C0C-1071A5076EBC}"/>
          </ac:graphicFrameMkLst>
        </pc:graphicFrameChg>
        <pc:graphicFrameChg chg="add del">
          <ac:chgData name="Radoslav Nikolov (2118366)" userId="f3e6090b-4d36-416e-ada9-e9e9ec5dc2a5" providerId="ADAL" clId="{424A669B-40D5-4C37-AF2E-3558D7CE65DA}" dt="2024-10-20T16:17:25.946" v="633" actId="26606"/>
          <ac:graphicFrameMkLst>
            <pc:docMk/>
            <pc:sldMk cId="0" sldId="259"/>
            <ac:graphicFrameMk id="15" creationId="{66E32817-58D5-F0E4-9A13-9CF01E747D3B}"/>
          </ac:graphicFrameMkLst>
        </pc:graphicFrameChg>
        <pc:graphicFrameChg chg="add del">
          <ac:chgData name="Radoslav Nikolov (2118366)" userId="f3e6090b-4d36-416e-ada9-e9e9ec5dc2a5" providerId="ADAL" clId="{424A669B-40D5-4C37-AF2E-3558D7CE65DA}" dt="2024-10-20T16:17:43.119" v="635" actId="26606"/>
          <ac:graphicFrameMkLst>
            <pc:docMk/>
            <pc:sldMk cId="0" sldId="259"/>
            <ac:graphicFrameMk id="17" creationId="{60690AF9-8DDC-C93A-B2AF-BFCFFED4BD28}"/>
          </ac:graphicFrameMkLst>
        </pc:graphicFrameChg>
      </pc:sldChg>
      <pc:sldChg chg="addSp delSp modSp mod">
        <pc:chgData name="Radoslav Nikolov (2118366)" userId="f3e6090b-4d36-416e-ada9-e9e9ec5dc2a5" providerId="ADAL" clId="{424A669B-40D5-4C37-AF2E-3558D7CE65DA}" dt="2024-10-20T16:21:11.500" v="659" actId="6549"/>
        <pc:sldMkLst>
          <pc:docMk/>
          <pc:sldMk cId="0" sldId="260"/>
        </pc:sldMkLst>
        <pc:spChg chg="mod">
          <ac:chgData name="Radoslav Nikolov (2118366)" userId="f3e6090b-4d36-416e-ada9-e9e9ec5dc2a5" providerId="ADAL" clId="{424A669B-40D5-4C37-AF2E-3558D7CE65DA}" dt="2024-10-20T15:54:38.018" v="553" actId="1076"/>
          <ac:spMkLst>
            <pc:docMk/>
            <pc:sldMk cId="0" sldId="260"/>
            <ac:spMk id="8" creationId="{DB022E42-2AB4-268A-9417-DCD6613DA23A}"/>
          </ac:spMkLst>
        </pc:spChg>
        <pc:spChg chg="del mod">
          <ac:chgData name="Radoslav Nikolov (2118366)" userId="f3e6090b-4d36-416e-ada9-e9e9ec5dc2a5" providerId="ADAL" clId="{424A669B-40D5-4C37-AF2E-3558D7CE65DA}" dt="2024-10-20T15:46:41.891" v="521"/>
          <ac:spMkLst>
            <pc:docMk/>
            <pc:sldMk cId="0" sldId="260"/>
            <ac:spMk id="11" creationId="{E5E730CC-3053-A881-047E-78CE0EB77694}"/>
          </ac:spMkLst>
        </pc:spChg>
        <pc:spChg chg="add mod">
          <ac:chgData name="Radoslav Nikolov (2118366)" userId="f3e6090b-4d36-416e-ada9-e9e9ec5dc2a5" providerId="ADAL" clId="{424A669B-40D5-4C37-AF2E-3558D7CE65DA}" dt="2024-10-20T15:48:04.641" v="526" actId="1076"/>
          <ac:spMkLst>
            <pc:docMk/>
            <pc:sldMk cId="0" sldId="260"/>
            <ac:spMk id="12" creationId="{D0BC23E5-AA32-7BE3-53A0-D079EE220B65}"/>
          </ac:spMkLst>
        </pc:spChg>
        <pc:spChg chg="add">
          <ac:chgData name="Radoslav Nikolov (2118366)" userId="f3e6090b-4d36-416e-ada9-e9e9ec5dc2a5" providerId="ADAL" clId="{424A669B-40D5-4C37-AF2E-3558D7CE65DA}" dt="2024-10-20T15:46:04.535" v="519"/>
          <ac:spMkLst>
            <pc:docMk/>
            <pc:sldMk cId="0" sldId="260"/>
            <ac:spMk id="13" creationId="{40181E6D-AEA0-E285-CEF7-D407476DBC4F}"/>
          </ac:spMkLst>
        </pc:spChg>
        <pc:spChg chg="add mod">
          <ac:chgData name="Radoslav Nikolov (2118366)" userId="f3e6090b-4d36-416e-ada9-e9e9ec5dc2a5" providerId="ADAL" clId="{424A669B-40D5-4C37-AF2E-3558D7CE65DA}" dt="2024-10-20T16:21:11.500" v="659" actId="6549"/>
          <ac:spMkLst>
            <pc:docMk/>
            <pc:sldMk cId="0" sldId="260"/>
            <ac:spMk id="14" creationId="{86B3DDAF-0A06-7D67-D8C3-014B39A85006}"/>
          </ac:spMkLst>
        </pc:spChg>
        <pc:picChg chg="mod">
          <ac:chgData name="Radoslav Nikolov (2118366)" userId="f3e6090b-4d36-416e-ada9-e9e9ec5dc2a5" providerId="ADAL" clId="{424A669B-40D5-4C37-AF2E-3558D7CE65DA}" dt="2024-10-20T15:45:50.960" v="516" actId="14100"/>
          <ac:picMkLst>
            <pc:docMk/>
            <pc:sldMk cId="0" sldId="260"/>
            <ac:picMk id="9" creationId="{7258C6B8-342E-6425-5872-10A04C1A7D43}"/>
          </ac:picMkLst>
        </pc:picChg>
      </pc:sldChg>
      <pc:sldChg chg="addSp modSp mod">
        <pc:chgData name="Radoslav Nikolov (2118366)" userId="f3e6090b-4d36-416e-ada9-e9e9ec5dc2a5" providerId="ADAL" clId="{424A669B-40D5-4C37-AF2E-3558D7CE65DA}" dt="2024-10-20T15:51:40.400" v="543" actId="14100"/>
        <pc:sldMkLst>
          <pc:docMk/>
          <pc:sldMk cId="0" sldId="262"/>
        </pc:sldMkLst>
        <pc:spChg chg="add mod">
          <ac:chgData name="Radoslav Nikolov (2118366)" userId="f3e6090b-4d36-416e-ada9-e9e9ec5dc2a5" providerId="ADAL" clId="{424A669B-40D5-4C37-AF2E-3558D7CE65DA}" dt="2024-10-20T15:19:09.768" v="445" actId="1076"/>
          <ac:spMkLst>
            <pc:docMk/>
            <pc:sldMk cId="0" sldId="262"/>
            <ac:spMk id="13" creationId="{374C9B66-01DB-4625-D628-3A08B767B118}"/>
          </ac:spMkLst>
        </pc:spChg>
        <pc:picChg chg="mod">
          <ac:chgData name="Radoslav Nikolov (2118366)" userId="f3e6090b-4d36-416e-ada9-e9e9ec5dc2a5" providerId="ADAL" clId="{424A669B-40D5-4C37-AF2E-3558D7CE65DA}" dt="2024-10-20T15:51:40.400" v="543" actId="14100"/>
          <ac:picMkLst>
            <pc:docMk/>
            <pc:sldMk cId="0" sldId="262"/>
            <ac:picMk id="12" creationId="{B9A6DEFE-6666-3177-6217-57571455AF18}"/>
          </ac:picMkLst>
        </pc:picChg>
      </pc:sldChg>
      <pc:sldChg chg="addSp delSp modSp mod modClrScheme chgLayout">
        <pc:chgData name="Radoslav Nikolov (2118366)" userId="f3e6090b-4d36-416e-ada9-e9e9ec5dc2a5" providerId="ADAL" clId="{424A669B-40D5-4C37-AF2E-3558D7CE65DA}" dt="2024-10-20T16:22:18.246" v="660" actId="26606"/>
        <pc:sldMkLst>
          <pc:docMk/>
          <pc:sldMk cId="3949658632" sldId="263"/>
        </pc:sldMkLst>
        <pc:spChg chg="mod">
          <ac:chgData name="Radoslav Nikolov (2118366)" userId="f3e6090b-4d36-416e-ada9-e9e9ec5dc2a5" providerId="ADAL" clId="{424A669B-40D5-4C37-AF2E-3558D7CE65DA}" dt="2024-10-20T15:13:50.722" v="398" actId="26606"/>
          <ac:spMkLst>
            <pc:docMk/>
            <pc:sldMk cId="3949658632" sldId="263"/>
            <ac:spMk id="2" creationId="{B4A714CF-9352-7F22-0E63-57728234FCED}"/>
          </ac:spMkLst>
        </pc:spChg>
        <pc:spChg chg="del mod">
          <ac:chgData name="Radoslav Nikolov (2118366)" userId="f3e6090b-4d36-416e-ada9-e9e9ec5dc2a5" providerId="ADAL" clId="{424A669B-40D5-4C37-AF2E-3558D7CE65DA}" dt="2024-10-20T16:22:18.246" v="660" actId="26606"/>
          <ac:spMkLst>
            <pc:docMk/>
            <pc:sldMk cId="3949658632" sldId="263"/>
            <ac:spMk id="3" creationId="{26F5D51C-9481-0D32-722C-FE27437CD478}"/>
          </ac:spMkLst>
        </pc:spChg>
        <pc:spChg chg="add mod">
          <ac:chgData name="Radoslav Nikolov (2118366)" userId="f3e6090b-4d36-416e-ada9-e9e9ec5dc2a5" providerId="ADAL" clId="{424A669B-40D5-4C37-AF2E-3558D7CE65DA}" dt="2024-10-20T15:50:04.232" v="531" actId="1076"/>
          <ac:spMkLst>
            <pc:docMk/>
            <pc:sldMk cId="3949658632" sldId="263"/>
            <ac:spMk id="6" creationId="{76D932D5-C0C2-A355-9040-B5617F8F3C37}"/>
          </ac:spMkLst>
        </pc:spChg>
        <pc:spChg chg="add del mod">
          <ac:chgData name="Radoslav Nikolov (2118366)" userId="f3e6090b-4d36-416e-ada9-e9e9ec5dc2a5" providerId="ADAL" clId="{424A669B-40D5-4C37-AF2E-3558D7CE65DA}" dt="2024-10-20T15:16:40.056" v="399" actId="931"/>
          <ac:spMkLst>
            <pc:docMk/>
            <pc:sldMk cId="3949658632" sldId="263"/>
            <ac:spMk id="8" creationId="{2810B8BF-5F5C-D527-8E9E-71E7DD5C6AD1}"/>
          </ac:spMkLst>
        </pc:spChg>
        <pc:graphicFrameChg chg="add">
          <ac:chgData name="Radoslav Nikolov (2118366)" userId="f3e6090b-4d36-416e-ada9-e9e9ec5dc2a5" providerId="ADAL" clId="{424A669B-40D5-4C37-AF2E-3558D7CE65DA}" dt="2024-10-20T16:22:18.246" v="660" actId="26606"/>
          <ac:graphicFrameMkLst>
            <pc:docMk/>
            <pc:sldMk cId="3949658632" sldId="263"/>
            <ac:graphicFrameMk id="9" creationId="{34B59466-FD33-892D-88DD-893848574878}"/>
          </ac:graphicFrameMkLst>
        </pc:graphicFrameChg>
        <pc:picChg chg="add mod">
          <ac:chgData name="Radoslav Nikolov (2118366)" userId="f3e6090b-4d36-416e-ada9-e9e9ec5dc2a5" providerId="ADAL" clId="{424A669B-40D5-4C37-AF2E-3558D7CE65DA}" dt="2024-10-20T15:49:58.200" v="530" actId="1076"/>
          <ac:picMkLst>
            <pc:docMk/>
            <pc:sldMk cId="3949658632" sldId="263"/>
            <ac:picMk id="5" creationId="{25398511-2163-8946-4F9C-38F6478B1E37}"/>
          </ac:picMkLst>
        </pc:picChg>
      </pc:sldChg>
      <pc:sldChg chg="addSp delSp modSp new mod modClrScheme chgLayout">
        <pc:chgData name="Radoslav Nikolov (2118366)" userId="f3e6090b-4d36-416e-ada9-e9e9ec5dc2a5" providerId="ADAL" clId="{424A669B-40D5-4C37-AF2E-3558D7CE65DA}" dt="2024-10-20T15:44:05.977" v="514" actId="27636"/>
        <pc:sldMkLst>
          <pc:docMk/>
          <pc:sldMk cId="1439016304" sldId="264"/>
        </pc:sldMkLst>
        <pc:spChg chg="mod">
          <ac:chgData name="Radoslav Nikolov (2118366)" userId="f3e6090b-4d36-416e-ada9-e9e9ec5dc2a5" providerId="ADAL" clId="{424A669B-40D5-4C37-AF2E-3558D7CE65DA}" dt="2024-10-20T15:43:25.265" v="512" actId="27636"/>
          <ac:spMkLst>
            <pc:docMk/>
            <pc:sldMk cId="1439016304" sldId="264"/>
            <ac:spMk id="2" creationId="{34D96ADF-BFE1-607E-9802-26AFB9422103}"/>
          </ac:spMkLst>
        </pc:spChg>
        <pc:spChg chg="mod">
          <ac:chgData name="Radoslav Nikolov (2118366)" userId="f3e6090b-4d36-416e-ada9-e9e9ec5dc2a5" providerId="ADAL" clId="{424A669B-40D5-4C37-AF2E-3558D7CE65DA}" dt="2024-10-20T15:44:05.977" v="514" actId="27636"/>
          <ac:spMkLst>
            <pc:docMk/>
            <pc:sldMk cId="1439016304" sldId="264"/>
            <ac:spMk id="3" creationId="{2C25BD07-5844-47B4-9282-22FD090C0109}"/>
          </ac:spMkLst>
        </pc:spChg>
        <pc:spChg chg="add mod">
          <ac:chgData name="Radoslav Nikolov (2118366)" userId="f3e6090b-4d36-416e-ada9-e9e9ec5dc2a5" providerId="ADAL" clId="{424A669B-40D5-4C37-AF2E-3558D7CE65DA}" dt="2024-10-20T15:23:05.616" v="510" actId="1076"/>
          <ac:spMkLst>
            <pc:docMk/>
            <pc:sldMk cId="1439016304" sldId="264"/>
            <ac:spMk id="6" creationId="{B071FBE8-1F69-52D4-2D6D-5B0BE2B3AC8B}"/>
          </ac:spMkLst>
        </pc:spChg>
        <pc:spChg chg="add del mod">
          <ac:chgData name="Radoslav Nikolov (2118366)" userId="f3e6090b-4d36-416e-ada9-e9e9ec5dc2a5" providerId="ADAL" clId="{424A669B-40D5-4C37-AF2E-3558D7CE65DA}" dt="2024-10-20T15:12:39.522" v="393" actId="931"/>
          <ac:spMkLst>
            <pc:docMk/>
            <pc:sldMk cId="1439016304" sldId="264"/>
            <ac:spMk id="8" creationId="{9E039F81-73E6-C522-6B27-F74BE1D383D0}"/>
          </ac:spMkLst>
        </pc:spChg>
        <pc:picChg chg="add mod">
          <ac:chgData name="Radoslav Nikolov (2118366)" userId="f3e6090b-4d36-416e-ada9-e9e9ec5dc2a5" providerId="ADAL" clId="{424A669B-40D5-4C37-AF2E-3558D7CE65DA}" dt="2024-10-20T15:12:43.853" v="397" actId="962"/>
          <ac:picMkLst>
            <pc:docMk/>
            <pc:sldMk cId="1439016304" sldId="264"/>
            <ac:picMk id="5" creationId="{D2DA06CF-35E3-6B7F-AF3F-84696087D271}"/>
          </ac:picMkLst>
        </pc:picChg>
      </pc:sldChg>
      <pc:sldChg chg="addSp delSp modSp new mod setBg">
        <pc:chgData name="Radoslav Nikolov (2118366)" userId="f3e6090b-4d36-416e-ada9-e9e9ec5dc2a5" providerId="ADAL" clId="{424A669B-40D5-4C37-AF2E-3558D7CE65DA}" dt="2024-10-20T16:41:06.258" v="687" actId="12385"/>
        <pc:sldMkLst>
          <pc:docMk/>
          <pc:sldMk cId="3069636773" sldId="265"/>
        </pc:sldMkLst>
        <pc:spChg chg="mod">
          <ac:chgData name="Radoslav Nikolov (2118366)" userId="f3e6090b-4d36-416e-ada9-e9e9ec5dc2a5" providerId="ADAL" clId="{424A669B-40D5-4C37-AF2E-3558D7CE65DA}" dt="2024-10-20T16:24:23.560" v="662" actId="207"/>
          <ac:spMkLst>
            <pc:docMk/>
            <pc:sldMk cId="3069636773" sldId="265"/>
            <ac:spMk id="2" creationId="{532DC24C-F61C-181D-17C2-B468D21FAB16}"/>
          </ac:spMkLst>
        </pc:spChg>
        <pc:spChg chg="del">
          <ac:chgData name="Radoslav Nikolov (2118366)" userId="f3e6090b-4d36-416e-ada9-e9e9ec5dc2a5" providerId="ADAL" clId="{424A669B-40D5-4C37-AF2E-3558D7CE65DA}" dt="2024-10-20T14:19:16.365" v="4" actId="3680"/>
          <ac:spMkLst>
            <pc:docMk/>
            <pc:sldMk cId="3069636773" sldId="265"/>
            <ac:spMk id="3" creationId="{93CAE7A6-1E17-B8C9-360E-6CAF258A82C3}"/>
          </ac:spMkLst>
        </pc:spChg>
        <pc:spChg chg="add">
          <ac:chgData name="Radoslav Nikolov (2118366)" userId="f3e6090b-4d36-416e-ada9-e9e9ec5dc2a5" providerId="ADAL" clId="{424A669B-40D5-4C37-AF2E-3558D7CE65DA}" dt="2024-10-20T16:23:38.246" v="661" actId="26606"/>
          <ac:spMkLst>
            <pc:docMk/>
            <pc:sldMk cId="3069636773" sldId="265"/>
            <ac:spMk id="9" creationId="{5C8908E2-EE49-44D2-9428-A28D2312A8D5}"/>
          </ac:spMkLst>
        </pc:spChg>
        <pc:spChg chg="add">
          <ac:chgData name="Radoslav Nikolov (2118366)" userId="f3e6090b-4d36-416e-ada9-e9e9ec5dc2a5" providerId="ADAL" clId="{424A669B-40D5-4C37-AF2E-3558D7CE65DA}" dt="2024-10-20T16:23:38.246" v="661" actId="26606"/>
          <ac:spMkLst>
            <pc:docMk/>
            <pc:sldMk cId="3069636773" sldId="265"/>
            <ac:spMk id="15" creationId="{7449A6C7-D15F-4AA5-BFA5-71A404B47016}"/>
          </ac:spMkLst>
        </pc:spChg>
        <pc:spChg chg="add">
          <ac:chgData name="Radoslav Nikolov (2118366)" userId="f3e6090b-4d36-416e-ada9-e9e9ec5dc2a5" providerId="ADAL" clId="{424A669B-40D5-4C37-AF2E-3558D7CE65DA}" dt="2024-10-20T16:23:38.246" v="661" actId="26606"/>
          <ac:spMkLst>
            <pc:docMk/>
            <pc:sldMk cId="3069636773" sldId="265"/>
            <ac:spMk id="17" creationId="{ED888B23-07FA-482A-96DF-47E31AF1A603}"/>
          </ac:spMkLst>
        </pc:spChg>
        <pc:grpChg chg="add">
          <ac:chgData name="Radoslav Nikolov (2118366)" userId="f3e6090b-4d36-416e-ada9-e9e9ec5dc2a5" providerId="ADAL" clId="{424A669B-40D5-4C37-AF2E-3558D7CE65DA}" dt="2024-10-20T16:23:38.246" v="661" actId="26606"/>
          <ac:grpSpMkLst>
            <pc:docMk/>
            <pc:sldMk cId="3069636773" sldId="265"/>
            <ac:grpSpMk id="11" creationId="{05314994-6337-4875-8CF5-652CAFE8342C}"/>
          </ac:grpSpMkLst>
        </pc:grpChg>
        <pc:graphicFrameChg chg="add mod ord modGraphic">
          <ac:chgData name="Radoslav Nikolov (2118366)" userId="f3e6090b-4d36-416e-ada9-e9e9ec5dc2a5" providerId="ADAL" clId="{424A669B-40D5-4C37-AF2E-3558D7CE65DA}" dt="2024-10-20T16:41:06.258" v="687" actId="12385"/>
          <ac:graphicFrameMkLst>
            <pc:docMk/>
            <pc:sldMk cId="3069636773" sldId="265"/>
            <ac:graphicFrameMk id="4" creationId="{72621EF6-BE9F-8697-D972-D5CADF2090AB}"/>
          </ac:graphicFrameMkLst>
        </pc:graphicFrameChg>
      </pc:sldChg>
      <pc:sldChg chg="addSp delSp modSp new mod setBg">
        <pc:chgData name="Radoslav Nikolov (2118366)" userId="f3e6090b-4d36-416e-ada9-e9e9ec5dc2a5" providerId="ADAL" clId="{424A669B-40D5-4C37-AF2E-3558D7CE65DA}" dt="2024-10-20T16:20:33.111" v="654" actId="26606"/>
        <pc:sldMkLst>
          <pc:docMk/>
          <pc:sldMk cId="4199674500" sldId="266"/>
        </pc:sldMkLst>
        <pc:spChg chg="mod">
          <ac:chgData name="Radoslav Nikolov (2118366)" userId="f3e6090b-4d36-416e-ada9-e9e9ec5dc2a5" providerId="ADAL" clId="{424A669B-40D5-4C37-AF2E-3558D7CE65DA}" dt="2024-10-20T16:10:38.385" v="592" actId="26606"/>
          <ac:spMkLst>
            <pc:docMk/>
            <pc:sldMk cId="4199674500" sldId="266"/>
            <ac:spMk id="2" creationId="{F200D8CA-6C99-F612-0C99-03BBC0BE3DF7}"/>
          </ac:spMkLst>
        </pc:spChg>
        <pc:spChg chg="del mod">
          <ac:chgData name="Radoslav Nikolov (2118366)" userId="f3e6090b-4d36-416e-ada9-e9e9ec5dc2a5" providerId="ADAL" clId="{424A669B-40D5-4C37-AF2E-3558D7CE65DA}" dt="2024-10-20T16:09:43.073" v="584" actId="931"/>
          <ac:spMkLst>
            <pc:docMk/>
            <pc:sldMk cId="4199674500" sldId="266"/>
            <ac:spMk id="3" creationId="{6A148DD7-561F-51EC-4E48-24CBBAD823F3}"/>
          </ac:spMkLst>
        </pc:spChg>
        <pc:spChg chg="mod">
          <ac:chgData name="Radoslav Nikolov (2118366)" userId="f3e6090b-4d36-416e-ada9-e9e9ec5dc2a5" providerId="ADAL" clId="{424A669B-40D5-4C37-AF2E-3558D7CE65DA}" dt="2024-10-20T16:20:33.111" v="654" actId="26606"/>
          <ac:spMkLst>
            <pc:docMk/>
            <pc:sldMk cId="4199674500" sldId="266"/>
            <ac:spMk id="4" creationId="{A6532E47-DE57-C697-365B-C6661038DBF7}"/>
          </ac:spMkLst>
        </pc:spChg>
        <pc:spChg chg="add mod">
          <ac:chgData name="Radoslav Nikolov (2118366)" userId="f3e6090b-4d36-416e-ada9-e9e9ec5dc2a5" providerId="ADAL" clId="{424A669B-40D5-4C37-AF2E-3558D7CE65DA}" dt="2024-10-20T16:20:33.111" v="654" actId="26606"/>
          <ac:spMkLst>
            <pc:docMk/>
            <pc:sldMk cId="4199674500" sldId="266"/>
            <ac:spMk id="7" creationId="{D89330F9-3206-85EC-A33A-48D824C29D6E}"/>
          </ac:spMkLst>
        </pc:spChg>
        <pc:spChg chg="add del">
          <ac:chgData name="Radoslav Nikolov (2118366)" userId="f3e6090b-4d36-416e-ada9-e9e9ec5dc2a5" providerId="ADAL" clId="{424A669B-40D5-4C37-AF2E-3558D7CE65DA}" dt="2024-10-20T16:20:33.111" v="654" actId="26606"/>
          <ac:spMkLst>
            <pc:docMk/>
            <pc:sldMk cId="4199674500" sldId="266"/>
            <ac:spMk id="11" creationId="{B6FACB3C-9069-4791-BC5C-0DB7CD19B853}"/>
          </ac:spMkLst>
        </pc:spChg>
        <pc:spChg chg="add del">
          <ac:chgData name="Radoslav Nikolov (2118366)" userId="f3e6090b-4d36-416e-ada9-e9e9ec5dc2a5" providerId="ADAL" clId="{424A669B-40D5-4C37-AF2E-3558D7CE65DA}" dt="2024-10-20T16:20:33.111" v="654" actId="26606"/>
          <ac:spMkLst>
            <pc:docMk/>
            <pc:sldMk cId="4199674500" sldId="266"/>
            <ac:spMk id="13" creationId="{71F2038E-D777-4B76-81DD-DD13EE91B9DD}"/>
          </ac:spMkLst>
        </pc:spChg>
        <pc:spChg chg="add del">
          <ac:chgData name="Radoslav Nikolov (2118366)" userId="f3e6090b-4d36-416e-ada9-e9e9ec5dc2a5" providerId="ADAL" clId="{424A669B-40D5-4C37-AF2E-3558D7CE65DA}" dt="2024-10-20T16:20:33.111" v="654" actId="26606"/>
          <ac:spMkLst>
            <pc:docMk/>
            <pc:sldMk cId="4199674500" sldId="266"/>
            <ac:spMk id="24" creationId="{B6FACB3C-9069-4791-BC5C-0DB7CD19B853}"/>
          </ac:spMkLst>
        </pc:spChg>
        <pc:spChg chg="add del">
          <ac:chgData name="Radoslav Nikolov (2118366)" userId="f3e6090b-4d36-416e-ada9-e9e9ec5dc2a5" providerId="ADAL" clId="{424A669B-40D5-4C37-AF2E-3558D7CE65DA}" dt="2024-10-20T16:20:33.111" v="654" actId="26606"/>
          <ac:spMkLst>
            <pc:docMk/>
            <pc:sldMk cId="4199674500" sldId="266"/>
            <ac:spMk id="26" creationId="{71F2038E-D777-4B76-81DD-DD13EE91B9DD}"/>
          </ac:spMkLst>
        </pc:spChg>
        <pc:grpChg chg="add del">
          <ac:chgData name="Radoslav Nikolov (2118366)" userId="f3e6090b-4d36-416e-ada9-e9e9ec5dc2a5" providerId="ADAL" clId="{424A669B-40D5-4C37-AF2E-3558D7CE65DA}" dt="2024-10-20T16:20:33.111" v="654" actId="26606"/>
          <ac:grpSpMkLst>
            <pc:docMk/>
            <pc:sldMk cId="4199674500" sldId="266"/>
            <ac:grpSpMk id="15" creationId="{DD354807-230F-4402-B1B9-F733A8F1F190}"/>
          </ac:grpSpMkLst>
        </pc:grpChg>
        <pc:grpChg chg="add del">
          <ac:chgData name="Radoslav Nikolov (2118366)" userId="f3e6090b-4d36-416e-ada9-e9e9ec5dc2a5" providerId="ADAL" clId="{424A669B-40D5-4C37-AF2E-3558D7CE65DA}" dt="2024-10-20T16:20:33.111" v="654" actId="26606"/>
          <ac:grpSpMkLst>
            <pc:docMk/>
            <pc:sldMk cId="4199674500" sldId="266"/>
            <ac:grpSpMk id="28" creationId="{DD354807-230F-4402-B1B9-F733A8F1F190}"/>
          </ac:grpSpMkLst>
        </pc:grpChg>
        <pc:picChg chg="add mod ord">
          <ac:chgData name="Radoslav Nikolov (2118366)" userId="f3e6090b-4d36-416e-ada9-e9e9ec5dc2a5" providerId="ADAL" clId="{424A669B-40D5-4C37-AF2E-3558D7CE65DA}" dt="2024-10-20T16:20:33.111" v="654" actId="26606"/>
          <ac:picMkLst>
            <pc:docMk/>
            <pc:sldMk cId="4199674500" sldId="266"/>
            <ac:picMk id="6" creationId="{ECDB8B07-BE27-8361-09F9-A8CD9E44F8C2}"/>
          </ac:picMkLst>
        </pc:picChg>
      </pc:sldChg>
      <pc:sldChg chg="new del">
        <pc:chgData name="Radoslav Nikolov (2118366)" userId="f3e6090b-4d36-416e-ada9-e9e9ec5dc2a5" providerId="ADAL" clId="{424A669B-40D5-4C37-AF2E-3558D7CE65DA}" dt="2024-10-20T16:27:18.911" v="664" actId="2696"/>
        <pc:sldMkLst>
          <pc:docMk/>
          <pc:sldMk cId="3429588146" sldId="267"/>
        </pc:sldMkLst>
      </pc:sldChg>
    </pc:docChg>
  </pc:docChgLst>
</pc:chgInfo>
</file>

<file path=ppt/diagrams/colors1.xml><?xml version="1.0" encoding="utf-8"?>
<dgm:colorsDef xmlns:dgm="http://purl.oclc.org/ooxml/drawingml/diagram" xmlns:a="http://purl.oclc.org/ooxml/drawingml/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
      </a:schemeClr>
    </dgm:fillClrLst>
    <dgm:linClrLst meth="repeat">
      <a:schemeClr val="accent1">
        <a:tint val="60%"/>
      </a:schemeClr>
    </dgm:linClrLst>
    <dgm:effectClrLst/>
    <dgm:txLinClrLst/>
    <dgm:txFillClrLst/>
    <dgm:txEffectClrLst/>
  </dgm:styleLbl>
  <dgm:styleLbl name="fgSibTrans2D1">
    <dgm:fillClrLst meth="repeat">
      <a:schemeClr val="accent1">
        <a:tint val="60%"/>
      </a:schemeClr>
    </dgm:fillClrLst>
    <dgm:linClrLst meth="repeat">
      <a:schemeClr val="accent1">
        <a:tint val="60%"/>
      </a:schemeClr>
    </dgm:linClrLst>
    <dgm:effectClrLst/>
    <dgm:txLinClrLst/>
    <dgm:txFillClrLst/>
    <dgm:txEffectClrLst/>
  </dgm:styleLbl>
  <dgm:styleLbl name="bgSibTrans2D1">
    <dgm:fillClrLst meth="repeat">
      <a:schemeClr val="accent1">
        <a:tint val="60%"/>
      </a:schemeClr>
    </dgm:fillClrLst>
    <dgm:linClrLst meth="repeat">
      <a:schemeClr val="accent1">
        <a:tint val="6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
      </a:schemeClr>
    </dgm:fillClrLst>
    <dgm:linClrLst meth="repeat">
      <a:schemeClr val="accent1">
        <a:tint val="6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align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b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
        <a:alpha val="4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purl.oclc.org/ooxml/drawingml/diagram" xmlns:a="http://purl.oclc.org/ooxml/drawingml/main">
  <dgm:ptLst>
    <dgm:pt modelId="{E59B4DDA-C37C-4976-A83C-9B5AF729EE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C6DDDF-0B1B-4942-8701-5923227D6528}">
      <dgm:prSet/>
      <dgm:spPr/>
      <dgm:t>
        <a:bodyPr/>
        <a:lstStyle/>
        <a:p>
          <a:r>
            <a:rPr lang="en-GB"/>
            <a:t>Bar-On, R. (2006). The Bar-On model of emotional-social intelligence (ESI). </a:t>
          </a:r>
          <a:r>
            <a:rPr lang="en-GB" i="1"/>
            <a:t>Psicothema</a:t>
          </a:r>
          <a:r>
            <a:rPr lang="en-GB"/>
            <a:t>, 18(Suppl.), pp.13-25.</a:t>
          </a:r>
          <a:endParaRPr lang="en-US"/>
        </a:p>
      </dgm:t>
    </dgm:pt>
    <dgm:pt modelId="{B84FE424-917E-4823-8125-9011B35E2F98}" type="parTrans" cxnId="{FEB24269-35F8-49E4-B864-078EFF17D543}">
      <dgm:prSet/>
      <dgm:spPr/>
      <dgm:t>
        <a:bodyPr/>
        <a:lstStyle/>
        <a:p>
          <a:endParaRPr lang="en-US"/>
        </a:p>
      </dgm:t>
    </dgm:pt>
    <dgm:pt modelId="{F25BF430-E07A-4550-B410-21BAAEF84833}" type="sibTrans" cxnId="{FEB24269-35F8-49E4-B864-078EFF17D543}">
      <dgm:prSet/>
      <dgm:spPr/>
      <dgm:t>
        <a:bodyPr/>
        <a:lstStyle/>
        <a:p>
          <a:endParaRPr lang="en-US"/>
        </a:p>
      </dgm:t>
    </dgm:pt>
    <dgm:pt modelId="{5E41218C-4F58-4F06-A738-C7EA208F6B87}">
      <dgm:prSet/>
      <dgm:spPr/>
      <dgm:t>
        <a:bodyPr/>
        <a:lstStyle/>
        <a:p>
          <a:r>
            <a:rPr lang="en-GB"/>
            <a:t>Bradberry, T. and Greaves, J., 2009. Emotional Intelligence 2.0. San Francisco: TalentSmart.</a:t>
          </a:r>
          <a:endParaRPr lang="en-US"/>
        </a:p>
      </dgm:t>
    </dgm:pt>
    <dgm:pt modelId="{743CB986-142E-4C72-9A39-3D3B5665E985}" type="parTrans" cxnId="{A314989C-7E9F-4C91-A001-E2A8CC813A8B}">
      <dgm:prSet/>
      <dgm:spPr/>
      <dgm:t>
        <a:bodyPr/>
        <a:lstStyle/>
        <a:p>
          <a:endParaRPr lang="en-US"/>
        </a:p>
      </dgm:t>
    </dgm:pt>
    <dgm:pt modelId="{8B246AF6-B47E-4108-81FA-852CB71B6027}" type="sibTrans" cxnId="{A314989C-7E9F-4C91-A001-E2A8CC813A8B}">
      <dgm:prSet/>
      <dgm:spPr/>
      <dgm:t>
        <a:bodyPr/>
        <a:lstStyle/>
        <a:p>
          <a:endParaRPr lang="en-US"/>
        </a:p>
      </dgm:t>
    </dgm:pt>
    <dgm:pt modelId="{08EFF7A5-FD3A-4F69-A28E-D888E6AD139A}">
      <dgm:prSet/>
      <dgm:spPr/>
      <dgm:t>
        <a:bodyPr/>
        <a:lstStyle/>
        <a:p>
          <a:r>
            <a:rPr lang="en-GB"/>
            <a:t>Goleman, D., 1996. Emotional Intelligence: Why It Can Matter More Than IQ. London: Bloomsbury Publishing.</a:t>
          </a:r>
          <a:endParaRPr lang="en-US"/>
        </a:p>
      </dgm:t>
    </dgm:pt>
    <dgm:pt modelId="{0A823EFA-70B0-437F-AE06-DE7A028E42E1}" type="parTrans" cxnId="{562B8266-D775-4AFD-AAF7-9282162CEAD5}">
      <dgm:prSet/>
      <dgm:spPr/>
      <dgm:t>
        <a:bodyPr/>
        <a:lstStyle/>
        <a:p>
          <a:endParaRPr lang="en-US"/>
        </a:p>
      </dgm:t>
    </dgm:pt>
    <dgm:pt modelId="{90F01370-1AA4-4ADB-B438-CBF2233C353F}" type="sibTrans" cxnId="{562B8266-D775-4AFD-AAF7-9282162CEAD5}">
      <dgm:prSet/>
      <dgm:spPr/>
      <dgm:t>
        <a:bodyPr/>
        <a:lstStyle/>
        <a:p>
          <a:endParaRPr lang="en-US"/>
        </a:p>
      </dgm:t>
    </dgm:pt>
    <dgm:pt modelId="{0A12F466-E40B-4455-87C3-71A6F785C5E8}">
      <dgm:prSet/>
      <dgm:spPr/>
      <dgm:t>
        <a:bodyPr/>
        <a:lstStyle/>
        <a:p>
          <a:r>
            <a:rPr lang="en-GB" dirty="0"/>
            <a:t>Salovey, P. and Mayer, J.D., 1990. Emotional intelligence. </a:t>
          </a:r>
          <a:r>
            <a:rPr lang="en-GB" i="1" dirty="0"/>
            <a:t>Imagination, Cognition and Personality</a:t>
          </a:r>
          <a:r>
            <a:rPr lang="en-GB" dirty="0"/>
            <a:t>, 9(3), pp.185-211.</a:t>
          </a:r>
          <a:endParaRPr lang="en-US" dirty="0"/>
        </a:p>
      </dgm:t>
    </dgm:pt>
    <dgm:pt modelId="{C7810EA7-B649-43E5-85FB-95C1B577EC9A}" type="parTrans" cxnId="{A306F42A-0262-4253-9173-81A7503BC694}">
      <dgm:prSet/>
      <dgm:spPr/>
      <dgm:t>
        <a:bodyPr/>
        <a:lstStyle/>
        <a:p>
          <a:endParaRPr lang="en-US"/>
        </a:p>
      </dgm:t>
    </dgm:pt>
    <dgm:pt modelId="{3A7E66F1-B181-4E2C-9118-F965F3362D5C}" type="sibTrans" cxnId="{A306F42A-0262-4253-9173-81A7503BC694}">
      <dgm:prSet/>
      <dgm:spPr/>
      <dgm:t>
        <a:bodyPr/>
        <a:lstStyle/>
        <a:p>
          <a:endParaRPr lang="en-US"/>
        </a:p>
      </dgm:t>
    </dgm:pt>
    <dgm:pt modelId="{184C7D9A-DE7F-44B7-B191-E8AC8E098FCE}" type="pres">
      <dgm:prSet presAssocID="{E59B4DDA-C37C-4976-A83C-9B5AF729EEC5}" presName="linear" presStyleCnt="0">
        <dgm:presLayoutVars>
          <dgm:animLvl val="lvl"/>
          <dgm:resizeHandles val="exact"/>
        </dgm:presLayoutVars>
      </dgm:prSet>
      <dgm:spPr/>
    </dgm:pt>
    <dgm:pt modelId="{A11D2B92-13DB-418B-8735-21155FB51D89}" type="pres">
      <dgm:prSet presAssocID="{62C6DDDF-0B1B-4942-8701-5923227D6528}" presName="parentText" presStyleLbl="node1" presStyleIdx="0" presStyleCnt="4">
        <dgm:presLayoutVars>
          <dgm:chMax val="0"/>
          <dgm:bulletEnabled val="1"/>
        </dgm:presLayoutVars>
      </dgm:prSet>
      <dgm:spPr/>
    </dgm:pt>
    <dgm:pt modelId="{8E435529-10FD-40A2-BF8E-9A6C318A5A30}" type="pres">
      <dgm:prSet presAssocID="{F25BF430-E07A-4550-B410-21BAAEF84833}" presName="spacer" presStyleCnt="0"/>
      <dgm:spPr/>
    </dgm:pt>
    <dgm:pt modelId="{9EC477E5-660A-476E-88A3-2EB8166E5FC4}" type="pres">
      <dgm:prSet presAssocID="{5E41218C-4F58-4F06-A738-C7EA208F6B87}" presName="parentText" presStyleLbl="node1" presStyleIdx="1" presStyleCnt="4">
        <dgm:presLayoutVars>
          <dgm:chMax val="0"/>
          <dgm:bulletEnabled val="1"/>
        </dgm:presLayoutVars>
      </dgm:prSet>
      <dgm:spPr/>
    </dgm:pt>
    <dgm:pt modelId="{E4D58816-0A26-4D9F-94DD-B650ABCC8A06}" type="pres">
      <dgm:prSet presAssocID="{8B246AF6-B47E-4108-81FA-852CB71B6027}" presName="spacer" presStyleCnt="0"/>
      <dgm:spPr/>
    </dgm:pt>
    <dgm:pt modelId="{A1241996-A8FC-46FA-B182-51F5B2B524C4}" type="pres">
      <dgm:prSet presAssocID="{08EFF7A5-FD3A-4F69-A28E-D888E6AD139A}" presName="parentText" presStyleLbl="node1" presStyleIdx="2" presStyleCnt="4">
        <dgm:presLayoutVars>
          <dgm:chMax val="0"/>
          <dgm:bulletEnabled val="1"/>
        </dgm:presLayoutVars>
      </dgm:prSet>
      <dgm:spPr/>
    </dgm:pt>
    <dgm:pt modelId="{AE77431E-370F-4DA6-8E11-D0E423B33ED6}" type="pres">
      <dgm:prSet presAssocID="{90F01370-1AA4-4ADB-B438-CBF2233C353F}" presName="spacer" presStyleCnt="0"/>
      <dgm:spPr/>
    </dgm:pt>
    <dgm:pt modelId="{EDECD7E6-E191-4E9A-BE1D-0D8E827B3196}" type="pres">
      <dgm:prSet presAssocID="{0A12F466-E40B-4455-87C3-71A6F785C5E8}" presName="parentText" presStyleLbl="node1" presStyleIdx="3" presStyleCnt="4">
        <dgm:presLayoutVars>
          <dgm:chMax val="0"/>
          <dgm:bulletEnabled val="1"/>
        </dgm:presLayoutVars>
      </dgm:prSet>
      <dgm:spPr/>
    </dgm:pt>
  </dgm:ptLst>
  <dgm:cxnLst>
    <dgm:cxn modelId="{2F455910-8829-402E-B445-880DA8F9C31C}" type="presOf" srcId="{E59B4DDA-C37C-4976-A83C-9B5AF729EEC5}" destId="{184C7D9A-DE7F-44B7-B191-E8AC8E098FCE}" srcOrd="0" destOrd="0" presId="urn:microsoft.com/office/officeart/2005/8/layout/vList2"/>
    <dgm:cxn modelId="{A306F42A-0262-4253-9173-81A7503BC694}" srcId="{E59B4DDA-C37C-4976-A83C-9B5AF729EEC5}" destId="{0A12F466-E40B-4455-87C3-71A6F785C5E8}" srcOrd="3" destOrd="0" parTransId="{C7810EA7-B649-43E5-85FB-95C1B577EC9A}" sibTransId="{3A7E66F1-B181-4E2C-9118-F965F3362D5C}"/>
    <dgm:cxn modelId="{562B8266-D775-4AFD-AAF7-9282162CEAD5}" srcId="{E59B4DDA-C37C-4976-A83C-9B5AF729EEC5}" destId="{08EFF7A5-FD3A-4F69-A28E-D888E6AD139A}" srcOrd="2" destOrd="0" parTransId="{0A823EFA-70B0-437F-AE06-DE7A028E42E1}" sibTransId="{90F01370-1AA4-4ADB-B438-CBF2233C353F}"/>
    <dgm:cxn modelId="{95D56048-E10C-44CD-AD96-F76487B2C83D}" type="presOf" srcId="{62C6DDDF-0B1B-4942-8701-5923227D6528}" destId="{A11D2B92-13DB-418B-8735-21155FB51D89}" srcOrd="0" destOrd="0" presId="urn:microsoft.com/office/officeart/2005/8/layout/vList2"/>
    <dgm:cxn modelId="{FEB24269-35F8-49E4-B864-078EFF17D543}" srcId="{E59B4DDA-C37C-4976-A83C-9B5AF729EEC5}" destId="{62C6DDDF-0B1B-4942-8701-5923227D6528}" srcOrd="0" destOrd="0" parTransId="{B84FE424-917E-4823-8125-9011B35E2F98}" sibTransId="{F25BF430-E07A-4550-B410-21BAAEF84833}"/>
    <dgm:cxn modelId="{CE1B4887-A3F2-4661-8342-2A949AC0143A}" type="presOf" srcId="{08EFF7A5-FD3A-4F69-A28E-D888E6AD139A}" destId="{A1241996-A8FC-46FA-B182-51F5B2B524C4}" srcOrd="0" destOrd="0" presId="urn:microsoft.com/office/officeart/2005/8/layout/vList2"/>
    <dgm:cxn modelId="{A314989C-7E9F-4C91-A001-E2A8CC813A8B}" srcId="{E59B4DDA-C37C-4976-A83C-9B5AF729EEC5}" destId="{5E41218C-4F58-4F06-A738-C7EA208F6B87}" srcOrd="1" destOrd="0" parTransId="{743CB986-142E-4C72-9A39-3D3B5665E985}" sibTransId="{8B246AF6-B47E-4108-81FA-852CB71B6027}"/>
    <dgm:cxn modelId="{4695F8C0-FD09-4C5E-9E92-E560AE4A36CE}" type="presOf" srcId="{5E41218C-4F58-4F06-A738-C7EA208F6B87}" destId="{9EC477E5-660A-476E-88A3-2EB8166E5FC4}" srcOrd="0" destOrd="0" presId="urn:microsoft.com/office/officeart/2005/8/layout/vList2"/>
    <dgm:cxn modelId="{B79891EF-C4A1-44C6-ADEA-ED814A92C075}" type="presOf" srcId="{0A12F466-E40B-4455-87C3-71A6F785C5E8}" destId="{EDECD7E6-E191-4E9A-BE1D-0D8E827B3196}" srcOrd="0" destOrd="0" presId="urn:microsoft.com/office/officeart/2005/8/layout/vList2"/>
    <dgm:cxn modelId="{70FC8786-94E6-4853-AD1A-8CB41D71D0F9}" type="presParOf" srcId="{184C7D9A-DE7F-44B7-B191-E8AC8E098FCE}" destId="{A11D2B92-13DB-418B-8735-21155FB51D89}" srcOrd="0" destOrd="0" presId="urn:microsoft.com/office/officeart/2005/8/layout/vList2"/>
    <dgm:cxn modelId="{2966C9F4-B424-451A-97C0-D1505A1AC57E}" type="presParOf" srcId="{184C7D9A-DE7F-44B7-B191-E8AC8E098FCE}" destId="{8E435529-10FD-40A2-BF8E-9A6C318A5A30}" srcOrd="1" destOrd="0" presId="urn:microsoft.com/office/officeart/2005/8/layout/vList2"/>
    <dgm:cxn modelId="{1FEE6585-DB64-40A9-9C2E-3A6BEB00F5DC}" type="presParOf" srcId="{184C7D9A-DE7F-44B7-B191-E8AC8E098FCE}" destId="{9EC477E5-660A-476E-88A3-2EB8166E5FC4}" srcOrd="2" destOrd="0" presId="urn:microsoft.com/office/officeart/2005/8/layout/vList2"/>
    <dgm:cxn modelId="{74B6226F-AB35-40D1-AEA5-EC46C98A0FE6}" type="presParOf" srcId="{184C7D9A-DE7F-44B7-B191-E8AC8E098FCE}" destId="{E4D58816-0A26-4D9F-94DD-B650ABCC8A06}" srcOrd="3" destOrd="0" presId="urn:microsoft.com/office/officeart/2005/8/layout/vList2"/>
    <dgm:cxn modelId="{80499958-E7E1-4771-A6D8-B93A4C68C4BA}" type="presParOf" srcId="{184C7D9A-DE7F-44B7-B191-E8AC8E098FCE}" destId="{A1241996-A8FC-46FA-B182-51F5B2B524C4}" srcOrd="4" destOrd="0" presId="urn:microsoft.com/office/officeart/2005/8/layout/vList2"/>
    <dgm:cxn modelId="{5486B861-101B-4F84-B42A-57F701C1987F}" type="presParOf" srcId="{184C7D9A-DE7F-44B7-B191-E8AC8E098FCE}" destId="{AE77431E-370F-4DA6-8E11-D0E423B33ED6}" srcOrd="5" destOrd="0" presId="urn:microsoft.com/office/officeart/2005/8/layout/vList2"/>
    <dgm:cxn modelId="{CB6A3C4E-57CA-4EE9-A5F6-A254C76E0C19}" type="presParOf" srcId="{184C7D9A-DE7F-44B7-B191-E8AC8E098FCE}" destId="{EDECD7E6-E191-4E9A-BE1D-0D8E827B319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purl.oclc.org/ooxml/drawingml/diagram" xmlns:dsp="http://schemas.microsoft.com/office/drawing/2008/diagram" xmlns:a="http://purl.oclc.org/ooxml/drawingml/main">
  <dsp:spTree>
    <dsp:nvGrpSpPr>
      <dsp:cNvPr id="0" name=""/>
      <dsp:cNvGrpSpPr/>
    </dsp:nvGrpSpPr>
    <dsp:grpSpPr/>
    <dsp:sp modelId="{A11D2B92-13DB-418B-8735-21155FB51D89}">
      <dsp:nvSpPr>
        <dsp:cNvPr id="0" name=""/>
        <dsp:cNvSpPr/>
      </dsp:nvSpPr>
      <dsp:spPr>
        <a:xfrm>
          <a:off x="0" y="74948"/>
          <a:ext cx="7150096" cy="75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
            </a:lnSpc>
            <a:spcBef>
              <a:spcPct val="0%"/>
            </a:spcBef>
            <a:spcAft>
              <a:spcPct val="35%"/>
            </a:spcAft>
            <a:buNone/>
          </a:pPr>
          <a:r>
            <a:rPr lang="en-GB" sz="1900" kern="1200"/>
            <a:t>Bar-On, R. (2006). The Bar-On model of emotional-social intelligence (ESI). </a:t>
          </a:r>
          <a:r>
            <a:rPr lang="en-GB" sz="1900" i="1" kern="1200"/>
            <a:t>Psicothema</a:t>
          </a:r>
          <a:r>
            <a:rPr lang="en-GB" sz="1900" kern="1200"/>
            <a:t>, 18(Suppl.), pp.13-25.</a:t>
          </a:r>
          <a:endParaRPr lang="en-US" sz="1900" kern="1200"/>
        </a:p>
      </dsp:txBody>
      <dsp:txXfrm>
        <a:off x="36896" y="111844"/>
        <a:ext cx="7076304" cy="682028"/>
      </dsp:txXfrm>
    </dsp:sp>
    <dsp:sp modelId="{9EC477E5-660A-476E-88A3-2EB8166E5FC4}">
      <dsp:nvSpPr>
        <dsp:cNvPr id="0" name=""/>
        <dsp:cNvSpPr/>
      </dsp:nvSpPr>
      <dsp:spPr>
        <a:xfrm>
          <a:off x="0" y="885489"/>
          <a:ext cx="7150096" cy="75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
            </a:lnSpc>
            <a:spcBef>
              <a:spcPct val="0%"/>
            </a:spcBef>
            <a:spcAft>
              <a:spcPct val="35%"/>
            </a:spcAft>
            <a:buNone/>
          </a:pPr>
          <a:r>
            <a:rPr lang="en-GB" sz="1900" kern="1200"/>
            <a:t>Bradberry, T. and Greaves, J., 2009. Emotional Intelligence 2.0. San Francisco: TalentSmart.</a:t>
          </a:r>
          <a:endParaRPr lang="en-US" sz="1900" kern="1200"/>
        </a:p>
      </dsp:txBody>
      <dsp:txXfrm>
        <a:off x="36896" y="922385"/>
        <a:ext cx="7076304" cy="682028"/>
      </dsp:txXfrm>
    </dsp:sp>
    <dsp:sp modelId="{A1241996-A8FC-46FA-B182-51F5B2B524C4}">
      <dsp:nvSpPr>
        <dsp:cNvPr id="0" name=""/>
        <dsp:cNvSpPr/>
      </dsp:nvSpPr>
      <dsp:spPr>
        <a:xfrm>
          <a:off x="0" y="1696029"/>
          <a:ext cx="7150096" cy="75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
            </a:lnSpc>
            <a:spcBef>
              <a:spcPct val="0%"/>
            </a:spcBef>
            <a:spcAft>
              <a:spcPct val="35%"/>
            </a:spcAft>
            <a:buNone/>
          </a:pPr>
          <a:r>
            <a:rPr lang="en-GB" sz="1900" kern="1200"/>
            <a:t>Goleman, D., 1996. Emotional Intelligence: Why It Can Matter More Than IQ. London: Bloomsbury Publishing.</a:t>
          </a:r>
          <a:endParaRPr lang="en-US" sz="1900" kern="1200"/>
        </a:p>
      </dsp:txBody>
      <dsp:txXfrm>
        <a:off x="36896" y="1732925"/>
        <a:ext cx="7076304" cy="682028"/>
      </dsp:txXfrm>
    </dsp:sp>
    <dsp:sp modelId="{EDECD7E6-E191-4E9A-BE1D-0D8E827B3196}">
      <dsp:nvSpPr>
        <dsp:cNvPr id="0" name=""/>
        <dsp:cNvSpPr/>
      </dsp:nvSpPr>
      <dsp:spPr>
        <a:xfrm>
          <a:off x="0" y="2506568"/>
          <a:ext cx="7150096" cy="75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
            </a:lnSpc>
            <a:spcBef>
              <a:spcPct val="0%"/>
            </a:spcBef>
            <a:spcAft>
              <a:spcPct val="35%"/>
            </a:spcAft>
            <a:buNone/>
          </a:pPr>
          <a:r>
            <a:rPr lang="en-GB" sz="1900" kern="1200" dirty="0"/>
            <a:t>Salovey, P. and Mayer, J.D., 1990. Emotional intelligence. </a:t>
          </a:r>
          <a:r>
            <a:rPr lang="en-GB" sz="1900" i="1" kern="1200" dirty="0"/>
            <a:t>Imagination, Cognition and Personality</a:t>
          </a:r>
          <a:r>
            <a:rPr lang="en-GB" sz="1900" kern="1200" dirty="0"/>
            <a:t>, 9(3), pp.185-211.</a:t>
          </a:r>
          <a:endParaRPr lang="en-US" sz="1900" kern="1200" dirty="0"/>
        </a:p>
      </dsp:txBody>
      <dsp:txXfrm>
        <a:off x="36896" y="2543464"/>
        <a:ext cx="7076304" cy="682028"/>
      </dsp:txXfrm>
    </dsp:sp>
  </dsp:spTree>
</dsp:drawing>
</file>

<file path=ppt/diagrams/layout1.xml><?xml version="1.0" encoding="utf-8"?>
<dgm:layoutDef xmlns:dgm="http://purl.oclc.org/ooxml/drawingml/diagram" xmlns:a="http://purl.oclc.org/ooxml/drawingml/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purl.oclc.org/ooxml/officeDocument/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purl.oclc.org/ooxml/officeDocument/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purl.oclc.org/ooxml/officeDocument/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purl.oclc.org/ooxml/officeDocument/relationships" r:blip="">
                    <dgm:adjLst/>
                  </dgm:shape>
                  <dgm:presOf/>
                  <dgm:constrLst/>
                  <dgm:ruleLst/>
                </dgm:layoutNode>
              </dgm:forEach>
            </dgm:if>
            <dgm:else name="Name7"/>
          </dgm:choose>
        </dgm:else>
      </dgm:choose>
    </dgm:forEach>
  </dgm:layoutNode>
</dgm:layoutDef>
</file>

<file path=ppt/diagrams/quickStyle1.xml><?xml version="1.0" encoding="utf-8"?>
<dgm:styleDef xmlns:dgm="http://purl.oclc.org/ooxml/drawingml/diagram" xmlns:a="http://purl.oclc.org/ooxml/drawingml/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purl.oclc.org/ooxml/officeDocument/relationships/theme" Target="../theme/theme2.xml"/></Relationships>
</file>

<file path=ppt/notesMasters/notesMaster1.xml><?xml version="1.0" encoding="utf-8"?>
<p:notes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8E201A-509A-485E-BD14-674304A31A51}"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290E2C-4E8E-42C3-B01E-B212C35C6B47}" type="slidenum">
              <a:rPr lang="en-GB" smtClean="0"/>
              <a:t>‹#›</a:t>
            </a:fld>
            <a:endParaRPr lang="en-GB"/>
          </a:p>
        </p:txBody>
      </p:sp>
    </p:spTree>
    <p:extLst>
      <p:ext uri="{BB962C8B-B14F-4D97-AF65-F5344CB8AC3E}">
        <p14:creationId xmlns:p14="http://schemas.microsoft.com/office/powerpoint/2010/main" val="348001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purl.oclc.org/ooxml/officeDocument/relationships/slide" Target="../slides/slide4.xml"/><Relationship Id="rId1" Type="http://purl.oclc.org/ooxml/officeDocument/relationships/notesMaster" Target="../notesMasters/notesMaster1.xml"/></Relationships>
</file>

<file path=ppt/notesSlides/notesSlide1.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290E2C-4E8E-42C3-B01E-B212C35C6B47}" type="slidenum">
              <a:rPr lang="en-GB" smtClean="0"/>
              <a:t>4</a:t>
            </a:fld>
            <a:endParaRPr lang="en-GB"/>
          </a:p>
        </p:txBody>
      </p:sp>
    </p:spTree>
    <p:extLst>
      <p:ext uri="{BB962C8B-B14F-4D97-AF65-F5344CB8AC3E}">
        <p14:creationId xmlns:p14="http://schemas.microsoft.com/office/powerpoint/2010/main" val="3052877268"/>
      </p:ext>
    </p:extLst>
  </p:cSld>
  <p:clrMapOvr>
    <a:masterClrMapping/>
  </p:clrMapOvr>
</p:note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7.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2510B-8B60-1213-013E-47988AF58036}"/>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D23E0DFF-F37C-A01F-1F78-A8E4218BB5C3}"/>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A44BB5C7-B5B4-AFC0-9348-2A6BBF8F725F}"/>
              </a:ext>
            </a:extLst>
          </p:cNvPr>
          <p:cNvSpPr txBox="1">
            <a:spLocks noGrp="1"/>
          </p:cNvSpPr>
          <p:nvPr>
            <p:ph type="dt" sz="half" idx="7"/>
          </p:nvPr>
        </p:nvSpPr>
        <p:spPr/>
        <p:txBody>
          <a:bodyPr/>
          <a:lstStyle>
            <a:lvl1pPr>
              <a:defRPr/>
            </a:lvl1pPr>
          </a:lstStyle>
          <a:p>
            <a:pPr lvl="0"/>
            <a:fld id="{826D0761-3A62-42E2-A2BD-407DB7562D87}" type="datetime1">
              <a:rPr lang="en-GB"/>
              <a:pPr lvl="0"/>
              <a:t>20/10/2024</a:t>
            </a:fld>
            <a:endParaRPr lang="en-GB"/>
          </a:p>
        </p:txBody>
      </p:sp>
      <p:sp>
        <p:nvSpPr>
          <p:cNvPr id="5" name="Footer Placeholder 4">
            <a:extLst>
              <a:ext uri="{FF2B5EF4-FFF2-40B4-BE49-F238E27FC236}">
                <a16:creationId xmlns:a16="http://schemas.microsoft.com/office/drawing/2014/main" id="{7D195648-E653-EB8F-5EAC-9428E13757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965EBFF-9927-F1E8-0F64-9B314584099E}"/>
              </a:ext>
            </a:extLst>
          </p:cNvPr>
          <p:cNvSpPr txBox="1">
            <a:spLocks noGrp="1"/>
          </p:cNvSpPr>
          <p:nvPr>
            <p:ph type="sldNum" sz="quarter" idx="8"/>
          </p:nvPr>
        </p:nvSpPr>
        <p:spPr/>
        <p:txBody>
          <a:bodyPr/>
          <a:lstStyle>
            <a:lvl1pPr>
              <a:defRPr/>
            </a:lvl1pPr>
          </a:lstStyle>
          <a:p>
            <a:pPr lvl="0"/>
            <a:fld id="{1F00815E-3EA1-420A-8977-246C9DA98824}" type="slidenum">
              <a:t>‹#›</a:t>
            </a:fld>
            <a:endParaRPr lang="en-GB"/>
          </a:p>
        </p:txBody>
      </p:sp>
    </p:spTree>
    <p:extLst>
      <p:ext uri="{BB962C8B-B14F-4D97-AF65-F5344CB8AC3E}">
        <p14:creationId xmlns:p14="http://schemas.microsoft.com/office/powerpoint/2010/main" val="2665554355"/>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827CD-AEFC-7597-18F8-0523EB5D1CF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FE8E297-50C5-E329-FD61-93947682C6A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737E6E-3071-0629-2C57-C714EE0BC4AD}"/>
              </a:ext>
            </a:extLst>
          </p:cNvPr>
          <p:cNvSpPr txBox="1">
            <a:spLocks noGrp="1"/>
          </p:cNvSpPr>
          <p:nvPr>
            <p:ph type="dt" sz="half" idx="7"/>
          </p:nvPr>
        </p:nvSpPr>
        <p:spPr/>
        <p:txBody>
          <a:bodyPr/>
          <a:lstStyle>
            <a:lvl1pPr>
              <a:defRPr/>
            </a:lvl1pPr>
          </a:lstStyle>
          <a:p>
            <a:pPr lvl="0"/>
            <a:fld id="{9F81338A-8FE8-4026-B35E-52A72C2FDC78}" type="datetime1">
              <a:rPr lang="en-GB"/>
              <a:pPr lvl="0"/>
              <a:t>20/10/2024</a:t>
            </a:fld>
            <a:endParaRPr lang="en-GB"/>
          </a:p>
        </p:txBody>
      </p:sp>
      <p:sp>
        <p:nvSpPr>
          <p:cNvPr id="5" name="Footer Placeholder 4">
            <a:extLst>
              <a:ext uri="{FF2B5EF4-FFF2-40B4-BE49-F238E27FC236}">
                <a16:creationId xmlns:a16="http://schemas.microsoft.com/office/drawing/2014/main" id="{3BE5CA6B-CF89-12EF-550C-B20B224F47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220F89C-46AC-8CE2-600B-04B756D179D3}"/>
              </a:ext>
            </a:extLst>
          </p:cNvPr>
          <p:cNvSpPr txBox="1">
            <a:spLocks noGrp="1"/>
          </p:cNvSpPr>
          <p:nvPr>
            <p:ph type="sldNum" sz="quarter" idx="8"/>
          </p:nvPr>
        </p:nvSpPr>
        <p:spPr/>
        <p:txBody>
          <a:bodyPr/>
          <a:lstStyle>
            <a:lvl1pPr>
              <a:defRPr/>
            </a:lvl1pPr>
          </a:lstStyle>
          <a:p>
            <a:pPr lvl="0"/>
            <a:fld id="{8C93F467-8EF6-414C-9271-31A5C880E684}" type="slidenum">
              <a:t>‹#›</a:t>
            </a:fld>
            <a:endParaRPr lang="en-GB"/>
          </a:p>
        </p:txBody>
      </p:sp>
    </p:spTree>
    <p:extLst>
      <p:ext uri="{BB962C8B-B14F-4D97-AF65-F5344CB8AC3E}">
        <p14:creationId xmlns:p14="http://schemas.microsoft.com/office/powerpoint/2010/main" val="2036170809"/>
      </p:ext>
    </p:extLst>
  </p:cSld>
  <p:clrMapOvr>
    <a:masterClrMapping/>
  </p:clrMapOvr>
  <p:hf sldNum="0" hdr="0" ftr="0" dt="0"/>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F5E6-8E7E-61F2-CA1B-6FE8D8C9618B}"/>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524A9817-1377-552A-4DAE-4F16F302661F}"/>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104A5F-A86C-6D90-40CC-19F68E264171}"/>
              </a:ext>
            </a:extLst>
          </p:cNvPr>
          <p:cNvSpPr txBox="1">
            <a:spLocks noGrp="1"/>
          </p:cNvSpPr>
          <p:nvPr>
            <p:ph type="dt" sz="half" idx="7"/>
          </p:nvPr>
        </p:nvSpPr>
        <p:spPr/>
        <p:txBody>
          <a:bodyPr/>
          <a:lstStyle>
            <a:lvl1pPr>
              <a:defRPr/>
            </a:lvl1pPr>
          </a:lstStyle>
          <a:p>
            <a:pPr lvl="0"/>
            <a:fld id="{90E39FC7-45AF-45F4-BB3B-4D409DA91C41}" type="datetime1">
              <a:rPr lang="en-GB"/>
              <a:pPr lvl="0"/>
              <a:t>20/10/2024</a:t>
            </a:fld>
            <a:endParaRPr lang="en-GB"/>
          </a:p>
        </p:txBody>
      </p:sp>
      <p:sp>
        <p:nvSpPr>
          <p:cNvPr id="5" name="Footer Placeholder 4">
            <a:extLst>
              <a:ext uri="{FF2B5EF4-FFF2-40B4-BE49-F238E27FC236}">
                <a16:creationId xmlns:a16="http://schemas.microsoft.com/office/drawing/2014/main" id="{4B269CF0-FE66-D4CC-F7B1-98BDF1BB019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D72401E-2B98-4BEE-E765-3458CF80D6F7}"/>
              </a:ext>
            </a:extLst>
          </p:cNvPr>
          <p:cNvSpPr txBox="1">
            <a:spLocks noGrp="1"/>
          </p:cNvSpPr>
          <p:nvPr>
            <p:ph type="sldNum" sz="quarter" idx="8"/>
          </p:nvPr>
        </p:nvSpPr>
        <p:spPr/>
        <p:txBody>
          <a:bodyPr/>
          <a:lstStyle>
            <a:lvl1pPr>
              <a:defRPr/>
            </a:lvl1pPr>
          </a:lstStyle>
          <a:p>
            <a:pPr lvl="0"/>
            <a:fld id="{21B3C3EE-FF0C-4F93-88C7-21579E9EFF4F}" type="slidenum">
              <a:t>‹#›</a:t>
            </a:fld>
            <a:endParaRPr lang="en-GB"/>
          </a:p>
        </p:txBody>
      </p:sp>
    </p:spTree>
    <p:extLst>
      <p:ext uri="{BB962C8B-B14F-4D97-AF65-F5344CB8AC3E}">
        <p14:creationId xmlns:p14="http://schemas.microsoft.com/office/powerpoint/2010/main" val="146788359"/>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D80E-1619-4641-F7B1-6D42AF647F3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58C17E5-B260-3A94-4B83-D2D99EFE3ACA}"/>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DF0F656-5D67-C5BA-F49B-557A0FB94E82}"/>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9035820-3C67-04EC-184A-A0A71F864F5B}"/>
              </a:ext>
            </a:extLst>
          </p:cNvPr>
          <p:cNvSpPr txBox="1">
            <a:spLocks noGrp="1"/>
          </p:cNvSpPr>
          <p:nvPr>
            <p:ph type="dt" sz="half" idx="7"/>
          </p:nvPr>
        </p:nvSpPr>
        <p:spPr/>
        <p:txBody>
          <a:bodyPr/>
          <a:lstStyle>
            <a:lvl1pPr>
              <a:defRPr/>
            </a:lvl1pPr>
          </a:lstStyle>
          <a:p>
            <a:pPr lvl="0"/>
            <a:fld id="{5200C7F9-84E5-45F4-BC67-76E71D65B141}" type="datetime1">
              <a:rPr lang="en-GB"/>
              <a:pPr lvl="0"/>
              <a:t>20/10/2024</a:t>
            </a:fld>
            <a:endParaRPr lang="en-GB"/>
          </a:p>
        </p:txBody>
      </p:sp>
      <p:sp>
        <p:nvSpPr>
          <p:cNvPr id="6" name="Footer Placeholder 5">
            <a:extLst>
              <a:ext uri="{FF2B5EF4-FFF2-40B4-BE49-F238E27FC236}">
                <a16:creationId xmlns:a16="http://schemas.microsoft.com/office/drawing/2014/main" id="{2A94995F-FA5E-5AF1-C115-788E9DEF387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39183A0-B591-0C72-E02E-299C73D226C1}"/>
              </a:ext>
            </a:extLst>
          </p:cNvPr>
          <p:cNvSpPr txBox="1">
            <a:spLocks noGrp="1"/>
          </p:cNvSpPr>
          <p:nvPr>
            <p:ph type="sldNum" sz="quarter" idx="8"/>
          </p:nvPr>
        </p:nvSpPr>
        <p:spPr/>
        <p:txBody>
          <a:bodyPr/>
          <a:lstStyle>
            <a:lvl1pPr>
              <a:defRPr/>
            </a:lvl1pPr>
          </a:lstStyle>
          <a:p>
            <a:pPr lvl="0"/>
            <a:fld id="{5EC5564C-0274-4AC1-BC41-D2CC2C04A310}" type="slidenum">
              <a:t>‹#›</a:t>
            </a:fld>
            <a:endParaRPr lang="en-GB"/>
          </a:p>
        </p:txBody>
      </p:sp>
    </p:spTree>
    <p:extLst>
      <p:ext uri="{BB962C8B-B14F-4D97-AF65-F5344CB8AC3E}">
        <p14:creationId xmlns:p14="http://schemas.microsoft.com/office/powerpoint/2010/main" val="992968248"/>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065C1-75CB-BE94-582E-9DB9B83C9AD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56BDAE2-25DC-1B55-A8C3-89716F607E36}"/>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FFC1968-B7A5-263A-B24A-9D86D1EE54C2}"/>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E0BAD85-984B-49A7-89C4-C19C974E1E5B}"/>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4F172ED3-EBE4-A235-06EB-F093B55BFF1E}"/>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33B13CE-6C2B-A8AA-A5DE-FDAE3A469B74}"/>
              </a:ext>
            </a:extLst>
          </p:cNvPr>
          <p:cNvSpPr txBox="1">
            <a:spLocks noGrp="1"/>
          </p:cNvSpPr>
          <p:nvPr>
            <p:ph type="dt" sz="half" idx="7"/>
          </p:nvPr>
        </p:nvSpPr>
        <p:spPr/>
        <p:txBody>
          <a:bodyPr/>
          <a:lstStyle>
            <a:lvl1pPr>
              <a:defRPr/>
            </a:lvl1pPr>
          </a:lstStyle>
          <a:p>
            <a:pPr lvl="0"/>
            <a:fld id="{6077535A-558E-4518-A722-45C0497669C9}" type="datetime1">
              <a:rPr lang="en-GB"/>
              <a:pPr lvl="0"/>
              <a:t>20/10/2024</a:t>
            </a:fld>
            <a:endParaRPr lang="en-GB"/>
          </a:p>
        </p:txBody>
      </p:sp>
      <p:sp>
        <p:nvSpPr>
          <p:cNvPr id="8" name="Footer Placeholder 7">
            <a:extLst>
              <a:ext uri="{FF2B5EF4-FFF2-40B4-BE49-F238E27FC236}">
                <a16:creationId xmlns:a16="http://schemas.microsoft.com/office/drawing/2014/main" id="{728510B8-889B-7443-2311-7AAB511FAE5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91231DF-0A19-C5B8-485A-AB7BBBC4DFDF}"/>
              </a:ext>
            </a:extLst>
          </p:cNvPr>
          <p:cNvSpPr txBox="1">
            <a:spLocks noGrp="1"/>
          </p:cNvSpPr>
          <p:nvPr>
            <p:ph type="sldNum" sz="quarter" idx="8"/>
          </p:nvPr>
        </p:nvSpPr>
        <p:spPr/>
        <p:txBody>
          <a:bodyPr/>
          <a:lstStyle>
            <a:lvl1pPr>
              <a:defRPr/>
            </a:lvl1pPr>
          </a:lstStyle>
          <a:p>
            <a:pPr lvl="0"/>
            <a:fld id="{D7634ED6-5AB9-4512-894B-CA43582F911E}" type="slidenum">
              <a:t>‹#›</a:t>
            </a:fld>
            <a:endParaRPr lang="en-GB"/>
          </a:p>
        </p:txBody>
      </p:sp>
    </p:spTree>
    <p:extLst>
      <p:ext uri="{BB962C8B-B14F-4D97-AF65-F5344CB8AC3E}">
        <p14:creationId xmlns:p14="http://schemas.microsoft.com/office/powerpoint/2010/main" val="2674071789"/>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C155-108F-A926-EA83-F108D66D850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D7B7910-A4E9-57CC-F3E6-4C4BB20A5665}"/>
              </a:ext>
            </a:extLst>
          </p:cNvPr>
          <p:cNvSpPr txBox="1">
            <a:spLocks noGrp="1"/>
          </p:cNvSpPr>
          <p:nvPr>
            <p:ph type="dt" sz="half" idx="7"/>
          </p:nvPr>
        </p:nvSpPr>
        <p:spPr/>
        <p:txBody>
          <a:bodyPr/>
          <a:lstStyle>
            <a:lvl1pPr>
              <a:defRPr/>
            </a:lvl1pPr>
          </a:lstStyle>
          <a:p>
            <a:pPr lvl="0"/>
            <a:fld id="{E39A6F29-CF85-4E4C-8BFE-F9DB3C706674}" type="datetime1">
              <a:rPr lang="en-GB"/>
              <a:pPr lvl="0"/>
              <a:t>20/10/2024</a:t>
            </a:fld>
            <a:endParaRPr lang="en-GB"/>
          </a:p>
        </p:txBody>
      </p:sp>
      <p:sp>
        <p:nvSpPr>
          <p:cNvPr id="4" name="Footer Placeholder 3">
            <a:extLst>
              <a:ext uri="{FF2B5EF4-FFF2-40B4-BE49-F238E27FC236}">
                <a16:creationId xmlns:a16="http://schemas.microsoft.com/office/drawing/2014/main" id="{3F8425C9-999C-612F-3A23-46B7013DF89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688D49B-9B00-08FC-B42A-E0E24D8224F5}"/>
              </a:ext>
            </a:extLst>
          </p:cNvPr>
          <p:cNvSpPr txBox="1">
            <a:spLocks noGrp="1"/>
          </p:cNvSpPr>
          <p:nvPr>
            <p:ph type="sldNum" sz="quarter" idx="8"/>
          </p:nvPr>
        </p:nvSpPr>
        <p:spPr/>
        <p:txBody>
          <a:bodyPr/>
          <a:lstStyle>
            <a:lvl1pPr>
              <a:defRPr/>
            </a:lvl1pPr>
          </a:lstStyle>
          <a:p>
            <a:pPr lvl="0"/>
            <a:fld id="{6849B832-9CDE-407A-9EC2-B2C78CC71157}" type="slidenum">
              <a:t>‹#›</a:t>
            </a:fld>
            <a:endParaRPr lang="en-GB"/>
          </a:p>
        </p:txBody>
      </p:sp>
    </p:spTree>
    <p:extLst>
      <p:ext uri="{BB962C8B-B14F-4D97-AF65-F5344CB8AC3E}">
        <p14:creationId xmlns:p14="http://schemas.microsoft.com/office/powerpoint/2010/main" val="906618584"/>
      </p:ext>
    </p:extLst>
  </p:cSld>
  <p:clrMapOvr>
    <a:masterClrMapping/>
  </p:clrMapOvr>
  <p:hf sldNum="0" hdr="0" ftr="0" dt="0"/>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927FA4-07D1-BFDD-AA1D-F5024E304215}"/>
              </a:ext>
            </a:extLst>
          </p:cNvPr>
          <p:cNvSpPr txBox="1">
            <a:spLocks noGrp="1"/>
          </p:cNvSpPr>
          <p:nvPr>
            <p:ph type="dt" sz="half" idx="7"/>
          </p:nvPr>
        </p:nvSpPr>
        <p:spPr/>
        <p:txBody>
          <a:bodyPr/>
          <a:lstStyle>
            <a:lvl1pPr>
              <a:defRPr/>
            </a:lvl1pPr>
          </a:lstStyle>
          <a:p>
            <a:pPr lvl="0"/>
            <a:fld id="{6BD85C54-453C-44B9-9EEB-377A10CAF94B}" type="datetime1">
              <a:rPr lang="en-GB"/>
              <a:pPr lvl="0"/>
              <a:t>20/10/2024</a:t>
            </a:fld>
            <a:endParaRPr lang="en-GB"/>
          </a:p>
        </p:txBody>
      </p:sp>
      <p:sp>
        <p:nvSpPr>
          <p:cNvPr id="3" name="Footer Placeholder 2">
            <a:extLst>
              <a:ext uri="{FF2B5EF4-FFF2-40B4-BE49-F238E27FC236}">
                <a16:creationId xmlns:a16="http://schemas.microsoft.com/office/drawing/2014/main" id="{DCAA3F61-A1F8-F91D-11CF-3C4E2CF4642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74FFEC8-291C-9332-A23D-0A0BC9712D7A}"/>
              </a:ext>
            </a:extLst>
          </p:cNvPr>
          <p:cNvSpPr txBox="1">
            <a:spLocks noGrp="1"/>
          </p:cNvSpPr>
          <p:nvPr>
            <p:ph type="sldNum" sz="quarter" idx="8"/>
          </p:nvPr>
        </p:nvSpPr>
        <p:spPr/>
        <p:txBody>
          <a:bodyPr/>
          <a:lstStyle>
            <a:lvl1pPr>
              <a:defRPr/>
            </a:lvl1pPr>
          </a:lstStyle>
          <a:p>
            <a:pPr lvl="0"/>
            <a:fld id="{5452DDD4-EF83-4AB2-AE06-937BCA51A106}" type="slidenum">
              <a:t>‹#›</a:t>
            </a:fld>
            <a:endParaRPr lang="en-GB"/>
          </a:p>
        </p:txBody>
      </p:sp>
    </p:spTree>
    <p:extLst>
      <p:ext uri="{BB962C8B-B14F-4D97-AF65-F5344CB8AC3E}">
        <p14:creationId xmlns:p14="http://schemas.microsoft.com/office/powerpoint/2010/main" val="4236194028"/>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A287B-1AC3-5D62-BDE4-829ACB6D8D99}"/>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2A840DEF-F8AD-AB89-FF0F-250C857BCBDD}"/>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AE85CE-CB81-D668-B8A9-33849F7029CA}"/>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ED6ADEBA-E9F6-6C64-B508-E89DF54D2B33}"/>
              </a:ext>
            </a:extLst>
          </p:cNvPr>
          <p:cNvSpPr txBox="1">
            <a:spLocks noGrp="1"/>
          </p:cNvSpPr>
          <p:nvPr>
            <p:ph type="dt" sz="half" idx="7"/>
          </p:nvPr>
        </p:nvSpPr>
        <p:spPr/>
        <p:txBody>
          <a:bodyPr/>
          <a:lstStyle>
            <a:lvl1pPr>
              <a:defRPr/>
            </a:lvl1pPr>
          </a:lstStyle>
          <a:p>
            <a:pPr lvl="0"/>
            <a:fld id="{077D7248-F228-4BBD-A031-80DEF4881F50}" type="datetime1">
              <a:rPr lang="en-GB"/>
              <a:pPr lvl="0"/>
              <a:t>20/10/2024</a:t>
            </a:fld>
            <a:endParaRPr lang="en-GB"/>
          </a:p>
        </p:txBody>
      </p:sp>
      <p:sp>
        <p:nvSpPr>
          <p:cNvPr id="6" name="Footer Placeholder 5">
            <a:extLst>
              <a:ext uri="{FF2B5EF4-FFF2-40B4-BE49-F238E27FC236}">
                <a16:creationId xmlns:a16="http://schemas.microsoft.com/office/drawing/2014/main" id="{3849A3EB-3318-8A56-56B6-081744D4A99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4AF5CE5-A909-EB48-CA9E-0AE5377B068B}"/>
              </a:ext>
            </a:extLst>
          </p:cNvPr>
          <p:cNvSpPr txBox="1">
            <a:spLocks noGrp="1"/>
          </p:cNvSpPr>
          <p:nvPr>
            <p:ph type="sldNum" sz="quarter" idx="8"/>
          </p:nvPr>
        </p:nvSpPr>
        <p:spPr/>
        <p:txBody>
          <a:bodyPr/>
          <a:lstStyle>
            <a:lvl1pPr>
              <a:defRPr/>
            </a:lvl1pPr>
          </a:lstStyle>
          <a:p>
            <a:pPr lvl="0"/>
            <a:fld id="{5A4B3C86-9DE4-437B-B1F9-72DAD9B5AAC0}" type="slidenum">
              <a:t>‹#›</a:t>
            </a:fld>
            <a:endParaRPr lang="en-GB"/>
          </a:p>
        </p:txBody>
      </p:sp>
    </p:spTree>
    <p:extLst>
      <p:ext uri="{BB962C8B-B14F-4D97-AF65-F5344CB8AC3E}">
        <p14:creationId xmlns:p14="http://schemas.microsoft.com/office/powerpoint/2010/main" val="780492684"/>
      </p:ext>
    </p:extLst>
  </p:cSld>
  <p:clrMapOvr>
    <a:masterClrMapping/>
  </p:clrMapOvr>
  <p:hf sldNum="0" hdr="0" ftr="0" dt="0"/>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8A75-73B6-DA69-13AD-A19D4A1F535F}"/>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F40CA9EC-3B25-7342-4DB8-B71549C5C625}"/>
              </a:ext>
            </a:extLst>
          </p:cNvPr>
          <p:cNvSpPr txBox="1">
            <a:spLocks noGrp="1"/>
          </p:cNvSpPr>
          <p:nvPr>
            <p:ph type="pic" idx="1"/>
          </p:nvPr>
        </p:nvSpPr>
        <p:spPr>
          <a:xfrm>
            <a:off x="6949549" y="1143000"/>
            <a:ext cx="3200400" cy="4572000"/>
          </a:xfrm>
          <a:effectLst>
            <a:outerShdw dist="50804" dir="5400000" algn="tl">
              <a:srgbClr val="000000">
                <a:alpha val="43%"/>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B0F046BF-5268-F6CD-EFB7-7E5D329B3A43}"/>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C1ACA2B-4B32-B6A0-C850-53DBC450DAA6}"/>
              </a:ext>
            </a:extLst>
          </p:cNvPr>
          <p:cNvSpPr txBox="1">
            <a:spLocks noGrp="1"/>
          </p:cNvSpPr>
          <p:nvPr>
            <p:ph type="dt" sz="half" idx="7"/>
          </p:nvPr>
        </p:nvSpPr>
        <p:spPr/>
        <p:txBody>
          <a:bodyPr/>
          <a:lstStyle>
            <a:lvl1pPr>
              <a:defRPr/>
            </a:lvl1pPr>
          </a:lstStyle>
          <a:p>
            <a:pPr lvl="0"/>
            <a:fld id="{9AE4752F-3BBE-4DAD-9BE3-1BBA4478D053}" type="datetime1">
              <a:rPr lang="en-GB"/>
              <a:pPr lvl="0"/>
              <a:t>20/10/2024</a:t>
            </a:fld>
            <a:endParaRPr lang="en-GB"/>
          </a:p>
        </p:txBody>
      </p:sp>
      <p:sp>
        <p:nvSpPr>
          <p:cNvPr id="6" name="Footer Placeholder 5">
            <a:extLst>
              <a:ext uri="{FF2B5EF4-FFF2-40B4-BE49-F238E27FC236}">
                <a16:creationId xmlns:a16="http://schemas.microsoft.com/office/drawing/2014/main" id="{2C20F45C-72B5-5FC9-6F1B-BA95E6A8FF1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611BB6C-F468-84E4-921F-465DDB10FC6D}"/>
              </a:ext>
            </a:extLst>
          </p:cNvPr>
          <p:cNvSpPr txBox="1">
            <a:spLocks noGrp="1"/>
          </p:cNvSpPr>
          <p:nvPr>
            <p:ph type="sldNum" sz="quarter" idx="8"/>
          </p:nvPr>
        </p:nvSpPr>
        <p:spPr/>
        <p:txBody>
          <a:bodyPr/>
          <a:lstStyle>
            <a:lvl1pPr>
              <a:defRPr/>
            </a:lvl1pPr>
          </a:lstStyle>
          <a:p>
            <a:pPr lvl="0"/>
            <a:fld id="{24CC7A61-4752-44B7-9047-259AD792DC59}" type="slidenum">
              <a:t>‹#›</a:t>
            </a:fld>
            <a:endParaRPr lang="en-GB"/>
          </a:p>
        </p:txBody>
      </p:sp>
    </p:spTree>
    <p:extLst>
      <p:ext uri="{BB962C8B-B14F-4D97-AF65-F5344CB8AC3E}">
        <p14:creationId xmlns:p14="http://schemas.microsoft.com/office/powerpoint/2010/main" val="675858618"/>
      </p:ext>
    </p:extLst>
  </p:cSld>
  <p:clrMapOvr>
    <a:masterClrMapping/>
  </p:clrMapOvr>
  <p:hf sldNum="0" hdr="0" ftr="0" dt="0"/>
</p:sldLayout>
</file>

<file path=ppt/slideLayouts/slideLayout10.xml><?xml version="1.0" encoding="utf-8"?>
<p:sldLayout xmlns:a="http://purl.oclc.org/ooxml/drawingml/main" xmlns:r="http://purl.oclc.org/ooxml/officeDocument/relationships" xmlns:p="http://purl.oclc.org/ooxml/presentationml/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0527-36FD-FE78-6B35-9AA5BED6E731}"/>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EB19287-8F4B-BC62-1F47-DCBA9556411B}"/>
              </a:ext>
            </a:extLst>
          </p:cNvPr>
          <p:cNvSpPr txBox="1">
            <a:spLocks noGrp="1"/>
          </p:cNvSpPr>
          <p:nvPr>
            <p:ph type="pic" idx="4294967295"/>
          </p:nvPr>
        </p:nvSpPr>
        <p:spPr>
          <a:xfrm>
            <a:off x="1154951" y="685800"/>
            <a:ext cx="8825660" cy="3640665"/>
          </a:xfrm>
          <a:effectLst>
            <a:outerShdw dist="50804" dir="5400000" algn="tl">
              <a:srgbClr val="000000">
                <a:alpha val="43%"/>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D47D9D3-6830-FFF4-2C7C-303461CA04A1}"/>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A0551243-6A38-5677-45FC-C1C79ADF2E25}"/>
              </a:ext>
            </a:extLst>
          </p:cNvPr>
          <p:cNvSpPr txBox="1">
            <a:spLocks noGrp="1"/>
          </p:cNvSpPr>
          <p:nvPr>
            <p:ph type="dt" sz="half" idx="7"/>
          </p:nvPr>
        </p:nvSpPr>
        <p:spPr/>
        <p:txBody>
          <a:bodyPr/>
          <a:lstStyle>
            <a:lvl1pPr>
              <a:defRPr/>
            </a:lvl1pPr>
          </a:lstStyle>
          <a:p>
            <a:pPr lvl="0"/>
            <a:fld id="{38B5EEDE-11AC-40FE-996A-A26C1A2A10F4}" type="datetime1">
              <a:rPr lang="en-GB"/>
              <a:pPr lvl="0"/>
              <a:t>20/10/2024</a:t>
            </a:fld>
            <a:endParaRPr lang="en-GB"/>
          </a:p>
        </p:txBody>
      </p:sp>
      <p:sp>
        <p:nvSpPr>
          <p:cNvPr id="6" name="Footer Placeholder 5">
            <a:extLst>
              <a:ext uri="{FF2B5EF4-FFF2-40B4-BE49-F238E27FC236}">
                <a16:creationId xmlns:a16="http://schemas.microsoft.com/office/drawing/2014/main" id="{21BAA26F-72D5-414F-FD3A-AC78E8F8544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2597DB8-CF83-E7CF-A992-FD63C6C7C39F}"/>
              </a:ext>
            </a:extLst>
          </p:cNvPr>
          <p:cNvSpPr txBox="1">
            <a:spLocks noGrp="1"/>
          </p:cNvSpPr>
          <p:nvPr>
            <p:ph type="sldNum" sz="quarter" idx="8"/>
          </p:nvPr>
        </p:nvSpPr>
        <p:spPr/>
        <p:txBody>
          <a:bodyPr/>
          <a:lstStyle>
            <a:lvl1pPr>
              <a:defRPr/>
            </a:lvl1pPr>
          </a:lstStyle>
          <a:p>
            <a:pPr lvl="0"/>
            <a:fld id="{011E112B-8963-4CF7-BB8B-450442782BBB}" type="slidenum">
              <a:t>‹#›</a:t>
            </a:fld>
            <a:endParaRPr lang="en-GB"/>
          </a:p>
        </p:txBody>
      </p:sp>
    </p:spTree>
    <p:extLst>
      <p:ext uri="{BB962C8B-B14F-4D97-AF65-F5344CB8AC3E}">
        <p14:creationId xmlns:p14="http://schemas.microsoft.com/office/powerpoint/2010/main" val="354936912"/>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087CF-D09D-33BB-372D-92AA3E023F00}"/>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B2E5BD53-1D5A-0C9C-0C9D-F31242FE9E79}"/>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CD619921-42AF-4DC3-BDCC-9A6D6241DDDE}"/>
              </a:ext>
            </a:extLst>
          </p:cNvPr>
          <p:cNvSpPr txBox="1">
            <a:spLocks noGrp="1"/>
          </p:cNvSpPr>
          <p:nvPr>
            <p:ph type="dt" sz="half" idx="7"/>
          </p:nvPr>
        </p:nvSpPr>
        <p:spPr/>
        <p:txBody>
          <a:bodyPr/>
          <a:lstStyle>
            <a:lvl1pPr>
              <a:defRPr/>
            </a:lvl1pPr>
          </a:lstStyle>
          <a:p>
            <a:pPr lvl="0"/>
            <a:fld id="{AF14715C-02DB-44B3-8256-FCF9C612EEEF}" type="datetime1">
              <a:rPr lang="en-GB"/>
              <a:pPr lvl="0"/>
              <a:t>20/10/2024</a:t>
            </a:fld>
            <a:endParaRPr lang="en-GB"/>
          </a:p>
        </p:txBody>
      </p:sp>
      <p:sp>
        <p:nvSpPr>
          <p:cNvPr id="5" name="Footer Placeholder 4">
            <a:extLst>
              <a:ext uri="{FF2B5EF4-FFF2-40B4-BE49-F238E27FC236}">
                <a16:creationId xmlns:a16="http://schemas.microsoft.com/office/drawing/2014/main" id="{CA07A23D-5328-67AC-BC53-E6CCF48B916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35DA17D-AC7E-3C94-63CA-9BF97B052A11}"/>
              </a:ext>
            </a:extLst>
          </p:cNvPr>
          <p:cNvSpPr txBox="1">
            <a:spLocks noGrp="1"/>
          </p:cNvSpPr>
          <p:nvPr>
            <p:ph type="sldNum" sz="quarter" idx="8"/>
          </p:nvPr>
        </p:nvSpPr>
        <p:spPr/>
        <p:txBody>
          <a:bodyPr/>
          <a:lstStyle>
            <a:lvl1pPr>
              <a:defRPr/>
            </a:lvl1pPr>
          </a:lstStyle>
          <a:p>
            <a:pPr lvl="0"/>
            <a:fld id="{3A0D5A1F-F602-4860-AF16-9DE43A9AA01C}" type="slidenum">
              <a:t>‹#›</a:t>
            </a:fld>
            <a:endParaRPr lang="en-GB"/>
          </a:p>
        </p:txBody>
      </p:sp>
    </p:spTree>
    <p:extLst>
      <p:ext uri="{BB962C8B-B14F-4D97-AF65-F5344CB8AC3E}">
        <p14:creationId xmlns:p14="http://schemas.microsoft.com/office/powerpoint/2010/main" val="891696163"/>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DE70-FFA1-E941-C903-3C928C230DE6}"/>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EF855D90-79BF-5209-056D-D152935CED4B}"/>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8A05C254-28EA-8C5A-841B-019CC16367DD}"/>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A823B88C-D0F1-2D56-40BA-BB18016A3DDC}"/>
              </a:ext>
            </a:extLst>
          </p:cNvPr>
          <p:cNvSpPr txBox="1">
            <a:spLocks noGrp="1"/>
          </p:cNvSpPr>
          <p:nvPr>
            <p:ph type="dt" sz="half" idx="7"/>
          </p:nvPr>
        </p:nvSpPr>
        <p:spPr/>
        <p:txBody>
          <a:bodyPr/>
          <a:lstStyle>
            <a:lvl1pPr>
              <a:defRPr/>
            </a:lvl1pPr>
          </a:lstStyle>
          <a:p>
            <a:pPr lvl="0"/>
            <a:fld id="{80FDE5C7-A7E1-4485-A896-63EC22F64463}" type="datetime1">
              <a:rPr lang="en-GB"/>
              <a:pPr lvl="0"/>
              <a:t>20/10/2024</a:t>
            </a:fld>
            <a:endParaRPr lang="en-GB"/>
          </a:p>
        </p:txBody>
      </p:sp>
      <p:sp>
        <p:nvSpPr>
          <p:cNvPr id="6" name="Footer Placeholder 4">
            <a:extLst>
              <a:ext uri="{FF2B5EF4-FFF2-40B4-BE49-F238E27FC236}">
                <a16:creationId xmlns:a16="http://schemas.microsoft.com/office/drawing/2014/main" id="{8DBF05F5-53ED-5E39-4A6A-5D068CF6365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26500B3-E492-2A4E-1035-B4C2EFE47741}"/>
              </a:ext>
            </a:extLst>
          </p:cNvPr>
          <p:cNvSpPr txBox="1">
            <a:spLocks noGrp="1"/>
          </p:cNvSpPr>
          <p:nvPr>
            <p:ph type="sldNum" sz="quarter" idx="8"/>
          </p:nvPr>
        </p:nvSpPr>
        <p:spPr/>
        <p:txBody>
          <a:bodyPr/>
          <a:lstStyle>
            <a:lvl1pPr>
              <a:defRPr/>
            </a:lvl1pPr>
          </a:lstStyle>
          <a:p>
            <a:pPr lvl="0"/>
            <a:fld id="{F7F32769-3FC9-485D-BA1B-88451D16EFEC}" type="slidenum">
              <a:t>‹#›</a:t>
            </a:fld>
            <a:endParaRPr lang="en-GB"/>
          </a:p>
        </p:txBody>
      </p:sp>
      <p:sp>
        <p:nvSpPr>
          <p:cNvPr id="8" name="TextBox 11">
            <a:extLst>
              <a:ext uri="{FF2B5EF4-FFF2-40B4-BE49-F238E27FC236}">
                <a16:creationId xmlns:a16="http://schemas.microsoft.com/office/drawing/2014/main" id="{5875C462-D35F-52D3-934C-BB1F3F4E9C32}"/>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AF33A41F-6C62-B385-A9AD-9166F3EE0C50}"/>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4133871137"/>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D9A5B-7C24-B1F8-2C35-58DA65409074}"/>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032276CE-580E-92CF-DC11-3614EB5D0893}"/>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ECEEC84-6AFE-F518-7EAC-83C9823B0D61}"/>
              </a:ext>
            </a:extLst>
          </p:cNvPr>
          <p:cNvSpPr txBox="1">
            <a:spLocks noGrp="1"/>
          </p:cNvSpPr>
          <p:nvPr>
            <p:ph type="dt" sz="half" idx="7"/>
          </p:nvPr>
        </p:nvSpPr>
        <p:spPr/>
        <p:txBody>
          <a:bodyPr/>
          <a:lstStyle>
            <a:lvl1pPr>
              <a:defRPr/>
            </a:lvl1pPr>
          </a:lstStyle>
          <a:p>
            <a:pPr lvl="0"/>
            <a:fld id="{03121C6F-3F65-4BCF-BF89-8E01ED6D2299}" type="datetime1">
              <a:rPr lang="en-GB"/>
              <a:pPr lvl="0"/>
              <a:t>20/10/2024</a:t>
            </a:fld>
            <a:endParaRPr lang="en-GB"/>
          </a:p>
        </p:txBody>
      </p:sp>
      <p:sp>
        <p:nvSpPr>
          <p:cNvPr id="5" name="Footer Placeholder 4">
            <a:extLst>
              <a:ext uri="{FF2B5EF4-FFF2-40B4-BE49-F238E27FC236}">
                <a16:creationId xmlns:a16="http://schemas.microsoft.com/office/drawing/2014/main" id="{34D8B9CE-0DE1-5EA1-959C-E88C2BDD9E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73D7A8-2D19-3C98-1651-5A17E99D8FC9}"/>
              </a:ext>
            </a:extLst>
          </p:cNvPr>
          <p:cNvSpPr txBox="1">
            <a:spLocks noGrp="1"/>
          </p:cNvSpPr>
          <p:nvPr>
            <p:ph type="sldNum" sz="quarter" idx="8"/>
          </p:nvPr>
        </p:nvSpPr>
        <p:spPr/>
        <p:txBody>
          <a:bodyPr/>
          <a:lstStyle>
            <a:lvl1pPr>
              <a:defRPr/>
            </a:lvl1pPr>
          </a:lstStyle>
          <a:p>
            <a:pPr lvl="0"/>
            <a:fld id="{E5C8CE73-9DFD-44C9-BF97-DCB0DE6A73AC}" type="slidenum">
              <a:t>‹#›</a:t>
            </a:fld>
            <a:endParaRPr lang="en-GB"/>
          </a:p>
        </p:txBody>
      </p:sp>
    </p:spTree>
    <p:extLst>
      <p:ext uri="{BB962C8B-B14F-4D97-AF65-F5344CB8AC3E}">
        <p14:creationId xmlns:p14="http://schemas.microsoft.com/office/powerpoint/2010/main" val="2029135374"/>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2E250-98F1-5E2A-AAFC-9B58EB92D7EB}"/>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719709D-6CB7-0F1C-0B85-5593886FA27E}"/>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39B6D171-3A34-A873-D231-0C7234108297}"/>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1EB5F86-DC6C-8C55-5C31-0F3F094EAD83}"/>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9B466365-0E1D-9067-E4DB-A0C4A8AE9CD3}"/>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219CF05F-C415-3822-BFC4-14B11A771F01}"/>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559C47C1-001E-7CED-AB14-8BBA840E0C71}"/>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39094DE4-C8F9-5D7B-7F66-AEC719BDCAE8}"/>
              </a:ext>
            </a:extLst>
          </p:cNvPr>
          <p:cNvCxnSpPr/>
          <p:nvPr/>
        </p:nvCxnSpPr>
        <p:spPr>
          <a:xfrm>
            <a:off x="3726143" y="2133596"/>
            <a:ext cx="0" cy="3962407"/>
          </a:xfrm>
          <a:prstGeom prst="straightConnector1">
            <a:avLst/>
          </a:prstGeom>
          <a:noFill/>
          <a:ln w="12701" cap="rnd">
            <a:solidFill>
              <a:srgbClr val="8AD0D6">
                <a:alpha val="40%"/>
              </a:srgbClr>
            </a:solidFill>
            <a:prstDash val="solid"/>
          </a:ln>
        </p:spPr>
      </p:cxnSp>
      <p:cxnSp>
        <p:nvCxnSpPr>
          <p:cNvPr id="10" name="Straight Connector 17">
            <a:extLst>
              <a:ext uri="{FF2B5EF4-FFF2-40B4-BE49-F238E27FC236}">
                <a16:creationId xmlns:a16="http://schemas.microsoft.com/office/drawing/2014/main" id="{4B14D423-F4BB-0580-7DBA-CA986C62A39D}"/>
              </a:ext>
            </a:extLst>
          </p:cNvPr>
          <p:cNvCxnSpPr/>
          <p:nvPr/>
        </p:nvCxnSpPr>
        <p:spPr>
          <a:xfrm>
            <a:off x="6962223" y="2133596"/>
            <a:ext cx="0" cy="3966887"/>
          </a:xfrm>
          <a:prstGeom prst="straightConnector1">
            <a:avLst/>
          </a:prstGeom>
          <a:noFill/>
          <a:ln w="12701" cap="rnd">
            <a:solidFill>
              <a:srgbClr val="8AD0D6">
                <a:alpha val="40%"/>
              </a:srgbClr>
            </a:solidFill>
            <a:prstDash val="solid"/>
          </a:ln>
        </p:spPr>
      </p:cxnSp>
      <p:sp>
        <p:nvSpPr>
          <p:cNvPr id="11" name="Date Placeholder 3">
            <a:extLst>
              <a:ext uri="{FF2B5EF4-FFF2-40B4-BE49-F238E27FC236}">
                <a16:creationId xmlns:a16="http://schemas.microsoft.com/office/drawing/2014/main" id="{F5BD856A-0692-8688-579B-51502CF2B07C}"/>
              </a:ext>
            </a:extLst>
          </p:cNvPr>
          <p:cNvSpPr txBox="1">
            <a:spLocks noGrp="1"/>
          </p:cNvSpPr>
          <p:nvPr>
            <p:ph type="dt" sz="half" idx="7"/>
          </p:nvPr>
        </p:nvSpPr>
        <p:spPr/>
        <p:txBody>
          <a:bodyPr/>
          <a:lstStyle>
            <a:lvl1pPr>
              <a:defRPr/>
            </a:lvl1pPr>
          </a:lstStyle>
          <a:p>
            <a:pPr lvl="0"/>
            <a:fld id="{8914F671-E145-48C1-A606-4899A8E4B231}" type="datetime1">
              <a:rPr lang="en-GB"/>
              <a:pPr lvl="0"/>
              <a:t>20/10/2024</a:t>
            </a:fld>
            <a:endParaRPr lang="en-GB"/>
          </a:p>
        </p:txBody>
      </p:sp>
      <p:sp>
        <p:nvSpPr>
          <p:cNvPr id="12" name="Footer Placeholder 4">
            <a:extLst>
              <a:ext uri="{FF2B5EF4-FFF2-40B4-BE49-F238E27FC236}">
                <a16:creationId xmlns:a16="http://schemas.microsoft.com/office/drawing/2014/main" id="{ACC29106-17A7-5D2B-6897-B4E1717FF77D}"/>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DC469D83-1E53-A1E9-1B8D-2396BD64C896}"/>
              </a:ext>
            </a:extLst>
          </p:cNvPr>
          <p:cNvSpPr txBox="1">
            <a:spLocks noGrp="1"/>
          </p:cNvSpPr>
          <p:nvPr>
            <p:ph type="sldNum" sz="quarter" idx="8"/>
          </p:nvPr>
        </p:nvSpPr>
        <p:spPr/>
        <p:txBody>
          <a:bodyPr/>
          <a:lstStyle>
            <a:lvl1pPr>
              <a:defRPr/>
            </a:lvl1pPr>
          </a:lstStyle>
          <a:p>
            <a:pPr lvl="0"/>
            <a:fld id="{3A49CC31-6E7D-4F2C-81C6-B62554DAC1A1}" type="slidenum">
              <a:t>‹#›</a:t>
            </a:fld>
            <a:endParaRPr lang="en-GB"/>
          </a:p>
        </p:txBody>
      </p:sp>
    </p:spTree>
    <p:extLst>
      <p:ext uri="{BB962C8B-B14F-4D97-AF65-F5344CB8AC3E}">
        <p14:creationId xmlns:p14="http://schemas.microsoft.com/office/powerpoint/2010/main" val="1730497584"/>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40F68-EEF3-EF95-13ED-2B6E75EA2A4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7399240-C9A3-3654-19A4-E6DE8B6674F9}"/>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73662FF3-7471-21AF-16DD-24152C8FCD26}"/>
              </a:ext>
            </a:extLst>
          </p:cNvPr>
          <p:cNvSpPr txBox="1">
            <a:spLocks noGrp="1"/>
          </p:cNvSpPr>
          <p:nvPr>
            <p:ph type="pic" idx="4294967295"/>
          </p:nvPr>
        </p:nvSpPr>
        <p:spPr>
          <a:xfrm>
            <a:off x="652460" y="2209803"/>
            <a:ext cx="2940052" cy="1524003"/>
          </a:xfrm>
          <a:effectLst>
            <a:outerShdw dist="50804" dir="5400000" algn="tl">
              <a:srgbClr val="000000">
                <a:alpha val="43%"/>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347FEB54-7C78-B2BE-A12F-57016CDC2F3E}"/>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9A050CF-AABC-6B35-1255-4BD944B49734}"/>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AED895A4-81CF-6F53-893D-F474540B2432}"/>
              </a:ext>
            </a:extLst>
          </p:cNvPr>
          <p:cNvSpPr txBox="1">
            <a:spLocks noGrp="1"/>
          </p:cNvSpPr>
          <p:nvPr>
            <p:ph type="pic" idx="4294967295"/>
          </p:nvPr>
        </p:nvSpPr>
        <p:spPr>
          <a:xfrm>
            <a:off x="3889372" y="2209803"/>
            <a:ext cx="2930523" cy="1524003"/>
          </a:xfrm>
          <a:effectLst>
            <a:outerShdw dist="50804" dir="5400000" algn="tl">
              <a:srgbClr val="000000">
                <a:alpha val="43%"/>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3BB3BEF6-7739-9019-528E-5EF12F9ED803}"/>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0E36AB81-0907-5B8B-10BA-999643A8A68A}"/>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730B4108-CDD1-C201-75D0-A59F9F96FEA6}"/>
              </a:ext>
            </a:extLst>
          </p:cNvPr>
          <p:cNvSpPr txBox="1">
            <a:spLocks noGrp="1"/>
          </p:cNvSpPr>
          <p:nvPr>
            <p:ph type="pic" idx="4294967295"/>
          </p:nvPr>
        </p:nvSpPr>
        <p:spPr>
          <a:xfrm>
            <a:off x="7124703" y="2209803"/>
            <a:ext cx="2932115" cy="1524003"/>
          </a:xfrm>
          <a:effectLst>
            <a:outerShdw dist="50804" dir="5400000" algn="tl">
              <a:srgbClr val="000000">
                <a:alpha val="43%"/>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5F5EC7C2-62FA-C35D-7BAC-BCB2B73CA93C}"/>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16F436A1-0083-9EAA-C6E4-688747037CD1}"/>
              </a:ext>
            </a:extLst>
          </p:cNvPr>
          <p:cNvCxnSpPr/>
          <p:nvPr/>
        </p:nvCxnSpPr>
        <p:spPr>
          <a:xfrm>
            <a:off x="3726143" y="2133596"/>
            <a:ext cx="0" cy="3962407"/>
          </a:xfrm>
          <a:prstGeom prst="straightConnector1">
            <a:avLst/>
          </a:prstGeom>
          <a:noFill/>
          <a:ln w="12701" cap="rnd">
            <a:solidFill>
              <a:srgbClr val="8AD0D6">
                <a:alpha val="40%"/>
              </a:srgbClr>
            </a:solidFill>
            <a:prstDash val="solid"/>
          </a:ln>
        </p:spPr>
      </p:cxnSp>
      <p:cxnSp>
        <p:nvCxnSpPr>
          <p:cNvPr id="13" name="Straight Connector 19">
            <a:extLst>
              <a:ext uri="{FF2B5EF4-FFF2-40B4-BE49-F238E27FC236}">
                <a16:creationId xmlns:a16="http://schemas.microsoft.com/office/drawing/2014/main" id="{EE1B701B-3B43-1D9E-BE05-FCF83060A58F}"/>
              </a:ext>
            </a:extLst>
          </p:cNvPr>
          <p:cNvCxnSpPr/>
          <p:nvPr/>
        </p:nvCxnSpPr>
        <p:spPr>
          <a:xfrm>
            <a:off x="6962223" y="2133596"/>
            <a:ext cx="0" cy="3966887"/>
          </a:xfrm>
          <a:prstGeom prst="straightConnector1">
            <a:avLst/>
          </a:prstGeom>
          <a:noFill/>
          <a:ln w="12701" cap="rnd">
            <a:solidFill>
              <a:srgbClr val="8AD0D6">
                <a:alpha val="40%"/>
              </a:srgbClr>
            </a:solidFill>
            <a:prstDash val="solid"/>
          </a:ln>
        </p:spPr>
      </p:cxnSp>
      <p:sp>
        <p:nvSpPr>
          <p:cNvPr id="14" name="Date Placeholder 3">
            <a:extLst>
              <a:ext uri="{FF2B5EF4-FFF2-40B4-BE49-F238E27FC236}">
                <a16:creationId xmlns:a16="http://schemas.microsoft.com/office/drawing/2014/main" id="{021ACBA1-B00E-5666-FDFC-5FF85AFDFA74}"/>
              </a:ext>
            </a:extLst>
          </p:cNvPr>
          <p:cNvSpPr txBox="1">
            <a:spLocks noGrp="1"/>
          </p:cNvSpPr>
          <p:nvPr>
            <p:ph type="dt" sz="half" idx="7"/>
          </p:nvPr>
        </p:nvSpPr>
        <p:spPr/>
        <p:txBody>
          <a:bodyPr/>
          <a:lstStyle>
            <a:lvl1pPr>
              <a:defRPr/>
            </a:lvl1pPr>
          </a:lstStyle>
          <a:p>
            <a:pPr lvl="0"/>
            <a:fld id="{B6FFE548-FA3F-475A-B8B1-0CF08751E7B9}" type="datetime1">
              <a:rPr lang="en-GB"/>
              <a:pPr lvl="0"/>
              <a:t>20/10/2024</a:t>
            </a:fld>
            <a:endParaRPr lang="en-GB"/>
          </a:p>
        </p:txBody>
      </p:sp>
      <p:sp>
        <p:nvSpPr>
          <p:cNvPr id="15" name="Footer Placeholder 4">
            <a:extLst>
              <a:ext uri="{FF2B5EF4-FFF2-40B4-BE49-F238E27FC236}">
                <a16:creationId xmlns:a16="http://schemas.microsoft.com/office/drawing/2014/main" id="{43682210-C825-CF19-8C2B-9931FD5D66E9}"/>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9CEC114D-F7AE-2433-263A-0488096ED014}"/>
              </a:ext>
            </a:extLst>
          </p:cNvPr>
          <p:cNvSpPr txBox="1">
            <a:spLocks noGrp="1"/>
          </p:cNvSpPr>
          <p:nvPr>
            <p:ph type="sldNum" sz="quarter" idx="8"/>
          </p:nvPr>
        </p:nvSpPr>
        <p:spPr/>
        <p:txBody>
          <a:bodyPr/>
          <a:lstStyle>
            <a:lvl1pPr>
              <a:defRPr/>
            </a:lvl1pPr>
          </a:lstStyle>
          <a:p>
            <a:pPr lvl="0"/>
            <a:fld id="{590FAEDF-E7F6-488D-BC7C-29E38F790C70}" type="slidenum">
              <a:t>‹#›</a:t>
            </a:fld>
            <a:endParaRPr lang="en-GB"/>
          </a:p>
        </p:txBody>
      </p:sp>
    </p:spTree>
    <p:extLst>
      <p:ext uri="{BB962C8B-B14F-4D97-AF65-F5344CB8AC3E}">
        <p14:creationId xmlns:p14="http://schemas.microsoft.com/office/powerpoint/2010/main" val="170823212"/>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974E-146F-82D8-A38E-87FF20EEA80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583D7D2-C4D0-98E8-B2D8-72B5F63E61B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36E7F6-9B21-BB46-F591-8C069F0FB0D3}"/>
              </a:ext>
            </a:extLst>
          </p:cNvPr>
          <p:cNvSpPr txBox="1">
            <a:spLocks noGrp="1"/>
          </p:cNvSpPr>
          <p:nvPr>
            <p:ph type="dt" sz="half" idx="7"/>
          </p:nvPr>
        </p:nvSpPr>
        <p:spPr/>
        <p:txBody>
          <a:bodyPr/>
          <a:lstStyle>
            <a:lvl1pPr>
              <a:defRPr/>
            </a:lvl1pPr>
          </a:lstStyle>
          <a:p>
            <a:pPr lvl="0"/>
            <a:fld id="{546E0005-76CB-4A66-A64D-ADA7A78CF681}" type="datetime1">
              <a:rPr lang="en-GB"/>
              <a:pPr lvl="0"/>
              <a:t>20/10/2024</a:t>
            </a:fld>
            <a:endParaRPr lang="en-GB"/>
          </a:p>
        </p:txBody>
      </p:sp>
      <p:sp>
        <p:nvSpPr>
          <p:cNvPr id="5" name="Footer Placeholder 4">
            <a:extLst>
              <a:ext uri="{FF2B5EF4-FFF2-40B4-BE49-F238E27FC236}">
                <a16:creationId xmlns:a16="http://schemas.microsoft.com/office/drawing/2014/main" id="{1F7E4C6E-710A-E72A-995D-F0E5B279AA0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24D35EF-0133-2890-61E2-7F8260F52264}"/>
              </a:ext>
            </a:extLst>
          </p:cNvPr>
          <p:cNvSpPr txBox="1">
            <a:spLocks noGrp="1"/>
          </p:cNvSpPr>
          <p:nvPr>
            <p:ph type="sldNum" sz="quarter" idx="8"/>
          </p:nvPr>
        </p:nvSpPr>
        <p:spPr/>
        <p:txBody>
          <a:bodyPr/>
          <a:lstStyle>
            <a:lvl1pPr>
              <a:defRPr/>
            </a:lvl1pPr>
          </a:lstStyle>
          <a:p>
            <a:pPr lvl="0"/>
            <a:fld id="{E2D13C6A-3617-4BD3-B338-35D17E5E9795}" type="slidenum">
              <a:t>‹#›</a:t>
            </a:fld>
            <a:endParaRPr lang="en-GB"/>
          </a:p>
        </p:txBody>
      </p:sp>
    </p:spTree>
    <p:extLst>
      <p:ext uri="{BB962C8B-B14F-4D97-AF65-F5344CB8AC3E}">
        <p14:creationId xmlns:p14="http://schemas.microsoft.com/office/powerpoint/2010/main" val="3475265414"/>
      </p:ext>
    </p:extLst>
  </p:cSld>
  <p:clrMapOvr>
    <a:masterClrMapping/>
  </p:clrMapOvr>
</p:sldLayout>
</file>

<file path=ppt/slideLayouts/slideLayout17.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4181AB-A840-4068-D996-5867958110E8}"/>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F1C8BD9-AD73-2688-DF3E-671485E798B6}"/>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350EF2-66C3-F6E0-45BB-3131F4C3C32A}"/>
              </a:ext>
            </a:extLst>
          </p:cNvPr>
          <p:cNvSpPr txBox="1">
            <a:spLocks noGrp="1"/>
          </p:cNvSpPr>
          <p:nvPr>
            <p:ph type="dt" sz="half" idx="7"/>
          </p:nvPr>
        </p:nvSpPr>
        <p:spPr/>
        <p:txBody>
          <a:bodyPr/>
          <a:lstStyle>
            <a:lvl1pPr>
              <a:defRPr/>
            </a:lvl1pPr>
          </a:lstStyle>
          <a:p>
            <a:pPr lvl="0"/>
            <a:fld id="{174CED16-3107-4489-BA80-B82B27A87553}" type="datetime1">
              <a:rPr lang="en-GB"/>
              <a:pPr lvl="0"/>
              <a:t>20/10/2024</a:t>
            </a:fld>
            <a:endParaRPr lang="en-GB"/>
          </a:p>
        </p:txBody>
      </p:sp>
      <p:sp>
        <p:nvSpPr>
          <p:cNvPr id="5" name="Footer Placeholder 4">
            <a:extLst>
              <a:ext uri="{FF2B5EF4-FFF2-40B4-BE49-F238E27FC236}">
                <a16:creationId xmlns:a16="http://schemas.microsoft.com/office/drawing/2014/main" id="{D724AA1B-83B7-3D5F-15E4-38D9793693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C117A3-36A9-DC99-CB84-A8202512DE3C}"/>
              </a:ext>
            </a:extLst>
          </p:cNvPr>
          <p:cNvSpPr txBox="1">
            <a:spLocks noGrp="1"/>
          </p:cNvSpPr>
          <p:nvPr>
            <p:ph type="sldNum" sz="quarter" idx="8"/>
          </p:nvPr>
        </p:nvSpPr>
        <p:spPr/>
        <p:txBody>
          <a:bodyPr/>
          <a:lstStyle>
            <a:lvl1pPr>
              <a:defRPr/>
            </a:lvl1pPr>
          </a:lstStyle>
          <a:p>
            <a:pPr lvl="0"/>
            <a:fld id="{56C280D9-FDF9-4E10-AA88-7B3E4FE55A04}" type="slidenum">
              <a:t>‹#›</a:t>
            </a:fld>
            <a:endParaRPr lang="en-GB"/>
          </a:p>
        </p:txBody>
      </p:sp>
    </p:spTree>
    <p:extLst>
      <p:ext uri="{BB962C8B-B14F-4D97-AF65-F5344CB8AC3E}">
        <p14:creationId xmlns:p14="http://schemas.microsoft.com/office/powerpoint/2010/main" val="51609168"/>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18" Type="http://purl.oclc.org/ooxml/officeDocument/relationships/theme" Target="../theme/theme1.xml"/><Relationship Id="rId3" Type="http://purl.oclc.org/ooxml/officeDocument/relationships/slideLayout" Target="../slideLayouts/slideLayout3.xml"/><Relationship Id="rId21" Type="http://purl.oclc.org/ooxml/officeDocument/relationships/image" Target="../media/image3.png"/><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slideLayout" Target="../slideLayouts/slideLayout17.xml"/><Relationship Id="rId2" Type="http://purl.oclc.org/ooxml/officeDocument/relationships/slideLayout" Target="../slideLayouts/slideLayout2.xml"/><Relationship Id="rId16" Type="http://purl.oclc.org/ooxml/officeDocument/relationships/slideLayout" Target="../slideLayouts/slideLayout16.xml"/><Relationship Id="rId20" Type="http://purl.oclc.org/ooxml/officeDocument/relationships/image" Target="../media/image2.png"/><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23" Type="http://purl.oclc.org/ooxml/officeDocument/relationships/image" Target="../media/image5.png"/><Relationship Id="rId10" Type="http://purl.oclc.org/ooxml/officeDocument/relationships/slideLayout" Target="../slideLayouts/slideLayout10.xml"/><Relationship Id="rId19" Type="http://purl.oclc.org/ooxml/officeDocument/relationships/image" Target="../media/image1.png"/><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 Id="rId22" Type="http://purl.oclc.org/ooxml/officeDocument/relationships/image" Target="../media/image4.png"/></Relationships>
</file>

<file path=ppt/slideMasters/slideMaster1.xml><?xml version="1.0" encoding="utf-8"?>
<p:sldMaster xmlns:a="http://purl.oclc.org/ooxml/drawingml/main" xmlns:r="http://purl.oclc.org/ooxml/officeDocument/relationships" xmlns:p="http://purl.oclc.org/ooxml/presentationml/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392042AF-C02C-499B-3E63-804ECAB1C5E3}"/>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6704F365-AB1B-AA03-B6F8-34C42600B771}"/>
              </a:ext>
            </a:extLst>
          </p:cNvPr>
          <p:cNvPicPr>
            <a:picLocks noChangeAspect="1"/>
          </p:cNvPicPr>
          <p:nvPr/>
        </p:nvPicPr>
        <p:blipFill>
          <a:blip r:embed="rId21"/>
          <a:srcRect l="35.64%"/>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38BC0079-A703-27E6-A9E2-0C398E85787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
                </a:srgbClr>
              </a:gs>
              <a:gs pos="100%">
                <a:srgbClr val="50B9C1">
                  <a:alpha val="6%"/>
                </a:srgbClr>
              </a:gs>
            </a:gsLst>
            <a:path path="circle">
              <a:fillToRect l="50%" t="50%" r="50%" b="5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3826E0BC-409A-E08E-27C6-C8D9A41EAA7C}"/>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69F56D1B-4991-A751-8F3D-3B4915792E1A}"/>
              </a:ext>
            </a:extLst>
          </p:cNvPr>
          <p:cNvPicPr>
            <a:picLocks noChangeAspect="1"/>
          </p:cNvPicPr>
          <p:nvPr/>
        </p:nvPicPr>
        <p:blipFill>
          <a:blip r:embed="rId23"/>
          <a:srcRect b="23.32%"/>
          <a:stretch>
            <a:fillRect/>
          </a:stretch>
        </p:blipFill>
        <p:spPr>
          <a:xfrm>
            <a:off x="8605875" y="6096003"/>
            <a:ext cx="993733" cy="761996"/>
          </a:xfrm>
          <a:prstGeom prst="rect">
            <a:avLst/>
          </a:prstGeom>
          <a:noFill/>
          <a:ln cap="rnd">
            <a:noFill/>
          </a:ln>
        </p:spPr>
      </p:pic>
      <p:sp>
        <p:nvSpPr>
          <p:cNvPr id="7" name="Rectangle 13">
            <a:extLst>
              <a:ext uri="{FF2B5EF4-FFF2-40B4-BE49-F238E27FC236}">
                <a16:creationId xmlns:a16="http://schemas.microsoft.com/office/drawing/2014/main" id="{0CD48830-189A-CCA3-81BA-1CFE9DE50570}"/>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lIns="0" tIns="0" rIns="0" bIns="0"/>
          <a:lstStyle/>
          <a:p>
            <a:endParaRPr lang="en-GB"/>
          </a:p>
        </p:txBody>
      </p:sp>
      <p:sp>
        <p:nvSpPr>
          <p:cNvPr id="8" name="Title Placeholder 1">
            <a:extLst>
              <a:ext uri="{FF2B5EF4-FFF2-40B4-BE49-F238E27FC236}">
                <a16:creationId xmlns:a16="http://schemas.microsoft.com/office/drawing/2014/main" id="{51638A0B-B570-61C1-202A-4C1A7FC83998}"/>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6BDD4263-4888-E386-C9C6-7298346A9769}"/>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66194E8-006C-D4C7-45D9-AC27865F0B91}"/>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D440A8D3-D726-44FC-8C30-A991A43CC0A1}" type="datetime1">
              <a:rPr lang="en-GB"/>
              <a:pPr lvl="0"/>
              <a:t>20/10/2024</a:t>
            </a:fld>
            <a:endParaRPr lang="en-GB"/>
          </a:p>
        </p:txBody>
      </p:sp>
      <p:sp>
        <p:nvSpPr>
          <p:cNvPr id="11" name="Footer Placeholder 4">
            <a:extLst>
              <a:ext uri="{FF2B5EF4-FFF2-40B4-BE49-F238E27FC236}">
                <a16:creationId xmlns:a16="http://schemas.microsoft.com/office/drawing/2014/main" id="{690A7FCB-4C6C-DDE5-BCCA-48A589280923}"/>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1DE90166-EFC3-1C7E-56AA-70FB90FE1F8C}"/>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921B2752-853C-4342-BDDA-EFDFE82F9F8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
        </a:lnSpc>
        <a:spcBef>
          <a:spcPts val="1000"/>
        </a:spcBef>
        <a:spcAft>
          <a:spcPts val="0"/>
        </a:spcAft>
        <a:buClr>
          <a:srgbClr val="8AD0D6"/>
        </a:buClr>
        <a:buSzPct val="8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
        </a:lnSpc>
        <a:spcBef>
          <a:spcPts val="1000"/>
        </a:spcBef>
        <a:spcAft>
          <a:spcPts val="0"/>
        </a:spcAft>
        <a:buClr>
          <a:srgbClr val="8AD0D6"/>
        </a:buClr>
        <a:buSzPct val="8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
        </a:lnSpc>
        <a:spcBef>
          <a:spcPts val="1000"/>
        </a:spcBef>
        <a:spcAft>
          <a:spcPts val="0"/>
        </a:spcAft>
        <a:buClr>
          <a:srgbClr val="8AD0D6"/>
        </a:buClr>
        <a:buSzPct val="8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
        </a:lnSpc>
        <a:spcBef>
          <a:spcPts val="1000"/>
        </a:spcBef>
        <a:spcAft>
          <a:spcPts val="0"/>
        </a:spcAft>
        <a:buClr>
          <a:srgbClr val="8AD0D6"/>
        </a:buClr>
        <a:buSzPct val="8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
        </a:lnSpc>
        <a:spcBef>
          <a:spcPts val="1000"/>
        </a:spcBef>
        <a:spcAft>
          <a:spcPts val="0"/>
        </a:spcAft>
        <a:buClr>
          <a:srgbClr val="8AD0D6"/>
        </a:buClr>
        <a:buSzPct val="8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purl.oclc.org/ooxml/officeDocument/relationships/image" Target="../media/image6.jpeg"/><Relationship Id="rId1" Type="http://purl.oclc.org/ooxml/officeDocument/relationships/slideLayout" Target="../slideLayouts/slideLayout9.xml"/></Relationships>
</file>

<file path=ppt/slides/_rels/slide2.xml.rels><?xml version="1.0" encoding="UTF-8" standalone="yes"?>
<Relationships xmlns="http://schemas.openxmlformats.org/package/2006/relationships"><Relationship Id="rId2" Type="http://purl.oclc.org/ooxml/officeDocument/relationships/image" Target="../media/image7.png"/><Relationship Id="rId1" Type="http://purl.oclc.org/ooxml/officeDocument/relationships/slideLayout" Target="../slideLayouts/slideLayout4.xml"/></Relationships>
</file>

<file path=ppt/slides/_rels/slide3.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8" Type="http://purl.oclc.org/ooxml/officeDocument/relationships/image" Target="../media/image8.png"/><Relationship Id="rId3" Type="http://purl.oclc.org/ooxml/officeDocument/relationships/image" Target="../media/image2.png"/><Relationship Id="rId7" Type="http://purl.oclc.org/ooxml/officeDocument/relationships/image" Target="../media/image1.png"/><Relationship Id="rId2" Type="http://purl.oclc.org/ooxml/officeDocument/relationships/notesSlide" Target="../notesSlides/notesSlide1.xml"/><Relationship Id="rId1" Type="http://purl.oclc.org/ooxml/officeDocument/relationships/slideLayout" Target="../slideLayouts/slideLayout8.xml"/><Relationship Id="rId6" Type="http://purl.oclc.org/ooxml/officeDocument/relationships/image" Target="../media/image5.png"/><Relationship Id="rId5" Type="http://purl.oclc.org/ooxml/officeDocument/relationships/image" Target="../media/image4.png"/><Relationship Id="rId4" Type="http://purl.oclc.org/ooxml/officeDocument/relationships/image" Target="../media/image3.png"/></Relationships>
</file>

<file path=ppt/slides/_rels/slide5.xml.rels><?xml version="1.0" encoding="UTF-8" standalone="yes"?>
<Relationships xmlns="http://schemas.openxmlformats.org/package/2006/relationships"><Relationship Id="rId2" Type="http://purl.oclc.org/ooxml/officeDocument/relationships/image" Target="../media/image9.jpeg"/><Relationship Id="rId1" Type="http://purl.oclc.org/ooxml/officeDocument/relationships/slideLayout" Target="../slideLayouts/slideLayout8.xml"/></Relationships>
</file>

<file path=ppt/slides/_rels/slide6.xml.rels><?xml version="1.0" encoding="UTF-8" standalone="yes"?>
<Relationships xmlns="http://schemas.openxmlformats.org/package/2006/relationships"><Relationship Id="rId3" Type="http://purl.oclc.org/ooxml/officeDocument/relationships/image" Target="../media/image2.png"/><Relationship Id="rId7" Type="http://purl.oclc.org/ooxml/officeDocument/relationships/image" Target="../media/image10.png"/><Relationship Id="rId2" Type="http://purl.oclc.org/ooxml/officeDocument/relationships/image" Target="../media/image1.png"/><Relationship Id="rId1" Type="http://purl.oclc.org/ooxml/officeDocument/relationships/slideLayout" Target="../slideLayouts/slideLayout8.xml"/><Relationship Id="rId6" Type="http://purl.oclc.org/ooxml/officeDocument/relationships/image" Target="../media/image5.png"/><Relationship Id="rId5" Type="http://purl.oclc.org/ooxml/officeDocument/relationships/image" Target="../media/image4.png"/><Relationship Id="rId4" Type="http://purl.oclc.org/ooxml/officeDocument/relationships/image" Target="../media/image3.png"/></Relationships>
</file>

<file path=ppt/slides/_rels/slide7.xml.rels><?xml version="1.0" encoding="UTF-8" standalone="yes"?>
<Relationships xmlns="http://schemas.openxmlformats.org/package/2006/relationships"><Relationship Id="rId3" Type="http://purl.oclc.org/ooxml/officeDocument/relationships/image" Target="../media/image2.png"/><Relationship Id="rId7" Type="http://purl.oclc.org/ooxml/officeDocument/relationships/image" Target="../media/image11.png"/><Relationship Id="rId2" Type="http://purl.oclc.org/ooxml/officeDocument/relationships/image" Target="../media/image1.png"/><Relationship Id="rId1" Type="http://purl.oclc.org/ooxml/officeDocument/relationships/slideLayout" Target="../slideLayouts/slideLayout8.xml"/><Relationship Id="rId6" Type="http://purl.oclc.org/ooxml/officeDocument/relationships/image" Target="../media/image5.png"/><Relationship Id="rId5" Type="http://purl.oclc.org/ooxml/officeDocument/relationships/image" Target="../media/image4.png"/><Relationship Id="rId4" Type="http://purl.oclc.org/ooxml/officeDocument/relationships/image" Target="../media/image3.png"/></Relationships>
</file>

<file path=ppt/slides/_rels/slide8.xml.rels><?xml version="1.0" encoding="UTF-8" standalone="yes"?>
<Relationships xmlns="http://schemas.openxmlformats.org/package/2006/relationships"><Relationship Id="rId3" Type="http://purl.oclc.org/ooxml/officeDocument/relationships/image" Target="../media/image3.png"/><Relationship Id="rId7" Type="http://purl.oclc.org/ooxml/officeDocument/relationships/image" Target="../media/image12.png"/><Relationship Id="rId2" Type="http://purl.oclc.org/ooxml/officeDocument/relationships/image" Target="../media/image2.png"/><Relationship Id="rId1" Type="http://purl.oclc.org/ooxml/officeDocument/relationships/slideLayout" Target="../slideLayouts/slideLayout2.xml"/><Relationship Id="rId6" Type="http://purl.oclc.org/ooxml/officeDocument/relationships/image" Target="../media/image1.png"/><Relationship Id="rId5" Type="http://purl.oclc.org/ooxml/officeDocument/relationships/image" Target="../media/image5.png"/><Relationship Id="rId4" Type="http://purl.oclc.org/ooxml/officeDocument/relationships/image" Target="../media/image4.png"/></Relationships>
</file>

<file path=ppt/slides/_rels/slide9.xml.rels><?xml version="1.0" encoding="UTF-8" standalone="yes"?>
<Relationships xmlns="http://schemas.openxmlformats.org/package/2006/relationships"><Relationship Id="rId3" Type="http://purl.oclc.org/ooxml/officeDocument/relationships/image" Target="../media/image3.png"/><Relationship Id="rId2" Type="http://purl.oclc.org/ooxml/officeDocument/relationships/image" Target="../media/image2.png"/><Relationship Id="rId1" Type="http://purl.oclc.org/ooxml/officeDocument/relationships/slideLayout" Target="../slideLayouts/slideLayout6.xml"/><Relationship Id="rId5" Type="http://purl.oclc.org/ooxml/officeDocument/relationships/image" Target="../media/image5.png"/><Relationship Id="rId4" Type="http://purl.oclc.org/ooxml/officeDocument/relationships/image" Target="../media/image4.png"/></Relationships>
</file>

<file path=ppt/slides/_rels/slide10.xml.rels><?xml version="1.0" encoding="UTF-8" standalone="yes"?>
<Relationships xmlns="http://schemas.openxmlformats.org/package/2006/relationships"><Relationship Id="rId3" Type="http://purl.oclc.org/ooxml/officeDocument/relationships/diagramLayout" Target="../diagrams/layout1.xml"/><Relationship Id="rId7" Type="http://purl.oclc.org/ooxml/officeDocument/relationships/image" Target="../media/image13.png"/><Relationship Id="rId2" Type="http://purl.oclc.org/ooxml/officeDocument/relationships/diagramData" Target="../diagrams/data1.xml"/><Relationship Id="rId1" Type="http://purl.oclc.org/ooxml/officeDocument/relationships/slideLayout" Target="../slideLayouts/slideLayout4.xml"/><Relationship Id="rId6" Type="http://schemas.microsoft.com/office/2007/relationships/diagramDrawing" Target="../diagrams/drawing1.xml"/><Relationship Id="rId5" Type="http://purl.oclc.org/ooxml/officeDocument/relationships/diagramColors" Target="../diagrams/colors1.xml"/><Relationship Id="rId4" Type="http://purl.oclc.org/ooxml/officeDocument/relationships/diagramQuickStyle" Target="../diagrams/quickStyle1.xml"/></Relationships>
</file>

<file path=ppt/slides/slide1.xml><?xml version="1.0" encoding="utf-8"?>
<p:sld xmlns:a="http://purl.oclc.org/ooxml/drawingml/main" xmlns:r="http://purl.oclc.org/ooxml/officeDocument/relationships" xmlns:p="http://purl.oclc.org/ooxml/presentationml/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07FAE-C76F-CECA-F27F-1373E6BD42BB}"/>
              </a:ext>
            </a:extLst>
          </p:cNvPr>
          <p:cNvSpPr txBox="1">
            <a:spLocks noGrp="1"/>
          </p:cNvSpPr>
          <p:nvPr>
            <p:ph type="title"/>
          </p:nvPr>
        </p:nvSpPr>
        <p:spPr>
          <a:xfrm>
            <a:off x="1153908" y="648931"/>
            <a:ext cx="5092906" cy="2261420"/>
          </a:xfrm>
        </p:spPr>
        <p:txBody>
          <a:bodyPr>
            <a:noAutofit/>
          </a:bodyPr>
          <a:lstStyle/>
          <a:p>
            <a:pPr lvl="0"/>
            <a:r>
              <a:rPr lang="en-GB">
                <a:latin typeface="Arial" pitchFamily="34"/>
                <a:cs typeface="Arial" pitchFamily="34"/>
              </a:rPr>
              <a:t>Emotional Intelligence: Understanding, Managing, and Improving EI</a:t>
            </a:r>
          </a:p>
        </p:txBody>
      </p:sp>
      <p:pic>
        <p:nvPicPr>
          <p:cNvPr id="3" name="Picture Placeholder 5" descr="A person walking through a circle">
            <a:extLst>
              <a:ext uri="{FF2B5EF4-FFF2-40B4-BE49-F238E27FC236}">
                <a16:creationId xmlns:a16="http://schemas.microsoft.com/office/drawing/2014/main" id="{4734956F-6D55-2708-BF98-DD170742B801}"/>
              </a:ext>
            </a:extLst>
          </p:cNvPr>
          <p:cNvPicPr>
            <a:picLocks noGrp="1" noChangeAspect="1"/>
          </p:cNvPicPr>
          <p:nvPr>
            <p:ph type="pic" idx="1"/>
          </p:nvPr>
        </p:nvPicPr>
        <p:blipFill>
          <a:blip r:embed="rId2"/>
          <a:srcRect l="26.581%" r="26.581%"/>
          <a:stretch>
            <a:fillRect/>
          </a:stretch>
        </p:blipFill>
        <p:spPr>
          <a:ln w="190496" cap="sq">
            <a:solidFill>
              <a:srgbClr val="C8C6BD"/>
            </a:solidFill>
            <a:prstDash val="solid"/>
            <a:miter/>
          </a:ln>
          <a:effectLst>
            <a:outerShdw dir="16200000" algn="tl">
              <a:srgbClr val="000000">
                <a:alpha val="43%"/>
              </a:srgbClr>
            </a:outerShdw>
          </a:effectLst>
        </p:spPr>
      </p:pic>
      <p:grpSp>
        <p:nvGrpSpPr>
          <p:cNvPr id="4" name="Diagram 8">
            <a:extLst>
              <a:ext uri="{FF2B5EF4-FFF2-40B4-BE49-F238E27FC236}">
                <a16:creationId xmlns:a16="http://schemas.microsoft.com/office/drawing/2014/main" id="{9D32DD04-BFCB-57CC-B72D-83044A0D1A83}"/>
              </a:ext>
            </a:extLst>
          </p:cNvPr>
          <p:cNvGrpSpPr/>
          <p:nvPr/>
        </p:nvGrpSpPr>
        <p:grpSpPr>
          <a:xfrm>
            <a:off x="1153908" y="3550880"/>
            <a:ext cx="5092906" cy="2868152"/>
            <a:chOff x="1153908" y="3550880"/>
            <a:chExt cx="5092906" cy="2868152"/>
          </a:xfrm>
        </p:grpSpPr>
        <p:sp>
          <p:nvSpPr>
            <p:cNvPr id="5" name="Freeform: Shape 4">
              <a:extLst>
                <a:ext uri="{FF2B5EF4-FFF2-40B4-BE49-F238E27FC236}">
                  <a16:creationId xmlns:a16="http://schemas.microsoft.com/office/drawing/2014/main" id="{ECBEBB1A-813D-553D-06D7-3A2B813C780D}"/>
                </a:ext>
              </a:extLst>
            </p:cNvPr>
            <p:cNvSpPr/>
            <p:nvPr/>
          </p:nvSpPr>
          <p:spPr>
            <a:xfrm>
              <a:off x="2987353" y="3619990"/>
              <a:ext cx="3259461" cy="552891"/>
            </a:xfrm>
            <a:custGeom>
              <a:avLst/>
              <a:gdLst>
                <a:gd name="f0" fmla="val 10800000"/>
                <a:gd name="f1" fmla="val 5400000"/>
                <a:gd name="f2" fmla="val 180"/>
                <a:gd name="f3" fmla="val w"/>
                <a:gd name="f4" fmla="val h"/>
                <a:gd name="f5" fmla="val 0"/>
                <a:gd name="f6" fmla="val 552895"/>
                <a:gd name="f7" fmla="val 3259459"/>
                <a:gd name="f8" fmla="val 543256"/>
                <a:gd name="f9" fmla="val 2716203"/>
                <a:gd name="f10" fmla="val 3016236"/>
                <a:gd name="f11" fmla="val 545897"/>
                <a:gd name="f12" fmla="val 3259456"/>
                <a:gd name="f13" fmla="val 537264"/>
                <a:gd name="f14" fmla="val 3"/>
                <a:gd name="f15" fmla="val 243223"/>
                <a:gd name="f16" fmla="+- 0 0 -90"/>
                <a:gd name="f17" fmla="*/ f3 1 552895"/>
                <a:gd name="f18" fmla="*/ f4 1 3259459"/>
                <a:gd name="f19" fmla="val f5"/>
                <a:gd name="f20" fmla="val f6"/>
                <a:gd name="f21" fmla="val f7"/>
                <a:gd name="f22" fmla="*/ f16 f0 1"/>
                <a:gd name="f23" fmla="+- f21 0 f19"/>
                <a:gd name="f24" fmla="+- f20 0 f19"/>
                <a:gd name="f25" fmla="*/ f22 1 f2"/>
                <a:gd name="f26" fmla="*/ f24 1 552895"/>
                <a:gd name="f27" fmla="*/ f23 1 3259459"/>
                <a:gd name="f28" fmla="*/ 92151 f24 1"/>
                <a:gd name="f29" fmla="*/ 0 f23 1"/>
                <a:gd name="f30" fmla="*/ 460744 f24 1"/>
                <a:gd name="f31" fmla="*/ 552895 f24 1"/>
                <a:gd name="f32" fmla="*/ 92151 f23 1"/>
                <a:gd name="f33" fmla="*/ 3259459 f23 1"/>
                <a:gd name="f34" fmla="*/ 0 f24 1"/>
                <a:gd name="f35" fmla="+- f25 0 f1"/>
                <a:gd name="f36" fmla="*/ f28 1 552895"/>
                <a:gd name="f37" fmla="*/ f29 1 3259459"/>
                <a:gd name="f38" fmla="*/ f30 1 552895"/>
                <a:gd name="f39" fmla="*/ f31 1 552895"/>
                <a:gd name="f40" fmla="*/ f32 1 3259459"/>
                <a:gd name="f41" fmla="*/ f33 1 3259459"/>
                <a:gd name="f42" fmla="*/ f34 1 552895"/>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552895" h="3259459">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D4E3DB">
                <a:alpha val="90%"/>
              </a:srgbClr>
            </a:solidFill>
            <a:ln w="9528" cap="rnd">
              <a:solidFill>
                <a:srgbClr val="D4E3DB">
                  <a:alpha val="90%"/>
                </a:srgbClr>
              </a:solidFill>
              <a:prstDash val="solid"/>
            </a:ln>
            <a:effectLst>
              <a:outerShdw dist="25402" dir="5400000" algn="tl">
                <a:srgbClr val="000000">
                  <a:alpha val="45%"/>
                </a:srgbClr>
              </a:outerShdw>
            </a:effectLst>
          </p:spPr>
          <p:txBody>
            <a:bodyPr vert="horz" wrap="square" lIns="53336" tIns="53656" rIns="80330" bIns="53656" anchor="ctr" anchorCtr="0" compatLnSpc="1">
              <a:noAutofit/>
            </a:bodyPr>
            <a:lstStyle/>
            <a:p>
              <a:pPr marL="114300" marR="0" lvl="1" indent="-114300" algn="l" defTabSz="622304" rtl="0" fontAlgn="auto" hangingPunct="1">
                <a:lnSpc>
                  <a:spcPct val="90%"/>
                </a:lnSpc>
                <a:spcBef>
                  <a:spcPts val="0"/>
                </a:spcBef>
                <a:spcAft>
                  <a:spcPts val="300"/>
                </a:spcAft>
                <a:buSzPct val="100%"/>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Developing Emotional Intelligence Skills for the Workplace</a:t>
              </a:r>
              <a:endParaRPr lang="en-GB" sz="14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F732A068-9208-D42C-E510-019A29432330}"/>
                </a:ext>
              </a:extLst>
            </p:cNvPr>
            <p:cNvSpPr/>
            <p:nvPr/>
          </p:nvSpPr>
          <p:spPr>
            <a:xfrm>
              <a:off x="1153908" y="3550880"/>
              <a:ext cx="1833445" cy="691121"/>
            </a:xfrm>
            <a:custGeom>
              <a:avLst/>
              <a:gdLst>
                <a:gd name="f0" fmla="val 10800000"/>
                <a:gd name="f1" fmla="val 5400000"/>
                <a:gd name="f2" fmla="val 180"/>
                <a:gd name="f3" fmla="val w"/>
                <a:gd name="f4" fmla="val h"/>
                <a:gd name="f5" fmla="val 0"/>
                <a:gd name="f6" fmla="val 1833446"/>
                <a:gd name="f7" fmla="val 691119"/>
                <a:gd name="f8" fmla="val 115189"/>
                <a:gd name="f9" fmla="val 51572"/>
                <a:gd name="f10" fmla="val 1718257"/>
                <a:gd name="f11" fmla="val 1781874"/>
                <a:gd name="f12" fmla="val 575930"/>
                <a:gd name="f13" fmla="val 639547"/>
                <a:gd name="f14" fmla="+- 0 0 -90"/>
                <a:gd name="f15" fmla="*/ f3 1 1833446"/>
                <a:gd name="f16" fmla="*/ f4 1 691119"/>
                <a:gd name="f17" fmla="val f5"/>
                <a:gd name="f18" fmla="val f6"/>
                <a:gd name="f19" fmla="val f7"/>
                <a:gd name="f20" fmla="*/ f14 f0 1"/>
                <a:gd name="f21" fmla="+- f19 0 f17"/>
                <a:gd name="f22" fmla="+- f18 0 f17"/>
                <a:gd name="f23" fmla="*/ f20 1 f2"/>
                <a:gd name="f24" fmla="*/ f22 1 1833446"/>
                <a:gd name="f25" fmla="*/ f21 1 691119"/>
                <a:gd name="f26" fmla="*/ 0 f22 1"/>
                <a:gd name="f27" fmla="*/ 115189 f21 1"/>
                <a:gd name="f28" fmla="*/ 115189 f22 1"/>
                <a:gd name="f29" fmla="*/ 0 f21 1"/>
                <a:gd name="f30" fmla="*/ 1718257 f22 1"/>
                <a:gd name="f31" fmla="*/ 1833446 f22 1"/>
                <a:gd name="f32" fmla="*/ 575930 f21 1"/>
                <a:gd name="f33" fmla="*/ 691119 f21 1"/>
                <a:gd name="f34" fmla="+- f23 0 f1"/>
                <a:gd name="f35" fmla="*/ f26 1 1833446"/>
                <a:gd name="f36" fmla="*/ f27 1 691119"/>
                <a:gd name="f37" fmla="*/ f28 1 1833446"/>
                <a:gd name="f38" fmla="*/ f29 1 691119"/>
                <a:gd name="f39" fmla="*/ f30 1 1833446"/>
                <a:gd name="f40" fmla="*/ f31 1 1833446"/>
                <a:gd name="f41" fmla="*/ f32 1 691119"/>
                <a:gd name="f42" fmla="*/ f33 1 69111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33446" h="69111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89BDA7"/>
                </a:gs>
                <a:gs pos="100%">
                  <a:srgbClr val="538C74"/>
                </a:gs>
              </a:gsLst>
              <a:lin ang="5400000"/>
            </a:gradFill>
            <a:ln cap="rnd">
              <a:noFill/>
              <a:prstDash val="solid"/>
            </a:ln>
            <a:effectLst>
              <a:outerShdw dist="25402" dir="5400000" algn="tl">
                <a:srgbClr val="000000">
                  <a:alpha val="45%"/>
                </a:srgbClr>
              </a:outerShdw>
            </a:effectLst>
          </p:spPr>
          <p:txBody>
            <a:bodyPr vert="horz" wrap="square" lIns="106125" tIns="69933" rIns="106125" bIns="69933" anchor="t" anchorCtr="1" compatLnSpc="1">
              <a:noAutofit/>
            </a:bodyPr>
            <a:lstStyle/>
            <a:p>
              <a:pPr marL="0" marR="0" lvl="0" indent="0" algn="ctr" defTabSz="844548" rtl="0" fontAlgn="auto" hangingPunct="1">
                <a:lnSpc>
                  <a:spcPct val="9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entury Gothic"/>
                </a:rPr>
                <a:t>Module </a:t>
              </a:r>
            </a:p>
          </p:txBody>
        </p:sp>
        <p:sp>
          <p:nvSpPr>
            <p:cNvPr id="7" name="Freeform: Shape 6">
              <a:extLst>
                <a:ext uri="{FF2B5EF4-FFF2-40B4-BE49-F238E27FC236}">
                  <a16:creationId xmlns:a16="http://schemas.microsoft.com/office/drawing/2014/main" id="{81F7C1D0-EEC7-7AF3-5263-F3AD185388B7}"/>
                </a:ext>
              </a:extLst>
            </p:cNvPr>
            <p:cNvSpPr/>
            <p:nvPr/>
          </p:nvSpPr>
          <p:spPr>
            <a:xfrm>
              <a:off x="2987353" y="4345667"/>
              <a:ext cx="3259461" cy="552891"/>
            </a:xfrm>
            <a:custGeom>
              <a:avLst/>
              <a:gdLst>
                <a:gd name="f0" fmla="val 10800000"/>
                <a:gd name="f1" fmla="val 5400000"/>
                <a:gd name="f2" fmla="val 180"/>
                <a:gd name="f3" fmla="val w"/>
                <a:gd name="f4" fmla="val h"/>
                <a:gd name="f5" fmla="val 0"/>
                <a:gd name="f6" fmla="val 552895"/>
                <a:gd name="f7" fmla="val 3259459"/>
                <a:gd name="f8" fmla="val 543256"/>
                <a:gd name="f9" fmla="val 2716203"/>
                <a:gd name="f10" fmla="val 3016236"/>
                <a:gd name="f11" fmla="val 545897"/>
                <a:gd name="f12" fmla="val 3259456"/>
                <a:gd name="f13" fmla="val 537264"/>
                <a:gd name="f14" fmla="val 3"/>
                <a:gd name="f15" fmla="val 243223"/>
                <a:gd name="f16" fmla="+- 0 0 -90"/>
                <a:gd name="f17" fmla="*/ f3 1 552895"/>
                <a:gd name="f18" fmla="*/ f4 1 3259459"/>
                <a:gd name="f19" fmla="val f5"/>
                <a:gd name="f20" fmla="val f6"/>
                <a:gd name="f21" fmla="val f7"/>
                <a:gd name="f22" fmla="*/ f16 f0 1"/>
                <a:gd name="f23" fmla="+- f21 0 f19"/>
                <a:gd name="f24" fmla="+- f20 0 f19"/>
                <a:gd name="f25" fmla="*/ f22 1 f2"/>
                <a:gd name="f26" fmla="*/ f24 1 552895"/>
                <a:gd name="f27" fmla="*/ f23 1 3259459"/>
                <a:gd name="f28" fmla="*/ 92151 f24 1"/>
                <a:gd name="f29" fmla="*/ 0 f23 1"/>
                <a:gd name="f30" fmla="*/ 460744 f24 1"/>
                <a:gd name="f31" fmla="*/ 552895 f24 1"/>
                <a:gd name="f32" fmla="*/ 92151 f23 1"/>
                <a:gd name="f33" fmla="*/ 3259459 f23 1"/>
                <a:gd name="f34" fmla="*/ 0 f24 1"/>
                <a:gd name="f35" fmla="+- f25 0 f1"/>
                <a:gd name="f36" fmla="*/ f28 1 552895"/>
                <a:gd name="f37" fmla="*/ f29 1 3259459"/>
                <a:gd name="f38" fmla="*/ f30 1 552895"/>
                <a:gd name="f39" fmla="*/ f31 1 552895"/>
                <a:gd name="f40" fmla="*/ f32 1 3259459"/>
                <a:gd name="f41" fmla="*/ f33 1 3259459"/>
                <a:gd name="f42" fmla="*/ f34 1 552895"/>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552895" h="3259459">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D3E1DE">
                <a:alpha val="90%"/>
              </a:srgbClr>
            </a:solidFill>
            <a:ln w="9528" cap="rnd">
              <a:solidFill>
                <a:srgbClr val="D3E1DE">
                  <a:alpha val="90%"/>
                </a:srgbClr>
              </a:solidFill>
              <a:prstDash val="solid"/>
            </a:ln>
            <a:effectLst>
              <a:outerShdw dist="25402" dir="5400000" algn="tl">
                <a:srgbClr val="000000">
                  <a:alpha val="45%"/>
                </a:srgbClr>
              </a:outerShdw>
            </a:effectLst>
          </p:spPr>
          <p:txBody>
            <a:bodyPr vert="horz" wrap="square" lIns="53336" tIns="53656" rIns="80330" bIns="53656" anchor="ctr" anchorCtr="0" compatLnSpc="1">
              <a:noAutofit/>
            </a:bodyPr>
            <a:lstStyle/>
            <a:p>
              <a:pPr marL="114300" marR="0" lvl="1" indent="-114300" algn="l" defTabSz="622304" rtl="0" fontAlgn="auto" hangingPunct="1">
                <a:lnSpc>
                  <a:spcPct val="90%"/>
                </a:lnSpc>
                <a:spcBef>
                  <a:spcPts val="0"/>
                </a:spcBef>
                <a:spcAft>
                  <a:spcPts val="300"/>
                </a:spcAft>
                <a:buSzPct val="100%"/>
                <a:buChar char="•"/>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cs typeface="Arial" pitchFamily="34"/>
                </a:rPr>
                <a:t>BMSW6106</a:t>
              </a:r>
              <a:endParaRPr lang="en-GB" sz="1400" b="0" i="0" u="none" strike="noStrike" kern="1200" cap="none" spc="0" baseline="0%" dirty="0">
                <a:solidFill>
                  <a:srgbClr val="000000"/>
                </a:solidFill>
                <a:uFillTx/>
                <a:latin typeface="Arial" pitchFamily="34"/>
                <a:cs typeface="Arial" pitchFamily="34"/>
              </a:endParaRPr>
            </a:p>
          </p:txBody>
        </p:sp>
        <p:sp>
          <p:nvSpPr>
            <p:cNvPr id="8" name="Freeform: Shape 7">
              <a:extLst>
                <a:ext uri="{FF2B5EF4-FFF2-40B4-BE49-F238E27FC236}">
                  <a16:creationId xmlns:a16="http://schemas.microsoft.com/office/drawing/2014/main" id="{B53FC520-D498-950A-23C2-F57A24B38408}"/>
                </a:ext>
              </a:extLst>
            </p:cNvPr>
            <p:cNvSpPr/>
            <p:nvPr/>
          </p:nvSpPr>
          <p:spPr>
            <a:xfrm>
              <a:off x="1153908" y="4276557"/>
              <a:ext cx="1833445" cy="691121"/>
            </a:xfrm>
            <a:custGeom>
              <a:avLst/>
              <a:gdLst>
                <a:gd name="f0" fmla="val 10800000"/>
                <a:gd name="f1" fmla="val 5400000"/>
                <a:gd name="f2" fmla="val 180"/>
                <a:gd name="f3" fmla="val w"/>
                <a:gd name="f4" fmla="val h"/>
                <a:gd name="f5" fmla="val 0"/>
                <a:gd name="f6" fmla="val 1833446"/>
                <a:gd name="f7" fmla="val 691119"/>
                <a:gd name="f8" fmla="val 115189"/>
                <a:gd name="f9" fmla="val 51572"/>
                <a:gd name="f10" fmla="val 1718257"/>
                <a:gd name="f11" fmla="val 1781874"/>
                <a:gd name="f12" fmla="val 575930"/>
                <a:gd name="f13" fmla="val 639547"/>
                <a:gd name="f14" fmla="+- 0 0 -90"/>
                <a:gd name="f15" fmla="*/ f3 1 1833446"/>
                <a:gd name="f16" fmla="*/ f4 1 691119"/>
                <a:gd name="f17" fmla="val f5"/>
                <a:gd name="f18" fmla="val f6"/>
                <a:gd name="f19" fmla="val f7"/>
                <a:gd name="f20" fmla="*/ f14 f0 1"/>
                <a:gd name="f21" fmla="+- f19 0 f17"/>
                <a:gd name="f22" fmla="+- f18 0 f17"/>
                <a:gd name="f23" fmla="*/ f20 1 f2"/>
                <a:gd name="f24" fmla="*/ f22 1 1833446"/>
                <a:gd name="f25" fmla="*/ f21 1 691119"/>
                <a:gd name="f26" fmla="*/ 0 f22 1"/>
                <a:gd name="f27" fmla="*/ 115189 f21 1"/>
                <a:gd name="f28" fmla="*/ 115189 f22 1"/>
                <a:gd name="f29" fmla="*/ 0 f21 1"/>
                <a:gd name="f30" fmla="*/ 1718257 f22 1"/>
                <a:gd name="f31" fmla="*/ 1833446 f22 1"/>
                <a:gd name="f32" fmla="*/ 575930 f21 1"/>
                <a:gd name="f33" fmla="*/ 691119 f21 1"/>
                <a:gd name="f34" fmla="+- f23 0 f1"/>
                <a:gd name="f35" fmla="*/ f26 1 1833446"/>
                <a:gd name="f36" fmla="*/ f27 1 691119"/>
                <a:gd name="f37" fmla="*/ f28 1 1833446"/>
                <a:gd name="f38" fmla="*/ f29 1 691119"/>
                <a:gd name="f39" fmla="*/ f30 1 1833446"/>
                <a:gd name="f40" fmla="*/ f31 1 1833446"/>
                <a:gd name="f41" fmla="*/ f32 1 691119"/>
                <a:gd name="f42" fmla="*/ f33 1 69111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33446" h="69111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80B8AE"/>
                </a:gs>
                <a:gs pos="100%">
                  <a:srgbClr val="4E867C"/>
                </a:gs>
              </a:gsLst>
              <a:lin ang="5400000"/>
            </a:gradFill>
            <a:ln cap="rnd">
              <a:noFill/>
              <a:prstDash val="solid"/>
            </a:ln>
            <a:effectLst>
              <a:outerShdw dist="25402" dir="5400000" algn="tl">
                <a:srgbClr val="000000">
                  <a:alpha val="45%"/>
                </a:srgbClr>
              </a:outerShdw>
            </a:effectLst>
          </p:spPr>
          <p:txBody>
            <a:bodyPr vert="horz" wrap="square" lIns="106125" tIns="69933" rIns="106125" bIns="69933" anchor="ctr" anchorCtr="1" compatLnSpc="1">
              <a:noAutofit/>
            </a:bodyPr>
            <a:lstStyle/>
            <a:p>
              <a:pPr marL="0" marR="0" lvl="0" indent="0" algn="ctr" defTabSz="844548" rtl="0" fontAlgn="auto" hangingPunct="1">
                <a:lnSpc>
                  <a:spcPct val="9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latin typeface="Century Gothic"/>
                </a:rPr>
                <a:t>Module code </a:t>
              </a:r>
            </a:p>
          </p:txBody>
        </p:sp>
        <p:sp>
          <p:nvSpPr>
            <p:cNvPr id="9" name="Freeform: Shape 8">
              <a:extLst>
                <a:ext uri="{FF2B5EF4-FFF2-40B4-BE49-F238E27FC236}">
                  <a16:creationId xmlns:a16="http://schemas.microsoft.com/office/drawing/2014/main" id="{D7EB0AAE-B1D3-F8B8-1AF2-339C997A694F}"/>
                </a:ext>
              </a:extLst>
            </p:cNvPr>
            <p:cNvSpPr/>
            <p:nvPr/>
          </p:nvSpPr>
          <p:spPr>
            <a:xfrm>
              <a:off x="2987352" y="5038506"/>
              <a:ext cx="3259461" cy="552891"/>
            </a:xfrm>
            <a:custGeom>
              <a:avLst/>
              <a:gdLst>
                <a:gd name="f0" fmla="val 10800000"/>
                <a:gd name="f1" fmla="val 5400000"/>
                <a:gd name="f2" fmla="val 180"/>
                <a:gd name="f3" fmla="val w"/>
                <a:gd name="f4" fmla="val h"/>
                <a:gd name="f5" fmla="val 0"/>
                <a:gd name="f6" fmla="val 552895"/>
                <a:gd name="f7" fmla="val 3259459"/>
                <a:gd name="f8" fmla="val 543256"/>
                <a:gd name="f9" fmla="val 2716203"/>
                <a:gd name="f10" fmla="val 3016236"/>
                <a:gd name="f11" fmla="val 545897"/>
                <a:gd name="f12" fmla="val 3259456"/>
                <a:gd name="f13" fmla="val 537264"/>
                <a:gd name="f14" fmla="val 3"/>
                <a:gd name="f15" fmla="val 243223"/>
                <a:gd name="f16" fmla="+- 0 0 -90"/>
                <a:gd name="f17" fmla="*/ f3 1 552895"/>
                <a:gd name="f18" fmla="*/ f4 1 3259459"/>
                <a:gd name="f19" fmla="val f5"/>
                <a:gd name="f20" fmla="val f6"/>
                <a:gd name="f21" fmla="val f7"/>
                <a:gd name="f22" fmla="*/ f16 f0 1"/>
                <a:gd name="f23" fmla="+- f21 0 f19"/>
                <a:gd name="f24" fmla="+- f20 0 f19"/>
                <a:gd name="f25" fmla="*/ f22 1 f2"/>
                <a:gd name="f26" fmla="*/ f24 1 552895"/>
                <a:gd name="f27" fmla="*/ f23 1 3259459"/>
                <a:gd name="f28" fmla="*/ 92151 f24 1"/>
                <a:gd name="f29" fmla="*/ 0 f23 1"/>
                <a:gd name="f30" fmla="*/ 460744 f24 1"/>
                <a:gd name="f31" fmla="*/ 552895 f24 1"/>
                <a:gd name="f32" fmla="*/ 92151 f23 1"/>
                <a:gd name="f33" fmla="*/ 3259459 f23 1"/>
                <a:gd name="f34" fmla="*/ 0 f24 1"/>
                <a:gd name="f35" fmla="+- f25 0 f1"/>
                <a:gd name="f36" fmla="*/ f28 1 552895"/>
                <a:gd name="f37" fmla="*/ f29 1 3259459"/>
                <a:gd name="f38" fmla="*/ f30 1 552895"/>
                <a:gd name="f39" fmla="*/ f31 1 552895"/>
                <a:gd name="f40" fmla="*/ f32 1 3259459"/>
                <a:gd name="f41" fmla="*/ f33 1 3259459"/>
                <a:gd name="f42" fmla="*/ f34 1 552895"/>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552895" h="3259459">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D2DEDF">
                <a:alpha val="90%"/>
              </a:srgbClr>
            </a:solidFill>
            <a:ln w="9528" cap="rnd">
              <a:solidFill>
                <a:srgbClr val="D2DEDF">
                  <a:alpha val="90%"/>
                </a:srgbClr>
              </a:solidFill>
              <a:prstDash val="solid"/>
            </a:ln>
            <a:effectLst>
              <a:outerShdw dist="25402" dir="5400000" algn="tl">
                <a:srgbClr val="000000">
                  <a:alpha val="45%"/>
                </a:srgbClr>
              </a:outerShdw>
            </a:effectLst>
          </p:spPr>
          <p:txBody>
            <a:bodyPr vert="horz" wrap="square" lIns="53336" tIns="53656" rIns="80330" bIns="53656" anchor="ctr" anchorCtr="0" compatLnSpc="1">
              <a:noAutofit/>
            </a:bodyPr>
            <a:lstStyle/>
            <a:p>
              <a:pPr marL="114300" lvl="1" indent="-114300" defTabSz="622304">
                <a:lnSpc>
                  <a:spcPct val="90%"/>
                </a:lnSpc>
                <a:spcAft>
                  <a:spcPts val="300"/>
                </a:spcAft>
                <a:buSzPct val="100%"/>
                <a:buChar char="•"/>
              </a:pPr>
              <a:r>
                <a:rPr lang="en-GB" sz="1400" b="1" dirty="0">
                  <a:solidFill>
                    <a:srgbClr val="000000"/>
                  </a:solidFill>
                  <a:latin typeface="Arial" pitchFamily="34"/>
                  <a:cs typeface="Arial" pitchFamily="34"/>
                </a:rPr>
                <a:t>MD Ashikul Khan</a:t>
              </a:r>
            </a:p>
          </p:txBody>
        </p:sp>
        <p:sp>
          <p:nvSpPr>
            <p:cNvPr id="10" name="Freeform: Shape 9">
              <a:extLst>
                <a:ext uri="{FF2B5EF4-FFF2-40B4-BE49-F238E27FC236}">
                  <a16:creationId xmlns:a16="http://schemas.microsoft.com/office/drawing/2014/main" id="{AB386B94-53BA-F288-FE09-3E9FD275F790}"/>
                </a:ext>
              </a:extLst>
            </p:cNvPr>
            <p:cNvSpPr/>
            <p:nvPr/>
          </p:nvSpPr>
          <p:spPr>
            <a:xfrm>
              <a:off x="1153908" y="5002234"/>
              <a:ext cx="1833445" cy="691121"/>
            </a:xfrm>
            <a:custGeom>
              <a:avLst/>
              <a:gdLst>
                <a:gd name="f0" fmla="val 10800000"/>
                <a:gd name="f1" fmla="val 5400000"/>
                <a:gd name="f2" fmla="val 180"/>
                <a:gd name="f3" fmla="val w"/>
                <a:gd name="f4" fmla="val h"/>
                <a:gd name="f5" fmla="val 0"/>
                <a:gd name="f6" fmla="val 1833446"/>
                <a:gd name="f7" fmla="val 691119"/>
                <a:gd name="f8" fmla="val 115189"/>
                <a:gd name="f9" fmla="val 51572"/>
                <a:gd name="f10" fmla="val 1718257"/>
                <a:gd name="f11" fmla="val 1781874"/>
                <a:gd name="f12" fmla="val 575930"/>
                <a:gd name="f13" fmla="val 639547"/>
                <a:gd name="f14" fmla="+- 0 0 -90"/>
                <a:gd name="f15" fmla="*/ f3 1 1833446"/>
                <a:gd name="f16" fmla="*/ f4 1 691119"/>
                <a:gd name="f17" fmla="val f5"/>
                <a:gd name="f18" fmla="val f6"/>
                <a:gd name="f19" fmla="val f7"/>
                <a:gd name="f20" fmla="*/ f14 f0 1"/>
                <a:gd name="f21" fmla="+- f19 0 f17"/>
                <a:gd name="f22" fmla="+- f18 0 f17"/>
                <a:gd name="f23" fmla="*/ f20 1 f2"/>
                <a:gd name="f24" fmla="*/ f22 1 1833446"/>
                <a:gd name="f25" fmla="*/ f21 1 691119"/>
                <a:gd name="f26" fmla="*/ 0 f22 1"/>
                <a:gd name="f27" fmla="*/ 115189 f21 1"/>
                <a:gd name="f28" fmla="*/ 115189 f22 1"/>
                <a:gd name="f29" fmla="*/ 0 f21 1"/>
                <a:gd name="f30" fmla="*/ 1718257 f22 1"/>
                <a:gd name="f31" fmla="*/ 1833446 f22 1"/>
                <a:gd name="f32" fmla="*/ 575930 f21 1"/>
                <a:gd name="f33" fmla="*/ 691119 f21 1"/>
                <a:gd name="f34" fmla="+- f23 0 f1"/>
                <a:gd name="f35" fmla="*/ f26 1 1833446"/>
                <a:gd name="f36" fmla="*/ f27 1 691119"/>
                <a:gd name="f37" fmla="*/ f28 1 1833446"/>
                <a:gd name="f38" fmla="*/ f29 1 691119"/>
                <a:gd name="f39" fmla="*/ f30 1 1833446"/>
                <a:gd name="f40" fmla="*/ f31 1 1833446"/>
                <a:gd name="f41" fmla="*/ f32 1 691119"/>
                <a:gd name="f42" fmla="*/ f33 1 69111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33446" h="69111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78AEB2"/>
                </a:gs>
                <a:gs pos="100%">
                  <a:srgbClr val="477E82"/>
                </a:gs>
              </a:gsLst>
              <a:lin ang="5400000"/>
            </a:gradFill>
            <a:ln cap="rnd">
              <a:noFill/>
              <a:prstDash val="solid"/>
            </a:ln>
            <a:effectLst>
              <a:outerShdw dist="25402" dir="5400000" algn="tl">
                <a:srgbClr val="000000">
                  <a:alpha val="45%"/>
                </a:srgbClr>
              </a:outerShdw>
            </a:effectLst>
          </p:spPr>
          <p:txBody>
            <a:bodyPr vert="horz" wrap="square" lIns="106125" tIns="69933" rIns="106125" bIns="69933" anchor="ctr" anchorCtr="1" compatLnSpc="1">
              <a:noAutofit/>
            </a:bodyPr>
            <a:lstStyle/>
            <a:p>
              <a:pPr marL="0" marR="0" lvl="0" indent="0" algn="ctr" defTabSz="844548" rtl="0" fontAlgn="auto" hangingPunct="1">
                <a:lnSpc>
                  <a:spcPct val="9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entury Gothic"/>
                </a:rPr>
                <a:t>Lecturer </a:t>
              </a:r>
            </a:p>
          </p:txBody>
        </p:sp>
        <p:sp>
          <p:nvSpPr>
            <p:cNvPr id="11" name="Freeform: Shape 10">
              <a:extLst>
                <a:ext uri="{FF2B5EF4-FFF2-40B4-BE49-F238E27FC236}">
                  <a16:creationId xmlns:a16="http://schemas.microsoft.com/office/drawing/2014/main" id="{139099E2-AEA1-D953-E941-6E8B9DAB8AFD}"/>
                </a:ext>
              </a:extLst>
            </p:cNvPr>
            <p:cNvSpPr/>
            <p:nvPr/>
          </p:nvSpPr>
          <p:spPr>
            <a:xfrm>
              <a:off x="2987353" y="5797021"/>
              <a:ext cx="3259461" cy="552891"/>
            </a:xfrm>
            <a:custGeom>
              <a:avLst/>
              <a:gdLst>
                <a:gd name="f0" fmla="val 10800000"/>
                <a:gd name="f1" fmla="val 5400000"/>
                <a:gd name="f2" fmla="val 180"/>
                <a:gd name="f3" fmla="val w"/>
                <a:gd name="f4" fmla="val h"/>
                <a:gd name="f5" fmla="val 0"/>
                <a:gd name="f6" fmla="val 552895"/>
                <a:gd name="f7" fmla="val 3259459"/>
                <a:gd name="f8" fmla="val 543256"/>
                <a:gd name="f9" fmla="val 2716203"/>
                <a:gd name="f10" fmla="val 3016236"/>
                <a:gd name="f11" fmla="val 545897"/>
                <a:gd name="f12" fmla="val 3259456"/>
                <a:gd name="f13" fmla="val 537264"/>
                <a:gd name="f14" fmla="val 3"/>
                <a:gd name="f15" fmla="val 243223"/>
                <a:gd name="f16" fmla="+- 0 0 -90"/>
                <a:gd name="f17" fmla="*/ f3 1 552895"/>
                <a:gd name="f18" fmla="*/ f4 1 3259459"/>
                <a:gd name="f19" fmla="val f5"/>
                <a:gd name="f20" fmla="val f6"/>
                <a:gd name="f21" fmla="val f7"/>
                <a:gd name="f22" fmla="*/ f16 f0 1"/>
                <a:gd name="f23" fmla="+- f21 0 f19"/>
                <a:gd name="f24" fmla="+- f20 0 f19"/>
                <a:gd name="f25" fmla="*/ f22 1 f2"/>
                <a:gd name="f26" fmla="*/ f24 1 552895"/>
                <a:gd name="f27" fmla="*/ f23 1 3259459"/>
                <a:gd name="f28" fmla="*/ 92151 f24 1"/>
                <a:gd name="f29" fmla="*/ 0 f23 1"/>
                <a:gd name="f30" fmla="*/ 460744 f24 1"/>
                <a:gd name="f31" fmla="*/ 552895 f24 1"/>
                <a:gd name="f32" fmla="*/ 92151 f23 1"/>
                <a:gd name="f33" fmla="*/ 3259459 f23 1"/>
                <a:gd name="f34" fmla="*/ 0 f24 1"/>
                <a:gd name="f35" fmla="+- f25 0 f1"/>
                <a:gd name="f36" fmla="*/ f28 1 552895"/>
                <a:gd name="f37" fmla="*/ f29 1 3259459"/>
                <a:gd name="f38" fmla="*/ f30 1 552895"/>
                <a:gd name="f39" fmla="*/ f31 1 552895"/>
                <a:gd name="f40" fmla="*/ f32 1 3259459"/>
                <a:gd name="f41" fmla="*/ f33 1 3259459"/>
                <a:gd name="f42" fmla="*/ f34 1 552895"/>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552895" h="3259459">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D1D9DE">
                <a:alpha val="90%"/>
              </a:srgbClr>
            </a:solidFill>
            <a:ln w="9528" cap="rnd">
              <a:solidFill>
                <a:srgbClr val="D1D9DE">
                  <a:alpha val="90%"/>
                </a:srgbClr>
              </a:solidFill>
              <a:prstDash val="solid"/>
            </a:ln>
            <a:effectLst>
              <a:outerShdw dist="25402" dir="5400000" algn="tl">
                <a:srgbClr val="000000">
                  <a:alpha val="45%"/>
                </a:srgbClr>
              </a:outerShdw>
            </a:effectLst>
          </p:spPr>
          <p:txBody>
            <a:bodyPr vert="horz" wrap="square" lIns="53336" tIns="53656" rIns="80330" bIns="53656" anchor="ctr" anchorCtr="0" compatLnSpc="1">
              <a:noAutofit/>
            </a:bodyPr>
            <a:lstStyle/>
            <a:p>
              <a:pPr marL="114300" marR="0" lvl="1" indent="-114300" algn="l" defTabSz="622304" rtl="0" fontAlgn="auto" hangingPunct="1">
                <a:lnSpc>
                  <a:spcPct val="90%"/>
                </a:lnSpc>
                <a:spcBef>
                  <a:spcPts val="0"/>
                </a:spcBef>
                <a:spcAft>
                  <a:spcPts val="300"/>
                </a:spcAft>
                <a:buSzPct val="100%"/>
                <a:buChar char="•"/>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cs typeface="Arial" pitchFamily="34"/>
                </a:rPr>
                <a:t>Radoslav Nikolov (2118366)</a:t>
              </a:r>
            </a:p>
          </p:txBody>
        </p:sp>
        <p:sp>
          <p:nvSpPr>
            <p:cNvPr id="12" name="Freeform: Shape 11">
              <a:extLst>
                <a:ext uri="{FF2B5EF4-FFF2-40B4-BE49-F238E27FC236}">
                  <a16:creationId xmlns:a16="http://schemas.microsoft.com/office/drawing/2014/main" id="{F08AEDC3-0925-F7C5-209A-B721B3E51B14}"/>
                </a:ext>
              </a:extLst>
            </p:cNvPr>
            <p:cNvSpPr/>
            <p:nvPr/>
          </p:nvSpPr>
          <p:spPr>
            <a:xfrm>
              <a:off x="1153908" y="5727911"/>
              <a:ext cx="1833445" cy="691121"/>
            </a:xfrm>
            <a:custGeom>
              <a:avLst/>
              <a:gdLst>
                <a:gd name="f0" fmla="val 10800000"/>
                <a:gd name="f1" fmla="val 5400000"/>
                <a:gd name="f2" fmla="val 180"/>
                <a:gd name="f3" fmla="val w"/>
                <a:gd name="f4" fmla="val h"/>
                <a:gd name="f5" fmla="val 0"/>
                <a:gd name="f6" fmla="val 1833446"/>
                <a:gd name="f7" fmla="val 691119"/>
                <a:gd name="f8" fmla="val 115189"/>
                <a:gd name="f9" fmla="val 51572"/>
                <a:gd name="f10" fmla="val 1718257"/>
                <a:gd name="f11" fmla="val 1781874"/>
                <a:gd name="f12" fmla="val 575930"/>
                <a:gd name="f13" fmla="val 639547"/>
                <a:gd name="f14" fmla="+- 0 0 -90"/>
                <a:gd name="f15" fmla="*/ f3 1 1833446"/>
                <a:gd name="f16" fmla="*/ f4 1 691119"/>
                <a:gd name="f17" fmla="val f5"/>
                <a:gd name="f18" fmla="val f6"/>
                <a:gd name="f19" fmla="val f7"/>
                <a:gd name="f20" fmla="*/ f14 f0 1"/>
                <a:gd name="f21" fmla="+- f19 0 f17"/>
                <a:gd name="f22" fmla="+- f18 0 f17"/>
                <a:gd name="f23" fmla="*/ f20 1 f2"/>
                <a:gd name="f24" fmla="*/ f22 1 1833446"/>
                <a:gd name="f25" fmla="*/ f21 1 691119"/>
                <a:gd name="f26" fmla="*/ 0 f22 1"/>
                <a:gd name="f27" fmla="*/ 115189 f21 1"/>
                <a:gd name="f28" fmla="*/ 115189 f22 1"/>
                <a:gd name="f29" fmla="*/ 0 f21 1"/>
                <a:gd name="f30" fmla="*/ 1718257 f22 1"/>
                <a:gd name="f31" fmla="*/ 1833446 f22 1"/>
                <a:gd name="f32" fmla="*/ 575930 f21 1"/>
                <a:gd name="f33" fmla="*/ 691119 f21 1"/>
                <a:gd name="f34" fmla="+- f23 0 f1"/>
                <a:gd name="f35" fmla="*/ f26 1 1833446"/>
                <a:gd name="f36" fmla="*/ f27 1 691119"/>
                <a:gd name="f37" fmla="*/ f28 1 1833446"/>
                <a:gd name="f38" fmla="*/ f29 1 691119"/>
                <a:gd name="f39" fmla="*/ f30 1 1833446"/>
                <a:gd name="f40" fmla="*/ f31 1 1833446"/>
                <a:gd name="f41" fmla="*/ f32 1 691119"/>
                <a:gd name="f42" fmla="*/ f33 1 69111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33446" h="69111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7098AB"/>
                </a:gs>
                <a:gs pos="100%">
                  <a:srgbClr val="436A7B"/>
                </a:gs>
              </a:gsLst>
              <a:lin ang="5400000"/>
            </a:gradFill>
            <a:ln cap="rnd">
              <a:noFill/>
              <a:prstDash val="solid"/>
            </a:ln>
            <a:effectLst>
              <a:outerShdw dist="25402" dir="5400000" algn="tl">
                <a:srgbClr val="000000">
                  <a:alpha val="45%"/>
                </a:srgbClr>
              </a:outerShdw>
            </a:effectLst>
          </p:spPr>
          <p:txBody>
            <a:bodyPr vert="horz" wrap="square" lIns="106125" tIns="69933" rIns="106125" bIns="69933" anchor="ctr" anchorCtr="1" compatLnSpc="1">
              <a:noAutofit/>
            </a:bodyPr>
            <a:lstStyle/>
            <a:p>
              <a:pPr marL="0" marR="0" lvl="0" indent="0" algn="ctr" defTabSz="844548" rtl="0" fontAlgn="auto" hangingPunct="1">
                <a:lnSpc>
                  <a:spcPct val="9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entury Gothic"/>
                </a:rPr>
                <a:t>Student </a:t>
              </a:r>
            </a:p>
          </p:txBody>
        </p:sp>
      </p:grpSp>
    </p:spTree>
  </p:cSld>
  <p:clrMapOvr>
    <a:masterClrMapping/>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6ADF-BFE1-607E-9802-26AFB9422103}"/>
              </a:ext>
            </a:extLst>
          </p:cNvPr>
          <p:cNvSpPr>
            <a:spLocks noGrp="1"/>
          </p:cNvSpPr>
          <p:nvPr>
            <p:ph type="title"/>
          </p:nvPr>
        </p:nvSpPr>
        <p:spPr>
          <a:xfrm>
            <a:off x="646115" y="452719"/>
            <a:ext cx="9404722" cy="1400531"/>
          </a:xfrm>
        </p:spPr>
        <p:txBody>
          <a:bodyPr wrap="square" anchor="t">
            <a:normAutofit fontScale="90%"/>
          </a:bodyPr>
          <a:lstStyle/>
          <a:p>
            <a:r>
              <a:rPr lang="en-GB" dirty="0"/>
              <a:t>Exploring Emotional Intelligence (EI) for Personal and Professional Growth</a:t>
            </a:r>
          </a:p>
        </p:txBody>
      </p:sp>
      <p:sp>
        <p:nvSpPr>
          <p:cNvPr id="3" name="Content Placeholder 2">
            <a:extLst>
              <a:ext uri="{FF2B5EF4-FFF2-40B4-BE49-F238E27FC236}">
                <a16:creationId xmlns:a16="http://schemas.microsoft.com/office/drawing/2014/main" id="{2C25BD07-5844-47B4-9282-22FD090C0109}"/>
              </a:ext>
            </a:extLst>
          </p:cNvPr>
          <p:cNvSpPr>
            <a:spLocks noGrp="1"/>
          </p:cNvSpPr>
          <p:nvPr>
            <p:ph idx="1"/>
          </p:nvPr>
        </p:nvSpPr>
        <p:spPr>
          <a:xfrm>
            <a:off x="1103315" y="2060572"/>
            <a:ext cx="4396334" cy="4195760"/>
          </a:xfrm>
        </p:spPr>
        <p:txBody>
          <a:bodyPr wrap="square" anchor="t">
            <a:normAutofit lnSpcReduction="10%"/>
          </a:bodyPr>
          <a:lstStyle/>
          <a:p>
            <a:r>
              <a:rPr lang="en-GB" dirty="0"/>
              <a:t>Emotional Intelligence (EI) refers to the capacity to recognise, understand, manage, and utilise emotions effectively in oneself and in others. According to Goleman (1995), EI is a critical skill that influences personal well-being, professional relationships, and overall life satisfaction. In this reflective poster, we will focus on the three core issues of EI—communication, decision making, and relationship management—while exploring how to capitalise on EI and improve personal performance.</a:t>
            </a:r>
          </a:p>
        </p:txBody>
      </p:sp>
      <p:pic>
        <p:nvPicPr>
          <p:cNvPr id="5" name="Content Placeholder 4" descr="A logo of a book and a magnifying glass">
            <a:extLst>
              <a:ext uri="{FF2B5EF4-FFF2-40B4-BE49-F238E27FC236}">
                <a16:creationId xmlns:a16="http://schemas.microsoft.com/office/drawing/2014/main" id="{D2DA06CF-35E3-6B7F-AF3F-84696087D271}"/>
              </a:ext>
            </a:extLst>
          </p:cNvPr>
          <p:cNvPicPr>
            <a:picLocks noGrp="1" noChangeAspect="1"/>
          </p:cNvPicPr>
          <p:nvPr>
            <p:ph idx="2"/>
          </p:nvPr>
        </p:nvPicPr>
        <p:blipFill>
          <a:blip r:embed="rId2">
            <a:extLst>
              <a:ext uri="{28A0092B-C50C-407E-A947-70E740481C1C}">
                <a14:useLocalDpi xmlns:a14="http://schemas.microsoft.com/office/drawing/2010/main" val="0"/>
              </a:ext>
            </a:extLst>
          </a:blip>
          <a:stretch>
            <a:fillRect/>
          </a:stretch>
        </p:blipFill>
        <p:spPr>
          <a:xfrm>
            <a:off x="5752306" y="2055813"/>
            <a:ext cx="4200525" cy="4200525"/>
          </a:xfrm>
        </p:spPr>
      </p:pic>
      <p:sp>
        <p:nvSpPr>
          <p:cNvPr id="6" name="TextBox 5">
            <a:extLst>
              <a:ext uri="{FF2B5EF4-FFF2-40B4-BE49-F238E27FC236}">
                <a16:creationId xmlns:a16="http://schemas.microsoft.com/office/drawing/2014/main" id="{B071FBE8-1F69-52D4-2D6D-5B0BE2B3AC8B}"/>
              </a:ext>
            </a:extLst>
          </p:cNvPr>
          <p:cNvSpPr txBox="1"/>
          <p:nvPr/>
        </p:nvSpPr>
        <p:spPr>
          <a:xfrm>
            <a:off x="5723244" y="6394556"/>
            <a:ext cx="2753032" cy="276999"/>
          </a:xfrm>
          <a:prstGeom prst="rect">
            <a:avLst/>
          </a:prstGeom>
          <a:noFill/>
        </p:spPr>
        <p:txBody>
          <a:bodyPr wrap="square" rtlCol="0">
            <a:spAutoFit/>
          </a:bodyPr>
          <a:lstStyle/>
          <a:p>
            <a:r>
              <a:rPr lang="en-GB" sz="1200" dirty="0"/>
              <a:t>Internet sources </a:t>
            </a:r>
          </a:p>
        </p:txBody>
      </p:sp>
    </p:spTree>
    <p:extLst>
      <p:ext uri="{BB962C8B-B14F-4D97-AF65-F5344CB8AC3E}">
        <p14:creationId xmlns:p14="http://schemas.microsoft.com/office/powerpoint/2010/main" val="1439016304"/>
      </p:ext>
    </p:extLst>
  </p:cSld>
  <p:clrMapOvr>
    <a:masterClrMapping/>
  </p:clrMapOvr>
</p:sld>
</file>

<file path=ppt/slides/slide3.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
              <a:lumOff val="80%"/>
            </a:scheme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
              </a:scheme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
                <a:lumOff val="80%"/>
                <a:alpha val="40%"/>
              </a:scheme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
              <a:lumOff val="80%"/>
            </a:scheme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
          </a:ln>
          <a:effectLst>
            <a:outerShdw blurRad="317500" algn="ctr" rotWithShape="0">
              <a:schemeClr val="tx1">
                <a:alpha val="25%"/>
              </a:schemeClr>
            </a:outerShdw>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32DC24C-F61C-181D-17C2-B468D21FAB16}"/>
              </a:ext>
            </a:extLst>
          </p:cNvPr>
          <p:cNvSpPr>
            <a:spLocks noGrp="1"/>
          </p:cNvSpPr>
          <p:nvPr>
            <p:ph type="title"/>
          </p:nvPr>
        </p:nvSpPr>
        <p:spPr>
          <a:xfrm>
            <a:off x="1143000" y="990599"/>
            <a:ext cx="9906000" cy="685800"/>
          </a:xfrm>
        </p:spPr>
        <p:txBody>
          <a:bodyPr anchor="t">
            <a:normAutofit/>
          </a:bodyPr>
          <a:lstStyle/>
          <a:p>
            <a:pPr>
              <a:lnSpc>
                <a:spcPct val="90%"/>
              </a:lnSpc>
            </a:pPr>
            <a:r>
              <a:rPr lang="en-GB" sz="4000" dirty="0">
                <a:solidFill>
                  <a:schemeClr val="accent3">
                    <a:lumMod val="20%"/>
                    <a:lumOff val="80%"/>
                  </a:schemeClr>
                </a:solidFill>
              </a:rPr>
              <a:t>Components of EI</a:t>
            </a:r>
          </a:p>
        </p:txBody>
      </p:sp>
      <p:graphicFrame>
        <p:nvGraphicFramePr>
          <p:cNvPr id="4" name="Content Placeholder 3">
            <a:extLst>
              <a:ext uri="{FF2B5EF4-FFF2-40B4-BE49-F238E27FC236}">
                <a16:creationId xmlns:a16="http://schemas.microsoft.com/office/drawing/2014/main" id="{72621EF6-BE9F-8697-D972-D5CADF2090AB}"/>
              </a:ext>
            </a:extLst>
          </p:cNvPr>
          <p:cNvGraphicFramePr>
            <a:graphicFrameLocks noGrp="1"/>
          </p:cNvGraphicFramePr>
          <p:nvPr>
            <p:ph idx="1"/>
            <p:extLst>
              <p:ext uri="{D42A27DB-BD31-4B8C-83A1-F6EECF244321}">
                <p14:modId xmlns:p14="http://schemas.microsoft.com/office/powerpoint/2010/main" val="3289110587"/>
              </p:ext>
            </p:extLst>
          </p:nvPr>
        </p:nvGraphicFramePr>
        <p:xfrm>
          <a:off x="1455174" y="2137228"/>
          <a:ext cx="9273379" cy="3733808"/>
        </p:xfrm>
        <a:graphic>
          <a:graphicData uri="http://purl.oclc.org/ooxml/drawingml/table">
            <a:tbl>
              <a:tblPr firstRow="1" bandRow="1">
                <a:tableStyleId>{5C22544A-7EE6-4342-B048-85BDC9FD1C3A}</a:tableStyleId>
              </a:tblPr>
              <a:tblGrid>
                <a:gridCol w="4640826">
                  <a:extLst>
                    <a:ext uri="{9D8B030D-6E8A-4147-A177-3AD203B41FA5}">
                      <a16:colId xmlns:a16="http://schemas.microsoft.com/office/drawing/2014/main" val="2285114253"/>
                    </a:ext>
                  </a:extLst>
                </a:gridCol>
                <a:gridCol w="4632553">
                  <a:extLst>
                    <a:ext uri="{9D8B030D-6E8A-4147-A177-3AD203B41FA5}">
                      <a16:colId xmlns:a16="http://schemas.microsoft.com/office/drawing/2014/main" val="741014562"/>
                    </a:ext>
                  </a:extLst>
                </a:gridCol>
              </a:tblGrid>
              <a:tr h="287216">
                <a:tc>
                  <a:txBody>
                    <a:bodyPr/>
                    <a:lstStyle/>
                    <a:p>
                      <a:r>
                        <a:rPr lang="en-GB" sz="1300"/>
                        <a:t>Recognition /Awareness </a:t>
                      </a:r>
                    </a:p>
                  </a:txBody>
                  <a:tcPr marL="65276" marR="65276" marT="32638" marB="32638"/>
                </a:tc>
                <a:tc>
                  <a:txBody>
                    <a:bodyPr/>
                    <a:lstStyle/>
                    <a:p>
                      <a:r>
                        <a:rPr lang="en-GB" sz="1300"/>
                        <a:t>Regulation/Control</a:t>
                      </a:r>
                    </a:p>
                  </a:txBody>
                  <a:tcPr marL="65276" marR="65276" marT="32638" marB="32638"/>
                </a:tc>
                <a:extLst>
                  <a:ext uri="{0D108BD9-81ED-4DB2-BD59-A6C34878D82A}">
                    <a16:rowId xmlns:a16="http://schemas.microsoft.com/office/drawing/2014/main" val="16466486"/>
                  </a:ext>
                </a:extLst>
              </a:tr>
              <a:tr h="287216">
                <a:tc>
                  <a:txBody>
                    <a:bodyPr/>
                    <a:lstStyle/>
                    <a:p>
                      <a:r>
                        <a:rPr lang="en-GB" sz="1300"/>
                        <a:t>Self-Awareness</a:t>
                      </a:r>
                    </a:p>
                  </a:txBody>
                  <a:tcPr marL="65276" marR="65276" marT="32638" marB="32638"/>
                </a:tc>
                <a:tc>
                  <a:txBody>
                    <a:bodyPr/>
                    <a:lstStyle/>
                    <a:p>
                      <a:r>
                        <a:rPr lang="en-GB" sz="1300"/>
                        <a:t>Social Awareness</a:t>
                      </a:r>
                    </a:p>
                  </a:txBody>
                  <a:tcPr marL="65276" marR="65276" marT="32638" marB="32638"/>
                </a:tc>
                <a:extLst>
                  <a:ext uri="{0D108BD9-81ED-4DB2-BD59-A6C34878D82A}">
                    <a16:rowId xmlns:a16="http://schemas.microsoft.com/office/drawing/2014/main" val="1065149687"/>
                  </a:ext>
                </a:extLst>
              </a:tr>
              <a:tr h="287216">
                <a:tc>
                  <a:txBody>
                    <a:bodyPr/>
                    <a:lstStyle/>
                    <a:p>
                      <a:pPr marL="0" marR="0" lvl="0" indent="0" algn="l" defTabSz="914400" rtl="0" eaLnBrk="1" fontAlgn="auto" latinLnBrk="0" hangingPunct="1">
                        <a:lnSpc>
                          <a:spcPct val="100%"/>
                        </a:lnSpc>
                        <a:spcBef>
                          <a:spcPts val="0"/>
                        </a:spcBef>
                        <a:spcAft>
                          <a:spcPts val="0"/>
                        </a:spcAft>
                        <a:buClrTx/>
                        <a:buSzTx/>
                        <a:buFontTx/>
                        <a:buNone/>
                        <a:tabLst/>
                        <a:defRPr/>
                      </a:pPr>
                      <a:r>
                        <a:rPr lang="en-GB" sz="1300"/>
                        <a:t>Emotional  Self-Awareness</a:t>
                      </a:r>
                    </a:p>
                  </a:txBody>
                  <a:tcPr marL="65276" marR="65276" marT="32638" marB="32638"/>
                </a:tc>
                <a:tc>
                  <a:txBody>
                    <a:bodyPr/>
                    <a:lstStyle/>
                    <a:p>
                      <a:r>
                        <a:rPr lang="en-GB" sz="1300"/>
                        <a:t>Empathy </a:t>
                      </a:r>
                    </a:p>
                  </a:txBody>
                  <a:tcPr marL="65276" marR="65276" marT="32638" marB="32638"/>
                </a:tc>
                <a:extLst>
                  <a:ext uri="{0D108BD9-81ED-4DB2-BD59-A6C34878D82A}">
                    <a16:rowId xmlns:a16="http://schemas.microsoft.com/office/drawing/2014/main" val="1722665665"/>
                  </a:ext>
                </a:extLst>
              </a:tr>
              <a:tr h="287216">
                <a:tc>
                  <a:txBody>
                    <a:bodyPr/>
                    <a:lstStyle/>
                    <a:p>
                      <a:pPr marL="0" marR="0" lvl="0" indent="0" algn="l" defTabSz="914400" rtl="0" eaLnBrk="1" fontAlgn="auto" latinLnBrk="0" hangingPunct="1">
                        <a:lnSpc>
                          <a:spcPct val="100%"/>
                        </a:lnSpc>
                        <a:spcBef>
                          <a:spcPts val="0"/>
                        </a:spcBef>
                        <a:spcAft>
                          <a:spcPts val="0"/>
                        </a:spcAft>
                        <a:buClrTx/>
                        <a:buSzTx/>
                        <a:buFontTx/>
                        <a:buNone/>
                        <a:tabLst/>
                        <a:defRPr/>
                      </a:pPr>
                      <a:r>
                        <a:rPr lang="en-GB" sz="1300"/>
                        <a:t>Accurate  Self-Awareness</a:t>
                      </a:r>
                    </a:p>
                  </a:txBody>
                  <a:tcPr marL="65276" marR="65276" marT="32638" marB="32638"/>
                </a:tc>
                <a:tc>
                  <a:txBody>
                    <a:bodyPr/>
                    <a:lstStyle/>
                    <a:p>
                      <a:r>
                        <a:rPr lang="en-GB" sz="1300"/>
                        <a:t>Organizational Awareness </a:t>
                      </a:r>
                    </a:p>
                  </a:txBody>
                  <a:tcPr marL="65276" marR="65276" marT="32638" marB="32638"/>
                </a:tc>
                <a:extLst>
                  <a:ext uri="{0D108BD9-81ED-4DB2-BD59-A6C34878D82A}">
                    <a16:rowId xmlns:a16="http://schemas.microsoft.com/office/drawing/2014/main" val="1888641993"/>
                  </a:ext>
                </a:extLst>
              </a:tr>
              <a:tr h="287216">
                <a:tc>
                  <a:txBody>
                    <a:bodyPr/>
                    <a:lstStyle/>
                    <a:p>
                      <a:r>
                        <a:rPr lang="en-GB" sz="1300"/>
                        <a:t>Self -confidence</a:t>
                      </a:r>
                    </a:p>
                  </a:txBody>
                  <a:tcPr marL="65276" marR="65276" marT="32638" marB="32638"/>
                </a:tc>
                <a:tc>
                  <a:txBody>
                    <a:bodyPr/>
                    <a:lstStyle/>
                    <a:p>
                      <a:r>
                        <a:rPr lang="en-GB" sz="1300"/>
                        <a:t>Service </a:t>
                      </a:r>
                    </a:p>
                  </a:txBody>
                  <a:tcPr marL="65276" marR="65276" marT="32638" marB="32638"/>
                </a:tc>
                <a:extLst>
                  <a:ext uri="{0D108BD9-81ED-4DB2-BD59-A6C34878D82A}">
                    <a16:rowId xmlns:a16="http://schemas.microsoft.com/office/drawing/2014/main" val="1110642601"/>
                  </a:ext>
                </a:extLst>
              </a:tr>
              <a:tr h="287216">
                <a:tc>
                  <a:txBody>
                    <a:bodyPr/>
                    <a:lstStyle/>
                    <a:p>
                      <a:pPr marL="0" marR="0" lvl="0" indent="0" algn="l" defTabSz="914400" rtl="0" eaLnBrk="1" fontAlgn="auto" latinLnBrk="0" hangingPunct="1">
                        <a:lnSpc>
                          <a:spcPct val="100%"/>
                        </a:lnSpc>
                        <a:spcBef>
                          <a:spcPts val="0"/>
                        </a:spcBef>
                        <a:spcAft>
                          <a:spcPts val="0"/>
                        </a:spcAft>
                        <a:buClrTx/>
                        <a:buSzTx/>
                        <a:buFontTx/>
                        <a:buNone/>
                        <a:tabLst/>
                        <a:defRPr/>
                      </a:pPr>
                      <a:r>
                        <a:rPr lang="en-GB" sz="1300" dirty="0"/>
                        <a:t>Self -Management</a:t>
                      </a:r>
                    </a:p>
                  </a:txBody>
                  <a:tcPr marL="65276" marR="65276" marT="32638" marB="32638"/>
                </a:tc>
                <a:tc>
                  <a:txBody>
                    <a:bodyPr/>
                    <a:lstStyle/>
                    <a:p>
                      <a:r>
                        <a:rPr lang="en-GB" sz="1300"/>
                        <a:t>Relationship Management </a:t>
                      </a:r>
                    </a:p>
                  </a:txBody>
                  <a:tcPr marL="65276" marR="65276" marT="32638" marB="32638"/>
                </a:tc>
                <a:extLst>
                  <a:ext uri="{0D108BD9-81ED-4DB2-BD59-A6C34878D82A}">
                    <a16:rowId xmlns:a16="http://schemas.microsoft.com/office/drawing/2014/main" val="1508046995"/>
                  </a:ext>
                </a:extLst>
              </a:tr>
              <a:tr h="287216">
                <a:tc>
                  <a:txBody>
                    <a:bodyPr/>
                    <a:lstStyle/>
                    <a:p>
                      <a:r>
                        <a:rPr lang="en-GB" sz="1300" dirty="0"/>
                        <a:t>Emotional Self -Control</a:t>
                      </a:r>
                    </a:p>
                  </a:txBody>
                  <a:tcPr marL="65276" marR="65276" marT="32638" marB="32638"/>
                </a:tc>
                <a:tc>
                  <a:txBody>
                    <a:bodyPr/>
                    <a:lstStyle/>
                    <a:p>
                      <a:r>
                        <a:rPr lang="en-GB" sz="1300"/>
                        <a:t>Influence </a:t>
                      </a:r>
                    </a:p>
                  </a:txBody>
                  <a:tcPr marL="65276" marR="65276" marT="32638" marB="32638"/>
                </a:tc>
                <a:extLst>
                  <a:ext uri="{0D108BD9-81ED-4DB2-BD59-A6C34878D82A}">
                    <a16:rowId xmlns:a16="http://schemas.microsoft.com/office/drawing/2014/main" val="3839731633"/>
                  </a:ext>
                </a:extLst>
              </a:tr>
              <a:tr h="287216">
                <a:tc>
                  <a:txBody>
                    <a:bodyPr/>
                    <a:lstStyle/>
                    <a:p>
                      <a:r>
                        <a:rPr lang="en-GB" sz="1300"/>
                        <a:t>Transparency </a:t>
                      </a:r>
                    </a:p>
                  </a:txBody>
                  <a:tcPr marL="65276" marR="65276" marT="32638" marB="32638"/>
                </a:tc>
                <a:tc>
                  <a:txBody>
                    <a:bodyPr/>
                    <a:lstStyle/>
                    <a:p>
                      <a:r>
                        <a:rPr lang="en-GB" sz="1300"/>
                        <a:t>Inspirational Leadership </a:t>
                      </a:r>
                    </a:p>
                  </a:txBody>
                  <a:tcPr marL="65276" marR="65276" marT="32638" marB="32638"/>
                </a:tc>
                <a:extLst>
                  <a:ext uri="{0D108BD9-81ED-4DB2-BD59-A6C34878D82A}">
                    <a16:rowId xmlns:a16="http://schemas.microsoft.com/office/drawing/2014/main" val="1079680395"/>
                  </a:ext>
                </a:extLst>
              </a:tr>
              <a:tr h="287216">
                <a:tc>
                  <a:txBody>
                    <a:bodyPr/>
                    <a:lstStyle/>
                    <a:p>
                      <a:r>
                        <a:rPr lang="en-GB" sz="1300"/>
                        <a:t>Adaptability </a:t>
                      </a:r>
                    </a:p>
                  </a:txBody>
                  <a:tcPr marL="65276" marR="65276" marT="32638" marB="32638"/>
                </a:tc>
                <a:tc>
                  <a:txBody>
                    <a:bodyPr/>
                    <a:lstStyle/>
                    <a:p>
                      <a:r>
                        <a:rPr lang="en-GB" sz="1300"/>
                        <a:t>Developing Others </a:t>
                      </a:r>
                    </a:p>
                  </a:txBody>
                  <a:tcPr marL="65276" marR="65276" marT="32638" marB="32638"/>
                </a:tc>
                <a:extLst>
                  <a:ext uri="{0D108BD9-81ED-4DB2-BD59-A6C34878D82A}">
                    <a16:rowId xmlns:a16="http://schemas.microsoft.com/office/drawing/2014/main" val="712310911"/>
                  </a:ext>
                </a:extLst>
              </a:tr>
              <a:tr h="287216">
                <a:tc>
                  <a:txBody>
                    <a:bodyPr/>
                    <a:lstStyle/>
                    <a:p>
                      <a:r>
                        <a:rPr lang="en-GB" sz="1300"/>
                        <a:t>Achievement </a:t>
                      </a:r>
                    </a:p>
                  </a:txBody>
                  <a:tcPr marL="65276" marR="65276" marT="32638" marB="32638"/>
                </a:tc>
                <a:tc>
                  <a:txBody>
                    <a:bodyPr/>
                    <a:lstStyle/>
                    <a:p>
                      <a:r>
                        <a:rPr lang="en-GB" sz="1300"/>
                        <a:t>Change Catalyst </a:t>
                      </a:r>
                    </a:p>
                  </a:txBody>
                  <a:tcPr marL="65276" marR="65276" marT="32638" marB="32638"/>
                </a:tc>
                <a:extLst>
                  <a:ext uri="{0D108BD9-81ED-4DB2-BD59-A6C34878D82A}">
                    <a16:rowId xmlns:a16="http://schemas.microsoft.com/office/drawing/2014/main" val="3663260518"/>
                  </a:ext>
                </a:extLst>
              </a:tr>
              <a:tr h="287216">
                <a:tc>
                  <a:txBody>
                    <a:bodyPr/>
                    <a:lstStyle/>
                    <a:p>
                      <a:r>
                        <a:rPr lang="en-GB" sz="1300"/>
                        <a:t>Initiative</a:t>
                      </a:r>
                    </a:p>
                  </a:txBody>
                  <a:tcPr marL="65276" marR="65276" marT="32638" marB="32638"/>
                </a:tc>
                <a:tc>
                  <a:txBody>
                    <a:bodyPr/>
                    <a:lstStyle/>
                    <a:p>
                      <a:r>
                        <a:rPr lang="en-GB" sz="1300"/>
                        <a:t>Building bonds </a:t>
                      </a:r>
                    </a:p>
                  </a:txBody>
                  <a:tcPr marL="65276" marR="65276" marT="32638" marB="32638"/>
                </a:tc>
                <a:extLst>
                  <a:ext uri="{0D108BD9-81ED-4DB2-BD59-A6C34878D82A}">
                    <a16:rowId xmlns:a16="http://schemas.microsoft.com/office/drawing/2014/main" val="2619233417"/>
                  </a:ext>
                </a:extLst>
              </a:tr>
              <a:tr h="287216">
                <a:tc>
                  <a:txBody>
                    <a:bodyPr/>
                    <a:lstStyle/>
                    <a:p>
                      <a:r>
                        <a:rPr lang="en-GB" sz="1300"/>
                        <a:t>Optimism</a:t>
                      </a:r>
                    </a:p>
                  </a:txBody>
                  <a:tcPr marL="65276" marR="65276" marT="32638" marB="32638"/>
                </a:tc>
                <a:tc>
                  <a:txBody>
                    <a:bodyPr/>
                    <a:lstStyle/>
                    <a:p>
                      <a:r>
                        <a:rPr lang="en-GB" sz="1300"/>
                        <a:t>Conflict Management </a:t>
                      </a:r>
                    </a:p>
                  </a:txBody>
                  <a:tcPr marL="65276" marR="65276" marT="32638" marB="32638"/>
                </a:tc>
                <a:extLst>
                  <a:ext uri="{0D108BD9-81ED-4DB2-BD59-A6C34878D82A}">
                    <a16:rowId xmlns:a16="http://schemas.microsoft.com/office/drawing/2014/main" val="1356745746"/>
                  </a:ext>
                </a:extLst>
              </a:tr>
              <a:tr h="287216">
                <a:tc>
                  <a:txBody>
                    <a:bodyPr/>
                    <a:lstStyle/>
                    <a:p>
                      <a:endParaRPr lang="en-GB" sz="1300"/>
                    </a:p>
                  </a:txBody>
                  <a:tcPr marL="65276" marR="65276" marT="32638" marB="32638"/>
                </a:tc>
                <a:tc>
                  <a:txBody>
                    <a:bodyPr/>
                    <a:lstStyle/>
                    <a:p>
                      <a:r>
                        <a:rPr lang="en-GB" sz="1300" dirty="0"/>
                        <a:t>Teamwork and Collaboration </a:t>
                      </a:r>
                    </a:p>
                  </a:txBody>
                  <a:tcPr marL="65276" marR="65276" marT="32638" marB="32638"/>
                </a:tc>
                <a:extLst>
                  <a:ext uri="{0D108BD9-81ED-4DB2-BD59-A6C34878D82A}">
                    <a16:rowId xmlns:a16="http://schemas.microsoft.com/office/drawing/2014/main" val="209363589"/>
                  </a:ext>
                </a:extLst>
              </a:tr>
            </a:tbl>
          </a:graphicData>
        </a:graphic>
      </p:graphicFrame>
    </p:spTree>
    <p:extLst>
      <p:ext uri="{BB962C8B-B14F-4D97-AF65-F5344CB8AC3E}">
        <p14:creationId xmlns:p14="http://schemas.microsoft.com/office/powerpoint/2010/main" val="3069636773"/>
      </p:ext>
    </p:extLst>
  </p:cSld>
  <p:clrMapOvr>
    <a:masterClrMapping/>
  </p:clrMapOvr>
</p:sld>
</file>

<file path=ppt/slides/slide4.xml><?xml version="1.0" encoding="utf-8"?>
<p:sld xmlns:a="http://purl.oclc.org/ooxml/drawingml/main" xmlns:r="http://purl.oclc.org/ooxml/officeDocument/relationships" xmlns:p="http://purl.oclc.org/ooxml/presentationml/main">
  <p:cSld name="Slide3">
    <p:bg>
      <p:bgPr>
        <a:solidFill>
          <a:srgbClr val="FFFFFF"/>
        </a:solidFill>
        <a:effectLst/>
      </p:bgPr>
    </p:bg>
    <p:spTree>
      <p:nvGrpSpPr>
        <p:cNvPr id="1" name=""/>
        <p:cNvGrpSpPr/>
        <p:nvPr/>
      </p:nvGrpSpPr>
      <p:grpSpPr>
        <a:xfrm>
          <a:off x="0" y="0"/>
          <a:ext cx="0" cy="0"/>
          <a:chOff x="0" y="0"/>
          <a:chExt cx="0" cy="0"/>
        </a:xfrm>
      </p:grpSpPr>
      <p:pic>
        <p:nvPicPr>
          <p:cNvPr id="2" name="Picture 11">
            <a:extLst>
              <a:ext uri="{FF2B5EF4-FFF2-40B4-BE49-F238E27FC236}">
                <a16:creationId xmlns:a16="http://schemas.microsoft.com/office/drawing/2014/main" id="{51CC9780-2374-3841-4A96-DBD1EEBDEE13}"/>
              </a:ext>
              <a:ext uri="{C183D7F6-B498-43B3-948B-1728B52AA6E4}">
                <adec:decorative xmlns:adec="http://schemas.microsoft.com/office/drawing/2017/decorative" val="1"/>
              </a:ext>
            </a:extLst>
          </p:cNvPr>
          <p:cNvPicPr>
            <a:picLocks noMove="1" noResize="1"/>
          </p:cNvPicPr>
          <p:nvPr/>
        </p:nvPicPr>
        <p:blipFill>
          <a:blip r:embed="rId3"/>
          <a:srcRect l="3.613%"/>
          <a:stretch>
            <a:fillRect/>
          </a:stretch>
        </p:blipFill>
        <p:spPr>
          <a:xfrm>
            <a:off x="0" y="2669682"/>
            <a:ext cx="4037011" cy="4188317"/>
          </a:xfrm>
          <a:prstGeom prst="rect">
            <a:avLst/>
          </a:prstGeom>
          <a:noFill/>
          <a:ln cap="rnd">
            <a:noFill/>
          </a:ln>
        </p:spPr>
      </p:pic>
      <p:pic>
        <p:nvPicPr>
          <p:cNvPr id="3" name="Picture 13">
            <a:extLst>
              <a:ext uri="{FF2B5EF4-FFF2-40B4-BE49-F238E27FC236}">
                <a16:creationId xmlns:a16="http://schemas.microsoft.com/office/drawing/2014/main" id="{8EB3B30C-985C-D703-7546-3A8EC8F1613B}"/>
              </a:ext>
              <a:ext uri="{C183D7F6-B498-43B3-948B-1728B52AA6E4}">
                <adec:decorative xmlns:adec="http://schemas.microsoft.com/office/drawing/2017/decorative" val="1"/>
              </a:ext>
            </a:extLst>
          </p:cNvPr>
          <p:cNvPicPr>
            <a:picLocks noMove="1" noResize="1"/>
          </p:cNvPicPr>
          <p:nvPr/>
        </p:nvPicPr>
        <p:blipFill>
          <a:blip r:embed="rId4"/>
          <a:srcRect l="35.64%"/>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CEB3FE8C-36B7-E3E8-1875-98254CAFB99A}"/>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
                </a:srgbClr>
              </a:gs>
              <a:gs pos="100%">
                <a:srgbClr val="F3F3F3">
                  <a:alpha val="6%"/>
                </a:srgbClr>
              </a:gs>
            </a:gsLst>
            <a:path path="circle">
              <a:fillToRect l="50%" t="50%" r="50%" b="5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17">
            <a:extLst>
              <a:ext uri="{FF2B5EF4-FFF2-40B4-BE49-F238E27FC236}">
                <a16:creationId xmlns:a16="http://schemas.microsoft.com/office/drawing/2014/main" id="{871153EF-701A-DCC2-5333-68C61575F45E}"/>
              </a:ext>
              <a:ext uri="{C183D7F6-B498-43B3-948B-1728B52AA6E4}">
                <adec:decorative xmlns:adec="http://schemas.microsoft.com/office/drawing/2017/decorative" val="1"/>
              </a:ext>
            </a:extLst>
          </p:cNvPr>
          <p:cNvPicPr>
            <a:picLocks noMove="1" noResize="1"/>
          </p:cNvPicPr>
          <p:nvPr/>
        </p:nvPicPr>
        <p:blipFill>
          <a:blip r:embed="rId5"/>
          <a:srcRect t="28.813%"/>
          <a:stretch>
            <a:fillRect/>
          </a:stretch>
        </p:blipFill>
        <p:spPr>
          <a:xfrm>
            <a:off x="7999408" y="0"/>
            <a:ext cx="1603391" cy="1141408"/>
          </a:xfrm>
          <a:prstGeom prst="rect">
            <a:avLst/>
          </a:prstGeom>
          <a:noFill/>
          <a:ln cap="rnd">
            <a:noFill/>
          </a:ln>
        </p:spPr>
      </p:pic>
      <p:pic>
        <p:nvPicPr>
          <p:cNvPr id="6" name="Picture 19">
            <a:extLst>
              <a:ext uri="{FF2B5EF4-FFF2-40B4-BE49-F238E27FC236}">
                <a16:creationId xmlns:a16="http://schemas.microsoft.com/office/drawing/2014/main" id="{20D70330-5C94-126F-B499-C61A39CA2CFF}"/>
              </a:ext>
              <a:ext uri="{C183D7F6-B498-43B3-948B-1728B52AA6E4}">
                <adec:decorative xmlns:adec="http://schemas.microsoft.com/office/drawing/2017/decorative" val="1"/>
              </a:ext>
            </a:extLst>
          </p:cNvPr>
          <p:cNvPicPr>
            <a:picLocks noMove="1" noResize="1"/>
          </p:cNvPicPr>
          <p:nvPr/>
        </p:nvPicPr>
        <p:blipFill>
          <a:blip r:embed="rId6"/>
          <a:srcRect b="23.32%"/>
          <a:stretch>
            <a:fillRect/>
          </a:stretch>
        </p:blipFill>
        <p:spPr>
          <a:xfrm>
            <a:off x="8605875" y="6096003"/>
            <a:ext cx="993733" cy="761996"/>
          </a:xfrm>
          <a:prstGeom prst="rect">
            <a:avLst/>
          </a:prstGeom>
          <a:noFill/>
          <a:ln cap="rnd">
            <a:noFill/>
          </a:ln>
        </p:spPr>
      </p:pic>
      <p:sp>
        <p:nvSpPr>
          <p:cNvPr id="7" name="Rectangle 21">
            <a:extLst>
              <a:ext uri="{FF2B5EF4-FFF2-40B4-BE49-F238E27FC236}">
                <a16:creationId xmlns:a16="http://schemas.microsoft.com/office/drawing/2014/main" id="{124FE6DA-627F-A157-214D-814DD581D876}"/>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Rectangle 23">
            <a:extLst>
              <a:ext uri="{FF2B5EF4-FFF2-40B4-BE49-F238E27FC236}">
                <a16:creationId xmlns:a16="http://schemas.microsoft.com/office/drawing/2014/main" id="{591C319A-EE00-3DB1-D887-CDFEEBF21AF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7">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a:extLst>
              <a:ext uri="{FF2B5EF4-FFF2-40B4-BE49-F238E27FC236}">
                <a16:creationId xmlns:a16="http://schemas.microsoft.com/office/drawing/2014/main" id="{D57A5A4C-84C9-372F-0780-F2ADD3BE7409}"/>
              </a:ext>
            </a:extLst>
          </p:cNvPr>
          <p:cNvSpPr txBox="1">
            <a:spLocks noGrp="1"/>
          </p:cNvSpPr>
          <p:nvPr>
            <p:ph type="title"/>
          </p:nvPr>
        </p:nvSpPr>
        <p:spPr>
          <a:xfrm>
            <a:off x="648931" y="629262"/>
            <a:ext cx="4166509" cy="1622319"/>
          </a:xfrm>
        </p:spPr>
        <p:txBody>
          <a:bodyPr anchor="t">
            <a:normAutofit/>
          </a:bodyPr>
          <a:lstStyle/>
          <a:p>
            <a:pPr lvl="0">
              <a:lnSpc>
                <a:spcPct val="90%"/>
              </a:lnSpc>
            </a:pPr>
            <a:r>
              <a:rPr lang="en-US" sz="3300"/>
              <a:t>Reflecting on Your Own Emotional Intelligence</a:t>
            </a:r>
          </a:p>
        </p:txBody>
      </p:sp>
      <p:sp>
        <p:nvSpPr>
          <p:cNvPr id="10" name="Freeform 31">
            <a:extLst>
              <a:ext uri="{FF2B5EF4-FFF2-40B4-BE49-F238E27FC236}">
                <a16:creationId xmlns:a16="http://schemas.microsoft.com/office/drawing/2014/main" id="{76D79357-272D-27FD-F43F-B86324EE69E9}"/>
              </a:ext>
              <a:ext uri="{C183D7F6-B498-43B3-948B-1728B52AA6E4}">
                <adec:decorative xmlns:adec="http://schemas.microsoft.com/office/drawing/2017/decorative" val="1"/>
              </a:ext>
            </a:extLst>
          </p:cNvPr>
          <p:cNvSpPr>
            <a:spLocks noMove="1" noResize="1"/>
          </p:cNvSpPr>
          <p:nvPr/>
        </p:nvSpPr>
        <p:spPr>
          <a:xfrm>
            <a:off x="4994023"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27">
            <a:extLst>
              <a:ext uri="{FF2B5EF4-FFF2-40B4-BE49-F238E27FC236}">
                <a16:creationId xmlns:a16="http://schemas.microsoft.com/office/drawing/2014/main" id="{8C161BC9-3BF9-9204-6260-CDD71B8D0AAE}"/>
              </a:ext>
              <a:ext uri="{C183D7F6-B498-43B3-948B-1728B52AA6E4}">
                <adec:decorative xmlns:adec="http://schemas.microsoft.com/office/drawing/2017/decorative" val="1"/>
              </a:ext>
            </a:extLst>
          </p:cNvPr>
          <p:cNvSpPr>
            <a:spLocks noMove="1" noResize="1"/>
          </p:cNvSpPr>
          <p:nvPr/>
        </p:nvSpPr>
        <p:spPr>
          <a:xfrm rot="16200004">
            <a:off x="5270826" y="-63601"/>
            <a:ext cx="6858000" cy="6985202"/>
          </a:xfrm>
          <a:custGeom>
            <a:avLst/>
            <a:gdLst>
              <a:gd name="f0" fmla="val 10800000"/>
              <a:gd name="f1" fmla="val 5400000"/>
              <a:gd name="f2" fmla="val 180"/>
              <a:gd name="f3" fmla="val w"/>
              <a:gd name="f4" fmla="val h"/>
              <a:gd name="f5" fmla="val 0"/>
              <a:gd name="f6" fmla="val 6858001"/>
              <a:gd name="f7" fmla="val 6985200"/>
              <a:gd name="f8" fmla="val 1177"/>
              <a:gd name="f9" fmla="val 1344715"/>
              <a:gd name="f10" fmla="val 6858000"/>
              <a:gd name="f11" fmla="val 6985199"/>
              <a:gd name="f12" fmla="val 886772"/>
              <a:gd name="f13" fmla="val 1"/>
              <a:gd name="f14" fmla="val 40463"/>
              <a:gd name="f15" fmla="val 5883"/>
              <a:gd name="f16" fmla="val 159107"/>
              <a:gd name="f17" fmla="val 23196"/>
              <a:gd name="f18" fmla="val 245518"/>
              <a:gd name="f19" fmla="val 35299"/>
              <a:gd name="f20" fmla="val 348388"/>
              <a:gd name="f21" fmla="val 48073"/>
              <a:gd name="f22" fmla="val 470460"/>
              <a:gd name="f23" fmla="val 63369"/>
              <a:gd name="f24" fmla="val 605563"/>
              <a:gd name="f25" fmla="val 79506"/>
              <a:gd name="f26" fmla="val 757810"/>
              <a:gd name="f27" fmla="val 96483"/>
              <a:gd name="f28" fmla="val 923774"/>
              <a:gd name="f29" fmla="val 114469"/>
              <a:gd name="f30" fmla="val 1104139"/>
              <a:gd name="f31" fmla="val 132454"/>
              <a:gd name="f32" fmla="val 1296163"/>
              <a:gd name="f33" fmla="val 150776"/>
              <a:gd name="f34" fmla="val 1503275"/>
              <a:gd name="f35" fmla="val 167753"/>
              <a:gd name="f36" fmla="val 1719988"/>
              <a:gd name="f37" fmla="val 184058"/>
              <a:gd name="f38" fmla="val 1949045"/>
              <a:gd name="f39" fmla="val 198849"/>
              <a:gd name="f40" fmla="val 2187703"/>
              <a:gd name="f41" fmla="val 212969"/>
              <a:gd name="f42" fmla="val 2436649"/>
              <a:gd name="f43" fmla="val 226248"/>
              <a:gd name="f44" fmla="val 2564208"/>
              <a:gd name="f45" fmla="val 230955"/>
              <a:gd name="f46" fmla="val 2694509"/>
              <a:gd name="f47" fmla="val 236165"/>
              <a:gd name="f48" fmla="val 2826869"/>
              <a:gd name="f49" fmla="val 241040"/>
              <a:gd name="f50" fmla="val 2959914"/>
              <a:gd name="f51" fmla="val 244234"/>
              <a:gd name="f52" fmla="val 3095702"/>
              <a:gd name="f53" fmla="val 247091"/>
              <a:gd name="f54" fmla="val 3232862"/>
              <a:gd name="f55" fmla="val 250117"/>
              <a:gd name="f56" fmla="val 3372766"/>
              <a:gd name="f57" fmla="val 252134"/>
              <a:gd name="f58" fmla="val 3514040"/>
              <a:gd name="f59" fmla="val 3656686"/>
              <a:gd name="f60" fmla="val 253142"/>
              <a:gd name="f61" fmla="val 3800705"/>
              <a:gd name="f62" fmla="val 3946780"/>
              <a:gd name="f63" fmla="val 4092856"/>
              <a:gd name="f64" fmla="val 248268"/>
              <a:gd name="f65" fmla="val 4240988"/>
              <a:gd name="f66" fmla="val 4390492"/>
              <a:gd name="f67" fmla="val 240032"/>
              <a:gd name="f68" fmla="val 4539997"/>
              <a:gd name="f69" fmla="val 235157"/>
              <a:gd name="f70" fmla="val 4690873"/>
              <a:gd name="f71" fmla="val 228266"/>
              <a:gd name="f72" fmla="val 4843120"/>
              <a:gd name="f73" fmla="val 220029"/>
              <a:gd name="f74" fmla="val 4996054"/>
              <a:gd name="f75" fmla="val 212129"/>
              <a:gd name="f76" fmla="val 5148987"/>
              <a:gd name="f77" fmla="val 202044"/>
              <a:gd name="f78" fmla="val 5303978"/>
              <a:gd name="f79" fmla="val 189941"/>
              <a:gd name="f80" fmla="val 5456911"/>
              <a:gd name="f81" fmla="val 177839"/>
              <a:gd name="f82" fmla="val 5612588"/>
              <a:gd name="f83" fmla="val 163887"/>
              <a:gd name="f84" fmla="val 5768950"/>
              <a:gd name="f85" fmla="val 148591"/>
              <a:gd name="f86" fmla="val 5923255"/>
              <a:gd name="f87" fmla="val 132455"/>
              <a:gd name="f88" fmla="val 6079618"/>
              <a:gd name="f89" fmla="val 113629"/>
              <a:gd name="f90" fmla="val 6235294"/>
              <a:gd name="f91" fmla="val 93458"/>
              <a:gd name="f92" fmla="val 6391657"/>
              <a:gd name="f93" fmla="val 73455"/>
              <a:gd name="f94" fmla="val 6547333"/>
              <a:gd name="f95" fmla="val 50091"/>
              <a:gd name="f96" fmla="val 6702324"/>
              <a:gd name="f97" fmla="val 26222"/>
              <a:gd name="f98" fmla="+- 0 0 -90"/>
              <a:gd name="f99" fmla="*/ f3 1 6858001"/>
              <a:gd name="f100" fmla="*/ f4 1 6985200"/>
              <a:gd name="f101" fmla="val f5"/>
              <a:gd name="f102" fmla="val f6"/>
              <a:gd name="f103" fmla="val f7"/>
              <a:gd name="f104" fmla="*/ f98 f0 1"/>
              <a:gd name="f105" fmla="+- f103 0 f101"/>
              <a:gd name="f106" fmla="+- f102 0 f101"/>
              <a:gd name="f107" fmla="*/ f104 1 f2"/>
              <a:gd name="f108" fmla="*/ f106 1 6858001"/>
              <a:gd name="f109" fmla="*/ f105 1 6985200"/>
              <a:gd name="f110" fmla="*/ 6858001 f106 1"/>
              <a:gd name="f111" fmla="*/ 1177 f105 1"/>
              <a:gd name="f112" fmla="*/ 1344715 f105 1"/>
              <a:gd name="f113" fmla="*/ 6858000 f106 1"/>
              <a:gd name="f114" fmla="*/ 6985200 f105 1"/>
              <a:gd name="f115" fmla="*/ 0 f106 1"/>
              <a:gd name="f116" fmla="*/ 6985199 f105 1"/>
              <a:gd name="f117" fmla="*/ 886772 f105 1"/>
              <a:gd name="f118" fmla="*/ 1 f106 1"/>
              <a:gd name="f119" fmla="*/ 0 f105 1"/>
              <a:gd name="f120" fmla="*/ 40463 f106 1"/>
              <a:gd name="f121" fmla="*/ 5883 f105 1"/>
              <a:gd name="f122" fmla="*/ 159107 f106 1"/>
              <a:gd name="f123" fmla="*/ 23196 f105 1"/>
              <a:gd name="f124" fmla="*/ 245518 f106 1"/>
              <a:gd name="f125" fmla="*/ 35299 f105 1"/>
              <a:gd name="f126" fmla="*/ 348388 f106 1"/>
              <a:gd name="f127" fmla="*/ 48073 f105 1"/>
              <a:gd name="f128" fmla="*/ 470460 f106 1"/>
              <a:gd name="f129" fmla="*/ 63369 f105 1"/>
              <a:gd name="f130" fmla="*/ 605563 f106 1"/>
              <a:gd name="f131" fmla="*/ 79506 f105 1"/>
              <a:gd name="f132" fmla="*/ 757810 f106 1"/>
              <a:gd name="f133" fmla="*/ 96483 f105 1"/>
              <a:gd name="f134" fmla="*/ 923774 f106 1"/>
              <a:gd name="f135" fmla="*/ 114469 f105 1"/>
              <a:gd name="f136" fmla="*/ 1104139 f106 1"/>
              <a:gd name="f137" fmla="*/ 132454 f105 1"/>
              <a:gd name="f138" fmla="*/ 1296163 f106 1"/>
              <a:gd name="f139" fmla="*/ 150776 f105 1"/>
              <a:gd name="f140" fmla="*/ 1503275 f106 1"/>
              <a:gd name="f141" fmla="*/ 167753 f105 1"/>
              <a:gd name="f142" fmla="*/ 1719988 f106 1"/>
              <a:gd name="f143" fmla="*/ 184058 f105 1"/>
              <a:gd name="f144" fmla="*/ 1949045 f106 1"/>
              <a:gd name="f145" fmla="*/ 198849 f105 1"/>
              <a:gd name="f146" fmla="*/ 2187703 f106 1"/>
              <a:gd name="f147" fmla="*/ 212969 f105 1"/>
              <a:gd name="f148" fmla="*/ 2436649 f106 1"/>
              <a:gd name="f149" fmla="*/ 226248 f105 1"/>
              <a:gd name="f150" fmla="*/ 2564208 f106 1"/>
              <a:gd name="f151" fmla="*/ 230955 f105 1"/>
              <a:gd name="f152" fmla="*/ 2694509 f106 1"/>
              <a:gd name="f153" fmla="*/ 236165 f105 1"/>
              <a:gd name="f154" fmla="*/ 2826869 f106 1"/>
              <a:gd name="f155" fmla="*/ 241040 f105 1"/>
              <a:gd name="f156" fmla="*/ 2959914 f106 1"/>
              <a:gd name="f157" fmla="*/ 244234 f105 1"/>
              <a:gd name="f158" fmla="*/ 3095702 f106 1"/>
              <a:gd name="f159" fmla="*/ 247091 f105 1"/>
              <a:gd name="f160" fmla="*/ 3232862 f106 1"/>
              <a:gd name="f161" fmla="*/ 250117 f105 1"/>
              <a:gd name="f162" fmla="*/ 3372766 f106 1"/>
              <a:gd name="f163" fmla="*/ 252134 f105 1"/>
              <a:gd name="f164" fmla="*/ 3514040 f106 1"/>
              <a:gd name="f165" fmla="*/ 3656686 f106 1"/>
              <a:gd name="f166" fmla="*/ 253142 f105 1"/>
              <a:gd name="f167" fmla="*/ 3800705 f106 1"/>
              <a:gd name="f168" fmla="*/ 3946780 f106 1"/>
              <a:gd name="f169" fmla="*/ 4092856 f106 1"/>
              <a:gd name="f170" fmla="*/ 248268 f105 1"/>
              <a:gd name="f171" fmla="*/ 4240988 f106 1"/>
              <a:gd name="f172" fmla="*/ 4390492 f106 1"/>
              <a:gd name="f173" fmla="*/ 240032 f105 1"/>
              <a:gd name="f174" fmla="*/ 4539997 f106 1"/>
              <a:gd name="f175" fmla="*/ 235157 f105 1"/>
              <a:gd name="f176" fmla="*/ 4690873 f106 1"/>
              <a:gd name="f177" fmla="*/ 228266 f105 1"/>
              <a:gd name="f178" fmla="*/ 4843120 f106 1"/>
              <a:gd name="f179" fmla="*/ 220029 f105 1"/>
              <a:gd name="f180" fmla="*/ 4996054 f106 1"/>
              <a:gd name="f181" fmla="*/ 212129 f105 1"/>
              <a:gd name="f182" fmla="*/ 5148987 f106 1"/>
              <a:gd name="f183" fmla="*/ 202044 f105 1"/>
              <a:gd name="f184" fmla="*/ 5303978 f106 1"/>
              <a:gd name="f185" fmla="*/ 189941 f105 1"/>
              <a:gd name="f186" fmla="*/ 5456911 f106 1"/>
              <a:gd name="f187" fmla="*/ 177839 f105 1"/>
              <a:gd name="f188" fmla="*/ 5612588 f106 1"/>
              <a:gd name="f189" fmla="*/ 163887 f105 1"/>
              <a:gd name="f190" fmla="*/ 5768950 f106 1"/>
              <a:gd name="f191" fmla="*/ 148591 f105 1"/>
              <a:gd name="f192" fmla="*/ 5923255 f106 1"/>
              <a:gd name="f193" fmla="*/ 132455 f105 1"/>
              <a:gd name="f194" fmla="*/ 6079618 f106 1"/>
              <a:gd name="f195" fmla="*/ 113629 f105 1"/>
              <a:gd name="f196" fmla="*/ 6235294 f106 1"/>
              <a:gd name="f197" fmla="*/ 93458 f105 1"/>
              <a:gd name="f198" fmla="*/ 6391657 f106 1"/>
              <a:gd name="f199" fmla="*/ 73455 f105 1"/>
              <a:gd name="f200" fmla="*/ 6547333 f106 1"/>
              <a:gd name="f201" fmla="*/ 50091 f105 1"/>
              <a:gd name="f202" fmla="*/ 6702324 f106 1"/>
              <a:gd name="f203" fmla="*/ 26222 f105 1"/>
              <a:gd name="f204" fmla="+- f107 0 f1"/>
              <a:gd name="f205" fmla="*/ f110 1 6858001"/>
              <a:gd name="f206" fmla="*/ f111 1 6985200"/>
              <a:gd name="f207" fmla="*/ f112 1 6985200"/>
              <a:gd name="f208" fmla="*/ f113 1 6858001"/>
              <a:gd name="f209" fmla="*/ f114 1 6985200"/>
              <a:gd name="f210" fmla="*/ f115 1 6858001"/>
              <a:gd name="f211" fmla="*/ f116 1 6985200"/>
              <a:gd name="f212" fmla="*/ f117 1 6985200"/>
              <a:gd name="f213" fmla="*/ f118 1 6858001"/>
              <a:gd name="f214" fmla="*/ f119 1 6985200"/>
              <a:gd name="f215" fmla="*/ f120 1 6858001"/>
              <a:gd name="f216" fmla="*/ f121 1 6985200"/>
              <a:gd name="f217" fmla="*/ f122 1 6858001"/>
              <a:gd name="f218" fmla="*/ f123 1 6985200"/>
              <a:gd name="f219" fmla="*/ f124 1 6858001"/>
              <a:gd name="f220" fmla="*/ f125 1 6985200"/>
              <a:gd name="f221" fmla="*/ f126 1 6858001"/>
              <a:gd name="f222" fmla="*/ f127 1 6985200"/>
              <a:gd name="f223" fmla="*/ f128 1 6858001"/>
              <a:gd name="f224" fmla="*/ f129 1 6985200"/>
              <a:gd name="f225" fmla="*/ f130 1 6858001"/>
              <a:gd name="f226" fmla="*/ f131 1 6985200"/>
              <a:gd name="f227" fmla="*/ f132 1 6858001"/>
              <a:gd name="f228" fmla="*/ f133 1 6985200"/>
              <a:gd name="f229" fmla="*/ f134 1 6858001"/>
              <a:gd name="f230" fmla="*/ f135 1 6985200"/>
              <a:gd name="f231" fmla="*/ f136 1 6858001"/>
              <a:gd name="f232" fmla="*/ f137 1 6985200"/>
              <a:gd name="f233" fmla="*/ f138 1 6858001"/>
              <a:gd name="f234" fmla="*/ f139 1 6985200"/>
              <a:gd name="f235" fmla="*/ f140 1 6858001"/>
              <a:gd name="f236" fmla="*/ f141 1 6985200"/>
              <a:gd name="f237" fmla="*/ f142 1 6858001"/>
              <a:gd name="f238" fmla="*/ f143 1 6985200"/>
              <a:gd name="f239" fmla="*/ f144 1 6858001"/>
              <a:gd name="f240" fmla="*/ f145 1 6985200"/>
              <a:gd name="f241" fmla="*/ f146 1 6858001"/>
              <a:gd name="f242" fmla="*/ f147 1 6985200"/>
              <a:gd name="f243" fmla="*/ f148 1 6858001"/>
              <a:gd name="f244" fmla="*/ f149 1 6985200"/>
              <a:gd name="f245" fmla="*/ f150 1 6858001"/>
              <a:gd name="f246" fmla="*/ f151 1 6985200"/>
              <a:gd name="f247" fmla="*/ f152 1 6858001"/>
              <a:gd name="f248" fmla="*/ f153 1 6985200"/>
              <a:gd name="f249" fmla="*/ f154 1 6858001"/>
              <a:gd name="f250" fmla="*/ f155 1 6985200"/>
              <a:gd name="f251" fmla="*/ f156 1 6858001"/>
              <a:gd name="f252" fmla="*/ f157 1 6985200"/>
              <a:gd name="f253" fmla="*/ f158 1 6858001"/>
              <a:gd name="f254" fmla="*/ f159 1 6985200"/>
              <a:gd name="f255" fmla="*/ f160 1 6858001"/>
              <a:gd name="f256" fmla="*/ f161 1 6985200"/>
              <a:gd name="f257" fmla="*/ f162 1 6858001"/>
              <a:gd name="f258" fmla="*/ f163 1 6985200"/>
              <a:gd name="f259" fmla="*/ f164 1 6858001"/>
              <a:gd name="f260" fmla="*/ f165 1 6858001"/>
              <a:gd name="f261" fmla="*/ f166 1 6985200"/>
              <a:gd name="f262" fmla="*/ f167 1 6858001"/>
              <a:gd name="f263" fmla="*/ f168 1 6858001"/>
              <a:gd name="f264" fmla="*/ f169 1 6858001"/>
              <a:gd name="f265" fmla="*/ f170 1 6985200"/>
              <a:gd name="f266" fmla="*/ f171 1 6858001"/>
              <a:gd name="f267" fmla="*/ f172 1 6858001"/>
              <a:gd name="f268" fmla="*/ f173 1 6985200"/>
              <a:gd name="f269" fmla="*/ f174 1 6858001"/>
              <a:gd name="f270" fmla="*/ f175 1 6985200"/>
              <a:gd name="f271" fmla="*/ f176 1 6858001"/>
              <a:gd name="f272" fmla="*/ f177 1 6985200"/>
              <a:gd name="f273" fmla="*/ f178 1 6858001"/>
              <a:gd name="f274" fmla="*/ f179 1 6985200"/>
              <a:gd name="f275" fmla="*/ f180 1 6858001"/>
              <a:gd name="f276" fmla="*/ f181 1 6985200"/>
              <a:gd name="f277" fmla="*/ f182 1 6858001"/>
              <a:gd name="f278" fmla="*/ f183 1 6985200"/>
              <a:gd name="f279" fmla="*/ f184 1 6858001"/>
              <a:gd name="f280" fmla="*/ f185 1 6985200"/>
              <a:gd name="f281" fmla="*/ f186 1 6858001"/>
              <a:gd name="f282" fmla="*/ f187 1 6985200"/>
              <a:gd name="f283" fmla="*/ f188 1 6858001"/>
              <a:gd name="f284" fmla="*/ f189 1 6985200"/>
              <a:gd name="f285" fmla="*/ f190 1 6858001"/>
              <a:gd name="f286" fmla="*/ f191 1 6985200"/>
              <a:gd name="f287" fmla="*/ f192 1 6858001"/>
              <a:gd name="f288" fmla="*/ f193 1 6985200"/>
              <a:gd name="f289" fmla="*/ f194 1 6858001"/>
              <a:gd name="f290" fmla="*/ f195 1 6985200"/>
              <a:gd name="f291" fmla="*/ f196 1 6858001"/>
              <a:gd name="f292" fmla="*/ f197 1 6985200"/>
              <a:gd name="f293" fmla="*/ f198 1 6858001"/>
              <a:gd name="f294" fmla="*/ f199 1 6985200"/>
              <a:gd name="f295" fmla="*/ f200 1 6858001"/>
              <a:gd name="f296" fmla="*/ f201 1 6985200"/>
              <a:gd name="f297" fmla="*/ f202 1 6858001"/>
              <a:gd name="f298" fmla="*/ f203 1 6985200"/>
              <a:gd name="f299" fmla="*/ f101 1 f108"/>
              <a:gd name="f300" fmla="*/ f102 1 f108"/>
              <a:gd name="f301" fmla="*/ f101 1 f109"/>
              <a:gd name="f302" fmla="*/ f103 1 f109"/>
              <a:gd name="f303" fmla="*/ f205 1 f108"/>
              <a:gd name="f304" fmla="*/ f206 1 f109"/>
              <a:gd name="f305" fmla="*/ f207 1 f109"/>
              <a:gd name="f306" fmla="*/ f208 1 f108"/>
              <a:gd name="f307" fmla="*/ f209 1 f109"/>
              <a:gd name="f308" fmla="*/ f210 1 f108"/>
              <a:gd name="f309" fmla="*/ f211 1 f109"/>
              <a:gd name="f310" fmla="*/ f212 1 f109"/>
              <a:gd name="f311" fmla="*/ f213 1 f108"/>
              <a:gd name="f312" fmla="*/ f214 1 f109"/>
              <a:gd name="f313" fmla="*/ f215 1 f108"/>
              <a:gd name="f314" fmla="*/ f216 1 f109"/>
              <a:gd name="f315" fmla="*/ f217 1 f108"/>
              <a:gd name="f316" fmla="*/ f218 1 f109"/>
              <a:gd name="f317" fmla="*/ f219 1 f108"/>
              <a:gd name="f318" fmla="*/ f220 1 f109"/>
              <a:gd name="f319" fmla="*/ f221 1 f108"/>
              <a:gd name="f320" fmla="*/ f222 1 f109"/>
              <a:gd name="f321" fmla="*/ f223 1 f108"/>
              <a:gd name="f322" fmla="*/ f224 1 f109"/>
              <a:gd name="f323" fmla="*/ f225 1 f108"/>
              <a:gd name="f324" fmla="*/ f226 1 f109"/>
              <a:gd name="f325" fmla="*/ f227 1 f108"/>
              <a:gd name="f326" fmla="*/ f228 1 f109"/>
              <a:gd name="f327" fmla="*/ f229 1 f108"/>
              <a:gd name="f328" fmla="*/ f230 1 f109"/>
              <a:gd name="f329" fmla="*/ f231 1 f108"/>
              <a:gd name="f330" fmla="*/ f232 1 f109"/>
              <a:gd name="f331" fmla="*/ f233 1 f108"/>
              <a:gd name="f332" fmla="*/ f234 1 f109"/>
              <a:gd name="f333" fmla="*/ f235 1 f108"/>
              <a:gd name="f334" fmla="*/ f236 1 f109"/>
              <a:gd name="f335" fmla="*/ f237 1 f108"/>
              <a:gd name="f336" fmla="*/ f238 1 f109"/>
              <a:gd name="f337" fmla="*/ f239 1 f108"/>
              <a:gd name="f338" fmla="*/ f240 1 f109"/>
              <a:gd name="f339" fmla="*/ f241 1 f108"/>
              <a:gd name="f340" fmla="*/ f242 1 f109"/>
              <a:gd name="f341" fmla="*/ f243 1 f108"/>
              <a:gd name="f342" fmla="*/ f244 1 f109"/>
              <a:gd name="f343" fmla="*/ f245 1 f108"/>
              <a:gd name="f344" fmla="*/ f246 1 f109"/>
              <a:gd name="f345" fmla="*/ f247 1 f108"/>
              <a:gd name="f346" fmla="*/ f248 1 f109"/>
              <a:gd name="f347" fmla="*/ f249 1 f108"/>
              <a:gd name="f348" fmla="*/ f250 1 f109"/>
              <a:gd name="f349" fmla="*/ f251 1 f108"/>
              <a:gd name="f350" fmla="*/ f252 1 f109"/>
              <a:gd name="f351" fmla="*/ f253 1 f108"/>
              <a:gd name="f352" fmla="*/ f254 1 f109"/>
              <a:gd name="f353" fmla="*/ f255 1 f108"/>
              <a:gd name="f354" fmla="*/ f256 1 f109"/>
              <a:gd name="f355" fmla="*/ f257 1 f108"/>
              <a:gd name="f356" fmla="*/ f258 1 f109"/>
              <a:gd name="f357" fmla="*/ f259 1 f108"/>
              <a:gd name="f358" fmla="*/ f260 1 f108"/>
              <a:gd name="f359" fmla="*/ f261 1 f109"/>
              <a:gd name="f360" fmla="*/ f262 1 f108"/>
              <a:gd name="f361" fmla="*/ f263 1 f108"/>
              <a:gd name="f362" fmla="*/ f264 1 f108"/>
              <a:gd name="f363" fmla="*/ f265 1 f109"/>
              <a:gd name="f364" fmla="*/ f266 1 f108"/>
              <a:gd name="f365" fmla="*/ f267 1 f108"/>
              <a:gd name="f366" fmla="*/ f268 1 f109"/>
              <a:gd name="f367" fmla="*/ f269 1 f108"/>
              <a:gd name="f368" fmla="*/ f270 1 f109"/>
              <a:gd name="f369" fmla="*/ f271 1 f108"/>
              <a:gd name="f370" fmla="*/ f272 1 f109"/>
              <a:gd name="f371" fmla="*/ f273 1 f108"/>
              <a:gd name="f372" fmla="*/ f274 1 f109"/>
              <a:gd name="f373" fmla="*/ f275 1 f108"/>
              <a:gd name="f374" fmla="*/ f276 1 f109"/>
              <a:gd name="f375" fmla="*/ f277 1 f108"/>
              <a:gd name="f376" fmla="*/ f278 1 f109"/>
              <a:gd name="f377" fmla="*/ f279 1 f108"/>
              <a:gd name="f378" fmla="*/ f280 1 f109"/>
              <a:gd name="f379" fmla="*/ f281 1 f108"/>
              <a:gd name="f380" fmla="*/ f282 1 f109"/>
              <a:gd name="f381" fmla="*/ f283 1 f108"/>
              <a:gd name="f382" fmla="*/ f284 1 f109"/>
              <a:gd name="f383" fmla="*/ f285 1 f108"/>
              <a:gd name="f384" fmla="*/ f286 1 f109"/>
              <a:gd name="f385" fmla="*/ f287 1 f108"/>
              <a:gd name="f386" fmla="*/ f288 1 f109"/>
              <a:gd name="f387" fmla="*/ f289 1 f108"/>
              <a:gd name="f388" fmla="*/ f290 1 f109"/>
              <a:gd name="f389" fmla="*/ f291 1 f108"/>
              <a:gd name="f390" fmla="*/ f292 1 f109"/>
              <a:gd name="f391" fmla="*/ f293 1 f108"/>
              <a:gd name="f392" fmla="*/ f294 1 f109"/>
              <a:gd name="f393" fmla="*/ f295 1 f108"/>
              <a:gd name="f394" fmla="*/ f296 1 f109"/>
              <a:gd name="f395" fmla="*/ f297 1 f108"/>
              <a:gd name="f396" fmla="*/ f298 1 f109"/>
              <a:gd name="f397" fmla="*/ f299 f99 1"/>
              <a:gd name="f398" fmla="*/ f300 f99 1"/>
              <a:gd name="f399" fmla="*/ f302 f100 1"/>
              <a:gd name="f400" fmla="*/ f301 f100 1"/>
              <a:gd name="f401" fmla="*/ f303 f99 1"/>
              <a:gd name="f402" fmla="*/ f304 f100 1"/>
              <a:gd name="f403" fmla="*/ f305 f100 1"/>
              <a:gd name="f404" fmla="*/ f306 f99 1"/>
              <a:gd name="f405" fmla="*/ f307 f100 1"/>
              <a:gd name="f406" fmla="*/ f308 f99 1"/>
              <a:gd name="f407" fmla="*/ f309 f100 1"/>
              <a:gd name="f408" fmla="*/ f310 f100 1"/>
              <a:gd name="f409" fmla="*/ f311 f99 1"/>
              <a:gd name="f410" fmla="*/ f312 f100 1"/>
              <a:gd name="f411" fmla="*/ f313 f99 1"/>
              <a:gd name="f412" fmla="*/ f314 f100 1"/>
              <a:gd name="f413" fmla="*/ f315 f99 1"/>
              <a:gd name="f414" fmla="*/ f316 f100 1"/>
              <a:gd name="f415" fmla="*/ f317 f99 1"/>
              <a:gd name="f416" fmla="*/ f318 f100 1"/>
              <a:gd name="f417" fmla="*/ f319 f99 1"/>
              <a:gd name="f418" fmla="*/ f320 f100 1"/>
              <a:gd name="f419" fmla="*/ f321 f99 1"/>
              <a:gd name="f420" fmla="*/ f322 f100 1"/>
              <a:gd name="f421" fmla="*/ f323 f99 1"/>
              <a:gd name="f422" fmla="*/ f324 f100 1"/>
              <a:gd name="f423" fmla="*/ f325 f99 1"/>
              <a:gd name="f424" fmla="*/ f326 f100 1"/>
              <a:gd name="f425" fmla="*/ f327 f99 1"/>
              <a:gd name="f426" fmla="*/ f328 f100 1"/>
              <a:gd name="f427" fmla="*/ f329 f99 1"/>
              <a:gd name="f428" fmla="*/ f330 f100 1"/>
              <a:gd name="f429" fmla="*/ f331 f99 1"/>
              <a:gd name="f430" fmla="*/ f332 f100 1"/>
              <a:gd name="f431" fmla="*/ f333 f99 1"/>
              <a:gd name="f432" fmla="*/ f334 f100 1"/>
              <a:gd name="f433" fmla="*/ f335 f99 1"/>
              <a:gd name="f434" fmla="*/ f336 f100 1"/>
              <a:gd name="f435" fmla="*/ f337 f99 1"/>
              <a:gd name="f436" fmla="*/ f338 f100 1"/>
              <a:gd name="f437" fmla="*/ f339 f99 1"/>
              <a:gd name="f438" fmla="*/ f340 f100 1"/>
              <a:gd name="f439" fmla="*/ f341 f99 1"/>
              <a:gd name="f440" fmla="*/ f342 f100 1"/>
              <a:gd name="f441" fmla="*/ f343 f99 1"/>
              <a:gd name="f442" fmla="*/ f344 f100 1"/>
              <a:gd name="f443" fmla="*/ f345 f99 1"/>
              <a:gd name="f444" fmla="*/ f346 f100 1"/>
              <a:gd name="f445" fmla="*/ f347 f99 1"/>
              <a:gd name="f446" fmla="*/ f348 f100 1"/>
              <a:gd name="f447" fmla="*/ f349 f99 1"/>
              <a:gd name="f448" fmla="*/ f350 f100 1"/>
              <a:gd name="f449" fmla="*/ f351 f99 1"/>
              <a:gd name="f450" fmla="*/ f352 f100 1"/>
              <a:gd name="f451" fmla="*/ f353 f99 1"/>
              <a:gd name="f452" fmla="*/ f354 f100 1"/>
              <a:gd name="f453" fmla="*/ f355 f99 1"/>
              <a:gd name="f454" fmla="*/ f356 f100 1"/>
              <a:gd name="f455" fmla="*/ f357 f99 1"/>
              <a:gd name="f456" fmla="*/ f358 f99 1"/>
              <a:gd name="f457" fmla="*/ f359 f100 1"/>
              <a:gd name="f458" fmla="*/ f360 f99 1"/>
              <a:gd name="f459" fmla="*/ f361 f99 1"/>
              <a:gd name="f460" fmla="*/ f362 f99 1"/>
              <a:gd name="f461" fmla="*/ f363 f100 1"/>
              <a:gd name="f462" fmla="*/ f364 f99 1"/>
              <a:gd name="f463" fmla="*/ f365 f99 1"/>
              <a:gd name="f464" fmla="*/ f366 f100 1"/>
              <a:gd name="f465" fmla="*/ f367 f99 1"/>
              <a:gd name="f466" fmla="*/ f368 f100 1"/>
              <a:gd name="f467" fmla="*/ f369 f99 1"/>
              <a:gd name="f468" fmla="*/ f370 f100 1"/>
              <a:gd name="f469" fmla="*/ f371 f99 1"/>
              <a:gd name="f470" fmla="*/ f372 f100 1"/>
              <a:gd name="f471" fmla="*/ f373 f99 1"/>
              <a:gd name="f472" fmla="*/ f374 f100 1"/>
              <a:gd name="f473" fmla="*/ f375 f99 1"/>
              <a:gd name="f474" fmla="*/ f376 f100 1"/>
              <a:gd name="f475" fmla="*/ f377 f99 1"/>
              <a:gd name="f476" fmla="*/ f378 f100 1"/>
              <a:gd name="f477" fmla="*/ f379 f99 1"/>
              <a:gd name="f478" fmla="*/ f380 f100 1"/>
              <a:gd name="f479" fmla="*/ f381 f99 1"/>
              <a:gd name="f480" fmla="*/ f382 f100 1"/>
              <a:gd name="f481" fmla="*/ f383 f99 1"/>
              <a:gd name="f482" fmla="*/ f384 f100 1"/>
              <a:gd name="f483" fmla="*/ f385 f99 1"/>
              <a:gd name="f484" fmla="*/ f386 f100 1"/>
              <a:gd name="f485" fmla="*/ f387 f99 1"/>
              <a:gd name="f486" fmla="*/ f388 f100 1"/>
              <a:gd name="f487" fmla="*/ f389 f99 1"/>
              <a:gd name="f488" fmla="*/ f390 f100 1"/>
              <a:gd name="f489" fmla="*/ f391 f99 1"/>
              <a:gd name="f490" fmla="*/ f392 f100 1"/>
              <a:gd name="f491" fmla="*/ f393 f99 1"/>
              <a:gd name="f492" fmla="*/ f394 f100 1"/>
              <a:gd name="f493" fmla="*/ f395 f99 1"/>
              <a:gd name="f494" fmla="*/ f396 f100 1"/>
            </a:gdLst>
            <a:ahLst/>
            <a:cxnLst>
              <a:cxn ang="3cd4">
                <a:pos x="hc" y="t"/>
              </a:cxn>
              <a:cxn ang="0">
                <a:pos x="r" y="vc"/>
              </a:cxn>
              <a:cxn ang="cd4">
                <a:pos x="hc" y="b"/>
              </a:cxn>
              <a:cxn ang="cd2">
                <a:pos x="l" y="vc"/>
              </a:cxn>
              <a:cxn ang="f204">
                <a:pos x="f401" y="f402"/>
              </a:cxn>
              <a:cxn ang="f204">
                <a:pos x="f401" y="f403"/>
              </a:cxn>
              <a:cxn ang="f204">
                <a:pos x="f404" y="f403"/>
              </a:cxn>
              <a:cxn ang="f204">
                <a:pos x="f404" y="f405"/>
              </a:cxn>
              <a:cxn ang="f204">
                <a:pos x="f406" y="f407"/>
              </a:cxn>
              <a:cxn ang="f204">
                <a:pos x="f406" y="f408"/>
              </a:cxn>
              <a:cxn ang="f204">
                <a:pos x="f409" y="f408"/>
              </a:cxn>
              <a:cxn ang="f204">
                <a:pos x="f409" y="f410"/>
              </a:cxn>
              <a:cxn ang="f204">
                <a:pos x="f411" y="f412"/>
              </a:cxn>
              <a:cxn ang="f204">
                <a:pos x="f413" y="f414"/>
              </a:cxn>
              <a:cxn ang="f204">
                <a:pos x="f415" y="f416"/>
              </a:cxn>
              <a:cxn ang="f204">
                <a:pos x="f417" y="f418"/>
              </a:cxn>
              <a:cxn ang="f204">
                <a:pos x="f419" y="f420"/>
              </a:cxn>
              <a:cxn ang="f204">
                <a:pos x="f421" y="f422"/>
              </a:cxn>
              <a:cxn ang="f204">
                <a:pos x="f423" y="f424"/>
              </a:cxn>
              <a:cxn ang="f204">
                <a:pos x="f425" y="f426"/>
              </a:cxn>
              <a:cxn ang="f204">
                <a:pos x="f427" y="f428"/>
              </a:cxn>
              <a:cxn ang="f204">
                <a:pos x="f429" y="f430"/>
              </a:cxn>
              <a:cxn ang="f204">
                <a:pos x="f431" y="f432"/>
              </a:cxn>
              <a:cxn ang="f204">
                <a:pos x="f433" y="f434"/>
              </a:cxn>
              <a:cxn ang="f204">
                <a:pos x="f435" y="f436"/>
              </a:cxn>
              <a:cxn ang="f204">
                <a:pos x="f437" y="f438"/>
              </a:cxn>
              <a:cxn ang="f204">
                <a:pos x="f439" y="f440"/>
              </a:cxn>
              <a:cxn ang="f204">
                <a:pos x="f441" y="f442"/>
              </a:cxn>
              <a:cxn ang="f204">
                <a:pos x="f443" y="f444"/>
              </a:cxn>
              <a:cxn ang="f204">
                <a:pos x="f445" y="f446"/>
              </a:cxn>
              <a:cxn ang="f204">
                <a:pos x="f447" y="f448"/>
              </a:cxn>
              <a:cxn ang="f204">
                <a:pos x="f449" y="f450"/>
              </a:cxn>
              <a:cxn ang="f204">
                <a:pos x="f451" y="f452"/>
              </a:cxn>
              <a:cxn ang="f204">
                <a:pos x="f453" y="f454"/>
              </a:cxn>
              <a:cxn ang="f204">
                <a:pos x="f455" y="f454"/>
              </a:cxn>
              <a:cxn ang="f204">
                <a:pos x="f456" y="f457"/>
              </a:cxn>
              <a:cxn ang="f204">
                <a:pos x="f458" y="f454"/>
              </a:cxn>
              <a:cxn ang="f204">
                <a:pos x="f459" y="f452"/>
              </a:cxn>
              <a:cxn ang="f204">
                <a:pos x="f460" y="f461"/>
              </a:cxn>
              <a:cxn ang="f204">
                <a:pos x="f462" y="f448"/>
              </a:cxn>
              <a:cxn ang="f204">
                <a:pos x="f463" y="f464"/>
              </a:cxn>
              <a:cxn ang="f204">
                <a:pos x="f465" y="f466"/>
              </a:cxn>
              <a:cxn ang="f204">
                <a:pos x="f467" y="f468"/>
              </a:cxn>
              <a:cxn ang="f204">
                <a:pos x="f469" y="f470"/>
              </a:cxn>
              <a:cxn ang="f204">
                <a:pos x="f471" y="f472"/>
              </a:cxn>
              <a:cxn ang="f204">
                <a:pos x="f473" y="f474"/>
              </a:cxn>
              <a:cxn ang="f204">
                <a:pos x="f475" y="f476"/>
              </a:cxn>
              <a:cxn ang="f204">
                <a:pos x="f477" y="f478"/>
              </a:cxn>
              <a:cxn ang="f204">
                <a:pos x="f479" y="f480"/>
              </a:cxn>
              <a:cxn ang="f204">
                <a:pos x="f481" y="f482"/>
              </a:cxn>
              <a:cxn ang="f204">
                <a:pos x="f483" y="f484"/>
              </a:cxn>
              <a:cxn ang="f204">
                <a:pos x="f485" y="f486"/>
              </a:cxn>
              <a:cxn ang="f204">
                <a:pos x="f487" y="f488"/>
              </a:cxn>
              <a:cxn ang="f204">
                <a:pos x="f489" y="f490"/>
              </a:cxn>
              <a:cxn ang="f204">
                <a:pos x="f491" y="f492"/>
              </a:cxn>
              <a:cxn ang="f204">
                <a:pos x="f493" y="f494"/>
              </a:cxn>
            </a:cxnLst>
            <a:rect l="f397" t="f400" r="f398" b="f399"/>
            <a:pathLst>
              <a:path w="6858001" h="6985200">
                <a:moveTo>
                  <a:pt x="f6" y="f8"/>
                </a:moveTo>
                <a:lnTo>
                  <a:pt x="f6" y="f9"/>
                </a:lnTo>
                <a:lnTo>
                  <a:pt x="f10" y="f9"/>
                </a:lnTo>
                <a:lnTo>
                  <a:pt x="f10" y="f7"/>
                </a:lnTo>
                <a:lnTo>
                  <a:pt x="f5" y="f11"/>
                </a:lnTo>
                <a:lnTo>
                  <a:pt x="f5" y="f12"/>
                </a:lnTo>
                <a:lnTo>
                  <a:pt x="f13" y="f12"/>
                </a:lnTo>
                <a:lnTo>
                  <a:pt x="f13" y="f5"/>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7"/>
                </a:lnTo>
                <a:lnTo>
                  <a:pt x="f59" y="f60"/>
                </a:lnTo>
                <a:lnTo>
                  <a:pt x="f61" y="f57"/>
                </a:lnTo>
                <a:lnTo>
                  <a:pt x="f62" y="f55"/>
                </a:lnTo>
                <a:lnTo>
                  <a:pt x="f63" y="f64"/>
                </a:lnTo>
                <a:lnTo>
                  <a:pt x="f65" y="f51"/>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12" name="Content Placeholder 6" descr="A brain with many emojis around it&#10;&#10;Description automatically generated">
            <a:extLst>
              <a:ext uri="{FF2B5EF4-FFF2-40B4-BE49-F238E27FC236}">
                <a16:creationId xmlns:a16="http://schemas.microsoft.com/office/drawing/2014/main" id="{86DB6578-7A61-C631-C2A2-36469361FF85}"/>
              </a:ext>
            </a:extLst>
          </p:cNvPr>
          <p:cNvPicPr>
            <a:picLocks noGrp="1" noChangeAspect="1"/>
          </p:cNvPicPr>
          <p:nvPr>
            <p:ph idx="1"/>
          </p:nvPr>
        </p:nvPicPr>
        <p:blipFill>
          <a:blip r:embed="rId8"/>
          <a:stretch>
            <a:fillRect/>
          </a:stretch>
        </p:blipFill>
        <p:spPr>
          <a:xfrm>
            <a:off x="6093991" y="704051"/>
            <a:ext cx="5449888" cy="5449888"/>
          </a:xfrm>
        </p:spPr>
      </p:pic>
      <p:sp>
        <p:nvSpPr>
          <p:cNvPr id="13" name="Rectangle 29">
            <a:extLst>
              <a:ext uri="{FF2B5EF4-FFF2-40B4-BE49-F238E27FC236}">
                <a16:creationId xmlns:a16="http://schemas.microsoft.com/office/drawing/2014/main" id="{3EA6C128-EDC0-A08B-F202-AD99DE18655D}"/>
              </a:ext>
              <a:ext uri="{C183D7F6-B498-43B3-948B-1728B52AA6E4}">
                <adec:decorative xmlns:adec="http://schemas.microsoft.com/office/drawing/2017/decorative" val="1"/>
              </a:ext>
            </a:extLst>
          </p:cNvPr>
          <p:cNvSpPr>
            <a:spLocks noMove="1" noResize="1"/>
          </p:cNvSpPr>
          <p:nvPr/>
        </p:nvSpPr>
        <p:spPr>
          <a:xfrm>
            <a:off x="10442448"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4" name="Text Placeholder 3">
            <a:extLst>
              <a:ext uri="{FF2B5EF4-FFF2-40B4-BE49-F238E27FC236}">
                <a16:creationId xmlns:a16="http://schemas.microsoft.com/office/drawing/2014/main" id="{7878C60E-BA0D-E3B1-7EC9-A6B0576DE8CB}"/>
              </a:ext>
            </a:extLst>
          </p:cNvPr>
          <p:cNvSpPr txBox="1">
            <a:spLocks noGrp="1"/>
          </p:cNvSpPr>
          <p:nvPr>
            <p:ph type="body" idx="2"/>
          </p:nvPr>
        </p:nvSpPr>
        <p:spPr>
          <a:xfrm>
            <a:off x="648931" y="2438403"/>
            <a:ext cx="4166509" cy="3785414"/>
          </a:xfrm>
        </p:spPr>
        <p:txBody>
          <a:bodyPr/>
          <a:lstStyle/>
          <a:p>
            <a:pPr lvl="0">
              <a:buClr>
                <a:srgbClr val="F7F7F7"/>
              </a:buClr>
            </a:pPr>
            <a:r>
              <a:rPr lang="en-US" dirty="0">
                <a:solidFill>
                  <a:srgbClr val="EBEBEB"/>
                </a:solidFill>
              </a:rPr>
              <a:t>Brain with thought bubbles representing different emotions.</a:t>
            </a:r>
          </a:p>
          <a:p>
            <a:pPr lvl="1">
              <a:buClr>
                <a:srgbClr val="F7F7F7"/>
              </a:buClr>
            </a:pPr>
            <a:r>
              <a:rPr lang="en-US" sz="1200" dirty="0">
                <a:solidFill>
                  <a:srgbClr val="EBEBEB"/>
                </a:solidFill>
              </a:rPr>
              <a:t>"Self-awareness is the foundation of Emotional Intelligence. It begins with recognizing your own emotions and understanding how they influence your actions and decisions </a:t>
            </a:r>
            <a:r>
              <a:rPr lang="en-GB" sz="1200" dirty="0">
                <a:solidFill>
                  <a:srgbClr val="EBEBEB"/>
                </a:solidFill>
              </a:rPr>
              <a:t>(Goleman, 1996).</a:t>
            </a:r>
            <a:endParaRPr lang="en-US" sz="1200" dirty="0">
              <a:solidFill>
                <a:srgbClr val="EBEBEB"/>
              </a:solidFill>
            </a:endParaRPr>
          </a:p>
          <a:p>
            <a:pPr lvl="1">
              <a:buClr>
                <a:srgbClr val="F7F7F7"/>
              </a:buClr>
            </a:pPr>
            <a:r>
              <a:rPr lang="en-US" sz="1200" dirty="0">
                <a:solidFill>
                  <a:srgbClr val="EBEBEB"/>
                </a:solidFill>
              </a:rPr>
              <a:t>Ask yourself: How do I feel in certain situations? How do these emotions impact my behavior? What emotions drive my responses in difficult or positive moments?"</a:t>
            </a:r>
            <a:r>
              <a:rPr lang="en-GB" sz="1200" dirty="0">
                <a:solidFill>
                  <a:srgbClr val="EBEBEB"/>
                </a:solidFill>
              </a:rPr>
              <a:t> (Goleman, 1996).</a:t>
            </a:r>
            <a:endParaRPr lang="en-US" sz="1200" dirty="0">
              <a:solidFill>
                <a:srgbClr val="EBEBEB"/>
              </a:solidFill>
            </a:endParaRPr>
          </a:p>
          <a:p>
            <a:pPr lvl="0">
              <a:buClr>
                <a:srgbClr val="F7F7F7"/>
              </a:buClr>
              <a:buChar char=""/>
            </a:pPr>
            <a:endParaRPr lang="en-US" dirty="0">
              <a:solidFill>
                <a:srgbClr val="EBEBEB"/>
              </a:solidFill>
            </a:endParaRPr>
          </a:p>
        </p:txBody>
      </p:sp>
      <p:sp>
        <p:nvSpPr>
          <p:cNvPr id="15" name="TextBox 14">
            <a:extLst>
              <a:ext uri="{FF2B5EF4-FFF2-40B4-BE49-F238E27FC236}">
                <a16:creationId xmlns:a16="http://schemas.microsoft.com/office/drawing/2014/main" id="{87825976-DA66-21FE-2F64-057DBD8058E4}"/>
              </a:ext>
            </a:extLst>
          </p:cNvPr>
          <p:cNvSpPr txBox="1"/>
          <p:nvPr/>
        </p:nvSpPr>
        <p:spPr>
          <a:xfrm>
            <a:off x="5290570" y="6595729"/>
            <a:ext cx="4290189" cy="276999"/>
          </a:xfrm>
          <a:prstGeom prst="rect">
            <a:avLst/>
          </a:prstGeom>
          <a:noFill/>
        </p:spPr>
        <p:txBody>
          <a:bodyPr wrap="square" rtlCol="0">
            <a:spAutoFit/>
          </a:bodyPr>
          <a:lstStyle/>
          <a:p>
            <a:r>
              <a:rPr lang="en-GB" sz="1200" dirty="0"/>
              <a:t>Internet sources </a:t>
            </a:r>
          </a:p>
        </p:txBody>
      </p:sp>
    </p:spTree>
  </p:cSld>
  <p:clrMapOvr>
    <a:masterClrMapping/>
  </p:clrMapOvr>
</p:sld>
</file>

<file path=ppt/slides/slide5.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0D8CA-6C99-F612-0C99-03BBC0BE3DF7}"/>
              </a:ext>
            </a:extLst>
          </p:cNvPr>
          <p:cNvSpPr>
            <a:spLocks noGrp="1"/>
          </p:cNvSpPr>
          <p:nvPr>
            <p:ph type="title"/>
          </p:nvPr>
        </p:nvSpPr>
        <p:spPr>
          <a:xfrm>
            <a:off x="804672" y="802955"/>
            <a:ext cx="4766330" cy="1454051"/>
          </a:xfrm>
        </p:spPr>
        <p:txBody>
          <a:bodyPr vert="horz" lIns="91440" tIns="45720" rIns="91440" bIns="45720" rtlCol="0" anchor="ctr">
            <a:normAutofit/>
          </a:bodyPr>
          <a:lstStyle/>
          <a:p>
            <a:pPr defTabSz="914400">
              <a:lnSpc>
                <a:spcPct val="90%"/>
              </a:lnSpc>
              <a:spcBef>
                <a:spcPct val="0%"/>
              </a:spcBef>
            </a:pPr>
            <a:r>
              <a:rPr lang="en-US" sz="3600" kern="1200">
                <a:solidFill>
                  <a:schemeClr val="tx2"/>
                </a:solidFill>
                <a:latin typeface="+mj-lt"/>
                <a:ea typeface="+mj-ea"/>
                <a:cs typeface="+mj-cs"/>
              </a:rPr>
              <a:t>Benefits of Emotional Intelligence</a:t>
            </a:r>
          </a:p>
        </p:txBody>
      </p:sp>
      <p:sp>
        <p:nvSpPr>
          <p:cNvPr id="4" name="Text Placeholder 3">
            <a:extLst>
              <a:ext uri="{FF2B5EF4-FFF2-40B4-BE49-F238E27FC236}">
                <a16:creationId xmlns:a16="http://schemas.microsoft.com/office/drawing/2014/main" id="{A6532E47-DE57-C697-365B-C6661038DBF7}"/>
              </a:ext>
            </a:extLst>
          </p:cNvPr>
          <p:cNvSpPr>
            <a:spLocks noGrp="1"/>
          </p:cNvSpPr>
          <p:nvPr>
            <p:ph type="body" idx="2"/>
          </p:nvPr>
        </p:nvSpPr>
        <p:spPr>
          <a:xfrm>
            <a:off x="804672" y="2421683"/>
            <a:ext cx="4765949" cy="3353476"/>
          </a:xfrm>
        </p:spPr>
        <p:txBody>
          <a:bodyPr vert="horz" lIns="91440" tIns="45720" rIns="91440" bIns="45720" rtlCol="0" anchor="t">
            <a:normAutofit fontScale="92.5%" lnSpcReduction="20%"/>
          </a:bodyPr>
          <a:lstStyle/>
          <a:p>
            <a:pPr indent="-228600" defTabSz="914400">
              <a:lnSpc>
                <a:spcPct val="90%"/>
              </a:lnSpc>
              <a:buFont typeface="Arial" panose="020B0604020202020204" pitchFamily="34" charset="0"/>
              <a:buChar char="•"/>
            </a:pPr>
            <a:r>
              <a:rPr lang="en-US" sz="1300" dirty="0">
                <a:solidFill>
                  <a:schemeClr val="tx2"/>
                </a:solidFill>
                <a:latin typeface="+mn-lt"/>
                <a:ea typeface="+mn-ea"/>
                <a:cs typeface="+mn-cs"/>
              </a:rPr>
              <a:t>Communication </a:t>
            </a:r>
          </a:p>
          <a:p>
            <a:pPr defTabSz="914400">
              <a:lnSpc>
                <a:spcPct val="90%"/>
              </a:lnSpc>
            </a:pPr>
            <a:r>
              <a:rPr lang="en-US" sz="1300" dirty="0">
                <a:solidFill>
                  <a:schemeClr val="tx2"/>
                </a:solidFill>
                <a:latin typeface="+mn-lt"/>
                <a:ea typeface="+mn-ea"/>
                <a:cs typeface="+mn-cs"/>
              </a:rPr>
              <a:t>EI enhances communication by fostering awareness of emotions, enabling individuals to acknowledge the situation and give constructive feedback (Goleman, 1995). This leads to improved interpersonal interactions as it encourages active listening and effective expression of thoughts (Boyatzis, 2018).</a:t>
            </a:r>
          </a:p>
          <a:p>
            <a:pPr indent="-228600" defTabSz="914400">
              <a:lnSpc>
                <a:spcPct val="90%"/>
              </a:lnSpc>
              <a:buFont typeface="Arial" panose="020B0604020202020204" pitchFamily="34" charset="0"/>
              <a:buChar char="•"/>
            </a:pPr>
            <a:r>
              <a:rPr lang="en-US" sz="1300" dirty="0">
                <a:solidFill>
                  <a:schemeClr val="tx2"/>
                </a:solidFill>
                <a:latin typeface="+mn-lt"/>
                <a:ea typeface="+mn-ea"/>
                <a:cs typeface="+mn-cs"/>
              </a:rPr>
              <a:t>Decision Making </a:t>
            </a:r>
          </a:p>
          <a:p>
            <a:pPr defTabSz="914400">
              <a:lnSpc>
                <a:spcPct val="90%"/>
              </a:lnSpc>
            </a:pPr>
            <a:r>
              <a:rPr lang="en-US" sz="1300" dirty="0">
                <a:solidFill>
                  <a:schemeClr val="tx2"/>
                </a:solidFill>
                <a:latin typeface="+mn-lt"/>
                <a:ea typeface="+mn-ea"/>
                <a:cs typeface="+mn-cs"/>
              </a:rPr>
              <a:t>An emotionally intelligent person is more likely to make sound decisions as they understand how to manage their emotional responses. For instance, not being afraid to apologies, when necessary, shows emotional maturity, allowing for accountability and trust-building (Salovey &amp; Mayer, 1990).</a:t>
            </a:r>
          </a:p>
          <a:p>
            <a:pPr indent="-228600" defTabSz="914400">
              <a:lnSpc>
                <a:spcPct val="90%"/>
              </a:lnSpc>
              <a:buFont typeface="Arial" panose="020B0604020202020204" pitchFamily="34" charset="0"/>
              <a:buChar char="•"/>
            </a:pPr>
            <a:r>
              <a:rPr lang="en-US" sz="1300" dirty="0">
                <a:solidFill>
                  <a:schemeClr val="tx2"/>
                </a:solidFill>
                <a:latin typeface="+mn-lt"/>
                <a:ea typeface="+mn-ea"/>
                <a:cs typeface="+mn-cs"/>
              </a:rPr>
              <a:t>Relationship Management at Work </a:t>
            </a:r>
          </a:p>
          <a:p>
            <a:pPr defTabSz="914400">
              <a:lnSpc>
                <a:spcPct val="90%"/>
              </a:lnSpc>
            </a:pPr>
            <a:r>
              <a:rPr lang="en-US" sz="1300" dirty="0">
                <a:solidFill>
                  <a:schemeClr val="tx2"/>
                </a:solidFill>
                <a:latin typeface="+mn-lt"/>
                <a:ea typeface="+mn-ea"/>
                <a:cs typeface="+mn-cs"/>
              </a:rPr>
              <a:t>EI fosters the ability to manage relationships, which is critical in a professional setting. Knowing how to "forgive and forget" helps maintain a healthy work environment and reduces conflicts (Goleman, 1995). Empathy, one of the core components of EI, helps build strong, meaningful relationships with colleagues (Bar-On, 2006).</a:t>
            </a: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
                  <a:schemeClr val="bg1">
                    <a:alpha val="10%"/>
                  </a:schemeClr>
                </a:gs>
                <a:gs pos="16%">
                  <a:schemeClr val="accent6">
                    <a:alpha val="10%"/>
                  </a:schemeClr>
                </a:gs>
                <a:gs pos="100%">
                  <a:schemeClr val="bg1">
                    <a:alpha val="10%"/>
                  </a:schemeClr>
                </a:gs>
                <a:gs pos="85%">
                  <a:schemeClr val="accent1">
                    <a:alpha val="10%"/>
                  </a:schemeClr>
                </a:gs>
              </a:gsLst>
              <a:lin ang="12000000" scaled="0"/>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
                  <a:schemeClr val="bg1">
                    <a:alpha val="10%"/>
                  </a:schemeClr>
                </a:gs>
                <a:gs pos="16%">
                  <a:schemeClr val="accent6">
                    <a:alpha val="10%"/>
                  </a:schemeClr>
                </a:gs>
                <a:gs pos="100%">
                  <a:schemeClr val="bg1">
                    <a:alpha val="10%"/>
                  </a:schemeClr>
                </a:gs>
                <a:gs pos="85%">
                  <a:schemeClr val="accent1">
                    <a:alpha val="10%"/>
                  </a:schemeClr>
                </a:gs>
              </a:gsLst>
              <a:lin ang="12000000" scaled="0"/>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
                  <a:schemeClr val="bg1">
                    <a:alpha val="10%"/>
                  </a:schemeClr>
                </a:gs>
                <a:gs pos="16%">
                  <a:schemeClr val="accent6">
                    <a:alpha val="10%"/>
                  </a:schemeClr>
                </a:gs>
                <a:gs pos="100%">
                  <a:schemeClr val="bg1">
                    <a:alpha val="10%"/>
                  </a:schemeClr>
                </a:gs>
                <a:gs pos="85%">
                  <a:schemeClr val="accent1">
                    <a:alpha val="10%"/>
                  </a:schemeClr>
                </a:gs>
              </a:gsLst>
              <a:lin ang="12000000" scaled="0"/>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
                  <a:schemeClr val="bg1">
                    <a:alpha val="10%"/>
                  </a:schemeClr>
                </a:gs>
                <a:gs pos="16%">
                  <a:schemeClr val="accent6">
                    <a:alpha val="10%"/>
                  </a:schemeClr>
                </a:gs>
                <a:gs pos="100%">
                  <a:schemeClr val="bg1">
                    <a:alpha val="10%"/>
                  </a:schemeClr>
                </a:gs>
                <a:gs pos="85%">
                  <a:schemeClr val="accent1">
                    <a:alpha val="10%"/>
                  </a:schemeClr>
                </a:gs>
              </a:gsLst>
              <a:lin ang="12000000" scaled="0"/>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Content Placeholder 5" descr="A keyboard and a few tiles with letters on it">
            <a:extLst>
              <a:ext uri="{FF2B5EF4-FFF2-40B4-BE49-F238E27FC236}">
                <a16:creationId xmlns:a16="http://schemas.microsoft.com/office/drawing/2014/main" id="{ECDB8B07-BE27-8361-09F9-A8CD9E44F8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90405" y="2421683"/>
            <a:ext cx="4142232" cy="2779582"/>
          </a:xfrm>
          <a:prstGeom prst="rect">
            <a:avLst/>
          </a:prstGeom>
        </p:spPr>
      </p:pic>
      <p:sp>
        <p:nvSpPr>
          <p:cNvPr id="7" name="TextBox 6">
            <a:extLst>
              <a:ext uri="{FF2B5EF4-FFF2-40B4-BE49-F238E27FC236}">
                <a16:creationId xmlns:a16="http://schemas.microsoft.com/office/drawing/2014/main" id="{D89330F9-3206-85EC-A33A-48D824C29D6E}"/>
              </a:ext>
            </a:extLst>
          </p:cNvPr>
          <p:cNvSpPr txBox="1"/>
          <p:nvPr/>
        </p:nvSpPr>
        <p:spPr>
          <a:xfrm>
            <a:off x="8249264" y="4994776"/>
            <a:ext cx="2182761" cy="246221"/>
          </a:xfrm>
          <a:prstGeom prst="rect">
            <a:avLst/>
          </a:prstGeom>
          <a:noFill/>
        </p:spPr>
        <p:txBody>
          <a:bodyPr wrap="square" rtlCol="0">
            <a:spAutoFit/>
          </a:bodyPr>
          <a:lstStyle/>
          <a:p>
            <a:r>
              <a:rPr lang="en-GB" sz="1000"/>
              <a:t>Internet sources </a:t>
            </a:r>
            <a:endParaRPr lang="en-GB" sz="1000" dirty="0"/>
          </a:p>
        </p:txBody>
      </p:sp>
    </p:spTree>
    <p:extLst>
      <p:ext uri="{BB962C8B-B14F-4D97-AF65-F5344CB8AC3E}">
        <p14:creationId xmlns:p14="http://schemas.microsoft.com/office/powerpoint/2010/main" val="4199674500"/>
      </p:ext>
    </p:extLst>
  </p:cSld>
  <p:clrMapOvr>
    <a:masterClrMapping/>
  </p:clrMapOvr>
</p:sld>
</file>

<file path=ppt/slides/slide6.xml><?xml version="1.0" encoding="utf-8"?>
<p:sld xmlns:a="http://purl.oclc.org/ooxml/drawingml/main" xmlns:r="http://purl.oclc.org/ooxml/officeDocument/relationships" xmlns:p="http://purl.oclc.org/ooxml/presentationml/main">
  <p:cSld>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28">
            <a:extLst>
              <a:ext uri="{FF2B5EF4-FFF2-40B4-BE49-F238E27FC236}">
                <a16:creationId xmlns:a16="http://schemas.microsoft.com/office/drawing/2014/main" id="{B879D286-91EA-F8C2-F9F4-2839CE731745}"/>
              </a:ext>
              <a:ext uri="{C183D7F6-B498-43B3-948B-1728B52AA6E4}">
                <adec:decorative xmlns:adec="http://schemas.microsoft.com/office/drawing/2017/decorative" val="1"/>
              </a:ext>
            </a:extLst>
          </p:cNvPr>
          <p:cNvPicPr>
            <a:picLocks noMove="1" noResize="1"/>
          </p:cNvPicPr>
          <p:nvPr/>
        </p:nvPicPr>
        <p:blipFill>
          <a:blip r:embed="rId3"/>
          <a:srcRect l="3.613%"/>
          <a:stretch>
            <a:fillRect/>
          </a:stretch>
        </p:blipFill>
        <p:spPr>
          <a:xfrm>
            <a:off x="0" y="2669682"/>
            <a:ext cx="4037011" cy="4188317"/>
          </a:xfrm>
          <a:prstGeom prst="rect">
            <a:avLst/>
          </a:prstGeom>
          <a:noFill/>
          <a:ln cap="rnd">
            <a:noFill/>
          </a:ln>
        </p:spPr>
      </p:pic>
      <p:pic>
        <p:nvPicPr>
          <p:cNvPr id="3" name="Picture 29">
            <a:extLst>
              <a:ext uri="{FF2B5EF4-FFF2-40B4-BE49-F238E27FC236}">
                <a16:creationId xmlns:a16="http://schemas.microsoft.com/office/drawing/2014/main" id="{84EE04F4-84D8-DBE7-43B6-FF199CB521E1}"/>
              </a:ext>
              <a:ext uri="{C183D7F6-B498-43B3-948B-1728B52AA6E4}">
                <adec:decorative xmlns:adec="http://schemas.microsoft.com/office/drawing/2017/decorative" val="1"/>
              </a:ext>
            </a:extLst>
          </p:cNvPr>
          <p:cNvPicPr>
            <a:picLocks noMove="1" noResize="1"/>
          </p:cNvPicPr>
          <p:nvPr/>
        </p:nvPicPr>
        <p:blipFill>
          <a:blip r:embed="rId4"/>
          <a:srcRect l="35.64%"/>
          <a:stretch>
            <a:fillRect/>
          </a:stretch>
        </p:blipFill>
        <p:spPr>
          <a:xfrm>
            <a:off x="0" y="2892347"/>
            <a:ext cx="1522411" cy="2365452"/>
          </a:xfrm>
          <a:prstGeom prst="rect">
            <a:avLst/>
          </a:prstGeom>
          <a:noFill/>
          <a:ln cap="rnd">
            <a:noFill/>
          </a:ln>
        </p:spPr>
      </p:pic>
      <p:sp>
        <p:nvSpPr>
          <p:cNvPr id="4" name="Oval 30">
            <a:extLst>
              <a:ext uri="{FF2B5EF4-FFF2-40B4-BE49-F238E27FC236}">
                <a16:creationId xmlns:a16="http://schemas.microsoft.com/office/drawing/2014/main" id="{8CCE8078-520E-3973-75A2-C7F1C7AF6F2F}"/>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
                </a:srgbClr>
              </a:gs>
              <a:gs pos="100%">
                <a:srgbClr val="50B9C1">
                  <a:alpha val="6%"/>
                </a:srgbClr>
              </a:gs>
            </a:gsLst>
            <a:path path="circle">
              <a:fillToRect l="50%" t="50%" r="50%" b="5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31">
            <a:extLst>
              <a:ext uri="{FF2B5EF4-FFF2-40B4-BE49-F238E27FC236}">
                <a16:creationId xmlns:a16="http://schemas.microsoft.com/office/drawing/2014/main" id="{F8959761-3AA8-640D-F737-8F96B9EAFF3E}"/>
              </a:ext>
              <a:ext uri="{C183D7F6-B498-43B3-948B-1728B52AA6E4}">
                <adec:decorative xmlns:adec="http://schemas.microsoft.com/office/drawing/2017/decorative" val="1"/>
              </a:ext>
            </a:extLst>
          </p:cNvPr>
          <p:cNvPicPr>
            <a:picLocks noMove="1" noResize="1"/>
          </p:cNvPicPr>
          <p:nvPr/>
        </p:nvPicPr>
        <p:blipFill>
          <a:blip r:embed="rId5"/>
          <a:srcRect t="28.813%"/>
          <a:stretch>
            <a:fillRect/>
          </a:stretch>
        </p:blipFill>
        <p:spPr>
          <a:xfrm>
            <a:off x="7999408" y="0"/>
            <a:ext cx="1603391" cy="1141408"/>
          </a:xfrm>
          <a:prstGeom prst="rect">
            <a:avLst/>
          </a:prstGeom>
          <a:noFill/>
          <a:ln cap="rnd">
            <a:noFill/>
          </a:ln>
        </p:spPr>
      </p:pic>
      <p:pic>
        <p:nvPicPr>
          <p:cNvPr id="6" name="Picture 32">
            <a:extLst>
              <a:ext uri="{FF2B5EF4-FFF2-40B4-BE49-F238E27FC236}">
                <a16:creationId xmlns:a16="http://schemas.microsoft.com/office/drawing/2014/main" id="{852BE12C-0883-F752-AFA9-BD7B4FF6FEF0}"/>
              </a:ext>
              <a:ext uri="{C183D7F6-B498-43B3-948B-1728B52AA6E4}">
                <adec:decorative xmlns:adec="http://schemas.microsoft.com/office/drawing/2017/decorative" val="1"/>
              </a:ext>
            </a:extLst>
          </p:cNvPr>
          <p:cNvPicPr>
            <a:picLocks noMove="1" noResize="1"/>
          </p:cNvPicPr>
          <p:nvPr/>
        </p:nvPicPr>
        <p:blipFill>
          <a:blip r:embed="rId6"/>
          <a:srcRect b="23.32%"/>
          <a:stretch>
            <a:fillRect/>
          </a:stretch>
        </p:blipFill>
        <p:spPr>
          <a:xfrm>
            <a:off x="8605875" y="6096003"/>
            <a:ext cx="993733" cy="761996"/>
          </a:xfrm>
          <a:prstGeom prst="rect">
            <a:avLst/>
          </a:prstGeom>
          <a:noFill/>
          <a:ln cap="rnd">
            <a:noFill/>
          </a:ln>
        </p:spPr>
      </p:pic>
      <p:sp>
        <p:nvSpPr>
          <p:cNvPr id="7" name="Rectangle 33">
            <a:extLst>
              <a:ext uri="{FF2B5EF4-FFF2-40B4-BE49-F238E27FC236}">
                <a16:creationId xmlns:a16="http://schemas.microsoft.com/office/drawing/2014/main" id="{3DB33272-0174-1668-0880-F25BBEF97B79}"/>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itle 1">
            <a:extLst>
              <a:ext uri="{FF2B5EF4-FFF2-40B4-BE49-F238E27FC236}">
                <a16:creationId xmlns:a16="http://schemas.microsoft.com/office/drawing/2014/main" id="{6731BFA7-013E-C652-44ED-D3BCF4585303}"/>
              </a:ext>
            </a:extLst>
          </p:cNvPr>
          <p:cNvSpPr txBox="1">
            <a:spLocks noGrp="1"/>
          </p:cNvSpPr>
          <p:nvPr>
            <p:ph type="title"/>
          </p:nvPr>
        </p:nvSpPr>
        <p:spPr>
          <a:xfrm>
            <a:off x="6742108" y="629262"/>
            <a:ext cx="3307741" cy="1641988"/>
          </a:xfrm>
        </p:spPr>
        <p:txBody>
          <a:bodyPr anchor="t">
            <a:normAutofit/>
          </a:bodyPr>
          <a:lstStyle/>
          <a:p>
            <a:pPr lvl="0">
              <a:lnSpc>
                <a:spcPct val="90%"/>
              </a:lnSpc>
            </a:pPr>
            <a:r>
              <a:rPr lang="en-US" sz="2600"/>
              <a:t>Using Emotional Intelligence to Reason Out Your Emotions</a:t>
            </a:r>
          </a:p>
        </p:txBody>
      </p:sp>
      <p:pic>
        <p:nvPicPr>
          <p:cNvPr id="9" name="Content Placeholder 5" descr="A heart and brain on a scale&#10;&#10;Description automatically generated">
            <a:extLst>
              <a:ext uri="{FF2B5EF4-FFF2-40B4-BE49-F238E27FC236}">
                <a16:creationId xmlns:a16="http://schemas.microsoft.com/office/drawing/2014/main" id="{14CBFEB7-4398-216A-9362-C404EA2AD205}"/>
              </a:ext>
            </a:extLst>
          </p:cNvPr>
          <p:cNvPicPr>
            <a:picLocks noGrp="1" noChangeAspect="1"/>
          </p:cNvPicPr>
          <p:nvPr>
            <p:ph idx="1"/>
          </p:nvPr>
        </p:nvPicPr>
        <p:blipFill>
          <a:blip r:embed="rId7"/>
          <a:srcRect l="1.051%" r="10.084%"/>
          <a:stretch>
            <a:fillRect/>
          </a:stretch>
        </p:blipFill>
        <p:spPr>
          <a:xfrm>
            <a:off x="0" y="9"/>
            <a:ext cx="6094402" cy="6857990"/>
          </a:xfrm>
        </p:spPr>
      </p:pic>
      <p:sp>
        <p:nvSpPr>
          <p:cNvPr id="10" name="Text Placeholder 3">
            <a:extLst>
              <a:ext uri="{FF2B5EF4-FFF2-40B4-BE49-F238E27FC236}">
                <a16:creationId xmlns:a16="http://schemas.microsoft.com/office/drawing/2014/main" id="{B1DF433A-E2C1-4964-A70F-EB59ECC62B75}"/>
              </a:ext>
            </a:extLst>
          </p:cNvPr>
          <p:cNvSpPr txBox="1">
            <a:spLocks noGrp="1"/>
          </p:cNvSpPr>
          <p:nvPr>
            <p:ph type="body" idx="2"/>
          </p:nvPr>
        </p:nvSpPr>
        <p:spPr>
          <a:xfrm>
            <a:off x="6351639" y="2379405"/>
            <a:ext cx="5515900" cy="4245831"/>
          </a:xfrm>
        </p:spPr>
        <p:txBody>
          <a:bodyPr/>
          <a:lstStyle/>
          <a:p>
            <a:pPr marL="285750" lvl="0" indent="-285750">
              <a:buFont typeface="Arial" panose="020B0604020202020204" pitchFamily="34" charset="0"/>
              <a:buChar char="•"/>
            </a:pPr>
            <a:r>
              <a:rPr lang="en-GB" dirty="0">
                <a:solidFill>
                  <a:schemeClr val="tx1"/>
                </a:solidFill>
                <a:highlight>
                  <a:srgbClr val="00FFFF"/>
                </a:highlight>
                <a:latin typeface="Arial" pitchFamily="34"/>
                <a:cs typeface="Arial" pitchFamily="34"/>
              </a:rPr>
              <a:t>Acknowledging and Giving Constructive Feedback </a:t>
            </a:r>
          </a:p>
          <a:p>
            <a:pPr lvl="0"/>
            <a:r>
              <a:rPr lang="en-GB" dirty="0">
                <a:latin typeface="Arial" pitchFamily="34"/>
                <a:cs typeface="Arial" pitchFamily="34"/>
              </a:rPr>
              <a:t>One of the key EI skills is the ability to communicate effectively by giving constructive feedback. This skill can be used to foster collaboration and enhance teamwork, which in turn boosts productivity and morale in the workplace (Boyatzis, 2018).</a:t>
            </a:r>
          </a:p>
          <a:p>
            <a:pPr marL="285750" indent="-285750">
              <a:buFont typeface="Arial" panose="020B0604020202020204" pitchFamily="34" charset="0"/>
              <a:buChar char="•"/>
            </a:pPr>
            <a:r>
              <a:rPr lang="en-GB" dirty="0">
                <a:solidFill>
                  <a:schemeClr val="tx1"/>
                </a:solidFill>
                <a:highlight>
                  <a:srgbClr val="00FFFF"/>
                </a:highlight>
                <a:latin typeface="Arial" pitchFamily="34"/>
                <a:cs typeface="Arial" pitchFamily="34"/>
              </a:rPr>
              <a:t>Empathising with Others’ Feelings Empathy </a:t>
            </a:r>
          </a:p>
          <a:p>
            <a:pPr lvl="0"/>
            <a:r>
              <a:rPr lang="en-GB" dirty="0">
                <a:latin typeface="Arial" pitchFamily="34"/>
                <a:cs typeface="Arial" pitchFamily="34"/>
              </a:rPr>
              <a:t>is crucial for mental health, as it enables individuals to understand and share the feelings of others. This promotes a supportive environment, whether at work or home, contributing to emotional well-being (Salovey &amp; Mayer, 1990).</a:t>
            </a:r>
          </a:p>
          <a:p>
            <a:pPr marL="285750" lvl="0" indent="-285750">
              <a:buFont typeface="Arial" panose="020B0604020202020204" pitchFamily="34" charset="0"/>
              <a:buChar char="•"/>
            </a:pPr>
            <a:r>
              <a:rPr lang="en-GB" dirty="0">
                <a:solidFill>
                  <a:schemeClr val="tx1"/>
                </a:solidFill>
                <a:highlight>
                  <a:srgbClr val="00FFFF"/>
                </a:highlight>
                <a:latin typeface="Arial" pitchFamily="34"/>
                <a:cs typeface="Arial" pitchFamily="34"/>
              </a:rPr>
              <a:t>Taking Responsibility in Decision Making </a:t>
            </a:r>
          </a:p>
          <a:p>
            <a:pPr lvl="0"/>
            <a:r>
              <a:rPr lang="en-GB" dirty="0">
                <a:latin typeface="Arial" pitchFamily="34"/>
                <a:cs typeface="Arial" pitchFamily="34"/>
              </a:rPr>
              <a:t>EI enables individuals to take responsibility for their actions, enhancing decision-making capabilities. When faced with challenging situations, emotionally intelligent individuals remain calm, assess their emotions, and make decisions based on logic and emotional balance (Goleman, 1995).</a:t>
            </a:r>
            <a:endParaRPr lang="en-US" dirty="0"/>
          </a:p>
        </p:txBody>
      </p:sp>
      <p:sp>
        <p:nvSpPr>
          <p:cNvPr id="11" name="TextBox 10">
            <a:extLst>
              <a:ext uri="{FF2B5EF4-FFF2-40B4-BE49-F238E27FC236}">
                <a16:creationId xmlns:a16="http://schemas.microsoft.com/office/drawing/2014/main" id="{E87F8E95-0E9A-08C1-A815-AB6F0F021E66}"/>
              </a:ext>
            </a:extLst>
          </p:cNvPr>
          <p:cNvSpPr txBox="1"/>
          <p:nvPr/>
        </p:nvSpPr>
        <p:spPr>
          <a:xfrm>
            <a:off x="157316" y="6625237"/>
            <a:ext cx="3879695" cy="276999"/>
          </a:xfrm>
          <a:prstGeom prst="rect">
            <a:avLst/>
          </a:prstGeom>
          <a:noFill/>
        </p:spPr>
        <p:txBody>
          <a:bodyPr wrap="square" rtlCol="0">
            <a:spAutoFit/>
          </a:bodyPr>
          <a:lstStyle/>
          <a:p>
            <a:r>
              <a:rPr lang="en-GB" sz="1200" dirty="0"/>
              <a:t>Internet sources </a:t>
            </a:r>
          </a:p>
        </p:txBody>
      </p:sp>
    </p:spTree>
  </p:cSld>
  <p:clrMapOvr>
    <a:masterClrMapping/>
  </p:clrMapOvr>
</p:sld>
</file>

<file path=ppt/slides/slide7.xml><?xml version="1.0" encoding="utf-8"?>
<p:sld xmlns:a="http://purl.oclc.org/ooxml/drawingml/main" xmlns:r="http://purl.oclc.org/ooxml/officeDocument/relationships" xmlns:p="http://purl.oclc.org/ooxml/presentationml/main">
  <p:cSld name="Slide5">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27">
            <a:extLst>
              <a:ext uri="{FF2B5EF4-FFF2-40B4-BE49-F238E27FC236}">
                <a16:creationId xmlns:a16="http://schemas.microsoft.com/office/drawing/2014/main" id="{94DF0AEB-8DE4-4C05-4C7B-9A9C63D99A13}"/>
              </a:ext>
              <a:ext uri="{C183D7F6-B498-43B3-948B-1728B52AA6E4}">
                <adec:decorative xmlns:adec="http://schemas.microsoft.com/office/drawing/2017/decorative" val="1"/>
              </a:ext>
            </a:extLst>
          </p:cNvPr>
          <p:cNvPicPr>
            <a:picLocks noMove="1" noResize="1"/>
          </p:cNvPicPr>
          <p:nvPr/>
        </p:nvPicPr>
        <p:blipFill>
          <a:blip r:embed="rId3"/>
          <a:srcRect l="3.613%"/>
          <a:stretch>
            <a:fillRect/>
          </a:stretch>
        </p:blipFill>
        <p:spPr>
          <a:xfrm>
            <a:off x="0" y="2669682"/>
            <a:ext cx="4037011" cy="4188317"/>
          </a:xfrm>
          <a:prstGeom prst="rect">
            <a:avLst/>
          </a:prstGeom>
          <a:noFill/>
          <a:ln cap="rnd">
            <a:noFill/>
          </a:ln>
        </p:spPr>
      </p:pic>
      <p:pic>
        <p:nvPicPr>
          <p:cNvPr id="3" name="Picture 29">
            <a:extLst>
              <a:ext uri="{FF2B5EF4-FFF2-40B4-BE49-F238E27FC236}">
                <a16:creationId xmlns:a16="http://schemas.microsoft.com/office/drawing/2014/main" id="{04E829EC-447E-B695-252A-41EF1A9604BC}"/>
              </a:ext>
              <a:ext uri="{C183D7F6-B498-43B3-948B-1728B52AA6E4}">
                <adec:decorative xmlns:adec="http://schemas.microsoft.com/office/drawing/2017/decorative" val="1"/>
              </a:ext>
            </a:extLst>
          </p:cNvPr>
          <p:cNvPicPr>
            <a:picLocks noMove="1" noResize="1"/>
          </p:cNvPicPr>
          <p:nvPr/>
        </p:nvPicPr>
        <p:blipFill>
          <a:blip r:embed="rId4"/>
          <a:srcRect l="35.64%"/>
          <a:stretch>
            <a:fillRect/>
          </a:stretch>
        </p:blipFill>
        <p:spPr>
          <a:xfrm>
            <a:off x="0" y="2892347"/>
            <a:ext cx="1522411" cy="2365452"/>
          </a:xfrm>
          <a:prstGeom prst="rect">
            <a:avLst/>
          </a:prstGeom>
          <a:noFill/>
          <a:ln cap="rnd">
            <a:noFill/>
          </a:ln>
        </p:spPr>
      </p:pic>
      <p:sp>
        <p:nvSpPr>
          <p:cNvPr id="4" name="Oval 31">
            <a:extLst>
              <a:ext uri="{FF2B5EF4-FFF2-40B4-BE49-F238E27FC236}">
                <a16:creationId xmlns:a16="http://schemas.microsoft.com/office/drawing/2014/main" id="{BA175344-8FB4-4E1D-5653-DDCE16854803}"/>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
                </a:srgbClr>
              </a:gs>
              <a:gs pos="100%">
                <a:srgbClr val="50B9C1">
                  <a:alpha val="6%"/>
                </a:srgbClr>
              </a:gs>
            </a:gsLst>
            <a:path path="circle">
              <a:fillToRect l="50%" t="50%" r="50%" b="5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33">
            <a:extLst>
              <a:ext uri="{FF2B5EF4-FFF2-40B4-BE49-F238E27FC236}">
                <a16:creationId xmlns:a16="http://schemas.microsoft.com/office/drawing/2014/main" id="{AB8B2869-A48C-23D9-98FA-28BF5D2C038F}"/>
              </a:ext>
              <a:ext uri="{C183D7F6-B498-43B3-948B-1728B52AA6E4}">
                <adec:decorative xmlns:adec="http://schemas.microsoft.com/office/drawing/2017/decorative" val="1"/>
              </a:ext>
            </a:extLst>
          </p:cNvPr>
          <p:cNvPicPr>
            <a:picLocks noMove="1" noResize="1"/>
          </p:cNvPicPr>
          <p:nvPr/>
        </p:nvPicPr>
        <p:blipFill>
          <a:blip r:embed="rId5"/>
          <a:srcRect t="28.813%"/>
          <a:stretch>
            <a:fillRect/>
          </a:stretch>
        </p:blipFill>
        <p:spPr>
          <a:xfrm>
            <a:off x="7999408" y="0"/>
            <a:ext cx="1603391" cy="1141408"/>
          </a:xfrm>
          <a:prstGeom prst="rect">
            <a:avLst/>
          </a:prstGeom>
          <a:noFill/>
          <a:ln cap="rnd">
            <a:noFill/>
          </a:ln>
        </p:spPr>
      </p:pic>
      <p:pic>
        <p:nvPicPr>
          <p:cNvPr id="6" name="Picture 35">
            <a:extLst>
              <a:ext uri="{FF2B5EF4-FFF2-40B4-BE49-F238E27FC236}">
                <a16:creationId xmlns:a16="http://schemas.microsoft.com/office/drawing/2014/main" id="{F8F92D36-C478-B568-F226-AD4B068C8BA5}"/>
              </a:ext>
              <a:ext uri="{C183D7F6-B498-43B3-948B-1728B52AA6E4}">
                <adec:decorative xmlns:adec="http://schemas.microsoft.com/office/drawing/2017/decorative" val="1"/>
              </a:ext>
            </a:extLst>
          </p:cNvPr>
          <p:cNvPicPr>
            <a:picLocks noMove="1" noResize="1"/>
          </p:cNvPicPr>
          <p:nvPr/>
        </p:nvPicPr>
        <p:blipFill>
          <a:blip r:embed="rId6"/>
          <a:srcRect b="23.32%"/>
          <a:stretch>
            <a:fillRect/>
          </a:stretch>
        </p:blipFill>
        <p:spPr>
          <a:xfrm>
            <a:off x="8605875" y="6096003"/>
            <a:ext cx="993733" cy="761996"/>
          </a:xfrm>
          <a:prstGeom prst="rect">
            <a:avLst/>
          </a:prstGeom>
          <a:noFill/>
          <a:ln cap="rnd">
            <a:noFill/>
          </a:ln>
        </p:spPr>
      </p:pic>
      <p:sp>
        <p:nvSpPr>
          <p:cNvPr id="7" name="Rectangle 37">
            <a:extLst>
              <a:ext uri="{FF2B5EF4-FFF2-40B4-BE49-F238E27FC236}">
                <a16:creationId xmlns:a16="http://schemas.microsoft.com/office/drawing/2014/main" id="{5BE4FD70-8E35-1B35-713A-BCC64A09C01C}"/>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itle 1">
            <a:extLst>
              <a:ext uri="{FF2B5EF4-FFF2-40B4-BE49-F238E27FC236}">
                <a16:creationId xmlns:a16="http://schemas.microsoft.com/office/drawing/2014/main" id="{DB022E42-2AB4-268A-9417-DCD6613DA23A}"/>
              </a:ext>
            </a:extLst>
          </p:cNvPr>
          <p:cNvSpPr txBox="1">
            <a:spLocks noGrp="1"/>
          </p:cNvSpPr>
          <p:nvPr>
            <p:ph type="title"/>
          </p:nvPr>
        </p:nvSpPr>
        <p:spPr>
          <a:xfrm>
            <a:off x="803871" y="297624"/>
            <a:ext cx="4795479" cy="1641988"/>
          </a:xfrm>
        </p:spPr>
        <p:txBody>
          <a:bodyPr anchor="t">
            <a:normAutofit/>
          </a:bodyPr>
          <a:lstStyle/>
          <a:p>
            <a:pPr lvl="0">
              <a:lnSpc>
                <a:spcPct val="90%"/>
              </a:lnSpc>
            </a:pPr>
            <a:r>
              <a:rPr lang="en-US" sz="3300" dirty="0"/>
              <a:t>Improving and Capitalizing on Emotional Intelligence</a:t>
            </a:r>
          </a:p>
        </p:txBody>
      </p:sp>
      <p:pic>
        <p:nvPicPr>
          <p:cNvPr id="9" name="Content Placeholder 5" descr="A colorful arrows with a person sitting on top of them&#10;&#10;Description automatically generated">
            <a:extLst>
              <a:ext uri="{FF2B5EF4-FFF2-40B4-BE49-F238E27FC236}">
                <a16:creationId xmlns:a16="http://schemas.microsoft.com/office/drawing/2014/main" id="{7258C6B8-342E-6425-5872-10A04C1A7D43}"/>
              </a:ext>
            </a:extLst>
          </p:cNvPr>
          <p:cNvPicPr>
            <a:picLocks noGrp="1" noChangeAspect="1"/>
          </p:cNvPicPr>
          <p:nvPr>
            <p:ph idx="1"/>
          </p:nvPr>
        </p:nvPicPr>
        <p:blipFill>
          <a:blip r:embed="rId7"/>
          <a:srcRect l="3.348%"/>
          <a:stretch>
            <a:fillRect/>
          </a:stretch>
        </p:blipFill>
        <p:spPr>
          <a:xfrm>
            <a:off x="6747586" y="1347020"/>
            <a:ext cx="4795479" cy="5152104"/>
          </a:xfrm>
          <a:effectLst>
            <a:outerShdw dist="38103" dir="5400000" algn="tl">
              <a:srgbClr val="000000">
                <a:alpha val="43%"/>
              </a:srgbClr>
            </a:outerShdw>
          </a:effectLst>
        </p:spPr>
      </p:pic>
      <p:sp>
        <p:nvSpPr>
          <p:cNvPr id="10" name="Rectangle 39">
            <a:extLst>
              <a:ext uri="{FF2B5EF4-FFF2-40B4-BE49-F238E27FC236}">
                <a16:creationId xmlns:a16="http://schemas.microsoft.com/office/drawing/2014/main" id="{71BE311C-4096-EB26-FD1B-CA0834E81D0F}"/>
              </a:ext>
              <a:ext uri="{C183D7F6-B498-43B3-948B-1728B52AA6E4}">
                <adec:decorative xmlns:adec="http://schemas.microsoft.com/office/drawing/2017/decorative" val="1"/>
              </a:ext>
            </a:extLst>
          </p:cNvPr>
          <p:cNvSpPr>
            <a:spLocks noMove="1" noResize="1"/>
          </p:cNvSpPr>
          <p:nvPr/>
        </p:nvSpPr>
        <p:spPr>
          <a:xfrm>
            <a:off x="10442448"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2" name="TextBox 11">
            <a:extLst>
              <a:ext uri="{FF2B5EF4-FFF2-40B4-BE49-F238E27FC236}">
                <a16:creationId xmlns:a16="http://schemas.microsoft.com/office/drawing/2014/main" id="{D0BC23E5-AA32-7BE3-53A0-D079EE220B65}"/>
              </a:ext>
            </a:extLst>
          </p:cNvPr>
          <p:cNvSpPr txBox="1"/>
          <p:nvPr/>
        </p:nvSpPr>
        <p:spPr>
          <a:xfrm>
            <a:off x="6786915" y="6263063"/>
            <a:ext cx="4037011" cy="276999"/>
          </a:xfrm>
          <a:prstGeom prst="rect">
            <a:avLst/>
          </a:prstGeom>
          <a:noFill/>
        </p:spPr>
        <p:txBody>
          <a:bodyPr wrap="square" rtlCol="0">
            <a:spAutoFit/>
          </a:bodyPr>
          <a:lstStyle/>
          <a:p>
            <a:r>
              <a:rPr lang="en-GB" sz="1200" dirty="0"/>
              <a:t>Internet sources </a:t>
            </a:r>
          </a:p>
        </p:txBody>
      </p:sp>
      <p:sp>
        <p:nvSpPr>
          <p:cNvPr id="14" name="Rectangle 2">
            <a:extLst>
              <a:ext uri="{FF2B5EF4-FFF2-40B4-BE49-F238E27FC236}">
                <a16:creationId xmlns:a16="http://schemas.microsoft.com/office/drawing/2014/main" id="{86B3DDAF-0A06-7D67-D8C3-014B39A85006}"/>
              </a:ext>
            </a:extLst>
          </p:cNvPr>
          <p:cNvSpPr>
            <a:spLocks noGrp="1" noChangeArrowheads="1"/>
          </p:cNvSpPr>
          <p:nvPr>
            <p:ph type="body" idx="2"/>
          </p:nvPr>
        </p:nvSpPr>
        <p:spPr bwMode="auto">
          <a:xfrm>
            <a:off x="763593" y="2366929"/>
            <a:ext cx="5666704"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
              </a:lnSpc>
              <a:spcBef>
                <a:spcPct val="0%"/>
              </a:spcBef>
              <a:spcAft>
                <a:spcPct val="0%"/>
              </a:spcAft>
              <a:buClrTx/>
              <a:buSzTx/>
              <a:buFontTx/>
              <a:buChar char="•"/>
              <a:tabLst/>
            </a:pPr>
            <a:r>
              <a:rPr lang="en-US" altLang="en-US" sz="1200" b="1" dirty="0">
                <a:latin typeface="Arial" pitchFamily="34"/>
                <a:cs typeface="Arial" pitchFamily="34"/>
              </a:rPr>
              <a:t>Developing Self-Management</a:t>
            </a:r>
          </a:p>
          <a:p>
            <a:pPr marL="0" marR="0" lvl="0" indent="0" algn="l" defTabSz="914400" rtl="0" eaLnBrk="0" fontAlgn="base" latinLnBrk="0" hangingPunct="0">
              <a:lnSpc>
                <a:spcPct val="100%"/>
              </a:lnSpc>
              <a:spcBef>
                <a:spcPct val="0%"/>
              </a:spcBef>
              <a:spcAft>
                <a:spcPct val="0%"/>
              </a:spcAft>
              <a:buClrTx/>
              <a:buSzTx/>
              <a:tabLst/>
            </a:pPr>
            <a:br>
              <a:rPr lang="en-US" altLang="en-US" sz="1200" dirty="0">
                <a:latin typeface="Arial" pitchFamily="34"/>
                <a:cs typeface="Arial" pitchFamily="34"/>
              </a:rPr>
            </a:br>
            <a:r>
              <a:rPr lang="en-US" altLang="en-US" sz="1200" dirty="0">
                <a:latin typeface="Arial" pitchFamily="34"/>
                <a:cs typeface="Arial" pitchFamily="34"/>
              </a:rPr>
              <a:t>To improve EI, one must first focus on self-management. Protecting oneself from manipulation and taking inspiration from others can build emotional resilience (Bar-On, 2006). Writing down emotions and thoughts can also help improve self-awareness, aiding in better emotional regulation.</a:t>
            </a:r>
          </a:p>
          <a:p>
            <a:pPr marL="0" marR="0" lvl="0" indent="0" algn="l" defTabSz="914400" rtl="0" eaLnBrk="0" fontAlgn="base" latinLnBrk="0" hangingPunct="0">
              <a:lnSpc>
                <a:spcPct val="100%"/>
              </a:lnSpc>
              <a:spcBef>
                <a:spcPct val="0%"/>
              </a:spcBef>
              <a:spcAft>
                <a:spcPct val="0%"/>
              </a:spcAft>
              <a:buClrTx/>
              <a:buSzTx/>
              <a:buFontTx/>
              <a:buChar char="•"/>
              <a:tabLst/>
            </a:pPr>
            <a:endParaRPr lang="en-US" altLang="en-US" sz="1200" dirty="0">
              <a:latin typeface="Arial" pitchFamily="34"/>
              <a:cs typeface="Arial" pitchFamily="34"/>
            </a:endParaRPr>
          </a:p>
          <a:p>
            <a:pPr marL="0" marR="0" lvl="0" indent="0" algn="l" defTabSz="914400" rtl="0" eaLnBrk="0" fontAlgn="base" latinLnBrk="0" hangingPunct="0">
              <a:lnSpc>
                <a:spcPct val="100%"/>
              </a:lnSpc>
              <a:spcBef>
                <a:spcPct val="0%"/>
              </a:spcBef>
              <a:spcAft>
                <a:spcPct val="0%"/>
              </a:spcAft>
              <a:buClrTx/>
              <a:buSzTx/>
              <a:buFontTx/>
              <a:buChar char="•"/>
              <a:tabLst/>
            </a:pPr>
            <a:r>
              <a:rPr lang="en-US" altLang="en-US" sz="1200" b="1" dirty="0">
                <a:latin typeface="Arial" pitchFamily="34"/>
                <a:cs typeface="Arial" pitchFamily="34"/>
              </a:rPr>
              <a:t>Enhancing Social Intelligence</a:t>
            </a:r>
          </a:p>
          <a:p>
            <a:pPr marL="0" marR="0" lvl="0" indent="0" algn="l" defTabSz="914400" rtl="0" eaLnBrk="0" fontAlgn="base" latinLnBrk="0" hangingPunct="0">
              <a:lnSpc>
                <a:spcPct val="100%"/>
              </a:lnSpc>
              <a:spcBef>
                <a:spcPct val="0%"/>
              </a:spcBef>
              <a:spcAft>
                <a:spcPct val="0%"/>
              </a:spcAft>
              <a:buClrTx/>
              <a:buSzTx/>
              <a:tabLst/>
            </a:pPr>
            <a:br>
              <a:rPr lang="en-US" altLang="en-US" sz="1200" dirty="0">
                <a:latin typeface="Arial" pitchFamily="34"/>
                <a:cs typeface="Arial" pitchFamily="34"/>
              </a:rPr>
            </a:br>
            <a:r>
              <a:rPr lang="en-US" altLang="en-US" sz="1200" dirty="0">
                <a:latin typeface="Arial" pitchFamily="34"/>
                <a:cs typeface="Arial" pitchFamily="34"/>
              </a:rPr>
              <a:t>Understanding and considering other perspectives is essential to enhancing social intelligence. Taking the first step in social interactions, whether through communication or empathy, improves one’s ability to foster meaningful connections (Boyatzis, 2018). Engaging in physical activities can also enhance self-esteem and social skills, contributing to better EI overall.</a:t>
            </a:r>
          </a:p>
          <a:p>
            <a:pPr marL="0" marR="0" lvl="0" indent="0" algn="l" defTabSz="914400" rtl="0" eaLnBrk="0" fontAlgn="base" latinLnBrk="0" hangingPunct="0">
              <a:lnSpc>
                <a:spcPct val="100%"/>
              </a:lnSpc>
              <a:spcBef>
                <a:spcPct val="0%"/>
              </a:spcBef>
              <a:spcAft>
                <a:spcPct val="0%"/>
              </a:spcAft>
              <a:buClrTx/>
              <a:buSzTx/>
              <a:tabLst/>
            </a:pPr>
            <a:endParaRPr lang="en-US" altLang="en-US" sz="1200" dirty="0">
              <a:latin typeface="Arial" pitchFamily="34"/>
              <a:cs typeface="Arial" pitchFamily="34"/>
            </a:endParaRPr>
          </a:p>
          <a:p>
            <a:pPr marL="0" marR="0" lvl="0" indent="0" algn="l" defTabSz="914400" rtl="0" eaLnBrk="0" fontAlgn="base" latinLnBrk="0" hangingPunct="0">
              <a:lnSpc>
                <a:spcPct val="100%"/>
              </a:lnSpc>
              <a:spcBef>
                <a:spcPct val="0%"/>
              </a:spcBef>
              <a:spcAft>
                <a:spcPct val="0%"/>
              </a:spcAft>
              <a:buClrTx/>
              <a:buSzTx/>
              <a:buFontTx/>
              <a:buChar char="•"/>
              <a:tabLst/>
            </a:pPr>
            <a:r>
              <a:rPr lang="en-US" altLang="en-US" sz="1200" b="1" dirty="0">
                <a:latin typeface="Arial" pitchFamily="34"/>
                <a:cs typeface="Arial" pitchFamily="34"/>
              </a:rPr>
              <a:t>Work Performance and Emotional Intelligence</a:t>
            </a:r>
          </a:p>
          <a:p>
            <a:pPr marL="0" marR="0" lvl="0" indent="0" algn="l" defTabSz="914400" rtl="0" eaLnBrk="0" fontAlgn="base" latinLnBrk="0" hangingPunct="0">
              <a:lnSpc>
                <a:spcPct val="100%"/>
              </a:lnSpc>
              <a:spcBef>
                <a:spcPct val="0%"/>
              </a:spcBef>
              <a:spcAft>
                <a:spcPct val="0%"/>
              </a:spcAft>
              <a:buClrTx/>
              <a:buSzTx/>
              <a:buFontTx/>
              <a:buChar char="•"/>
              <a:tabLst/>
            </a:pPr>
            <a:endParaRPr lang="en-US" altLang="en-US" sz="1200" b="1" dirty="0">
              <a:latin typeface="Arial" pitchFamily="34"/>
              <a:cs typeface="Arial" pitchFamily="34"/>
            </a:endParaRPr>
          </a:p>
          <a:p>
            <a:pPr marL="0" marR="0" lvl="0" indent="0" algn="l" defTabSz="914400" rtl="0" eaLnBrk="0" fontAlgn="base" latinLnBrk="0" hangingPunct="0">
              <a:lnSpc>
                <a:spcPct val="100%"/>
              </a:lnSpc>
              <a:spcBef>
                <a:spcPct val="0%"/>
              </a:spcBef>
              <a:spcAft>
                <a:spcPct val="0%"/>
              </a:spcAft>
              <a:buClrTx/>
              <a:buSzTx/>
              <a:tabLst/>
            </a:pPr>
            <a:r>
              <a:rPr lang="en-US" altLang="en-US" sz="1200" dirty="0">
                <a:latin typeface="Arial" pitchFamily="34"/>
                <a:cs typeface="Arial" pitchFamily="34"/>
              </a:rPr>
              <a:t>EI directly impacts work performance. By thinking before speaking or acting, individuals can navigate workplace challenges with greater emotional control, leading to more effective problem-solving and collaboration (Salovey &amp; Mayer, 1990). Keeping a record of thoughts and emotional responses further improves self-awareness and reflection, enhancing professional performance.</a:t>
            </a:r>
          </a:p>
        </p:txBody>
      </p:sp>
    </p:spTree>
  </p:cSld>
  <p:clrMapOvr>
    <a:masterClrMapping/>
  </p:clrMapOvr>
</p:sld>
</file>

<file path=ppt/slides/slide8.xml><?xml version="1.0" encoding="utf-8"?>
<p:sld xmlns:a="http://purl.oclc.org/ooxml/drawingml/main" xmlns:r="http://purl.oclc.org/ooxml/officeDocument/relationships" xmlns:p="http://purl.oclc.org/ooxml/presentationml/main">
  <p:cSld name="Slide7">
    <p:bg>
      <p:bgPr>
        <a:solidFill>
          <a:srgbClr val="FFFFFF"/>
        </a:solid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889E257D-122B-762D-590D-4758F30174AB}"/>
              </a:ext>
              <a:ext uri="{C183D7F6-B498-43B3-948B-1728B52AA6E4}">
                <adec:decorative xmlns:adec="http://schemas.microsoft.com/office/drawing/2017/decorative" val="1"/>
              </a:ext>
            </a:extLst>
          </p:cNvPr>
          <p:cNvPicPr>
            <a:picLocks noMove="1" noResize="1"/>
          </p:cNvPicPr>
          <p:nvPr/>
        </p:nvPicPr>
        <p:blipFill>
          <a:blip r:embed="rId2"/>
          <a:srcRect l="3.613%"/>
          <a:stretch>
            <a:fillRect/>
          </a:stretch>
        </p:blipFill>
        <p:spPr>
          <a:xfrm>
            <a:off x="0" y="2669682"/>
            <a:ext cx="4037011" cy="4188317"/>
          </a:xfrm>
          <a:prstGeom prst="rect">
            <a:avLst/>
          </a:prstGeom>
          <a:noFill/>
          <a:ln cap="rnd">
            <a:noFill/>
          </a:ln>
        </p:spPr>
      </p:pic>
      <p:pic>
        <p:nvPicPr>
          <p:cNvPr id="3" name="Picture 11">
            <a:extLst>
              <a:ext uri="{FF2B5EF4-FFF2-40B4-BE49-F238E27FC236}">
                <a16:creationId xmlns:a16="http://schemas.microsoft.com/office/drawing/2014/main" id="{C7566DC2-4B76-6C9F-58CF-6C42C692038B}"/>
              </a:ext>
              <a:ext uri="{C183D7F6-B498-43B3-948B-1728B52AA6E4}">
                <adec:decorative xmlns:adec="http://schemas.microsoft.com/office/drawing/2017/decorative" val="1"/>
              </a:ext>
            </a:extLst>
          </p:cNvPr>
          <p:cNvPicPr>
            <a:picLocks noMove="1" noResize="1"/>
          </p:cNvPicPr>
          <p:nvPr/>
        </p:nvPicPr>
        <p:blipFill>
          <a:blip r:embed="rId3"/>
          <a:srcRect l="35.64%"/>
          <a:stretch>
            <a:fillRect/>
          </a:stretch>
        </p:blipFill>
        <p:spPr>
          <a:xfrm>
            <a:off x="0" y="2892347"/>
            <a:ext cx="1522411" cy="2365452"/>
          </a:xfrm>
          <a:prstGeom prst="rect">
            <a:avLst/>
          </a:prstGeom>
          <a:noFill/>
          <a:ln cap="rnd">
            <a:noFill/>
          </a:ln>
        </p:spPr>
      </p:pic>
      <p:sp>
        <p:nvSpPr>
          <p:cNvPr id="4" name="Oval 13">
            <a:extLst>
              <a:ext uri="{FF2B5EF4-FFF2-40B4-BE49-F238E27FC236}">
                <a16:creationId xmlns:a16="http://schemas.microsoft.com/office/drawing/2014/main" id="{7EF5782B-2AC6-644C-26D2-C5FBA01875DC}"/>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
                </a:srgbClr>
              </a:gs>
              <a:gs pos="100%">
                <a:srgbClr val="F3F3F3">
                  <a:alpha val="6%"/>
                </a:srgbClr>
              </a:gs>
            </a:gsLst>
            <a:path path="circle">
              <a:fillToRect l="50%" t="50%" r="50%" b="5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15">
            <a:extLst>
              <a:ext uri="{FF2B5EF4-FFF2-40B4-BE49-F238E27FC236}">
                <a16:creationId xmlns:a16="http://schemas.microsoft.com/office/drawing/2014/main" id="{42E15F48-07A8-CB25-AAB9-0B00E4400543}"/>
              </a:ext>
              <a:ext uri="{C183D7F6-B498-43B3-948B-1728B52AA6E4}">
                <adec:decorative xmlns:adec="http://schemas.microsoft.com/office/drawing/2017/decorative" val="1"/>
              </a:ext>
            </a:extLst>
          </p:cNvPr>
          <p:cNvPicPr>
            <a:picLocks noMove="1" noResize="1"/>
          </p:cNvPicPr>
          <p:nvPr/>
        </p:nvPicPr>
        <p:blipFill>
          <a:blip r:embed="rId4"/>
          <a:srcRect t="28.813%"/>
          <a:stretch>
            <a:fillRect/>
          </a:stretch>
        </p:blipFill>
        <p:spPr>
          <a:xfrm>
            <a:off x="7999408" y="0"/>
            <a:ext cx="1603391" cy="1141408"/>
          </a:xfrm>
          <a:prstGeom prst="rect">
            <a:avLst/>
          </a:prstGeom>
          <a:noFill/>
          <a:ln cap="rnd">
            <a:noFill/>
          </a:ln>
        </p:spPr>
      </p:pic>
      <p:pic>
        <p:nvPicPr>
          <p:cNvPr id="6" name="Picture 17">
            <a:extLst>
              <a:ext uri="{FF2B5EF4-FFF2-40B4-BE49-F238E27FC236}">
                <a16:creationId xmlns:a16="http://schemas.microsoft.com/office/drawing/2014/main" id="{9AB972DE-AAE4-189E-7223-CE2B74519DE9}"/>
              </a:ext>
              <a:ext uri="{C183D7F6-B498-43B3-948B-1728B52AA6E4}">
                <adec:decorative xmlns:adec="http://schemas.microsoft.com/office/drawing/2017/decorative" val="1"/>
              </a:ext>
            </a:extLst>
          </p:cNvPr>
          <p:cNvPicPr>
            <a:picLocks noMove="1" noResize="1"/>
          </p:cNvPicPr>
          <p:nvPr/>
        </p:nvPicPr>
        <p:blipFill>
          <a:blip r:embed="rId5"/>
          <a:srcRect b="23.32%"/>
          <a:stretch>
            <a:fillRect/>
          </a:stretch>
        </p:blipFill>
        <p:spPr>
          <a:xfrm>
            <a:off x="8605875" y="6096003"/>
            <a:ext cx="993733" cy="761996"/>
          </a:xfrm>
          <a:prstGeom prst="rect">
            <a:avLst/>
          </a:prstGeom>
          <a:noFill/>
          <a:ln cap="rnd">
            <a:noFill/>
          </a:ln>
        </p:spPr>
      </p:pic>
      <p:sp>
        <p:nvSpPr>
          <p:cNvPr id="7" name="Rectangle 19">
            <a:extLst>
              <a:ext uri="{FF2B5EF4-FFF2-40B4-BE49-F238E27FC236}">
                <a16:creationId xmlns:a16="http://schemas.microsoft.com/office/drawing/2014/main" id="{1E3F54A8-A22F-A0FC-BC4B-C4CC00313E5D}"/>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Rectangle 21">
            <a:extLst>
              <a:ext uri="{FF2B5EF4-FFF2-40B4-BE49-F238E27FC236}">
                <a16:creationId xmlns:a16="http://schemas.microsoft.com/office/drawing/2014/main" id="{DDCC12CF-3240-1E92-227F-FC8159EAB38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6">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a:extLst>
              <a:ext uri="{FF2B5EF4-FFF2-40B4-BE49-F238E27FC236}">
                <a16:creationId xmlns:a16="http://schemas.microsoft.com/office/drawing/2014/main" id="{E9446C72-EE03-6924-973C-6052CF07B9DD}"/>
              </a:ext>
            </a:extLst>
          </p:cNvPr>
          <p:cNvSpPr txBox="1">
            <a:spLocks noGrp="1"/>
          </p:cNvSpPr>
          <p:nvPr>
            <p:ph type="title"/>
          </p:nvPr>
        </p:nvSpPr>
        <p:spPr>
          <a:xfrm>
            <a:off x="8211065" y="2191295"/>
            <a:ext cx="3344015" cy="3066504"/>
          </a:xfrm>
        </p:spPr>
        <p:txBody>
          <a:bodyPr anchor="b">
            <a:normAutofit/>
          </a:bodyPr>
          <a:lstStyle/>
          <a:p>
            <a:pPr lvl="0">
              <a:lnSpc>
                <a:spcPct val="90%"/>
              </a:lnSpc>
            </a:pPr>
            <a:r>
              <a:rPr lang="en-US" sz="1800" dirty="0">
                <a:latin typeface="Arial" pitchFamily="34"/>
                <a:cs typeface="Arial" pitchFamily="34"/>
              </a:rPr>
              <a:t>"Emotional Intelligence is not only about understanding and controlling your own emotions but also about fostering meaningful interactions with others. Continuous reflection and improvement in EI can lead to personal growth and success in both personal and professional life.“</a:t>
            </a:r>
            <a:r>
              <a:rPr lang="en-GB" sz="1800" dirty="0">
                <a:latin typeface="Arial" pitchFamily="34"/>
                <a:cs typeface="Arial" pitchFamily="34"/>
              </a:rPr>
              <a:t>(Goleman, 1996; Bradberry and Greaves, 2009).</a:t>
            </a:r>
            <a:endParaRPr lang="en-US" sz="1800" dirty="0">
              <a:latin typeface="Arial" pitchFamily="34"/>
              <a:cs typeface="Arial" pitchFamily="34"/>
            </a:endParaRPr>
          </a:p>
        </p:txBody>
      </p:sp>
      <p:sp>
        <p:nvSpPr>
          <p:cNvPr id="10" name="Rectangle 23">
            <a:extLst>
              <a:ext uri="{FF2B5EF4-FFF2-40B4-BE49-F238E27FC236}">
                <a16:creationId xmlns:a16="http://schemas.microsoft.com/office/drawing/2014/main" id="{E79E29B6-04BC-CFED-5107-306B51FA2D83}"/>
              </a:ext>
              <a:ext uri="{C183D7F6-B498-43B3-948B-1728B52AA6E4}">
                <adec:decorative xmlns:adec="http://schemas.microsoft.com/office/drawing/2017/decorative" val="1"/>
              </a:ext>
            </a:extLst>
          </p:cNvPr>
          <p:cNvSpPr>
            <a:spLocks noMove="1" noResize="1"/>
          </p:cNvSpPr>
          <p:nvPr/>
        </p:nvSpPr>
        <p:spPr>
          <a:xfrm>
            <a:off x="636916" y="639906"/>
            <a:ext cx="6915662" cy="5578187"/>
          </a:xfrm>
          <a:prstGeom prst="rect">
            <a:avLst/>
          </a:pr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entury Gothic"/>
            </a:endParaRPr>
          </a:p>
        </p:txBody>
      </p:sp>
      <p:sp>
        <p:nvSpPr>
          <p:cNvPr id="11" name="Rectangle 25">
            <a:extLst>
              <a:ext uri="{FF2B5EF4-FFF2-40B4-BE49-F238E27FC236}">
                <a16:creationId xmlns:a16="http://schemas.microsoft.com/office/drawing/2014/main" id="{F71CC859-09DF-B100-198D-4CCBDC4E1279}"/>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12" name="Content Placeholder 4">
            <a:extLst>
              <a:ext uri="{FF2B5EF4-FFF2-40B4-BE49-F238E27FC236}">
                <a16:creationId xmlns:a16="http://schemas.microsoft.com/office/drawing/2014/main" id="{B9A6DEFE-6666-3177-6217-57571455AF18}"/>
              </a:ext>
            </a:extLst>
          </p:cNvPr>
          <p:cNvPicPr>
            <a:picLocks noGrp="1" noChangeAspect="1"/>
          </p:cNvPicPr>
          <p:nvPr>
            <p:ph idx="1"/>
          </p:nvPr>
        </p:nvPicPr>
        <p:blipFill>
          <a:blip r:embed="rId7"/>
          <a:stretch>
            <a:fillRect/>
          </a:stretch>
        </p:blipFill>
        <p:spPr>
          <a:xfrm>
            <a:off x="1068389" y="962542"/>
            <a:ext cx="6074291" cy="4932913"/>
          </a:xfrm>
        </p:spPr>
      </p:pic>
      <p:sp>
        <p:nvSpPr>
          <p:cNvPr id="13" name="TextBox 12">
            <a:extLst>
              <a:ext uri="{FF2B5EF4-FFF2-40B4-BE49-F238E27FC236}">
                <a16:creationId xmlns:a16="http://schemas.microsoft.com/office/drawing/2014/main" id="{374C9B66-01DB-4625-D628-3A08B767B118}"/>
              </a:ext>
            </a:extLst>
          </p:cNvPr>
          <p:cNvSpPr txBox="1"/>
          <p:nvPr/>
        </p:nvSpPr>
        <p:spPr>
          <a:xfrm>
            <a:off x="636916" y="5982218"/>
            <a:ext cx="3400095" cy="276999"/>
          </a:xfrm>
          <a:prstGeom prst="rect">
            <a:avLst/>
          </a:prstGeom>
          <a:noFill/>
        </p:spPr>
        <p:txBody>
          <a:bodyPr wrap="square" rtlCol="0">
            <a:spAutoFit/>
          </a:bodyPr>
          <a:lstStyle/>
          <a:p>
            <a:r>
              <a:rPr lang="en-GB" sz="1200" dirty="0"/>
              <a:t>Internet sources </a:t>
            </a:r>
          </a:p>
        </p:txBody>
      </p:sp>
    </p:spTree>
  </p:cSld>
  <p:clrMapOvr>
    <a:masterClrMapping/>
  </p:clrMapOvr>
</p:sld>
</file>

<file path=ppt/slides/slide9.xml><?xml version="1.0" encoding="utf-8"?>
<p:sld xmlns:a="http://purl.oclc.org/ooxml/drawingml/main" xmlns:r="http://purl.oclc.org/ooxml/officeDocument/relationships" xmlns:p="http://purl.oclc.org/ooxml/presentationml/main">
  <p:cSld name="Slide6">
    <p:bg>
      <p:bgPr>
        <a:gradFill>
          <a:gsLst>
            <a:gs pos="0%">
              <a:srgbClr val="FFFFFF"/>
            </a:gs>
            <a:gs pos="100%">
              <a:srgbClr val="A9A9A9"/>
            </a:gs>
          </a:gsLst>
          <a:path path="circle">
            <a:fillToRect l="45%" t="65%" r="55%" b="35%"/>
          </a:path>
        </a:grad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74897A41-0C92-CBB3-C2BD-CF19EA82A6D7}"/>
              </a:ext>
              <a:ext uri="{C183D7F6-B498-43B3-948B-1728B52AA6E4}">
                <adec:decorative xmlns:adec="http://schemas.microsoft.com/office/drawing/2017/decorative" val="1"/>
              </a:ext>
            </a:extLst>
          </p:cNvPr>
          <p:cNvPicPr>
            <a:picLocks noMove="1" noResize="1"/>
          </p:cNvPicPr>
          <p:nvPr/>
        </p:nvPicPr>
        <p:blipFill>
          <a:blip r:embed="rId2"/>
          <a:srcRect l="3.613%"/>
          <a:stretch>
            <a:fillRect/>
          </a:stretch>
        </p:blipFill>
        <p:spPr>
          <a:xfrm>
            <a:off x="0" y="2669682"/>
            <a:ext cx="4037011" cy="4188317"/>
          </a:xfrm>
          <a:prstGeom prst="rect">
            <a:avLst/>
          </a:prstGeom>
          <a:noFill/>
          <a:ln cap="rnd">
            <a:noFill/>
          </a:ln>
        </p:spPr>
      </p:pic>
      <p:pic>
        <p:nvPicPr>
          <p:cNvPr id="3" name="Picture 8">
            <a:extLst>
              <a:ext uri="{FF2B5EF4-FFF2-40B4-BE49-F238E27FC236}">
                <a16:creationId xmlns:a16="http://schemas.microsoft.com/office/drawing/2014/main" id="{55467B5B-981D-80CA-9559-F97A2989C418}"/>
              </a:ext>
              <a:ext uri="{C183D7F6-B498-43B3-948B-1728B52AA6E4}">
                <adec:decorative xmlns:adec="http://schemas.microsoft.com/office/drawing/2017/decorative" val="1"/>
              </a:ext>
            </a:extLst>
          </p:cNvPr>
          <p:cNvPicPr>
            <a:picLocks noMove="1" noResize="1"/>
          </p:cNvPicPr>
          <p:nvPr/>
        </p:nvPicPr>
        <p:blipFill>
          <a:blip r:embed="rId3"/>
          <a:srcRect l="35.64%"/>
          <a:stretch>
            <a:fillRect/>
          </a:stretch>
        </p:blipFill>
        <p:spPr>
          <a:xfrm>
            <a:off x="0" y="2892347"/>
            <a:ext cx="1522411" cy="2365452"/>
          </a:xfrm>
          <a:prstGeom prst="rect">
            <a:avLst/>
          </a:prstGeom>
          <a:noFill/>
          <a:ln cap="rnd">
            <a:noFill/>
          </a:ln>
        </p:spPr>
      </p:pic>
      <p:sp>
        <p:nvSpPr>
          <p:cNvPr id="4" name="Oval 10">
            <a:extLst>
              <a:ext uri="{FF2B5EF4-FFF2-40B4-BE49-F238E27FC236}">
                <a16:creationId xmlns:a16="http://schemas.microsoft.com/office/drawing/2014/main" id="{91DF9AB3-B8B7-0708-9273-B76EB410AEA0}"/>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
                </a:srgbClr>
              </a:gs>
              <a:gs pos="100%">
                <a:srgbClr val="F3F3F3">
                  <a:alpha val="6%"/>
                </a:srgbClr>
              </a:gs>
            </a:gsLst>
            <a:path path="circle">
              <a:fillToRect l="50%" t="50%" r="50%" b="5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12">
            <a:extLst>
              <a:ext uri="{FF2B5EF4-FFF2-40B4-BE49-F238E27FC236}">
                <a16:creationId xmlns:a16="http://schemas.microsoft.com/office/drawing/2014/main" id="{E0292C89-8A5D-6D5F-F13B-832D0C158BDC}"/>
              </a:ext>
              <a:ext uri="{C183D7F6-B498-43B3-948B-1728B52AA6E4}">
                <adec:decorative xmlns:adec="http://schemas.microsoft.com/office/drawing/2017/decorative" val="1"/>
              </a:ext>
            </a:extLst>
          </p:cNvPr>
          <p:cNvPicPr>
            <a:picLocks noMove="1" noResize="1"/>
          </p:cNvPicPr>
          <p:nvPr/>
        </p:nvPicPr>
        <p:blipFill>
          <a:blip r:embed="rId4"/>
          <a:srcRect t="28.813%"/>
          <a:stretch>
            <a:fillRect/>
          </a:stretch>
        </p:blipFill>
        <p:spPr>
          <a:xfrm>
            <a:off x="7999408" y="0"/>
            <a:ext cx="1603391" cy="1141408"/>
          </a:xfrm>
          <a:prstGeom prst="rect">
            <a:avLst/>
          </a:prstGeom>
          <a:noFill/>
          <a:ln cap="rnd">
            <a:noFill/>
          </a:ln>
        </p:spPr>
      </p:pic>
      <p:pic>
        <p:nvPicPr>
          <p:cNvPr id="6" name="Picture 14">
            <a:extLst>
              <a:ext uri="{FF2B5EF4-FFF2-40B4-BE49-F238E27FC236}">
                <a16:creationId xmlns:a16="http://schemas.microsoft.com/office/drawing/2014/main" id="{E9736847-8BE4-523C-1572-74A7D05339B2}"/>
              </a:ext>
              <a:ext uri="{C183D7F6-B498-43B3-948B-1728B52AA6E4}">
                <adec:decorative xmlns:adec="http://schemas.microsoft.com/office/drawing/2017/decorative" val="1"/>
              </a:ext>
            </a:extLst>
          </p:cNvPr>
          <p:cNvPicPr>
            <a:picLocks noMove="1" noResize="1"/>
          </p:cNvPicPr>
          <p:nvPr/>
        </p:nvPicPr>
        <p:blipFill>
          <a:blip r:embed="rId5"/>
          <a:srcRect b="23.32%"/>
          <a:stretch>
            <a:fillRect/>
          </a:stretch>
        </p:blipFill>
        <p:spPr>
          <a:xfrm>
            <a:off x="8605875" y="6096003"/>
            <a:ext cx="993733" cy="761996"/>
          </a:xfrm>
          <a:prstGeom prst="rect">
            <a:avLst/>
          </a:prstGeom>
          <a:noFill/>
          <a:ln cap="rnd">
            <a:noFill/>
          </a:ln>
        </p:spPr>
      </p:pic>
      <p:sp>
        <p:nvSpPr>
          <p:cNvPr id="7" name="Rectangle 16">
            <a:extLst>
              <a:ext uri="{FF2B5EF4-FFF2-40B4-BE49-F238E27FC236}">
                <a16:creationId xmlns:a16="http://schemas.microsoft.com/office/drawing/2014/main" id="{C1FAA20A-32C7-D38C-9977-7AB721B7599F}"/>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Rectangle 18">
            <a:extLst>
              <a:ext uri="{FF2B5EF4-FFF2-40B4-BE49-F238E27FC236}">
                <a16:creationId xmlns:a16="http://schemas.microsoft.com/office/drawing/2014/main" id="{1175ED31-8DEF-462E-0946-4D2CF075D98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1E5155"/>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Freeform 36">
            <a:extLst>
              <a:ext uri="{FF2B5EF4-FFF2-40B4-BE49-F238E27FC236}">
                <a16:creationId xmlns:a16="http://schemas.microsoft.com/office/drawing/2014/main" id="{653180BB-30E9-9515-6613-3CEE66F5C860}"/>
              </a:ext>
              <a:ext uri="{C183D7F6-B498-43B3-948B-1728B52AA6E4}">
                <adec:decorative xmlns:adec="http://schemas.microsoft.com/office/drawing/2017/decorative" val="1"/>
              </a:ext>
            </a:extLst>
          </p:cNvPr>
          <p:cNvSpPr>
            <a:spLocks noMove="1" noResize="1"/>
          </p:cNvSpPr>
          <p:nvPr/>
        </p:nvSpPr>
        <p:spPr>
          <a:xfrm flipH="1">
            <a:off x="9351011"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3F3F3">
              <a:alpha val="2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0" name="Freeform: Shape 22">
            <a:extLst>
              <a:ext uri="{FF2B5EF4-FFF2-40B4-BE49-F238E27FC236}">
                <a16:creationId xmlns:a16="http://schemas.microsoft.com/office/drawing/2014/main" id="{13AF87D9-5F7E-0445-8F2C-495FF04DD1CD}"/>
              </a:ext>
              <a:ext uri="{C183D7F6-B498-43B3-948B-1728B52AA6E4}">
                <adec:decorative xmlns:adec="http://schemas.microsoft.com/office/drawing/2017/decorative" val="1"/>
              </a:ext>
            </a:extLst>
          </p:cNvPr>
          <p:cNvSpPr>
            <a:spLocks noMove="1" noResize="1"/>
          </p:cNvSpPr>
          <p:nvPr/>
        </p:nvSpPr>
        <p:spPr>
          <a:xfrm>
            <a:off x="-3172" y="0"/>
            <a:ext cx="9700458" cy="6858000"/>
          </a:xfrm>
          <a:custGeom>
            <a:avLst/>
            <a:gdLst>
              <a:gd name="f0" fmla="val 10800000"/>
              <a:gd name="f1" fmla="val 5400000"/>
              <a:gd name="f2" fmla="val 180"/>
              <a:gd name="f3" fmla="val w"/>
              <a:gd name="f4" fmla="val h"/>
              <a:gd name="f5" fmla="val 0"/>
              <a:gd name="f6" fmla="val 9700459"/>
              <a:gd name="f7" fmla="val 6858001"/>
              <a:gd name="f8" fmla="val 1323975"/>
              <a:gd name="f9" fmla="val 1517015"/>
              <a:gd name="f10" fmla="val 3241265"/>
              <a:gd name="f11" fmla="val 1"/>
              <a:gd name="f12" fmla="val 8355744"/>
              <a:gd name="f13" fmla="val 9699282"/>
              <a:gd name="f14" fmla="val 9674237"/>
              <a:gd name="f15" fmla="val 155677"/>
              <a:gd name="f16" fmla="val 9650368"/>
              <a:gd name="f17" fmla="val 310668"/>
              <a:gd name="f18" fmla="val 9627004"/>
              <a:gd name="f19" fmla="val 466344"/>
              <a:gd name="f20" fmla="val 9607001"/>
              <a:gd name="f21" fmla="val 622707"/>
              <a:gd name="f22" fmla="val 9586830"/>
              <a:gd name="f23" fmla="val 778383"/>
              <a:gd name="f24" fmla="val 9568004"/>
              <a:gd name="f25" fmla="val 934746"/>
              <a:gd name="f26" fmla="val 9551868"/>
              <a:gd name="f27" fmla="val 1089051"/>
              <a:gd name="f28" fmla="val 9536572"/>
              <a:gd name="f29" fmla="val 1245413"/>
              <a:gd name="f30" fmla="val 9522620"/>
              <a:gd name="f31" fmla="val 1401090"/>
              <a:gd name="f32" fmla="val 9510518"/>
              <a:gd name="f33" fmla="val 1554023"/>
              <a:gd name="f34" fmla="val 9498415"/>
              <a:gd name="f35" fmla="val 1709014"/>
              <a:gd name="f36" fmla="val 9488330"/>
              <a:gd name="f37" fmla="val 1861947"/>
              <a:gd name="f38" fmla="val 9480430"/>
              <a:gd name="f39" fmla="val 2014881"/>
              <a:gd name="f40" fmla="val 9472193"/>
              <a:gd name="f41" fmla="val 2167128"/>
              <a:gd name="f42" fmla="val 9465302"/>
              <a:gd name="f43" fmla="val 2318004"/>
              <a:gd name="f44" fmla="val 9460427"/>
              <a:gd name="f45" fmla="val 2467509"/>
              <a:gd name="f46" fmla="val 9456225"/>
              <a:gd name="f47" fmla="val 2617013"/>
              <a:gd name="f48" fmla="val 9452191"/>
              <a:gd name="f49" fmla="val 2765146"/>
              <a:gd name="f50" fmla="val 9450342"/>
              <a:gd name="f51" fmla="val 2911221"/>
              <a:gd name="f52" fmla="val 9448325"/>
              <a:gd name="f53" fmla="val 3057297"/>
              <a:gd name="f54" fmla="val 9447316"/>
              <a:gd name="f55" fmla="val 3201315"/>
              <a:gd name="f56" fmla="val 3343961"/>
              <a:gd name="f57" fmla="val 3485236"/>
              <a:gd name="f58" fmla="val 3625139"/>
              <a:gd name="f59" fmla="val 9453367"/>
              <a:gd name="f60" fmla="val 3762299"/>
              <a:gd name="f61" fmla="val 3898087"/>
              <a:gd name="f62" fmla="val 9459419"/>
              <a:gd name="f63" fmla="val 4031133"/>
              <a:gd name="f64" fmla="val 9464293"/>
              <a:gd name="f65" fmla="val 4163492"/>
              <a:gd name="f66" fmla="val 9469504"/>
              <a:gd name="f67" fmla="val 4293793"/>
              <a:gd name="f68" fmla="val 9474210"/>
              <a:gd name="f69" fmla="val 4421352"/>
              <a:gd name="f70" fmla="val 9487490"/>
              <a:gd name="f71" fmla="val 4670298"/>
              <a:gd name="f72" fmla="val 9501609"/>
              <a:gd name="f73" fmla="val 4908956"/>
              <a:gd name="f74" fmla="val 9516401"/>
              <a:gd name="f75" fmla="val 5138013"/>
              <a:gd name="f76" fmla="val 9532706"/>
              <a:gd name="f77" fmla="val 5354726"/>
              <a:gd name="f78" fmla="val 9549683"/>
              <a:gd name="f79" fmla="val 5561838"/>
              <a:gd name="f80" fmla="val 5753862"/>
              <a:gd name="f81" fmla="val 9585990"/>
              <a:gd name="f82" fmla="val 5934227"/>
              <a:gd name="f83" fmla="val 9603975"/>
              <a:gd name="f84" fmla="val 6100191"/>
              <a:gd name="f85" fmla="val 9620952"/>
              <a:gd name="f86" fmla="val 6252438"/>
              <a:gd name="f87" fmla="val 9637089"/>
              <a:gd name="f88" fmla="val 6387541"/>
              <a:gd name="f89" fmla="val 9652385"/>
              <a:gd name="f90" fmla="val 6509613"/>
              <a:gd name="f91" fmla="val 9665160"/>
              <a:gd name="f92" fmla="val 6612483"/>
              <a:gd name="f93" fmla="val 9677262"/>
              <a:gd name="f94" fmla="val 6698894"/>
              <a:gd name="f95" fmla="val 9694576"/>
              <a:gd name="f96" fmla="val 6817538"/>
              <a:gd name="f97" fmla="val 6858000"/>
              <a:gd name="f98" fmla="val 8795105"/>
              <a:gd name="f99" fmla="val 2704541"/>
              <a:gd name="f100" fmla="+- 0 0 -90"/>
              <a:gd name="f101" fmla="*/ f3 1 9700459"/>
              <a:gd name="f102" fmla="*/ f4 1 6858001"/>
              <a:gd name="f103" fmla="val f5"/>
              <a:gd name="f104" fmla="val f6"/>
              <a:gd name="f105" fmla="val f7"/>
              <a:gd name="f106" fmla="*/ f100 f0 1"/>
              <a:gd name="f107" fmla="+- f105 0 f103"/>
              <a:gd name="f108" fmla="+- f104 0 f103"/>
              <a:gd name="f109" fmla="*/ f106 1 f2"/>
              <a:gd name="f110" fmla="*/ f108 1 9700459"/>
              <a:gd name="f111" fmla="*/ f107 1 6858001"/>
              <a:gd name="f112" fmla="*/ 0 f108 1"/>
              <a:gd name="f113" fmla="*/ 0 f107 1"/>
              <a:gd name="f114" fmla="*/ 1323975 f108 1"/>
              <a:gd name="f115" fmla="*/ 1517015 f108 1"/>
              <a:gd name="f116" fmla="*/ 3241265 f108 1"/>
              <a:gd name="f117" fmla="*/ 1 f107 1"/>
              <a:gd name="f118" fmla="*/ 8355744 f108 1"/>
              <a:gd name="f119" fmla="*/ 9699282 f108 1"/>
              <a:gd name="f120" fmla="*/ 9674237 f108 1"/>
              <a:gd name="f121" fmla="*/ 155677 f107 1"/>
              <a:gd name="f122" fmla="*/ 9650368 f108 1"/>
              <a:gd name="f123" fmla="*/ 310668 f107 1"/>
              <a:gd name="f124" fmla="*/ 9627004 f108 1"/>
              <a:gd name="f125" fmla="*/ 466344 f107 1"/>
              <a:gd name="f126" fmla="*/ 9607001 f108 1"/>
              <a:gd name="f127" fmla="*/ 622707 f107 1"/>
              <a:gd name="f128" fmla="*/ 9586830 f108 1"/>
              <a:gd name="f129" fmla="*/ 778383 f107 1"/>
              <a:gd name="f130" fmla="*/ 9568004 f108 1"/>
              <a:gd name="f131" fmla="*/ 934746 f107 1"/>
              <a:gd name="f132" fmla="*/ 9551868 f108 1"/>
              <a:gd name="f133" fmla="*/ 1089051 f107 1"/>
              <a:gd name="f134" fmla="*/ 9536572 f108 1"/>
              <a:gd name="f135" fmla="*/ 1245413 f107 1"/>
              <a:gd name="f136" fmla="*/ 9522620 f108 1"/>
              <a:gd name="f137" fmla="*/ 1401090 f107 1"/>
              <a:gd name="f138" fmla="*/ 9510518 f108 1"/>
              <a:gd name="f139" fmla="*/ 1554023 f107 1"/>
              <a:gd name="f140" fmla="*/ 9498415 f108 1"/>
              <a:gd name="f141" fmla="*/ 1709014 f107 1"/>
              <a:gd name="f142" fmla="*/ 9488330 f108 1"/>
              <a:gd name="f143" fmla="*/ 1861947 f107 1"/>
              <a:gd name="f144" fmla="*/ 9480430 f108 1"/>
              <a:gd name="f145" fmla="*/ 2014881 f107 1"/>
              <a:gd name="f146" fmla="*/ 9472193 f108 1"/>
              <a:gd name="f147" fmla="*/ 2167128 f107 1"/>
              <a:gd name="f148" fmla="*/ 9465302 f108 1"/>
              <a:gd name="f149" fmla="*/ 2318004 f107 1"/>
              <a:gd name="f150" fmla="*/ 9460427 f108 1"/>
              <a:gd name="f151" fmla="*/ 2467509 f107 1"/>
              <a:gd name="f152" fmla="*/ 9456225 f108 1"/>
              <a:gd name="f153" fmla="*/ 2617013 f107 1"/>
              <a:gd name="f154" fmla="*/ 9452191 f108 1"/>
              <a:gd name="f155" fmla="*/ 2765146 f107 1"/>
              <a:gd name="f156" fmla="*/ 9450342 f108 1"/>
              <a:gd name="f157" fmla="*/ 2911221 f107 1"/>
              <a:gd name="f158" fmla="*/ 9448325 f108 1"/>
              <a:gd name="f159" fmla="*/ 3057297 f107 1"/>
              <a:gd name="f160" fmla="*/ 9447316 f108 1"/>
              <a:gd name="f161" fmla="*/ 3201315 f107 1"/>
              <a:gd name="f162" fmla="*/ 3343961 f107 1"/>
              <a:gd name="f163" fmla="*/ 3485236 f107 1"/>
              <a:gd name="f164" fmla="*/ 3625139 f107 1"/>
              <a:gd name="f165" fmla="*/ 9453367 f108 1"/>
              <a:gd name="f166" fmla="*/ 3762299 f107 1"/>
              <a:gd name="f167" fmla="*/ 3898087 f107 1"/>
              <a:gd name="f168" fmla="*/ 9459419 f108 1"/>
              <a:gd name="f169" fmla="*/ 4031133 f107 1"/>
              <a:gd name="f170" fmla="*/ 9464293 f108 1"/>
              <a:gd name="f171" fmla="*/ 4163492 f107 1"/>
              <a:gd name="f172" fmla="*/ 9469504 f108 1"/>
              <a:gd name="f173" fmla="*/ 4293793 f107 1"/>
              <a:gd name="f174" fmla="*/ 9474210 f108 1"/>
              <a:gd name="f175" fmla="*/ 4421352 f107 1"/>
              <a:gd name="f176" fmla="*/ 9487490 f108 1"/>
              <a:gd name="f177" fmla="*/ 4670298 f107 1"/>
              <a:gd name="f178" fmla="*/ 9501609 f108 1"/>
              <a:gd name="f179" fmla="*/ 4908956 f107 1"/>
              <a:gd name="f180" fmla="*/ 9516401 f108 1"/>
              <a:gd name="f181" fmla="*/ 5138013 f107 1"/>
              <a:gd name="f182" fmla="*/ 9532706 f108 1"/>
              <a:gd name="f183" fmla="*/ 5354726 f107 1"/>
              <a:gd name="f184" fmla="*/ 9549683 f108 1"/>
              <a:gd name="f185" fmla="*/ 5561838 f107 1"/>
              <a:gd name="f186" fmla="*/ 5753862 f107 1"/>
              <a:gd name="f187" fmla="*/ 9585990 f108 1"/>
              <a:gd name="f188" fmla="*/ 5934227 f107 1"/>
              <a:gd name="f189" fmla="*/ 9603975 f108 1"/>
              <a:gd name="f190" fmla="*/ 6100191 f107 1"/>
              <a:gd name="f191" fmla="*/ 9620952 f108 1"/>
              <a:gd name="f192" fmla="*/ 6252438 f107 1"/>
              <a:gd name="f193" fmla="*/ 9637089 f108 1"/>
              <a:gd name="f194" fmla="*/ 6387541 f107 1"/>
              <a:gd name="f195" fmla="*/ 9652385 f108 1"/>
              <a:gd name="f196" fmla="*/ 6509613 f107 1"/>
              <a:gd name="f197" fmla="*/ 9665160 f108 1"/>
              <a:gd name="f198" fmla="*/ 6612483 f107 1"/>
              <a:gd name="f199" fmla="*/ 9677262 f108 1"/>
              <a:gd name="f200" fmla="*/ 6698894 f107 1"/>
              <a:gd name="f201" fmla="*/ 9694576 f108 1"/>
              <a:gd name="f202" fmla="*/ 6817538 f107 1"/>
              <a:gd name="f203" fmla="*/ 9700459 f108 1"/>
              <a:gd name="f204" fmla="*/ 6858000 f107 1"/>
              <a:gd name="f205" fmla="*/ 8795105 f108 1"/>
              <a:gd name="f206" fmla="*/ 6858001 f107 1"/>
              <a:gd name="f207" fmla="*/ 2704541 f108 1"/>
              <a:gd name="f208" fmla="+- f109 0 f1"/>
              <a:gd name="f209" fmla="*/ f112 1 9700459"/>
              <a:gd name="f210" fmla="*/ f113 1 6858001"/>
              <a:gd name="f211" fmla="*/ f114 1 9700459"/>
              <a:gd name="f212" fmla="*/ f115 1 9700459"/>
              <a:gd name="f213" fmla="*/ f116 1 9700459"/>
              <a:gd name="f214" fmla="*/ f117 1 6858001"/>
              <a:gd name="f215" fmla="*/ f118 1 9700459"/>
              <a:gd name="f216" fmla="*/ f119 1 9700459"/>
              <a:gd name="f217" fmla="*/ f120 1 9700459"/>
              <a:gd name="f218" fmla="*/ f121 1 6858001"/>
              <a:gd name="f219" fmla="*/ f122 1 9700459"/>
              <a:gd name="f220" fmla="*/ f123 1 6858001"/>
              <a:gd name="f221" fmla="*/ f124 1 9700459"/>
              <a:gd name="f222" fmla="*/ f125 1 6858001"/>
              <a:gd name="f223" fmla="*/ f126 1 9700459"/>
              <a:gd name="f224" fmla="*/ f127 1 6858001"/>
              <a:gd name="f225" fmla="*/ f128 1 9700459"/>
              <a:gd name="f226" fmla="*/ f129 1 6858001"/>
              <a:gd name="f227" fmla="*/ f130 1 9700459"/>
              <a:gd name="f228" fmla="*/ f131 1 6858001"/>
              <a:gd name="f229" fmla="*/ f132 1 9700459"/>
              <a:gd name="f230" fmla="*/ f133 1 6858001"/>
              <a:gd name="f231" fmla="*/ f134 1 9700459"/>
              <a:gd name="f232" fmla="*/ f135 1 6858001"/>
              <a:gd name="f233" fmla="*/ f136 1 9700459"/>
              <a:gd name="f234" fmla="*/ f137 1 6858001"/>
              <a:gd name="f235" fmla="*/ f138 1 9700459"/>
              <a:gd name="f236" fmla="*/ f139 1 6858001"/>
              <a:gd name="f237" fmla="*/ f140 1 9700459"/>
              <a:gd name="f238" fmla="*/ f141 1 6858001"/>
              <a:gd name="f239" fmla="*/ f142 1 9700459"/>
              <a:gd name="f240" fmla="*/ f143 1 6858001"/>
              <a:gd name="f241" fmla="*/ f144 1 9700459"/>
              <a:gd name="f242" fmla="*/ f145 1 6858001"/>
              <a:gd name="f243" fmla="*/ f146 1 9700459"/>
              <a:gd name="f244" fmla="*/ f147 1 6858001"/>
              <a:gd name="f245" fmla="*/ f148 1 9700459"/>
              <a:gd name="f246" fmla="*/ f149 1 6858001"/>
              <a:gd name="f247" fmla="*/ f150 1 9700459"/>
              <a:gd name="f248" fmla="*/ f151 1 6858001"/>
              <a:gd name="f249" fmla="*/ f152 1 9700459"/>
              <a:gd name="f250" fmla="*/ f153 1 6858001"/>
              <a:gd name="f251" fmla="*/ f154 1 9700459"/>
              <a:gd name="f252" fmla="*/ f155 1 6858001"/>
              <a:gd name="f253" fmla="*/ f156 1 9700459"/>
              <a:gd name="f254" fmla="*/ f157 1 6858001"/>
              <a:gd name="f255" fmla="*/ f158 1 9700459"/>
              <a:gd name="f256" fmla="*/ f159 1 6858001"/>
              <a:gd name="f257" fmla="*/ f160 1 9700459"/>
              <a:gd name="f258" fmla="*/ f161 1 6858001"/>
              <a:gd name="f259" fmla="*/ f162 1 6858001"/>
              <a:gd name="f260" fmla="*/ f163 1 6858001"/>
              <a:gd name="f261" fmla="*/ f164 1 6858001"/>
              <a:gd name="f262" fmla="*/ f165 1 9700459"/>
              <a:gd name="f263" fmla="*/ f166 1 6858001"/>
              <a:gd name="f264" fmla="*/ f167 1 6858001"/>
              <a:gd name="f265" fmla="*/ f168 1 9700459"/>
              <a:gd name="f266" fmla="*/ f169 1 6858001"/>
              <a:gd name="f267" fmla="*/ f170 1 9700459"/>
              <a:gd name="f268" fmla="*/ f171 1 6858001"/>
              <a:gd name="f269" fmla="*/ f172 1 9700459"/>
              <a:gd name="f270" fmla="*/ f173 1 6858001"/>
              <a:gd name="f271" fmla="*/ f174 1 9700459"/>
              <a:gd name="f272" fmla="*/ f175 1 6858001"/>
              <a:gd name="f273" fmla="*/ f176 1 9700459"/>
              <a:gd name="f274" fmla="*/ f177 1 6858001"/>
              <a:gd name="f275" fmla="*/ f178 1 9700459"/>
              <a:gd name="f276" fmla="*/ f179 1 6858001"/>
              <a:gd name="f277" fmla="*/ f180 1 9700459"/>
              <a:gd name="f278" fmla="*/ f181 1 6858001"/>
              <a:gd name="f279" fmla="*/ f182 1 9700459"/>
              <a:gd name="f280" fmla="*/ f183 1 6858001"/>
              <a:gd name="f281" fmla="*/ f184 1 9700459"/>
              <a:gd name="f282" fmla="*/ f185 1 6858001"/>
              <a:gd name="f283" fmla="*/ f186 1 6858001"/>
              <a:gd name="f284" fmla="*/ f187 1 9700459"/>
              <a:gd name="f285" fmla="*/ f188 1 6858001"/>
              <a:gd name="f286" fmla="*/ f189 1 9700459"/>
              <a:gd name="f287" fmla="*/ f190 1 6858001"/>
              <a:gd name="f288" fmla="*/ f191 1 9700459"/>
              <a:gd name="f289" fmla="*/ f192 1 6858001"/>
              <a:gd name="f290" fmla="*/ f193 1 9700459"/>
              <a:gd name="f291" fmla="*/ f194 1 6858001"/>
              <a:gd name="f292" fmla="*/ f195 1 9700459"/>
              <a:gd name="f293" fmla="*/ f196 1 6858001"/>
              <a:gd name="f294" fmla="*/ f197 1 9700459"/>
              <a:gd name="f295" fmla="*/ f198 1 6858001"/>
              <a:gd name="f296" fmla="*/ f199 1 9700459"/>
              <a:gd name="f297" fmla="*/ f200 1 6858001"/>
              <a:gd name="f298" fmla="*/ f201 1 9700459"/>
              <a:gd name="f299" fmla="*/ f202 1 6858001"/>
              <a:gd name="f300" fmla="*/ f203 1 9700459"/>
              <a:gd name="f301" fmla="*/ f204 1 6858001"/>
              <a:gd name="f302" fmla="*/ f205 1 9700459"/>
              <a:gd name="f303" fmla="*/ f206 1 6858001"/>
              <a:gd name="f304" fmla="*/ f207 1 9700459"/>
              <a:gd name="f305" fmla="*/ f103 1 f110"/>
              <a:gd name="f306" fmla="*/ f104 1 f110"/>
              <a:gd name="f307" fmla="*/ f103 1 f111"/>
              <a:gd name="f308" fmla="*/ f105 1 f111"/>
              <a:gd name="f309" fmla="*/ f209 1 f110"/>
              <a:gd name="f310" fmla="*/ f210 1 f111"/>
              <a:gd name="f311" fmla="*/ f211 1 f110"/>
              <a:gd name="f312" fmla="*/ f212 1 f110"/>
              <a:gd name="f313" fmla="*/ f213 1 f110"/>
              <a:gd name="f314" fmla="*/ f214 1 f111"/>
              <a:gd name="f315" fmla="*/ f215 1 f110"/>
              <a:gd name="f316" fmla="*/ f216 1 f110"/>
              <a:gd name="f317" fmla="*/ f217 1 f110"/>
              <a:gd name="f318" fmla="*/ f218 1 f111"/>
              <a:gd name="f319" fmla="*/ f219 1 f110"/>
              <a:gd name="f320" fmla="*/ f220 1 f111"/>
              <a:gd name="f321" fmla="*/ f221 1 f110"/>
              <a:gd name="f322" fmla="*/ f222 1 f111"/>
              <a:gd name="f323" fmla="*/ f223 1 f110"/>
              <a:gd name="f324" fmla="*/ f224 1 f111"/>
              <a:gd name="f325" fmla="*/ f225 1 f110"/>
              <a:gd name="f326" fmla="*/ f226 1 f111"/>
              <a:gd name="f327" fmla="*/ f227 1 f110"/>
              <a:gd name="f328" fmla="*/ f228 1 f111"/>
              <a:gd name="f329" fmla="*/ f229 1 f110"/>
              <a:gd name="f330" fmla="*/ f230 1 f111"/>
              <a:gd name="f331" fmla="*/ f231 1 f110"/>
              <a:gd name="f332" fmla="*/ f232 1 f111"/>
              <a:gd name="f333" fmla="*/ f233 1 f110"/>
              <a:gd name="f334" fmla="*/ f234 1 f111"/>
              <a:gd name="f335" fmla="*/ f235 1 f110"/>
              <a:gd name="f336" fmla="*/ f236 1 f111"/>
              <a:gd name="f337" fmla="*/ f237 1 f110"/>
              <a:gd name="f338" fmla="*/ f238 1 f111"/>
              <a:gd name="f339" fmla="*/ f239 1 f110"/>
              <a:gd name="f340" fmla="*/ f240 1 f111"/>
              <a:gd name="f341" fmla="*/ f241 1 f110"/>
              <a:gd name="f342" fmla="*/ f242 1 f111"/>
              <a:gd name="f343" fmla="*/ f243 1 f110"/>
              <a:gd name="f344" fmla="*/ f244 1 f111"/>
              <a:gd name="f345" fmla="*/ f245 1 f110"/>
              <a:gd name="f346" fmla="*/ f246 1 f111"/>
              <a:gd name="f347" fmla="*/ f247 1 f110"/>
              <a:gd name="f348" fmla="*/ f248 1 f111"/>
              <a:gd name="f349" fmla="*/ f249 1 f110"/>
              <a:gd name="f350" fmla="*/ f250 1 f111"/>
              <a:gd name="f351" fmla="*/ f251 1 f110"/>
              <a:gd name="f352" fmla="*/ f252 1 f111"/>
              <a:gd name="f353" fmla="*/ f253 1 f110"/>
              <a:gd name="f354" fmla="*/ f254 1 f111"/>
              <a:gd name="f355" fmla="*/ f255 1 f110"/>
              <a:gd name="f356" fmla="*/ f256 1 f111"/>
              <a:gd name="f357" fmla="*/ f257 1 f110"/>
              <a:gd name="f358" fmla="*/ f258 1 f111"/>
              <a:gd name="f359" fmla="*/ f259 1 f111"/>
              <a:gd name="f360" fmla="*/ f260 1 f111"/>
              <a:gd name="f361" fmla="*/ f261 1 f111"/>
              <a:gd name="f362" fmla="*/ f262 1 f110"/>
              <a:gd name="f363" fmla="*/ f263 1 f111"/>
              <a:gd name="f364" fmla="*/ f264 1 f111"/>
              <a:gd name="f365" fmla="*/ f265 1 f110"/>
              <a:gd name="f366" fmla="*/ f266 1 f111"/>
              <a:gd name="f367" fmla="*/ f267 1 f110"/>
              <a:gd name="f368" fmla="*/ f268 1 f111"/>
              <a:gd name="f369" fmla="*/ f269 1 f110"/>
              <a:gd name="f370" fmla="*/ f270 1 f111"/>
              <a:gd name="f371" fmla="*/ f271 1 f110"/>
              <a:gd name="f372" fmla="*/ f272 1 f111"/>
              <a:gd name="f373" fmla="*/ f273 1 f110"/>
              <a:gd name="f374" fmla="*/ f274 1 f111"/>
              <a:gd name="f375" fmla="*/ f275 1 f110"/>
              <a:gd name="f376" fmla="*/ f276 1 f111"/>
              <a:gd name="f377" fmla="*/ f277 1 f110"/>
              <a:gd name="f378" fmla="*/ f278 1 f111"/>
              <a:gd name="f379" fmla="*/ f279 1 f110"/>
              <a:gd name="f380" fmla="*/ f280 1 f111"/>
              <a:gd name="f381" fmla="*/ f281 1 f110"/>
              <a:gd name="f382" fmla="*/ f282 1 f111"/>
              <a:gd name="f383" fmla="*/ f283 1 f111"/>
              <a:gd name="f384" fmla="*/ f284 1 f110"/>
              <a:gd name="f385" fmla="*/ f285 1 f111"/>
              <a:gd name="f386" fmla="*/ f286 1 f110"/>
              <a:gd name="f387" fmla="*/ f287 1 f111"/>
              <a:gd name="f388" fmla="*/ f288 1 f110"/>
              <a:gd name="f389" fmla="*/ f289 1 f111"/>
              <a:gd name="f390" fmla="*/ f290 1 f110"/>
              <a:gd name="f391" fmla="*/ f291 1 f111"/>
              <a:gd name="f392" fmla="*/ f292 1 f110"/>
              <a:gd name="f393" fmla="*/ f293 1 f111"/>
              <a:gd name="f394" fmla="*/ f294 1 f110"/>
              <a:gd name="f395" fmla="*/ f295 1 f111"/>
              <a:gd name="f396" fmla="*/ f296 1 f110"/>
              <a:gd name="f397" fmla="*/ f297 1 f111"/>
              <a:gd name="f398" fmla="*/ f298 1 f110"/>
              <a:gd name="f399" fmla="*/ f299 1 f111"/>
              <a:gd name="f400" fmla="*/ f300 1 f110"/>
              <a:gd name="f401" fmla="*/ f301 1 f111"/>
              <a:gd name="f402" fmla="*/ f302 1 f110"/>
              <a:gd name="f403" fmla="*/ f303 1 f111"/>
              <a:gd name="f404" fmla="*/ f304 1 f110"/>
              <a:gd name="f405" fmla="*/ f305 f101 1"/>
              <a:gd name="f406" fmla="*/ f306 f101 1"/>
              <a:gd name="f407" fmla="*/ f308 f102 1"/>
              <a:gd name="f408" fmla="*/ f307 f102 1"/>
              <a:gd name="f409" fmla="*/ f309 f101 1"/>
              <a:gd name="f410" fmla="*/ f310 f102 1"/>
              <a:gd name="f411" fmla="*/ f311 f101 1"/>
              <a:gd name="f412" fmla="*/ f312 f101 1"/>
              <a:gd name="f413" fmla="*/ f313 f101 1"/>
              <a:gd name="f414" fmla="*/ f314 f102 1"/>
              <a:gd name="f415" fmla="*/ f315 f101 1"/>
              <a:gd name="f416" fmla="*/ f316 f101 1"/>
              <a:gd name="f417" fmla="*/ f317 f101 1"/>
              <a:gd name="f418" fmla="*/ f318 f102 1"/>
              <a:gd name="f419" fmla="*/ f319 f101 1"/>
              <a:gd name="f420" fmla="*/ f320 f102 1"/>
              <a:gd name="f421" fmla="*/ f321 f101 1"/>
              <a:gd name="f422" fmla="*/ f322 f102 1"/>
              <a:gd name="f423" fmla="*/ f323 f101 1"/>
              <a:gd name="f424" fmla="*/ f324 f102 1"/>
              <a:gd name="f425" fmla="*/ f325 f101 1"/>
              <a:gd name="f426" fmla="*/ f326 f102 1"/>
              <a:gd name="f427" fmla="*/ f327 f101 1"/>
              <a:gd name="f428" fmla="*/ f328 f102 1"/>
              <a:gd name="f429" fmla="*/ f329 f101 1"/>
              <a:gd name="f430" fmla="*/ f330 f102 1"/>
              <a:gd name="f431" fmla="*/ f331 f101 1"/>
              <a:gd name="f432" fmla="*/ f332 f102 1"/>
              <a:gd name="f433" fmla="*/ f333 f101 1"/>
              <a:gd name="f434" fmla="*/ f334 f102 1"/>
              <a:gd name="f435" fmla="*/ f335 f101 1"/>
              <a:gd name="f436" fmla="*/ f336 f102 1"/>
              <a:gd name="f437" fmla="*/ f337 f101 1"/>
              <a:gd name="f438" fmla="*/ f338 f102 1"/>
              <a:gd name="f439" fmla="*/ f339 f101 1"/>
              <a:gd name="f440" fmla="*/ f340 f102 1"/>
              <a:gd name="f441" fmla="*/ f341 f101 1"/>
              <a:gd name="f442" fmla="*/ f342 f102 1"/>
              <a:gd name="f443" fmla="*/ f343 f101 1"/>
              <a:gd name="f444" fmla="*/ f344 f102 1"/>
              <a:gd name="f445" fmla="*/ f345 f101 1"/>
              <a:gd name="f446" fmla="*/ f346 f102 1"/>
              <a:gd name="f447" fmla="*/ f347 f101 1"/>
              <a:gd name="f448" fmla="*/ f348 f102 1"/>
              <a:gd name="f449" fmla="*/ f349 f101 1"/>
              <a:gd name="f450" fmla="*/ f350 f102 1"/>
              <a:gd name="f451" fmla="*/ f351 f101 1"/>
              <a:gd name="f452" fmla="*/ f352 f102 1"/>
              <a:gd name="f453" fmla="*/ f353 f101 1"/>
              <a:gd name="f454" fmla="*/ f354 f102 1"/>
              <a:gd name="f455" fmla="*/ f355 f101 1"/>
              <a:gd name="f456" fmla="*/ f356 f102 1"/>
              <a:gd name="f457" fmla="*/ f357 f101 1"/>
              <a:gd name="f458" fmla="*/ f358 f102 1"/>
              <a:gd name="f459" fmla="*/ f359 f102 1"/>
              <a:gd name="f460" fmla="*/ f360 f102 1"/>
              <a:gd name="f461" fmla="*/ f361 f102 1"/>
              <a:gd name="f462" fmla="*/ f362 f101 1"/>
              <a:gd name="f463" fmla="*/ f363 f102 1"/>
              <a:gd name="f464" fmla="*/ f364 f102 1"/>
              <a:gd name="f465" fmla="*/ f365 f101 1"/>
              <a:gd name="f466" fmla="*/ f366 f102 1"/>
              <a:gd name="f467" fmla="*/ f367 f101 1"/>
              <a:gd name="f468" fmla="*/ f368 f102 1"/>
              <a:gd name="f469" fmla="*/ f369 f101 1"/>
              <a:gd name="f470" fmla="*/ f370 f102 1"/>
              <a:gd name="f471" fmla="*/ f371 f101 1"/>
              <a:gd name="f472" fmla="*/ f372 f102 1"/>
              <a:gd name="f473" fmla="*/ f373 f101 1"/>
              <a:gd name="f474" fmla="*/ f374 f102 1"/>
              <a:gd name="f475" fmla="*/ f375 f101 1"/>
              <a:gd name="f476" fmla="*/ f376 f102 1"/>
              <a:gd name="f477" fmla="*/ f377 f101 1"/>
              <a:gd name="f478" fmla="*/ f378 f102 1"/>
              <a:gd name="f479" fmla="*/ f379 f101 1"/>
              <a:gd name="f480" fmla="*/ f380 f102 1"/>
              <a:gd name="f481" fmla="*/ f381 f101 1"/>
              <a:gd name="f482" fmla="*/ f382 f102 1"/>
              <a:gd name="f483" fmla="*/ f383 f102 1"/>
              <a:gd name="f484" fmla="*/ f384 f101 1"/>
              <a:gd name="f485" fmla="*/ f385 f102 1"/>
              <a:gd name="f486" fmla="*/ f386 f101 1"/>
              <a:gd name="f487" fmla="*/ f387 f102 1"/>
              <a:gd name="f488" fmla="*/ f388 f101 1"/>
              <a:gd name="f489" fmla="*/ f389 f102 1"/>
              <a:gd name="f490" fmla="*/ f390 f101 1"/>
              <a:gd name="f491" fmla="*/ f391 f102 1"/>
              <a:gd name="f492" fmla="*/ f392 f101 1"/>
              <a:gd name="f493" fmla="*/ f393 f102 1"/>
              <a:gd name="f494" fmla="*/ f394 f101 1"/>
              <a:gd name="f495" fmla="*/ f395 f102 1"/>
              <a:gd name="f496" fmla="*/ f396 f101 1"/>
              <a:gd name="f497" fmla="*/ f397 f102 1"/>
              <a:gd name="f498" fmla="*/ f398 f101 1"/>
              <a:gd name="f499" fmla="*/ f399 f102 1"/>
              <a:gd name="f500" fmla="*/ f400 f101 1"/>
              <a:gd name="f501" fmla="*/ f401 f102 1"/>
              <a:gd name="f502" fmla="*/ f402 f101 1"/>
              <a:gd name="f503" fmla="*/ f403 f102 1"/>
              <a:gd name="f504" fmla="*/ f404 f101 1"/>
            </a:gdLst>
            <a:ahLst/>
            <a:cxnLst>
              <a:cxn ang="3cd4">
                <a:pos x="hc" y="t"/>
              </a:cxn>
              <a:cxn ang="0">
                <a:pos x="r" y="vc"/>
              </a:cxn>
              <a:cxn ang="cd4">
                <a:pos x="hc" y="b"/>
              </a:cxn>
              <a:cxn ang="cd2">
                <a:pos x="l" y="vc"/>
              </a:cxn>
              <a:cxn ang="f208">
                <a:pos x="f409" y="f410"/>
              </a:cxn>
              <a:cxn ang="f208">
                <a:pos x="f411" y="f410"/>
              </a:cxn>
              <a:cxn ang="f208">
                <a:pos x="f412" y="f410"/>
              </a:cxn>
              <a:cxn ang="f208">
                <a:pos x="f413" y="f410"/>
              </a:cxn>
              <a:cxn ang="f208">
                <a:pos x="f413" y="f414"/>
              </a:cxn>
              <a:cxn ang="f208">
                <a:pos x="f415" y="f414"/>
              </a:cxn>
              <a:cxn ang="f208">
                <a:pos x="f415" y="f410"/>
              </a:cxn>
              <a:cxn ang="f208">
                <a:pos x="f416" y="f410"/>
              </a:cxn>
              <a:cxn ang="f208">
                <a:pos x="f417" y="f418"/>
              </a:cxn>
              <a:cxn ang="f208">
                <a:pos x="f419" y="f420"/>
              </a:cxn>
              <a:cxn ang="f208">
                <a:pos x="f421" y="f422"/>
              </a:cxn>
              <a:cxn ang="f208">
                <a:pos x="f423" y="f424"/>
              </a:cxn>
              <a:cxn ang="f208">
                <a:pos x="f425" y="f426"/>
              </a:cxn>
              <a:cxn ang="f208">
                <a:pos x="f427" y="f428"/>
              </a:cxn>
              <a:cxn ang="f208">
                <a:pos x="f429" y="f430"/>
              </a:cxn>
              <a:cxn ang="f208">
                <a:pos x="f431" y="f432"/>
              </a:cxn>
              <a:cxn ang="f208">
                <a:pos x="f433" y="f434"/>
              </a:cxn>
              <a:cxn ang="f208">
                <a:pos x="f435" y="f436"/>
              </a:cxn>
              <a:cxn ang="f208">
                <a:pos x="f437" y="f438"/>
              </a:cxn>
              <a:cxn ang="f208">
                <a:pos x="f439" y="f440"/>
              </a:cxn>
              <a:cxn ang="f208">
                <a:pos x="f441" y="f442"/>
              </a:cxn>
              <a:cxn ang="f208">
                <a:pos x="f443" y="f444"/>
              </a:cxn>
              <a:cxn ang="f208">
                <a:pos x="f445" y="f446"/>
              </a:cxn>
              <a:cxn ang="f208">
                <a:pos x="f447" y="f448"/>
              </a:cxn>
              <a:cxn ang="f208">
                <a:pos x="f449" y="f450"/>
              </a:cxn>
              <a:cxn ang="f208">
                <a:pos x="f451" y="f452"/>
              </a:cxn>
              <a:cxn ang="f208">
                <a:pos x="f453" y="f454"/>
              </a:cxn>
              <a:cxn ang="f208">
                <a:pos x="f455" y="f456"/>
              </a:cxn>
              <a:cxn ang="f208">
                <a:pos x="f457" y="f458"/>
              </a:cxn>
              <a:cxn ang="f208">
                <a:pos x="f455" y="f459"/>
              </a:cxn>
              <a:cxn ang="f208">
                <a:pos x="f455" y="f460"/>
              </a:cxn>
              <a:cxn ang="f208">
                <a:pos x="f453" y="f461"/>
              </a:cxn>
              <a:cxn ang="f208">
                <a:pos x="f462" y="f463"/>
              </a:cxn>
              <a:cxn ang="f208">
                <a:pos x="f449" y="f464"/>
              </a:cxn>
              <a:cxn ang="f208">
                <a:pos x="f465" y="f466"/>
              </a:cxn>
              <a:cxn ang="f208">
                <a:pos x="f467" y="f468"/>
              </a:cxn>
              <a:cxn ang="f208">
                <a:pos x="f469" y="f470"/>
              </a:cxn>
              <a:cxn ang="f208">
                <a:pos x="f471" y="f472"/>
              </a:cxn>
              <a:cxn ang="f208">
                <a:pos x="f473" y="f474"/>
              </a:cxn>
              <a:cxn ang="f208">
                <a:pos x="f475" y="f476"/>
              </a:cxn>
              <a:cxn ang="f208">
                <a:pos x="f477" y="f478"/>
              </a:cxn>
              <a:cxn ang="f208">
                <a:pos x="f479" y="f480"/>
              </a:cxn>
              <a:cxn ang="f208">
                <a:pos x="f481" y="f482"/>
              </a:cxn>
              <a:cxn ang="f208">
                <a:pos x="f427" y="f483"/>
              </a:cxn>
              <a:cxn ang="f208">
                <a:pos x="f484" y="f485"/>
              </a:cxn>
              <a:cxn ang="f208">
                <a:pos x="f486" y="f487"/>
              </a:cxn>
              <a:cxn ang="f208">
                <a:pos x="f488" y="f489"/>
              </a:cxn>
              <a:cxn ang="f208">
                <a:pos x="f490" y="f491"/>
              </a:cxn>
              <a:cxn ang="f208">
                <a:pos x="f492" y="f493"/>
              </a:cxn>
              <a:cxn ang="f208">
                <a:pos x="f494" y="f495"/>
              </a:cxn>
              <a:cxn ang="f208">
                <a:pos x="f496" y="f497"/>
              </a:cxn>
              <a:cxn ang="f208">
                <a:pos x="f498" y="f499"/>
              </a:cxn>
              <a:cxn ang="f208">
                <a:pos x="f500" y="f501"/>
              </a:cxn>
              <a:cxn ang="f208">
                <a:pos x="f502" y="f501"/>
              </a:cxn>
              <a:cxn ang="f208">
                <a:pos x="f502" y="f503"/>
              </a:cxn>
              <a:cxn ang="f208">
                <a:pos x="f504" y="f503"/>
              </a:cxn>
              <a:cxn ang="f208">
                <a:pos x="f504" y="f501"/>
              </a:cxn>
              <a:cxn ang="f208">
                <a:pos x="f412" y="f501"/>
              </a:cxn>
              <a:cxn ang="f208">
                <a:pos x="f411" y="f501"/>
              </a:cxn>
              <a:cxn ang="f208">
                <a:pos x="f409" y="f501"/>
              </a:cxn>
            </a:cxnLst>
            <a:rect l="f405" t="f408" r="f406" b="f407"/>
            <a:pathLst>
              <a:path w="9700459" h="6858001">
                <a:moveTo>
                  <a:pt x="f5" y="f5"/>
                </a:moveTo>
                <a:lnTo>
                  <a:pt x="f8" y="f5"/>
                </a:lnTo>
                <a:lnTo>
                  <a:pt x="f9" y="f5"/>
                </a:lnTo>
                <a:lnTo>
                  <a:pt x="f10" y="f5"/>
                </a:lnTo>
                <a:lnTo>
                  <a:pt x="f10" y="f11"/>
                </a:lnTo>
                <a:lnTo>
                  <a:pt x="f12" y="f11"/>
                </a:lnTo>
                <a:lnTo>
                  <a:pt x="f12" y="f5"/>
                </a:lnTo>
                <a:lnTo>
                  <a:pt x="f13" y="f5"/>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2" y="f56"/>
                </a:lnTo>
                <a:lnTo>
                  <a:pt x="f52" y="f57"/>
                </a:lnTo>
                <a:lnTo>
                  <a:pt x="f50" y="f58"/>
                </a:lnTo>
                <a:lnTo>
                  <a:pt x="f59" y="f60"/>
                </a:lnTo>
                <a:lnTo>
                  <a:pt x="f46" y="f61"/>
                </a:lnTo>
                <a:lnTo>
                  <a:pt x="f62" y="f63"/>
                </a:lnTo>
                <a:lnTo>
                  <a:pt x="f64" y="f65"/>
                </a:lnTo>
                <a:lnTo>
                  <a:pt x="f66" y="f67"/>
                </a:lnTo>
                <a:lnTo>
                  <a:pt x="f68" y="f69"/>
                </a:lnTo>
                <a:lnTo>
                  <a:pt x="f70" y="f71"/>
                </a:lnTo>
                <a:lnTo>
                  <a:pt x="f72" y="f73"/>
                </a:lnTo>
                <a:lnTo>
                  <a:pt x="f74" y="f75"/>
                </a:lnTo>
                <a:lnTo>
                  <a:pt x="f76" y="f77"/>
                </a:lnTo>
                <a:lnTo>
                  <a:pt x="f78" y="f79"/>
                </a:lnTo>
                <a:lnTo>
                  <a:pt x="f24" y="f80"/>
                </a:lnTo>
                <a:lnTo>
                  <a:pt x="f81" y="f82"/>
                </a:lnTo>
                <a:lnTo>
                  <a:pt x="f83" y="f84"/>
                </a:lnTo>
                <a:lnTo>
                  <a:pt x="f85" y="f86"/>
                </a:lnTo>
                <a:lnTo>
                  <a:pt x="f87" y="f88"/>
                </a:lnTo>
                <a:lnTo>
                  <a:pt x="f89" y="f90"/>
                </a:lnTo>
                <a:lnTo>
                  <a:pt x="f91" y="f92"/>
                </a:lnTo>
                <a:lnTo>
                  <a:pt x="f93" y="f94"/>
                </a:lnTo>
                <a:lnTo>
                  <a:pt x="f95" y="f96"/>
                </a:lnTo>
                <a:lnTo>
                  <a:pt x="f6" y="f97"/>
                </a:lnTo>
                <a:lnTo>
                  <a:pt x="f98" y="f97"/>
                </a:lnTo>
                <a:lnTo>
                  <a:pt x="f98" y="f7"/>
                </a:lnTo>
                <a:lnTo>
                  <a:pt x="f99" y="f7"/>
                </a:lnTo>
                <a:lnTo>
                  <a:pt x="f99" y="f97"/>
                </a:lnTo>
                <a:lnTo>
                  <a:pt x="f9" y="f97"/>
                </a:lnTo>
                <a:lnTo>
                  <a:pt x="f8" y="f97"/>
                </a:lnTo>
                <a:lnTo>
                  <a:pt x="f5" y="f97"/>
                </a:lnTo>
                <a:close/>
              </a:path>
            </a:pathLst>
          </a:custGeom>
          <a:gradFill>
            <a:gsLst>
              <a:gs pos="0%">
                <a:srgbClr val="FFFFFF"/>
              </a:gs>
              <a:gs pos="100%">
                <a:srgbClr val="A9A9A9"/>
              </a:gs>
            </a:gsLst>
            <a:path path="circle">
              <a:fillToRect l="56.591%" t="65%" r="43.409%" b="35%"/>
            </a:path>
          </a:gra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Title 1">
            <a:extLst>
              <a:ext uri="{FF2B5EF4-FFF2-40B4-BE49-F238E27FC236}">
                <a16:creationId xmlns:a16="http://schemas.microsoft.com/office/drawing/2014/main" id="{2B063EE9-1BF5-A9E3-08BA-9216D28CB8C1}"/>
              </a:ext>
            </a:extLst>
          </p:cNvPr>
          <p:cNvSpPr txBox="1">
            <a:spLocks noGrp="1"/>
          </p:cNvSpPr>
          <p:nvPr>
            <p:ph type="title"/>
          </p:nvPr>
        </p:nvSpPr>
        <p:spPr>
          <a:xfrm>
            <a:off x="1154951" y="1447796"/>
            <a:ext cx="6974915" cy="3329577"/>
          </a:xfrm>
        </p:spPr>
        <p:txBody>
          <a:bodyPr anchor="b">
            <a:normAutofit/>
          </a:bodyPr>
          <a:lstStyle/>
          <a:p>
            <a:pPr lvl="0"/>
            <a:r>
              <a:rPr lang="en-US" sz="7200">
                <a:solidFill>
                  <a:srgbClr val="1E5155"/>
                </a:solidFill>
              </a:rPr>
              <a:t>Q&amp;A</a:t>
            </a:r>
          </a:p>
        </p:txBody>
      </p:sp>
      <p:sp>
        <p:nvSpPr>
          <p:cNvPr id="12" name="Rectangle 24">
            <a:extLst>
              <a:ext uri="{FF2B5EF4-FFF2-40B4-BE49-F238E27FC236}">
                <a16:creationId xmlns:a16="http://schemas.microsoft.com/office/drawing/2014/main" id="{A8851B03-8A1E-89CF-8410-9A83BB5C0CB1}"/>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10.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714CF-9352-7F22-0E63-57728234FCED}"/>
              </a:ext>
            </a:extLst>
          </p:cNvPr>
          <p:cNvSpPr>
            <a:spLocks noGrp="1"/>
          </p:cNvSpPr>
          <p:nvPr>
            <p:ph type="title"/>
          </p:nvPr>
        </p:nvSpPr>
        <p:spPr>
          <a:xfrm>
            <a:off x="646115" y="452719"/>
            <a:ext cx="9404722" cy="1400531"/>
          </a:xfrm>
        </p:spPr>
        <p:txBody>
          <a:bodyPr wrap="square" anchor="t">
            <a:normAutofit/>
          </a:bodyPr>
          <a:lstStyle/>
          <a:p>
            <a:r>
              <a:rPr lang="en-GB" dirty="0"/>
              <a:t>References </a:t>
            </a:r>
          </a:p>
        </p:txBody>
      </p:sp>
      <p:graphicFrame>
        <p:nvGraphicFramePr>
          <p:cNvPr id="9" name="Text Placeholder 2">
            <a:extLst>
              <a:ext uri="{FF2B5EF4-FFF2-40B4-BE49-F238E27FC236}">
                <a16:creationId xmlns:a16="http://schemas.microsoft.com/office/drawing/2014/main" id="{34B59466-FD33-892D-88DD-893848574878}"/>
              </a:ext>
            </a:extLst>
          </p:cNvPr>
          <p:cNvGraphicFramePr>
            <a:graphicFrameLocks noGrp="1"/>
          </p:cNvGraphicFramePr>
          <p:nvPr>
            <p:ph idx="1"/>
          </p:nvPr>
        </p:nvGraphicFramePr>
        <p:xfrm>
          <a:off x="646116" y="2250827"/>
          <a:ext cx="7150096" cy="3337338"/>
        </p:xfrm>
        <a:graphic>
          <a:graphicData uri="http://purl.oclc.org/ooxml/drawingml/diagram">
            <dgm:relIds xmlns:dgm="http://purl.oclc.org/ooxml/drawingml/diagram" xmlns:r="http://purl.oclc.org/ooxml/officeDocument/relationships" r:dm="rId2" r:lo="rId3" r:qs="rId4" r:cs="rId5"/>
          </a:graphicData>
        </a:graphic>
      </p:graphicFrame>
      <p:pic>
        <p:nvPicPr>
          <p:cNvPr id="5" name="Content Placeholder 4" descr="A cartoon of a person holding a flashlight">
            <a:extLst>
              <a:ext uri="{FF2B5EF4-FFF2-40B4-BE49-F238E27FC236}">
                <a16:creationId xmlns:a16="http://schemas.microsoft.com/office/drawing/2014/main" id="{25398511-2163-8946-4F9C-38F6478B1E37}"/>
              </a:ext>
            </a:extLst>
          </p:cNvPr>
          <p:cNvPicPr>
            <a:picLocks noGrp="1" noChangeAspect="1"/>
          </p:cNvPicPr>
          <p:nvPr>
            <p:ph idx="2"/>
          </p:nvPr>
        </p:nvPicPr>
        <p:blipFill>
          <a:blip r:embed="rId7">
            <a:extLst>
              <a:ext uri="{28A0092B-C50C-407E-A947-70E740481C1C}">
                <a14:useLocalDpi xmlns:a14="http://schemas.microsoft.com/office/drawing/2010/main" val="0"/>
              </a:ext>
            </a:extLst>
          </a:blip>
          <a:stretch>
            <a:fillRect/>
          </a:stretch>
        </p:blipFill>
        <p:spPr>
          <a:xfrm>
            <a:off x="7796212" y="2250827"/>
            <a:ext cx="4395788" cy="3337338"/>
          </a:xfrm>
        </p:spPr>
      </p:pic>
      <p:sp>
        <p:nvSpPr>
          <p:cNvPr id="6" name="TextBox 5">
            <a:extLst>
              <a:ext uri="{FF2B5EF4-FFF2-40B4-BE49-F238E27FC236}">
                <a16:creationId xmlns:a16="http://schemas.microsoft.com/office/drawing/2014/main" id="{76D932D5-C0C2-A355-9040-B5617F8F3C37}"/>
              </a:ext>
            </a:extLst>
          </p:cNvPr>
          <p:cNvSpPr txBox="1"/>
          <p:nvPr/>
        </p:nvSpPr>
        <p:spPr>
          <a:xfrm>
            <a:off x="7796212" y="5588165"/>
            <a:ext cx="4395788" cy="369332"/>
          </a:xfrm>
          <a:prstGeom prst="rect">
            <a:avLst/>
          </a:prstGeom>
          <a:noFill/>
        </p:spPr>
        <p:txBody>
          <a:bodyPr wrap="square" rtlCol="0">
            <a:spAutoFit/>
          </a:bodyPr>
          <a:lstStyle/>
          <a:p>
            <a:r>
              <a:rPr lang="en-GB" dirty="0"/>
              <a:t>Internet sources </a:t>
            </a:r>
          </a:p>
        </p:txBody>
      </p:sp>
    </p:spTree>
    <p:extLst>
      <p:ext uri="{BB962C8B-B14F-4D97-AF65-F5344CB8AC3E}">
        <p14:creationId xmlns:p14="http://schemas.microsoft.com/office/powerpoint/2010/main" val="3949658632"/>
      </p:ext>
    </p:extLst>
  </p:cSld>
  <p:clrMapOvr>
    <a:masterClrMapping/>
  </p:clrMapOvr>
</p:sld>
</file>

<file path=ppt/theme/theme1.xml><?xml version="1.0" encoding="utf-8"?>
<a:theme xmlns:a="http://purl.oclc.org/ooxml/drawingml/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emplate>Ion</Template>
  <TotalTime>0</TotalTime>
  <Words>922</Words>
  <Application>Microsoft Office PowerPoint</Application>
  <PresentationFormat>Widescreen</PresentationFormat>
  <Paragraphs>80</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Century Gothic</vt:lpstr>
      <vt:lpstr>Wingdings 3</vt:lpstr>
      <vt:lpstr>Ion</vt:lpstr>
      <vt:lpstr>Emotional Intelligence: Understanding, Managing, and Improving EI</vt:lpstr>
      <vt:lpstr>Exploring Emotional Intelligence (EI) for Personal and Professional Growth</vt:lpstr>
      <vt:lpstr>Components of EI</vt:lpstr>
      <vt:lpstr>Reflecting on Your Own Emotional Intelligence</vt:lpstr>
      <vt:lpstr>Benefits of Emotional Intelligence</vt:lpstr>
      <vt:lpstr>Using Emotional Intelligence to Reason Out Your Emotions</vt:lpstr>
      <vt:lpstr>Improving and Capitalizing on Emotional Intelligence</vt:lpstr>
      <vt:lpstr>"Emotional Intelligence is not only about understanding and controlling your own emotions but also about fostering meaningful interactions with others. Continuous reflection and improvement in EI can lead to personal growth and success in both personal and professional life.“(Goleman, 1996; Bradberry and Greaves, 2009).</vt:lpstr>
      <vt:lpstr>Q&amp;A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Radoslav Nikolov (2118366)</dc:creator>
  <cp:lastModifiedBy>Radoslav Nikolov (2118366)</cp:lastModifiedBy>
  <cp:revision>4</cp:revision>
  <dcterms:created xsi:type="dcterms:W3CDTF">2024-10-16T13:37:39Z</dcterms:created>
  <dcterms:modified xsi:type="dcterms:W3CDTF">2024-10-20T16:41:15Z</dcterms:modified>
</cp:coreProperties>
</file>