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364" r:id="rId2"/>
    <p:sldId id="383" r:id="rId3"/>
    <p:sldId id="380" r:id="rId4"/>
    <p:sldId id="365" r:id="rId5"/>
    <p:sldId id="381" r:id="rId6"/>
    <p:sldId id="378" r:id="rId7"/>
    <p:sldId id="384" r:id="rId8"/>
    <p:sldId id="385" r:id="rId9"/>
    <p:sldId id="379" r:id="rId10"/>
    <p:sldId id="38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ACC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6" autoAdjust="0"/>
    <p:restoredTop sz="94689"/>
  </p:normalViewPr>
  <p:slideViewPr>
    <p:cSldViewPr snapToGrid="0" showGuides="1">
      <p:cViewPr>
        <p:scale>
          <a:sx n="66" d="100"/>
          <a:sy n="66" d="100"/>
        </p:scale>
        <p:origin x="632" y="41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AF4569-0659-2321-1132-62978A92A759}"/>
              </a:ext>
            </a:extLst>
          </p:cNvPr>
          <p:cNvSpPr>
            <a:spLocks noGrp="1"/>
          </p:cNvSpPr>
          <p:nvPr>
            <p:ph type="dt" sz="half" idx="10"/>
          </p:nvPr>
        </p:nvSpPr>
        <p:spPr>
          <a:xfrm>
            <a:off x="527051" y="6524626"/>
            <a:ext cx="1295400" cy="219075"/>
          </a:xfrm>
        </p:spPr>
        <p:txBody>
          <a:bodyPr/>
          <a:lstStyle>
            <a:lvl1pPr>
              <a:defRPr/>
            </a:lvl1pPr>
          </a:lstStyle>
          <a:p>
            <a:pPr>
              <a:defRPr/>
            </a:pPr>
            <a:fld id="{FA356D0D-2478-47FE-8DAB-B92005DC1F0F}" type="datetime1">
              <a:rPr lang="en-GB" altLang="en-US"/>
              <a:pPr>
                <a:defRPr/>
              </a:pPr>
              <a:t>06/11/2025</a:t>
            </a:fld>
            <a:endParaRPr lang="en-GB" altLang="en-US"/>
          </a:p>
        </p:txBody>
      </p:sp>
      <p:sp>
        <p:nvSpPr>
          <p:cNvPr id="5" name="Footer Placeholder 4">
            <a:extLst>
              <a:ext uri="{FF2B5EF4-FFF2-40B4-BE49-F238E27FC236}">
                <a16:creationId xmlns:a16="http://schemas.microsoft.com/office/drawing/2014/main" id="{9357CDB6-9683-923D-F4D6-A16690F87D7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D90B911E-47D2-A792-94A7-10C09A82D207}"/>
              </a:ext>
            </a:extLst>
          </p:cNvPr>
          <p:cNvSpPr>
            <a:spLocks noGrp="1"/>
          </p:cNvSpPr>
          <p:nvPr>
            <p:ph type="sldNum" sz="quarter" idx="12"/>
          </p:nvPr>
        </p:nvSpPr>
        <p:spPr/>
        <p:txBody>
          <a:bodyPr/>
          <a:lstStyle>
            <a:lvl1pPr>
              <a:defRPr/>
            </a:lvl1pPr>
          </a:lstStyle>
          <a:p>
            <a:pPr>
              <a:defRPr/>
            </a:pPr>
            <a:fld id="{A8346AB5-70ED-450A-9530-2033B8E8E0D8}" type="slidenum">
              <a:rPr lang="en-GB" altLang="en-US"/>
              <a:pPr>
                <a:defRPr/>
              </a:pPr>
              <a:t>‹#›</a:t>
            </a:fld>
            <a:endParaRPr lang="en-GB" altLang="en-US"/>
          </a:p>
        </p:txBody>
      </p:sp>
    </p:spTree>
    <p:extLst>
      <p:ext uri="{BB962C8B-B14F-4D97-AF65-F5344CB8AC3E}">
        <p14:creationId xmlns:p14="http://schemas.microsoft.com/office/powerpoint/2010/main" val="40035250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B551927-1F9D-988A-F05E-7708C60A55EF}"/>
              </a:ext>
            </a:extLst>
          </p:cNvPr>
          <p:cNvSpPr>
            <a:spLocks noGrp="1"/>
          </p:cNvSpPr>
          <p:nvPr>
            <p:ph type="dt" sz="half" idx="10"/>
          </p:nvPr>
        </p:nvSpPr>
        <p:spPr/>
        <p:txBody>
          <a:bodyPr/>
          <a:lstStyle>
            <a:lvl1pPr>
              <a:defRPr/>
            </a:lvl1pPr>
          </a:lstStyle>
          <a:p>
            <a:pPr>
              <a:defRPr/>
            </a:pPr>
            <a:fld id="{30226994-B490-4403-8CE4-43D4FD570BBD}" type="datetime1">
              <a:rPr lang="en-GB" altLang="en-US"/>
              <a:pPr>
                <a:defRPr/>
              </a:pPr>
              <a:t>06/11/2025</a:t>
            </a:fld>
            <a:endParaRPr lang="en-GB" altLang="en-US"/>
          </a:p>
        </p:txBody>
      </p:sp>
      <p:sp>
        <p:nvSpPr>
          <p:cNvPr id="5" name="Footer Placeholder 4">
            <a:extLst>
              <a:ext uri="{FF2B5EF4-FFF2-40B4-BE49-F238E27FC236}">
                <a16:creationId xmlns:a16="http://schemas.microsoft.com/office/drawing/2014/main" id="{932EE8AB-0893-1027-952A-74CFAC50E876}"/>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6ECCC9B7-A74F-F725-6C2C-9C3690A8FFC8}"/>
              </a:ext>
            </a:extLst>
          </p:cNvPr>
          <p:cNvSpPr>
            <a:spLocks noGrp="1"/>
          </p:cNvSpPr>
          <p:nvPr>
            <p:ph type="sldNum" sz="quarter" idx="12"/>
          </p:nvPr>
        </p:nvSpPr>
        <p:spPr/>
        <p:txBody>
          <a:bodyPr/>
          <a:lstStyle>
            <a:lvl1pPr>
              <a:defRPr/>
            </a:lvl1pPr>
          </a:lstStyle>
          <a:p>
            <a:pPr>
              <a:defRPr/>
            </a:pPr>
            <a:fld id="{9AFB928A-D6AD-4F2A-B2DD-923741E90643}" type="slidenum">
              <a:rPr lang="en-GB" altLang="en-US"/>
              <a:pPr>
                <a:defRPr/>
              </a:pPr>
              <a:t>‹#›</a:t>
            </a:fld>
            <a:endParaRPr lang="en-GB" altLang="en-US"/>
          </a:p>
        </p:txBody>
      </p:sp>
    </p:spTree>
    <p:extLst>
      <p:ext uri="{BB962C8B-B14F-4D97-AF65-F5344CB8AC3E}">
        <p14:creationId xmlns:p14="http://schemas.microsoft.com/office/powerpoint/2010/main" val="18568954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F389BC9-DFAC-C707-387C-8A0EB4C4AAC6}"/>
              </a:ext>
            </a:extLst>
          </p:cNvPr>
          <p:cNvSpPr>
            <a:spLocks noGrp="1"/>
          </p:cNvSpPr>
          <p:nvPr>
            <p:ph type="dt" sz="half" idx="10"/>
          </p:nvPr>
        </p:nvSpPr>
        <p:spPr/>
        <p:txBody>
          <a:bodyPr/>
          <a:lstStyle>
            <a:lvl1pPr>
              <a:defRPr/>
            </a:lvl1pPr>
          </a:lstStyle>
          <a:p>
            <a:pPr>
              <a:defRPr/>
            </a:pPr>
            <a:fld id="{031DCA91-53F4-49BC-9425-BD4ED78DF6F3}"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6B90EAC4-913A-CF25-D1C2-ACB4ABCB0881}"/>
              </a:ext>
            </a:extLst>
          </p:cNvPr>
          <p:cNvSpPr>
            <a:spLocks noGrp="1"/>
          </p:cNvSpPr>
          <p:nvPr>
            <p:ph type="sldNum" sz="quarter" idx="11"/>
          </p:nvPr>
        </p:nvSpPr>
        <p:spPr/>
        <p:txBody>
          <a:bodyPr/>
          <a:lstStyle>
            <a:lvl1pPr>
              <a:defRPr/>
            </a:lvl1pPr>
          </a:lstStyle>
          <a:p>
            <a:pPr>
              <a:defRPr/>
            </a:pPr>
            <a:fld id="{CA86B909-6953-454E-922A-05FE74F3E91B}" type="slidenum">
              <a:rPr lang="en-GB" altLang="en-US"/>
              <a:pPr>
                <a:defRPr/>
              </a:pPr>
              <a:t>‹#›</a:t>
            </a:fld>
            <a:endParaRPr lang="en-GB" altLang="en-US"/>
          </a:p>
        </p:txBody>
      </p:sp>
    </p:spTree>
    <p:extLst>
      <p:ext uri="{BB962C8B-B14F-4D97-AF65-F5344CB8AC3E}">
        <p14:creationId xmlns:p14="http://schemas.microsoft.com/office/powerpoint/2010/main" val="40001641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659FE73A-7CFF-F58B-4EBE-F036E86E018D}"/>
              </a:ext>
            </a:extLst>
          </p:cNvPr>
          <p:cNvSpPr>
            <a:spLocks noGrp="1"/>
          </p:cNvSpPr>
          <p:nvPr>
            <p:ph type="dt" sz="half" idx="10"/>
          </p:nvPr>
        </p:nvSpPr>
        <p:spPr/>
        <p:txBody>
          <a:bodyPr/>
          <a:lstStyle>
            <a:lvl1pPr>
              <a:defRPr/>
            </a:lvl1pPr>
          </a:lstStyle>
          <a:p>
            <a:pPr>
              <a:defRPr/>
            </a:pPr>
            <a:fld id="{742C5CC8-B2EB-4FCA-9C2F-BDABBC953608}"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7FA105AE-8232-B6DA-5203-EE356F1E314A}"/>
              </a:ext>
            </a:extLst>
          </p:cNvPr>
          <p:cNvSpPr>
            <a:spLocks noGrp="1"/>
          </p:cNvSpPr>
          <p:nvPr>
            <p:ph type="sldNum" sz="quarter" idx="11"/>
          </p:nvPr>
        </p:nvSpPr>
        <p:spPr/>
        <p:txBody>
          <a:bodyPr/>
          <a:lstStyle>
            <a:lvl1pPr>
              <a:defRPr/>
            </a:lvl1pPr>
          </a:lstStyle>
          <a:p>
            <a:pPr>
              <a:defRPr/>
            </a:pPr>
            <a:fld id="{3DA9162A-D4C6-4BE6-80AC-343E718106D9}" type="slidenum">
              <a:rPr lang="en-GB" altLang="en-US"/>
              <a:pPr>
                <a:defRPr/>
              </a:pPr>
              <a:t>‹#›</a:t>
            </a:fld>
            <a:endParaRPr lang="en-GB" altLang="en-US"/>
          </a:p>
        </p:txBody>
      </p:sp>
    </p:spTree>
    <p:extLst>
      <p:ext uri="{BB962C8B-B14F-4D97-AF65-F5344CB8AC3E}">
        <p14:creationId xmlns:p14="http://schemas.microsoft.com/office/powerpoint/2010/main" val="2876104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22C9F61-1987-C7A1-9600-3B1069708D88}"/>
              </a:ext>
            </a:extLst>
          </p:cNvPr>
          <p:cNvSpPr>
            <a:spLocks noGrp="1"/>
          </p:cNvSpPr>
          <p:nvPr>
            <p:ph type="dt" sz="half" idx="10"/>
          </p:nvPr>
        </p:nvSpPr>
        <p:spPr/>
        <p:txBody>
          <a:bodyPr/>
          <a:lstStyle>
            <a:lvl1pPr>
              <a:defRPr/>
            </a:lvl1pPr>
          </a:lstStyle>
          <a:p>
            <a:pPr>
              <a:defRPr/>
            </a:pPr>
            <a:fld id="{192482D0-6B59-43EB-A2E6-BEADFA88CF98}" type="datetime1">
              <a:rPr lang="en-GB" altLang="en-US"/>
              <a:pPr>
                <a:defRPr/>
              </a:pPr>
              <a:t>06/11/2025</a:t>
            </a:fld>
            <a:endParaRPr lang="en-GB" altLang="en-US"/>
          </a:p>
        </p:txBody>
      </p:sp>
      <p:sp>
        <p:nvSpPr>
          <p:cNvPr id="8" name="Slide Number Placeholder 5">
            <a:extLst>
              <a:ext uri="{FF2B5EF4-FFF2-40B4-BE49-F238E27FC236}">
                <a16:creationId xmlns:a16="http://schemas.microsoft.com/office/drawing/2014/main" id="{3F234557-D565-AC27-1CDE-3870D5D7D046}"/>
              </a:ext>
            </a:extLst>
          </p:cNvPr>
          <p:cNvSpPr>
            <a:spLocks noGrp="1"/>
          </p:cNvSpPr>
          <p:nvPr>
            <p:ph type="sldNum" sz="quarter" idx="11"/>
          </p:nvPr>
        </p:nvSpPr>
        <p:spPr/>
        <p:txBody>
          <a:bodyPr/>
          <a:lstStyle>
            <a:lvl1pPr>
              <a:defRPr/>
            </a:lvl1pPr>
          </a:lstStyle>
          <a:p>
            <a:pPr>
              <a:defRPr/>
            </a:pPr>
            <a:fld id="{92F3B91C-6529-43C7-B4BA-62549480CC9D}" type="slidenum">
              <a:rPr lang="en-GB" altLang="en-US"/>
              <a:pPr>
                <a:defRPr/>
              </a:pPr>
              <a:t>‹#›</a:t>
            </a:fld>
            <a:endParaRPr lang="en-GB" altLang="en-US"/>
          </a:p>
        </p:txBody>
      </p:sp>
    </p:spTree>
    <p:extLst>
      <p:ext uri="{BB962C8B-B14F-4D97-AF65-F5344CB8AC3E}">
        <p14:creationId xmlns:p14="http://schemas.microsoft.com/office/powerpoint/2010/main" val="5288720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110769A-89FC-6C0C-1042-AD6A20A3C994}"/>
              </a:ext>
            </a:extLst>
          </p:cNvPr>
          <p:cNvSpPr>
            <a:spLocks noGrp="1"/>
          </p:cNvSpPr>
          <p:nvPr>
            <p:ph type="dt" sz="half" idx="10"/>
          </p:nvPr>
        </p:nvSpPr>
        <p:spPr/>
        <p:txBody>
          <a:bodyPr/>
          <a:lstStyle>
            <a:lvl1pPr>
              <a:defRPr/>
            </a:lvl1pPr>
          </a:lstStyle>
          <a:p>
            <a:pPr>
              <a:defRPr/>
            </a:pPr>
            <a:fld id="{C8139EDA-6186-42E4-AD19-8C038518D62B}" type="datetime1">
              <a:rPr lang="en-GB" altLang="en-US"/>
              <a:pPr>
                <a:defRPr/>
              </a:pPr>
              <a:t>06/11/2025</a:t>
            </a:fld>
            <a:endParaRPr lang="en-GB" altLang="en-US"/>
          </a:p>
        </p:txBody>
      </p:sp>
      <p:sp>
        <p:nvSpPr>
          <p:cNvPr id="4" name="Slide Number Placeholder 5">
            <a:extLst>
              <a:ext uri="{FF2B5EF4-FFF2-40B4-BE49-F238E27FC236}">
                <a16:creationId xmlns:a16="http://schemas.microsoft.com/office/drawing/2014/main" id="{61236328-BA85-38B0-4F47-FBEDDDAA6FF9}"/>
              </a:ext>
            </a:extLst>
          </p:cNvPr>
          <p:cNvSpPr>
            <a:spLocks noGrp="1"/>
          </p:cNvSpPr>
          <p:nvPr>
            <p:ph type="sldNum" sz="quarter" idx="11"/>
          </p:nvPr>
        </p:nvSpPr>
        <p:spPr/>
        <p:txBody>
          <a:bodyPr/>
          <a:lstStyle>
            <a:lvl1pPr>
              <a:defRPr/>
            </a:lvl1pPr>
          </a:lstStyle>
          <a:p>
            <a:pPr>
              <a:defRPr/>
            </a:pPr>
            <a:fld id="{3A35B565-CEE5-45AB-B707-06E43140C85F}" type="slidenum">
              <a:rPr lang="en-GB" altLang="en-US"/>
              <a:pPr>
                <a:defRPr/>
              </a:pPr>
              <a:t>‹#›</a:t>
            </a:fld>
            <a:endParaRPr lang="en-GB" altLang="en-US"/>
          </a:p>
        </p:txBody>
      </p:sp>
    </p:spTree>
    <p:extLst>
      <p:ext uri="{BB962C8B-B14F-4D97-AF65-F5344CB8AC3E}">
        <p14:creationId xmlns:p14="http://schemas.microsoft.com/office/powerpoint/2010/main" val="5427372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F78643B6-9009-D2EC-E03D-7B89D42F4E2F}"/>
              </a:ext>
            </a:extLst>
          </p:cNvPr>
          <p:cNvSpPr>
            <a:spLocks noGrp="1"/>
          </p:cNvSpPr>
          <p:nvPr>
            <p:ph type="dt" sz="half" idx="10"/>
          </p:nvPr>
        </p:nvSpPr>
        <p:spPr/>
        <p:txBody>
          <a:bodyPr/>
          <a:lstStyle>
            <a:lvl1pPr>
              <a:defRPr/>
            </a:lvl1pPr>
          </a:lstStyle>
          <a:p>
            <a:pPr>
              <a:defRPr/>
            </a:pPr>
            <a:fld id="{5E23D760-A5D6-4408-9293-3816AB405458}" type="datetime1">
              <a:rPr lang="en-GB" altLang="en-US"/>
              <a:pPr>
                <a:defRPr/>
              </a:pPr>
              <a:t>06/11/2025</a:t>
            </a:fld>
            <a:endParaRPr lang="en-GB" altLang="en-US"/>
          </a:p>
        </p:txBody>
      </p:sp>
      <p:sp>
        <p:nvSpPr>
          <p:cNvPr id="3" name="Slide Number Placeholder 5">
            <a:extLst>
              <a:ext uri="{FF2B5EF4-FFF2-40B4-BE49-F238E27FC236}">
                <a16:creationId xmlns:a16="http://schemas.microsoft.com/office/drawing/2014/main" id="{10E17C46-3D3B-A498-50D1-09335F4622E1}"/>
              </a:ext>
            </a:extLst>
          </p:cNvPr>
          <p:cNvSpPr>
            <a:spLocks noGrp="1"/>
          </p:cNvSpPr>
          <p:nvPr>
            <p:ph type="sldNum" sz="quarter" idx="11"/>
          </p:nvPr>
        </p:nvSpPr>
        <p:spPr/>
        <p:txBody>
          <a:bodyPr/>
          <a:lstStyle>
            <a:lvl1pPr>
              <a:defRPr/>
            </a:lvl1pPr>
          </a:lstStyle>
          <a:p>
            <a:pPr>
              <a:defRPr/>
            </a:pPr>
            <a:fld id="{1627DB7A-9E6D-4CCE-BDBB-D06183803CCF}" type="slidenum">
              <a:rPr lang="en-GB" altLang="en-US"/>
              <a:pPr>
                <a:defRPr/>
              </a:pPr>
              <a:t>‹#›</a:t>
            </a:fld>
            <a:endParaRPr lang="en-GB" altLang="en-US"/>
          </a:p>
        </p:txBody>
      </p:sp>
    </p:spTree>
    <p:extLst>
      <p:ext uri="{BB962C8B-B14F-4D97-AF65-F5344CB8AC3E}">
        <p14:creationId xmlns:p14="http://schemas.microsoft.com/office/powerpoint/2010/main" val="355164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8326A2FA-02CC-0B62-C5E1-6C1624ECA437}"/>
              </a:ext>
            </a:extLst>
          </p:cNvPr>
          <p:cNvSpPr>
            <a:spLocks noGrp="1"/>
          </p:cNvSpPr>
          <p:nvPr>
            <p:ph type="dt" sz="half" idx="10"/>
          </p:nvPr>
        </p:nvSpPr>
        <p:spPr/>
        <p:txBody>
          <a:bodyPr/>
          <a:lstStyle>
            <a:lvl1pPr>
              <a:defRPr/>
            </a:lvl1pPr>
          </a:lstStyle>
          <a:p>
            <a:pPr>
              <a:defRPr/>
            </a:pPr>
            <a:fld id="{1815CC12-B3B9-474E-933E-043F12DE8238}"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5837F502-3C1D-7A8D-52F3-CAED73093E89}"/>
              </a:ext>
            </a:extLst>
          </p:cNvPr>
          <p:cNvSpPr>
            <a:spLocks noGrp="1"/>
          </p:cNvSpPr>
          <p:nvPr>
            <p:ph type="sldNum" sz="quarter" idx="11"/>
          </p:nvPr>
        </p:nvSpPr>
        <p:spPr/>
        <p:txBody>
          <a:bodyPr/>
          <a:lstStyle>
            <a:lvl1pPr>
              <a:defRPr/>
            </a:lvl1pPr>
          </a:lstStyle>
          <a:p>
            <a:pPr>
              <a:defRPr/>
            </a:pPr>
            <a:fld id="{C6450803-9B60-429C-BEAC-5774A5E11D5A}" type="slidenum">
              <a:rPr lang="en-GB" altLang="en-US"/>
              <a:pPr>
                <a:defRPr/>
              </a:pPr>
              <a:t>‹#›</a:t>
            </a:fld>
            <a:endParaRPr lang="en-GB" altLang="en-US"/>
          </a:p>
        </p:txBody>
      </p:sp>
    </p:spTree>
    <p:extLst>
      <p:ext uri="{BB962C8B-B14F-4D97-AF65-F5344CB8AC3E}">
        <p14:creationId xmlns:p14="http://schemas.microsoft.com/office/powerpoint/2010/main" val="14816181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5A919774-B368-632C-B58C-668A1F4060E9}"/>
              </a:ext>
            </a:extLst>
          </p:cNvPr>
          <p:cNvSpPr>
            <a:spLocks noGrp="1"/>
          </p:cNvSpPr>
          <p:nvPr>
            <p:ph type="dt" sz="half" idx="10"/>
          </p:nvPr>
        </p:nvSpPr>
        <p:spPr/>
        <p:txBody>
          <a:bodyPr/>
          <a:lstStyle>
            <a:lvl1pPr>
              <a:defRPr/>
            </a:lvl1pPr>
          </a:lstStyle>
          <a:p>
            <a:pPr>
              <a:defRPr/>
            </a:pPr>
            <a:fld id="{14FA25EF-011C-4B5E-B678-5C09381164A5}"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279CBBFB-191C-419E-CAC2-F4A171A6D755}"/>
              </a:ext>
            </a:extLst>
          </p:cNvPr>
          <p:cNvSpPr>
            <a:spLocks noGrp="1"/>
          </p:cNvSpPr>
          <p:nvPr>
            <p:ph type="sldNum" sz="quarter" idx="11"/>
          </p:nvPr>
        </p:nvSpPr>
        <p:spPr/>
        <p:txBody>
          <a:bodyPr/>
          <a:lstStyle>
            <a:lvl1pPr>
              <a:defRPr/>
            </a:lvl1pPr>
          </a:lstStyle>
          <a:p>
            <a:pPr>
              <a:defRPr/>
            </a:pPr>
            <a:fld id="{6C223C29-2C36-480D-8620-E0754310421F}" type="slidenum">
              <a:rPr lang="en-GB" altLang="en-US"/>
              <a:pPr>
                <a:defRPr/>
              </a:pPr>
              <a:t>‹#›</a:t>
            </a:fld>
            <a:endParaRPr lang="en-GB" altLang="en-US"/>
          </a:p>
        </p:txBody>
      </p:sp>
    </p:spTree>
    <p:extLst>
      <p:ext uri="{BB962C8B-B14F-4D97-AF65-F5344CB8AC3E}">
        <p14:creationId xmlns:p14="http://schemas.microsoft.com/office/powerpoint/2010/main" val="35430064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7D906F-2A1B-B326-EDE7-9006B53F240B}"/>
              </a:ext>
            </a:extLst>
          </p:cNvPr>
          <p:cNvSpPr>
            <a:spLocks noGrp="1"/>
          </p:cNvSpPr>
          <p:nvPr>
            <p:ph type="dt" sz="half" idx="10"/>
          </p:nvPr>
        </p:nvSpPr>
        <p:spPr/>
        <p:txBody>
          <a:bodyPr/>
          <a:lstStyle>
            <a:lvl1pPr>
              <a:defRPr/>
            </a:lvl1pPr>
          </a:lstStyle>
          <a:p>
            <a:pPr>
              <a:defRPr/>
            </a:pPr>
            <a:fld id="{C5943883-E3DA-4D48-9F4D-6A70BAD0FEF1}"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8A0D2712-9F7C-5A2D-8E35-C57EA177B8AF}"/>
              </a:ext>
            </a:extLst>
          </p:cNvPr>
          <p:cNvSpPr>
            <a:spLocks noGrp="1"/>
          </p:cNvSpPr>
          <p:nvPr>
            <p:ph type="sldNum" sz="quarter" idx="11"/>
          </p:nvPr>
        </p:nvSpPr>
        <p:spPr/>
        <p:txBody>
          <a:bodyPr/>
          <a:lstStyle>
            <a:lvl1pPr>
              <a:defRPr/>
            </a:lvl1pPr>
          </a:lstStyle>
          <a:p>
            <a:pPr>
              <a:defRPr/>
            </a:pPr>
            <a:fld id="{E48D0294-2879-4E90-A38D-0837A1E4FE15}" type="slidenum">
              <a:rPr lang="en-GB" altLang="en-US"/>
              <a:pPr>
                <a:defRPr/>
              </a:pPr>
              <a:t>‹#›</a:t>
            </a:fld>
            <a:endParaRPr lang="en-GB" altLang="en-US"/>
          </a:p>
        </p:txBody>
      </p:sp>
    </p:spTree>
    <p:extLst>
      <p:ext uri="{BB962C8B-B14F-4D97-AF65-F5344CB8AC3E}">
        <p14:creationId xmlns:p14="http://schemas.microsoft.com/office/powerpoint/2010/main" val="10788409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872CCD-82B6-F46F-3435-E64EB1DE3496}"/>
              </a:ext>
            </a:extLst>
          </p:cNvPr>
          <p:cNvSpPr>
            <a:spLocks noGrp="1"/>
          </p:cNvSpPr>
          <p:nvPr>
            <p:ph type="dt" sz="half" idx="10"/>
          </p:nvPr>
        </p:nvSpPr>
        <p:spPr/>
        <p:txBody>
          <a:bodyPr/>
          <a:lstStyle>
            <a:lvl1pPr>
              <a:defRPr/>
            </a:lvl1pPr>
          </a:lstStyle>
          <a:p>
            <a:pPr>
              <a:defRPr/>
            </a:pPr>
            <a:fld id="{693BB2BA-946C-474B-8A44-50EB5173BE02}" type="datetime1">
              <a:rPr lang="en-GB" altLang="en-US"/>
              <a:pPr>
                <a:defRPr/>
              </a:pPr>
              <a:t>06/11/2025</a:t>
            </a:fld>
            <a:endParaRPr lang="en-GB" altLang="en-US"/>
          </a:p>
        </p:txBody>
      </p:sp>
      <p:sp>
        <p:nvSpPr>
          <p:cNvPr id="5" name="Slide Number Placeholder 5">
            <a:extLst>
              <a:ext uri="{FF2B5EF4-FFF2-40B4-BE49-F238E27FC236}">
                <a16:creationId xmlns:a16="http://schemas.microsoft.com/office/drawing/2014/main" id="{821B22D7-7745-AF27-3210-8041648B214F}"/>
              </a:ext>
            </a:extLst>
          </p:cNvPr>
          <p:cNvSpPr>
            <a:spLocks noGrp="1"/>
          </p:cNvSpPr>
          <p:nvPr>
            <p:ph type="sldNum" sz="quarter" idx="11"/>
          </p:nvPr>
        </p:nvSpPr>
        <p:spPr/>
        <p:txBody>
          <a:bodyPr/>
          <a:lstStyle>
            <a:lvl1pPr>
              <a:defRPr/>
            </a:lvl1pPr>
          </a:lstStyle>
          <a:p>
            <a:pPr>
              <a:defRPr/>
            </a:pPr>
            <a:fld id="{03445F48-3446-4FB0-88BE-B3679A1B7DE7}" type="slidenum">
              <a:rPr lang="en-GB" altLang="en-US"/>
              <a:pPr>
                <a:defRPr/>
              </a:pPr>
              <a:t>‹#›</a:t>
            </a:fld>
            <a:endParaRPr lang="en-GB" altLang="en-US"/>
          </a:p>
        </p:txBody>
      </p:sp>
    </p:spTree>
    <p:extLst>
      <p:ext uri="{BB962C8B-B14F-4D97-AF65-F5344CB8AC3E}">
        <p14:creationId xmlns:p14="http://schemas.microsoft.com/office/powerpoint/2010/main" val="741140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9DACF01-0473-AA8C-6930-ACE95BE3F6B4}"/>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F5CAA5FE-6BF8-C8AD-E251-1AB4861E89C8}"/>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AF3770B-3B78-153B-118A-14573672F23C}"/>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A4021392-CAC7-450A-8667-583C0A183C4A}" type="datetime1">
              <a:rPr lang="en-GB" altLang="en-US"/>
              <a:pPr>
                <a:defRPr/>
              </a:pPr>
              <a:t>06/11/2025</a:t>
            </a:fld>
            <a:endParaRPr lang="en-GB" altLang="en-US"/>
          </a:p>
        </p:txBody>
      </p:sp>
      <p:sp>
        <p:nvSpPr>
          <p:cNvPr id="6" name="Slide Number Placeholder 5">
            <a:extLst>
              <a:ext uri="{FF2B5EF4-FFF2-40B4-BE49-F238E27FC236}">
                <a16:creationId xmlns:a16="http://schemas.microsoft.com/office/drawing/2014/main" id="{E70E714D-EC5F-579C-07E6-4DC1C80FD09F}"/>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EB2DCD1C-9E31-48E8-81D6-875A32184C3F}" type="slidenum">
              <a:rPr lang="en-GB" altLang="en-US"/>
              <a:pPr>
                <a:defRPr/>
              </a:pPr>
              <a:t>‹#›</a:t>
            </a:fld>
            <a:endParaRPr lang="en-GB" altLang="en-US"/>
          </a:p>
        </p:txBody>
      </p:sp>
    </p:spTree>
    <p:extLst>
      <p:ext uri="{BB962C8B-B14F-4D97-AF65-F5344CB8AC3E}">
        <p14:creationId xmlns:p14="http://schemas.microsoft.com/office/powerpoint/2010/main" val="20519486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prospects.ac.uk/job-profiles/midwife" TargetMode="External"/><Relationship Id="rId2" Type="http://schemas.openxmlformats.org/officeDocument/2006/relationships/hyperlink" Target="https://www.careersmarter.com/swot-analysis-for-personal-developmen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344A3CB8-39FD-9F8F-CD33-5E2118C6E66C}"/>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6147" name="Slide Number Placeholder 4">
            <a:extLst>
              <a:ext uri="{FF2B5EF4-FFF2-40B4-BE49-F238E27FC236}">
                <a16:creationId xmlns:a16="http://schemas.microsoft.com/office/drawing/2014/main" id="{447FB185-B91D-14EC-A199-C064D51D1DD2}"/>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E6B05AB-4810-4491-ACB1-BBF1B714F398}" type="slidenum">
              <a:rPr lang="en-GB" altLang="en-US" sz="1200">
                <a:solidFill>
                  <a:srgbClr val="898989"/>
                </a:solidFill>
                <a:cs typeface="Arial" panose="020B0604020202020204" pitchFamily="34" charset="0"/>
              </a:rPr>
              <a:pPr fontAlgn="base">
                <a:spcBef>
                  <a:spcPct val="0"/>
                </a:spcBef>
                <a:spcAft>
                  <a:spcPct val="0"/>
                </a:spcAft>
                <a:buNone/>
              </a:pPr>
              <a:t>1</a:t>
            </a:fld>
            <a:endParaRPr lang="en-GB" altLang="en-US" sz="1200">
              <a:solidFill>
                <a:srgbClr val="898989"/>
              </a:solidFill>
              <a:cs typeface="Arial" panose="020B0604020202020204" pitchFamily="34" charset="0"/>
            </a:endParaRPr>
          </a:p>
        </p:txBody>
      </p:sp>
      <p:sp>
        <p:nvSpPr>
          <p:cNvPr id="6148" name="Content Placeholder 2">
            <a:extLst>
              <a:ext uri="{FF2B5EF4-FFF2-40B4-BE49-F238E27FC236}">
                <a16:creationId xmlns:a16="http://schemas.microsoft.com/office/drawing/2014/main" id="{CE5AE962-C88D-3F0C-B15E-30348E09C8AE}"/>
              </a:ext>
            </a:extLst>
          </p:cNvPr>
          <p:cNvSpPr>
            <a:spLocks noGrp="1"/>
          </p:cNvSpPr>
          <p:nvPr>
            <p:ph idx="1"/>
          </p:nvPr>
        </p:nvSpPr>
        <p:spPr>
          <a:xfrm>
            <a:off x="1981200" y="1052513"/>
            <a:ext cx="8229600" cy="4464050"/>
          </a:xfrm>
        </p:spPr>
        <p:txBody>
          <a:bodyPr/>
          <a:lstStyle/>
          <a:p>
            <a:r>
              <a:rPr lang="en-GB" altLang="en-US" sz="2400" dirty="0">
                <a:latin typeface="Arial" panose="020B0604020202020204" pitchFamily="34" charset="0"/>
                <a:cs typeface="Arial" panose="020B0604020202020204" pitchFamily="34" charset="0"/>
              </a:rPr>
              <a:t>Module Title: Professional Career Development within H&amp;SC</a:t>
            </a:r>
          </a:p>
          <a:p>
            <a:r>
              <a:rPr lang="en-GB" altLang="en-US" sz="2400" dirty="0">
                <a:latin typeface="Arial" panose="020B0604020202020204" pitchFamily="34" charset="0"/>
                <a:cs typeface="Arial" panose="020B0604020202020204" pitchFamily="34" charset="0"/>
              </a:rPr>
              <a:t>Module Number: LCHS 4009 </a:t>
            </a:r>
          </a:p>
          <a:p>
            <a:r>
              <a:rPr lang="en-GB" altLang="en-US" sz="2400" dirty="0">
                <a:latin typeface="Arial" panose="020B0604020202020204" pitchFamily="34" charset="0"/>
                <a:cs typeface="Arial" panose="020B0604020202020204" pitchFamily="34" charset="0"/>
              </a:rPr>
              <a:t>Assignment No</a:t>
            </a:r>
            <a:r>
              <a:rPr lang="en-GB" altLang="en-US" sz="2400" b="1" i="1" dirty="0">
                <a:latin typeface="Arial" panose="020B0604020202020204" pitchFamily="34" charset="0"/>
                <a:cs typeface="Arial" panose="020B0604020202020204" pitchFamily="34" charset="0"/>
              </a:rPr>
              <a:t>: </a:t>
            </a:r>
            <a:r>
              <a:rPr lang="en-GB" altLang="en-US" sz="2400" dirty="0">
                <a:latin typeface="Arial" panose="020B0604020202020204" pitchFamily="34" charset="0"/>
                <a:cs typeface="Arial" panose="020B0604020202020204" pitchFamily="34" charset="0"/>
              </a:rPr>
              <a:t>Self- Awareness Presentation</a:t>
            </a:r>
          </a:p>
          <a:p>
            <a:r>
              <a:rPr lang="en-GB" altLang="en-US" sz="2400" dirty="0">
                <a:latin typeface="Arial" panose="020B0604020202020204" pitchFamily="34" charset="0"/>
                <a:cs typeface="Arial" panose="020B0604020202020204" pitchFamily="34" charset="0"/>
              </a:rPr>
              <a:t>Student Name: Cila Cristiana Guadalupe Capela Goncalves Carvalho</a:t>
            </a:r>
            <a:endParaRPr lang="en-GB" altLang="en-US" sz="2400" b="1" i="1"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Student ID: 2430982</a:t>
            </a:r>
            <a:endParaRPr lang="en-GB" altLang="en-US" sz="2400" b="1" i="1" dirty="0">
              <a:latin typeface="Arial" panose="020B0604020202020204" pitchFamily="34" charset="0"/>
              <a:cs typeface="Arial" panose="020B0604020202020204" pitchFamily="34" charset="0"/>
            </a:endParaRPr>
          </a:p>
          <a:p>
            <a:r>
              <a:rPr lang="en-GB" altLang="en-US" sz="2400" dirty="0">
                <a:latin typeface="Arial" panose="020B0604020202020204" pitchFamily="34" charset="0"/>
                <a:cs typeface="Arial" panose="020B0604020202020204" pitchFamily="34" charset="0"/>
              </a:rPr>
              <a:t>Lecturer’s Name</a:t>
            </a:r>
            <a:r>
              <a:rPr lang="en-GB" altLang="en-US" sz="2400" b="1" i="1" dirty="0">
                <a:latin typeface="Arial" panose="020B0604020202020204" pitchFamily="34" charset="0"/>
                <a:cs typeface="Arial" panose="020B0604020202020204" pitchFamily="34" charset="0"/>
              </a:rPr>
              <a:t>: </a:t>
            </a:r>
            <a:r>
              <a:rPr lang="en-GB" altLang="en-US" sz="2400" dirty="0">
                <a:latin typeface="Arial" panose="020B0604020202020204" pitchFamily="34" charset="0"/>
                <a:cs typeface="Arial" panose="020B0604020202020204" pitchFamily="34" charset="0"/>
              </a:rPr>
              <a:t>Dr. Sabon Sadiq</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AAE8-78AF-37D0-1EA1-6BE7641CF449}"/>
              </a:ext>
            </a:extLst>
          </p:cNvPr>
          <p:cNvSpPr>
            <a:spLocks noGrp="1"/>
          </p:cNvSpPr>
          <p:nvPr>
            <p:ph type="title"/>
          </p:nvPr>
        </p:nvSpPr>
        <p:spPr/>
        <p:txBody>
          <a:bodyPr/>
          <a:lstStyle/>
          <a:p>
            <a:r>
              <a:rPr lang="en-GB" b="1" dirty="0"/>
              <a:t>Acknowledge use of AI</a:t>
            </a:r>
          </a:p>
        </p:txBody>
      </p:sp>
      <p:sp>
        <p:nvSpPr>
          <p:cNvPr id="3" name="Content Placeholder 2">
            <a:extLst>
              <a:ext uri="{FF2B5EF4-FFF2-40B4-BE49-F238E27FC236}">
                <a16:creationId xmlns:a16="http://schemas.microsoft.com/office/drawing/2014/main" id="{327D09FF-04AE-863D-9637-E0C72C8D8B8E}"/>
              </a:ext>
            </a:extLst>
          </p:cNvPr>
          <p:cNvSpPr>
            <a:spLocks noGrp="1"/>
          </p:cNvSpPr>
          <p:nvPr>
            <p:ph idx="1"/>
          </p:nvPr>
        </p:nvSpPr>
        <p:spPr/>
        <p:txBody>
          <a:bodyPr/>
          <a:lstStyle/>
          <a:p>
            <a:pPr marL="0" indent="0" algn="ctr">
              <a:buNone/>
            </a:pPr>
            <a:r>
              <a:rPr lang="en-GB" dirty="0"/>
              <a:t>Through out this presentation no use of AI is present or used.</a:t>
            </a:r>
          </a:p>
        </p:txBody>
      </p:sp>
      <p:sp>
        <p:nvSpPr>
          <p:cNvPr id="4" name="Date Placeholder 3">
            <a:extLst>
              <a:ext uri="{FF2B5EF4-FFF2-40B4-BE49-F238E27FC236}">
                <a16:creationId xmlns:a16="http://schemas.microsoft.com/office/drawing/2014/main" id="{6E6D42E4-AC46-C008-2447-7CBA08E08782}"/>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E8171439-ACFD-5D74-0A8F-A1BDCC81D859}"/>
              </a:ext>
            </a:extLst>
          </p:cNvPr>
          <p:cNvSpPr>
            <a:spLocks noGrp="1"/>
          </p:cNvSpPr>
          <p:nvPr>
            <p:ph type="sldNum" sz="quarter" idx="12"/>
          </p:nvPr>
        </p:nvSpPr>
        <p:spPr/>
        <p:txBody>
          <a:bodyPr/>
          <a:lstStyle/>
          <a:p>
            <a:pPr>
              <a:defRPr/>
            </a:pPr>
            <a:fld id="{9AFB928A-D6AD-4F2A-B2DD-923741E90643}" type="slidenum">
              <a:rPr lang="en-GB" altLang="en-US" smtClean="0"/>
              <a:pPr>
                <a:defRPr/>
              </a:pPr>
              <a:t>2</a:t>
            </a:fld>
            <a:endParaRPr lang="en-GB" altLang="en-US"/>
          </a:p>
        </p:txBody>
      </p:sp>
    </p:spTree>
    <p:extLst>
      <p:ext uri="{BB962C8B-B14F-4D97-AF65-F5344CB8AC3E}">
        <p14:creationId xmlns:p14="http://schemas.microsoft.com/office/powerpoint/2010/main" val="12871511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437CAAEC-4CD3-D3A1-CC31-1121EF7CC7EA}"/>
              </a:ext>
            </a:extLst>
          </p:cNvPr>
          <p:cNvSpPr>
            <a:spLocks noGrp="1"/>
          </p:cNvSpPr>
          <p:nvPr>
            <p:ph type="title"/>
          </p:nvPr>
        </p:nvSpPr>
        <p:spPr>
          <a:xfrm>
            <a:off x="609600" y="0"/>
            <a:ext cx="10972800" cy="1143000"/>
          </a:xfrm>
        </p:spPr>
        <p:txBody>
          <a:bodyPr/>
          <a:lstStyle/>
          <a:p>
            <a:r>
              <a:rPr lang="en-GB" altLang="en-US" b="1" dirty="0"/>
              <a:t>Overview</a:t>
            </a:r>
          </a:p>
        </p:txBody>
      </p:sp>
      <p:sp>
        <p:nvSpPr>
          <p:cNvPr id="17411" name="Content Placeholder 2">
            <a:extLst>
              <a:ext uri="{FF2B5EF4-FFF2-40B4-BE49-F238E27FC236}">
                <a16:creationId xmlns:a16="http://schemas.microsoft.com/office/drawing/2014/main" id="{5FF0828E-3873-85A7-99B1-9569FFB07C15}"/>
              </a:ext>
            </a:extLst>
          </p:cNvPr>
          <p:cNvSpPr>
            <a:spLocks noGrp="1"/>
          </p:cNvSpPr>
          <p:nvPr>
            <p:ph idx="1"/>
          </p:nvPr>
        </p:nvSpPr>
        <p:spPr>
          <a:xfrm>
            <a:off x="1386041" y="798897"/>
            <a:ext cx="9248274" cy="4841507"/>
          </a:xfrm>
        </p:spPr>
        <p:txBody>
          <a:bodyPr/>
          <a:lstStyle/>
          <a:p>
            <a:pPr marL="0" indent="0">
              <a:buNone/>
              <a:defRPr/>
            </a:pPr>
            <a:r>
              <a:rPr lang="en-GB" altLang="en-US" sz="3000" dirty="0"/>
              <a:t>Introduction</a:t>
            </a:r>
            <a:endParaRPr lang="en-GB" altLang="en-US" sz="2100" dirty="0"/>
          </a:p>
          <a:p>
            <a:pPr marL="0" indent="0">
              <a:buNone/>
              <a:defRPr/>
            </a:pPr>
            <a:r>
              <a:rPr lang="en-GB" altLang="en-US" sz="3000" dirty="0"/>
              <a:t>Overview </a:t>
            </a:r>
          </a:p>
          <a:p>
            <a:pPr marL="0" indent="0">
              <a:buNone/>
              <a:defRPr/>
            </a:pPr>
            <a:r>
              <a:rPr lang="en-GB" altLang="en-US" sz="2000" dirty="0"/>
              <a:t>Through this presentation I will be covering what SWOT and what it means. After words I will be using the SWOT to analyse how I could use it in my life to identify what I need to work on to be able to progress </a:t>
            </a:r>
          </a:p>
          <a:p>
            <a:pPr marL="0" indent="0">
              <a:buNone/>
              <a:defRPr/>
            </a:pPr>
            <a:r>
              <a:rPr lang="en-GB" altLang="en-US" sz="3000" dirty="0"/>
              <a:t>Conclusion </a:t>
            </a:r>
          </a:p>
          <a:p>
            <a:pPr marL="0" indent="0">
              <a:buNone/>
              <a:defRPr/>
            </a:pPr>
            <a:r>
              <a:rPr lang="en-GB" altLang="en-US" sz="2000" dirty="0"/>
              <a:t>Final thoughts on my presentation and what I learned.</a:t>
            </a:r>
          </a:p>
          <a:p>
            <a:pPr marL="0" indent="0">
              <a:buNone/>
              <a:defRPr/>
            </a:pPr>
            <a:r>
              <a:rPr lang="en-GB" altLang="en-US" sz="3000" dirty="0"/>
              <a:t>References </a:t>
            </a:r>
          </a:p>
          <a:p>
            <a:pPr marL="0" indent="0">
              <a:buNone/>
              <a:defRPr/>
            </a:pPr>
            <a:r>
              <a:rPr lang="en-GB" altLang="en-US" sz="2000" dirty="0"/>
              <a:t>References of what I used to make and understand what I am writing about and get further insight to my opportunities.</a:t>
            </a:r>
          </a:p>
          <a:p>
            <a:pPr>
              <a:defRPr/>
            </a:pPr>
            <a:endParaRPr lang="en-GB" altLang="en-US" dirty="0"/>
          </a:p>
        </p:txBody>
      </p:sp>
      <p:sp>
        <p:nvSpPr>
          <p:cNvPr id="4" name="Date Placeholder 3">
            <a:extLst>
              <a:ext uri="{FF2B5EF4-FFF2-40B4-BE49-F238E27FC236}">
                <a16:creationId xmlns:a16="http://schemas.microsoft.com/office/drawing/2014/main" id="{836534C0-F26B-E03E-B6DE-F41139592B54}"/>
              </a:ext>
            </a:extLst>
          </p:cNvPr>
          <p:cNvSpPr>
            <a:spLocks noGrp="1"/>
          </p:cNvSpPr>
          <p:nvPr>
            <p:ph type="dt" sz="quarter" idx="10"/>
          </p:nvPr>
        </p:nvSpPr>
        <p:spPr/>
        <p:txBody>
          <a:bodyPr/>
          <a:lstStyle/>
          <a:p>
            <a:pPr>
              <a:defRPr/>
            </a:pPr>
            <a:fld id="{9F458A58-9170-4293-9FCB-97B777C99F2B}" type="datetime1">
              <a:rPr lang="en-GB" altLang="en-US" smtClean="0"/>
              <a:pPr>
                <a:defRPr/>
              </a:pPr>
              <a:t>06/11/2025</a:t>
            </a:fld>
            <a:endParaRPr lang="en-GB" altLang="en-US"/>
          </a:p>
        </p:txBody>
      </p:sp>
      <p:sp>
        <p:nvSpPr>
          <p:cNvPr id="7173" name="Slide Number Placeholder 4">
            <a:extLst>
              <a:ext uri="{FF2B5EF4-FFF2-40B4-BE49-F238E27FC236}">
                <a16:creationId xmlns:a16="http://schemas.microsoft.com/office/drawing/2014/main" id="{BF6032E4-8687-CDA8-6A56-B310EB9F7A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43F62C13-3DF8-4B55-9E1B-D07C54478AE3}" type="slidenum">
              <a:rPr lang="en-GB" altLang="en-US" sz="1200">
                <a:solidFill>
                  <a:srgbClr val="898989"/>
                </a:solidFill>
              </a:rPr>
              <a:pPr>
                <a:spcBef>
                  <a:spcPct val="0"/>
                </a:spcBef>
                <a:buFontTx/>
                <a:buNone/>
              </a:pPr>
              <a:t>3</a:t>
            </a:fld>
            <a:endParaRPr lang="en-GB" altLang="en-US" sz="120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4FF99867-3357-4233-5905-8EE9CCE8EEFE}"/>
              </a:ext>
            </a:extLst>
          </p:cNvPr>
          <p:cNvSpPr>
            <a:spLocks noGrp="1"/>
          </p:cNvSpPr>
          <p:nvPr>
            <p:ph type="title"/>
          </p:nvPr>
        </p:nvSpPr>
        <p:spPr>
          <a:xfrm>
            <a:off x="1981200" y="274639"/>
            <a:ext cx="8229600" cy="777875"/>
          </a:xfrm>
        </p:spPr>
        <p:txBody>
          <a:bodyPr/>
          <a:lstStyle/>
          <a:p>
            <a:r>
              <a:rPr lang="en-GB" altLang="en-US" b="1" dirty="0"/>
              <a:t>Introduction</a:t>
            </a:r>
            <a:endParaRPr lang="en-US" altLang="en-US" b="1" i="1" dirty="0">
              <a:solidFill>
                <a:srgbClr val="FF0000"/>
              </a:solidFill>
            </a:endParaRPr>
          </a:p>
        </p:txBody>
      </p:sp>
      <p:sp>
        <p:nvSpPr>
          <p:cNvPr id="4" name="Date Placeholder 3">
            <a:extLst>
              <a:ext uri="{FF2B5EF4-FFF2-40B4-BE49-F238E27FC236}">
                <a16:creationId xmlns:a16="http://schemas.microsoft.com/office/drawing/2014/main" id="{DC53B14B-BF33-2508-AD1A-B195373A4763}"/>
              </a:ext>
            </a:extLst>
          </p:cNvPr>
          <p:cNvSpPr>
            <a:spLocks noGrp="1"/>
          </p:cNvSpPr>
          <p:nvPr>
            <p:ph type="dt" sz="quarter" idx="10"/>
          </p:nvPr>
        </p:nvSpPr>
        <p:spPr/>
        <p:txBody>
          <a:bodyPr/>
          <a:lstStyle/>
          <a:p>
            <a:pPr>
              <a:defRPr/>
            </a:pPr>
            <a:fld id="{9C9D1F96-3DE6-40B6-9DCF-E50C656CAE8D}"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8196" name="Slide Number Placeholder 4">
            <a:extLst>
              <a:ext uri="{FF2B5EF4-FFF2-40B4-BE49-F238E27FC236}">
                <a16:creationId xmlns:a16="http://schemas.microsoft.com/office/drawing/2014/main" id="{886431FF-65F4-96D9-3AC1-A1CF78A656AF}"/>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ED4D28C-0A3F-4416-BB82-3A291C9C4B30}" type="slidenum">
              <a:rPr lang="en-GB" altLang="en-US" sz="1200">
                <a:solidFill>
                  <a:srgbClr val="898989"/>
                </a:solidFill>
                <a:cs typeface="Arial" panose="020B0604020202020204" pitchFamily="34" charset="0"/>
              </a:rPr>
              <a:pPr fontAlgn="base">
                <a:spcBef>
                  <a:spcPct val="0"/>
                </a:spcBef>
                <a:spcAft>
                  <a:spcPct val="0"/>
                </a:spcAft>
                <a:buNone/>
              </a:pPr>
              <a:t>4</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F7D47917-3C8A-D3F7-6E1D-4C05B41225B1}"/>
              </a:ext>
            </a:extLst>
          </p:cNvPr>
          <p:cNvSpPr>
            <a:spLocks noGrp="1"/>
          </p:cNvSpPr>
          <p:nvPr>
            <p:ph idx="1"/>
          </p:nvPr>
        </p:nvSpPr>
        <p:spPr>
          <a:xfrm>
            <a:off x="1981200" y="1412875"/>
            <a:ext cx="8229600" cy="4103688"/>
          </a:xfrm>
        </p:spPr>
        <p:txBody>
          <a:bodyPr/>
          <a:lstStyle/>
          <a:p>
            <a:pPr>
              <a:defRPr/>
            </a:pPr>
            <a:r>
              <a:rPr lang="en-GB" sz="2800" dirty="0"/>
              <a:t>My name is Cila Cristiana, my aspiration and the reason for me to do this course is because I want to be a midwifery</a:t>
            </a:r>
          </a:p>
          <a:p>
            <a:pPr>
              <a:defRPr/>
            </a:pPr>
            <a:r>
              <a:rPr lang="en-GB" sz="2800" dirty="0"/>
              <a:t>Through this presentation I will highlight my strength and weakness and how I can use them in my favour.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1C5FB738-49DC-34AE-A0B2-E0926CAB7A9B}"/>
              </a:ext>
            </a:extLst>
          </p:cNvPr>
          <p:cNvSpPr>
            <a:spLocks noGrp="1"/>
          </p:cNvSpPr>
          <p:nvPr>
            <p:ph type="title"/>
          </p:nvPr>
        </p:nvSpPr>
        <p:spPr>
          <a:xfrm>
            <a:off x="609600" y="114299"/>
            <a:ext cx="10972800" cy="1159330"/>
          </a:xfrm>
        </p:spPr>
        <p:txBody>
          <a:bodyPr/>
          <a:lstStyle/>
          <a:p>
            <a:r>
              <a:rPr lang="en-GB" sz="3200" b="1" dirty="0"/>
              <a:t>What is a SWOT Analysis and why is it important to your personal and professional development?</a:t>
            </a:r>
            <a:endParaRPr lang="en-GB" altLang="en-US" sz="3200" b="1" i="1" dirty="0">
              <a:solidFill>
                <a:srgbClr val="FF0000"/>
              </a:solidFill>
            </a:endParaRPr>
          </a:p>
        </p:txBody>
      </p:sp>
      <p:sp>
        <p:nvSpPr>
          <p:cNvPr id="19459" name="Content Placeholder 2">
            <a:extLst>
              <a:ext uri="{FF2B5EF4-FFF2-40B4-BE49-F238E27FC236}">
                <a16:creationId xmlns:a16="http://schemas.microsoft.com/office/drawing/2014/main" id="{374D29ED-FE9A-FC14-7792-1D4FB90B404A}"/>
              </a:ext>
            </a:extLst>
          </p:cNvPr>
          <p:cNvSpPr>
            <a:spLocks noGrp="1"/>
          </p:cNvSpPr>
          <p:nvPr>
            <p:ph idx="1"/>
          </p:nvPr>
        </p:nvSpPr>
        <p:spPr>
          <a:xfrm>
            <a:off x="2081048" y="2025870"/>
            <a:ext cx="8875986" cy="2010102"/>
          </a:xfrm>
        </p:spPr>
        <p:txBody>
          <a:bodyPr/>
          <a:lstStyle/>
          <a:p>
            <a:pPr marL="0" indent="0" algn="ctr">
              <a:buNone/>
              <a:defRPr/>
            </a:pPr>
            <a:endParaRPr lang="en-GB" altLang="en-US" b="1" dirty="0">
              <a:solidFill>
                <a:srgbClr val="000000"/>
              </a:solidFill>
            </a:endParaRPr>
          </a:p>
          <a:p>
            <a:pPr>
              <a:defRPr/>
            </a:pPr>
            <a:endParaRPr lang="en-GB" altLang="en-US" dirty="0"/>
          </a:p>
        </p:txBody>
      </p:sp>
      <p:sp>
        <p:nvSpPr>
          <p:cNvPr id="4" name="Date Placeholder 3">
            <a:extLst>
              <a:ext uri="{FF2B5EF4-FFF2-40B4-BE49-F238E27FC236}">
                <a16:creationId xmlns:a16="http://schemas.microsoft.com/office/drawing/2014/main" id="{6B9032B6-384C-9F9E-8665-A5655B1A5781}"/>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9221" name="Slide Number Placeholder 4">
            <a:extLst>
              <a:ext uri="{FF2B5EF4-FFF2-40B4-BE49-F238E27FC236}">
                <a16:creationId xmlns:a16="http://schemas.microsoft.com/office/drawing/2014/main" id="{79782756-9629-FD18-7F1C-3F6526AE18D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4B904670-820E-47CC-86D8-CF3D7CD14D9E}" type="slidenum">
              <a:rPr lang="en-GB" altLang="en-US" sz="1200">
                <a:solidFill>
                  <a:srgbClr val="898989"/>
                </a:solidFill>
                <a:cs typeface="Arial" panose="020B0604020202020204" pitchFamily="34" charset="0"/>
              </a:rPr>
              <a:pPr fontAlgn="base">
                <a:spcBef>
                  <a:spcPct val="0"/>
                </a:spcBef>
                <a:spcAft>
                  <a:spcPct val="0"/>
                </a:spcAft>
                <a:buNone/>
              </a:pPr>
              <a:t>5</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792D0034-A6BD-AD3D-9856-A1C1A1D0EFDB}"/>
              </a:ext>
            </a:extLst>
          </p:cNvPr>
          <p:cNvSpPr txBox="1">
            <a:spLocks/>
          </p:cNvSpPr>
          <p:nvPr/>
        </p:nvSpPr>
        <p:spPr bwMode="auto">
          <a:xfrm>
            <a:off x="609599" y="1412875"/>
            <a:ext cx="10787743" cy="410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defRPr/>
            </a:pPr>
            <a:r>
              <a:rPr lang="en-GB" sz="2000" dirty="0"/>
              <a:t>SWOT Analysis stands for Strengths, Weakness, Opportunities, and Threats, and it is a strategic tool used by organisations to assess current and future trends.</a:t>
            </a:r>
          </a:p>
          <a:p>
            <a:pPr marL="0" indent="0">
              <a:buFont typeface="Arial" panose="020B0604020202020204" pitchFamily="34" charset="0"/>
              <a:buNone/>
              <a:defRPr/>
            </a:pPr>
            <a:r>
              <a:rPr lang="en-GB" sz="2000" dirty="0"/>
              <a:t>A personal SWOT is important as it helps to identify areas that I am lacking at and also helps to proved ways on how to improve such lacking/weakness areas. This type of analysis offers a way to look beyond just what my strength and weakness are it also gives me the opportunity to see what I can use (do) with what I already have, and it also give me the chance to look at what the possible threats that I can find are which give me a way to work around it in advance and look for solution before it actually happens.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EE708A69-4880-E756-CF1A-621EA0BA900A}"/>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1269" name="Slide Number Placeholder 4">
            <a:extLst>
              <a:ext uri="{FF2B5EF4-FFF2-40B4-BE49-F238E27FC236}">
                <a16:creationId xmlns:a16="http://schemas.microsoft.com/office/drawing/2014/main" id="{7A954980-4467-DBA0-058E-E82D5CD11E0E}"/>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04BA63B0-57B7-4749-A8AB-75E15FE4EF80}" type="slidenum">
              <a:rPr lang="en-GB" altLang="en-US" sz="1200">
                <a:solidFill>
                  <a:srgbClr val="898989"/>
                </a:solidFill>
                <a:cs typeface="Arial" panose="020B0604020202020204" pitchFamily="34" charset="0"/>
              </a:rPr>
              <a:pPr fontAlgn="base">
                <a:spcBef>
                  <a:spcPct val="0"/>
                </a:spcBef>
                <a:spcAft>
                  <a:spcPct val="0"/>
                </a:spcAft>
                <a:buNone/>
              </a:pPr>
              <a:t>6</a:t>
            </a:fld>
            <a:endParaRPr lang="en-GB" altLang="en-US" sz="1200">
              <a:solidFill>
                <a:srgbClr val="898989"/>
              </a:solidFill>
              <a:cs typeface="Arial" panose="020B0604020202020204" pitchFamily="34" charset="0"/>
            </a:endParaRPr>
          </a:p>
        </p:txBody>
      </p:sp>
      <p:sp>
        <p:nvSpPr>
          <p:cNvPr id="2" name="Title 1">
            <a:extLst>
              <a:ext uri="{FF2B5EF4-FFF2-40B4-BE49-F238E27FC236}">
                <a16:creationId xmlns:a16="http://schemas.microsoft.com/office/drawing/2014/main" id="{1FE8F138-5F23-B989-7BFD-71F5C33065F6}"/>
              </a:ext>
            </a:extLst>
          </p:cNvPr>
          <p:cNvSpPr>
            <a:spLocks noGrp="1"/>
          </p:cNvSpPr>
          <p:nvPr>
            <p:ph type="title"/>
          </p:nvPr>
        </p:nvSpPr>
        <p:spPr>
          <a:xfrm>
            <a:off x="509752" y="310897"/>
            <a:ext cx="10972800" cy="859535"/>
          </a:xfrm>
        </p:spPr>
        <p:txBody>
          <a:bodyPr/>
          <a:lstStyle/>
          <a:p>
            <a:r>
              <a:rPr lang="en-GB" sz="2800" b="1" dirty="0"/>
              <a:t>Describe your own Strengths, Weaknesses, Opportunities, and Threats</a:t>
            </a:r>
            <a:endParaRPr lang="en-GB" sz="1000" b="1" dirty="0"/>
          </a:p>
        </p:txBody>
      </p:sp>
      <p:cxnSp>
        <p:nvCxnSpPr>
          <p:cNvPr id="5" name="Straight Connector 4">
            <a:extLst>
              <a:ext uri="{FF2B5EF4-FFF2-40B4-BE49-F238E27FC236}">
                <a16:creationId xmlns:a16="http://schemas.microsoft.com/office/drawing/2014/main" id="{CE6D86FC-4A3E-6173-D8D8-FD370BDE3508}"/>
              </a:ext>
            </a:extLst>
          </p:cNvPr>
          <p:cNvCxnSpPr>
            <a:cxnSpLocks/>
          </p:cNvCxnSpPr>
          <p:nvPr/>
        </p:nvCxnSpPr>
        <p:spPr>
          <a:xfrm>
            <a:off x="1049987" y="3429000"/>
            <a:ext cx="9892330" cy="0"/>
          </a:xfrm>
          <a:prstGeom prst="line">
            <a:avLst/>
          </a:prstGeom>
          <a:effectLst/>
        </p:spPr>
        <p:style>
          <a:lnRef idx="3">
            <a:schemeClr val="accent5"/>
          </a:lnRef>
          <a:fillRef idx="0">
            <a:schemeClr val="accent5"/>
          </a:fillRef>
          <a:effectRef idx="2">
            <a:schemeClr val="accent5"/>
          </a:effectRef>
          <a:fontRef idx="minor">
            <a:schemeClr val="tx1"/>
          </a:fontRef>
        </p:style>
      </p:cxnSp>
      <p:sp>
        <p:nvSpPr>
          <p:cNvPr id="9" name="TextBox 8">
            <a:extLst>
              <a:ext uri="{FF2B5EF4-FFF2-40B4-BE49-F238E27FC236}">
                <a16:creationId xmlns:a16="http://schemas.microsoft.com/office/drawing/2014/main" id="{6ED0A35B-0378-4A23-6E8E-0B01671357FF}"/>
              </a:ext>
            </a:extLst>
          </p:cNvPr>
          <p:cNvSpPr txBox="1"/>
          <p:nvPr/>
        </p:nvSpPr>
        <p:spPr>
          <a:xfrm>
            <a:off x="334433" y="1397126"/>
            <a:ext cx="5475159" cy="2031873"/>
          </a:xfrm>
          <a:prstGeom prst="rect">
            <a:avLst/>
          </a:prstGeom>
          <a:solidFill>
            <a:schemeClr val="accent5">
              <a:lumMod val="20000"/>
              <a:lumOff val="80000"/>
            </a:schemeClr>
          </a:solidFill>
          <a:ln w="19050">
            <a:solidFill>
              <a:srgbClr val="4BACC6"/>
            </a:solidFill>
          </a:ln>
        </p:spPr>
        <p:txBody>
          <a:bodyPr wrap="square" rtlCol="0">
            <a:noAutofit/>
          </a:bodyPr>
          <a:lstStyle/>
          <a:p>
            <a:r>
              <a:rPr lang="en-GB" b="1" dirty="0"/>
              <a:t>STRENGTHS</a:t>
            </a:r>
          </a:p>
          <a:p>
            <a:pPr marL="285750" indent="-285750">
              <a:buFont typeface="Arial" panose="020B0604020202020204" pitchFamily="34" charset="0"/>
              <a:buChar char="•"/>
            </a:pPr>
            <a:r>
              <a:rPr lang="en-GB" dirty="0"/>
              <a:t>Have an easy-going personality making it easy to work with different people;</a:t>
            </a:r>
          </a:p>
          <a:p>
            <a:pPr marL="285750" indent="-285750">
              <a:buFont typeface="Arial" panose="020B0604020202020204" pitchFamily="34" charset="0"/>
              <a:buChar char="•"/>
            </a:pPr>
            <a:r>
              <a:rPr lang="en-GB" dirty="0"/>
              <a:t>Work hard and diligently on my work;</a:t>
            </a:r>
          </a:p>
          <a:p>
            <a:pPr marL="285750" indent="-285750">
              <a:buFont typeface="Arial" panose="020B0604020202020204" pitchFamily="34" charset="0"/>
              <a:buChar char="•"/>
            </a:pPr>
            <a:r>
              <a:rPr lang="en-GB" dirty="0"/>
              <a:t>Always ready to help;</a:t>
            </a:r>
          </a:p>
          <a:p>
            <a:pPr marL="285750" indent="-285750">
              <a:buFont typeface="Arial" panose="020B0604020202020204" pitchFamily="34" charset="0"/>
              <a:buChar char="•"/>
            </a:pPr>
            <a:r>
              <a:rPr lang="en-GB" dirty="0"/>
              <a:t>Know how to focus on what needs to be done.</a:t>
            </a:r>
          </a:p>
          <a:p>
            <a:pPr marL="285750" indent="-285750">
              <a:buFont typeface="Arial" panose="020B0604020202020204" pitchFamily="34" charset="0"/>
              <a:buChar char="•"/>
            </a:pPr>
            <a:r>
              <a:rPr lang="en-GB" dirty="0"/>
              <a:t>Can speak both Portuguese and English.</a:t>
            </a:r>
          </a:p>
        </p:txBody>
      </p:sp>
      <p:sp>
        <p:nvSpPr>
          <p:cNvPr id="3" name="TextBox 2">
            <a:extLst>
              <a:ext uri="{FF2B5EF4-FFF2-40B4-BE49-F238E27FC236}">
                <a16:creationId xmlns:a16="http://schemas.microsoft.com/office/drawing/2014/main" id="{A80538F9-C306-0F3E-28E1-89A72A735427}"/>
              </a:ext>
            </a:extLst>
          </p:cNvPr>
          <p:cNvSpPr txBox="1"/>
          <p:nvPr/>
        </p:nvSpPr>
        <p:spPr>
          <a:xfrm>
            <a:off x="6537813" y="1268013"/>
            <a:ext cx="5246910" cy="1883296"/>
          </a:xfrm>
          <a:prstGeom prst="rect">
            <a:avLst/>
          </a:prstGeom>
          <a:ln/>
        </p:spPr>
        <p:style>
          <a:lnRef idx="1">
            <a:schemeClr val="accent4"/>
          </a:lnRef>
          <a:fillRef idx="2">
            <a:schemeClr val="accent4"/>
          </a:fillRef>
          <a:effectRef idx="1">
            <a:schemeClr val="accent4"/>
          </a:effectRef>
          <a:fontRef idx="minor">
            <a:schemeClr val="dk1"/>
          </a:fontRef>
        </p:style>
        <p:txBody>
          <a:bodyPr wrap="square" rtlCol="0">
            <a:noAutofit/>
          </a:bodyPr>
          <a:lstStyle/>
          <a:p>
            <a:r>
              <a:rPr lang="en-GB" b="1" dirty="0"/>
              <a:t>WEAKNESSES</a:t>
            </a:r>
          </a:p>
          <a:p>
            <a:pPr marL="285750" indent="-285750">
              <a:buFont typeface="Arial" panose="020B0604020202020204" pitchFamily="34" charset="0"/>
              <a:buChar char="•"/>
            </a:pPr>
            <a:r>
              <a:rPr lang="en-GB" dirty="0"/>
              <a:t>Language barrier</a:t>
            </a:r>
          </a:p>
          <a:p>
            <a:pPr marL="285750" indent="-285750">
              <a:buFont typeface="Arial" panose="020B0604020202020204" pitchFamily="34" charset="0"/>
              <a:buChar char="•"/>
            </a:pPr>
            <a:r>
              <a:rPr lang="en-GB" dirty="0"/>
              <a:t>Speaking in front people</a:t>
            </a:r>
          </a:p>
          <a:p>
            <a:pPr marL="285750" indent="-285750">
              <a:buFont typeface="Arial" panose="020B0604020202020204" pitchFamily="34" charset="0"/>
              <a:buChar char="•"/>
            </a:pPr>
            <a:r>
              <a:rPr lang="en-GB" dirty="0"/>
              <a:t>Sometimes I struggle with technology</a:t>
            </a:r>
          </a:p>
        </p:txBody>
      </p:sp>
      <p:sp>
        <p:nvSpPr>
          <p:cNvPr id="6" name="TextBox 5">
            <a:extLst>
              <a:ext uri="{FF2B5EF4-FFF2-40B4-BE49-F238E27FC236}">
                <a16:creationId xmlns:a16="http://schemas.microsoft.com/office/drawing/2014/main" id="{509BE14E-9AAE-B0FA-CAEF-F687324E6BA7}"/>
              </a:ext>
            </a:extLst>
          </p:cNvPr>
          <p:cNvSpPr txBox="1"/>
          <p:nvPr/>
        </p:nvSpPr>
        <p:spPr>
          <a:xfrm>
            <a:off x="334441" y="3528167"/>
            <a:ext cx="5530325" cy="1946811"/>
          </a:xfrm>
          <a:prstGeom prst="rect">
            <a:avLst/>
          </a:prstGeom>
          <a:ln/>
        </p:spPr>
        <p:style>
          <a:lnRef idx="1">
            <a:schemeClr val="accent6"/>
          </a:lnRef>
          <a:fillRef idx="2">
            <a:schemeClr val="accent6"/>
          </a:fillRef>
          <a:effectRef idx="1">
            <a:schemeClr val="accent6"/>
          </a:effectRef>
          <a:fontRef idx="minor">
            <a:schemeClr val="dk1"/>
          </a:fontRef>
        </p:style>
        <p:txBody>
          <a:bodyPr wrap="square" rtlCol="0">
            <a:noAutofit/>
          </a:bodyPr>
          <a:lstStyle/>
          <a:p>
            <a:r>
              <a:rPr lang="en-GB" b="1" dirty="0"/>
              <a:t>OPPORTUNITIES</a:t>
            </a:r>
            <a:endParaRPr lang="en-GB" dirty="0"/>
          </a:p>
          <a:p>
            <a:pPr marL="285750" indent="-285750">
              <a:buFont typeface="Arial" panose="020B0604020202020204" pitchFamily="34" charset="0"/>
              <a:buChar char="•"/>
            </a:pPr>
            <a:r>
              <a:rPr lang="en-GB" dirty="0"/>
              <a:t>To become a supervisor  with provision of training.</a:t>
            </a:r>
          </a:p>
          <a:p>
            <a:pPr marL="285750" indent="-285750">
              <a:buFont typeface="Arial" panose="020B0604020202020204" pitchFamily="34" charset="0"/>
              <a:buChar char="•"/>
            </a:pPr>
            <a:r>
              <a:rPr lang="en-GB" dirty="0"/>
              <a:t>By finishing the current course and open new career pathways.</a:t>
            </a:r>
          </a:p>
          <a:p>
            <a:pPr marL="285750" indent="-285750">
              <a:buFont typeface="Arial" panose="020B0604020202020204" pitchFamily="34" charset="0"/>
              <a:buChar char="•"/>
            </a:pPr>
            <a:endParaRPr lang="en-GB" dirty="0"/>
          </a:p>
        </p:txBody>
      </p:sp>
      <p:sp>
        <p:nvSpPr>
          <p:cNvPr id="8" name="TextBox 7">
            <a:extLst>
              <a:ext uri="{FF2B5EF4-FFF2-40B4-BE49-F238E27FC236}">
                <a16:creationId xmlns:a16="http://schemas.microsoft.com/office/drawing/2014/main" id="{0AE4A104-A4EE-B803-A9E6-7110FFC0A54D}"/>
              </a:ext>
            </a:extLst>
          </p:cNvPr>
          <p:cNvSpPr txBox="1"/>
          <p:nvPr/>
        </p:nvSpPr>
        <p:spPr>
          <a:xfrm>
            <a:off x="6537813" y="3528167"/>
            <a:ext cx="5246909" cy="1946810"/>
          </a:xfrm>
          <a:prstGeom prst="rect">
            <a:avLst/>
          </a:prstGeom>
          <a:ln/>
        </p:spPr>
        <p:style>
          <a:lnRef idx="1">
            <a:schemeClr val="dk1"/>
          </a:lnRef>
          <a:fillRef idx="2">
            <a:schemeClr val="dk1"/>
          </a:fillRef>
          <a:effectRef idx="1">
            <a:schemeClr val="dk1"/>
          </a:effectRef>
          <a:fontRef idx="minor">
            <a:schemeClr val="dk1"/>
          </a:fontRef>
        </p:style>
        <p:txBody>
          <a:bodyPr wrap="square" rtlCol="0">
            <a:noAutofit/>
          </a:bodyPr>
          <a:lstStyle/>
          <a:p>
            <a:pPr marL="285750" indent="-285750">
              <a:buFont typeface="Arial" panose="020B0604020202020204" pitchFamily="34" charset="0"/>
              <a:buChar char="•"/>
            </a:pPr>
            <a:r>
              <a:rPr lang="en-GB" b="1" dirty="0"/>
              <a:t>THREATS</a:t>
            </a:r>
          </a:p>
          <a:p>
            <a:pPr marL="285750" indent="-285750">
              <a:buFont typeface="Arial" panose="020B0604020202020204" pitchFamily="34" charset="0"/>
              <a:buChar char="•"/>
            </a:pPr>
            <a:r>
              <a:rPr lang="en-GB" sz="1400" dirty="0"/>
              <a:t>More experienced colleague.</a:t>
            </a:r>
          </a:p>
          <a:p>
            <a:pPr marL="285750" indent="-285750">
              <a:buFont typeface="Arial" panose="020B0604020202020204" pitchFamily="34" charset="0"/>
              <a:buChar char="•"/>
            </a:pPr>
            <a:r>
              <a:rPr lang="en-GB" sz="1400" dirty="0"/>
              <a:t>Less educational opportunities.</a:t>
            </a:r>
          </a:p>
          <a:p>
            <a:pPr marL="285750" indent="-285750">
              <a:buFont typeface="Arial" panose="020B0604020202020204" pitchFamily="34" charset="0"/>
              <a:buChar char="•"/>
            </a:pPr>
            <a:endParaRPr lang="en-GB" sz="1400" dirty="0"/>
          </a:p>
        </p:txBody>
      </p:sp>
      <p:cxnSp>
        <p:nvCxnSpPr>
          <p:cNvPr id="12" name="Straight Connector 11">
            <a:extLst>
              <a:ext uri="{FF2B5EF4-FFF2-40B4-BE49-F238E27FC236}">
                <a16:creationId xmlns:a16="http://schemas.microsoft.com/office/drawing/2014/main" id="{AFCFDF46-9465-2CDC-F3D1-9C91B323CB0E}"/>
              </a:ext>
            </a:extLst>
          </p:cNvPr>
          <p:cNvCxnSpPr>
            <a:cxnSpLocks/>
          </p:cNvCxnSpPr>
          <p:nvPr/>
        </p:nvCxnSpPr>
        <p:spPr>
          <a:xfrm flipV="1">
            <a:off x="5996152" y="1397127"/>
            <a:ext cx="0" cy="4077857"/>
          </a:xfrm>
          <a:prstGeom prst="line">
            <a:avLst/>
          </a:prstGeom>
          <a:effectLst/>
        </p:spPr>
        <p:style>
          <a:lnRef idx="3">
            <a:schemeClr val="accent5"/>
          </a:lnRef>
          <a:fillRef idx="0">
            <a:schemeClr val="accent5"/>
          </a:fillRef>
          <a:effectRef idx="2">
            <a:schemeClr val="accent5"/>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A33847-0493-6DAA-A30C-328C54DCD8B6}"/>
              </a:ext>
            </a:extLst>
          </p:cNvPr>
          <p:cNvSpPr>
            <a:spLocks noGrp="1"/>
          </p:cNvSpPr>
          <p:nvPr>
            <p:ph type="title"/>
          </p:nvPr>
        </p:nvSpPr>
        <p:spPr/>
        <p:txBody>
          <a:bodyPr/>
          <a:lstStyle/>
          <a:p>
            <a:r>
              <a:rPr lang="en-GB" sz="3200" b="1" dirty="0"/>
              <a:t>Using examples: Explain how you could leverage your strengths to overcome your weaknesses and minimise threats</a:t>
            </a:r>
          </a:p>
        </p:txBody>
      </p:sp>
      <p:sp>
        <p:nvSpPr>
          <p:cNvPr id="3" name="Content Placeholder 2">
            <a:extLst>
              <a:ext uri="{FF2B5EF4-FFF2-40B4-BE49-F238E27FC236}">
                <a16:creationId xmlns:a16="http://schemas.microsoft.com/office/drawing/2014/main" id="{857BFAFA-1A27-74B0-A7A9-13BBFEBEE86C}"/>
              </a:ext>
            </a:extLst>
          </p:cNvPr>
          <p:cNvSpPr>
            <a:spLocks noGrp="1"/>
          </p:cNvSpPr>
          <p:nvPr>
            <p:ph idx="1"/>
          </p:nvPr>
        </p:nvSpPr>
        <p:spPr/>
        <p:txBody>
          <a:bodyPr/>
          <a:lstStyle/>
          <a:p>
            <a:r>
              <a:rPr lang="en-GB" dirty="0"/>
              <a:t>To remain in the job with respect and responsibility towards all workers so as not to have the problem of having to leave the job which could leave me financially weakened.</a:t>
            </a:r>
          </a:p>
        </p:txBody>
      </p:sp>
      <p:sp>
        <p:nvSpPr>
          <p:cNvPr id="4" name="Date Placeholder 3">
            <a:extLst>
              <a:ext uri="{FF2B5EF4-FFF2-40B4-BE49-F238E27FC236}">
                <a16:creationId xmlns:a16="http://schemas.microsoft.com/office/drawing/2014/main" id="{394D8B0A-6FA0-E26A-E62C-349A3F6B6F73}"/>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2D480500-54FD-83EA-2C4B-B1193A4970F2}"/>
              </a:ext>
            </a:extLst>
          </p:cNvPr>
          <p:cNvSpPr>
            <a:spLocks noGrp="1"/>
          </p:cNvSpPr>
          <p:nvPr>
            <p:ph type="sldNum" sz="quarter" idx="12"/>
          </p:nvPr>
        </p:nvSpPr>
        <p:spPr/>
        <p:txBody>
          <a:bodyPr/>
          <a:lstStyle/>
          <a:p>
            <a:pPr>
              <a:defRPr/>
            </a:pPr>
            <a:fld id="{9AFB928A-D6AD-4F2A-B2DD-923741E90643}" type="slidenum">
              <a:rPr lang="en-GB" altLang="en-US" smtClean="0"/>
              <a:pPr>
                <a:defRPr/>
              </a:pPr>
              <a:t>7</a:t>
            </a:fld>
            <a:endParaRPr lang="en-GB" altLang="en-US"/>
          </a:p>
        </p:txBody>
      </p:sp>
    </p:spTree>
    <p:extLst>
      <p:ext uri="{BB962C8B-B14F-4D97-AF65-F5344CB8AC3E}">
        <p14:creationId xmlns:p14="http://schemas.microsoft.com/office/powerpoint/2010/main" val="2941668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E158EF-D71F-2BDF-B057-3B59AB77B65C}"/>
              </a:ext>
            </a:extLst>
          </p:cNvPr>
          <p:cNvSpPr>
            <a:spLocks noGrp="1"/>
          </p:cNvSpPr>
          <p:nvPr>
            <p:ph type="title"/>
          </p:nvPr>
        </p:nvSpPr>
        <p:spPr/>
        <p:txBody>
          <a:bodyPr/>
          <a:lstStyle/>
          <a:p>
            <a:r>
              <a:rPr lang="en-GB" sz="3200" b="1" dirty="0"/>
              <a:t>What opportunities are available to you, and how do you utilise them with your strengths?</a:t>
            </a:r>
          </a:p>
        </p:txBody>
      </p:sp>
      <p:sp>
        <p:nvSpPr>
          <p:cNvPr id="3" name="Content Placeholder 2">
            <a:extLst>
              <a:ext uri="{FF2B5EF4-FFF2-40B4-BE49-F238E27FC236}">
                <a16:creationId xmlns:a16="http://schemas.microsoft.com/office/drawing/2014/main" id="{D269A12E-089F-65A6-1AAB-F01DB5F08F07}"/>
              </a:ext>
            </a:extLst>
          </p:cNvPr>
          <p:cNvSpPr>
            <a:spLocks noGrp="1"/>
          </p:cNvSpPr>
          <p:nvPr>
            <p:ph idx="1"/>
          </p:nvPr>
        </p:nvSpPr>
        <p:spPr/>
        <p:txBody>
          <a:bodyPr/>
          <a:lstStyle/>
          <a:p>
            <a:r>
              <a:rPr lang="en-GB" dirty="0"/>
              <a:t>There are several opportunity available to me through my university and professional network , such as career development workshops, student leadership programs, with my strengths in communication and problem solving.</a:t>
            </a:r>
          </a:p>
        </p:txBody>
      </p:sp>
      <p:sp>
        <p:nvSpPr>
          <p:cNvPr id="4" name="Date Placeholder 3">
            <a:extLst>
              <a:ext uri="{FF2B5EF4-FFF2-40B4-BE49-F238E27FC236}">
                <a16:creationId xmlns:a16="http://schemas.microsoft.com/office/drawing/2014/main" id="{43505478-C626-3663-665D-AC19DC80AA4E}"/>
              </a:ext>
            </a:extLst>
          </p:cNvPr>
          <p:cNvSpPr>
            <a:spLocks noGrp="1"/>
          </p:cNvSpPr>
          <p:nvPr>
            <p:ph type="dt" sz="half" idx="10"/>
          </p:nvPr>
        </p:nvSpPr>
        <p:spPr/>
        <p:txBody>
          <a:bodyPr/>
          <a:lstStyle/>
          <a:p>
            <a:pPr>
              <a:defRPr/>
            </a:pPr>
            <a:fld id="{30226994-B490-4403-8CE4-43D4FD570BBD}" type="datetime1">
              <a:rPr lang="en-GB" altLang="en-US" smtClean="0"/>
              <a:pPr>
                <a:defRPr/>
              </a:pPr>
              <a:t>06/11/2025</a:t>
            </a:fld>
            <a:endParaRPr lang="en-GB" altLang="en-US"/>
          </a:p>
        </p:txBody>
      </p:sp>
      <p:sp>
        <p:nvSpPr>
          <p:cNvPr id="5" name="Slide Number Placeholder 4">
            <a:extLst>
              <a:ext uri="{FF2B5EF4-FFF2-40B4-BE49-F238E27FC236}">
                <a16:creationId xmlns:a16="http://schemas.microsoft.com/office/drawing/2014/main" id="{C64B2B4C-291A-E39F-7662-184F83BAF735}"/>
              </a:ext>
            </a:extLst>
          </p:cNvPr>
          <p:cNvSpPr>
            <a:spLocks noGrp="1"/>
          </p:cNvSpPr>
          <p:nvPr>
            <p:ph type="sldNum" sz="quarter" idx="12"/>
          </p:nvPr>
        </p:nvSpPr>
        <p:spPr/>
        <p:txBody>
          <a:bodyPr/>
          <a:lstStyle/>
          <a:p>
            <a:pPr>
              <a:defRPr/>
            </a:pPr>
            <a:fld id="{9AFB928A-D6AD-4F2A-B2DD-923741E90643}" type="slidenum">
              <a:rPr lang="en-GB" altLang="en-US" smtClean="0"/>
              <a:pPr>
                <a:defRPr/>
              </a:pPr>
              <a:t>8</a:t>
            </a:fld>
            <a:endParaRPr lang="en-GB" altLang="en-US"/>
          </a:p>
        </p:txBody>
      </p:sp>
    </p:spTree>
    <p:extLst>
      <p:ext uri="{BB962C8B-B14F-4D97-AF65-F5344CB8AC3E}">
        <p14:creationId xmlns:p14="http://schemas.microsoft.com/office/powerpoint/2010/main" val="15572864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a:extLst>
              <a:ext uri="{FF2B5EF4-FFF2-40B4-BE49-F238E27FC236}">
                <a16:creationId xmlns:a16="http://schemas.microsoft.com/office/drawing/2014/main" id="{0BAAAF84-50A1-E0F8-EF89-8F44E2FA1ACC}"/>
              </a:ext>
            </a:extLst>
          </p:cNvPr>
          <p:cNvSpPr>
            <a:spLocks noGrp="1"/>
          </p:cNvSpPr>
          <p:nvPr>
            <p:ph type="title"/>
          </p:nvPr>
        </p:nvSpPr>
        <p:spPr>
          <a:xfrm>
            <a:off x="1981200" y="228600"/>
            <a:ext cx="8229600" cy="1143000"/>
          </a:xfrm>
        </p:spPr>
        <p:txBody>
          <a:bodyPr/>
          <a:lstStyle/>
          <a:p>
            <a:r>
              <a:rPr lang="en-GB" altLang="en-US" b="1"/>
              <a:t>Conclusion</a:t>
            </a:r>
            <a:endParaRPr lang="en-GB" altLang="en-US" b="1" i="1">
              <a:solidFill>
                <a:srgbClr val="FF0000"/>
              </a:solidFill>
            </a:endParaRPr>
          </a:p>
        </p:txBody>
      </p:sp>
      <p:sp>
        <p:nvSpPr>
          <p:cNvPr id="4" name="Date Placeholder 3">
            <a:extLst>
              <a:ext uri="{FF2B5EF4-FFF2-40B4-BE49-F238E27FC236}">
                <a16:creationId xmlns:a16="http://schemas.microsoft.com/office/drawing/2014/main" id="{54C78844-55BE-72BC-2BDC-95FC6762D9C7}"/>
              </a:ext>
            </a:extLst>
          </p:cNvPr>
          <p:cNvSpPr>
            <a:spLocks noGrp="1"/>
          </p:cNvSpPr>
          <p:nvPr>
            <p:ph type="dt" sz="quarter" idx="10"/>
          </p:nvPr>
        </p:nvSpPr>
        <p:spPr/>
        <p:txBody>
          <a:bodyPr/>
          <a:lstStyle/>
          <a:p>
            <a:pPr>
              <a:defRPr/>
            </a:pPr>
            <a:fld id="{9F458A58-9170-4293-9FCB-97B777C99F2B}"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2293" name="Slide Number Placeholder 4">
            <a:extLst>
              <a:ext uri="{FF2B5EF4-FFF2-40B4-BE49-F238E27FC236}">
                <a16:creationId xmlns:a16="http://schemas.microsoft.com/office/drawing/2014/main" id="{A34A8D67-C446-5B89-B913-CA27928CE4F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2F02BF59-C96F-4ED8-9D13-E093DFC18094}" type="slidenum">
              <a:rPr lang="en-GB" altLang="en-US" sz="1200">
                <a:solidFill>
                  <a:srgbClr val="898989"/>
                </a:solidFill>
                <a:cs typeface="Arial" panose="020B0604020202020204" pitchFamily="34" charset="0"/>
              </a:rPr>
              <a:pPr fontAlgn="base">
                <a:spcBef>
                  <a:spcPct val="0"/>
                </a:spcBef>
                <a:spcAft>
                  <a:spcPct val="0"/>
                </a:spcAft>
                <a:buNone/>
              </a:pPr>
              <a:t>9</a:t>
            </a:fld>
            <a:endParaRPr lang="en-GB" altLang="en-US" sz="1200">
              <a:solidFill>
                <a:srgbClr val="898989"/>
              </a:solidFill>
              <a:cs typeface="Arial" panose="020B0604020202020204" pitchFamily="34" charset="0"/>
            </a:endParaRPr>
          </a:p>
        </p:txBody>
      </p:sp>
      <p:sp>
        <p:nvSpPr>
          <p:cNvPr id="2" name="Content Placeholder 1">
            <a:extLst>
              <a:ext uri="{FF2B5EF4-FFF2-40B4-BE49-F238E27FC236}">
                <a16:creationId xmlns:a16="http://schemas.microsoft.com/office/drawing/2014/main" id="{26995595-3D48-66DF-25A0-29F7812A6D2C}"/>
              </a:ext>
            </a:extLst>
          </p:cNvPr>
          <p:cNvSpPr>
            <a:spLocks noGrp="1"/>
          </p:cNvSpPr>
          <p:nvPr>
            <p:ph idx="1"/>
          </p:nvPr>
        </p:nvSpPr>
        <p:spPr/>
        <p:txBody>
          <a:bodyPr/>
          <a:lstStyle/>
          <a:p>
            <a:r>
              <a:rPr lang="en-GB" dirty="0"/>
              <a:t>In conclusion , reflecting me on my strengths ,weaknesses, opportunity and threats has given me a clearer understanding of my personal and professional growth ,my strengths in communication and problem solving will be  help me make the most opportunity and recognise that time and confidence are the areas for improve and continue my goals developing.</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3D80977B-0105-4BDE-DF54-D9B0E773C891}"/>
              </a:ext>
            </a:extLst>
          </p:cNvPr>
          <p:cNvSpPr>
            <a:spLocks noGrp="1"/>
          </p:cNvSpPr>
          <p:nvPr>
            <p:ph type="title"/>
          </p:nvPr>
        </p:nvSpPr>
        <p:spPr/>
        <p:txBody>
          <a:bodyPr/>
          <a:lstStyle/>
          <a:p>
            <a:r>
              <a:rPr lang="en-GB" altLang="en-US" b="1" dirty="0">
                <a:solidFill>
                  <a:srgbClr val="000000"/>
                </a:solidFill>
              </a:rPr>
              <a:t>References List</a:t>
            </a:r>
            <a:endParaRPr lang="en-GB" altLang="en-US" dirty="0">
              <a:solidFill>
                <a:srgbClr val="FF0000"/>
              </a:solidFill>
            </a:endParaRPr>
          </a:p>
        </p:txBody>
      </p:sp>
      <p:sp>
        <p:nvSpPr>
          <p:cNvPr id="13315" name="Content Placeholder 2">
            <a:extLst>
              <a:ext uri="{FF2B5EF4-FFF2-40B4-BE49-F238E27FC236}">
                <a16:creationId xmlns:a16="http://schemas.microsoft.com/office/drawing/2014/main" id="{50070DAB-396E-DF77-4036-1E44F9E2CD8C}"/>
              </a:ext>
            </a:extLst>
          </p:cNvPr>
          <p:cNvSpPr>
            <a:spLocks noGrp="1"/>
          </p:cNvSpPr>
          <p:nvPr>
            <p:ph idx="1"/>
          </p:nvPr>
        </p:nvSpPr>
        <p:spPr>
          <a:xfrm>
            <a:off x="816429" y="1600201"/>
            <a:ext cx="10972799" cy="1889233"/>
          </a:xfrm>
        </p:spPr>
        <p:txBody>
          <a:bodyPr/>
          <a:lstStyle/>
          <a:p>
            <a:pPr marL="0" indent="0">
              <a:buNone/>
            </a:pPr>
            <a:r>
              <a:rPr lang="en-GB" altLang="en-US" sz="2400" dirty="0"/>
              <a:t>Devin Blewitt. (10/03/2024). Career Smarter. SWOT Analysis for personal Development. Available at: </a:t>
            </a:r>
            <a:r>
              <a:rPr lang="en-GB" altLang="en-US" sz="2400" dirty="0">
                <a:hlinkClick r:id="rId2"/>
              </a:rPr>
              <a:t>https://www.careersmarter.com/swot-analysis-for-personal-development</a:t>
            </a:r>
            <a:r>
              <a:rPr lang="en-GB" altLang="en-US" sz="2400" dirty="0"/>
              <a:t> (Accessed: 31/10/2025)</a:t>
            </a:r>
          </a:p>
          <a:p>
            <a:pPr marL="0" indent="0">
              <a:buNone/>
            </a:pPr>
            <a:r>
              <a:rPr lang="en-GB" altLang="en-US" sz="2400" dirty="0"/>
              <a:t>AGCAS editors (Feb 2024). </a:t>
            </a:r>
            <a:r>
              <a:rPr lang="en-GB" altLang="en-US" sz="2400" dirty="0" err="1"/>
              <a:t>Porspects</a:t>
            </a:r>
            <a:r>
              <a:rPr lang="en-GB" altLang="en-US" sz="2400" dirty="0"/>
              <a:t>. Job profile Midwife. Available at: </a:t>
            </a:r>
            <a:r>
              <a:rPr lang="en-GB" altLang="en-US" sz="2400" dirty="0">
                <a:hlinkClick r:id="rId3"/>
              </a:rPr>
              <a:t>https://www.prospects.ac.uk/job-profiles/midwife</a:t>
            </a:r>
            <a:r>
              <a:rPr lang="en-GB" altLang="en-US" sz="2400" dirty="0"/>
              <a:t> (accessed by 03/11/2025)</a:t>
            </a:r>
          </a:p>
          <a:p>
            <a:pPr marL="0" indent="0">
              <a:buNone/>
            </a:pPr>
            <a:endParaRPr lang="en-GB" altLang="en-US" sz="2400" dirty="0"/>
          </a:p>
        </p:txBody>
      </p:sp>
      <p:sp>
        <p:nvSpPr>
          <p:cNvPr id="4" name="Date Placeholder 3">
            <a:extLst>
              <a:ext uri="{FF2B5EF4-FFF2-40B4-BE49-F238E27FC236}">
                <a16:creationId xmlns:a16="http://schemas.microsoft.com/office/drawing/2014/main" id="{AFC3E97E-07F8-3EC8-79F6-C49008163BE6}"/>
              </a:ext>
            </a:extLst>
          </p:cNvPr>
          <p:cNvSpPr>
            <a:spLocks noGrp="1"/>
          </p:cNvSpPr>
          <p:nvPr>
            <p:ph type="dt" sz="quarter" idx="10"/>
          </p:nvPr>
        </p:nvSpPr>
        <p:spPr/>
        <p:txBody>
          <a:bodyPr/>
          <a:lstStyle/>
          <a:p>
            <a:pPr>
              <a:defRPr/>
            </a:pPr>
            <a:fld id="{BF746479-5A54-43D8-9985-034223541E15}" type="datetime1">
              <a:rPr lang="en-GB" altLang="en-US">
                <a:solidFill>
                  <a:prstClr val="black">
                    <a:tint val="75000"/>
                  </a:prstClr>
                </a:solidFill>
                <a:latin typeface="Myriad Pro"/>
              </a:rPr>
              <a:pPr>
                <a:defRPr/>
              </a:pPr>
              <a:t>06/11/2025</a:t>
            </a:fld>
            <a:endParaRPr lang="en-GB" altLang="en-US">
              <a:solidFill>
                <a:prstClr val="black">
                  <a:tint val="75000"/>
                </a:prstClr>
              </a:solidFill>
              <a:latin typeface="Myriad Pro"/>
            </a:endParaRPr>
          </a:p>
        </p:txBody>
      </p:sp>
      <p:sp>
        <p:nvSpPr>
          <p:cNvPr id="13317" name="Slide Number Placeholder 4">
            <a:extLst>
              <a:ext uri="{FF2B5EF4-FFF2-40B4-BE49-F238E27FC236}">
                <a16:creationId xmlns:a16="http://schemas.microsoft.com/office/drawing/2014/main" id="{4E364E1B-18CF-2A13-11D6-BBEA13EB09D9}"/>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fontAlgn="base">
              <a:spcBef>
                <a:spcPct val="0"/>
              </a:spcBef>
              <a:spcAft>
                <a:spcPct val="0"/>
              </a:spcAft>
              <a:buNone/>
            </a:pPr>
            <a:fld id="{A355A216-6885-427F-A634-39F7E4E2D5B0}" type="slidenum">
              <a:rPr lang="en-GB" altLang="en-US" sz="1200">
                <a:solidFill>
                  <a:srgbClr val="898989"/>
                </a:solidFill>
                <a:cs typeface="Arial" panose="020B0604020202020204" pitchFamily="34" charset="0"/>
              </a:rPr>
              <a:pPr fontAlgn="base">
                <a:spcBef>
                  <a:spcPct val="0"/>
                </a:spcBef>
                <a:spcAft>
                  <a:spcPct val="0"/>
                </a:spcAft>
                <a:buNone/>
              </a:pPr>
              <a:t>10</a:t>
            </a:fld>
            <a:endParaRPr lang="en-GB" altLang="en-US" sz="1200">
              <a:solidFill>
                <a:srgbClr val="898989"/>
              </a:solidFill>
              <a:cs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685</Words>
  <Application>Microsoft Office PowerPoint</Application>
  <PresentationFormat>Widescreen</PresentationFormat>
  <Paragraphs>68</Paragraphs>
  <Slides>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10</vt:i4>
      </vt:variant>
    </vt:vector>
  </HeadingPairs>
  <TitlesOfParts>
    <vt:vector size="13" baseType="lpstr">
      <vt:lpstr>Arial</vt:lpstr>
      <vt:lpstr>Myriad Pro</vt:lpstr>
      <vt:lpstr>20140311PresentationUWTSDTemplate</vt:lpstr>
      <vt:lpstr>PowerPoint Presentation</vt:lpstr>
      <vt:lpstr>Acknowledge use of AI</vt:lpstr>
      <vt:lpstr>Overview</vt:lpstr>
      <vt:lpstr>Introduction</vt:lpstr>
      <vt:lpstr>What is a SWOT Analysis and why is it important to your personal and professional development?</vt:lpstr>
      <vt:lpstr>Describe your own Strengths, Weaknesses, Opportunities, and Threats</vt:lpstr>
      <vt:lpstr>Using examples: Explain how you could leverage your strengths to overcome your weaknesses and minimise threats</vt:lpstr>
      <vt:lpstr>What opportunities are available to you, and how do you utilise them with your strengths?</vt:lpstr>
      <vt:lpstr>Conclusion</vt:lpstr>
      <vt:lpstr>References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Farah Wiita</dc:creator>
  <cp:lastModifiedBy>Cila Cristiana Guadalupe Capela Gonçalves Carvalho (2430982)</cp:lastModifiedBy>
  <cp:revision>31</cp:revision>
  <dcterms:created xsi:type="dcterms:W3CDTF">2025-02-21T18:28:54Z</dcterms:created>
  <dcterms:modified xsi:type="dcterms:W3CDTF">2025-11-06T09:44:34Z</dcterms:modified>
</cp:coreProperties>
</file>