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9" r:id="rId4"/>
    <p:sldId id="280" r:id="rId5"/>
    <p:sldId id="257" r:id="rId6"/>
    <p:sldId id="302" r:id="rId7"/>
    <p:sldId id="303" r:id="rId8"/>
    <p:sldId id="304" r:id="rId9"/>
    <p:sldId id="305" r:id="rId10"/>
    <p:sldId id="306" r:id="rId11"/>
    <p:sldId id="289" r:id="rId12"/>
    <p:sldId id="308" r:id="rId13"/>
    <p:sldId id="301" r:id="rId14"/>
    <p:sldId id="311" r:id="rId15"/>
    <p:sldId id="31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3FA19-2B9D-4DA2-91A8-DC0B98D73228}" v="2" dt="2026-01-19T09:31:46.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7" d="100"/>
          <a:sy n="117" d="100"/>
        </p:scale>
        <p:origin x="120" y="10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19110BB1-8C97-480C-80DA-BF92213E29C6}"/>
    <pc:docChg chg="undo custSel addSld modSld">
      <pc:chgData name="Yiying Jiao" userId="dad89eff-c5db-47ef-b2c9-fb1a784356ef" providerId="ADAL" clId="{19110BB1-8C97-480C-80DA-BF92213E29C6}" dt="2026-01-19T19:47:09.110" v="453" actId="20577"/>
      <pc:docMkLst>
        <pc:docMk/>
      </pc:docMkLst>
      <pc:sldChg chg="modSp mod">
        <pc:chgData name="Yiying Jiao" userId="dad89eff-c5db-47ef-b2c9-fb1a784356ef" providerId="ADAL" clId="{19110BB1-8C97-480C-80DA-BF92213E29C6}" dt="2026-01-19T19:45:42.801" v="447" actId="20577"/>
        <pc:sldMkLst>
          <pc:docMk/>
          <pc:sldMk cId="1740147896" sldId="259"/>
        </pc:sldMkLst>
        <pc:spChg chg="mod">
          <ac:chgData name="Yiying Jiao" userId="dad89eff-c5db-47ef-b2c9-fb1a784356ef" providerId="ADAL" clId="{19110BB1-8C97-480C-80DA-BF92213E29C6}" dt="2026-01-19T19:45:42.801" v="447" actId="20577"/>
          <ac:spMkLst>
            <pc:docMk/>
            <pc:sldMk cId="1740147896" sldId="259"/>
            <ac:spMk id="2" creationId="{7EF2C447-B93D-BCC0-8EF8-08B1BF786F74}"/>
          </ac:spMkLst>
        </pc:spChg>
      </pc:sldChg>
      <pc:sldChg chg="modSp mod">
        <pc:chgData name="Yiying Jiao" userId="dad89eff-c5db-47ef-b2c9-fb1a784356ef" providerId="ADAL" clId="{19110BB1-8C97-480C-80DA-BF92213E29C6}" dt="2026-01-19T19:45:53.711" v="449" actId="20577"/>
        <pc:sldMkLst>
          <pc:docMk/>
          <pc:sldMk cId="3449530868" sldId="280"/>
        </pc:sldMkLst>
        <pc:spChg chg="mod">
          <ac:chgData name="Yiying Jiao" userId="dad89eff-c5db-47ef-b2c9-fb1a784356ef" providerId="ADAL" clId="{19110BB1-8C97-480C-80DA-BF92213E29C6}" dt="2026-01-19T19:45:53.711" v="449" actId="20577"/>
          <ac:spMkLst>
            <pc:docMk/>
            <pc:sldMk cId="3449530868" sldId="280"/>
            <ac:spMk id="2" creationId="{7EF2C447-B93D-BCC0-8EF8-08B1BF786F74}"/>
          </ac:spMkLst>
        </pc:spChg>
      </pc:sldChg>
      <pc:sldChg chg="modSp mod">
        <pc:chgData name="Yiying Jiao" userId="dad89eff-c5db-47ef-b2c9-fb1a784356ef" providerId="ADAL" clId="{19110BB1-8C97-480C-80DA-BF92213E29C6}" dt="2026-01-19T19:47:09.110" v="453" actId="20577"/>
        <pc:sldMkLst>
          <pc:docMk/>
          <pc:sldMk cId="2667938381" sldId="301"/>
        </pc:sldMkLst>
        <pc:spChg chg="mod">
          <ac:chgData name="Yiying Jiao" userId="dad89eff-c5db-47ef-b2c9-fb1a784356ef" providerId="ADAL" clId="{19110BB1-8C97-480C-80DA-BF92213E29C6}" dt="2026-01-19T19:47:09.110" v="453" actId="20577"/>
          <ac:spMkLst>
            <pc:docMk/>
            <pc:sldMk cId="2667938381" sldId="301"/>
            <ac:spMk id="3" creationId="{9333688E-384B-5F01-26BA-4B81C2FED23C}"/>
          </ac:spMkLst>
        </pc:spChg>
      </pc:sldChg>
      <pc:sldChg chg="modSp mod">
        <pc:chgData name="Yiying Jiao" userId="dad89eff-c5db-47ef-b2c9-fb1a784356ef" providerId="ADAL" clId="{19110BB1-8C97-480C-80DA-BF92213E29C6}" dt="2026-01-19T19:46:36.063" v="450" actId="20577"/>
        <pc:sldMkLst>
          <pc:docMk/>
          <pc:sldMk cId="815332595" sldId="305"/>
        </pc:sldMkLst>
        <pc:spChg chg="mod">
          <ac:chgData name="Yiying Jiao" userId="dad89eff-c5db-47ef-b2c9-fb1a784356ef" providerId="ADAL" clId="{19110BB1-8C97-480C-80DA-BF92213E29C6}" dt="2026-01-19T19:46:36.063" v="450" actId="20577"/>
          <ac:spMkLst>
            <pc:docMk/>
            <pc:sldMk cId="815332595" sldId="305"/>
            <ac:spMk id="2" creationId="{9E598970-2DE3-FAEA-B8D2-31A3AE27735C}"/>
          </ac:spMkLst>
        </pc:spChg>
      </pc:sldChg>
      <pc:sldChg chg="modSp mod">
        <pc:chgData name="Yiying Jiao" userId="dad89eff-c5db-47ef-b2c9-fb1a784356ef" providerId="ADAL" clId="{19110BB1-8C97-480C-80DA-BF92213E29C6}" dt="2026-01-19T19:18:29.242" v="444" actId="20577"/>
        <pc:sldMkLst>
          <pc:docMk/>
          <pc:sldMk cId="4022990183" sldId="308"/>
        </pc:sldMkLst>
        <pc:spChg chg="mod">
          <ac:chgData name="Yiying Jiao" userId="dad89eff-c5db-47ef-b2c9-fb1a784356ef" providerId="ADAL" clId="{19110BB1-8C97-480C-80DA-BF92213E29C6}" dt="2026-01-19T19:18:29.242" v="444" actId="20577"/>
          <ac:spMkLst>
            <pc:docMk/>
            <pc:sldMk cId="4022990183" sldId="308"/>
            <ac:spMk id="3" creationId="{46C2DBF0-AA91-57DE-A88E-61874CA4C542}"/>
          </ac:spMkLst>
        </pc:spChg>
      </pc:sldChg>
      <pc:sldChg chg="modSp mod">
        <pc:chgData name="Yiying Jiao" userId="dad89eff-c5db-47ef-b2c9-fb1a784356ef" providerId="ADAL" clId="{19110BB1-8C97-480C-80DA-BF92213E29C6}" dt="2026-01-19T09:33:46.961" v="174" actId="20577"/>
        <pc:sldMkLst>
          <pc:docMk/>
          <pc:sldMk cId="1572874244" sldId="311"/>
        </pc:sldMkLst>
        <pc:spChg chg="mod">
          <ac:chgData name="Yiying Jiao" userId="dad89eff-c5db-47ef-b2c9-fb1a784356ef" providerId="ADAL" clId="{19110BB1-8C97-480C-80DA-BF92213E29C6}" dt="2026-01-19T09:33:46.961" v="174" actId="20577"/>
          <ac:spMkLst>
            <pc:docMk/>
            <pc:sldMk cId="1572874244" sldId="311"/>
            <ac:spMk id="2" creationId="{1D9CE8A9-26BE-A767-AF2A-72B68EFBD318}"/>
          </ac:spMkLst>
        </pc:spChg>
      </pc:sldChg>
      <pc:sldChg chg="addSp delSp modSp new mod setBg">
        <pc:chgData name="Yiying Jiao" userId="dad89eff-c5db-47ef-b2c9-fb1a784356ef" providerId="ADAL" clId="{19110BB1-8C97-480C-80DA-BF92213E29C6}" dt="2026-01-19T09:36:50.379" v="422" actId="20577"/>
        <pc:sldMkLst>
          <pc:docMk/>
          <pc:sldMk cId="2990882582" sldId="312"/>
        </pc:sldMkLst>
        <pc:spChg chg="mod">
          <ac:chgData name="Yiying Jiao" userId="dad89eff-c5db-47ef-b2c9-fb1a784356ef" providerId="ADAL" clId="{19110BB1-8C97-480C-80DA-BF92213E29C6}" dt="2026-01-19T09:35:55.971" v="380" actId="26606"/>
          <ac:spMkLst>
            <pc:docMk/>
            <pc:sldMk cId="2990882582" sldId="312"/>
            <ac:spMk id="2" creationId="{07FEAB3F-76AC-243B-81E5-062B60A37FB0}"/>
          </ac:spMkLst>
        </pc:spChg>
        <pc:spChg chg="add del mod">
          <ac:chgData name="Yiying Jiao" userId="dad89eff-c5db-47ef-b2c9-fb1a784356ef" providerId="ADAL" clId="{19110BB1-8C97-480C-80DA-BF92213E29C6}" dt="2026-01-19T09:36:50.379" v="422" actId="20577"/>
          <ac:spMkLst>
            <pc:docMk/>
            <pc:sldMk cId="2990882582" sldId="312"/>
            <ac:spMk id="3" creationId="{A0966DD5-70B2-0A49-D6B1-09A0E38CCDF3}"/>
          </ac:spMkLst>
        </pc:spChg>
        <pc:spChg chg="del">
          <ac:chgData name="Yiying Jiao" userId="dad89eff-c5db-47ef-b2c9-fb1a784356ef" providerId="ADAL" clId="{19110BB1-8C97-480C-80DA-BF92213E29C6}" dt="2026-01-19T09:34:47.918" v="372" actId="478"/>
          <ac:spMkLst>
            <pc:docMk/>
            <pc:sldMk cId="2990882582" sldId="312"/>
            <ac:spMk id="4" creationId="{E2CCD126-222D-253D-FD0C-34A6ED7DEC71}"/>
          </ac:spMkLst>
        </pc:spChg>
        <pc:spChg chg="add">
          <ac:chgData name="Yiying Jiao" userId="dad89eff-c5db-47ef-b2c9-fb1a784356ef" providerId="ADAL" clId="{19110BB1-8C97-480C-80DA-BF92213E29C6}" dt="2026-01-19T09:35:55.971" v="380" actId="26606"/>
          <ac:spMkLst>
            <pc:docMk/>
            <pc:sldMk cId="2990882582" sldId="312"/>
            <ac:spMk id="8" creationId="{907EF6B7-1338-4443-8C46-6A318D952DFD}"/>
          </ac:spMkLst>
        </pc:spChg>
        <pc:spChg chg="add">
          <ac:chgData name="Yiying Jiao" userId="dad89eff-c5db-47ef-b2c9-fb1a784356ef" providerId="ADAL" clId="{19110BB1-8C97-480C-80DA-BF92213E29C6}" dt="2026-01-19T09:35:55.971" v="380" actId="26606"/>
          <ac:spMkLst>
            <pc:docMk/>
            <pc:sldMk cId="2990882582" sldId="312"/>
            <ac:spMk id="10" creationId="{DAAE4CDD-124C-4DCF-9584-B6033B545DD5}"/>
          </ac:spMkLst>
        </pc:spChg>
        <pc:spChg chg="add">
          <ac:chgData name="Yiying Jiao" userId="dad89eff-c5db-47ef-b2c9-fb1a784356ef" providerId="ADAL" clId="{19110BB1-8C97-480C-80DA-BF92213E29C6}" dt="2026-01-19T09:35:55.971" v="380" actId="26606"/>
          <ac:spMkLst>
            <pc:docMk/>
            <pc:sldMk cId="2990882582" sldId="312"/>
            <ac:spMk id="12" creationId="{081E4A58-353D-44AE-B2FC-2A74E2E400F7}"/>
          </ac:spMkLst>
        </pc:spChg>
        <pc:graphicFrameChg chg="add del">
          <ac:chgData name="Yiying Jiao" userId="dad89eff-c5db-47ef-b2c9-fb1a784356ef" providerId="ADAL" clId="{19110BB1-8C97-480C-80DA-BF92213E29C6}" dt="2026-01-19T09:35:11.250" v="375" actId="26606"/>
          <ac:graphicFrameMkLst>
            <pc:docMk/>
            <pc:sldMk cId="2990882582" sldId="312"/>
            <ac:graphicFrameMk id="5" creationId="{6249A199-EEDC-3D16-5613-2038772D4B3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90FB21-81F6-4AAE-AF2C-E852B09D6E4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DC85D1D-6CD2-457A-A850-B1DD61EC4044}">
      <dgm:prSet/>
      <dgm:spPr/>
      <dgm:t>
        <a:bodyPr/>
        <a:lstStyle/>
        <a:p>
          <a:r>
            <a:rPr lang="en-GB" dirty="0"/>
            <a:t>Topic 1 Citizenship vs Global Citizenship</a:t>
          </a:r>
          <a:endParaRPr lang="en-US" dirty="0"/>
        </a:p>
      </dgm:t>
    </dgm:pt>
    <dgm:pt modelId="{2568CCCE-B52C-4B25-8302-97C409E4A09D}" type="parTrans" cxnId="{A4D6C721-31F1-4C54-804D-29E4AF0E7995}">
      <dgm:prSet/>
      <dgm:spPr/>
      <dgm:t>
        <a:bodyPr/>
        <a:lstStyle/>
        <a:p>
          <a:endParaRPr lang="en-US"/>
        </a:p>
      </dgm:t>
    </dgm:pt>
    <dgm:pt modelId="{DCD0B520-26C0-4948-B588-BFB696F56B3B}" type="sibTrans" cxnId="{A4D6C721-31F1-4C54-804D-29E4AF0E7995}">
      <dgm:prSet/>
      <dgm:spPr/>
      <dgm:t>
        <a:bodyPr/>
        <a:lstStyle/>
        <a:p>
          <a:endParaRPr lang="en-US"/>
        </a:p>
      </dgm:t>
    </dgm:pt>
    <dgm:pt modelId="{A9F6CFB5-0AE6-4CFA-B599-4DEA780A4D8C}">
      <dgm:prSet custT="1"/>
      <dgm:spPr/>
      <dgm:t>
        <a:bodyPr/>
        <a:lstStyle/>
        <a:p>
          <a:r>
            <a:rPr lang="en-GB" sz="3100" kern="1200" dirty="0"/>
            <a:t>Topic 2 </a:t>
          </a:r>
          <a:r>
            <a:rPr lang="en-GB" sz="3100" kern="1200" dirty="0">
              <a:solidFill>
                <a:prstClr val="white"/>
              </a:solidFill>
              <a:latin typeface="Calibri" panose="020F0502020204030204"/>
              <a:ea typeface="+mn-ea"/>
              <a:cs typeface="+mn-cs"/>
            </a:rPr>
            <a:t>Understanding Sustainability and Sustainable Development</a:t>
          </a:r>
        </a:p>
      </dgm:t>
    </dgm:pt>
    <dgm:pt modelId="{AA7685DD-9A6F-471A-93C6-F1D4566C9850}" type="parTrans" cxnId="{C108C858-558B-456E-8A45-DB7B716D60A5}">
      <dgm:prSet/>
      <dgm:spPr/>
      <dgm:t>
        <a:bodyPr/>
        <a:lstStyle/>
        <a:p>
          <a:endParaRPr lang="en-US"/>
        </a:p>
      </dgm:t>
    </dgm:pt>
    <dgm:pt modelId="{54396DC8-3014-4F18-A8EE-445EA62DB0B2}" type="sibTrans" cxnId="{C108C858-558B-456E-8A45-DB7B716D60A5}">
      <dgm:prSet/>
      <dgm:spPr/>
      <dgm:t>
        <a:bodyPr/>
        <a:lstStyle/>
        <a:p>
          <a:endParaRPr lang="en-US"/>
        </a:p>
      </dgm:t>
    </dgm:pt>
    <dgm:pt modelId="{F6FC51B2-3DC6-4855-8BC2-AB7F1AAB5DC4}">
      <dgm:prSet/>
      <dgm:spPr/>
      <dgm:t>
        <a:bodyPr/>
        <a:lstStyle/>
        <a:p>
          <a:r>
            <a:rPr lang="en-GB" dirty="0"/>
            <a:t>Topic 4 Global Citizenship and Sustainability Education</a:t>
          </a:r>
          <a:endParaRPr lang="en-US" dirty="0"/>
        </a:p>
      </dgm:t>
    </dgm:pt>
    <dgm:pt modelId="{D56E9827-BD35-4C4F-BFB7-9D559636AA1E}" type="parTrans" cxnId="{A3FEAEDF-A364-43EE-9138-CFFE7DFE82B1}">
      <dgm:prSet/>
      <dgm:spPr/>
      <dgm:t>
        <a:bodyPr/>
        <a:lstStyle/>
        <a:p>
          <a:endParaRPr lang="en-US"/>
        </a:p>
      </dgm:t>
    </dgm:pt>
    <dgm:pt modelId="{043BA64F-BE3B-41AE-81C5-D1FF670B11BB}" type="sibTrans" cxnId="{A3FEAEDF-A364-43EE-9138-CFFE7DFE82B1}">
      <dgm:prSet/>
      <dgm:spPr/>
      <dgm:t>
        <a:bodyPr/>
        <a:lstStyle/>
        <a:p>
          <a:endParaRPr lang="en-US"/>
        </a:p>
      </dgm:t>
    </dgm:pt>
    <dgm:pt modelId="{55FE7869-3AF5-4A46-BD92-46E0EF2C510C}">
      <dgm:prSet phldr="0"/>
      <dgm:spPr/>
      <dgm:t>
        <a:bodyPr/>
        <a:lstStyle/>
        <a:p>
          <a:pPr rtl="0"/>
          <a:r>
            <a:rPr lang="en-GB" dirty="0">
              <a:latin typeface="Calibri Light" panose="020F0302020204030204"/>
            </a:rPr>
            <a:t>Topic 3</a:t>
          </a:r>
          <a:r>
            <a:rPr lang="en-GB" dirty="0"/>
            <a:t> Citizenship Education vs Global Citizenship Education</a:t>
          </a:r>
          <a:endParaRPr lang="en-US" dirty="0"/>
        </a:p>
      </dgm:t>
    </dgm:pt>
    <dgm:pt modelId="{B3E1F863-11B8-47C7-908D-4314133CCFDA}" type="parTrans" cxnId="{D36F7AA2-6380-4049-83AA-9BE41B6325F0}">
      <dgm:prSet/>
      <dgm:spPr/>
    </dgm:pt>
    <dgm:pt modelId="{AED31415-B576-4DCD-AB09-2685C51FE873}" type="sibTrans" cxnId="{D36F7AA2-6380-4049-83AA-9BE41B6325F0}">
      <dgm:prSet/>
      <dgm:spPr/>
    </dgm:pt>
    <dgm:pt modelId="{E60D4104-6D4A-4EC7-8E1C-9F6DAC319519}" type="pres">
      <dgm:prSet presAssocID="{5990FB21-81F6-4AAE-AF2C-E852B09D6E4E}" presName="linear" presStyleCnt="0">
        <dgm:presLayoutVars>
          <dgm:animLvl val="lvl"/>
          <dgm:resizeHandles val="exact"/>
        </dgm:presLayoutVars>
      </dgm:prSet>
      <dgm:spPr/>
    </dgm:pt>
    <dgm:pt modelId="{ACDB803B-7F04-48A9-B42E-1545D83D65FB}" type="pres">
      <dgm:prSet presAssocID="{3DC85D1D-6CD2-457A-A850-B1DD61EC4044}" presName="parentText" presStyleLbl="node1" presStyleIdx="0" presStyleCnt="4">
        <dgm:presLayoutVars>
          <dgm:chMax val="0"/>
          <dgm:bulletEnabled val="1"/>
        </dgm:presLayoutVars>
      </dgm:prSet>
      <dgm:spPr/>
    </dgm:pt>
    <dgm:pt modelId="{2E7FDD48-AFEE-4D68-9233-D86423AE6E88}" type="pres">
      <dgm:prSet presAssocID="{DCD0B520-26C0-4948-B588-BFB696F56B3B}" presName="spacer" presStyleCnt="0"/>
      <dgm:spPr/>
    </dgm:pt>
    <dgm:pt modelId="{0362A27D-0CE2-43FA-8CF8-D745FAA3A961}" type="pres">
      <dgm:prSet presAssocID="{A9F6CFB5-0AE6-4CFA-B599-4DEA780A4D8C}" presName="parentText" presStyleLbl="node1" presStyleIdx="1" presStyleCnt="4">
        <dgm:presLayoutVars>
          <dgm:chMax val="0"/>
          <dgm:bulletEnabled val="1"/>
        </dgm:presLayoutVars>
      </dgm:prSet>
      <dgm:spPr/>
    </dgm:pt>
    <dgm:pt modelId="{5937C6DC-D2FB-40CC-8CA0-EA4594DDD02B}" type="pres">
      <dgm:prSet presAssocID="{54396DC8-3014-4F18-A8EE-445EA62DB0B2}" presName="spacer" presStyleCnt="0"/>
      <dgm:spPr/>
    </dgm:pt>
    <dgm:pt modelId="{DA0A08A1-088A-43A7-9629-F310482CB4C6}" type="pres">
      <dgm:prSet presAssocID="{55FE7869-3AF5-4A46-BD92-46E0EF2C510C}" presName="parentText" presStyleLbl="node1" presStyleIdx="2" presStyleCnt="4">
        <dgm:presLayoutVars>
          <dgm:chMax val="0"/>
          <dgm:bulletEnabled val="1"/>
        </dgm:presLayoutVars>
      </dgm:prSet>
      <dgm:spPr/>
    </dgm:pt>
    <dgm:pt modelId="{EF25C76D-125A-4154-B606-5E7E983D649E}" type="pres">
      <dgm:prSet presAssocID="{AED31415-B576-4DCD-AB09-2685C51FE873}" presName="spacer" presStyleCnt="0"/>
      <dgm:spPr/>
    </dgm:pt>
    <dgm:pt modelId="{2A464307-9BA7-41BD-816A-7986C5C1910D}" type="pres">
      <dgm:prSet presAssocID="{F6FC51B2-3DC6-4855-8BC2-AB7F1AAB5DC4}" presName="parentText" presStyleLbl="node1" presStyleIdx="3" presStyleCnt="4">
        <dgm:presLayoutVars>
          <dgm:chMax val="0"/>
          <dgm:bulletEnabled val="1"/>
        </dgm:presLayoutVars>
      </dgm:prSet>
      <dgm:spPr/>
    </dgm:pt>
  </dgm:ptLst>
  <dgm:cxnLst>
    <dgm:cxn modelId="{A4D6C721-31F1-4C54-804D-29E4AF0E7995}" srcId="{5990FB21-81F6-4AAE-AF2C-E852B09D6E4E}" destId="{3DC85D1D-6CD2-457A-A850-B1DD61EC4044}" srcOrd="0" destOrd="0" parTransId="{2568CCCE-B52C-4B25-8302-97C409E4A09D}" sibTransId="{DCD0B520-26C0-4948-B588-BFB696F56B3B}"/>
    <dgm:cxn modelId="{95C6192C-6F2C-4FE3-B8DF-8F8EB5506E08}" type="presOf" srcId="{F6FC51B2-3DC6-4855-8BC2-AB7F1AAB5DC4}" destId="{2A464307-9BA7-41BD-816A-7986C5C1910D}" srcOrd="0" destOrd="0" presId="urn:microsoft.com/office/officeart/2005/8/layout/vList2"/>
    <dgm:cxn modelId="{E2F6332F-7DB2-4A4B-BE58-F392B00C9BBD}" type="presOf" srcId="{3DC85D1D-6CD2-457A-A850-B1DD61EC4044}" destId="{ACDB803B-7F04-48A9-B42E-1545D83D65FB}" srcOrd="0" destOrd="0" presId="urn:microsoft.com/office/officeart/2005/8/layout/vList2"/>
    <dgm:cxn modelId="{EF794535-3F5E-487A-93EA-733AA29518A2}" type="presOf" srcId="{5990FB21-81F6-4AAE-AF2C-E852B09D6E4E}" destId="{E60D4104-6D4A-4EC7-8E1C-9F6DAC319519}" srcOrd="0" destOrd="0" presId="urn:microsoft.com/office/officeart/2005/8/layout/vList2"/>
    <dgm:cxn modelId="{C108C858-558B-456E-8A45-DB7B716D60A5}" srcId="{5990FB21-81F6-4AAE-AF2C-E852B09D6E4E}" destId="{A9F6CFB5-0AE6-4CFA-B599-4DEA780A4D8C}" srcOrd="1" destOrd="0" parTransId="{AA7685DD-9A6F-471A-93C6-F1D4566C9850}" sibTransId="{54396DC8-3014-4F18-A8EE-445EA62DB0B2}"/>
    <dgm:cxn modelId="{D36F7AA2-6380-4049-83AA-9BE41B6325F0}" srcId="{5990FB21-81F6-4AAE-AF2C-E852B09D6E4E}" destId="{55FE7869-3AF5-4A46-BD92-46E0EF2C510C}" srcOrd="2" destOrd="0" parTransId="{B3E1F863-11B8-47C7-908D-4314133CCFDA}" sibTransId="{AED31415-B576-4DCD-AB09-2685C51FE873}"/>
    <dgm:cxn modelId="{835992A9-3B55-4290-AA86-2360C41BC7D4}" type="presOf" srcId="{55FE7869-3AF5-4A46-BD92-46E0EF2C510C}" destId="{DA0A08A1-088A-43A7-9629-F310482CB4C6}" srcOrd="0" destOrd="0" presId="urn:microsoft.com/office/officeart/2005/8/layout/vList2"/>
    <dgm:cxn modelId="{4164C2D8-B4A5-4925-8270-52C9F13B65A1}" type="presOf" srcId="{A9F6CFB5-0AE6-4CFA-B599-4DEA780A4D8C}" destId="{0362A27D-0CE2-43FA-8CF8-D745FAA3A961}" srcOrd="0" destOrd="0" presId="urn:microsoft.com/office/officeart/2005/8/layout/vList2"/>
    <dgm:cxn modelId="{A3FEAEDF-A364-43EE-9138-CFFE7DFE82B1}" srcId="{5990FB21-81F6-4AAE-AF2C-E852B09D6E4E}" destId="{F6FC51B2-3DC6-4855-8BC2-AB7F1AAB5DC4}" srcOrd="3" destOrd="0" parTransId="{D56E9827-BD35-4C4F-BFB7-9D559636AA1E}" sibTransId="{043BA64F-BE3B-41AE-81C5-D1FF670B11BB}"/>
    <dgm:cxn modelId="{BAA54AD4-3657-49DD-BD8E-2093F8A3A04F}" type="presParOf" srcId="{E60D4104-6D4A-4EC7-8E1C-9F6DAC319519}" destId="{ACDB803B-7F04-48A9-B42E-1545D83D65FB}" srcOrd="0" destOrd="0" presId="urn:microsoft.com/office/officeart/2005/8/layout/vList2"/>
    <dgm:cxn modelId="{EA3FCB65-3BF5-430E-AE61-D2055360A847}" type="presParOf" srcId="{E60D4104-6D4A-4EC7-8E1C-9F6DAC319519}" destId="{2E7FDD48-AFEE-4D68-9233-D86423AE6E88}" srcOrd="1" destOrd="0" presId="urn:microsoft.com/office/officeart/2005/8/layout/vList2"/>
    <dgm:cxn modelId="{5AAD4B69-91A5-4F6D-890B-0E589033A44D}" type="presParOf" srcId="{E60D4104-6D4A-4EC7-8E1C-9F6DAC319519}" destId="{0362A27D-0CE2-43FA-8CF8-D745FAA3A961}" srcOrd="2" destOrd="0" presId="urn:microsoft.com/office/officeart/2005/8/layout/vList2"/>
    <dgm:cxn modelId="{DEF1837E-D7D7-4421-85C2-A29776DAAA4C}" type="presParOf" srcId="{E60D4104-6D4A-4EC7-8E1C-9F6DAC319519}" destId="{5937C6DC-D2FB-40CC-8CA0-EA4594DDD02B}" srcOrd="3" destOrd="0" presId="urn:microsoft.com/office/officeart/2005/8/layout/vList2"/>
    <dgm:cxn modelId="{05EA002A-8928-45E3-B32B-BFB70E72B881}" type="presParOf" srcId="{E60D4104-6D4A-4EC7-8E1C-9F6DAC319519}" destId="{DA0A08A1-088A-43A7-9629-F310482CB4C6}" srcOrd="4" destOrd="0" presId="urn:microsoft.com/office/officeart/2005/8/layout/vList2"/>
    <dgm:cxn modelId="{3B047602-BD64-416C-A318-E2AEDF515429}" type="presParOf" srcId="{E60D4104-6D4A-4EC7-8E1C-9F6DAC319519}" destId="{EF25C76D-125A-4154-B606-5E7E983D649E}" srcOrd="5" destOrd="0" presId="urn:microsoft.com/office/officeart/2005/8/layout/vList2"/>
    <dgm:cxn modelId="{DE11EB2C-6417-44EE-B654-4165236AE710}" type="presParOf" srcId="{E60D4104-6D4A-4EC7-8E1C-9F6DAC319519}" destId="{2A464307-9BA7-41BD-816A-7986C5C1910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AD98FD-99E2-49DE-8C0E-68760828C2C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E393DE5-39AA-4C4E-B885-F7B646CA65A4}">
      <dgm:prSet/>
      <dgm:spPr/>
      <dgm:t>
        <a:bodyPr/>
        <a:lstStyle/>
        <a:p>
          <a:r>
            <a:rPr lang="en-GB" dirty="0"/>
            <a:t>What are the key global issues at this moment in time?</a:t>
          </a:r>
          <a:endParaRPr lang="en-US" dirty="0"/>
        </a:p>
      </dgm:t>
    </dgm:pt>
    <dgm:pt modelId="{6603B85D-A7A8-4637-8F53-3645B691CBDC}" type="parTrans" cxnId="{B75B2748-B8C3-43B9-84AE-FAF53B3E6B53}">
      <dgm:prSet/>
      <dgm:spPr/>
      <dgm:t>
        <a:bodyPr/>
        <a:lstStyle/>
        <a:p>
          <a:endParaRPr lang="en-US"/>
        </a:p>
      </dgm:t>
    </dgm:pt>
    <dgm:pt modelId="{F1E9250C-4891-4697-AA27-F85801A8AFC0}" type="sibTrans" cxnId="{B75B2748-B8C3-43B9-84AE-FAF53B3E6B53}">
      <dgm:prSet/>
      <dgm:spPr/>
      <dgm:t>
        <a:bodyPr/>
        <a:lstStyle/>
        <a:p>
          <a:endParaRPr lang="en-US"/>
        </a:p>
      </dgm:t>
    </dgm:pt>
    <dgm:pt modelId="{F3453D20-F3DD-43C6-BCDF-4A73CB459980}">
      <dgm:prSet/>
      <dgm:spPr/>
      <dgm:t>
        <a:bodyPr/>
        <a:lstStyle/>
        <a:p>
          <a:r>
            <a:rPr lang="en-GB"/>
            <a:t>What role could/should education play to respond to these?</a:t>
          </a:r>
          <a:endParaRPr lang="en-US"/>
        </a:p>
      </dgm:t>
    </dgm:pt>
    <dgm:pt modelId="{8DC2F262-AA97-4BBE-84D5-E0885F59D862}" type="parTrans" cxnId="{82E93050-684E-4EC1-AB93-4C2DDEDEA64B}">
      <dgm:prSet/>
      <dgm:spPr/>
      <dgm:t>
        <a:bodyPr/>
        <a:lstStyle/>
        <a:p>
          <a:endParaRPr lang="en-US"/>
        </a:p>
      </dgm:t>
    </dgm:pt>
    <dgm:pt modelId="{3EBA3BD7-4901-4153-B10E-D87ECA94EA31}" type="sibTrans" cxnId="{82E93050-684E-4EC1-AB93-4C2DDEDEA64B}">
      <dgm:prSet/>
      <dgm:spPr/>
      <dgm:t>
        <a:bodyPr/>
        <a:lstStyle/>
        <a:p>
          <a:endParaRPr lang="en-US"/>
        </a:p>
      </dgm:t>
    </dgm:pt>
    <dgm:pt modelId="{041E13A6-A6C6-4A25-AF07-2CE5DA51585D}" type="pres">
      <dgm:prSet presAssocID="{C5AD98FD-99E2-49DE-8C0E-68760828C2C0}" presName="hierChild1" presStyleCnt="0">
        <dgm:presLayoutVars>
          <dgm:chPref val="1"/>
          <dgm:dir/>
          <dgm:animOne val="branch"/>
          <dgm:animLvl val="lvl"/>
          <dgm:resizeHandles/>
        </dgm:presLayoutVars>
      </dgm:prSet>
      <dgm:spPr/>
    </dgm:pt>
    <dgm:pt modelId="{6430337E-A4EA-4F97-9AB8-6B705D3C4660}" type="pres">
      <dgm:prSet presAssocID="{EE393DE5-39AA-4C4E-B885-F7B646CA65A4}" presName="hierRoot1" presStyleCnt="0"/>
      <dgm:spPr/>
    </dgm:pt>
    <dgm:pt modelId="{F793653B-6FC1-487B-85ED-DD1B6B729F38}" type="pres">
      <dgm:prSet presAssocID="{EE393DE5-39AA-4C4E-B885-F7B646CA65A4}" presName="composite" presStyleCnt="0"/>
      <dgm:spPr/>
    </dgm:pt>
    <dgm:pt modelId="{145BA458-3AB8-45BF-97F6-961AB5FFEC9B}" type="pres">
      <dgm:prSet presAssocID="{EE393DE5-39AA-4C4E-B885-F7B646CA65A4}" presName="background" presStyleLbl="node0" presStyleIdx="0" presStyleCnt="2"/>
      <dgm:spPr/>
    </dgm:pt>
    <dgm:pt modelId="{233C640D-F0FC-4D41-8596-A3A9BA9FAC10}" type="pres">
      <dgm:prSet presAssocID="{EE393DE5-39AA-4C4E-B885-F7B646CA65A4}" presName="text" presStyleLbl="fgAcc0" presStyleIdx="0" presStyleCnt="2">
        <dgm:presLayoutVars>
          <dgm:chPref val="3"/>
        </dgm:presLayoutVars>
      </dgm:prSet>
      <dgm:spPr/>
    </dgm:pt>
    <dgm:pt modelId="{6EAD80FC-186A-4D60-8CC6-11FA4C1B8C5E}" type="pres">
      <dgm:prSet presAssocID="{EE393DE5-39AA-4C4E-B885-F7B646CA65A4}" presName="hierChild2" presStyleCnt="0"/>
      <dgm:spPr/>
    </dgm:pt>
    <dgm:pt modelId="{D342F9C4-94E2-475B-90F0-278985E74DC8}" type="pres">
      <dgm:prSet presAssocID="{F3453D20-F3DD-43C6-BCDF-4A73CB459980}" presName="hierRoot1" presStyleCnt="0"/>
      <dgm:spPr/>
    </dgm:pt>
    <dgm:pt modelId="{24B0891E-0CE6-4119-935F-0EA09A59AF1B}" type="pres">
      <dgm:prSet presAssocID="{F3453D20-F3DD-43C6-BCDF-4A73CB459980}" presName="composite" presStyleCnt="0"/>
      <dgm:spPr/>
    </dgm:pt>
    <dgm:pt modelId="{43A46B4B-3D01-453D-B92D-3AEEF3646BB6}" type="pres">
      <dgm:prSet presAssocID="{F3453D20-F3DD-43C6-BCDF-4A73CB459980}" presName="background" presStyleLbl="node0" presStyleIdx="1" presStyleCnt="2"/>
      <dgm:spPr/>
    </dgm:pt>
    <dgm:pt modelId="{F932B589-7803-45C8-B483-090C0AEA4A89}" type="pres">
      <dgm:prSet presAssocID="{F3453D20-F3DD-43C6-BCDF-4A73CB459980}" presName="text" presStyleLbl="fgAcc0" presStyleIdx="1" presStyleCnt="2">
        <dgm:presLayoutVars>
          <dgm:chPref val="3"/>
        </dgm:presLayoutVars>
      </dgm:prSet>
      <dgm:spPr/>
    </dgm:pt>
    <dgm:pt modelId="{FAA5B12E-5DEB-4D5D-A69B-CD572DD802D9}" type="pres">
      <dgm:prSet presAssocID="{F3453D20-F3DD-43C6-BCDF-4A73CB459980}" presName="hierChild2" presStyleCnt="0"/>
      <dgm:spPr/>
    </dgm:pt>
  </dgm:ptLst>
  <dgm:cxnLst>
    <dgm:cxn modelId="{292F103F-1F05-4789-92E4-B8995903DF41}" type="presOf" srcId="{EE393DE5-39AA-4C4E-B885-F7B646CA65A4}" destId="{233C640D-F0FC-4D41-8596-A3A9BA9FAC10}" srcOrd="0" destOrd="0" presId="urn:microsoft.com/office/officeart/2005/8/layout/hierarchy1"/>
    <dgm:cxn modelId="{B75B2748-B8C3-43B9-84AE-FAF53B3E6B53}" srcId="{C5AD98FD-99E2-49DE-8C0E-68760828C2C0}" destId="{EE393DE5-39AA-4C4E-B885-F7B646CA65A4}" srcOrd="0" destOrd="0" parTransId="{6603B85D-A7A8-4637-8F53-3645B691CBDC}" sibTransId="{F1E9250C-4891-4697-AA27-F85801A8AFC0}"/>
    <dgm:cxn modelId="{82E93050-684E-4EC1-AB93-4C2DDEDEA64B}" srcId="{C5AD98FD-99E2-49DE-8C0E-68760828C2C0}" destId="{F3453D20-F3DD-43C6-BCDF-4A73CB459980}" srcOrd="1" destOrd="0" parTransId="{8DC2F262-AA97-4BBE-84D5-E0885F59D862}" sibTransId="{3EBA3BD7-4901-4153-B10E-D87ECA94EA31}"/>
    <dgm:cxn modelId="{B299948A-BA47-4F47-A96D-E38CC4E69E84}" type="presOf" srcId="{F3453D20-F3DD-43C6-BCDF-4A73CB459980}" destId="{F932B589-7803-45C8-B483-090C0AEA4A89}" srcOrd="0" destOrd="0" presId="urn:microsoft.com/office/officeart/2005/8/layout/hierarchy1"/>
    <dgm:cxn modelId="{7E60F1C2-EDCB-422B-8556-518C9E9CED0F}" type="presOf" srcId="{C5AD98FD-99E2-49DE-8C0E-68760828C2C0}" destId="{041E13A6-A6C6-4A25-AF07-2CE5DA51585D}" srcOrd="0" destOrd="0" presId="urn:microsoft.com/office/officeart/2005/8/layout/hierarchy1"/>
    <dgm:cxn modelId="{6854E24C-3C50-4D4F-8BD5-D2A9BFAAA162}" type="presParOf" srcId="{041E13A6-A6C6-4A25-AF07-2CE5DA51585D}" destId="{6430337E-A4EA-4F97-9AB8-6B705D3C4660}" srcOrd="0" destOrd="0" presId="urn:microsoft.com/office/officeart/2005/8/layout/hierarchy1"/>
    <dgm:cxn modelId="{B75321DD-6ECA-4382-8743-E3F115DA17A2}" type="presParOf" srcId="{6430337E-A4EA-4F97-9AB8-6B705D3C4660}" destId="{F793653B-6FC1-487B-85ED-DD1B6B729F38}" srcOrd="0" destOrd="0" presId="urn:microsoft.com/office/officeart/2005/8/layout/hierarchy1"/>
    <dgm:cxn modelId="{AFF1452D-D002-43C2-942D-D10366B09421}" type="presParOf" srcId="{F793653B-6FC1-487B-85ED-DD1B6B729F38}" destId="{145BA458-3AB8-45BF-97F6-961AB5FFEC9B}" srcOrd="0" destOrd="0" presId="urn:microsoft.com/office/officeart/2005/8/layout/hierarchy1"/>
    <dgm:cxn modelId="{95321BC6-7C38-4715-B2AE-E106DA8583E2}" type="presParOf" srcId="{F793653B-6FC1-487B-85ED-DD1B6B729F38}" destId="{233C640D-F0FC-4D41-8596-A3A9BA9FAC10}" srcOrd="1" destOrd="0" presId="urn:microsoft.com/office/officeart/2005/8/layout/hierarchy1"/>
    <dgm:cxn modelId="{9A852FBE-C19A-49DA-B1CD-EA571847EA54}" type="presParOf" srcId="{6430337E-A4EA-4F97-9AB8-6B705D3C4660}" destId="{6EAD80FC-186A-4D60-8CC6-11FA4C1B8C5E}" srcOrd="1" destOrd="0" presId="urn:microsoft.com/office/officeart/2005/8/layout/hierarchy1"/>
    <dgm:cxn modelId="{31171C3F-1B5A-4999-9D1A-08900408AE19}" type="presParOf" srcId="{041E13A6-A6C6-4A25-AF07-2CE5DA51585D}" destId="{D342F9C4-94E2-475B-90F0-278985E74DC8}" srcOrd="1" destOrd="0" presId="urn:microsoft.com/office/officeart/2005/8/layout/hierarchy1"/>
    <dgm:cxn modelId="{0306091D-C657-4DEA-BFE4-78303C638A19}" type="presParOf" srcId="{D342F9C4-94E2-475B-90F0-278985E74DC8}" destId="{24B0891E-0CE6-4119-935F-0EA09A59AF1B}" srcOrd="0" destOrd="0" presId="urn:microsoft.com/office/officeart/2005/8/layout/hierarchy1"/>
    <dgm:cxn modelId="{DE2A600C-F9FD-407E-8F35-47917B065934}" type="presParOf" srcId="{24B0891E-0CE6-4119-935F-0EA09A59AF1B}" destId="{43A46B4B-3D01-453D-B92D-3AEEF3646BB6}" srcOrd="0" destOrd="0" presId="urn:microsoft.com/office/officeart/2005/8/layout/hierarchy1"/>
    <dgm:cxn modelId="{36763C8B-F2C8-45BD-8C94-8643DE7D8F88}" type="presParOf" srcId="{24B0891E-0CE6-4119-935F-0EA09A59AF1B}" destId="{F932B589-7803-45C8-B483-090C0AEA4A89}" srcOrd="1" destOrd="0" presId="urn:microsoft.com/office/officeart/2005/8/layout/hierarchy1"/>
    <dgm:cxn modelId="{6C6C07CE-EEFB-4121-95CB-5EF0433E7C69}" type="presParOf" srcId="{D342F9C4-94E2-475B-90F0-278985E74DC8}" destId="{FAA5B12E-5DEB-4D5D-A69B-CD572DD802D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6EF9E5-912D-4025-A2B3-B8AA855B7C27}" type="doc">
      <dgm:prSet loTypeId="urn:microsoft.com/office/officeart/2005/8/layout/cycle6" loCatId="cycle" qsTypeId="urn:microsoft.com/office/officeart/2005/8/quickstyle/simple1" qsCatId="simple" csTypeId="urn:microsoft.com/office/officeart/2005/8/colors/colorful5" csCatId="colorful"/>
      <dgm:spPr/>
      <dgm:t>
        <a:bodyPr/>
        <a:lstStyle/>
        <a:p>
          <a:endParaRPr lang="en-US"/>
        </a:p>
      </dgm:t>
    </dgm:pt>
    <dgm:pt modelId="{E0B9C66A-01B3-446D-B054-D96DAD71F1B5}">
      <dgm:prSet/>
      <dgm:spPr/>
      <dgm:t>
        <a:bodyPr/>
        <a:lstStyle/>
        <a:p>
          <a:r>
            <a:rPr lang="en-GB"/>
            <a:t>Globalisation</a:t>
          </a:r>
          <a:endParaRPr lang="en-US"/>
        </a:p>
      </dgm:t>
    </dgm:pt>
    <dgm:pt modelId="{D2124204-71C8-4C84-9825-A69377F94EF1}" type="parTrans" cxnId="{D2B6B4F0-DCBB-442F-817C-A50EC238AEAE}">
      <dgm:prSet/>
      <dgm:spPr/>
      <dgm:t>
        <a:bodyPr/>
        <a:lstStyle/>
        <a:p>
          <a:endParaRPr lang="en-US"/>
        </a:p>
      </dgm:t>
    </dgm:pt>
    <dgm:pt modelId="{769FE72C-A137-42CF-B099-F0ACED721655}" type="sibTrans" cxnId="{D2B6B4F0-DCBB-442F-817C-A50EC238AEAE}">
      <dgm:prSet/>
      <dgm:spPr/>
      <dgm:t>
        <a:bodyPr/>
        <a:lstStyle/>
        <a:p>
          <a:endParaRPr lang="en-US"/>
        </a:p>
      </dgm:t>
    </dgm:pt>
    <dgm:pt modelId="{1B86878A-55EE-4105-ADD5-00ECDF9B07A6}">
      <dgm:prSet/>
      <dgm:spPr/>
      <dgm:t>
        <a:bodyPr/>
        <a:lstStyle/>
        <a:p>
          <a:r>
            <a:rPr lang="en-GB"/>
            <a:t>Internationalisation</a:t>
          </a:r>
          <a:endParaRPr lang="en-US"/>
        </a:p>
      </dgm:t>
    </dgm:pt>
    <dgm:pt modelId="{BBBE7C43-DA6E-4F0E-8103-1AD6C7B41253}" type="parTrans" cxnId="{4A20A4C3-C51E-44BE-B696-CE6F454F9091}">
      <dgm:prSet/>
      <dgm:spPr/>
      <dgm:t>
        <a:bodyPr/>
        <a:lstStyle/>
        <a:p>
          <a:endParaRPr lang="en-US"/>
        </a:p>
      </dgm:t>
    </dgm:pt>
    <dgm:pt modelId="{326D187E-E116-4971-B2E6-98D7183AF801}" type="sibTrans" cxnId="{4A20A4C3-C51E-44BE-B696-CE6F454F9091}">
      <dgm:prSet/>
      <dgm:spPr/>
      <dgm:t>
        <a:bodyPr/>
        <a:lstStyle/>
        <a:p>
          <a:endParaRPr lang="en-US"/>
        </a:p>
      </dgm:t>
    </dgm:pt>
    <dgm:pt modelId="{C4F65088-26A2-4FE3-BDFB-9D03A4B7F7F6}" type="pres">
      <dgm:prSet presAssocID="{776EF9E5-912D-4025-A2B3-B8AA855B7C27}" presName="cycle" presStyleCnt="0">
        <dgm:presLayoutVars>
          <dgm:dir/>
          <dgm:resizeHandles val="exact"/>
        </dgm:presLayoutVars>
      </dgm:prSet>
      <dgm:spPr/>
    </dgm:pt>
    <dgm:pt modelId="{16202692-CAE8-4C60-8481-E9684F11FE73}" type="pres">
      <dgm:prSet presAssocID="{E0B9C66A-01B3-446D-B054-D96DAD71F1B5}" presName="node" presStyleLbl="node1" presStyleIdx="0" presStyleCnt="2">
        <dgm:presLayoutVars>
          <dgm:bulletEnabled val="1"/>
        </dgm:presLayoutVars>
      </dgm:prSet>
      <dgm:spPr/>
    </dgm:pt>
    <dgm:pt modelId="{2F5DE36B-3ECF-49C9-BD4E-B0EB7E04E638}" type="pres">
      <dgm:prSet presAssocID="{E0B9C66A-01B3-446D-B054-D96DAD71F1B5}" presName="spNode" presStyleCnt="0"/>
      <dgm:spPr/>
    </dgm:pt>
    <dgm:pt modelId="{AABFA6B3-C2A8-4C3F-87B7-EAB09EAD23A1}" type="pres">
      <dgm:prSet presAssocID="{769FE72C-A137-42CF-B099-F0ACED721655}" presName="sibTrans" presStyleLbl="sibTrans1D1" presStyleIdx="0" presStyleCnt="2"/>
      <dgm:spPr/>
    </dgm:pt>
    <dgm:pt modelId="{F05B253F-37A7-497F-809E-8CC4A58B0324}" type="pres">
      <dgm:prSet presAssocID="{1B86878A-55EE-4105-ADD5-00ECDF9B07A6}" presName="node" presStyleLbl="node1" presStyleIdx="1" presStyleCnt="2">
        <dgm:presLayoutVars>
          <dgm:bulletEnabled val="1"/>
        </dgm:presLayoutVars>
      </dgm:prSet>
      <dgm:spPr/>
    </dgm:pt>
    <dgm:pt modelId="{CE509CB8-E957-487C-8064-7479AE18ABFB}" type="pres">
      <dgm:prSet presAssocID="{1B86878A-55EE-4105-ADD5-00ECDF9B07A6}" presName="spNode" presStyleCnt="0"/>
      <dgm:spPr/>
    </dgm:pt>
    <dgm:pt modelId="{7EC9D0EE-1D41-4E41-9982-766264FB7083}" type="pres">
      <dgm:prSet presAssocID="{326D187E-E116-4971-B2E6-98D7183AF801}" presName="sibTrans" presStyleLbl="sibTrans1D1" presStyleIdx="1" presStyleCnt="2"/>
      <dgm:spPr/>
    </dgm:pt>
  </dgm:ptLst>
  <dgm:cxnLst>
    <dgm:cxn modelId="{57A03111-5B86-46E7-8938-2F7D0027790E}" type="presOf" srcId="{E0B9C66A-01B3-446D-B054-D96DAD71F1B5}" destId="{16202692-CAE8-4C60-8481-E9684F11FE73}" srcOrd="0" destOrd="0" presId="urn:microsoft.com/office/officeart/2005/8/layout/cycle6"/>
    <dgm:cxn modelId="{A20B8E5F-62D9-4779-8386-20239CB1C092}" type="presOf" srcId="{776EF9E5-912D-4025-A2B3-B8AA855B7C27}" destId="{C4F65088-26A2-4FE3-BDFB-9D03A4B7F7F6}" srcOrd="0" destOrd="0" presId="urn:microsoft.com/office/officeart/2005/8/layout/cycle6"/>
    <dgm:cxn modelId="{68EA8267-C0AA-4CD7-A409-3ED77D59F6FF}" type="presOf" srcId="{769FE72C-A137-42CF-B099-F0ACED721655}" destId="{AABFA6B3-C2A8-4C3F-87B7-EAB09EAD23A1}" srcOrd="0" destOrd="0" presId="urn:microsoft.com/office/officeart/2005/8/layout/cycle6"/>
    <dgm:cxn modelId="{B34D496C-EC2E-4782-B886-9F68BA4471A3}" type="presOf" srcId="{1B86878A-55EE-4105-ADD5-00ECDF9B07A6}" destId="{F05B253F-37A7-497F-809E-8CC4A58B0324}" srcOrd="0" destOrd="0" presId="urn:microsoft.com/office/officeart/2005/8/layout/cycle6"/>
    <dgm:cxn modelId="{8B2268A0-700E-49B1-9AE5-39C9ACB2DADD}" type="presOf" srcId="{326D187E-E116-4971-B2E6-98D7183AF801}" destId="{7EC9D0EE-1D41-4E41-9982-766264FB7083}" srcOrd="0" destOrd="0" presId="urn:microsoft.com/office/officeart/2005/8/layout/cycle6"/>
    <dgm:cxn modelId="{4A20A4C3-C51E-44BE-B696-CE6F454F9091}" srcId="{776EF9E5-912D-4025-A2B3-B8AA855B7C27}" destId="{1B86878A-55EE-4105-ADD5-00ECDF9B07A6}" srcOrd="1" destOrd="0" parTransId="{BBBE7C43-DA6E-4F0E-8103-1AD6C7B41253}" sibTransId="{326D187E-E116-4971-B2E6-98D7183AF801}"/>
    <dgm:cxn modelId="{D2B6B4F0-DCBB-442F-817C-A50EC238AEAE}" srcId="{776EF9E5-912D-4025-A2B3-B8AA855B7C27}" destId="{E0B9C66A-01B3-446D-B054-D96DAD71F1B5}" srcOrd="0" destOrd="0" parTransId="{D2124204-71C8-4C84-9825-A69377F94EF1}" sibTransId="{769FE72C-A137-42CF-B099-F0ACED721655}"/>
    <dgm:cxn modelId="{FFEAD118-067A-4F3D-B43D-A932B09ABA6B}" type="presParOf" srcId="{C4F65088-26A2-4FE3-BDFB-9D03A4B7F7F6}" destId="{16202692-CAE8-4C60-8481-E9684F11FE73}" srcOrd="0" destOrd="0" presId="urn:microsoft.com/office/officeart/2005/8/layout/cycle6"/>
    <dgm:cxn modelId="{5FFF9280-BE76-4E37-A85D-9C786D28D2A9}" type="presParOf" srcId="{C4F65088-26A2-4FE3-BDFB-9D03A4B7F7F6}" destId="{2F5DE36B-3ECF-49C9-BD4E-B0EB7E04E638}" srcOrd="1" destOrd="0" presId="urn:microsoft.com/office/officeart/2005/8/layout/cycle6"/>
    <dgm:cxn modelId="{EA4143A6-E904-4C3D-A502-DBD2A8654EC4}" type="presParOf" srcId="{C4F65088-26A2-4FE3-BDFB-9D03A4B7F7F6}" destId="{AABFA6B3-C2A8-4C3F-87B7-EAB09EAD23A1}" srcOrd="2" destOrd="0" presId="urn:microsoft.com/office/officeart/2005/8/layout/cycle6"/>
    <dgm:cxn modelId="{9BF48C7E-089C-4706-8AA1-4184F82278FD}" type="presParOf" srcId="{C4F65088-26A2-4FE3-BDFB-9D03A4B7F7F6}" destId="{F05B253F-37A7-497F-809E-8CC4A58B0324}" srcOrd="3" destOrd="0" presId="urn:microsoft.com/office/officeart/2005/8/layout/cycle6"/>
    <dgm:cxn modelId="{56CBFBD1-EE98-451E-8407-02498764EDE5}" type="presParOf" srcId="{C4F65088-26A2-4FE3-BDFB-9D03A4B7F7F6}" destId="{CE509CB8-E957-487C-8064-7479AE18ABFB}" srcOrd="4" destOrd="0" presId="urn:microsoft.com/office/officeart/2005/8/layout/cycle6"/>
    <dgm:cxn modelId="{8CADB5FA-A29A-4DD7-B405-63BF4C6E102B}" type="presParOf" srcId="{C4F65088-26A2-4FE3-BDFB-9D03A4B7F7F6}" destId="{7EC9D0EE-1D41-4E41-9982-766264FB7083}"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6F87DC-3F5C-4746-AA50-ACFFCBA6BC6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157C845-C5F5-4948-A574-88F1FDEEDC75}">
      <dgm:prSet/>
      <dgm:spPr/>
      <dgm:t>
        <a:bodyPr/>
        <a:lstStyle/>
        <a:p>
          <a:r>
            <a:rPr lang="en-GB" b="1" dirty="0"/>
            <a:t>Internationalisation is:</a:t>
          </a:r>
        </a:p>
        <a:p>
          <a:r>
            <a:rPr lang="en-GB" dirty="0"/>
            <a:t>1. the action of becoming or making something become international (Cambridge dictionary). </a:t>
          </a:r>
        </a:p>
        <a:p>
          <a:r>
            <a:rPr lang="en-GB" dirty="0"/>
            <a:t>2. ‘a term that after World War II became associated with a particular way of understanding the relations between nations (inter-national relations), in the proceedings of multilateral organisations and in disciplines like international relations’ (</a:t>
          </a:r>
          <a:r>
            <a:rPr lang="en-GB" dirty="0" err="1"/>
            <a:t>Marginson</a:t>
          </a:r>
          <a:r>
            <a:rPr lang="en-GB" dirty="0"/>
            <a:t>, 2023, p.1).</a:t>
          </a:r>
          <a:endParaRPr lang="en-US" dirty="0"/>
        </a:p>
      </dgm:t>
    </dgm:pt>
    <dgm:pt modelId="{AAB4A52E-727C-4CAA-A2A5-94643A207FDD}" type="parTrans" cxnId="{D78F6FAC-8C4C-485F-987B-9873ECD27B35}">
      <dgm:prSet/>
      <dgm:spPr/>
      <dgm:t>
        <a:bodyPr/>
        <a:lstStyle/>
        <a:p>
          <a:endParaRPr lang="en-US"/>
        </a:p>
      </dgm:t>
    </dgm:pt>
    <dgm:pt modelId="{CA5F7EEF-CB0C-4984-BA03-81E8C963AAC0}" type="sibTrans" cxnId="{D78F6FAC-8C4C-485F-987B-9873ECD27B35}">
      <dgm:prSet/>
      <dgm:spPr/>
      <dgm:t>
        <a:bodyPr/>
        <a:lstStyle/>
        <a:p>
          <a:endParaRPr lang="en-US"/>
        </a:p>
      </dgm:t>
    </dgm:pt>
    <dgm:pt modelId="{F185A5E8-BC83-431C-AA5D-C5706D0AFDD2}">
      <dgm:prSet/>
      <dgm:spPr/>
      <dgm:t>
        <a:bodyPr/>
        <a:lstStyle/>
        <a:p>
          <a:r>
            <a:rPr lang="en-GB" b="1" dirty="0"/>
            <a:t>Internationalism is:</a:t>
          </a:r>
        </a:p>
        <a:p>
          <a:r>
            <a:rPr lang="en-GB" dirty="0"/>
            <a:t>‘the antithesis of both nationalism and isolationism. It denotes a cosmopolitan, non-parochial stance toward obligation beyond borders’ (Lynch 1999, p.83).</a:t>
          </a:r>
          <a:endParaRPr lang="en-US" dirty="0"/>
        </a:p>
      </dgm:t>
    </dgm:pt>
    <dgm:pt modelId="{A971623D-DB20-4DD5-AF74-7B39BE636AF6}" type="parTrans" cxnId="{54850BB8-05FB-47E3-9E1C-BCCC77FA8DCF}">
      <dgm:prSet/>
      <dgm:spPr/>
      <dgm:t>
        <a:bodyPr/>
        <a:lstStyle/>
        <a:p>
          <a:endParaRPr lang="en-US"/>
        </a:p>
      </dgm:t>
    </dgm:pt>
    <dgm:pt modelId="{B7C10BF5-1F08-4317-83A3-20C5A3A247B5}" type="sibTrans" cxnId="{54850BB8-05FB-47E3-9E1C-BCCC77FA8DCF}">
      <dgm:prSet/>
      <dgm:spPr/>
      <dgm:t>
        <a:bodyPr/>
        <a:lstStyle/>
        <a:p>
          <a:endParaRPr lang="en-US"/>
        </a:p>
      </dgm:t>
    </dgm:pt>
    <dgm:pt modelId="{C76AF4F7-0CED-43BD-A137-CE185264838F}" type="pres">
      <dgm:prSet presAssocID="{2F6F87DC-3F5C-4746-AA50-ACFFCBA6BC66}" presName="linear" presStyleCnt="0">
        <dgm:presLayoutVars>
          <dgm:animLvl val="lvl"/>
          <dgm:resizeHandles val="exact"/>
        </dgm:presLayoutVars>
      </dgm:prSet>
      <dgm:spPr/>
    </dgm:pt>
    <dgm:pt modelId="{004E0302-9F8B-4B8E-8730-5D2AD97823B2}" type="pres">
      <dgm:prSet presAssocID="{4157C845-C5F5-4948-A574-88F1FDEEDC75}" presName="parentText" presStyleLbl="node1" presStyleIdx="0" presStyleCnt="2">
        <dgm:presLayoutVars>
          <dgm:chMax val="0"/>
          <dgm:bulletEnabled val="1"/>
        </dgm:presLayoutVars>
      </dgm:prSet>
      <dgm:spPr/>
    </dgm:pt>
    <dgm:pt modelId="{EAC0A0B4-9371-40A5-BBF8-03F2763EF2D5}" type="pres">
      <dgm:prSet presAssocID="{CA5F7EEF-CB0C-4984-BA03-81E8C963AAC0}" presName="spacer" presStyleCnt="0"/>
      <dgm:spPr/>
    </dgm:pt>
    <dgm:pt modelId="{84D4A9EC-8D93-41A7-B144-BA9487644C64}" type="pres">
      <dgm:prSet presAssocID="{F185A5E8-BC83-431C-AA5D-C5706D0AFDD2}" presName="parentText" presStyleLbl="node1" presStyleIdx="1" presStyleCnt="2">
        <dgm:presLayoutVars>
          <dgm:chMax val="0"/>
          <dgm:bulletEnabled val="1"/>
        </dgm:presLayoutVars>
      </dgm:prSet>
      <dgm:spPr/>
    </dgm:pt>
  </dgm:ptLst>
  <dgm:cxnLst>
    <dgm:cxn modelId="{70769C5C-87A1-446C-85C3-F8D343F0C045}" type="presOf" srcId="{2F6F87DC-3F5C-4746-AA50-ACFFCBA6BC66}" destId="{C76AF4F7-0CED-43BD-A137-CE185264838F}" srcOrd="0" destOrd="0" presId="urn:microsoft.com/office/officeart/2005/8/layout/vList2"/>
    <dgm:cxn modelId="{3287F552-6150-4A54-9921-1F1C5299DAA2}" type="presOf" srcId="{F185A5E8-BC83-431C-AA5D-C5706D0AFDD2}" destId="{84D4A9EC-8D93-41A7-B144-BA9487644C64}" srcOrd="0" destOrd="0" presId="urn:microsoft.com/office/officeart/2005/8/layout/vList2"/>
    <dgm:cxn modelId="{51BF239E-3145-432F-BE6B-50A9DBEC38D6}" type="presOf" srcId="{4157C845-C5F5-4948-A574-88F1FDEEDC75}" destId="{004E0302-9F8B-4B8E-8730-5D2AD97823B2}" srcOrd="0" destOrd="0" presId="urn:microsoft.com/office/officeart/2005/8/layout/vList2"/>
    <dgm:cxn modelId="{D78F6FAC-8C4C-485F-987B-9873ECD27B35}" srcId="{2F6F87DC-3F5C-4746-AA50-ACFFCBA6BC66}" destId="{4157C845-C5F5-4948-A574-88F1FDEEDC75}" srcOrd="0" destOrd="0" parTransId="{AAB4A52E-727C-4CAA-A2A5-94643A207FDD}" sibTransId="{CA5F7EEF-CB0C-4984-BA03-81E8C963AAC0}"/>
    <dgm:cxn modelId="{54850BB8-05FB-47E3-9E1C-BCCC77FA8DCF}" srcId="{2F6F87DC-3F5C-4746-AA50-ACFFCBA6BC66}" destId="{F185A5E8-BC83-431C-AA5D-C5706D0AFDD2}" srcOrd="1" destOrd="0" parTransId="{A971623D-DB20-4DD5-AF74-7B39BE636AF6}" sibTransId="{B7C10BF5-1F08-4317-83A3-20C5A3A247B5}"/>
    <dgm:cxn modelId="{6BD7626A-5629-43E3-9A97-A700DB81918B}" type="presParOf" srcId="{C76AF4F7-0CED-43BD-A137-CE185264838F}" destId="{004E0302-9F8B-4B8E-8730-5D2AD97823B2}" srcOrd="0" destOrd="0" presId="urn:microsoft.com/office/officeart/2005/8/layout/vList2"/>
    <dgm:cxn modelId="{FBD86A1C-04EE-4CB0-B294-D0E071B4B742}" type="presParOf" srcId="{C76AF4F7-0CED-43BD-A137-CE185264838F}" destId="{EAC0A0B4-9371-40A5-BBF8-03F2763EF2D5}" srcOrd="1" destOrd="0" presId="urn:microsoft.com/office/officeart/2005/8/layout/vList2"/>
    <dgm:cxn modelId="{5FA9DAB3-9335-44FC-85F3-6FE7FF2DC34F}" type="presParOf" srcId="{C76AF4F7-0CED-43BD-A137-CE185264838F}" destId="{84D4A9EC-8D93-41A7-B144-BA9487644C6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425AB3-B779-4065-ACFD-C730CD753E43}"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FAF0390C-E4A8-4899-A1B7-7C86B1B4CA31}">
      <dgm:prSet/>
      <dgm:spPr/>
      <dgm:t>
        <a:bodyPr/>
        <a:lstStyle/>
        <a:p>
          <a:r>
            <a:rPr lang="en-GB"/>
            <a:t>Borderless global economy</a:t>
          </a:r>
          <a:endParaRPr lang="en-US"/>
        </a:p>
      </dgm:t>
    </dgm:pt>
    <dgm:pt modelId="{D65793E4-1F02-4F35-9E8A-AF13BD035B98}" type="parTrans" cxnId="{3C3ACF0E-AD02-4133-9B26-79F7A18719E0}">
      <dgm:prSet/>
      <dgm:spPr/>
      <dgm:t>
        <a:bodyPr/>
        <a:lstStyle/>
        <a:p>
          <a:endParaRPr lang="en-US"/>
        </a:p>
      </dgm:t>
    </dgm:pt>
    <dgm:pt modelId="{B0C373AC-302D-412B-8844-773DD8D70484}" type="sibTrans" cxnId="{3C3ACF0E-AD02-4133-9B26-79F7A18719E0}">
      <dgm:prSet/>
      <dgm:spPr/>
      <dgm:t>
        <a:bodyPr/>
        <a:lstStyle/>
        <a:p>
          <a:endParaRPr lang="en-US"/>
        </a:p>
      </dgm:t>
    </dgm:pt>
    <dgm:pt modelId="{2CD143AD-6A49-4606-A20B-FE7CDDD2DFA1}">
      <dgm:prSet/>
      <dgm:spPr/>
      <dgm:t>
        <a:bodyPr/>
        <a:lstStyle/>
        <a:p>
          <a:r>
            <a:rPr lang="en-GB"/>
            <a:t>Complete denationalisation of all corporate procedures and activities</a:t>
          </a:r>
          <a:endParaRPr lang="en-US"/>
        </a:p>
      </dgm:t>
    </dgm:pt>
    <dgm:pt modelId="{3AFD1142-DA59-4A53-AE0C-EC4F26B99492}" type="parTrans" cxnId="{9DB4A8EA-D455-4B66-8CC4-A4669443F320}">
      <dgm:prSet/>
      <dgm:spPr/>
      <dgm:t>
        <a:bodyPr/>
        <a:lstStyle/>
        <a:p>
          <a:endParaRPr lang="en-US"/>
        </a:p>
      </dgm:t>
    </dgm:pt>
    <dgm:pt modelId="{8AE13280-B6E4-4EEA-AB08-BF48B0CA4E9F}" type="sibTrans" cxnId="{9DB4A8EA-D455-4B66-8CC4-A4669443F320}">
      <dgm:prSet/>
      <dgm:spPr/>
      <dgm:t>
        <a:bodyPr/>
        <a:lstStyle/>
        <a:p>
          <a:endParaRPr lang="en-US"/>
        </a:p>
      </dgm:t>
    </dgm:pt>
    <dgm:pt modelId="{7B19BEE2-3D35-4B7F-8AEF-CFCFC21F03BF}">
      <dgm:prSet/>
      <dgm:spPr/>
      <dgm:t>
        <a:bodyPr/>
        <a:lstStyle/>
        <a:p>
          <a:r>
            <a:rPr lang="en-GB"/>
            <a:t>Eradication of economic nationalism</a:t>
          </a:r>
          <a:endParaRPr lang="en-US"/>
        </a:p>
      </dgm:t>
    </dgm:pt>
    <dgm:pt modelId="{0A884460-1CAA-4E74-BF9C-92C4DF68C66A}" type="parTrans" cxnId="{7DF719E3-0802-4E94-8074-66AFA11AA954}">
      <dgm:prSet/>
      <dgm:spPr/>
      <dgm:t>
        <a:bodyPr/>
        <a:lstStyle/>
        <a:p>
          <a:endParaRPr lang="en-US"/>
        </a:p>
      </dgm:t>
    </dgm:pt>
    <dgm:pt modelId="{30665D6A-B2AA-4149-AF45-0BA15F57B629}" type="sibTrans" cxnId="{7DF719E3-0802-4E94-8074-66AFA11AA954}">
      <dgm:prSet/>
      <dgm:spPr/>
      <dgm:t>
        <a:bodyPr/>
        <a:lstStyle/>
        <a:p>
          <a:endParaRPr lang="en-US"/>
        </a:p>
      </dgm:t>
    </dgm:pt>
    <dgm:pt modelId="{0242EEF7-5ED2-4E8A-AEE7-8639397647C9}">
      <dgm:prSet/>
      <dgm:spPr/>
      <dgm:t>
        <a:bodyPr/>
        <a:lstStyle/>
        <a:p>
          <a:r>
            <a:rPr lang="en-GB"/>
            <a:t>Transnational capitalist class</a:t>
          </a:r>
          <a:endParaRPr lang="en-US"/>
        </a:p>
      </dgm:t>
    </dgm:pt>
    <dgm:pt modelId="{4046F39E-39C7-4570-88E8-3D653584B297}" type="parTrans" cxnId="{F124C8EC-590D-4E37-A57A-AA58DD0EF251}">
      <dgm:prSet/>
      <dgm:spPr/>
      <dgm:t>
        <a:bodyPr/>
        <a:lstStyle/>
        <a:p>
          <a:endParaRPr lang="en-US"/>
        </a:p>
      </dgm:t>
    </dgm:pt>
    <dgm:pt modelId="{DEBC670B-7CC6-4D26-BF73-CE8112A3CD41}" type="sibTrans" cxnId="{F124C8EC-590D-4E37-A57A-AA58DD0EF251}">
      <dgm:prSet/>
      <dgm:spPr/>
      <dgm:t>
        <a:bodyPr/>
        <a:lstStyle/>
        <a:p>
          <a:endParaRPr lang="en-US"/>
        </a:p>
      </dgm:t>
    </dgm:pt>
    <dgm:pt modelId="{8FC404B7-72D0-45C6-9C69-2D699BFD74DE}" type="pres">
      <dgm:prSet presAssocID="{A5425AB3-B779-4065-ACFD-C730CD753E43}" presName="matrix" presStyleCnt="0">
        <dgm:presLayoutVars>
          <dgm:chMax val="1"/>
          <dgm:dir/>
          <dgm:resizeHandles val="exact"/>
        </dgm:presLayoutVars>
      </dgm:prSet>
      <dgm:spPr/>
    </dgm:pt>
    <dgm:pt modelId="{3F13B02E-414A-4D42-98CF-867AECE6C45B}" type="pres">
      <dgm:prSet presAssocID="{A5425AB3-B779-4065-ACFD-C730CD753E43}" presName="diamond" presStyleLbl="bgShp" presStyleIdx="0" presStyleCnt="1"/>
      <dgm:spPr/>
    </dgm:pt>
    <dgm:pt modelId="{D60B8E35-C151-4C4A-803C-8C088BEFAC92}" type="pres">
      <dgm:prSet presAssocID="{A5425AB3-B779-4065-ACFD-C730CD753E43}" presName="quad1" presStyleLbl="node1" presStyleIdx="0" presStyleCnt="4">
        <dgm:presLayoutVars>
          <dgm:chMax val="0"/>
          <dgm:chPref val="0"/>
          <dgm:bulletEnabled val="1"/>
        </dgm:presLayoutVars>
      </dgm:prSet>
      <dgm:spPr/>
    </dgm:pt>
    <dgm:pt modelId="{3ED59953-A224-48F8-8A52-FDC1271D996D}" type="pres">
      <dgm:prSet presAssocID="{A5425AB3-B779-4065-ACFD-C730CD753E43}" presName="quad2" presStyleLbl="node1" presStyleIdx="1" presStyleCnt="4">
        <dgm:presLayoutVars>
          <dgm:chMax val="0"/>
          <dgm:chPref val="0"/>
          <dgm:bulletEnabled val="1"/>
        </dgm:presLayoutVars>
      </dgm:prSet>
      <dgm:spPr/>
    </dgm:pt>
    <dgm:pt modelId="{1FF9E2E7-534F-4D84-BFF3-37E6B03D8CF0}" type="pres">
      <dgm:prSet presAssocID="{A5425AB3-B779-4065-ACFD-C730CD753E43}" presName="quad3" presStyleLbl="node1" presStyleIdx="2" presStyleCnt="4">
        <dgm:presLayoutVars>
          <dgm:chMax val="0"/>
          <dgm:chPref val="0"/>
          <dgm:bulletEnabled val="1"/>
        </dgm:presLayoutVars>
      </dgm:prSet>
      <dgm:spPr/>
    </dgm:pt>
    <dgm:pt modelId="{2C07AD12-0348-4A5F-BD4D-79C90935EC84}" type="pres">
      <dgm:prSet presAssocID="{A5425AB3-B779-4065-ACFD-C730CD753E43}" presName="quad4" presStyleLbl="node1" presStyleIdx="3" presStyleCnt="4">
        <dgm:presLayoutVars>
          <dgm:chMax val="0"/>
          <dgm:chPref val="0"/>
          <dgm:bulletEnabled val="1"/>
        </dgm:presLayoutVars>
      </dgm:prSet>
      <dgm:spPr/>
    </dgm:pt>
  </dgm:ptLst>
  <dgm:cxnLst>
    <dgm:cxn modelId="{DA788E00-4EF9-4A99-9950-A2FE34B41BA2}" type="presOf" srcId="{0242EEF7-5ED2-4E8A-AEE7-8639397647C9}" destId="{2C07AD12-0348-4A5F-BD4D-79C90935EC84}" srcOrd="0" destOrd="0" presId="urn:microsoft.com/office/officeart/2005/8/layout/matrix3"/>
    <dgm:cxn modelId="{3E8D2B04-F960-4698-964C-90659CF45714}" type="presOf" srcId="{2CD143AD-6A49-4606-A20B-FE7CDDD2DFA1}" destId="{3ED59953-A224-48F8-8A52-FDC1271D996D}" srcOrd="0" destOrd="0" presId="urn:microsoft.com/office/officeart/2005/8/layout/matrix3"/>
    <dgm:cxn modelId="{3C3ACF0E-AD02-4133-9B26-79F7A18719E0}" srcId="{A5425AB3-B779-4065-ACFD-C730CD753E43}" destId="{FAF0390C-E4A8-4899-A1B7-7C86B1B4CA31}" srcOrd="0" destOrd="0" parTransId="{D65793E4-1F02-4F35-9E8A-AF13BD035B98}" sibTransId="{B0C373AC-302D-412B-8844-773DD8D70484}"/>
    <dgm:cxn modelId="{A74B2142-5F7C-427A-9C96-6139EF117AA0}" type="presOf" srcId="{7B19BEE2-3D35-4B7F-8AEF-CFCFC21F03BF}" destId="{1FF9E2E7-534F-4D84-BFF3-37E6B03D8CF0}" srcOrd="0" destOrd="0" presId="urn:microsoft.com/office/officeart/2005/8/layout/matrix3"/>
    <dgm:cxn modelId="{9280C36B-4940-406A-8398-FBA62449616D}" type="presOf" srcId="{FAF0390C-E4A8-4899-A1B7-7C86B1B4CA31}" destId="{D60B8E35-C151-4C4A-803C-8C088BEFAC92}" srcOrd="0" destOrd="0" presId="urn:microsoft.com/office/officeart/2005/8/layout/matrix3"/>
    <dgm:cxn modelId="{6559E89E-1DEF-44A6-9D8A-5D49D005E92C}" type="presOf" srcId="{A5425AB3-B779-4065-ACFD-C730CD753E43}" destId="{8FC404B7-72D0-45C6-9C69-2D699BFD74DE}" srcOrd="0" destOrd="0" presId="urn:microsoft.com/office/officeart/2005/8/layout/matrix3"/>
    <dgm:cxn modelId="{7DF719E3-0802-4E94-8074-66AFA11AA954}" srcId="{A5425AB3-B779-4065-ACFD-C730CD753E43}" destId="{7B19BEE2-3D35-4B7F-8AEF-CFCFC21F03BF}" srcOrd="2" destOrd="0" parTransId="{0A884460-1CAA-4E74-BF9C-92C4DF68C66A}" sibTransId="{30665D6A-B2AA-4149-AF45-0BA15F57B629}"/>
    <dgm:cxn modelId="{9DB4A8EA-D455-4B66-8CC4-A4669443F320}" srcId="{A5425AB3-B779-4065-ACFD-C730CD753E43}" destId="{2CD143AD-6A49-4606-A20B-FE7CDDD2DFA1}" srcOrd="1" destOrd="0" parTransId="{3AFD1142-DA59-4A53-AE0C-EC4F26B99492}" sibTransId="{8AE13280-B6E4-4EEA-AB08-BF48B0CA4E9F}"/>
    <dgm:cxn modelId="{F124C8EC-590D-4E37-A57A-AA58DD0EF251}" srcId="{A5425AB3-B779-4065-ACFD-C730CD753E43}" destId="{0242EEF7-5ED2-4E8A-AEE7-8639397647C9}" srcOrd="3" destOrd="0" parTransId="{4046F39E-39C7-4570-88E8-3D653584B297}" sibTransId="{DEBC670B-7CC6-4D26-BF73-CE8112A3CD41}"/>
    <dgm:cxn modelId="{23537C9C-9CE8-4970-9298-B3DA37410403}" type="presParOf" srcId="{8FC404B7-72D0-45C6-9C69-2D699BFD74DE}" destId="{3F13B02E-414A-4D42-98CF-867AECE6C45B}" srcOrd="0" destOrd="0" presId="urn:microsoft.com/office/officeart/2005/8/layout/matrix3"/>
    <dgm:cxn modelId="{60B2693D-A5D7-4B41-8F5F-62E831F4A7AC}" type="presParOf" srcId="{8FC404B7-72D0-45C6-9C69-2D699BFD74DE}" destId="{D60B8E35-C151-4C4A-803C-8C088BEFAC92}" srcOrd="1" destOrd="0" presId="urn:microsoft.com/office/officeart/2005/8/layout/matrix3"/>
    <dgm:cxn modelId="{58F8B19B-07D4-44FB-B4EA-8733D0DC097A}" type="presParOf" srcId="{8FC404B7-72D0-45C6-9C69-2D699BFD74DE}" destId="{3ED59953-A224-48F8-8A52-FDC1271D996D}" srcOrd="2" destOrd="0" presId="urn:microsoft.com/office/officeart/2005/8/layout/matrix3"/>
    <dgm:cxn modelId="{3C8C9EAE-1719-4571-BD3E-7B94FCD42326}" type="presParOf" srcId="{8FC404B7-72D0-45C6-9C69-2D699BFD74DE}" destId="{1FF9E2E7-534F-4D84-BFF3-37E6B03D8CF0}" srcOrd="3" destOrd="0" presId="urn:microsoft.com/office/officeart/2005/8/layout/matrix3"/>
    <dgm:cxn modelId="{CCBC6605-AFA2-4487-A208-E36AC79ADCD1}" type="presParOf" srcId="{8FC404B7-72D0-45C6-9C69-2D699BFD74DE}" destId="{2C07AD12-0348-4A5F-BD4D-79C90935EC8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E6F601-F08E-4ABE-9A81-561E501658E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6440D7D0-38C3-4C10-BB62-4A70D718EC0E}">
      <dgm:prSet/>
      <dgm:spPr/>
      <dgm:t>
        <a:bodyPr/>
        <a:lstStyle/>
        <a:p>
          <a:r>
            <a:rPr lang="en-GB" b="1" dirty="0"/>
            <a:t>Globalisation</a:t>
          </a:r>
          <a:r>
            <a:rPr lang="en-GB" dirty="0"/>
            <a:t> is seen as economic integration, achieved in particular through the establishment of a global marketplace marked by free trade and a minimum of regulation.</a:t>
          </a:r>
          <a:endParaRPr lang="en-US" dirty="0"/>
        </a:p>
      </dgm:t>
    </dgm:pt>
    <dgm:pt modelId="{DA3EF866-A660-4795-99F8-45883C5527F0}" type="parTrans" cxnId="{1ADE148B-A3C3-427D-8E7B-FDA3B4C7868E}">
      <dgm:prSet/>
      <dgm:spPr/>
      <dgm:t>
        <a:bodyPr/>
        <a:lstStyle/>
        <a:p>
          <a:endParaRPr lang="en-US"/>
        </a:p>
      </dgm:t>
    </dgm:pt>
    <dgm:pt modelId="{E843A4C7-CA34-4CC5-B046-6B30CA9DB6F6}" type="sibTrans" cxnId="{1ADE148B-A3C3-427D-8E7B-FDA3B4C7868E}">
      <dgm:prSet/>
      <dgm:spPr/>
      <dgm:t>
        <a:bodyPr/>
        <a:lstStyle/>
        <a:p>
          <a:endParaRPr lang="en-US"/>
        </a:p>
      </dgm:t>
    </dgm:pt>
    <dgm:pt modelId="{BD412F1F-83D6-45BA-AD63-0DC19AD2D50E}">
      <dgm:prSet/>
      <dgm:spPr/>
      <dgm:t>
        <a:bodyPr/>
        <a:lstStyle/>
        <a:p>
          <a:r>
            <a:rPr lang="en-GB" b="1"/>
            <a:t>Internationalism</a:t>
          </a:r>
          <a:r>
            <a:rPr lang="en-GB"/>
            <a:t> refers to the promotion of global peace and well-being through the development and application of international structures, primarily but not solely of an intergovernmental kind.</a:t>
          </a:r>
          <a:endParaRPr lang="en-US"/>
        </a:p>
      </dgm:t>
    </dgm:pt>
    <dgm:pt modelId="{91C4D3F9-64D5-45A2-B1FD-2EDC5C0494ED}" type="parTrans" cxnId="{023999B9-679F-472A-86AB-7A41872B93A3}">
      <dgm:prSet/>
      <dgm:spPr/>
      <dgm:t>
        <a:bodyPr/>
        <a:lstStyle/>
        <a:p>
          <a:endParaRPr lang="en-US"/>
        </a:p>
      </dgm:t>
    </dgm:pt>
    <dgm:pt modelId="{420D9CA8-0E7E-41DF-B8E2-0400D0D8BFF8}" type="sibTrans" cxnId="{023999B9-679F-472A-86AB-7A41872B93A3}">
      <dgm:prSet/>
      <dgm:spPr/>
      <dgm:t>
        <a:bodyPr/>
        <a:lstStyle/>
        <a:p>
          <a:endParaRPr lang="en-US"/>
        </a:p>
      </dgm:t>
    </dgm:pt>
    <dgm:pt modelId="{548FE808-4498-4F66-8027-0D1623E3D5C0}" type="pres">
      <dgm:prSet presAssocID="{3CE6F601-F08E-4ABE-9A81-561E501658E4}" presName="vert0" presStyleCnt="0">
        <dgm:presLayoutVars>
          <dgm:dir/>
          <dgm:animOne val="branch"/>
          <dgm:animLvl val="lvl"/>
        </dgm:presLayoutVars>
      </dgm:prSet>
      <dgm:spPr/>
    </dgm:pt>
    <dgm:pt modelId="{55A33B15-1B79-4AFA-B1C7-CB50D54FD685}" type="pres">
      <dgm:prSet presAssocID="{6440D7D0-38C3-4C10-BB62-4A70D718EC0E}" presName="thickLine" presStyleLbl="alignNode1" presStyleIdx="0" presStyleCnt="2"/>
      <dgm:spPr/>
    </dgm:pt>
    <dgm:pt modelId="{5446522D-4512-4289-9F7F-DBFBACF3E3FA}" type="pres">
      <dgm:prSet presAssocID="{6440D7D0-38C3-4C10-BB62-4A70D718EC0E}" presName="horz1" presStyleCnt="0"/>
      <dgm:spPr/>
    </dgm:pt>
    <dgm:pt modelId="{4534A100-B787-4B7D-95B6-26BBFB733C34}" type="pres">
      <dgm:prSet presAssocID="{6440D7D0-38C3-4C10-BB62-4A70D718EC0E}" presName="tx1" presStyleLbl="revTx" presStyleIdx="0" presStyleCnt="2"/>
      <dgm:spPr/>
    </dgm:pt>
    <dgm:pt modelId="{71D07429-012C-4D08-B26F-237DA32C1C3B}" type="pres">
      <dgm:prSet presAssocID="{6440D7D0-38C3-4C10-BB62-4A70D718EC0E}" presName="vert1" presStyleCnt="0"/>
      <dgm:spPr/>
    </dgm:pt>
    <dgm:pt modelId="{2EA3A089-3143-4B17-B638-376371AF5D36}" type="pres">
      <dgm:prSet presAssocID="{BD412F1F-83D6-45BA-AD63-0DC19AD2D50E}" presName="thickLine" presStyleLbl="alignNode1" presStyleIdx="1" presStyleCnt="2"/>
      <dgm:spPr/>
    </dgm:pt>
    <dgm:pt modelId="{C6977B5B-AA87-4B8F-A45D-1701736DD324}" type="pres">
      <dgm:prSet presAssocID="{BD412F1F-83D6-45BA-AD63-0DC19AD2D50E}" presName="horz1" presStyleCnt="0"/>
      <dgm:spPr/>
    </dgm:pt>
    <dgm:pt modelId="{90C5EECC-1257-4362-8B10-6AA98AED00FB}" type="pres">
      <dgm:prSet presAssocID="{BD412F1F-83D6-45BA-AD63-0DC19AD2D50E}" presName="tx1" presStyleLbl="revTx" presStyleIdx="1" presStyleCnt="2"/>
      <dgm:spPr/>
    </dgm:pt>
    <dgm:pt modelId="{8A2FC173-08E3-4607-A463-A3019AF551E2}" type="pres">
      <dgm:prSet presAssocID="{BD412F1F-83D6-45BA-AD63-0DC19AD2D50E}" presName="vert1" presStyleCnt="0"/>
      <dgm:spPr/>
    </dgm:pt>
  </dgm:ptLst>
  <dgm:cxnLst>
    <dgm:cxn modelId="{DEAC3241-C231-45F2-98EF-541A22F289E7}" type="presOf" srcId="{3CE6F601-F08E-4ABE-9A81-561E501658E4}" destId="{548FE808-4498-4F66-8027-0D1623E3D5C0}" srcOrd="0" destOrd="0" presId="urn:microsoft.com/office/officeart/2008/layout/LinedList"/>
    <dgm:cxn modelId="{0ACAE279-83EA-47D9-AAFE-67F85E212FE0}" type="presOf" srcId="{6440D7D0-38C3-4C10-BB62-4A70D718EC0E}" destId="{4534A100-B787-4B7D-95B6-26BBFB733C34}" srcOrd="0" destOrd="0" presId="urn:microsoft.com/office/officeart/2008/layout/LinedList"/>
    <dgm:cxn modelId="{1ADE148B-A3C3-427D-8E7B-FDA3B4C7868E}" srcId="{3CE6F601-F08E-4ABE-9A81-561E501658E4}" destId="{6440D7D0-38C3-4C10-BB62-4A70D718EC0E}" srcOrd="0" destOrd="0" parTransId="{DA3EF866-A660-4795-99F8-45883C5527F0}" sibTransId="{E843A4C7-CA34-4CC5-B046-6B30CA9DB6F6}"/>
    <dgm:cxn modelId="{023999B9-679F-472A-86AB-7A41872B93A3}" srcId="{3CE6F601-F08E-4ABE-9A81-561E501658E4}" destId="{BD412F1F-83D6-45BA-AD63-0DC19AD2D50E}" srcOrd="1" destOrd="0" parTransId="{91C4D3F9-64D5-45A2-B1FD-2EDC5C0494ED}" sibTransId="{420D9CA8-0E7E-41DF-B8E2-0400D0D8BFF8}"/>
    <dgm:cxn modelId="{1D23A2B9-49EB-4EC0-8354-15808EC11970}" type="presOf" srcId="{BD412F1F-83D6-45BA-AD63-0DC19AD2D50E}" destId="{90C5EECC-1257-4362-8B10-6AA98AED00FB}" srcOrd="0" destOrd="0" presId="urn:microsoft.com/office/officeart/2008/layout/LinedList"/>
    <dgm:cxn modelId="{11C497FE-646D-44E8-BEB4-2FED0A119EF1}" type="presParOf" srcId="{548FE808-4498-4F66-8027-0D1623E3D5C0}" destId="{55A33B15-1B79-4AFA-B1C7-CB50D54FD685}" srcOrd="0" destOrd="0" presId="urn:microsoft.com/office/officeart/2008/layout/LinedList"/>
    <dgm:cxn modelId="{C15913DA-100C-44BE-843E-AE107F570888}" type="presParOf" srcId="{548FE808-4498-4F66-8027-0D1623E3D5C0}" destId="{5446522D-4512-4289-9F7F-DBFBACF3E3FA}" srcOrd="1" destOrd="0" presId="urn:microsoft.com/office/officeart/2008/layout/LinedList"/>
    <dgm:cxn modelId="{8A0C3048-92A0-4A2C-8803-7D7941839D7A}" type="presParOf" srcId="{5446522D-4512-4289-9F7F-DBFBACF3E3FA}" destId="{4534A100-B787-4B7D-95B6-26BBFB733C34}" srcOrd="0" destOrd="0" presId="urn:microsoft.com/office/officeart/2008/layout/LinedList"/>
    <dgm:cxn modelId="{909BAF18-9190-48D7-B834-4F0C8BF0DB98}" type="presParOf" srcId="{5446522D-4512-4289-9F7F-DBFBACF3E3FA}" destId="{71D07429-012C-4D08-B26F-237DA32C1C3B}" srcOrd="1" destOrd="0" presId="urn:microsoft.com/office/officeart/2008/layout/LinedList"/>
    <dgm:cxn modelId="{54D54700-BD12-44D5-8338-831369B8616A}" type="presParOf" srcId="{548FE808-4498-4F66-8027-0D1623E3D5C0}" destId="{2EA3A089-3143-4B17-B638-376371AF5D36}" srcOrd="2" destOrd="0" presId="urn:microsoft.com/office/officeart/2008/layout/LinedList"/>
    <dgm:cxn modelId="{5725A894-C74E-4763-88C8-7D5641F47B3C}" type="presParOf" srcId="{548FE808-4498-4F66-8027-0D1623E3D5C0}" destId="{C6977B5B-AA87-4B8F-A45D-1701736DD324}" srcOrd="3" destOrd="0" presId="urn:microsoft.com/office/officeart/2008/layout/LinedList"/>
    <dgm:cxn modelId="{404F54DB-2C96-4410-B642-703B6F3DFF2B}" type="presParOf" srcId="{C6977B5B-AA87-4B8F-A45D-1701736DD324}" destId="{90C5EECC-1257-4362-8B10-6AA98AED00FB}" srcOrd="0" destOrd="0" presId="urn:microsoft.com/office/officeart/2008/layout/LinedList"/>
    <dgm:cxn modelId="{BBA3DE00-7E03-44B7-9DE3-FA95F2A4511E}" type="presParOf" srcId="{C6977B5B-AA87-4B8F-A45D-1701736DD324}" destId="{8A2FC173-08E3-4607-A463-A3019AF551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2F103A-854C-4E43-B2BB-93BBD1DBDC39}"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704C519-88E1-418E-B320-B09CDD92D9F2}">
      <dgm:prSet/>
      <dgm:spPr/>
      <dgm:t>
        <a:bodyPr/>
        <a:lstStyle/>
        <a:p>
          <a:r>
            <a:rPr lang="en-GB"/>
            <a:t>Terminology</a:t>
          </a:r>
          <a:endParaRPr lang="en-US"/>
        </a:p>
      </dgm:t>
    </dgm:pt>
    <dgm:pt modelId="{ABD8ADF0-F4E8-4DEF-9E0C-E616C97BEA61}" type="parTrans" cxnId="{6C99C6ED-F4F1-4E94-AC8A-1124C80B8D02}">
      <dgm:prSet/>
      <dgm:spPr/>
      <dgm:t>
        <a:bodyPr/>
        <a:lstStyle/>
        <a:p>
          <a:endParaRPr lang="en-US"/>
        </a:p>
      </dgm:t>
    </dgm:pt>
    <dgm:pt modelId="{572614BB-EF31-49BC-A9C2-5E2F136B0942}" type="sibTrans" cxnId="{6C99C6ED-F4F1-4E94-AC8A-1124C80B8D02}">
      <dgm:prSet/>
      <dgm:spPr/>
      <dgm:t>
        <a:bodyPr/>
        <a:lstStyle/>
        <a:p>
          <a:endParaRPr lang="en-US"/>
        </a:p>
      </dgm:t>
    </dgm:pt>
    <dgm:pt modelId="{4F75EAB1-C207-4072-A3AD-8E3D42C9A998}">
      <dgm:prSet/>
      <dgm:spPr/>
      <dgm:t>
        <a:bodyPr/>
        <a:lstStyle/>
        <a:p>
          <a:r>
            <a:rPr lang="en-GB"/>
            <a:t>Definition</a:t>
          </a:r>
          <a:endParaRPr lang="en-US"/>
        </a:p>
      </dgm:t>
    </dgm:pt>
    <dgm:pt modelId="{B4395A84-ECB6-4825-B369-E061CDA9FD19}" type="parTrans" cxnId="{EB100AC9-54A7-4806-A45F-6D89A0332704}">
      <dgm:prSet/>
      <dgm:spPr/>
      <dgm:t>
        <a:bodyPr/>
        <a:lstStyle/>
        <a:p>
          <a:endParaRPr lang="en-US"/>
        </a:p>
      </dgm:t>
    </dgm:pt>
    <dgm:pt modelId="{5A84D329-040D-46CD-9941-02AEF8D9DE6F}" type="sibTrans" cxnId="{EB100AC9-54A7-4806-A45F-6D89A0332704}">
      <dgm:prSet/>
      <dgm:spPr/>
      <dgm:t>
        <a:bodyPr/>
        <a:lstStyle/>
        <a:p>
          <a:endParaRPr lang="en-US"/>
        </a:p>
      </dgm:t>
    </dgm:pt>
    <dgm:pt modelId="{7BA80324-029C-45F0-9F02-1152172CE7A1}" type="pres">
      <dgm:prSet presAssocID="{C42F103A-854C-4E43-B2BB-93BBD1DBDC39}" presName="linear" presStyleCnt="0">
        <dgm:presLayoutVars>
          <dgm:dir/>
          <dgm:animLvl val="lvl"/>
          <dgm:resizeHandles val="exact"/>
        </dgm:presLayoutVars>
      </dgm:prSet>
      <dgm:spPr/>
    </dgm:pt>
    <dgm:pt modelId="{0128A2B2-2E4A-41F8-965C-8CF887016764}" type="pres">
      <dgm:prSet presAssocID="{1704C519-88E1-418E-B320-B09CDD92D9F2}" presName="parentLin" presStyleCnt="0"/>
      <dgm:spPr/>
    </dgm:pt>
    <dgm:pt modelId="{A17A317F-23C6-4C2F-AF6A-B1BFCE49DC95}" type="pres">
      <dgm:prSet presAssocID="{1704C519-88E1-418E-B320-B09CDD92D9F2}" presName="parentLeftMargin" presStyleLbl="node1" presStyleIdx="0" presStyleCnt="2"/>
      <dgm:spPr/>
    </dgm:pt>
    <dgm:pt modelId="{C71E8D83-3917-4AA6-A0B8-C271B8A1AB40}" type="pres">
      <dgm:prSet presAssocID="{1704C519-88E1-418E-B320-B09CDD92D9F2}" presName="parentText" presStyleLbl="node1" presStyleIdx="0" presStyleCnt="2">
        <dgm:presLayoutVars>
          <dgm:chMax val="0"/>
          <dgm:bulletEnabled val="1"/>
        </dgm:presLayoutVars>
      </dgm:prSet>
      <dgm:spPr/>
    </dgm:pt>
    <dgm:pt modelId="{418CE8C2-9B56-4A22-8F33-09D3AF888073}" type="pres">
      <dgm:prSet presAssocID="{1704C519-88E1-418E-B320-B09CDD92D9F2}" presName="negativeSpace" presStyleCnt="0"/>
      <dgm:spPr/>
    </dgm:pt>
    <dgm:pt modelId="{210FBE6E-31A4-4C0D-8C98-D663929E8E4B}" type="pres">
      <dgm:prSet presAssocID="{1704C519-88E1-418E-B320-B09CDD92D9F2}" presName="childText" presStyleLbl="conFgAcc1" presStyleIdx="0" presStyleCnt="2">
        <dgm:presLayoutVars>
          <dgm:bulletEnabled val="1"/>
        </dgm:presLayoutVars>
      </dgm:prSet>
      <dgm:spPr/>
    </dgm:pt>
    <dgm:pt modelId="{01AB602A-7D68-46F1-84AE-D27E9071B8F3}" type="pres">
      <dgm:prSet presAssocID="{572614BB-EF31-49BC-A9C2-5E2F136B0942}" presName="spaceBetweenRectangles" presStyleCnt="0"/>
      <dgm:spPr/>
    </dgm:pt>
    <dgm:pt modelId="{8D6644A0-3600-4C85-895D-8082F97D123E}" type="pres">
      <dgm:prSet presAssocID="{4F75EAB1-C207-4072-A3AD-8E3D42C9A998}" presName="parentLin" presStyleCnt="0"/>
      <dgm:spPr/>
    </dgm:pt>
    <dgm:pt modelId="{25CBDCFB-72E4-4D03-826E-B9C01BBFB1D1}" type="pres">
      <dgm:prSet presAssocID="{4F75EAB1-C207-4072-A3AD-8E3D42C9A998}" presName="parentLeftMargin" presStyleLbl="node1" presStyleIdx="0" presStyleCnt="2"/>
      <dgm:spPr/>
    </dgm:pt>
    <dgm:pt modelId="{9A4FF515-3055-4994-92F2-6EBEE49D8A89}" type="pres">
      <dgm:prSet presAssocID="{4F75EAB1-C207-4072-A3AD-8E3D42C9A998}" presName="parentText" presStyleLbl="node1" presStyleIdx="1" presStyleCnt="2">
        <dgm:presLayoutVars>
          <dgm:chMax val="0"/>
          <dgm:bulletEnabled val="1"/>
        </dgm:presLayoutVars>
      </dgm:prSet>
      <dgm:spPr/>
    </dgm:pt>
    <dgm:pt modelId="{1D74F80F-63AD-4F02-B64E-C5ADF796DBD8}" type="pres">
      <dgm:prSet presAssocID="{4F75EAB1-C207-4072-A3AD-8E3D42C9A998}" presName="negativeSpace" presStyleCnt="0"/>
      <dgm:spPr/>
    </dgm:pt>
    <dgm:pt modelId="{01AB458C-EAF9-4635-9350-BE637EDBDCFD}" type="pres">
      <dgm:prSet presAssocID="{4F75EAB1-C207-4072-A3AD-8E3D42C9A998}" presName="childText" presStyleLbl="conFgAcc1" presStyleIdx="1" presStyleCnt="2">
        <dgm:presLayoutVars>
          <dgm:bulletEnabled val="1"/>
        </dgm:presLayoutVars>
      </dgm:prSet>
      <dgm:spPr/>
    </dgm:pt>
  </dgm:ptLst>
  <dgm:cxnLst>
    <dgm:cxn modelId="{E9A96C39-A82B-4B9B-B5E8-BFB41614CB83}" type="presOf" srcId="{C42F103A-854C-4E43-B2BB-93BBD1DBDC39}" destId="{7BA80324-029C-45F0-9F02-1152172CE7A1}" srcOrd="0" destOrd="0" presId="urn:microsoft.com/office/officeart/2005/8/layout/list1"/>
    <dgm:cxn modelId="{DF9A125D-907C-478F-87BA-5F0600900740}" type="presOf" srcId="{1704C519-88E1-418E-B320-B09CDD92D9F2}" destId="{A17A317F-23C6-4C2F-AF6A-B1BFCE49DC95}" srcOrd="0" destOrd="0" presId="urn:microsoft.com/office/officeart/2005/8/layout/list1"/>
    <dgm:cxn modelId="{9EE5A789-E97A-4F79-B5DD-A2DC32B076AE}" type="presOf" srcId="{4F75EAB1-C207-4072-A3AD-8E3D42C9A998}" destId="{25CBDCFB-72E4-4D03-826E-B9C01BBFB1D1}" srcOrd="0" destOrd="0" presId="urn:microsoft.com/office/officeart/2005/8/layout/list1"/>
    <dgm:cxn modelId="{EB100AC9-54A7-4806-A45F-6D89A0332704}" srcId="{C42F103A-854C-4E43-B2BB-93BBD1DBDC39}" destId="{4F75EAB1-C207-4072-A3AD-8E3D42C9A998}" srcOrd="1" destOrd="0" parTransId="{B4395A84-ECB6-4825-B369-E061CDA9FD19}" sibTransId="{5A84D329-040D-46CD-9941-02AEF8D9DE6F}"/>
    <dgm:cxn modelId="{887343CE-87B2-4910-973E-42E6A2B20A90}" type="presOf" srcId="{1704C519-88E1-418E-B320-B09CDD92D9F2}" destId="{C71E8D83-3917-4AA6-A0B8-C271B8A1AB40}" srcOrd="1" destOrd="0" presId="urn:microsoft.com/office/officeart/2005/8/layout/list1"/>
    <dgm:cxn modelId="{30A4D0E4-E2D6-45F6-A4C3-62EF1D535771}" type="presOf" srcId="{4F75EAB1-C207-4072-A3AD-8E3D42C9A998}" destId="{9A4FF515-3055-4994-92F2-6EBEE49D8A89}" srcOrd="1" destOrd="0" presId="urn:microsoft.com/office/officeart/2005/8/layout/list1"/>
    <dgm:cxn modelId="{6C99C6ED-F4F1-4E94-AC8A-1124C80B8D02}" srcId="{C42F103A-854C-4E43-B2BB-93BBD1DBDC39}" destId="{1704C519-88E1-418E-B320-B09CDD92D9F2}" srcOrd="0" destOrd="0" parTransId="{ABD8ADF0-F4E8-4DEF-9E0C-E616C97BEA61}" sibTransId="{572614BB-EF31-49BC-A9C2-5E2F136B0942}"/>
    <dgm:cxn modelId="{F7B07E28-E742-47BF-A55F-30888EFA1528}" type="presParOf" srcId="{7BA80324-029C-45F0-9F02-1152172CE7A1}" destId="{0128A2B2-2E4A-41F8-965C-8CF887016764}" srcOrd="0" destOrd="0" presId="urn:microsoft.com/office/officeart/2005/8/layout/list1"/>
    <dgm:cxn modelId="{57868B21-0801-4949-ABF1-4A9F3845CB1B}" type="presParOf" srcId="{0128A2B2-2E4A-41F8-965C-8CF887016764}" destId="{A17A317F-23C6-4C2F-AF6A-B1BFCE49DC95}" srcOrd="0" destOrd="0" presId="urn:microsoft.com/office/officeart/2005/8/layout/list1"/>
    <dgm:cxn modelId="{518A3452-6542-427D-9FAA-6C4F532DBE0F}" type="presParOf" srcId="{0128A2B2-2E4A-41F8-965C-8CF887016764}" destId="{C71E8D83-3917-4AA6-A0B8-C271B8A1AB40}" srcOrd="1" destOrd="0" presId="urn:microsoft.com/office/officeart/2005/8/layout/list1"/>
    <dgm:cxn modelId="{EFFC56EB-5F00-4232-B6A7-7EBDDDA8141B}" type="presParOf" srcId="{7BA80324-029C-45F0-9F02-1152172CE7A1}" destId="{418CE8C2-9B56-4A22-8F33-09D3AF888073}" srcOrd="1" destOrd="0" presId="urn:microsoft.com/office/officeart/2005/8/layout/list1"/>
    <dgm:cxn modelId="{54689612-D7F7-424E-985E-CEBA9A4F7A1E}" type="presParOf" srcId="{7BA80324-029C-45F0-9F02-1152172CE7A1}" destId="{210FBE6E-31A4-4C0D-8C98-D663929E8E4B}" srcOrd="2" destOrd="0" presId="urn:microsoft.com/office/officeart/2005/8/layout/list1"/>
    <dgm:cxn modelId="{A5CE1450-D589-4ED7-896F-F8B232068782}" type="presParOf" srcId="{7BA80324-029C-45F0-9F02-1152172CE7A1}" destId="{01AB602A-7D68-46F1-84AE-D27E9071B8F3}" srcOrd="3" destOrd="0" presId="urn:microsoft.com/office/officeart/2005/8/layout/list1"/>
    <dgm:cxn modelId="{8D7C3FC3-E3AB-4D9F-8186-68A539E57E78}" type="presParOf" srcId="{7BA80324-029C-45F0-9F02-1152172CE7A1}" destId="{8D6644A0-3600-4C85-895D-8082F97D123E}" srcOrd="4" destOrd="0" presId="urn:microsoft.com/office/officeart/2005/8/layout/list1"/>
    <dgm:cxn modelId="{B467CA06-CF81-422D-B91D-9A8642EBAAA4}" type="presParOf" srcId="{8D6644A0-3600-4C85-895D-8082F97D123E}" destId="{25CBDCFB-72E4-4D03-826E-B9C01BBFB1D1}" srcOrd="0" destOrd="0" presId="urn:microsoft.com/office/officeart/2005/8/layout/list1"/>
    <dgm:cxn modelId="{3CDD84A9-B1B9-43EF-BF25-28F61856A9D5}" type="presParOf" srcId="{8D6644A0-3600-4C85-895D-8082F97D123E}" destId="{9A4FF515-3055-4994-92F2-6EBEE49D8A89}" srcOrd="1" destOrd="0" presId="urn:microsoft.com/office/officeart/2005/8/layout/list1"/>
    <dgm:cxn modelId="{27AD6A6B-778C-460C-85C5-D34B3F6470A2}" type="presParOf" srcId="{7BA80324-029C-45F0-9F02-1152172CE7A1}" destId="{1D74F80F-63AD-4F02-B64E-C5ADF796DBD8}" srcOrd="5" destOrd="0" presId="urn:microsoft.com/office/officeart/2005/8/layout/list1"/>
    <dgm:cxn modelId="{4FD8F3D2-E835-4E78-8BCF-4590E43B6F0D}" type="presParOf" srcId="{7BA80324-029C-45F0-9F02-1152172CE7A1}" destId="{01AB458C-EAF9-4635-9350-BE637EDBDCF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FDA445-7DE9-4D1C-A926-DD44FFDEBA9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2B0F955-54E7-426C-97D9-555B1235D87F}">
      <dgm:prSet/>
      <dgm:spPr/>
      <dgm:t>
        <a:bodyPr/>
        <a:lstStyle/>
        <a:p>
          <a:r>
            <a:rPr lang="en-GB" dirty="0"/>
            <a:t>Q1: What is/are the current definition(s) of citizenship?</a:t>
          </a:r>
          <a:endParaRPr lang="en-US" dirty="0"/>
        </a:p>
      </dgm:t>
    </dgm:pt>
    <dgm:pt modelId="{11DCDD9F-0AB9-4D93-9C64-5023CE7B3E4C}" type="parTrans" cxnId="{9B206DC7-6C8C-4F74-8FA0-49E30CE6FD82}">
      <dgm:prSet/>
      <dgm:spPr/>
      <dgm:t>
        <a:bodyPr/>
        <a:lstStyle/>
        <a:p>
          <a:endParaRPr lang="en-US"/>
        </a:p>
      </dgm:t>
    </dgm:pt>
    <dgm:pt modelId="{9EEBFA4A-F435-4684-A067-7F63739110CC}" type="sibTrans" cxnId="{9B206DC7-6C8C-4F74-8FA0-49E30CE6FD82}">
      <dgm:prSet/>
      <dgm:spPr/>
      <dgm:t>
        <a:bodyPr/>
        <a:lstStyle/>
        <a:p>
          <a:endParaRPr lang="en-US"/>
        </a:p>
      </dgm:t>
    </dgm:pt>
    <dgm:pt modelId="{4A9CF886-321C-4067-82B2-912437B3DFE2}">
      <dgm:prSet/>
      <dgm:spPr/>
      <dgm:t>
        <a:bodyPr/>
        <a:lstStyle/>
        <a:p>
          <a:r>
            <a:rPr lang="en-GB" dirty="0"/>
            <a:t>Q2: Why did the definition(s) of citizenship change over time? </a:t>
          </a:r>
          <a:endParaRPr lang="en-US" dirty="0"/>
        </a:p>
      </dgm:t>
    </dgm:pt>
    <dgm:pt modelId="{2FB72EBE-8478-4090-9D3B-D3E2C85921EE}" type="parTrans" cxnId="{05D1598C-91D2-4145-84D6-09D31BB90CF3}">
      <dgm:prSet/>
      <dgm:spPr/>
      <dgm:t>
        <a:bodyPr/>
        <a:lstStyle/>
        <a:p>
          <a:endParaRPr lang="en-US"/>
        </a:p>
      </dgm:t>
    </dgm:pt>
    <dgm:pt modelId="{1BACDD23-93C9-4FE3-84EA-D887A590F75C}" type="sibTrans" cxnId="{05D1598C-91D2-4145-84D6-09D31BB90CF3}">
      <dgm:prSet/>
      <dgm:spPr/>
      <dgm:t>
        <a:bodyPr/>
        <a:lstStyle/>
        <a:p>
          <a:endParaRPr lang="en-US"/>
        </a:p>
      </dgm:t>
    </dgm:pt>
    <dgm:pt modelId="{31765171-5DF9-4817-962D-59AE70E0AE21}">
      <dgm:prSet/>
      <dgm:spPr/>
      <dgm:t>
        <a:bodyPr/>
        <a:lstStyle/>
        <a:p>
          <a:r>
            <a:rPr lang="en-GB" dirty="0"/>
            <a:t>Q3: In what ways has the internationalisation and globalisation influenced the definitions of citizenship in your country?</a:t>
          </a:r>
          <a:endParaRPr lang="en-US" dirty="0"/>
        </a:p>
      </dgm:t>
    </dgm:pt>
    <dgm:pt modelId="{87C6CBDE-36C4-47E6-A52B-2839FE16B147}" type="parTrans" cxnId="{05400432-6D99-4CCA-BA3F-E5B94F9A4D6B}">
      <dgm:prSet/>
      <dgm:spPr/>
      <dgm:t>
        <a:bodyPr/>
        <a:lstStyle/>
        <a:p>
          <a:endParaRPr lang="en-US"/>
        </a:p>
      </dgm:t>
    </dgm:pt>
    <dgm:pt modelId="{F041D333-168F-40BA-9010-0664C5BC19B0}" type="sibTrans" cxnId="{05400432-6D99-4CCA-BA3F-E5B94F9A4D6B}">
      <dgm:prSet/>
      <dgm:spPr/>
      <dgm:t>
        <a:bodyPr/>
        <a:lstStyle/>
        <a:p>
          <a:endParaRPr lang="en-US"/>
        </a:p>
      </dgm:t>
    </dgm:pt>
    <dgm:pt modelId="{8200E3A7-646E-4A05-9F9C-85A61160DF0F}" type="pres">
      <dgm:prSet presAssocID="{D0FDA445-7DE9-4D1C-A926-DD44FFDEBA9B}" presName="linear" presStyleCnt="0">
        <dgm:presLayoutVars>
          <dgm:animLvl val="lvl"/>
          <dgm:resizeHandles val="exact"/>
        </dgm:presLayoutVars>
      </dgm:prSet>
      <dgm:spPr/>
    </dgm:pt>
    <dgm:pt modelId="{1AD88AD0-9990-4FB4-BA38-DCD5C74EA56E}" type="pres">
      <dgm:prSet presAssocID="{02B0F955-54E7-426C-97D9-555B1235D87F}" presName="parentText" presStyleLbl="node1" presStyleIdx="0" presStyleCnt="3">
        <dgm:presLayoutVars>
          <dgm:chMax val="0"/>
          <dgm:bulletEnabled val="1"/>
        </dgm:presLayoutVars>
      </dgm:prSet>
      <dgm:spPr/>
    </dgm:pt>
    <dgm:pt modelId="{AF8F2A42-0324-4A18-BF8B-53C7AFD339D1}" type="pres">
      <dgm:prSet presAssocID="{9EEBFA4A-F435-4684-A067-7F63739110CC}" presName="spacer" presStyleCnt="0"/>
      <dgm:spPr/>
    </dgm:pt>
    <dgm:pt modelId="{DD436647-8717-42B7-BDB3-94C5F3437E33}" type="pres">
      <dgm:prSet presAssocID="{4A9CF886-321C-4067-82B2-912437B3DFE2}" presName="parentText" presStyleLbl="node1" presStyleIdx="1" presStyleCnt="3">
        <dgm:presLayoutVars>
          <dgm:chMax val="0"/>
          <dgm:bulletEnabled val="1"/>
        </dgm:presLayoutVars>
      </dgm:prSet>
      <dgm:spPr/>
    </dgm:pt>
    <dgm:pt modelId="{93CBB4A2-F4EC-4D1C-AFDE-0D5388CF2BC4}" type="pres">
      <dgm:prSet presAssocID="{1BACDD23-93C9-4FE3-84EA-D887A590F75C}" presName="spacer" presStyleCnt="0"/>
      <dgm:spPr/>
    </dgm:pt>
    <dgm:pt modelId="{3F9F5F7A-152E-40E0-ABA8-A3BC1F26BBC3}" type="pres">
      <dgm:prSet presAssocID="{31765171-5DF9-4817-962D-59AE70E0AE21}" presName="parentText" presStyleLbl="node1" presStyleIdx="2" presStyleCnt="3">
        <dgm:presLayoutVars>
          <dgm:chMax val="0"/>
          <dgm:bulletEnabled val="1"/>
        </dgm:presLayoutVars>
      </dgm:prSet>
      <dgm:spPr/>
    </dgm:pt>
  </dgm:ptLst>
  <dgm:cxnLst>
    <dgm:cxn modelId="{FF21DE06-6E1A-4DBA-B85A-1E92D48D4FC3}" type="presOf" srcId="{02B0F955-54E7-426C-97D9-555B1235D87F}" destId="{1AD88AD0-9990-4FB4-BA38-DCD5C74EA56E}" srcOrd="0" destOrd="0" presId="urn:microsoft.com/office/officeart/2005/8/layout/vList2"/>
    <dgm:cxn modelId="{05400432-6D99-4CCA-BA3F-E5B94F9A4D6B}" srcId="{D0FDA445-7DE9-4D1C-A926-DD44FFDEBA9B}" destId="{31765171-5DF9-4817-962D-59AE70E0AE21}" srcOrd="2" destOrd="0" parTransId="{87C6CBDE-36C4-47E6-A52B-2839FE16B147}" sibTransId="{F041D333-168F-40BA-9010-0664C5BC19B0}"/>
    <dgm:cxn modelId="{E7906B52-1C77-4796-86FD-C664C480645A}" type="presOf" srcId="{D0FDA445-7DE9-4D1C-A926-DD44FFDEBA9B}" destId="{8200E3A7-646E-4A05-9F9C-85A61160DF0F}" srcOrd="0" destOrd="0" presId="urn:microsoft.com/office/officeart/2005/8/layout/vList2"/>
    <dgm:cxn modelId="{05D1598C-91D2-4145-84D6-09D31BB90CF3}" srcId="{D0FDA445-7DE9-4D1C-A926-DD44FFDEBA9B}" destId="{4A9CF886-321C-4067-82B2-912437B3DFE2}" srcOrd="1" destOrd="0" parTransId="{2FB72EBE-8478-4090-9D3B-D3E2C85921EE}" sibTransId="{1BACDD23-93C9-4FE3-84EA-D887A590F75C}"/>
    <dgm:cxn modelId="{9B3C8F8D-0949-4D68-8AF9-F1A9DD089C11}" type="presOf" srcId="{4A9CF886-321C-4067-82B2-912437B3DFE2}" destId="{DD436647-8717-42B7-BDB3-94C5F3437E33}" srcOrd="0" destOrd="0" presId="urn:microsoft.com/office/officeart/2005/8/layout/vList2"/>
    <dgm:cxn modelId="{F2D345C1-5BA4-408D-AC86-3104EEEF1CEC}" type="presOf" srcId="{31765171-5DF9-4817-962D-59AE70E0AE21}" destId="{3F9F5F7A-152E-40E0-ABA8-A3BC1F26BBC3}" srcOrd="0" destOrd="0" presId="urn:microsoft.com/office/officeart/2005/8/layout/vList2"/>
    <dgm:cxn modelId="{9B206DC7-6C8C-4F74-8FA0-49E30CE6FD82}" srcId="{D0FDA445-7DE9-4D1C-A926-DD44FFDEBA9B}" destId="{02B0F955-54E7-426C-97D9-555B1235D87F}" srcOrd="0" destOrd="0" parTransId="{11DCDD9F-0AB9-4D93-9C64-5023CE7B3E4C}" sibTransId="{9EEBFA4A-F435-4684-A067-7F63739110CC}"/>
    <dgm:cxn modelId="{C9FB00DA-F469-473F-82A2-3638433DBEA2}" type="presParOf" srcId="{8200E3A7-646E-4A05-9F9C-85A61160DF0F}" destId="{1AD88AD0-9990-4FB4-BA38-DCD5C74EA56E}" srcOrd="0" destOrd="0" presId="urn:microsoft.com/office/officeart/2005/8/layout/vList2"/>
    <dgm:cxn modelId="{A05ACF82-B679-44F5-9514-119DD2D55C27}" type="presParOf" srcId="{8200E3A7-646E-4A05-9F9C-85A61160DF0F}" destId="{AF8F2A42-0324-4A18-BF8B-53C7AFD339D1}" srcOrd="1" destOrd="0" presId="urn:microsoft.com/office/officeart/2005/8/layout/vList2"/>
    <dgm:cxn modelId="{A5F8A0A8-21DA-4C53-B6EE-E03E5F502B73}" type="presParOf" srcId="{8200E3A7-646E-4A05-9F9C-85A61160DF0F}" destId="{DD436647-8717-42B7-BDB3-94C5F3437E33}" srcOrd="2" destOrd="0" presId="urn:microsoft.com/office/officeart/2005/8/layout/vList2"/>
    <dgm:cxn modelId="{D193AB16-343B-4166-A7DF-0D4C518433B4}" type="presParOf" srcId="{8200E3A7-646E-4A05-9F9C-85A61160DF0F}" destId="{93CBB4A2-F4EC-4D1C-AFDE-0D5388CF2BC4}" srcOrd="3" destOrd="0" presId="urn:microsoft.com/office/officeart/2005/8/layout/vList2"/>
    <dgm:cxn modelId="{FC10A6FE-D7B0-4F21-85DA-E9FCE5603E25}" type="presParOf" srcId="{8200E3A7-646E-4A05-9F9C-85A61160DF0F}" destId="{3F9F5F7A-152E-40E0-ABA8-A3BC1F26BB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B803B-7F04-48A9-B42E-1545D83D65FB}">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Topic 1 Citizenship vs Global Citizenship</a:t>
          </a:r>
          <a:endParaRPr lang="en-US" sz="3200" kern="1200" dirty="0"/>
        </a:p>
      </dsp:txBody>
      <dsp:txXfrm>
        <a:off x="62141" y="130324"/>
        <a:ext cx="6139358" cy="1148678"/>
      </dsp:txXfrm>
    </dsp:sp>
    <dsp:sp modelId="{0362A27D-0CE2-43FA-8CF8-D745FAA3A961}">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Topic 2 </a:t>
          </a:r>
          <a:r>
            <a:rPr lang="en-GB" sz="3100" kern="1200" dirty="0">
              <a:solidFill>
                <a:prstClr val="white"/>
              </a:solidFill>
              <a:latin typeface="Calibri" panose="020F0502020204030204"/>
              <a:ea typeface="+mn-ea"/>
              <a:cs typeface="+mn-cs"/>
            </a:rPr>
            <a:t>Understanding Sustainability and Sustainable Development</a:t>
          </a:r>
        </a:p>
      </dsp:txBody>
      <dsp:txXfrm>
        <a:off x="62141" y="1495444"/>
        <a:ext cx="6139358" cy="1148678"/>
      </dsp:txXfrm>
    </dsp:sp>
    <dsp:sp modelId="{DA0A08A1-088A-43A7-9629-F310482CB4C6}">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Calibri Light" panose="020F0302020204030204"/>
            </a:rPr>
            <a:t>Topic 3</a:t>
          </a:r>
          <a:r>
            <a:rPr lang="en-GB" sz="3200" kern="1200" dirty="0"/>
            <a:t> Citizenship Education vs Global Citizenship Education</a:t>
          </a:r>
          <a:endParaRPr lang="en-US" sz="3200" kern="1200" dirty="0"/>
        </a:p>
      </dsp:txBody>
      <dsp:txXfrm>
        <a:off x="62141" y="2860564"/>
        <a:ext cx="6139358" cy="1148678"/>
      </dsp:txXfrm>
    </dsp:sp>
    <dsp:sp modelId="{2A464307-9BA7-41BD-816A-7986C5C1910D}">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Topic 4 Global Citizenship and Sustainability Education</a:t>
          </a:r>
          <a:endParaRPr lang="en-US" sz="3200" kern="1200" dirty="0"/>
        </a:p>
      </dsp:txBody>
      <dsp:txXfrm>
        <a:off x="62141" y="4225685"/>
        <a:ext cx="6139358" cy="114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BA458-3AB8-45BF-97F6-961AB5FFEC9B}">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C640D-F0FC-4D41-8596-A3A9BA9FAC1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What are the key global issues at this moment in time?</a:t>
          </a:r>
          <a:endParaRPr lang="en-US" sz="4400" kern="1200" dirty="0"/>
        </a:p>
      </dsp:txBody>
      <dsp:txXfrm>
        <a:off x="608661" y="692298"/>
        <a:ext cx="4508047" cy="2799040"/>
      </dsp:txXfrm>
    </dsp:sp>
    <dsp:sp modelId="{43A46B4B-3D01-453D-B92D-3AEEF3646BB6}">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2B589-7803-45C8-B483-090C0AEA4A89}">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What role could/should education play to respond to these?</a:t>
          </a:r>
          <a:endParaRPr lang="en-US" sz="44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02692-CAE8-4C60-8481-E9684F11FE73}">
      <dsp:nvSpPr>
        <dsp:cNvPr id="0" name=""/>
        <dsp:cNvSpPr/>
      </dsp:nvSpPr>
      <dsp:spPr>
        <a:xfrm>
          <a:off x="1398" y="2219557"/>
          <a:ext cx="3025380" cy="19664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Globalisation</a:t>
          </a:r>
          <a:endParaRPr lang="en-US" sz="2600" kern="1200"/>
        </a:p>
      </dsp:txBody>
      <dsp:txXfrm>
        <a:off x="97394" y="2315553"/>
        <a:ext cx="2833388" cy="1774505"/>
      </dsp:txXfrm>
    </dsp:sp>
    <dsp:sp modelId="{AABFA6B3-C2A8-4C3F-87B7-EAB09EAD23A1}">
      <dsp:nvSpPr>
        <dsp:cNvPr id="0" name=""/>
        <dsp:cNvSpPr/>
      </dsp:nvSpPr>
      <dsp:spPr>
        <a:xfrm>
          <a:off x="1514088" y="1532938"/>
          <a:ext cx="3339736" cy="3339736"/>
        </a:xfrm>
        <a:custGeom>
          <a:avLst/>
          <a:gdLst/>
          <a:ahLst/>
          <a:cxnLst/>
          <a:rect l="0" t="0" r="0" b="0"/>
          <a:pathLst>
            <a:path>
              <a:moveTo>
                <a:pt x="336241" y="664930"/>
              </a:moveTo>
              <a:arcTo wR="1669868" hR="1669868" stAng="13019963" swAng="6360073"/>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05B253F-37A7-497F-809E-8CC4A58B0324}">
      <dsp:nvSpPr>
        <dsp:cNvPr id="0" name=""/>
        <dsp:cNvSpPr/>
      </dsp:nvSpPr>
      <dsp:spPr>
        <a:xfrm>
          <a:off x="3341134" y="2219557"/>
          <a:ext cx="3025380" cy="196649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Internationalisation</a:t>
          </a:r>
          <a:endParaRPr lang="en-US" sz="2600" kern="1200"/>
        </a:p>
      </dsp:txBody>
      <dsp:txXfrm>
        <a:off x="3437130" y="2315553"/>
        <a:ext cx="2833388" cy="1774505"/>
      </dsp:txXfrm>
    </dsp:sp>
    <dsp:sp modelId="{7EC9D0EE-1D41-4E41-9982-766264FB7083}">
      <dsp:nvSpPr>
        <dsp:cNvPr id="0" name=""/>
        <dsp:cNvSpPr/>
      </dsp:nvSpPr>
      <dsp:spPr>
        <a:xfrm>
          <a:off x="1514088" y="1532938"/>
          <a:ext cx="3339736" cy="3339736"/>
        </a:xfrm>
        <a:custGeom>
          <a:avLst/>
          <a:gdLst/>
          <a:ahLst/>
          <a:cxnLst/>
          <a:rect l="0" t="0" r="0" b="0"/>
          <a:pathLst>
            <a:path>
              <a:moveTo>
                <a:pt x="3003494" y="2674805"/>
              </a:moveTo>
              <a:arcTo wR="1669868" hR="1669868" stAng="2219963" swAng="6360073"/>
            </a:path>
          </a:pathLst>
        </a:custGeom>
        <a:no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4E0302-9F8B-4B8E-8730-5D2AD97823B2}">
      <dsp:nvSpPr>
        <dsp:cNvPr id="0" name=""/>
        <dsp:cNvSpPr/>
      </dsp:nvSpPr>
      <dsp:spPr>
        <a:xfrm>
          <a:off x="0" y="81549"/>
          <a:ext cx="10515600" cy="2063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Internationalisation is:</a:t>
          </a:r>
        </a:p>
        <a:p>
          <a:pPr marL="0" lvl="0" indent="0" algn="l" defTabSz="933450">
            <a:lnSpc>
              <a:spcPct val="90000"/>
            </a:lnSpc>
            <a:spcBef>
              <a:spcPct val="0"/>
            </a:spcBef>
            <a:spcAft>
              <a:spcPct val="35000"/>
            </a:spcAft>
            <a:buNone/>
          </a:pPr>
          <a:r>
            <a:rPr lang="en-GB" sz="2100" kern="1200" dirty="0"/>
            <a:t>1. the action of becoming or making something become international (Cambridge dictionary). </a:t>
          </a:r>
        </a:p>
        <a:p>
          <a:pPr marL="0" lvl="0" indent="0" algn="l" defTabSz="933450">
            <a:lnSpc>
              <a:spcPct val="90000"/>
            </a:lnSpc>
            <a:spcBef>
              <a:spcPct val="0"/>
            </a:spcBef>
            <a:spcAft>
              <a:spcPct val="35000"/>
            </a:spcAft>
            <a:buNone/>
          </a:pPr>
          <a:r>
            <a:rPr lang="en-GB" sz="2100" kern="1200" dirty="0"/>
            <a:t>2. ‘a term that after World War II became associated with a particular way of understanding the relations between nations (inter-national relations), in the proceedings of multilateral organisations and in disciplines like international relations’ (</a:t>
          </a:r>
          <a:r>
            <a:rPr lang="en-GB" sz="2100" kern="1200" dirty="0" err="1"/>
            <a:t>Marginson</a:t>
          </a:r>
          <a:r>
            <a:rPr lang="en-GB" sz="2100" kern="1200" dirty="0"/>
            <a:t>, 2023, p.1).</a:t>
          </a:r>
          <a:endParaRPr lang="en-US" sz="2100" kern="1200" dirty="0"/>
        </a:p>
      </dsp:txBody>
      <dsp:txXfrm>
        <a:off x="100750" y="182299"/>
        <a:ext cx="10314100" cy="1862380"/>
      </dsp:txXfrm>
    </dsp:sp>
    <dsp:sp modelId="{84D4A9EC-8D93-41A7-B144-BA9487644C64}">
      <dsp:nvSpPr>
        <dsp:cNvPr id="0" name=""/>
        <dsp:cNvSpPr/>
      </dsp:nvSpPr>
      <dsp:spPr>
        <a:xfrm>
          <a:off x="0" y="2205909"/>
          <a:ext cx="10515600" cy="2063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Internationalism is:</a:t>
          </a:r>
        </a:p>
        <a:p>
          <a:pPr marL="0" lvl="0" indent="0" algn="l" defTabSz="933450">
            <a:lnSpc>
              <a:spcPct val="90000"/>
            </a:lnSpc>
            <a:spcBef>
              <a:spcPct val="0"/>
            </a:spcBef>
            <a:spcAft>
              <a:spcPct val="35000"/>
            </a:spcAft>
            <a:buNone/>
          </a:pPr>
          <a:r>
            <a:rPr lang="en-GB" sz="2100" kern="1200" dirty="0"/>
            <a:t>‘the antithesis of both nationalism and isolationism. It denotes a cosmopolitan, non-parochial stance toward obligation beyond borders’ (Lynch 1999, p.83).</a:t>
          </a:r>
          <a:endParaRPr lang="en-US" sz="2100" kern="1200" dirty="0"/>
        </a:p>
      </dsp:txBody>
      <dsp:txXfrm>
        <a:off x="100750" y="2306659"/>
        <a:ext cx="10314100" cy="18623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3B02E-414A-4D42-98CF-867AECE6C45B}">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0B8E35-C151-4C4A-803C-8C088BEFAC92}">
      <dsp:nvSpPr>
        <dsp:cNvPr id="0" name=""/>
        <dsp:cNvSpPr/>
      </dsp:nvSpPr>
      <dsp:spPr>
        <a:xfrm>
          <a:off x="905909" y="525419"/>
          <a:ext cx="2156986" cy="215698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Borderless global economy</a:t>
          </a:r>
          <a:endParaRPr lang="en-US" sz="2000" kern="1200"/>
        </a:p>
      </dsp:txBody>
      <dsp:txXfrm>
        <a:off x="1011204" y="630714"/>
        <a:ext cx="1946396" cy="1946396"/>
      </dsp:txXfrm>
    </dsp:sp>
    <dsp:sp modelId="{3ED59953-A224-48F8-8A52-FDC1271D996D}">
      <dsp:nvSpPr>
        <dsp:cNvPr id="0" name=""/>
        <dsp:cNvSpPr/>
      </dsp:nvSpPr>
      <dsp:spPr>
        <a:xfrm>
          <a:off x="3228818" y="525419"/>
          <a:ext cx="2156986" cy="215698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Complete denationalisation of all corporate procedures and activities</a:t>
          </a:r>
          <a:endParaRPr lang="en-US" sz="2000" kern="1200"/>
        </a:p>
      </dsp:txBody>
      <dsp:txXfrm>
        <a:off x="3334113" y="630714"/>
        <a:ext cx="1946396" cy="1946396"/>
      </dsp:txXfrm>
    </dsp:sp>
    <dsp:sp modelId="{1FF9E2E7-534F-4D84-BFF3-37E6B03D8CF0}">
      <dsp:nvSpPr>
        <dsp:cNvPr id="0" name=""/>
        <dsp:cNvSpPr/>
      </dsp:nvSpPr>
      <dsp:spPr>
        <a:xfrm>
          <a:off x="905909" y="2848328"/>
          <a:ext cx="2156986" cy="215698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Eradication of economic nationalism</a:t>
          </a:r>
          <a:endParaRPr lang="en-US" sz="2000" kern="1200"/>
        </a:p>
      </dsp:txBody>
      <dsp:txXfrm>
        <a:off x="1011204" y="2953623"/>
        <a:ext cx="1946396" cy="1946396"/>
      </dsp:txXfrm>
    </dsp:sp>
    <dsp:sp modelId="{2C07AD12-0348-4A5F-BD4D-79C90935EC84}">
      <dsp:nvSpPr>
        <dsp:cNvPr id="0" name=""/>
        <dsp:cNvSpPr/>
      </dsp:nvSpPr>
      <dsp:spPr>
        <a:xfrm>
          <a:off x="3228818" y="2848328"/>
          <a:ext cx="2156986" cy="215698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Transnational capitalist class</a:t>
          </a:r>
          <a:endParaRPr lang="en-US" sz="2000" kern="1200"/>
        </a:p>
      </dsp:txBody>
      <dsp:txXfrm>
        <a:off x="3334113" y="2953623"/>
        <a:ext cx="1946396" cy="19463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33B15-1B79-4AFA-B1C7-CB50D54FD685}">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4A100-B787-4B7D-95B6-26BBFB733C34}">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Globalisation</a:t>
          </a:r>
          <a:r>
            <a:rPr lang="en-GB" sz="3000" kern="1200" dirty="0"/>
            <a:t> is seen as economic integration, achieved in particular through the establishment of a global marketplace marked by free trade and a minimum of regulation.</a:t>
          </a:r>
          <a:endParaRPr lang="en-US" sz="3000" kern="1200" dirty="0"/>
        </a:p>
      </dsp:txBody>
      <dsp:txXfrm>
        <a:off x="0" y="0"/>
        <a:ext cx="6291714" cy="2765367"/>
      </dsp:txXfrm>
    </dsp:sp>
    <dsp:sp modelId="{2EA3A089-3143-4B17-B638-376371AF5D36}">
      <dsp:nvSpPr>
        <dsp:cNvPr id="0" name=""/>
        <dsp:cNvSpPr/>
      </dsp:nvSpPr>
      <dsp:spPr>
        <a:xfrm>
          <a:off x="0" y="2765367"/>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C5EECC-1257-4362-8B10-6AA98AED00FB}">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t>Internationalism</a:t>
          </a:r>
          <a:r>
            <a:rPr lang="en-GB" sz="3000" kern="1200"/>
            <a:t> refers to the promotion of global peace and well-being through the development and application of international structures, primarily but not solely of an intergovernmental kind.</a:t>
          </a:r>
          <a:endParaRPr lang="en-US" sz="3000" kern="1200"/>
        </a:p>
      </dsp:txBody>
      <dsp:txXfrm>
        <a:off x="0" y="2765367"/>
        <a:ext cx="6291714" cy="2765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FBE6E-31A4-4C0D-8C98-D663929E8E4B}">
      <dsp:nvSpPr>
        <dsp:cNvPr id="0" name=""/>
        <dsp:cNvSpPr/>
      </dsp:nvSpPr>
      <dsp:spPr>
        <a:xfrm>
          <a:off x="0" y="1276709"/>
          <a:ext cx="5811128" cy="1411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1E8D83-3917-4AA6-A0B8-C271B8A1AB40}">
      <dsp:nvSpPr>
        <dsp:cNvPr id="0" name=""/>
        <dsp:cNvSpPr/>
      </dsp:nvSpPr>
      <dsp:spPr>
        <a:xfrm>
          <a:off x="290556" y="450149"/>
          <a:ext cx="4067789" cy="16531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753" tIns="0" rIns="153753" bIns="0" numCol="1" spcCol="1270" anchor="ctr" anchorCtr="0">
          <a:noAutofit/>
        </a:bodyPr>
        <a:lstStyle/>
        <a:p>
          <a:pPr marL="0" lvl="0" indent="0" algn="l" defTabSz="2489200">
            <a:lnSpc>
              <a:spcPct val="90000"/>
            </a:lnSpc>
            <a:spcBef>
              <a:spcPct val="0"/>
            </a:spcBef>
            <a:spcAft>
              <a:spcPct val="35000"/>
            </a:spcAft>
            <a:buNone/>
          </a:pPr>
          <a:r>
            <a:rPr lang="en-GB" sz="5600" kern="1200"/>
            <a:t>Terminology</a:t>
          </a:r>
          <a:endParaRPr lang="en-US" sz="5600" kern="1200"/>
        </a:p>
      </dsp:txBody>
      <dsp:txXfrm>
        <a:off x="371255" y="530848"/>
        <a:ext cx="3906391" cy="1491722"/>
      </dsp:txXfrm>
    </dsp:sp>
    <dsp:sp modelId="{01AB458C-EAF9-4635-9350-BE637EDBDCFD}">
      <dsp:nvSpPr>
        <dsp:cNvPr id="0" name=""/>
        <dsp:cNvSpPr/>
      </dsp:nvSpPr>
      <dsp:spPr>
        <a:xfrm>
          <a:off x="0" y="3816869"/>
          <a:ext cx="5811128" cy="1411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4FF515-3055-4994-92F2-6EBEE49D8A89}">
      <dsp:nvSpPr>
        <dsp:cNvPr id="0" name=""/>
        <dsp:cNvSpPr/>
      </dsp:nvSpPr>
      <dsp:spPr>
        <a:xfrm>
          <a:off x="290556" y="2990309"/>
          <a:ext cx="4067789" cy="16531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753" tIns="0" rIns="153753" bIns="0" numCol="1" spcCol="1270" anchor="ctr" anchorCtr="0">
          <a:noAutofit/>
        </a:bodyPr>
        <a:lstStyle/>
        <a:p>
          <a:pPr marL="0" lvl="0" indent="0" algn="l" defTabSz="2489200">
            <a:lnSpc>
              <a:spcPct val="90000"/>
            </a:lnSpc>
            <a:spcBef>
              <a:spcPct val="0"/>
            </a:spcBef>
            <a:spcAft>
              <a:spcPct val="35000"/>
            </a:spcAft>
            <a:buNone/>
          </a:pPr>
          <a:r>
            <a:rPr lang="en-GB" sz="5600" kern="1200"/>
            <a:t>Definition</a:t>
          </a:r>
          <a:endParaRPr lang="en-US" sz="5600" kern="1200"/>
        </a:p>
      </dsp:txBody>
      <dsp:txXfrm>
        <a:off x="371255" y="3071008"/>
        <a:ext cx="3906391" cy="14917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88AD0-9990-4FB4-BA38-DCD5C74EA56E}">
      <dsp:nvSpPr>
        <dsp:cNvPr id="0" name=""/>
        <dsp:cNvSpPr/>
      </dsp:nvSpPr>
      <dsp:spPr>
        <a:xfrm>
          <a:off x="0" y="353059"/>
          <a:ext cx="5181600"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Q1: What is/are the current definition(s) of citizenship?</a:t>
          </a:r>
          <a:endParaRPr lang="en-US" sz="2100" kern="1200" dirty="0"/>
        </a:p>
      </dsp:txBody>
      <dsp:txXfrm>
        <a:off x="57347" y="410406"/>
        <a:ext cx="5066906" cy="1060059"/>
      </dsp:txXfrm>
    </dsp:sp>
    <dsp:sp modelId="{DD436647-8717-42B7-BDB3-94C5F3437E33}">
      <dsp:nvSpPr>
        <dsp:cNvPr id="0" name=""/>
        <dsp:cNvSpPr/>
      </dsp:nvSpPr>
      <dsp:spPr>
        <a:xfrm>
          <a:off x="0" y="1588292"/>
          <a:ext cx="5181600"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Q2: Why did the definition(s) of citizenship change over time? </a:t>
          </a:r>
          <a:endParaRPr lang="en-US" sz="2100" kern="1200" dirty="0"/>
        </a:p>
      </dsp:txBody>
      <dsp:txXfrm>
        <a:off x="57347" y="1645639"/>
        <a:ext cx="5066906" cy="1060059"/>
      </dsp:txXfrm>
    </dsp:sp>
    <dsp:sp modelId="{3F9F5F7A-152E-40E0-ABA8-A3BC1F26BBC3}">
      <dsp:nvSpPr>
        <dsp:cNvPr id="0" name=""/>
        <dsp:cNvSpPr/>
      </dsp:nvSpPr>
      <dsp:spPr>
        <a:xfrm>
          <a:off x="0" y="2823525"/>
          <a:ext cx="5181600" cy="11747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Q3: In what ways has the internationalisation and globalisation influenced the definitions of citizenship in your country?</a:t>
          </a:r>
          <a:endParaRPr lang="en-US" sz="2100" kern="1200" dirty="0"/>
        </a:p>
      </dsp:txBody>
      <dsp:txXfrm>
        <a:off x="57347" y="2880872"/>
        <a:ext cx="5066906"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migrationobservatory.ox.ac.uk/resources/primers/citizenship-what-is-it-and-why-does-it-matter/"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hyperlink" Target="https://uowtsd-my.sharepoint.com/:wb:/g/personal/y_jiao_uwtsd_ac_uk/IQBU0qXf6jRfQoGHX1PjPfooAfq5ZDqt-iIZlk974TQu4wk?e=1a3QyB" TargetMode="Externa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4">
            <a:extLst>
              <a:ext uri="{FF2B5EF4-FFF2-40B4-BE49-F238E27FC236}">
                <a16:creationId xmlns:a16="http://schemas.microsoft.com/office/drawing/2014/main" id="{A57A8FF7-9666-4356-A84B-183FDAE82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8"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51307" y="640081"/>
            <a:ext cx="3377183" cy="3681976"/>
          </a:xfrm>
          <a:noFill/>
        </p:spPr>
        <p:txBody>
          <a:bodyPr>
            <a:normAutofit/>
          </a:bodyPr>
          <a:lstStyle/>
          <a:p>
            <a:r>
              <a:rPr lang="en-GB" sz="4600" dirty="0">
                <a:solidFill>
                  <a:schemeClr val="bg1"/>
                </a:solidFill>
                <a:cs typeface="Calibri Light"/>
              </a:rPr>
              <a:t>ECWB7004</a:t>
            </a:r>
            <a:br>
              <a:rPr lang="en-GB" sz="4600" dirty="0">
                <a:cs typeface="Calibri Light"/>
              </a:rPr>
            </a:br>
            <a:r>
              <a:rPr lang="en-GB" sz="4600" dirty="0">
                <a:solidFill>
                  <a:schemeClr val="bg1"/>
                </a:solidFill>
                <a:cs typeface="Calibri Light"/>
              </a:rPr>
              <a:t>Global Citizenship</a:t>
            </a:r>
            <a:br>
              <a:rPr lang="en-GB" sz="4600" dirty="0">
                <a:cs typeface="Calibri Light"/>
              </a:rPr>
            </a:br>
            <a:r>
              <a:rPr lang="en-GB" sz="4600" dirty="0">
                <a:solidFill>
                  <a:schemeClr val="bg1"/>
                </a:solidFill>
                <a:cs typeface="Calibri Light"/>
              </a:rPr>
              <a:t>and</a:t>
            </a:r>
            <a:br>
              <a:rPr lang="en-GB" sz="4600" dirty="0">
                <a:cs typeface="Calibri Light"/>
              </a:rPr>
            </a:br>
            <a:r>
              <a:rPr lang="en-GB" sz="4600" dirty="0">
                <a:solidFill>
                  <a:schemeClr val="bg1"/>
                </a:solidFill>
                <a:cs typeface="Calibri Light"/>
              </a:rPr>
              <a:t>Sustainability</a:t>
            </a:r>
            <a:endParaRPr lang="en-US" dirty="0">
              <a:solidFill>
                <a:schemeClr val="bg1"/>
              </a:solidFill>
            </a:endParaRPr>
          </a:p>
        </p:txBody>
      </p:sp>
      <p:sp>
        <p:nvSpPr>
          <p:cNvPr id="3" name="Subtitle 2"/>
          <p:cNvSpPr>
            <a:spLocks noGrp="1"/>
          </p:cNvSpPr>
          <p:nvPr>
            <p:ph type="subTitle" idx="1"/>
          </p:nvPr>
        </p:nvSpPr>
        <p:spPr>
          <a:xfrm>
            <a:off x="651307" y="4460487"/>
            <a:ext cx="3377184" cy="1757433"/>
          </a:xfrm>
          <a:noFill/>
        </p:spPr>
        <p:txBody>
          <a:bodyPr vert="horz" lIns="91440" tIns="45720" rIns="91440" bIns="45720" rtlCol="0" anchor="t">
            <a:normAutofit/>
          </a:bodyPr>
          <a:lstStyle/>
          <a:p>
            <a:pPr algn="r"/>
            <a:endParaRPr lang="en-GB" sz="2800" dirty="0">
              <a:solidFill>
                <a:schemeClr val="accent1">
                  <a:lumMod val="20000"/>
                  <a:lumOff val="80000"/>
                </a:schemeClr>
              </a:solidFill>
              <a:cs typeface="Calibri"/>
            </a:endParaRPr>
          </a:p>
          <a:p>
            <a:r>
              <a:rPr lang="en-GB" sz="2800" b="1" dirty="0">
                <a:solidFill>
                  <a:schemeClr val="accent1">
                    <a:lumMod val="20000"/>
                    <a:lumOff val="80000"/>
                  </a:schemeClr>
                </a:solidFill>
                <a:cs typeface="Calibri"/>
              </a:rPr>
              <a:t>Session 01</a:t>
            </a:r>
          </a:p>
        </p:txBody>
      </p:sp>
      <p:pic>
        <p:nvPicPr>
          <p:cNvPr id="31" name="Picture 20">
            <a:extLst>
              <a:ext uri="{FF2B5EF4-FFF2-40B4-BE49-F238E27FC236}">
                <a16:creationId xmlns:a16="http://schemas.microsoft.com/office/drawing/2014/main" id="{7B99F2E0-31D6-547F-663A-DD96D355BF2E}"/>
              </a:ext>
            </a:extLst>
          </p:cNvPr>
          <p:cNvPicPr>
            <a:picLocks noChangeAspect="1"/>
          </p:cNvPicPr>
          <p:nvPr/>
        </p:nvPicPr>
        <p:blipFill rotWithShape="1">
          <a:blip r:embed="rId2"/>
          <a:srcRect l="9037" r="9500" b="5"/>
          <a:stretch/>
        </p:blipFill>
        <p:spPr>
          <a:xfrm>
            <a:off x="4654297" y="10"/>
            <a:ext cx="7537704"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70">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365125"/>
            <a:ext cx="10515600" cy="1325563"/>
          </a:xfrm>
        </p:spPr>
        <p:txBody>
          <a:bodyPr>
            <a:normAutofit/>
          </a:bodyPr>
          <a:lstStyle/>
          <a:p>
            <a:r>
              <a:rPr lang="en-GB" sz="4600" dirty="0">
                <a:solidFill>
                  <a:srgbClr val="FFFFFF"/>
                </a:solidFill>
                <a:cs typeface="Calibri Light"/>
              </a:rPr>
              <a:t>Module Aims and Learning Outcomes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838200" y="2438400"/>
            <a:ext cx="10515600" cy="4207485"/>
          </a:xfrm>
        </p:spPr>
        <p:txBody>
          <a:bodyPr vert="horz" lIns="91440" tIns="45720" rIns="91440" bIns="45720" rtlCol="0" anchor="t">
            <a:normAutofit/>
          </a:bodyPr>
          <a:lstStyle/>
          <a:p>
            <a:pPr>
              <a:buNone/>
            </a:pPr>
            <a:r>
              <a:rPr lang="en-GB" sz="1600" b="1" dirty="0">
                <a:ea typeface="+mn-lt"/>
                <a:cs typeface="+mn-lt"/>
              </a:rPr>
              <a:t>AIM(S)</a:t>
            </a:r>
            <a:endParaRPr lang="en-GB" sz="1600" dirty="0">
              <a:ea typeface="+mn-lt"/>
              <a:cs typeface="+mn-lt"/>
            </a:endParaRPr>
          </a:p>
          <a:p>
            <a:pPr>
              <a:buFont typeface="Arial"/>
              <a:buChar char="•"/>
            </a:pPr>
            <a:r>
              <a:rPr lang="en-US" sz="1600" dirty="0">
                <a:ea typeface="+mn-lt"/>
                <a:cs typeface="+mn-lt"/>
              </a:rPr>
              <a:t>To critically examine and understand the meaning of a globally responsible citizen.</a:t>
            </a:r>
            <a:endParaRPr lang="en-GB" sz="1600" dirty="0">
              <a:ea typeface="+mn-lt"/>
              <a:cs typeface="+mn-lt"/>
            </a:endParaRPr>
          </a:p>
          <a:p>
            <a:pPr>
              <a:buFont typeface="Arial"/>
              <a:buChar char="•"/>
            </a:pPr>
            <a:r>
              <a:rPr lang="en-US" sz="1600" dirty="0">
                <a:ea typeface="+mn-lt"/>
                <a:cs typeface="+mn-lt"/>
              </a:rPr>
              <a:t>To gain an in-depth awareness of the historical and political background on global citizenship in the UK and internationally.</a:t>
            </a:r>
            <a:endParaRPr lang="en-GB" sz="1600" dirty="0">
              <a:ea typeface="+mn-lt"/>
              <a:cs typeface="+mn-lt"/>
            </a:endParaRPr>
          </a:p>
          <a:p>
            <a:pPr>
              <a:buFont typeface="Arial"/>
              <a:buChar char="•"/>
            </a:pPr>
            <a:endParaRPr lang="en-US" sz="1600" dirty="0">
              <a:ea typeface="+mn-lt"/>
              <a:cs typeface="+mn-lt"/>
            </a:endParaRPr>
          </a:p>
          <a:p>
            <a:pPr>
              <a:buNone/>
            </a:pPr>
            <a:r>
              <a:rPr lang="en-GB" sz="1600" b="1" dirty="0">
                <a:ea typeface="+mn-lt"/>
                <a:cs typeface="+mn-lt"/>
              </a:rPr>
              <a:t>LEARNING OUTCOMES</a:t>
            </a:r>
            <a:endParaRPr lang="en-GB" sz="1600" dirty="0">
              <a:ea typeface="+mn-lt"/>
              <a:cs typeface="+mn-lt"/>
            </a:endParaRPr>
          </a:p>
          <a:p>
            <a:pPr>
              <a:buNone/>
            </a:pPr>
            <a:r>
              <a:rPr lang="en-US" sz="1600" dirty="0">
                <a:ea typeface="+mn-lt"/>
                <a:cs typeface="+mn-lt"/>
              </a:rPr>
              <a:t>Upon the successful completion of this module, the student should be able to:</a:t>
            </a:r>
            <a:endParaRPr lang="en-GB" sz="1600" dirty="0">
              <a:ea typeface="+mn-lt"/>
              <a:cs typeface="+mn-lt"/>
            </a:endParaRPr>
          </a:p>
          <a:p>
            <a:pPr>
              <a:buFont typeface="Arial"/>
              <a:buChar char="•"/>
            </a:pPr>
            <a:r>
              <a:rPr lang="en-US" sz="1600" dirty="0">
                <a:ea typeface="+mn-lt"/>
                <a:cs typeface="+mn-lt"/>
              </a:rPr>
              <a:t>Critically evaluate the implementation of ESGDC and sustainability into the curriculum from policy and practice perspectives.</a:t>
            </a:r>
            <a:endParaRPr lang="en-GB" sz="1600" dirty="0">
              <a:ea typeface="+mn-lt"/>
              <a:cs typeface="+mn-lt"/>
            </a:endParaRPr>
          </a:p>
          <a:p>
            <a:pPr>
              <a:buFont typeface="Arial"/>
              <a:buChar char="•"/>
            </a:pPr>
            <a:r>
              <a:rPr lang="en-US" sz="1600" dirty="0">
                <a:ea typeface="+mn-lt"/>
                <a:cs typeface="+mn-lt"/>
              </a:rPr>
              <a:t>Critically reflect on the impact and development of globalization and the challenges of becoming a globally responsible citizen in Wales and the wider world from both a theoretical and political perspective.</a:t>
            </a:r>
            <a:endParaRPr lang="en-GB" sz="1600" dirty="0">
              <a:ea typeface="+mn-lt"/>
              <a:cs typeface="+mn-lt"/>
            </a:endParaRPr>
          </a:p>
          <a:p>
            <a:pPr>
              <a:buFont typeface="Arial"/>
              <a:buChar char="•"/>
            </a:pPr>
            <a:r>
              <a:rPr lang="en-GB" sz="1600" dirty="0">
                <a:ea typeface="+mn-lt"/>
                <a:cs typeface="+mn-lt"/>
              </a:rPr>
              <a:t>Critically debate the issues relating to the characteristics of global citizenship and sustainability from a legislative, historical and contemporary perspective as well as the potential challenges for future generations.</a:t>
            </a:r>
          </a:p>
        </p:txBody>
      </p:sp>
    </p:spTree>
    <p:extLst>
      <p:ext uri="{BB962C8B-B14F-4D97-AF65-F5344CB8AC3E}">
        <p14:creationId xmlns:p14="http://schemas.microsoft.com/office/powerpoint/2010/main" val="1288882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70">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365125"/>
            <a:ext cx="10515600" cy="1325563"/>
          </a:xfrm>
        </p:spPr>
        <p:txBody>
          <a:bodyPr>
            <a:normAutofit/>
          </a:bodyPr>
          <a:lstStyle/>
          <a:p>
            <a:r>
              <a:rPr lang="en-GB" sz="4600" b="1" dirty="0">
                <a:solidFill>
                  <a:srgbClr val="FFFFFF"/>
                </a:solidFill>
                <a:latin typeface="Calibri"/>
                <a:cs typeface="Calibri"/>
              </a:rPr>
              <a:t>ECWB7004 Assessments 25/26</a:t>
            </a:r>
            <a:endParaRPr lang="en-US" sz="4600" dirty="0">
              <a:solidFill>
                <a:srgbClr val="FFFFFF"/>
              </a:solidFill>
            </a:endParaRPr>
          </a:p>
        </p:txBody>
      </p:sp>
      <p:sp>
        <p:nvSpPr>
          <p:cNvPr id="87" name="Content Placeholder 2">
            <a:extLst>
              <a:ext uri="{FF2B5EF4-FFF2-40B4-BE49-F238E27FC236}">
                <a16:creationId xmlns:a16="http://schemas.microsoft.com/office/drawing/2014/main" id="{9333688E-384B-5F01-26BA-4B81C2FED23C}"/>
              </a:ext>
            </a:extLst>
          </p:cNvPr>
          <p:cNvSpPr>
            <a:spLocks noGrp="1"/>
          </p:cNvSpPr>
          <p:nvPr>
            <p:ph idx="1"/>
          </p:nvPr>
        </p:nvSpPr>
        <p:spPr>
          <a:xfrm>
            <a:off x="838200" y="2438400"/>
            <a:ext cx="10515600" cy="3738562"/>
          </a:xfrm>
        </p:spPr>
        <p:txBody>
          <a:bodyPr vert="horz" lIns="91440" tIns="45720" rIns="91440" bIns="45720" rtlCol="0" anchor="t">
            <a:normAutofit fontScale="92500" lnSpcReduction="10000"/>
          </a:bodyPr>
          <a:lstStyle/>
          <a:p>
            <a:pPr>
              <a:buNone/>
            </a:pPr>
            <a:r>
              <a:rPr lang="en-GB" sz="2200" b="1" dirty="0">
                <a:ea typeface="+mn-lt"/>
                <a:cs typeface="+mn-lt"/>
              </a:rPr>
              <a:t>Assessment Component 1 – 70%</a:t>
            </a:r>
            <a:endParaRPr lang="en-GB" sz="2200" dirty="0">
              <a:ea typeface="+mn-lt"/>
              <a:cs typeface="+mn-lt"/>
            </a:endParaRPr>
          </a:p>
          <a:p>
            <a:pPr>
              <a:buNone/>
            </a:pPr>
            <a:r>
              <a:rPr lang="en-GB" sz="2200" dirty="0">
                <a:ea typeface="+mn-lt"/>
                <a:cs typeface="+mn-lt"/>
              </a:rPr>
              <a:t>Written Assignment (3500 words)</a:t>
            </a:r>
          </a:p>
          <a:p>
            <a:pPr>
              <a:buNone/>
            </a:pPr>
            <a:r>
              <a:rPr lang="en-GB" sz="2200" dirty="0">
                <a:ea typeface="+mn-lt"/>
                <a:cs typeface="+mn-lt"/>
              </a:rPr>
              <a:t>Critically evaluate the implementation of ESDGC (Education for Sustainable Development and Global Citizenship) through the lens of policy, curriculum, or practice.</a:t>
            </a:r>
          </a:p>
          <a:p>
            <a:pPr>
              <a:buNone/>
            </a:pPr>
            <a:r>
              <a:rPr lang="en-GB" sz="2200" b="1" dirty="0">
                <a:ea typeface="+mn-lt"/>
                <a:cs typeface="+mn-lt"/>
              </a:rPr>
              <a:t>You may:</a:t>
            </a:r>
            <a:endParaRPr lang="en-GB" sz="2200" dirty="0">
              <a:ea typeface="+mn-lt"/>
              <a:cs typeface="+mn-lt"/>
            </a:endParaRPr>
          </a:p>
          <a:p>
            <a:pPr>
              <a:buFont typeface="Arial"/>
              <a:buChar char="•"/>
            </a:pPr>
            <a:r>
              <a:rPr lang="en-GB" sz="2200" dirty="0">
                <a:ea typeface="+mn-lt"/>
                <a:cs typeface="+mn-lt"/>
              </a:rPr>
              <a:t>Explore universal acceptance and definition of ESDGC.</a:t>
            </a:r>
          </a:p>
          <a:p>
            <a:pPr>
              <a:buFont typeface="Arial"/>
              <a:buChar char="•"/>
            </a:pPr>
            <a:r>
              <a:rPr lang="en-GB" sz="2200" dirty="0">
                <a:ea typeface="+mn-lt"/>
                <a:cs typeface="+mn-lt"/>
              </a:rPr>
              <a:t>Explore the effects of ESDGC on curriculum.</a:t>
            </a:r>
          </a:p>
          <a:p>
            <a:pPr>
              <a:buFont typeface="Arial"/>
              <a:buChar char="•"/>
            </a:pPr>
            <a:r>
              <a:rPr lang="en-GB" sz="2200" dirty="0">
                <a:ea typeface="+mn-lt"/>
                <a:cs typeface="+mn-lt"/>
              </a:rPr>
              <a:t>Discuss how is policy linked to education.</a:t>
            </a:r>
          </a:p>
          <a:p>
            <a:pPr>
              <a:buFont typeface="Arial"/>
              <a:buChar char="•"/>
            </a:pPr>
            <a:r>
              <a:rPr lang="en-GB" sz="2200" dirty="0">
                <a:ea typeface="+mn-lt"/>
                <a:cs typeface="+mn-lt"/>
              </a:rPr>
              <a:t>Discuss how was ESDGC implemented in school.</a:t>
            </a:r>
          </a:p>
          <a:p>
            <a:pPr marL="0" indent="0">
              <a:buNone/>
            </a:pPr>
            <a:r>
              <a:rPr lang="en-GB" sz="2200" b="1" u="sng" dirty="0">
                <a:ea typeface="+mn-lt"/>
                <a:cs typeface="+mn-lt"/>
              </a:rPr>
              <a:t>Submission deadline: 23:59, 12 February 2026</a:t>
            </a:r>
          </a:p>
          <a:p>
            <a:pPr marL="0" indent="0">
              <a:buNone/>
            </a:pPr>
            <a:endParaRPr lang="en-GB" sz="2200" dirty="0">
              <a:ea typeface="+mn-lt"/>
              <a:cs typeface="+mn-lt"/>
            </a:endParaRPr>
          </a:p>
        </p:txBody>
      </p:sp>
    </p:spTree>
    <p:extLst>
      <p:ext uri="{BB962C8B-B14F-4D97-AF65-F5344CB8AC3E}">
        <p14:creationId xmlns:p14="http://schemas.microsoft.com/office/powerpoint/2010/main" val="174014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365125"/>
            <a:ext cx="10515600" cy="1325563"/>
          </a:xfrm>
        </p:spPr>
        <p:txBody>
          <a:bodyPr>
            <a:normAutofit/>
          </a:bodyPr>
          <a:lstStyle/>
          <a:p>
            <a:r>
              <a:rPr lang="en-GB" sz="4600" b="1" dirty="0">
                <a:solidFill>
                  <a:srgbClr val="FFFFFF"/>
                </a:solidFill>
                <a:latin typeface="Calibri"/>
                <a:cs typeface="Calibri"/>
              </a:rPr>
              <a:t>ECWB7004 Assessments 25/26</a:t>
            </a:r>
            <a:endParaRPr lang="en-US" sz="4600" dirty="0">
              <a:solidFill>
                <a:srgbClr val="FFFFFF"/>
              </a:solidFill>
            </a:endParaRP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838199" y="2438400"/>
            <a:ext cx="10639697" cy="3738562"/>
          </a:xfrm>
        </p:spPr>
        <p:txBody>
          <a:bodyPr vert="horz" lIns="91440" tIns="45720" rIns="91440" bIns="45720" rtlCol="0" anchor="t">
            <a:normAutofit lnSpcReduction="10000"/>
          </a:bodyPr>
          <a:lstStyle/>
          <a:p>
            <a:pPr>
              <a:buNone/>
            </a:pPr>
            <a:r>
              <a:rPr lang="en-GB" sz="2600" b="1" dirty="0">
                <a:ea typeface="+mn-lt"/>
                <a:cs typeface="+mn-lt"/>
              </a:rPr>
              <a:t>Assessment Component 2 – 30%</a:t>
            </a:r>
          </a:p>
          <a:p>
            <a:pPr>
              <a:buNone/>
            </a:pPr>
            <a:r>
              <a:rPr lang="en-GB" sz="2600" dirty="0">
                <a:ea typeface="+mn-lt"/>
                <a:cs typeface="+mn-lt"/>
              </a:rPr>
              <a:t>Individual Presentation (10 mins)</a:t>
            </a:r>
          </a:p>
          <a:p>
            <a:pPr>
              <a:buNone/>
            </a:pPr>
            <a:r>
              <a:rPr lang="en-GB" sz="2400" dirty="0">
                <a:ea typeface="+mn-lt"/>
                <a:cs typeface="+mn-lt"/>
              </a:rPr>
              <a:t>Select a country of your choice and present a critical examination of the impact of globalisation on education in your chosen country. You should also consider how the country and its respective government should respond to future challenges and issues including (but not limited to) human rights, climate change, and the sustainability agenda.</a:t>
            </a:r>
          </a:p>
          <a:p>
            <a:pPr marL="0" indent="0">
              <a:buNone/>
            </a:pPr>
            <a:r>
              <a:rPr lang="en-GB" sz="2400" b="1" u="sng" dirty="0">
                <a:ea typeface="+mn-lt"/>
                <a:cs typeface="+mn-lt"/>
              </a:rPr>
              <a:t>Presentation date: (10:00-13:00) 11 February 2026 or by appointment before this date.</a:t>
            </a:r>
          </a:p>
          <a:p>
            <a:pPr marL="0" indent="0">
              <a:buNone/>
            </a:pPr>
            <a:r>
              <a:rPr lang="en-GB" sz="2400" b="1" u="sng" dirty="0">
                <a:ea typeface="+mn-lt"/>
                <a:cs typeface="+mn-lt"/>
              </a:rPr>
              <a:t>Submission deadline (slides): 23:59, 12 </a:t>
            </a:r>
            <a:r>
              <a:rPr lang="en-GB" sz="2400" b="1" u="sng" dirty="0" err="1">
                <a:ea typeface="+mn-lt"/>
                <a:cs typeface="+mn-lt"/>
              </a:rPr>
              <a:t>Februray</a:t>
            </a:r>
            <a:r>
              <a:rPr lang="en-GB" sz="2400" b="1" u="sng" dirty="0">
                <a:ea typeface="+mn-lt"/>
                <a:cs typeface="+mn-lt"/>
              </a:rPr>
              <a:t> 2026</a:t>
            </a:r>
          </a:p>
          <a:p>
            <a:pPr marL="0" indent="0">
              <a:buNone/>
            </a:pPr>
            <a:endParaRPr lang="en-GB" sz="2600" dirty="0">
              <a:cs typeface="Calibri"/>
            </a:endParaRPr>
          </a:p>
        </p:txBody>
      </p:sp>
    </p:spTree>
    <p:extLst>
      <p:ext uri="{BB962C8B-B14F-4D97-AF65-F5344CB8AC3E}">
        <p14:creationId xmlns:p14="http://schemas.microsoft.com/office/powerpoint/2010/main" val="3449530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Module Overview</a:t>
            </a:r>
            <a:endParaRPr lang="en-GB" sz="6000">
              <a:solidFill>
                <a:schemeClr val="bg1"/>
              </a:solidFill>
            </a:endParaRPr>
          </a:p>
        </p:txBody>
      </p:sp>
      <p:graphicFrame>
        <p:nvGraphicFramePr>
          <p:cNvPr id="75" name="Content Placeholder 2">
            <a:extLst>
              <a:ext uri="{FF2B5EF4-FFF2-40B4-BE49-F238E27FC236}">
                <a16:creationId xmlns:a16="http://schemas.microsoft.com/office/drawing/2014/main" id="{57BD910C-5059-A89B-9F4D-200209FEBAD8}"/>
              </a:ext>
            </a:extLst>
          </p:cNvPr>
          <p:cNvGraphicFramePr>
            <a:graphicFrameLocks noGrp="1"/>
          </p:cNvGraphicFramePr>
          <p:nvPr>
            <p:ph idx="1"/>
            <p:extLst>
              <p:ext uri="{D42A27DB-BD31-4B8C-83A1-F6EECF244321}">
                <p14:modId xmlns:p14="http://schemas.microsoft.com/office/powerpoint/2010/main" val="374416341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7353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E25B5B-0CE8-8255-5EE0-48493BA7CF7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Topic 1 Citizenship vs Global Citizenship</a:t>
            </a:r>
          </a:p>
        </p:txBody>
      </p:sp>
      <p:graphicFrame>
        <p:nvGraphicFramePr>
          <p:cNvPr id="21" name="Content Placeholder 2">
            <a:extLst>
              <a:ext uri="{FF2B5EF4-FFF2-40B4-BE49-F238E27FC236}">
                <a16:creationId xmlns:a16="http://schemas.microsoft.com/office/drawing/2014/main" id="{71C73D79-5C62-A63D-9B81-8717BD329495}"/>
              </a:ext>
            </a:extLst>
          </p:cNvPr>
          <p:cNvGraphicFramePr>
            <a:graphicFrameLocks noGrp="1"/>
          </p:cNvGraphicFramePr>
          <p:nvPr>
            <p:ph idx="1"/>
            <p:extLst>
              <p:ext uri="{D42A27DB-BD31-4B8C-83A1-F6EECF244321}">
                <p14:modId xmlns:p14="http://schemas.microsoft.com/office/powerpoint/2010/main" val="274301233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268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7"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7" name="Group 4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3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A8F3077-E64C-B036-4B7E-C8DAC22FF91A}"/>
              </a:ext>
            </a:extLst>
          </p:cNvPr>
          <p:cNvSpPr>
            <a:spLocks noGrp="1"/>
          </p:cNvSpPr>
          <p:nvPr>
            <p:ph type="title"/>
          </p:nvPr>
        </p:nvSpPr>
        <p:spPr>
          <a:xfrm>
            <a:off x="786385" y="841248"/>
            <a:ext cx="3515244" cy="5340097"/>
          </a:xfrm>
        </p:spPr>
        <p:txBody>
          <a:bodyPr anchor="ctr">
            <a:normAutofit/>
          </a:bodyPr>
          <a:lstStyle/>
          <a:p>
            <a:pPr algn="ctr"/>
            <a:r>
              <a:rPr lang="en-GB" sz="4800" dirty="0">
                <a:solidFill>
                  <a:schemeClr val="bg1"/>
                </a:solidFill>
              </a:rPr>
              <a:t>Key concepts for consideration</a:t>
            </a:r>
          </a:p>
        </p:txBody>
      </p:sp>
      <p:graphicFrame>
        <p:nvGraphicFramePr>
          <p:cNvPr id="17" name="Content Placeholder 2">
            <a:extLst>
              <a:ext uri="{FF2B5EF4-FFF2-40B4-BE49-F238E27FC236}">
                <a16:creationId xmlns:a16="http://schemas.microsoft.com/office/drawing/2014/main" id="{120C5512-65A4-A006-2003-84F2BD832195}"/>
              </a:ext>
            </a:extLst>
          </p:cNvPr>
          <p:cNvGraphicFramePr>
            <a:graphicFrameLocks noGrp="1"/>
          </p:cNvGraphicFramePr>
          <p:nvPr>
            <p:ph idx="1"/>
            <p:extLst>
              <p:ext uri="{D42A27DB-BD31-4B8C-83A1-F6EECF244321}">
                <p14:modId xmlns:p14="http://schemas.microsoft.com/office/powerpoint/2010/main" val="223730707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353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A14A4-A4A8-27F7-A6E6-6CA47BEC6DD4}"/>
              </a:ext>
            </a:extLst>
          </p:cNvPr>
          <p:cNvSpPr>
            <a:spLocks noGrp="1"/>
          </p:cNvSpPr>
          <p:nvPr>
            <p:ph type="title"/>
          </p:nvPr>
        </p:nvSpPr>
        <p:spPr>
          <a:xfrm>
            <a:off x="838200" y="556995"/>
            <a:ext cx="10515600" cy="1133693"/>
          </a:xfrm>
        </p:spPr>
        <p:txBody>
          <a:bodyPr>
            <a:normAutofit/>
          </a:bodyPr>
          <a:lstStyle/>
          <a:p>
            <a:r>
              <a:rPr lang="en-GB" sz="4800"/>
              <a:t>Internationalisation and Internationalism</a:t>
            </a:r>
          </a:p>
        </p:txBody>
      </p:sp>
      <p:graphicFrame>
        <p:nvGraphicFramePr>
          <p:cNvPr id="5" name="Content Placeholder 2">
            <a:extLst>
              <a:ext uri="{FF2B5EF4-FFF2-40B4-BE49-F238E27FC236}">
                <a16:creationId xmlns:a16="http://schemas.microsoft.com/office/drawing/2014/main" id="{D57E2A73-5A63-A5D6-380D-CD03B330CE21}"/>
              </a:ext>
            </a:extLst>
          </p:cNvPr>
          <p:cNvGraphicFramePr>
            <a:graphicFrameLocks noGrp="1"/>
          </p:cNvGraphicFramePr>
          <p:nvPr>
            <p:ph idx="1"/>
            <p:extLst>
              <p:ext uri="{D42A27DB-BD31-4B8C-83A1-F6EECF244321}">
                <p14:modId xmlns:p14="http://schemas.microsoft.com/office/powerpoint/2010/main" val="18789811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110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9E598970-2DE3-FAEA-B8D2-31A3AE27735C}"/>
              </a:ext>
            </a:extLst>
          </p:cNvPr>
          <p:cNvSpPr>
            <a:spLocks noGrp="1"/>
          </p:cNvSpPr>
          <p:nvPr>
            <p:ph type="title"/>
          </p:nvPr>
        </p:nvSpPr>
        <p:spPr>
          <a:xfrm>
            <a:off x="838200" y="643467"/>
            <a:ext cx="2951205" cy="5571066"/>
          </a:xfrm>
        </p:spPr>
        <p:txBody>
          <a:bodyPr>
            <a:normAutofit/>
          </a:bodyPr>
          <a:lstStyle/>
          <a:p>
            <a:r>
              <a:rPr lang="en-GB" sz="4100" dirty="0">
                <a:solidFill>
                  <a:srgbClr val="FFFFFF"/>
                </a:solidFill>
              </a:rPr>
              <a:t>Globalisation (</a:t>
            </a:r>
            <a:r>
              <a:rPr lang="en-GB" sz="4100" dirty="0" err="1">
                <a:solidFill>
                  <a:srgbClr val="FFFFFF"/>
                </a:solidFill>
              </a:rPr>
              <a:t>Sklair</a:t>
            </a:r>
            <a:r>
              <a:rPr lang="en-GB" sz="4100" dirty="0">
                <a:solidFill>
                  <a:srgbClr val="FFFFFF"/>
                </a:solidFill>
              </a:rPr>
              <a:t>, 2001)</a:t>
            </a:r>
          </a:p>
        </p:txBody>
      </p:sp>
      <p:graphicFrame>
        <p:nvGraphicFramePr>
          <p:cNvPr id="89" name="Content Placeholder 2">
            <a:extLst>
              <a:ext uri="{FF2B5EF4-FFF2-40B4-BE49-F238E27FC236}">
                <a16:creationId xmlns:a16="http://schemas.microsoft.com/office/drawing/2014/main" id="{41F26909-3E4C-9881-E275-C47843ACAE33}"/>
              </a:ext>
            </a:extLst>
          </p:cNvPr>
          <p:cNvGraphicFramePr>
            <a:graphicFrameLocks noGrp="1"/>
          </p:cNvGraphicFramePr>
          <p:nvPr>
            <p:ph idx="1"/>
            <p:extLst>
              <p:ext uri="{D42A27DB-BD31-4B8C-83A1-F6EECF244321}">
                <p14:modId xmlns:p14="http://schemas.microsoft.com/office/powerpoint/2010/main" val="288576319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5332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02AE3D9-E466-1FE0-DA13-E7ED8240EF06}"/>
              </a:ext>
            </a:extLst>
          </p:cNvPr>
          <p:cNvSpPr>
            <a:spLocks noGrp="1"/>
          </p:cNvSpPr>
          <p:nvPr>
            <p:ph type="title"/>
          </p:nvPr>
        </p:nvSpPr>
        <p:spPr>
          <a:xfrm>
            <a:off x="838200" y="643467"/>
            <a:ext cx="2951205" cy="5571066"/>
          </a:xfrm>
        </p:spPr>
        <p:txBody>
          <a:bodyPr>
            <a:normAutofit/>
          </a:bodyPr>
          <a:lstStyle/>
          <a:p>
            <a:r>
              <a:rPr lang="en-GB" sz="4100" dirty="0">
                <a:solidFill>
                  <a:srgbClr val="FFFFFF"/>
                </a:solidFill>
              </a:rPr>
              <a:t>Tensions between the perspectives (Jones,1998)</a:t>
            </a:r>
          </a:p>
        </p:txBody>
      </p:sp>
      <p:graphicFrame>
        <p:nvGraphicFramePr>
          <p:cNvPr id="5" name="Content Placeholder 2">
            <a:extLst>
              <a:ext uri="{FF2B5EF4-FFF2-40B4-BE49-F238E27FC236}">
                <a16:creationId xmlns:a16="http://schemas.microsoft.com/office/drawing/2014/main" id="{97797143-983C-D768-0843-CB8DE093BDC7}"/>
              </a:ext>
            </a:extLst>
          </p:cNvPr>
          <p:cNvGraphicFramePr>
            <a:graphicFrameLocks noGrp="1"/>
          </p:cNvGraphicFramePr>
          <p:nvPr>
            <p:ph idx="1"/>
            <p:extLst>
              <p:ext uri="{D42A27DB-BD31-4B8C-83A1-F6EECF244321}">
                <p14:modId xmlns:p14="http://schemas.microsoft.com/office/powerpoint/2010/main" val="324202613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2700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Freeform: Shape 10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cs typeface="Calibri Light"/>
              </a:rPr>
              <a:t>Citizenship</a:t>
            </a:r>
          </a:p>
        </p:txBody>
      </p:sp>
      <p:graphicFrame>
        <p:nvGraphicFramePr>
          <p:cNvPr id="85" name="Content Placeholder 2">
            <a:extLst>
              <a:ext uri="{FF2B5EF4-FFF2-40B4-BE49-F238E27FC236}">
                <a16:creationId xmlns:a16="http://schemas.microsoft.com/office/drawing/2014/main" id="{24CD5DBC-87A3-4C23-3120-C12CC8A7F6DA}"/>
              </a:ext>
            </a:extLst>
          </p:cNvPr>
          <p:cNvGraphicFramePr>
            <a:graphicFrameLocks noGrp="1"/>
          </p:cNvGraphicFramePr>
          <p:nvPr>
            <p:ph idx="1"/>
            <p:extLst>
              <p:ext uri="{D42A27DB-BD31-4B8C-83A1-F6EECF244321}">
                <p14:modId xmlns:p14="http://schemas.microsoft.com/office/powerpoint/2010/main" val="3580780001"/>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310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EC401-7C32-AEA6-AEAA-271DF4D73B21}"/>
              </a:ext>
            </a:extLst>
          </p:cNvPr>
          <p:cNvSpPr>
            <a:spLocks noGrp="1"/>
          </p:cNvSpPr>
          <p:nvPr>
            <p:ph type="title"/>
          </p:nvPr>
        </p:nvSpPr>
        <p:spPr>
          <a:xfrm>
            <a:off x="838200" y="365125"/>
            <a:ext cx="10515600" cy="1325563"/>
          </a:xfrm>
        </p:spPr>
        <p:txBody>
          <a:bodyPr>
            <a:normAutofit/>
          </a:bodyPr>
          <a:lstStyle/>
          <a:p>
            <a:r>
              <a:rPr lang="en-GB" sz="5400"/>
              <a:t>Citizenship</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C2DBF0-AA91-57DE-A88E-61874CA4C542}"/>
              </a:ext>
            </a:extLst>
          </p:cNvPr>
          <p:cNvSpPr>
            <a:spLocks noGrp="1"/>
          </p:cNvSpPr>
          <p:nvPr>
            <p:ph idx="1"/>
          </p:nvPr>
        </p:nvSpPr>
        <p:spPr>
          <a:xfrm>
            <a:off x="838200" y="1929384"/>
            <a:ext cx="10515600" cy="4251960"/>
          </a:xfrm>
        </p:spPr>
        <p:txBody>
          <a:bodyPr>
            <a:normAutofit/>
          </a:bodyPr>
          <a:lstStyle/>
          <a:p>
            <a:pPr marL="0" indent="0">
              <a:buNone/>
            </a:pPr>
            <a:r>
              <a:rPr lang="en-GB" sz="2200" dirty="0"/>
              <a:t>Two dimensions to any definition of citizenship.</a:t>
            </a:r>
          </a:p>
          <a:p>
            <a:pPr marL="971550" lvl="1" indent="-514350">
              <a:buAutoNum type="arabicPeriod"/>
            </a:pPr>
            <a:r>
              <a:rPr lang="en-GB" sz="2200" dirty="0"/>
              <a:t>Citizenship is a status accompanied by a set of responsibilities</a:t>
            </a:r>
          </a:p>
          <a:p>
            <a:pPr marL="971550" lvl="1" indent="-514350">
              <a:buAutoNum type="arabicPeriod"/>
            </a:pPr>
            <a:r>
              <a:rPr lang="en-GB" sz="2200" dirty="0"/>
              <a:t>It is an entitlement (rights) to certain rights</a:t>
            </a:r>
          </a:p>
          <a:p>
            <a:pPr marL="514350" indent="-514350">
              <a:buAutoNum type="arabicPeriod"/>
            </a:pPr>
            <a:endParaRPr lang="en-GB" sz="2200" dirty="0"/>
          </a:p>
          <a:p>
            <a:r>
              <a:rPr lang="en-GB" sz="2200" dirty="0"/>
              <a:t>Osler and Starky (2005) citizenship as a feeling of belonging (status, a feeling, a practice).</a:t>
            </a:r>
          </a:p>
          <a:p>
            <a:r>
              <a:rPr lang="en-GB" sz="2200" dirty="0"/>
              <a:t>‘If the concept and institution of citizenship were suddenly erased from all human consciousness and behaviour, morality and justice would be acutely impaired’ (Heater, 1990).</a:t>
            </a:r>
          </a:p>
          <a:p>
            <a:r>
              <a:rPr lang="en-GB" sz="2200" dirty="0"/>
              <a:t>The need to learn about rights and responsibilities associated with the status.</a:t>
            </a:r>
          </a:p>
          <a:p>
            <a:r>
              <a:rPr lang="en-GB" sz="2200" dirty="0"/>
              <a:t>Number of countries moving towards an understanding of citizenship as a lever for social cohesion or civic engagement.</a:t>
            </a:r>
          </a:p>
        </p:txBody>
      </p:sp>
    </p:spTree>
    <p:extLst>
      <p:ext uri="{BB962C8B-B14F-4D97-AF65-F5344CB8AC3E}">
        <p14:creationId xmlns:p14="http://schemas.microsoft.com/office/powerpoint/2010/main" val="4022990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41248" y="548640"/>
            <a:ext cx="3600860" cy="5431536"/>
          </a:xfrm>
        </p:spPr>
        <p:txBody>
          <a:bodyPr>
            <a:normAutofit/>
          </a:bodyPr>
          <a:lstStyle/>
          <a:p>
            <a:r>
              <a:rPr lang="en-GB" sz="5400" dirty="0">
                <a:cs typeface="Calibri"/>
              </a:rPr>
              <a:t>Citizenship</a:t>
            </a:r>
            <a:endParaRPr lang="en-GB" sz="5400" dirty="0">
              <a:cs typeface="Calibri Light"/>
            </a:endParaRPr>
          </a:p>
        </p:txBody>
      </p:sp>
      <p:sp>
        <p:nvSpPr>
          <p:cNvPr id="7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5126418" y="552091"/>
            <a:ext cx="6224335" cy="5431536"/>
          </a:xfrm>
        </p:spPr>
        <p:txBody>
          <a:bodyPr anchor="ctr">
            <a:normAutofit/>
          </a:bodyPr>
          <a:lstStyle/>
          <a:p>
            <a:pPr marL="0" indent="0">
              <a:buNone/>
            </a:pPr>
            <a:r>
              <a:rPr lang="en-GB" sz="2200" dirty="0">
                <a:ea typeface="+mn-lt"/>
                <a:cs typeface="+mn-lt"/>
              </a:rPr>
              <a:t>Three layers (Anderson, 2011):</a:t>
            </a:r>
          </a:p>
          <a:p>
            <a:pPr marL="0" indent="0">
              <a:buNone/>
            </a:pPr>
            <a:endParaRPr lang="en-GB" sz="2200" dirty="0">
              <a:ea typeface="+mn-lt"/>
              <a:cs typeface="+mn-lt"/>
            </a:endParaRPr>
          </a:p>
          <a:p>
            <a:pPr marL="342900" indent="-342900"/>
            <a:r>
              <a:rPr lang="en-GB" sz="2200" dirty="0">
                <a:ea typeface="+mn-lt"/>
                <a:cs typeface="+mn-lt"/>
              </a:rPr>
              <a:t>Legal Status – gives one the right to live in one country freely and not deported from it; Rights to welfare, education and health</a:t>
            </a:r>
          </a:p>
          <a:p>
            <a:pPr marL="342900" indent="-342900"/>
            <a:r>
              <a:rPr lang="en-GB" sz="2200" dirty="0">
                <a:ea typeface="+mn-lt"/>
                <a:cs typeface="+mn-lt"/>
              </a:rPr>
              <a:t>Subjective identity – who you are</a:t>
            </a:r>
          </a:p>
          <a:p>
            <a:pPr marL="342900" indent="-342900"/>
            <a:r>
              <a:rPr lang="en-GB" sz="2200" dirty="0">
                <a:ea typeface="+mn-lt"/>
                <a:cs typeface="+mn-lt"/>
              </a:rPr>
              <a:t>Social belongings - Relationship between citizens – insider/outsider</a:t>
            </a:r>
          </a:p>
          <a:p>
            <a:pPr marL="0" indent="0">
              <a:buNone/>
            </a:pPr>
            <a:endParaRPr lang="en-GB" sz="2200" dirty="0">
              <a:ea typeface="+mn-lt"/>
              <a:cs typeface="+mn-lt"/>
            </a:endParaRPr>
          </a:p>
          <a:p>
            <a:pPr marL="0" indent="0">
              <a:buNone/>
            </a:pPr>
            <a:r>
              <a:rPr lang="en-GB" sz="2200" dirty="0">
                <a:ea typeface="+mn-lt"/>
                <a:cs typeface="+mn-lt"/>
                <a:hlinkClick r:id="rId2"/>
              </a:rPr>
              <a:t>Citizenship: What Is It and Why Does It Matter? - Migration Observatory - The Migration Observatory (ox.ac.uk)</a:t>
            </a:r>
            <a:endParaRPr lang="en-GB" sz="2200" dirty="0">
              <a:cs typeface="Calibri"/>
            </a:endParaRPr>
          </a:p>
          <a:p>
            <a:pPr marL="0" indent="0">
              <a:buNone/>
            </a:pPr>
            <a:endParaRPr lang="en-GB" sz="2200" dirty="0">
              <a:cs typeface="Calibri"/>
            </a:endParaRPr>
          </a:p>
          <a:p>
            <a:pPr marL="0" indent="0">
              <a:buNone/>
            </a:pPr>
            <a:endParaRPr lang="en-GB" sz="2200" dirty="0">
              <a:cs typeface="Calibri"/>
            </a:endParaRPr>
          </a:p>
        </p:txBody>
      </p:sp>
    </p:spTree>
    <p:extLst>
      <p:ext uri="{BB962C8B-B14F-4D97-AF65-F5344CB8AC3E}">
        <p14:creationId xmlns:p14="http://schemas.microsoft.com/office/powerpoint/2010/main" val="2667938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CE8A9-26BE-A767-AF2A-72B68EFBD318}"/>
              </a:ext>
            </a:extLst>
          </p:cNvPr>
          <p:cNvSpPr>
            <a:spLocks noGrp="1"/>
          </p:cNvSpPr>
          <p:nvPr>
            <p:ph type="title"/>
          </p:nvPr>
        </p:nvSpPr>
        <p:spPr/>
        <p:txBody>
          <a:bodyPr/>
          <a:lstStyle/>
          <a:p>
            <a:r>
              <a:rPr lang="en-GB" sz="4400" dirty="0"/>
              <a:t>Directed tasks 1</a:t>
            </a:r>
            <a:endParaRPr lang="en-GB" dirty="0"/>
          </a:p>
        </p:txBody>
      </p:sp>
      <p:graphicFrame>
        <p:nvGraphicFramePr>
          <p:cNvPr id="7" name="Content Placeholder 2">
            <a:extLst>
              <a:ext uri="{FF2B5EF4-FFF2-40B4-BE49-F238E27FC236}">
                <a16:creationId xmlns:a16="http://schemas.microsoft.com/office/drawing/2014/main" id="{B04309DD-6729-6457-0D5B-F2643C0A0AC6}"/>
              </a:ext>
            </a:extLst>
          </p:cNvPr>
          <p:cNvGraphicFramePr>
            <a:graphicFrameLocks noGrp="1"/>
          </p:cNvGraphicFramePr>
          <p:nvPr>
            <p:ph sz="half" idx="1"/>
            <p:extLst>
              <p:ext uri="{D42A27DB-BD31-4B8C-83A1-F6EECF244321}">
                <p14:modId xmlns:p14="http://schemas.microsoft.com/office/powerpoint/2010/main" val="3336084173"/>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7F22B966-EA31-2502-E73F-6283F27E4F83}"/>
              </a:ext>
            </a:extLst>
          </p:cNvPr>
          <p:cNvSpPr>
            <a:spLocks noGrp="1"/>
          </p:cNvSpPr>
          <p:nvPr>
            <p:ph sz="half" idx="2"/>
          </p:nvPr>
        </p:nvSpPr>
        <p:spPr>
          <a:xfrm>
            <a:off x="6172202" y="2158682"/>
            <a:ext cx="5181600" cy="4351338"/>
          </a:xfrm>
        </p:spPr>
        <p:txBody>
          <a:bodyPr/>
          <a:lstStyle/>
          <a:p>
            <a:pPr marL="0" indent="0">
              <a:buNone/>
            </a:pPr>
            <a:r>
              <a:rPr lang="en-GB" sz="2400" dirty="0"/>
              <a:t>(</a:t>
            </a:r>
            <a:r>
              <a:rPr lang="en-GB" sz="2400" i="0" dirty="0">
                <a:effectLst/>
              </a:rPr>
              <a:t>You can use UWTSD library catalogue/Google Scholar and Copilot to find answers to the above questions</a:t>
            </a:r>
            <a:r>
              <a:rPr lang="en-GB" sz="2400" dirty="0"/>
              <a:t>)</a:t>
            </a:r>
          </a:p>
          <a:p>
            <a:pPr marL="0" indent="0">
              <a:buNone/>
            </a:pPr>
            <a:endParaRPr lang="en-GB" sz="2400" dirty="0"/>
          </a:p>
          <a:p>
            <a:pPr marL="0" indent="0">
              <a:buNone/>
            </a:pPr>
            <a:r>
              <a:rPr lang="en-GB" sz="2400" dirty="0"/>
              <a:t>Please post your answers (with citations) </a:t>
            </a:r>
            <a:r>
              <a:rPr lang="en-GB" sz="2400" dirty="0">
                <a:hlinkClick r:id="rId7"/>
              </a:rPr>
              <a:t>on Whiteboard</a:t>
            </a:r>
            <a:r>
              <a:rPr lang="en-GB" sz="2400" dirty="0"/>
              <a:t> (please click on the link on the left).</a:t>
            </a:r>
          </a:p>
          <a:p>
            <a:endParaRPr lang="en-GB" dirty="0"/>
          </a:p>
        </p:txBody>
      </p:sp>
    </p:spTree>
    <p:extLst>
      <p:ext uri="{BB962C8B-B14F-4D97-AF65-F5344CB8AC3E}">
        <p14:creationId xmlns:p14="http://schemas.microsoft.com/office/powerpoint/2010/main" val="157287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EAB3F-76AC-243B-81E5-062B60A37FB0}"/>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Directed tasks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966DD5-70B2-0A49-D6B1-09A0E38CCDF3}"/>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pPr marL="0"/>
            <a:r>
              <a:rPr lang="en-US" dirty="0"/>
              <a:t>Please do the following tasks for both  ‘</a:t>
            </a:r>
            <a:r>
              <a:rPr lang="en-US" dirty="0" err="1"/>
              <a:t>internationalisation</a:t>
            </a:r>
            <a:r>
              <a:rPr lang="en-US" dirty="0"/>
              <a:t>’ and ‘</a:t>
            </a:r>
            <a:r>
              <a:rPr lang="en-US" dirty="0" err="1"/>
              <a:t>globalisation</a:t>
            </a:r>
            <a:r>
              <a:rPr lang="en-US" dirty="0"/>
              <a:t>’:</a:t>
            </a:r>
          </a:p>
          <a:p>
            <a:pPr marL="0"/>
            <a:endParaRPr lang="en-US" dirty="0"/>
          </a:p>
          <a:p>
            <a:pPr lvl="1"/>
            <a:r>
              <a:rPr lang="en-US" dirty="0"/>
              <a:t>Find the definitions of the term;</a:t>
            </a:r>
          </a:p>
          <a:p>
            <a:pPr lvl="1"/>
            <a:r>
              <a:rPr lang="en-US" dirty="0"/>
              <a:t>Make a table and list the different definitions;</a:t>
            </a:r>
          </a:p>
          <a:p>
            <a:pPr lvl="1"/>
            <a:r>
              <a:rPr lang="en-US" dirty="0"/>
              <a:t>Compare and contrast the definitions.</a:t>
            </a:r>
          </a:p>
        </p:txBody>
      </p:sp>
    </p:spTree>
    <p:extLst>
      <p:ext uri="{BB962C8B-B14F-4D97-AF65-F5344CB8AC3E}">
        <p14:creationId xmlns:p14="http://schemas.microsoft.com/office/powerpoint/2010/main" val="29908825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910</Words>
  <Application>Microsoft Office PowerPoint</Application>
  <PresentationFormat>Widescreen</PresentationFormat>
  <Paragraphs>87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ECWB7004 Global Citizenship and Sustainability</vt:lpstr>
      <vt:lpstr>Module Aims and Learning Outcomes</vt:lpstr>
      <vt:lpstr>ECWB7004 Assessments 25/26</vt:lpstr>
      <vt:lpstr>ECWB7004 Assessments 25/26</vt:lpstr>
      <vt:lpstr>Module Overview</vt:lpstr>
      <vt:lpstr>Topic 1 Citizenship vs Global Citizenship</vt:lpstr>
      <vt:lpstr>Key concepts for consideration</vt:lpstr>
      <vt:lpstr>Internationalisation and Internationalism</vt:lpstr>
      <vt:lpstr>Globalisation (Sklair, 2001)</vt:lpstr>
      <vt:lpstr>Tensions between the perspectives (Jones,1998)</vt:lpstr>
      <vt:lpstr>Citizenship</vt:lpstr>
      <vt:lpstr>Citizenship</vt:lpstr>
      <vt:lpstr>Citizenship</vt:lpstr>
      <vt:lpstr>Directed tasks 1</vt:lpstr>
      <vt:lpstr>Directed tasks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lastModifiedBy>Yiying Jiao</cp:lastModifiedBy>
  <cp:revision>426</cp:revision>
  <dcterms:created xsi:type="dcterms:W3CDTF">2022-10-13T09:26:48Z</dcterms:created>
  <dcterms:modified xsi:type="dcterms:W3CDTF">2026-01-19T19:47:18Z</dcterms:modified>
</cp:coreProperties>
</file>