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5.jpg" ContentType="image/jpg"/>
  <Override PartName="/ppt/media/image6.jpg" ContentType="image/jpg"/>
  <Override PartName="/ppt/media/image8.jpg" ContentType="image/jpg"/>
  <Override PartName="/ppt/media/image11.jpg" ContentType="image/jpg"/>
  <Override PartName="/ppt/media/image12.jpg" ContentType="image/jpg"/>
  <Override PartName="/ppt/media/image14.jpg" ContentType="image/jpg"/>
  <Override PartName="/ppt/media/image15.jpg" ContentType="image/jpg"/>
  <Override PartName="/ppt/media/image25.jpg" ContentType="image/jpg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58"/>
  </p:notesMasterIdLst>
  <p:sldIdLst>
    <p:sldId id="258" r:id="rId6"/>
    <p:sldId id="397" r:id="rId7"/>
    <p:sldId id="725" r:id="rId8"/>
    <p:sldId id="726" r:id="rId9"/>
    <p:sldId id="617" r:id="rId10"/>
    <p:sldId id="660" r:id="rId11"/>
    <p:sldId id="727" r:id="rId12"/>
    <p:sldId id="661" r:id="rId13"/>
    <p:sldId id="728" r:id="rId14"/>
    <p:sldId id="662" r:id="rId15"/>
    <p:sldId id="663" r:id="rId16"/>
    <p:sldId id="664" r:id="rId17"/>
    <p:sldId id="730" r:id="rId18"/>
    <p:sldId id="729" r:id="rId19"/>
    <p:sldId id="666" r:id="rId20"/>
    <p:sldId id="268" r:id="rId21"/>
    <p:sldId id="667" r:id="rId22"/>
    <p:sldId id="668" r:id="rId23"/>
    <p:sldId id="669" r:id="rId24"/>
    <p:sldId id="670" r:id="rId25"/>
    <p:sldId id="671" r:id="rId26"/>
    <p:sldId id="672" r:id="rId27"/>
    <p:sldId id="731" r:id="rId28"/>
    <p:sldId id="673" r:id="rId29"/>
    <p:sldId id="674" r:id="rId30"/>
    <p:sldId id="732" r:id="rId31"/>
    <p:sldId id="675" r:id="rId32"/>
    <p:sldId id="676" r:id="rId33"/>
    <p:sldId id="677" r:id="rId34"/>
    <p:sldId id="685" r:id="rId35"/>
    <p:sldId id="687" r:id="rId36"/>
    <p:sldId id="688" r:id="rId37"/>
    <p:sldId id="689" r:id="rId38"/>
    <p:sldId id="690" r:id="rId39"/>
    <p:sldId id="733" r:id="rId40"/>
    <p:sldId id="734" r:id="rId41"/>
    <p:sldId id="691" r:id="rId42"/>
    <p:sldId id="692" r:id="rId43"/>
    <p:sldId id="735" r:id="rId44"/>
    <p:sldId id="693" r:id="rId45"/>
    <p:sldId id="694" r:id="rId46"/>
    <p:sldId id="695" r:id="rId47"/>
    <p:sldId id="736" r:id="rId48"/>
    <p:sldId id="696" r:id="rId49"/>
    <p:sldId id="698" r:id="rId50"/>
    <p:sldId id="699" r:id="rId51"/>
    <p:sldId id="700" r:id="rId52"/>
    <p:sldId id="701" r:id="rId53"/>
    <p:sldId id="704" r:id="rId54"/>
    <p:sldId id="705" r:id="rId55"/>
    <p:sldId id="706" r:id="rId56"/>
    <p:sldId id="658" r:id="rId5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CC"/>
    <a:srgbClr val="CCFF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897" autoAdjust="0"/>
    <p:restoredTop sz="94643" autoAdjust="0"/>
  </p:normalViewPr>
  <p:slideViewPr>
    <p:cSldViewPr snapToGrid="0">
      <p:cViewPr varScale="1">
        <p:scale>
          <a:sx n="105" d="100"/>
          <a:sy n="105" d="100"/>
        </p:scale>
        <p:origin x="221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theme" Target="theme/theme1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presProps" Target="pres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jira balasuriya" userId="006121ad9272b840" providerId="LiveId" clId="{C46A4DCC-C0E9-475B-9A2B-4DA5BBA83642}"/>
    <pc:docChg chg="undo custSel addSld delSld modSld sldOrd">
      <pc:chgData name="vajira balasuriya" userId="006121ad9272b840" providerId="LiveId" clId="{C46A4DCC-C0E9-475B-9A2B-4DA5BBA83642}" dt="2021-06-22T07:14:38.181" v="6325" actId="20577"/>
      <pc:docMkLst>
        <pc:docMk/>
      </pc:docMkLst>
      <pc:sldChg chg="modSp mod">
        <pc:chgData name="vajira balasuriya" userId="006121ad9272b840" providerId="LiveId" clId="{C46A4DCC-C0E9-475B-9A2B-4DA5BBA83642}" dt="2021-06-22T07:14:38.181" v="6325" actId="20577"/>
        <pc:sldMkLst>
          <pc:docMk/>
          <pc:sldMk cId="0" sldId="258"/>
        </pc:sldMkLst>
        <pc:spChg chg="mod">
          <ac:chgData name="vajira balasuriya" userId="006121ad9272b840" providerId="LiveId" clId="{C46A4DCC-C0E9-475B-9A2B-4DA5BBA83642}" dt="2021-06-22T07:14:38.181" v="6325" actId="20577"/>
          <ac:spMkLst>
            <pc:docMk/>
            <pc:sldMk cId="0" sldId="258"/>
            <ac:spMk id="4098" creationId="{81317620-DA92-412E-917D-5124DAB6595D}"/>
          </ac:spMkLst>
        </pc:spChg>
      </pc:sldChg>
      <pc:sldChg chg="delSp modSp mod">
        <pc:chgData name="vajira balasuriya" userId="006121ad9272b840" providerId="LiveId" clId="{C46A4DCC-C0E9-475B-9A2B-4DA5BBA83642}" dt="2021-06-22T06:04:17.561" v="2205" actId="1076"/>
        <pc:sldMkLst>
          <pc:docMk/>
          <pc:sldMk cId="0" sldId="268"/>
        </pc:sldMkLst>
        <pc:spChg chg="del mod">
          <ac:chgData name="vajira balasuriya" userId="006121ad9272b840" providerId="LiveId" clId="{C46A4DCC-C0E9-475B-9A2B-4DA5BBA83642}" dt="2021-06-22T06:03:59.992" v="2203" actId="478"/>
          <ac:spMkLst>
            <pc:docMk/>
            <pc:sldMk cId="0" sldId="268"/>
            <ac:spMk id="3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57.170" v="2201" actId="478"/>
          <ac:spMkLst>
            <pc:docMk/>
            <pc:sldMk cId="0" sldId="268"/>
            <ac:spMk id="4" creationId="{00000000-0000-0000-0000-000000000000}"/>
          </ac:spMkLst>
        </pc:spChg>
        <pc:spChg chg="mod">
          <ac:chgData name="vajira balasuriya" userId="006121ad9272b840" providerId="LiveId" clId="{C46A4DCC-C0E9-475B-9A2B-4DA5BBA83642}" dt="2021-06-22T06:04:17.561" v="2205" actId="1076"/>
          <ac:spMkLst>
            <pc:docMk/>
            <pc:sldMk cId="0" sldId="268"/>
            <ac:spMk id="5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49.523" v="2195" actId="478"/>
          <ac:spMkLst>
            <pc:docMk/>
            <pc:sldMk cId="0" sldId="268"/>
            <ac:spMk id="15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53.123" v="2198" actId="478"/>
          <ac:spMkLst>
            <pc:docMk/>
            <pc:sldMk cId="0" sldId="268"/>
            <ac:spMk id="16" creationId="{00000000-0000-0000-0000-000000000000}"/>
          </ac:spMkLst>
        </pc:spChg>
        <pc:spChg chg="del mod">
          <ac:chgData name="vajira balasuriya" userId="006121ad9272b840" providerId="LiveId" clId="{C46A4DCC-C0E9-475B-9A2B-4DA5BBA83642}" dt="2021-06-22T06:03:47.506" v="2194" actId="478"/>
          <ac:spMkLst>
            <pc:docMk/>
            <pc:sldMk cId="0" sldId="268"/>
            <ac:spMk id="17" creationId="{00000000-0000-0000-0000-000000000000}"/>
          </ac:spMkLst>
        </pc:spChg>
        <pc:spChg chg="del mod">
          <ac:chgData name="vajira balasuriya" userId="006121ad9272b840" providerId="LiveId" clId="{C46A4DCC-C0E9-475B-9A2B-4DA5BBA83642}" dt="2021-06-22T06:03:42.497" v="2191" actId="478"/>
          <ac:spMkLst>
            <pc:docMk/>
            <pc:sldMk cId="0" sldId="268"/>
            <ac:spMk id="18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54.306" v="2199" actId="478"/>
          <ac:spMkLst>
            <pc:docMk/>
            <pc:sldMk cId="0" sldId="268"/>
            <ac:spMk id="22" creationId="{00000000-0000-0000-0000-000000000000}"/>
          </ac:spMkLst>
        </pc:spChg>
        <pc:grpChg chg="del">
          <ac:chgData name="vajira balasuriya" userId="006121ad9272b840" providerId="LiveId" clId="{C46A4DCC-C0E9-475B-9A2B-4DA5BBA83642}" dt="2021-06-22T06:03:43.394" v="2192" actId="478"/>
          <ac:grpSpMkLst>
            <pc:docMk/>
            <pc:sldMk cId="0" sldId="268"/>
            <ac:grpSpMk id="6" creationId="{00000000-0000-0000-0000-000000000000}"/>
          </ac:grpSpMkLst>
        </pc:grpChg>
        <pc:grpChg chg="del">
          <ac:chgData name="vajira balasuriya" userId="006121ad9272b840" providerId="LiveId" clId="{C46A4DCC-C0E9-475B-9A2B-4DA5BBA83642}" dt="2021-06-22T06:03:50.386" v="2196" actId="478"/>
          <ac:grpSpMkLst>
            <pc:docMk/>
            <pc:sldMk cId="0" sldId="268"/>
            <ac:grpSpMk id="9" creationId="{00000000-0000-0000-0000-000000000000}"/>
          </ac:grpSpMkLst>
        </pc:grpChg>
        <pc:grpChg chg="del">
          <ac:chgData name="vajira balasuriya" userId="006121ad9272b840" providerId="LiveId" clId="{C46A4DCC-C0E9-475B-9A2B-4DA5BBA83642}" dt="2021-06-22T06:03:51.562" v="2197" actId="478"/>
          <ac:grpSpMkLst>
            <pc:docMk/>
            <pc:sldMk cId="0" sldId="268"/>
            <ac:grpSpMk id="12" creationId="{00000000-0000-0000-0000-000000000000}"/>
          </ac:grpSpMkLst>
        </pc:grpChg>
        <pc:grpChg chg="del">
          <ac:chgData name="vajira balasuriya" userId="006121ad9272b840" providerId="LiveId" clId="{C46A4DCC-C0E9-475B-9A2B-4DA5BBA83642}" dt="2021-06-22T06:03:55.281" v="2200" actId="478"/>
          <ac:grpSpMkLst>
            <pc:docMk/>
            <pc:sldMk cId="0" sldId="268"/>
            <ac:grpSpMk id="19" creationId="{00000000-0000-0000-0000-000000000000}"/>
          </ac:grpSpMkLst>
        </pc:grpChg>
      </pc:sldChg>
      <pc:sldChg chg="modSp mod">
        <pc:chgData name="vajira balasuriya" userId="006121ad9272b840" providerId="LiveId" clId="{C46A4DCC-C0E9-475B-9A2B-4DA5BBA83642}" dt="2021-06-22T05:39:59.085" v="149" actId="6549"/>
        <pc:sldMkLst>
          <pc:docMk/>
          <pc:sldMk cId="2150305262" sldId="397"/>
        </pc:sldMkLst>
        <pc:spChg chg="mod">
          <ac:chgData name="vajira balasuriya" userId="006121ad9272b840" providerId="LiveId" clId="{C46A4DCC-C0E9-475B-9A2B-4DA5BBA83642}" dt="2021-06-22T05:39:59.085" v="149" actId="6549"/>
          <ac:spMkLst>
            <pc:docMk/>
            <pc:sldMk cId="2150305262" sldId="397"/>
            <ac:spMk id="6" creationId="{FBF2B5AA-7631-4C43-A11A-3990B1A60C34}"/>
          </ac:spMkLst>
        </pc:spChg>
      </pc:sldChg>
      <pc:sldChg chg="addSp delSp modSp mod">
        <pc:chgData name="vajira balasuriya" userId="006121ad9272b840" providerId="LiveId" clId="{C46A4DCC-C0E9-475B-9A2B-4DA5BBA83642}" dt="2021-06-22T05:43:05.042" v="219" actId="14100"/>
        <pc:sldMkLst>
          <pc:docMk/>
          <pc:sldMk cId="2208904538" sldId="617"/>
        </pc:sldMkLst>
        <pc:spChg chg="add del mod">
          <ac:chgData name="vajira balasuriya" userId="006121ad9272b840" providerId="LiveId" clId="{C46A4DCC-C0E9-475B-9A2B-4DA5BBA83642}" dt="2021-06-22T05:41:52.787" v="204" actId="478"/>
          <ac:spMkLst>
            <pc:docMk/>
            <pc:sldMk cId="2208904538" sldId="617"/>
            <ac:spMk id="3" creationId="{DDA92042-8B57-49C8-A076-05F208F1FD51}"/>
          </ac:spMkLst>
        </pc:spChg>
        <pc:spChg chg="mod">
          <ac:chgData name="vajira balasuriya" userId="006121ad9272b840" providerId="LiveId" clId="{C46A4DCC-C0E9-475B-9A2B-4DA5BBA83642}" dt="2021-06-22T05:41:39.517" v="202" actId="6549"/>
          <ac:spMkLst>
            <pc:docMk/>
            <pc:sldMk cId="2208904538" sldId="617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5:41:50.491" v="203" actId="478"/>
          <ac:spMkLst>
            <pc:docMk/>
            <pc:sldMk cId="2208904538" sldId="617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42:17.979" v="209" actId="14100"/>
          <ac:spMkLst>
            <pc:docMk/>
            <pc:sldMk cId="2208904538" sldId="617"/>
            <ac:spMk id="7" creationId="{85842EBE-0E32-4AEE-995C-CB2A3C36045E}"/>
          </ac:spMkLst>
        </pc:spChg>
        <pc:spChg chg="add mod">
          <ac:chgData name="vajira balasuriya" userId="006121ad9272b840" providerId="LiveId" clId="{C46A4DCC-C0E9-475B-9A2B-4DA5BBA83642}" dt="2021-06-22T05:42:34.681" v="213" actId="14100"/>
          <ac:spMkLst>
            <pc:docMk/>
            <pc:sldMk cId="2208904538" sldId="617"/>
            <ac:spMk id="8" creationId="{9EB39E69-178E-467B-A20F-C4D1631C2999}"/>
          </ac:spMkLst>
        </pc:spChg>
        <pc:spChg chg="add mod">
          <ac:chgData name="vajira balasuriya" userId="006121ad9272b840" providerId="LiveId" clId="{C46A4DCC-C0E9-475B-9A2B-4DA5BBA83642}" dt="2021-06-22T05:43:05.042" v="219" actId="14100"/>
          <ac:spMkLst>
            <pc:docMk/>
            <pc:sldMk cId="2208904538" sldId="617"/>
            <ac:spMk id="9" creationId="{9950B92D-F3C2-4B12-972C-6A7C80996183}"/>
          </ac:spMkLst>
        </pc:spChg>
      </pc:sldChg>
      <pc:sldChg chg="del">
        <pc:chgData name="vajira balasuriya" userId="006121ad9272b840" providerId="LiveId" clId="{C46A4DCC-C0E9-475B-9A2B-4DA5BBA83642}" dt="2021-06-22T05:41:27.125" v="164" actId="47"/>
        <pc:sldMkLst>
          <pc:docMk/>
          <pc:sldMk cId="3149423247" sldId="659"/>
        </pc:sldMkLst>
      </pc:sldChg>
      <pc:sldChg chg="addSp delSp modSp mod">
        <pc:chgData name="vajira balasuriya" userId="006121ad9272b840" providerId="LiveId" clId="{C46A4DCC-C0E9-475B-9A2B-4DA5BBA83642}" dt="2021-06-22T05:46:05.064" v="329" actId="12"/>
        <pc:sldMkLst>
          <pc:docMk/>
          <pc:sldMk cId="2311334457" sldId="660"/>
        </pc:sldMkLst>
        <pc:spChg chg="add del mod">
          <ac:chgData name="vajira balasuriya" userId="006121ad9272b840" providerId="LiveId" clId="{C46A4DCC-C0E9-475B-9A2B-4DA5BBA83642}" dt="2021-06-22T05:43:58.651" v="311" actId="478"/>
          <ac:spMkLst>
            <pc:docMk/>
            <pc:sldMk cId="2311334457" sldId="660"/>
            <ac:spMk id="3" creationId="{CAC1ECD8-7CA6-4B55-A091-043DD6CA9D55}"/>
          </ac:spMkLst>
        </pc:spChg>
        <pc:spChg chg="mod">
          <ac:chgData name="vajira balasuriya" userId="006121ad9272b840" providerId="LiveId" clId="{C46A4DCC-C0E9-475B-9A2B-4DA5BBA83642}" dt="2021-06-22T05:43:45.032" v="309" actId="6549"/>
          <ac:spMkLst>
            <pc:docMk/>
            <pc:sldMk cId="2311334457" sldId="660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5:43:56.015" v="310" actId="478"/>
          <ac:spMkLst>
            <pc:docMk/>
            <pc:sldMk cId="2311334457" sldId="660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45:19.294" v="324" actId="255"/>
          <ac:spMkLst>
            <pc:docMk/>
            <pc:sldMk cId="2311334457" sldId="660"/>
            <ac:spMk id="7" creationId="{7DA53703-AFFA-448C-8A8F-C251269EAAED}"/>
          </ac:spMkLst>
        </pc:spChg>
        <pc:spChg chg="add mod">
          <ac:chgData name="vajira balasuriya" userId="006121ad9272b840" providerId="LiveId" clId="{C46A4DCC-C0E9-475B-9A2B-4DA5BBA83642}" dt="2021-06-22T05:46:05.064" v="329" actId="12"/>
          <ac:spMkLst>
            <pc:docMk/>
            <pc:sldMk cId="2311334457" sldId="660"/>
            <ac:spMk id="8" creationId="{20CC9ADC-9CCE-4C14-BC07-138DFABFCB6F}"/>
          </ac:spMkLst>
        </pc:spChg>
      </pc:sldChg>
      <pc:sldChg chg="modSp mod">
        <pc:chgData name="vajira balasuriya" userId="006121ad9272b840" providerId="LiveId" clId="{C46A4DCC-C0E9-475B-9A2B-4DA5BBA83642}" dt="2021-06-22T05:48:54.801" v="435" actId="14100"/>
        <pc:sldMkLst>
          <pc:docMk/>
          <pc:sldMk cId="4253065781" sldId="661"/>
        </pc:sldMkLst>
        <pc:spChg chg="mod">
          <ac:chgData name="vajira balasuriya" userId="006121ad9272b840" providerId="LiveId" clId="{C46A4DCC-C0E9-475B-9A2B-4DA5BBA83642}" dt="2021-06-22T05:48:19.956" v="429" actId="20577"/>
          <ac:spMkLst>
            <pc:docMk/>
            <pc:sldMk cId="4253065781" sldId="661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5:48:54.801" v="435" actId="14100"/>
          <ac:spMkLst>
            <pc:docMk/>
            <pc:sldMk cId="4253065781" sldId="661"/>
            <ac:spMk id="6" creationId="{4A66F4DF-E314-4E28-8491-110401D97BDE}"/>
          </ac:spMkLst>
        </pc:spChg>
      </pc:sldChg>
      <pc:sldChg chg="addSp delSp modSp mod">
        <pc:chgData name="vajira balasuriya" userId="006121ad9272b840" providerId="LiveId" clId="{C46A4DCC-C0E9-475B-9A2B-4DA5BBA83642}" dt="2021-06-22T05:52:51.280" v="798" actId="1076"/>
        <pc:sldMkLst>
          <pc:docMk/>
          <pc:sldMk cId="637929429" sldId="662"/>
        </pc:sldMkLst>
        <pc:spChg chg="add del mod">
          <ac:chgData name="vajira balasuriya" userId="006121ad9272b840" providerId="LiveId" clId="{C46A4DCC-C0E9-475B-9A2B-4DA5BBA83642}" dt="2021-06-22T05:51:00.347" v="776" actId="478"/>
          <ac:spMkLst>
            <pc:docMk/>
            <pc:sldMk cId="637929429" sldId="662"/>
            <ac:spMk id="3" creationId="{3E73AA1B-45A4-4CE8-BC4A-17AAB5DA0DE6}"/>
          </ac:spMkLst>
        </pc:spChg>
        <pc:spChg chg="mod">
          <ac:chgData name="vajira balasuriya" userId="006121ad9272b840" providerId="LiveId" clId="{C46A4DCC-C0E9-475B-9A2B-4DA5BBA83642}" dt="2021-06-22T05:51:03.228" v="777" actId="313"/>
          <ac:spMkLst>
            <pc:docMk/>
            <pc:sldMk cId="637929429" sldId="662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5:50:51.867" v="772" actId="478"/>
          <ac:spMkLst>
            <pc:docMk/>
            <pc:sldMk cId="637929429" sldId="662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51:57.744" v="787" actId="1076"/>
          <ac:spMkLst>
            <pc:docMk/>
            <pc:sldMk cId="637929429" sldId="662"/>
            <ac:spMk id="7" creationId="{B8AD380D-8418-4556-8C10-1984B79E2FC7}"/>
          </ac:spMkLst>
        </pc:spChg>
        <pc:spChg chg="add mod">
          <ac:chgData name="vajira balasuriya" userId="006121ad9272b840" providerId="LiveId" clId="{C46A4DCC-C0E9-475B-9A2B-4DA5BBA83642}" dt="2021-06-22T05:52:25.529" v="793" actId="14100"/>
          <ac:spMkLst>
            <pc:docMk/>
            <pc:sldMk cId="637929429" sldId="662"/>
            <ac:spMk id="8" creationId="{29DD2DF8-0BBE-4513-8A1C-BE7FEBED37A9}"/>
          </ac:spMkLst>
        </pc:spChg>
        <pc:spChg chg="add mod">
          <ac:chgData name="vajira balasuriya" userId="006121ad9272b840" providerId="LiveId" clId="{C46A4DCC-C0E9-475B-9A2B-4DA5BBA83642}" dt="2021-06-22T05:52:51.280" v="798" actId="1076"/>
          <ac:spMkLst>
            <pc:docMk/>
            <pc:sldMk cId="637929429" sldId="662"/>
            <ac:spMk id="9" creationId="{641F7E73-935E-4F1F-9DCA-6CBC03D8D60F}"/>
          </ac:spMkLst>
        </pc:spChg>
      </pc:sldChg>
      <pc:sldChg chg="addSp modSp mod">
        <pc:chgData name="vajira balasuriya" userId="006121ad9272b840" providerId="LiveId" clId="{C46A4DCC-C0E9-475B-9A2B-4DA5BBA83642}" dt="2021-06-22T05:54:29.464" v="1349" actId="1076"/>
        <pc:sldMkLst>
          <pc:docMk/>
          <pc:sldMk cId="364551706" sldId="663"/>
        </pc:sldMkLst>
        <pc:spChg chg="mod">
          <ac:chgData name="vajira balasuriya" userId="006121ad9272b840" providerId="LiveId" clId="{C46A4DCC-C0E9-475B-9A2B-4DA5BBA83642}" dt="2021-06-22T05:53:17.105" v="825" actId="6549"/>
          <ac:spMkLst>
            <pc:docMk/>
            <pc:sldMk cId="364551706" sldId="663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5:54:29.464" v="1349" actId="1076"/>
          <ac:spMkLst>
            <pc:docMk/>
            <pc:sldMk cId="364551706" sldId="663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54:21.368" v="1346" actId="14100"/>
          <ac:spMkLst>
            <pc:docMk/>
            <pc:sldMk cId="364551706" sldId="663"/>
            <ac:spMk id="7" creationId="{E750BF27-F0A3-4399-8F84-D2B4B50E9ABB}"/>
          </ac:spMkLst>
        </pc:spChg>
      </pc:sldChg>
      <pc:sldChg chg="modSp mod">
        <pc:chgData name="vajira balasuriya" userId="006121ad9272b840" providerId="LiveId" clId="{C46A4DCC-C0E9-475B-9A2B-4DA5BBA83642}" dt="2021-06-22T05:55:26.208" v="1393" actId="1076"/>
        <pc:sldMkLst>
          <pc:docMk/>
          <pc:sldMk cId="2323702461" sldId="664"/>
        </pc:sldMkLst>
        <pc:spChg chg="mod">
          <ac:chgData name="vajira balasuriya" userId="006121ad9272b840" providerId="LiveId" clId="{C46A4DCC-C0E9-475B-9A2B-4DA5BBA83642}" dt="2021-06-22T05:54:46.366" v="1385" actId="6549"/>
          <ac:spMkLst>
            <pc:docMk/>
            <pc:sldMk cId="2323702461" sldId="664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5:55:26.208" v="1393" actId="1076"/>
          <ac:spMkLst>
            <pc:docMk/>
            <pc:sldMk cId="2323702461" sldId="664"/>
            <ac:spMk id="6" creationId="{4A66F4DF-E314-4E28-8491-110401D97BDE}"/>
          </ac:spMkLst>
        </pc:spChg>
      </pc:sldChg>
      <pc:sldChg chg="addSp delSp modSp del mod">
        <pc:chgData name="vajira balasuriya" userId="006121ad9272b840" providerId="LiveId" clId="{C46A4DCC-C0E9-475B-9A2B-4DA5BBA83642}" dt="2021-06-22T07:11:15.503" v="6241" actId="47"/>
        <pc:sldMkLst>
          <pc:docMk/>
          <pc:sldMk cId="1937675125" sldId="665"/>
        </pc:sldMkLst>
        <pc:spChg chg="add del mod">
          <ac:chgData name="vajira balasuriya" userId="006121ad9272b840" providerId="LiveId" clId="{C46A4DCC-C0E9-475B-9A2B-4DA5BBA83642}" dt="2021-06-22T06:01:08.976" v="1794" actId="478"/>
          <ac:spMkLst>
            <pc:docMk/>
            <pc:sldMk cId="1937675125" sldId="665"/>
            <ac:spMk id="3" creationId="{E9A880ED-C24B-40E6-91D4-3771697DE27C}"/>
          </ac:spMkLst>
        </pc:spChg>
        <pc:spChg chg="mod">
          <ac:chgData name="vajira balasuriya" userId="006121ad9272b840" providerId="LiveId" clId="{C46A4DCC-C0E9-475B-9A2B-4DA5BBA83642}" dt="2021-06-22T06:00:57.977" v="1791" actId="6549"/>
          <ac:spMkLst>
            <pc:docMk/>
            <pc:sldMk cId="1937675125" sldId="665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01:04.670" v="1792" actId="478"/>
          <ac:spMkLst>
            <pc:docMk/>
            <pc:sldMk cId="1937675125" sldId="665"/>
            <ac:spMk id="6" creationId="{4A66F4DF-E314-4E28-8491-110401D97BDE}"/>
          </ac:spMkLst>
        </pc:spChg>
        <pc:spChg chg="del">
          <ac:chgData name="vajira balasuriya" userId="006121ad9272b840" providerId="LiveId" clId="{C46A4DCC-C0E9-475B-9A2B-4DA5BBA83642}" dt="2021-06-22T06:01:07.667" v="1793" actId="478"/>
          <ac:spMkLst>
            <pc:docMk/>
            <pc:sldMk cId="1937675125" sldId="665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01:34.280" v="1798" actId="14100"/>
          <ac:spMkLst>
            <pc:docMk/>
            <pc:sldMk cId="1937675125" sldId="665"/>
            <ac:spMk id="8" creationId="{BD903086-0288-4B2B-A8DC-0F2FEF237023}"/>
          </ac:spMkLst>
        </pc:spChg>
      </pc:sldChg>
      <pc:sldChg chg="modSp mod">
        <pc:chgData name="vajira balasuriya" userId="006121ad9272b840" providerId="LiveId" clId="{C46A4DCC-C0E9-475B-9A2B-4DA5BBA83642}" dt="2021-06-22T06:03:17.623" v="2142" actId="1076"/>
        <pc:sldMkLst>
          <pc:docMk/>
          <pc:sldMk cId="2479500644" sldId="666"/>
        </pc:sldMkLst>
        <pc:spChg chg="mod">
          <ac:chgData name="vajira balasuriya" userId="006121ad9272b840" providerId="LiveId" clId="{C46A4DCC-C0E9-475B-9A2B-4DA5BBA83642}" dt="2021-06-22T06:02:00.241" v="1902" actId="6549"/>
          <ac:spMkLst>
            <pc:docMk/>
            <pc:sldMk cId="2479500644" sldId="666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03:17.623" v="2142" actId="1076"/>
          <ac:spMkLst>
            <pc:docMk/>
            <pc:sldMk cId="2479500644" sldId="666"/>
            <ac:spMk id="7" creationId="{24C61AF2-3BB2-4E76-A8A4-C19E2D89706C}"/>
          </ac:spMkLst>
        </pc:spChg>
      </pc:sldChg>
      <pc:sldChg chg="delSp modSp mod">
        <pc:chgData name="vajira balasuriya" userId="006121ad9272b840" providerId="LiveId" clId="{C46A4DCC-C0E9-475B-9A2B-4DA5BBA83642}" dt="2021-06-22T06:05:26.468" v="2843" actId="20577"/>
        <pc:sldMkLst>
          <pc:docMk/>
          <pc:sldMk cId="3520007123" sldId="667"/>
        </pc:sldMkLst>
        <pc:spChg chg="mod">
          <ac:chgData name="vajira balasuriya" userId="006121ad9272b840" providerId="LiveId" clId="{C46A4DCC-C0E9-475B-9A2B-4DA5BBA83642}" dt="2021-06-22T06:04:45.366" v="2241" actId="6549"/>
          <ac:spMkLst>
            <pc:docMk/>
            <pc:sldMk cId="3520007123" sldId="667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04:49.706" v="2242" actId="478"/>
          <ac:spMkLst>
            <pc:docMk/>
            <pc:sldMk cId="3520007123" sldId="667"/>
            <ac:spMk id="6" creationId="{55109DF2-E1E6-47EE-9E61-7AB88DF48C69}"/>
          </ac:spMkLst>
        </pc:spChg>
        <pc:spChg chg="mod">
          <ac:chgData name="vajira balasuriya" userId="006121ad9272b840" providerId="LiveId" clId="{C46A4DCC-C0E9-475B-9A2B-4DA5BBA83642}" dt="2021-06-22T06:05:26.468" v="2843" actId="20577"/>
          <ac:spMkLst>
            <pc:docMk/>
            <pc:sldMk cId="3520007123" sldId="667"/>
            <ac:spMk id="7" creationId="{24C61AF2-3BB2-4E76-A8A4-C19E2D89706C}"/>
          </ac:spMkLst>
        </pc:spChg>
      </pc:sldChg>
      <pc:sldChg chg="addSp delSp modSp mod">
        <pc:chgData name="vajira balasuriya" userId="006121ad9272b840" providerId="LiveId" clId="{C46A4DCC-C0E9-475B-9A2B-4DA5BBA83642}" dt="2021-06-22T06:07:21.039" v="2932" actId="20577"/>
        <pc:sldMkLst>
          <pc:docMk/>
          <pc:sldMk cId="4219684215" sldId="668"/>
        </pc:sldMkLst>
        <pc:spChg chg="mod">
          <ac:chgData name="vajira balasuriya" userId="006121ad9272b840" providerId="LiveId" clId="{C46A4DCC-C0E9-475B-9A2B-4DA5BBA83642}" dt="2021-06-22T06:06:08.352" v="2870" actId="6549"/>
          <ac:spMkLst>
            <pc:docMk/>
            <pc:sldMk cId="4219684215" sldId="668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06:39.120" v="2878" actId="1076"/>
          <ac:spMkLst>
            <pc:docMk/>
            <pc:sldMk cId="4219684215" sldId="668"/>
            <ac:spMk id="6" creationId="{2EB16C46-4AF7-42C7-A4D4-3E1DA0AABD9C}"/>
          </ac:spMkLst>
        </pc:spChg>
        <pc:spChg chg="del mod">
          <ac:chgData name="vajira balasuriya" userId="006121ad9272b840" providerId="LiveId" clId="{C46A4DCC-C0E9-475B-9A2B-4DA5BBA83642}" dt="2021-06-22T06:06:29.618" v="2874" actId="478"/>
          <ac:spMkLst>
            <pc:docMk/>
            <pc:sldMk cId="4219684215" sldId="668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07:21.039" v="2932" actId="20577"/>
          <ac:spMkLst>
            <pc:docMk/>
            <pc:sldMk cId="4219684215" sldId="668"/>
            <ac:spMk id="8" creationId="{6C368D48-D6C5-4A71-928E-E0338C790BC3}"/>
          </ac:spMkLst>
        </pc:spChg>
      </pc:sldChg>
      <pc:sldChg chg="addSp delSp modSp mod">
        <pc:chgData name="vajira balasuriya" userId="006121ad9272b840" providerId="LiveId" clId="{C46A4DCC-C0E9-475B-9A2B-4DA5BBA83642}" dt="2021-06-22T06:09:51.321" v="2955" actId="14100"/>
        <pc:sldMkLst>
          <pc:docMk/>
          <pc:sldMk cId="2423151652" sldId="669"/>
        </pc:sldMkLst>
        <pc:spChg chg="add del mod">
          <ac:chgData name="vajira balasuriya" userId="006121ad9272b840" providerId="LiveId" clId="{C46A4DCC-C0E9-475B-9A2B-4DA5BBA83642}" dt="2021-06-22T06:08:16.994" v="2934" actId="478"/>
          <ac:spMkLst>
            <pc:docMk/>
            <pc:sldMk cId="2423151652" sldId="669"/>
            <ac:spMk id="3" creationId="{64CA7A5E-C606-4114-9775-B12D4C81AE1C}"/>
          </ac:spMkLst>
        </pc:spChg>
        <pc:spChg chg="del">
          <ac:chgData name="vajira balasuriya" userId="006121ad9272b840" providerId="LiveId" clId="{C46A4DCC-C0E9-475B-9A2B-4DA5BBA83642}" dt="2021-06-22T06:08:14.853" v="2933" actId="478"/>
          <ac:spMkLst>
            <pc:docMk/>
            <pc:sldMk cId="2423151652" sldId="669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08:21.738" v="2936" actId="478"/>
          <ac:spMkLst>
            <pc:docMk/>
            <pc:sldMk cId="2423151652" sldId="669"/>
            <ac:spMk id="6" creationId="{55109DF2-E1E6-47EE-9E61-7AB88DF48C69}"/>
          </ac:spMkLst>
        </pc:spChg>
        <pc:spChg chg="del">
          <ac:chgData name="vajira balasuriya" userId="006121ad9272b840" providerId="LiveId" clId="{C46A4DCC-C0E9-475B-9A2B-4DA5BBA83642}" dt="2021-06-22T06:08:19.306" v="2935" actId="478"/>
          <ac:spMkLst>
            <pc:docMk/>
            <pc:sldMk cId="2423151652" sldId="669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09:31.144" v="2950" actId="14100"/>
          <ac:spMkLst>
            <pc:docMk/>
            <pc:sldMk cId="2423151652" sldId="669"/>
            <ac:spMk id="8" creationId="{C7F4C9C1-A473-4F51-9AA5-3BDF0AF0FABF}"/>
          </ac:spMkLst>
        </pc:spChg>
        <pc:spChg chg="add mod">
          <ac:chgData name="vajira balasuriya" userId="006121ad9272b840" providerId="LiveId" clId="{C46A4DCC-C0E9-475B-9A2B-4DA5BBA83642}" dt="2021-06-22T06:08:52.223" v="2942" actId="14100"/>
          <ac:spMkLst>
            <pc:docMk/>
            <pc:sldMk cId="2423151652" sldId="669"/>
            <ac:spMk id="9" creationId="{5D6F07EA-B2FC-4051-9A53-45B282604343}"/>
          </ac:spMkLst>
        </pc:spChg>
        <pc:spChg chg="add mod">
          <ac:chgData name="vajira balasuriya" userId="006121ad9272b840" providerId="LiveId" clId="{C46A4DCC-C0E9-475B-9A2B-4DA5BBA83642}" dt="2021-06-22T06:09:51.321" v="2955" actId="14100"/>
          <ac:spMkLst>
            <pc:docMk/>
            <pc:sldMk cId="2423151652" sldId="669"/>
            <ac:spMk id="10" creationId="{229E11F8-5C44-4E14-ADB9-C61A02C35843}"/>
          </ac:spMkLst>
        </pc:spChg>
      </pc:sldChg>
      <pc:sldChg chg="addSp delSp modSp mod">
        <pc:chgData name="vajira balasuriya" userId="006121ad9272b840" providerId="LiveId" clId="{C46A4DCC-C0E9-475B-9A2B-4DA5BBA83642}" dt="2021-06-22T06:12:38.670" v="3022" actId="1076"/>
        <pc:sldMkLst>
          <pc:docMk/>
          <pc:sldMk cId="3303003767" sldId="670"/>
        </pc:sldMkLst>
        <pc:spChg chg="mod">
          <ac:chgData name="vajira balasuriya" userId="006121ad9272b840" providerId="LiveId" clId="{C46A4DCC-C0E9-475B-9A2B-4DA5BBA83642}" dt="2021-06-22T06:10:29.118" v="2987" actId="6549"/>
          <ac:spMkLst>
            <pc:docMk/>
            <pc:sldMk cId="3303003767" sldId="670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11:45.898" v="3015" actId="14100"/>
          <ac:spMkLst>
            <pc:docMk/>
            <pc:sldMk cId="3303003767" sldId="670"/>
            <ac:spMk id="6" creationId="{D44BD50D-BED9-41B2-B9C8-4C5D45B504DD}"/>
          </ac:spMkLst>
        </pc:spChg>
        <pc:spChg chg="del">
          <ac:chgData name="vajira balasuriya" userId="006121ad9272b840" providerId="LiveId" clId="{C46A4DCC-C0E9-475B-9A2B-4DA5BBA83642}" dt="2021-06-22T06:10:35.601" v="2988" actId="478"/>
          <ac:spMkLst>
            <pc:docMk/>
            <pc:sldMk cId="3303003767" sldId="670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12:38.670" v="3022" actId="1076"/>
          <ac:spMkLst>
            <pc:docMk/>
            <pc:sldMk cId="3303003767" sldId="670"/>
            <ac:spMk id="8" creationId="{C66A3F65-1539-4E1E-99EB-5B817013664F}"/>
          </ac:spMkLst>
        </pc:spChg>
      </pc:sldChg>
      <pc:sldChg chg="delSp modSp mod">
        <pc:chgData name="vajira balasuriya" userId="006121ad9272b840" providerId="LiveId" clId="{C46A4DCC-C0E9-475B-9A2B-4DA5BBA83642}" dt="2021-06-22T06:14:27.255" v="3258" actId="6549"/>
        <pc:sldMkLst>
          <pc:docMk/>
          <pc:sldMk cId="2979699817" sldId="671"/>
        </pc:sldMkLst>
        <pc:spChg chg="mod">
          <ac:chgData name="vajira balasuriya" userId="006121ad9272b840" providerId="LiveId" clId="{C46A4DCC-C0E9-475B-9A2B-4DA5BBA83642}" dt="2021-06-22T06:13:20.415" v="3047" actId="6549"/>
          <ac:spMkLst>
            <pc:docMk/>
            <pc:sldMk cId="2979699817" sldId="671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13:25.050" v="3048" actId="478"/>
          <ac:spMkLst>
            <pc:docMk/>
            <pc:sldMk cId="2979699817" sldId="671"/>
            <ac:spMk id="6" creationId="{55109DF2-E1E6-47EE-9E61-7AB88DF48C69}"/>
          </ac:spMkLst>
        </pc:spChg>
        <pc:spChg chg="mod">
          <ac:chgData name="vajira balasuriya" userId="006121ad9272b840" providerId="LiveId" clId="{C46A4DCC-C0E9-475B-9A2B-4DA5BBA83642}" dt="2021-06-22T06:14:27.255" v="3258" actId="6549"/>
          <ac:spMkLst>
            <pc:docMk/>
            <pc:sldMk cId="2979699817" sldId="671"/>
            <ac:spMk id="7" creationId="{24C61AF2-3BB2-4E76-A8A4-C19E2D89706C}"/>
          </ac:spMkLst>
        </pc:spChg>
      </pc:sldChg>
      <pc:sldChg chg="modSp mod">
        <pc:chgData name="vajira balasuriya" userId="006121ad9272b840" providerId="LiveId" clId="{C46A4DCC-C0E9-475B-9A2B-4DA5BBA83642}" dt="2021-06-22T06:15:49.242" v="3399" actId="20577"/>
        <pc:sldMkLst>
          <pc:docMk/>
          <pc:sldMk cId="2936494804" sldId="672"/>
        </pc:sldMkLst>
        <pc:spChg chg="mod">
          <ac:chgData name="vajira balasuriya" userId="006121ad9272b840" providerId="LiveId" clId="{C46A4DCC-C0E9-475B-9A2B-4DA5BBA83642}" dt="2021-06-22T06:14:49.376" v="3283" actId="6549"/>
          <ac:spMkLst>
            <pc:docMk/>
            <pc:sldMk cId="2936494804" sldId="672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15:49.242" v="3399" actId="20577"/>
          <ac:spMkLst>
            <pc:docMk/>
            <pc:sldMk cId="2936494804" sldId="672"/>
            <ac:spMk id="7" creationId="{24C61AF2-3BB2-4E76-A8A4-C19E2D89706C}"/>
          </ac:spMkLst>
        </pc:spChg>
      </pc:sldChg>
      <pc:sldChg chg="delSp modSp mod">
        <pc:chgData name="vajira balasuriya" userId="006121ad9272b840" providerId="LiveId" clId="{C46A4DCC-C0E9-475B-9A2B-4DA5BBA83642}" dt="2021-06-22T06:17:22.287" v="3513" actId="14100"/>
        <pc:sldMkLst>
          <pc:docMk/>
          <pc:sldMk cId="1678377536" sldId="673"/>
        </pc:sldMkLst>
        <pc:spChg chg="mod">
          <ac:chgData name="vajira balasuriya" userId="006121ad9272b840" providerId="LiveId" clId="{C46A4DCC-C0E9-475B-9A2B-4DA5BBA83642}" dt="2021-06-22T06:16:53.476" v="3503" actId="6549"/>
          <ac:spMkLst>
            <pc:docMk/>
            <pc:sldMk cId="1678377536" sldId="673"/>
            <ac:spMk id="5" creationId="{D8DF63EE-F5CB-40CE-BB06-18947272F4EC}"/>
          </ac:spMkLst>
        </pc:spChg>
        <pc:spChg chg="del mod">
          <ac:chgData name="vajira balasuriya" userId="006121ad9272b840" providerId="LiveId" clId="{C46A4DCC-C0E9-475B-9A2B-4DA5BBA83642}" dt="2021-06-22T06:17:15.417" v="3511" actId="478"/>
          <ac:spMkLst>
            <pc:docMk/>
            <pc:sldMk cId="1678377536" sldId="673"/>
            <ac:spMk id="6" creationId="{55109DF2-E1E6-47EE-9E61-7AB88DF48C69}"/>
          </ac:spMkLst>
        </pc:spChg>
        <pc:spChg chg="mod">
          <ac:chgData name="vajira balasuriya" userId="006121ad9272b840" providerId="LiveId" clId="{C46A4DCC-C0E9-475B-9A2B-4DA5BBA83642}" dt="2021-06-22T06:17:22.287" v="3513" actId="14100"/>
          <ac:spMkLst>
            <pc:docMk/>
            <pc:sldMk cId="1678377536" sldId="673"/>
            <ac:spMk id="7" creationId="{24C61AF2-3BB2-4E76-A8A4-C19E2D89706C}"/>
          </ac:spMkLst>
        </pc:spChg>
      </pc:sldChg>
      <pc:sldChg chg="modSp mod">
        <pc:chgData name="vajira balasuriya" userId="006121ad9272b840" providerId="LiveId" clId="{C46A4DCC-C0E9-475B-9A2B-4DA5BBA83642}" dt="2021-06-22T06:18:11.184" v="3558" actId="5793"/>
        <pc:sldMkLst>
          <pc:docMk/>
          <pc:sldMk cId="3556963646" sldId="674"/>
        </pc:sldMkLst>
        <pc:spChg chg="mod">
          <ac:chgData name="vajira balasuriya" userId="006121ad9272b840" providerId="LiveId" clId="{C46A4DCC-C0E9-475B-9A2B-4DA5BBA83642}" dt="2021-06-22T06:17:50.576" v="3551" actId="6549"/>
          <ac:spMkLst>
            <pc:docMk/>
            <pc:sldMk cId="3556963646" sldId="674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18:11.184" v="3558" actId="5793"/>
          <ac:spMkLst>
            <pc:docMk/>
            <pc:sldMk cId="3556963646" sldId="674"/>
            <ac:spMk id="7" creationId="{24C61AF2-3BB2-4E76-A8A4-C19E2D89706C}"/>
          </ac:spMkLst>
        </pc:spChg>
      </pc:sldChg>
      <pc:sldChg chg="delSp modSp mod">
        <pc:chgData name="vajira balasuriya" userId="006121ad9272b840" providerId="LiveId" clId="{C46A4DCC-C0E9-475B-9A2B-4DA5BBA83642}" dt="2021-06-22T06:20:08.207" v="3731" actId="1076"/>
        <pc:sldMkLst>
          <pc:docMk/>
          <pc:sldMk cId="250441161" sldId="675"/>
        </pc:sldMkLst>
        <pc:spChg chg="mod">
          <ac:chgData name="vajira balasuriya" userId="006121ad9272b840" providerId="LiveId" clId="{C46A4DCC-C0E9-475B-9A2B-4DA5BBA83642}" dt="2021-06-22T06:19:30.799" v="3716" actId="6549"/>
          <ac:spMkLst>
            <pc:docMk/>
            <pc:sldMk cId="250441161" sldId="675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0:08.207" v="3731" actId="1076"/>
          <ac:spMkLst>
            <pc:docMk/>
            <pc:sldMk cId="250441161" sldId="675"/>
            <ac:spMk id="7" creationId="{24C61AF2-3BB2-4E76-A8A4-C19E2D89706C}"/>
          </ac:spMkLst>
        </pc:spChg>
        <pc:spChg chg="del">
          <ac:chgData name="vajira balasuriya" userId="006121ad9272b840" providerId="LiveId" clId="{C46A4DCC-C0E9-475B-9A2B-4DA5BBA83642}" dt="2021-06-22T06:19:44.785" v="3722" actId="478"/>
          <ac:spMkLst>
            <pc:docMk/>
            <pc:sldMk cId="250441161" sldId="675"/>
            <ac:spMk id="11" creationId="{4F7E138B-4068-4D6E-8B4C-FC5C192EF340}"/>
          </ac:spMkLst>
        </pc:spChg>
        <pc:spChg chg="del">
          <ac:chgData name="vajira balasuriya" userId="006121ad9272b840" providerId="LiveId" clId="{C46A4DCC-C0E9-475B-9A2B-4DA5BBA83642}" dt="2021-06-22T06:19:42.857" v="3721" actId="478"/>
          <ac:spMkLst>
            <pc:docMk/>
            <pc:sldMk cId="250441161" sldId="675"/>
            <ac:spMk id="12" creationId="{B4BCCEFC-2F9B-4DA3-82DA-C6A9415885DF}"/>
          </ac:spMkLst>
        </pc:spChg>
        <pc:spChg chg="del mod">
          <ac:chgData name="vajira balasuriya" userId="006121ad9272b840" providerId="LiveId" clId="{C46A4DCC-C0E9-475B-9A2B-4DA5BBA83642}" dt="2021-06-22T06:19:39.265" v="3719" actId="478"/>
          <ac:spMkLst>
            <pc:docMk/>
            <pc:sldMk cId="250441161" sldId="675"/>
            <ac:spMk id="13" creationId="{1CD6A5ED-18AA-416A-A87F-3CB2E8BE2487}"/>
          </ac:spMkLst>
        </pc:spChg>
        <pc:spChg chg="del">
          <ac:chgData name="vajira balasuriya" userId="006121ad9272b840" providerId="LiveId" clId="{C46A4DCC-C0E9-475B-9A2B-4DA5BBA83642}" dt="2021-06-22T06:19:40.993" v="3720" actId="478"/>
          <ac:spMkLst>
            <pc:docMk/>
            <pc:sldMk cId="250441161" sldId="675"/>
            <ac:spMk id="14" creationId="{172F0105-C24F-49E9-935F-8FD134578DE8}"/>
          </ac:spMkLst>
        </pc:spChg>
        <pc:grpChg chg="del">
          <ac:chgData name="vajira balasuriya" userId="006121ad9272b840" providerId="LiveId" clId="{C46A4DCC-C0E9-475B-9A2B-4DA5BBA83642}" dt="2021-06-22T06:19:35.977" v="3717" actId="478"/>
          <ac:grpSpMkLst>
            <pc:docMk/>
            <pc:sldMk cId="250441161" sldId="675"/>
            <ac:grpSpMk id="8" creationId="{30FB5F4F-185E-4022-AC2A-C133AA000813}"/>
          </ac:grpSpMkLst>
        </pc:grpChg>
      </pc:sldChg>
      <pc:sldChg chg="modSp mod">
        <pc:chgData name="vajira balasuriya" userId="006121ad9272b840" providerId="LiveId" clId="{C46A4DCC-C0E9-475B-9A2B-4DA5BBA83642}" dt="2021-06-22T06:20:55.498" v="3873" actId="5793"/>
        <pc:sldMkLst>
          <pc:docMk/>
          <pc:sldMk cId="1154223677" sldId="676"/>
        </pc:sldMkLst>
        <pc:spChg chg="mod">
          <ac:chgData name="vajira balasuriya" userId="006121ad9272b840" providerId="LiveId" clId="{C46A4DCC-C0E9-475B-9A2B-4DA5BBA83642}" dt="2021-06-22T06:20:31.081" v="3769" actId="6549"/>
          <ac:spMkLst>
            <pc:docMk/>
            <pc:sldMk cId="1154223677" sldId="676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0:55.498" v="3873" actId="5793"/>
          <ac:spMkLst>
            <pc:docMk/>
            <pc:sldMk cId="1154223677" sldId="676"/>
            <ac:spMk id="7" creationId="{24C61AF2-3BB2-4E76-A8A4-C19E2D89706C}"/>
          </ac:spMkLst>
        </pc:spChg>
      </pc:sldChg>
      <pc:sldChg chg="modSp mod">
        <pc:chgData name="vajira balasuriya" userId="006121ad9272b840" providerId="LiveId" clId="{C46A4DCC-C0E9-475B-9A2B-4DA5BBA83642}" dt="2021-06-22T06:22:06.663" v="4061" actId="14100"/>
        <pc:sldMkLst>
          <pc:docMk/>
          <pc:sldMk cId="2884272175" sldId="677"/>
        </pc:sldMkLst>
        <pc:spChg chg="mod">
          <ac:chgData name="vajira balasuriya" userId="006121ad9272b840" providerId="LiveId" clId="{C46A4DCC-C0E9-475B-9A2B-4DA5BBA83642}" dt="2021-06-22T06:21:31.589" v="3937" actId="6549"/>
          <ac:spMkLst>
            <pc:docMk/>
            <pc:sldMk cId="2884272175" sldId="677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2:06.663" v="4061" actId="14100"/>
          <ac:spMkLst>
            <pc:docMk/>
            <pc:sldMk cId="2884272175" sldId="677"/>
            <ac:spMk id="7" creationId="{24C61AF2-3BB2-4E76-A8A4-C19E2D89706C}"/>
          </ac:spMkLst>
        </pc:spChg>
      </pc:sldChg>
      <pc:sldChg chg="del">
        <pc:chgData name="vajira balasuriya" userId="006121ad9272b840" providerId="LiveId" clId="{C46A4DCC-C0E9-475B-9A2B-4DA5BBA83642}" dt="2021-06-22T06:22:36.504" v="4062" actId="47"/>
        <pc:sldMkLst>
          <pc:docMk/>
          <pc:sldMk cId="4049201514" sldId="678"/>
        </pc:sldMkLst>
      </pc:sldChg>
      <pc:sldChg chg="del">
        <pc:chgData name="vajira balasuriya" userId="006121ad9272b840" providerId="LiveId" clId="{C46A4DCC-C0E9-475B-9A2B-4DA5BBA83642}" dt="2021-06-22T06:22:38.264" v="4063" actId="47"/>
        <pc:sldMkLst>
          <pc:docMk/>
          <pc:sldMk cId="247398048" sldId="679"/>
        </pc:sldMkLst>
      </pc:sldChg>
      <pc:sldChg chg="del">
        <pc:chgData name="vajira balasuriya" userId="006121ad9272b840" providerId="LiveId" clId="{C46A4DCC-C0E9-475B-9A2B-4DA5BBA83642}" dt="2021-06-22T06:22:39.039" v="4064" actId="47"/>
        <pc:sldMkLst>
          <pc:docMk/>
          <pc:sldMk cId="2951729604" sldId="680"/>
        </pc:sldMkLst>
      </pc:sldChg>
      <pc:sldChg chg="del">
        <pc:chgData name="vajira balasuriya" userId="006121ad9272b840" providerId="LiveId" clId="{C46A4DCC-C0E9-475B-9A2B-4DA5BBA83642}" dt="2021-06-22T06:22:39.879" v="4065" actId="47"/>
        <pc:sldMkLst>
          <pc:docMk/>
          <pc:sldMk cId="2808644010" sldId="681"/>
        </pc:sldMkLst>
      </pc:sldChg>
      <pc:sldChg chg="del">
        <pc:chgData name="vajira balasuriya" userId="006121ad9272b840" providerId="LiveId" clId="{C46A4DCC-C0E9-475B-9A2B-4DA5BBA83642}" dt="2021-06-22T06:22:40.474" v="4066" actId="47"/>
        <pc:sldMkLst>
          <pc:docMk/>
          <pc:sldMk cId="1533930382" sldId="682"/>
        </pc:sldMkLst>
      </pc:sldChg>
      <pc:sldChg chg="del">
        <pc:chgData name="vajira balasuriya" userId="006121ad9272b840" providerId="LiveId" clId="{C46A4DCC-C0E9-475B-9A2B-4DA5BBA83642}" dt="2021-06-22T06:22:40.954" v="4067" actId="47"/>
        <pc:sldMkLst>
          <pc:docMk/>
          <pc:sldMk cId="3273738680" sldId="683"/>
        </pc:sldMkLst>
      </pc:sldChg>
      <pc:sldChg chg="del">
        <pc:chgData name="vajira balasuriya" userId="006121ad9272b840" providerId="LiveId" clId="{C46A4DCC-C0E9-475B-9A2B-4DA5BBA83642}" dt="2021-06-22T06:22:41.495" v="4068" actId="47"/>
        <pc:sldMkLst>
          <pc:docMk/>
          <pc:sldMk cId="3461437147" sldId="684"/>
        </pc:sldMkLst>
      </pc:sldChg>
      <pc:sldChg chg="modSp mod">
        <pc:chgData name="vajira balasuriya" userId="006121ad9272b840" providerId="LiveId" clId="{C46A4DCC-C0E9-475B-9A2B-4DA5BBA83642}" dt="2021-06-22T06:23:42.651" v="4389" actId="6549"/>
        <pc:sldMkLst>
          <pc:docMk/>
          <pc:sldMk cId="3332816903" sldId="685"/>
        </pc:sldMkLst>
        <pc:spChg chg="mod">
          <ac:chgData name="vajira balasuriya" userId="006121ad9272b840" providerId="LiveId" clId="{C46A4DCC-C0E9-475B-9A2B-4DA5BBA83642}" dt="2021-06-22T06:22:52.593" v="4094" actId="6549"/>
          <ac:spMkLst>
            <pc:docMk/>
            <pc:sldMk cId="3332816903" sldId="685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3:42.651" v="4389" actId="6549"/>
          <ac:spMkLst>
            <pc:docMk/>
            <pc:sldMk cId="3332816903" sldId="685"/>
            <ac:spMk id="7" creationId="{12676FC4-67BE-48B6-AB99-BB5DDB8090B2}"/>
          </ac:spMkLst>
        </pc:spChg>
      </pc:sldChg>
      <pc:sldChg chg="del">
        <pc:chgData name="vajira balasuriya" userId="006121ad9272b840" providerId="LiveId" clId="{C46A4DCC-C0E9-475B-9A2B-4DA5BBA83642}" dt="2021-06-22T06:23:58.320" v="4390" actId="47"/>
        <pc:sldMkLst>
          <pc:docMk/>
          <pc:sldMk cId="3334594147" sldId="686"/>
        </pc:sldMkLst>
      </pc:sldChg>
      <pc:sldChg chg="addSp delSp modSp mod">
        <pc:chgData name="vajira balasuriya" userId="006121ad9272b840" providerId="LiveId" clId="{C46A4DCC-C0E9-475B-9A2B-4DA5BBA83642}" dt="2021-06-22T06:25:05.190" v="4432" actId="14100"/>
        <pc:sldMkLst>
          <pc:docMk/>
          <pc:sldMk cId="1966987427" sldId="687"/>
        </pc:sldMkLst>
        <pc:spChg chg="mod">
          <ac:chgData name="vajira balasuriya" userId="006121ad9272b840" providerId="LiveId" clId="{C46A4DCC-C0E9-475B-9A2B-4DA5BBA83642}" dt="2021-06-22T06:24:07.335" v="4424" actId="6549"/>
          <ac:spMkLst>
            <pc:docMk/>
            <pc:sldMk cId="1966987427" sldId="687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25:00.710" v="4431" actId="1076"/>
          <ac:spMkLst>
            <pc:docMk/>
            <pc:sldMk cId="1966987427" sldId="687"/>
            <ac:spMk id="6" creationId="{3089FE93-05B4-4B47-8A26-993F81C506F3}"/>
          </ac:spMkLst>
        </pc:spChg>
        <pc:spChg chg="del">
          <ac:chgData name="vajira balasuriya" userId="006121ad9272b840" providerId="LiveId" clId="{C46A4DCC-C0E9-475B-9A2B-4DA5BBA83642}" dt="2021-06-22T06:24:15.890" v="4425" actId="478"/>
          <ac:spMkLst>
            <pc:docMk/>
            <pc:sldMk cId="1966987427" sldId="687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25:05.190" v="4432" actId="14100"/>
          <ac:spMkLst>
            <pc:docMk/>
            <pc:sldMk cId="1966987427" sldId="687"/>
            <ac:spMk id="8" creationId="{D81B1216-EFC4-47B2-90E2-5993BF86A680}"/>
          </ac:spMkLst>
        </pc:spChg>
      </pc:sldChg>
      <pc:sldChg chg="modSp mod">
        <pc:chgData name="vajira balasuriya" userId="006121ad9272b840" providerId="LiveId" clId="{C46A4DCC-C0E9-475B-9A2B-4DA5BBA83642}" dt="2021-06-22T06:26:04.302" v="4595" actId="20577"/>
        <pc:sldMkLst>
          <pc:docMk/>
          <pc:sldMk cId="2838086520" sldId="688"/>
        </pc:sldMkLst>
        <pc:spChg chg="mod">
          <ac:chgData name="vajira balasuriya" userId="006121ad9272b840" providerId="LiveId" clId="{C46A4DCC-C0E9-475B-9A2B-4DA5BBA83642}" dt="2021-06-22T06:25:30.741" v="4468" actId="6549"/>
          <ac:spMkLst>
            <pc:docMk/>
            <pc:sldMk cId="2838086520" sldId="688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6:04.302" v="4595" actId="20577"/>
          <ac:spMkLst>
            <pc:docMk/>
            <pc:sldMk cId="2838086520" sldId="688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27:22.681" v="4652" actId="6549"/>
        <pc:sldMkLst>
          <pc:docMk/>
          <pc:sldMk cId="3832890505" sldId="689"/>
        </pc:sldMkLst>
        <pc:spChg chg="mod">
          <ac:chgData name="vajira balasuriya" userId="006121ad9272b840" providerId="LiveId" clId="{C46A4DCC-C0E9-475B-9A2B-4DA5BBA83642}" dt="2021-06-22T06:26:36.297" v="4632" actId="6549"/>
          <ac:spMkLst>
            <pc:docMk/>
            <pc:sldMk cId="3832890505" sldId="689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7:22.681" v="4652" actId="6549"/>
          <ac:spMkLst>
            <pc:docMk/>
            <pc:sldMk cId="3832890505" sldId="689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28:10.835" v="4732" actId="5793"/>
        <pc:sldMkLst>
          <pc:docMk/>
          <pc:sldMk cId="4141484186" sldId="690"/>
        </pc:sldMkLst>
        <pc:spChg chg="mod">
          <ac:chgData name="vajira balasuriya" userId="006121ad9272b840" providerId="LiveId" clId="{C46A4DCC-C0E9-475B-9A2B-4DA5BBA83642}" dt="2021-06-22T06:27:55.107" v="4698" actId="6549"/>
          <ac:spMkLst>
            <pc:docMk/>
            <pc:sldMk cId="4141484186" sldId="690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8:10.835" v="4732" actId="5793"/>
          <ac:spMkLst>
            <pc:docMk/>
            <pc:sldMk cId="4141484186" sldId="690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31:44.154" v="4811" actId="20577"/>
        <pc:sldMkLst>
          <pc:docMk/>
          <pc:sldMk cId="1597710940" sldId="691"/>
        </pc:sldMkLst>
        <pc:spChg chg="mod">
          <ac:chgData name="vajira balasuriya" userId="006121ad9272b840" providerId="LiveId" clId="{C46A4DCC-C0E9-475B-9A2B-4DA5BBA83642}" dt="2021-06-22T06:31:19.018" v="4797" actId="313"/>
          <ac:spMkLst>
            <pc:docMk/>
            <pc:sldMk cId="1597710940" sldId="691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31:44.154" v="4811" actId="20577"/>
          <ac:spMkLst>
            <pc:docMk/>
            <pc:sldMk cId="1597710940" sldId="691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32:54.376" v="4879" actId="6549"/>
        <pc:sldMkLst>
          <pc:docMk/>
          <pc:sldMk cId="2154058436" sldId="692"/>
        </pc:sldMkLst>
        <pc:spChg chg="mod">
          <ac:chgData name="vajira balasuriya" userId="006121ad9272b840" providerId="LiveId" clId="{C46A4DCC-C0E9-475B-9A2B-4DA5BBA83642}" dt="2021-06-22T06:32:04.294" v="4859" actId="6549"/>
          <ac:spMkLst>
            <pc:docMk/>
            <pc:sldMk cId="2154058436" sldId="692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32:54.376" v="4879" actId="6549"/>
          <ac:spMkLst>
            <pc:docMk/>
            <pc:sldMk cId="2154058436" sldId="692"/>
            <ac:spMk id="7" creationId="{12676FC4-67BE-48B6-AB99-BB5DDB8090B2}"/>
          </ac:spMkLst>
        </pc:spChg>
      </pc:sldChg>
      <pc:sldChg chg="delSp modSp mod">
        <pc:chgData name="vajira balasuriya" userId="006121ad9272b840" providerId="LiveId" clId="{C46A4DCC-C0E9-475B-9A2B-4DA5BBA83642}" dt="2021-06-22T06:35:37.510" v="4959" actId="1076"/>
        <pc:sldMkLst>
          <pc:docMk/>
          <pc:sldMk cId="1942710269" sldId="693"/>
        </pc:sldMkLst>
        <pc:spChg chg="mod">
          <ac:chgData name="vajira balasuriya" userId="006121ad9272b840" providerId="LiveId" clId="{C46A4DCC-C0E9-475B-9A2B-4DA5BBA83642}" dt="2021-06-22T06:35:37.510" v="4959" actId="1076"/>
          <ac:spMkLst>
            <pc:docMk/>
            <pc:sldMk cId="1942710269" sldId="693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35:02.425" v="4958" actId="478"/>
          <ac:spMkLst>
            <pc:docMk/>
            <pc:sldMk cId="1942710269" sldId="693"/>
            <ac:spMk id="7" creationId="{12676FC4-67BE-48B6-AB99-BB5DDB8090B2}"/>
          </ac:spMkLst>
        </pc:spChg>
      </pc:sldChg>
      <pc:sldChg chg="addSp delSp modSp mod">
        <pc:chgData name="vajira balasuriya" userId="006121ad9272b840" providerId="LiveId" clId="{C46A4DCC-C0E9-475B-9A2B-4DA5BBA83642}" dt="2021-06-22T06:36:13.382" v="5019" actId="14100"/>
        <pc:sldMkLst>
          <pc:docMk/>
          <pc:sldMk cId="2197374153" sldId="694"/>
        </pc:sldMkLst>
        <pc:spChg chg="mod">
          <ac:chgData name="vajira balasuriya" userId="006121ad9272b840" providerId="LiveId" clId="{C46A4DCC-C0E9-475B-9A2B-4DA5BBA83642}" dt="2021-06-22T06:36:00.962" v="5016" actId="6549"/>
          <ac:spMkLst>
            <pc:docMk/>
            <pc:sldMk cId="2197374153" sldId="694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36:13.382" v="5019" actId="14100"/>
          <ac:spMkLst>
            <pc:docMk/>
            <pc:sldMk cId="2197374153" sldId="694"/>
            <ac:spMk id="6" creationId="{4FACC610-A438-4A02-8E86-BCC29F71A7BF}"/>
          </ac:spMkLst>
        </pc:spChg>
        <pc:spChg chg="del">
          <ac:chgData name="vajira balasuriya" userId="006121ad9272b840" providerId="LiveId" clId="{C46A4DCC-C0E9-475B-9A2B-4DA5BBA83642}" dt="2021-06-22T06:36:04.217" v="5017" actId="478"/>
          <ac:spMkLst>
            <pc:docMk/>
            <pc:sldMk cId="2197374153" sldId="694"/>
            <ac:spMk id="7" creationId="{12676FC4-67BE-48B6-AB99-BB5DDB8090B2}"/>
          </ac:spMkLst>
        </pc:spChg>
      </pc:sldChg>
      <pc:sldChg chg="addSp delSp modSp mod">
        <pc:chgData name="vajira balasuriya" userId="006121ad9272b840" providerId="LiveId" clId="{C46A4DCC-C0E9-475B-9A2B-4DA5BBA83642}" dt="2021-06-22T06:37:26.374" v="5101" actId="1076"/>
        <pc:sldMkLst>
          <pc:docMk/>
          <pc:sldMk cId="1460488579" sldId="695"/>
        </pc:sldMkLst>
        <pc:spChg chg="mod">
          <ac:chgData name="vajira balasuriya" userId="006121ad9272b840" providerId="LiveId" clId="{C46A4DCC-C0E9-475B-9A2B-4DA5BBA83642}" dt="2021-06-22T06:36:35.268" v="5082" actId="6549"/>
          <ac:spMkLst>
            <pc:docMk/>
            <pc:sldMk cId="1460488579" sldId="695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37:13.681" v="5096" actId="478"/>
          <ac:spMkLst>
            <pc:docMk/>
            <pc:sldMk cId="1460488579" sldId="695"/>
            <ac:spMk id="6" creationId="{FC784DE9-27B6-41B9-AA2E-ACA23A78EB59}"/>
          </ac:spMkLst>
        </pc:spChg>
        <pc:spChg chg="mod">
          <ac:chgData name="vajira balasuriya" userId="006121ad9272b840" providerId="LiveId" clId="{C46A4DCC-C0E9-475B-9A2B-4DA5BBA83642}" dt="2021-06-22T06:37:16.662" v="5097" actId="14100"/>
          <ac:spMkLst>
            <pc:docMk/>
            <pc:sldMk cId="1460488579" sldId="695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37:26.374" v="5101" actId="1076"/>
          <ac:spMkLst>
            <pc:docMk/>
            <pc:sldMk cId="1460488579" sldId="695"/>
            <ac:spMk id="8" creationId="{3C1071EE-CA6E-4B15-B064-730D85E9DED4}"/>
          </ac:spMkLst>
        </pc:spChg>
      </pc:sldChg>
      <pc:sldChg chg="addSp delSp modSp mod">
        <pc:chgData name="vajira balasuriya" userId="006121ad9272b840" providerId="LiveId" clId="{C46A4DCC-C0E9-475B-9A2B-4DA5BBA83642}" dt="2021-06-22T06:39:49.334" v="5195" actId="1076"/>
        <pc:sldMkLst>
          <pc:docMk/>
          <pc:sldMk cId="1402492945" sldId="696"/>
        </pc:sldMkLst>
        <pc:spChg chg="add mod">
          <ac:chgData name="vajira balasuriya" userId="006121ad9272b840" providerId="LiveId" clId="{C46A4DCC-C0E9-475B-9A2B-4DA5BBA83642}" dt="2021-06-22T06:39:49.334" v="5195" actId="1076"/>
          <ac:spMkLst>
            <pc:docMk/>
            <pc:sldMk cId="1402492945" sldId="696"/>
            <ac:spMk id="2" creationId="{45D25307-1783-4669-B8EE-C006AF72094D}"/>
          </ac:spMkLst>
        </pc:spChg>
        <pc:spChg chg="mod">
          <ac:chgData name="vajira balasuriya" userId="006121ad9272b840" providerId="LiveId" clId="{C46A4DCC-C0E9-475B-9A2B-4DA5BBA83642}" dt="2021-06-22T06:37:55.157" v="5159" actId="6549"/>
          <ac:spMkLst>
            <pc:docMk/>
            <pc:sldMk cId="1402492945" sldId="696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38:08.741" v="5160" actId="478"/>
          <ac:spMkLst>
            <pc:docMk/>
            <pc:sldMk cId="1402492945" sldId="696"/>
            <ac:spMk id="7" creationId="{12676FC4-67BE-48B6-AB99-BB5DDB8090B2}"/>
          </ac:spMkLst>
        </pc:spChg>
        <pc:spChg chg="mod">
          <ac:chgData name="vajira balasuriya" userId="006121ad9272b840" providerId="LiveId" clId="{C46A4DCC-C0E9-475B-9A2B-4DA5BBA83642}" dt="2021-06-22T06:38:26.712" v="5161"/>
          <ac:spMkLst>
            <pc:docMk/>
            <pc:sldMk cId="1402492945" sldId="696"/>
            <ac:spMk id="8" creationId="{DD54A206-8675-4BA1-8767-715E9C6BFA68}"/>
          </ac:spMkLst>
        </pc:spChg>
        <pc:spChg chg="mod">
          <ac:chgData name="vajira balasuriya" userId="006121ad9272b840" providerId="LiveId" clId="{C46A4DCC-C0E9-475B-9A2B-4DA5BBA83642}" dt="2021-06-22T06:38:26.712" v="5161"/>
          <ac:spMkLst>
            <pc:docMk/>
            <pc:sldMk cId="1402492945" sldId="696"/>
            <ac:spMk id="9" creationId="{9CF911FE-942C-464A-9A05-C06FE741AD80}"/>
          </ac:spMkLst>
        </pc:spChg>
        <pc:spChg chg="add del mod">
          <ac:chgData name="vajira balasuriya" userId="006121ad9272b840" providerId="LiveId" clId="{C46A4DCC-C0E9-475B-9A2B-4DA5BBA83642}" dt="2021-06-22T06:38:58.225" v="5166" actId="478"/>
          <ac:spMkLst>
            <pc:docMk/>
            <pc:sldMk cId="1402492945" sldId="696"/>
            <ac:spMk id="10" creationId="{9EAFCD33-3FBE-401E-927E-C6F765C66051}"/>
          </ac:spMkLst>
        </pc:spChg>
        <pc:grpChg chg="add del mod">
          <ac:chgData name="vajira balasuriya" userId="006121ad9272b840" providerId="LiveId" clId="{C46A4DCC-C0E9-475B-9A2B-4DA5BBA83642}" dt="2021-06-22T06:38:29.201" v="5162" actId="478"/>
          <ac:grpSpMkLst>
            <pc:docMk/>
            <pc:sldMk cId="1402492945" sldId="696"/>
            <ac:grpSpMk id="6" creationId="{B2E1E793-4A9E-425F-AA8A-E2D86A304B1E}"/>
          </ac:grpSpMkLst>
        </pc:grpChg>
      </pc:sldChg>
      <pc:sldChg chg="del">
        <pc:chgData name="vajira balasuriya" userId="006121ad9272b840" providerId="LiveId" clId="{C46A4DCC-C0E9-475B-9A2B-4DA5BBA83642}" dt="2021-06-22T06:40:29.676" v="5196" actId="47"/>
        <pc:sldMkLst>
          <pc:docMk/>
          <pc:sldMk cId="2110715117" sldId="697"/>
        </pc:sldMkLst>
      </pc:sldChg>
      <pc:sldChg chg="addSp modSp mod">
        <pc:chgData name="vajira balasuriya" userId="006121ad9272b840" providerId="LiveId" clId="{C46A4DCC-C0E9-475B-9A2B-4DA5BBA83642}" dt="2021-06-22T06:45:05.446" v="5432" actId="14100"/>
        <pc:sldMkLst>
          <pc:docMk/>
          <pc:sldMk cId="3958755682" sldId="698"/>
        </pc:sldMkLst>
        <pc:spChg chg="mod">
          <ac:chgData name="vajira balasuriya" userId="006121ad9272b840" providerId="LiveId" clId="{C46A4DCC-C0E9-475B-9A2B-4DA5BBA83642}" dt="2021-06-22T06:40:43.287" v="5250" actId="6549"/>
          <ac:spMkLst>
            <pc:docMk/>
            <pc:sldMk cId="3958755682" sldId="698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41:29.982" v="5360" actId="14100"/>
          <ac:spMkLst>
            <pc:docMk/>
            <pc:sldMk cId="3958755682" sldId="698"/>
            <ac:spMk id="7" creationId="{12676FC4-67BE-48B6-AB99-BB5DDB8090B2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8" creationId="{2EA9E9B4-663F-485E-9A6A-1067AB27C540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9" creationId="{3F870C9E-207F-4A2C-9F13-429D2322B5A1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0" creationId="{F5EAF32A-D47D-46B5-8DC4-D9E9A759CC79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1" creationId="{32442CD5-942D-47E7-B5CC-71B30AAD0B3D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2" creationId="{79632CF0-CA77-4D5B-937C-21E6641DAED1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3" creationId="{CDD1BB55-D4FB-40DF-B085-AE4E7052A9EB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4" creationId="{126D2D63-E6B0-43C6-8C06-1D7C17D53925}"/>
          </ac:spMkLst>
        </pc:spChg>
        <pc:spChg chg="add mod">
          <ac:chgData name="vajira balasuriya" userId="006121ad9272b840" providerId="LiveId" clId="{C46A4DCC-C0E9-475B-9A2B-4DA5BBA83642}" dt="2021-06-22T06:44:01.974" v="5397" actId="14100"/>
          <ac:spMkLst>
            <pc:docMk/>
            <pc:sldMk cId="3958755682" sldId="698"/>
            <ac:spMk id="15" creationId="{68E7D8DF-18AD-432E-88C6-CCBAF422B9D4}"/>
          </ac:spMkLst>
        </pc:spChg>
        <pc:spChg chg="add mod">
          <ac:chgData name="vajira balasuriya" userId="006121ad9272b840" providerId="LiveId" clId="{C46A4DCC-C0E9-475B-9A2B-4DA5BBA83642}" dt="2021-06-22T06:44:07.293" v="5398" actId="1076"/>
          <ac:spMkLst>
            <pc:docMk/>
            <pc:sldMk cId="3958755682" sldId="698"/>
            <ac:spMk id="16" creationId="{D99192A7-C9DB-4A48-BA89-48613F4392B1}"/>
          </ac:spMkLst>
        </pc:spChg>
        <pc:spChg chg="add mod">
          <ac:chgData name="vajira balasuriya" userId="006121ad9272b840" providerId="LiveId" clId="{C46A4DCC-C0E9-475B-9A2B-4DA5BBA83642}" dt="2021-06-22T06:44:11.381" v="5399" actId="1076"/>
          <ac:spMkLst>
            <pc:docMk/>
            <pc:sldMk cId="3958755682" sldId="698"/>
            <ac:spMk id="17" creationId="{9FE7F668-C913-44D3-82C3-7C31ED871644}"/>
          </ac:spMkLst>
        </pc:spChg>
        <pc:spChg chg="add mod">
          <ac:chgData name="vajira balasuriya" userId="006121ad9272b840" providerId="LiveId" clId="{C46A4DCC-C0E9-475B-9A2B-4DA5BBA83642}" dt="2021-06-22T06:43:58.525" v="5396" actId="1076"/>
          <ac:spMkLst>
            <pc:docMk/>
            <pc:sldMk cId="3958755682" sldId="698"/>
            <ac:spMk id="18" creationId="{D5C273C2-9D1A-4248-BB3F-E049EB2C1780}"/>
          </ac:spMkLst>
        </pc:spChg>
        <pc:spChg chg="add mod">
          <ac:chgData name="vajira balasuriya" userId="006121ad9272b840" providerId="LiveId" clId="{C46A4DCC-C0E9-475B-9A2B-4DA5BBA83642}" dt="2021-06-22T06:43:47.621" v="5394" actId="1076"/>
          <ac:spMkLst>
            <pc:docMk/>
            <pc:sldMk cId="3958755682" sldId="698"/>
            <ac:spMk id="19" creationId="{7D5D4803-6099-4EC9-9AF8-146938EC3C54}"/>
          </ac:spMkLst>
        </pc:spChg>
        <pc:spChg chg="add mod">
          <ac:chgData name="vajira balasuriya" userId="006121ad9272b840" providerId="LiveId" clId="{C46A4DCC-C0E9-475B-9A2B-4DA5BBA83642}" dt="2021-06-22T06:44:24.501" v="5401" actId="1076"/>
          <ac:spMkLst>
            <pc:docMk/>
            <pc:sldMk cId="3958755682" sldId="698"/>
            <ac:spMk id="20" creationId="{D70F582B-F2C0-4975-A959-984B6C67A797}"/>
          </ac:spMkLst>
        </pc:spChg>
        <pc:spChg chg="add mod">
          <ac:chgData name="vajira balasuriya" userId="006121ad9272b840" providerId="LiveId" clId="{C46A4DCC-C0E9-475B-9A2B-4DA5BBA83642}" dt="2021-06-22T06:45:05.446" v="5432" actId="14100"/>
          <ac:spMkLst>
            <pc:docMk/>
            <pc:sldMk cId="3958755682" sldId="698"/>
            <ac:spMk id="21" creationId="{C768B8BC-1D2C-4822-AE76-93B367400EAC}"/>
          </ac:spMkLst>
        </pc:spChg>
        <pc:spChg chg="add mod">
          <ac:chgData name="vajira balasuriya" userId="006121ad9272b840" providerId="LiveId" clId="{C46A4DCC-C0E9-475B-9A2B-4DA5BBA83642}" dt="2021-06-22T06:44:45.086" v="5404" actId="1076"/>
          <ac:spMkLst>
            <pc:docMk/>
            <pc:sldMk cId="3958755682" sldId="698"/>
            <ac:spMk id="22" creationId="{9809E8AD-500F-4144-8498-E1588499A3E4}"/>
          </ac:spMkLst>
        </pc:spChg>
        <pc:grpChg chg="add mod">
          <ac:chgData name="vajira balasuriya" userId="006121ad9272b840" providerId="LiveId" clId="{C46A4DCC-C0E9-475B-9A2B-4DA5BBA83642}" dt="2021-06-22T06:41:45.558" v="5363" actId="14100"/>
          <ac:grpSpMkLst>
            <pc:docMk/>
            <pc:sldMk cId="3958755682" sldId="698"/>
            <ac:grpSpMk id="6" creationId="{E995C15A-1B07-4103-AAB9-603639D934D3}"/>
          </ac:grpSpMkLst>
        </pc:grpChg>
      </pc:sldChg>
      <pc:sldChg chg="modSp mod">
        <pc:chgData name="vajira balasuriya" userId="006121ad9272b840" providerId="LiveId" clId="{C46A4DCC-C0E9-475B-9A2B-4DA5BBA83642}" dt="2021-06-22T06:46:02.479" v="5499" actId="6549"/>
        <pc:sldMkLst>
          <pc:docMk/>
          <pc:sldMk cId="568880471" sldId="699"/>
        </pc:sldMkLst>
        <pc:spChg chg="mod">
          <ac:chgData name="vajira balasuriya" userId="006121ad9272b840" providerId="LiveId" clId="{C46A4DCC-C0E9-475B-9A2B-4DA5BBA83642}" dt="2021-06-22T06:45:37.655" v="5489" actId="6549"/>
          <ac:spMkLst>
            <pc:docMk/>
            <pc:sldMk cId="568880471" sldId="699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46:02.479" v="5499" actId="6549"/>
          <ac:spMkLst>
            <pc:docMk/>
            <pc:sldMk cId="568880471" sldId="699"/>
            <ac:spMk id="7" creationId="{12676FC4-67BE-48B6-AB99-BB5DDB8090B2}"/>
          </ac:spMkLst>
        </pc:spChg>
      </pc:sldChg>
      <pc:sldChg chg="addSp delSp modSp mod">
        <pc:chgData name="vajira balasuriya" userId="006121ad9272b840" providerId="LiveId" clId="{C46A4DCC-C0E9-475B-9A2B-4DA5BBA83642}" dt="2021-06-22T06:53:49.336" v="5906" actId="2062"/>
        <pc:sldMkLst>
          <pc:docMk/>
          <pc:sldMk cId="1016883266" sldId="700"/>
        </pc:sldMkLst>
        <pc:spChg chg="mod">
          <ac:chgData name="vajira balasuriya" userId="006121ad9272b840" providerId="LiveId" clId="{C46A4DCC-C0E9-475B-9A2B-4DA5BBA83642}" dt="2021-06-22T06:46:31.042" v="5547" actId="6549"/>
          <ac:spMkLst>
            <pc:docMk/>
            <pc:sldMk cId="1016883266" sldId="700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46:37.702" v="5548" actId="478"/>
          <ac:spMkLst>
            <pc:docMk/>
            <pc:sldMk cId="1016883266" sldId="700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52:35.984" v="5880" actId="5793"/>
          <ac:spMkLst>
            <pc:docMk/>
            <pc:sldMk cId="1016883266" sldId="700"/>
            <ac:spMk id="8" creationId="{37197D54-11EE-468F-8DFB-36C8F7CEEA25}"/>
          </ac:spMkLst>
        </pc:spChg>
        <pc:graphicFrameChg chg="add mod modGraphic">
          <ac:chgData name="vajira balasuriya" userId="006121ad9272b840" providerId="LiveId" clId="{C46A4DCC-C0E9-475B-9A2B-4DA5BBA83642}" dt="2021-06-22T06:53:49.336" v="5906" actId="2062"/>
          <ac:graphicFrameMkLst>
            <pc:docMk/>
            <pc:sldMk cId="1016883266" sldId="700"/>
            <ac:graphicFrameMk id="2" creationId="{6A111317-BA19-4218-A2C8-AB9582A072F5}"/>
          </ac:graphicFrameMkLst>
        </pc:graphicFrameChg>
        <pc:graphicFrameChg chg="add del mod modGraphic">
          <ac:chgData name="vajira balasuriya" userId="006121ad9272b840" providerId="LiveId" clId="{C46A4DCC-C0E9-475B-9A2B-4DA5BBA83642}" dt="2021-06-22T06:47:46.805" v="5562" actId="478"/>
          <ac:graphicFrameMkLst>
            <pc:docMk/>
            <pc:sldMk cId="1016883266" sldId="700"/>
            <ac:graphicFrameMk id="6" creationId="{138858C8-6515-449B-A804-759B3CA3FA35}"/>
          </ac:graphicFrameMkLst>
        </pc:graphicFrameChg>
      </pc:sldChg>
      <pc:sldChg chg="addSp delSp modSp mod">
        <pc:chgData name="vajira balasuriya" userId="006121ad9272b840" providerId="LiveId" clId="{C46A4DCC-C0E9-475B-9A2B-4DA5BBA83642}" dt="2021-06-22T07:14:08.012" v="6316" actId="14100"/>
        <pc:sldMkLst>
          <pc:docMk/>
          <pc:sldMk cId="3358577915" sldId="701"/>
        </pc:sldMkLst>
        <pc:spChg chg="mod">
          <ac:chgData name="vajira balasuriya" userId="006121ad9272b840" providerId="LiveId" clId="{C46A4DCC-C0E9-475B-9A2B-4DA5BBA83642}" dt="2021-06-22T06:54:25.901" v="5933" actId="6549"/>
          <ac:spMkLst>
            <pc:docMk/>
            <pc:sldMk cId="3358577915" sldId="701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7:14:08.012" v="6316" actId="14100"/>
          <ac:spMkLst>
            <pc:docMk/>
            <pc:sldMk cId="3358577915" sldId="701"/>
            <ac:spMk id="6" creationId="{5E4DC867-0560-49CA-82A0-F682CB5A98ED}"/>
          </ac:spMkLst>
        </pc:spChg>
        <pc:spChg chg="del">
          <ac:chgData name="vajira balasuriya" userId="006121ad9272b840" providerId="LiveId" clId="{C46A4DCC-C0E9-475B-9A2B-4DA5BBA83642}" dt="2021-06-22T06:54:29.527" v="5934" actId="478"/>
          <ac:spMkLst>
            <pc:docMk/>
            <pc:sldMk cId="3358577915" sldId="701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56:08.477" v="5948" actId="14100"/>
          <ac:spMkLst>
            <pc:docMk/>
            <pc:sldMk cId="3358577915" sldId="701"/>
            <ac:spMk id="8" creationId="{14862CD8-2E69-4840-9FEF-EB630F293CCF}"/>
          </ac:spMkLst>
        </pc:spChg>
        <pc:spChg chg="add mod">
          <ac:chgData name="vajira balasuriya" userId="006121ad9272b840" providerId="LiveId" clId="{C46A4DCC-C0E9-475B-9A2B-4DA5BBA83642}" dt="2021-06-22T06:55:40.414" v="5942" actId="1076"/>
          <ac:spMkLst>
            <pc:docMk/>
            <pc:sldMk cId="3358577915" sldId="701"/>
            <ac:spMk id="10" creationId="{0E715372-D6A1-41AA-A266-10824DCD5159}"/>
          </ac:spMkLst>
        </pc:spChg>
        <pc:spChg chg="add mod">
          <ac:chgData name="vajira balasuriya" userId="006121ad9272b840" providerId="LiveId" clId="{C46A4DCC-C0E9-475B-9A2B-4DA5BBA83642}" dt="2021-06-22T06:56:53.661" v="5958" actId="1076"/>
          <ac:spMkLst>
            <pc:docMk/>
            <pc:sldMk cId="3358577915" sldId="701"/>
            <ac:spMk id="11" creationId="{CE8B9E9B-DBB2-4BFE-ADEC-CD30C04BC1AC}"/>
          </ac:spMkLst>
        </pc:spChg>
        <pc:graphicFrameChg chg="add mod modGraphic">
          <ac:chgData name="vajira balasuriya" userId="006121ad9272b840" providerId="LiveId" clId="{C46A4DCC-C0E9-475B-9A2B-4DA5BBA83642}" dt="2021-06-22T06:56:20.176" v="5952" actId="113"/>
          <ac:graphicFrameMkLst>
            <pc:docMk/>
            <pc:sldMk cId="3358577915" sldId="701"/>
            <ac:graphicFrameMk id="9" creationId="{F7ED26A6-09A9-457A-A1B9-C45DE1491694}"/>
          </ac:graphicFrameMkLst>
        </pc:graphicFrameChg>
      </pc:sldChg>
      <pc:sldChg chg="del">
        <pc:chgData name="vajira balasuriya" userId="006121ad9272b840" providerId="LiveId" clId="{C46A4DCC-C0E9-475B-9A2B-4DA5BBA83642}" dt="2021-06-22T06:57:09.829" v="5959" actId="47"/>
        <pc:sldMkLst>
          <pc:docMk/>
          <pc:sldMk cId="4150211521" sldId="702"/>
        </pc:sldMkLst>
      </pc:sldChg>
      <pc:sldChg chg="del">
        <pc:chgData name="vajira balasuriya" userId="006121ad9272b840" providerId="LiveId" clId="{C46A4DCC-C0E9-475B-9A2B-4DA5BBA83642}" dt="2021-06-22T06:57:12.040" v="5960" actId="47"/>
        <pc:sldMkLst>
          <pc:docMk/>
          <pc:sldMk cId="1952516659" sldId="703"/>
        </pc:sldMkLst>
      </pc:sldChg>
      <pc:sldChg chg="addSp delSp modSp mod">
        <pc:chgData name="vajira balasuriya" userId="006121ad9272b840" providerId="LiveId" clId="{C46A4DCC-C0E9-475B-9A2B-4DA5BBA83642}" dt="2021-06-22T07:07:36.756" v="6121" actId="1076"/>
        <pc:sldMkLst>
          <pc:docMk/>
          <pc:sldMk cId="2393873648" sldId="704"/>
        </pc:sldMkLst>
        <pc:spChg chg="mod">
          <ac:chgData name="vajira balasuriya" userId="006121ad9272b840" providerId="LiveId" clId="{C46A4DCC-C0E9-475B-9A2B-4DA5BBA83642}" dt="2021-06-22T06:57:26.385" v="6006" actId="6549"/>
          <ac:spMkLst>
            <pc:docMk/>
            <pc:sldMk cId="2393873648" sldId="704"/>
            <ac:spMk id="5" creationId="{83066283-CEB5-4729-AA8F-902D97133FC7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6" creationId="{DDA4481C-5051-4E8E-AC3C-8826D82FF0C4}"/>
          </ac:spMkLst>
        </pc:spChg>
        <pc:spChg chg="del">
          <ac:chgData name="vajira balasuriya" userId="006121ad9272b840" providerId="LiveId" clId="{C46A4DCC-C0E9-475B-9A2B-4DA5BBA83642}" dt="2021-06-22T06:57:54.919" v="6007" actId="478"/>
          <ac:spMkLst>
            <pc:docMk/>
            <pc:sldMk cId="2393873648" sldId="704"/>
            <ac:spMk id="7" creationId="{12676FC4-67BE-48B6-AB99-BB5DDB8090B2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8" creationId="{03D20924-2E93-4FE9-A899-9E198FE641AA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9" creationId="{E06EF24C-25BC-4441-997B-DE4D5678F3C6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0" creationId="{DC22C980-D52B-42C0-ADDC-15B5367E4341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1" creationId="{63B589D8-097C-4C76-ADE8-91A89AF0595B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2" creationId="{AE151851-5FF6-42AE-A881-0658A0351674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3" creationId="{4D5BAD94-91FD-440D-8DAB-DA7BF26C4DE9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5" creationId="{D4B80CB3-36F4-4C35-9980-2120B479F304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6" creationId="{56BFE783-35C6-4B52-BD23-0C6C8CA9B95F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7" creationId="{28E27440-9360-4776-A7BD-9E4E30CC2C17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8" creationId="{9840A3DA-C8AC-4BA4-BE5B-EE4680219DC7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9" creationId="{77D6DFBE-DDFD-426C-92AB-1332E397636B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0" creationId="{CA4169E3-6C16-4721-BECC-0CDF54F625D1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1" creationId="{31ED9754-EC56-42C0-89B4-29025C9FF208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2" creationId="{90E30267-F771-4213-A353-0D0A1253C75E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3" creationId="{2A7C6AF5-7D8A-456F-A09F-4A64F6EF1D44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4" creationId="{4238989B-F97F-415A-ADC2-0F22487CD584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5" creationId="{97CC9030-19EA-4FDB-86BB-F9558C6BC51D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6" creationId="{588CF3F6-45AA-4033-A581-571853DE2550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7" creationId="{497E3D43-9026-4242-A6A0-E49FC3DBEF53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29" creationId="{199BF82C-09DA-4A30-8696-FB05A5A51855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0" creationId="{4D464AC8-FF36-4D89-9822-9C0407EC138F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1" creationId="{ED4ABCA5-C8E2-40B0-B97A-E9E1F6D11EF0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2" creationId="{9890079F-12F9-4394-B2C3-E3D688B1AF37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3" creationId="{F549F4C2-94D7-4638-8A8C-193C5EB6D27B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4" creationId="{76083131-2FF9-4C2E-A91E-ED7FFB1E0ECB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5" creationId="{563EA45D-2581-496E-BCF3-20C1815A1ADA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6" creationId="{2FADBBB0-BEA1-4649-A492-B7CF912CCF70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7" creationId="{E500C64C-1FA4-49F6-A9BB-2D40C9A97A91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8" creationId="{7909EA41-6CF7-4BC1-B065-4C20AB73AAD6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9" creationId="{C10F8662-5DD4-4842-9466-E8846A730286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40" creationId="{18D3CBBA-10F7-4EC3-BCEF-75146773259A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41" creationId="{898D643F-6BB8-4D5F-8E7E-D1DF0F96AD29}"/>
          </ac:spMkLst>
        </pc:spChg>
        <pc:spChg chg="add del mod">
          <ac:chgData name="vajira balasuriya" userId="006121ad9272b840" providerId="LiveId" clId="{C46A4DCC-C0E9-475B-9A2B-4DA5BBA83642}" dt="2021-06-22T07:01:23.199" v="6027" actId="478"/>
          <ac:spMkLst>
            <pc:docMk/>
            <pc:sldMk cId="2393873648" sldId="704"/>
            <ac:spMk id="42" creationId="{ED9CF9F7-AE63-4355-86E8-853D27A7BCE8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4" creationId="{AD72BCFD-6AEE-4F59-8F9D-2CA26F681404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5" creationId="{6330C8D6-44A4-4829-8B7C-48BC19BEF409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6" creationId="{1C1A4F94-C45C-49F6-B82A-7A800EA23EE3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7" creationId="{310D3F77-1D68-45D7-B041-C6340B3CEB0C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8" creationId="{2E1265F3-F387-498A-A58D-B34613D1D9C8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9" creationId="{DB3239E3-AD4C-44C5-8AEC-AE15C0F451EE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50" creationId="{E32903F8-B220-4772-9D6B-F5A58D89E859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51" creationId="{7908A0E0-B959-46BA-BE3E-DA43720C5483}"/>
          </ac:spMkLst>
        </pc:spChg>
        <pc:spChg chg="add mod">
          <ac:chgData name="vajira balasuriya" userId="006121ad9272b840" providerId="LiveId" clId="{C46A4DCC-C0E9-475B-9A2B-4DA5BBA83642}" dt="2021-06-22T07:05:41.477" v="6087" actId="1076"/>
          <ac:spMkLst>
            <pc:docMk/>
            <pc:sldMk cId="2393873648" sldId="704"/>
            <ac:spMk id="52" creationId="{C7CD4EC4-75E7-46C8-9DBE-62709AAACD58}"/>
          </ac:spMkLst>
        </pc:spChg>
        <pc:spChg chg="add mod">
          <ac:chgData name="vajira balasuriya" userId="006121ad9272b840" providerId="LiveId" clId="{C46A4DCC-C0E9-475B-9A2B-4DA5BBA83642}" dt="2021-06-22T07:07:36.756" v="6121" actId="1076"/>
          <ac:spMkLst>
            <pc:docMk/>
            <pc:sldMk cId="2393873648" sldId="704"/>
            <ac:spMk id="53" creationId="{590DA521-921F-471A-BFDB-3F88AA57F491}"/>
          </ac:spMkLst>
        </pc:spChg>
        <pc:spChg chg="add mod">
          <ac:chgData name="vajira balasuriya" userId="006121ad9272b840" providerId="LiveId" clId="{C46A4DCC-C0E9-475B-9A2B-4DA5BBA83642}" dt="2021-06-22T07:07:15.341" v="6114" actId="14100"/>
          <ac:spMkLst>
            <pc:docMk/>
            <pc:sldMk cId="2393873648" sldId="704"/>
            <ac:spMk id="54" creationId="{0B127EA6-33A3-47A5-AF9B-95492FA67465}"/>
          </ac:spMkLst>
        </pc:spChg>
        <pc:spChg chg="add mod">
          <ac:chgData name="vajira balasuriya" userId="006121ad9272b840" providerId="LiveId" clId="{C46A4DCC-C0E9-475B-9A2B-4DA5BBA83642}" dt="2021-06-22T07:07:18.757" v="6115" actId="14100"/>
          <ac:spMkLst>
            <pc:docMk/>
            <pc:sldMk cId="2393873648" sldId="704"/>
            <ac:spMk id="55" creationId="{146904E8-FE4D-4D0E-8031-4D8328010379}"/>
          </ac:spMkLst>
        </pc:spChg>
        <pc:spChg chg="add mod">
          <ac:chgData name="vajira balasuriya" userId="006121ad9272b840" providerId="LiveId" clId="{C46A4DCC-C0E9-475B-9A2B-4DA5BBA83642}" dt="2021-06-22T07:07:21.949" v="6117" actId="14100"/>
          <ac:spMkLst>
            <pc:docMk/>
            <pc:sldMk cId="2393873648" sldId="704"/>
            <ac:spMk id="56" creationId="{E0BEA553-AD5B-4488-BEDF-D35E8BDD0781}"/>
          </ac:spMkLst>
        </pc:spChg>
        <pc:spChg chg="add mod">
          <ac:chgData name="vajira balasuriya" userId="006121ad9272b840" providerId="LiveId" clId="{C46A4DCC-C0E9-475B-9A2B-4DA5BBA83642}" dt="2021-06-22T07:07:24.749" v="6118" actId="14100"/>
          <ac:spMkLst>
            <pc:docMk/>
            <pc:sldMk cId="2393873648" sldId="704"/>
            <ac:spMk id="57" creationId="{93716461-F626-49D5-A565-E21E25CD7165}"/>
          </ac:spMkLst>
        </pc:spChg>
        <pc:spChg chg="add mod">
          <ac:chgData name="vajira balasuriya" userId="006121ad9272b840" providerId="LiveId" clId="{C46A4DCC-C0E9-475B-9A2B-4DA5BBA83642}" dt="2021-06-22T07:07:26.701" v="6119" actId="14100"/>
          <ac:spMkLst>
            <pc:docMk/>
            <pc:sldMk cId="2393873648" sldId="704"/>
            <ac:spMk id="58" creationId="{FE553BA6-F2A1-4EBF-A963-B9A3264D6552}"/>
          </ac:spMkLst>
        </pc:spChg>
        <pc:spChg chg="add mod">
          <ac:chgData name="vajira balasuriya" userId="006121ad9272b840" providerId="LiveId" clId="{C46A4DCC-C0E9-475B-9A2B-4DA5BBA83642}" dt="2021-06-22T07:06:42.566" v="6110" actId="14100"/>
          <ac:spMkLst>
            <pc:docMk/>
            <pc:sldMk cId="2393873648" sldId="704"/>
            <ac:spMk id="59" creationId="{397FCC22-4084-47D8-9613-17D23C0B6468}"/>
          </ac:spMkLst>
        </pc:spChg>
        <pc:spChg chg="add mod">
          <ac:chgData name="vajira balasuriya" userId="006121ad9272b840" providerId="LiveId" clId="{C46A4DCC-C0E9-475B-9A2B-4DA5BBA83642}" dt="2021-06-22T07:06:20.807" v="6098" actId="1076"/>
          <ac:spMkLst>
            <pc:docMk/>
            <pc:sldMk cId="2393873648" sldId="704"/>
            <ac:spMk id="60" creationId="{66D90049-2710-415F-BE85-2186659C381E}"/>
          </ac:spMkLst>
        </pc:spChg>
        <pc:grpChg chg="add del mod">
          <ac:chgData name="vajira balasuriya" userId="006121ad9272b840" providerId="LiveId" clId="{C46A4DCC-C0E9-475B-9A2B-4DA5BBA83642}" dt="2021-06-22T06:58:03.435" v="6009"/>
          <ac:grpSpMkLst>
            <pc:docMk/>
            <pc:sldMk cId="2393873648" sldId="704"/>
            <ac:grpSpMk id="14" creationId="{03AACC92-EA31-446A-91F6-DA18573993A5}"/>
          </ac:grpSpMkLst>
        </pc:grpChg>
        <pc:grpChg chg="add mod">
          <ac:chgData name="vajira balasuriya" userId="006121ad9272b840" providerId="LiveId" clId="{C46A4DCC-C0E9-475B-9A2B-4DA5BBA83642}" dt="2021-06-22T06:58:45.038" v="6011" actId="14100"/>
          <ac:grpSpMkLst>
            <pc:docMk/>
            <pc:sldMk cId="2393873648" sldId="704"/>
            <ac:grpSpMk id="28" creationId="{92B05B97-A35B-4DAA-83F0-7DA2E3682D73}"/>
          </ac:grpSpMkLst>
        </pc:grpChg>
        <pc:grpChg chg="add mod">
          <ac:chgData name="vajira balasuriya" userId="006121ad9272b840" providerId="LiveId" clId="{C46A4DCC-C0E9-475B-9A2B-4DA5BBA83642}" dt="2021-06-22T07:02:42.700" v="6048" actId="14100"/>
          <ac:grpSpMkLst>
            <pc:docMk/>
            <pc:sldMk cId="2393873648" sldId="704"/>
            <ac:grpSpMk id="43" creationId="{8CF9674B-65C5-4425-A131-4EFE180423DA}"/>
          </ac:grpSpMkLst>
        </pc:grpChg>
      </pc:sldChg>
      <pc:sldChg chg="addSp delSp modSp mod">
        <pc:chgData name="vajira balasuriya" userId="006121ad9272b840" providerId="LiveId" clId="{C46A4DCC-C0E9-475B-9A2B-4DA5BBA83642}" dt="2021-06-22T07:08:38.124" v="6129" actId="1076"/>
        <pc:sldMkLst>
          <pc:docMk/>
          <pc:sldMk cId="699209558" sldId="705"/>
        </pc:sldMkLst>
        <pc:spChg chg="add del mod">
          <ac:chgData name="vajira balasuriya" userId="006121ad9272b840" providerId="LiveId" clId="{C46A4DCC-C0E9-475B-9A2B-4DA5BBA83642}" dt="2021-06-22T07:08:20.893" v="6123" actId="478"/>
          <ac:spMkLst>
            <pc:docMk/>
            <pc:sldMk cId="699209558" sldId="705"/>
            <ac:spMk id="3" creationId="{BA567D1B-E5FE-4639-97AA-BCD970C02237}"/>
          </ac:spMkLst>
        </pc:spChg>
        <pc:spChg chg="del">
          <ac:chgData name="vajira balasuriya" userId="006121ad9272b840" providerId="LiveId" clId="{C46A4DCC-C0E9-475B-9A2B-4DA5BBA83642}" dt="2021-06-22T07:08:18.939" v="6122" actId="478"/>
          <ac:spMkLst>
            <pc:docMk/>
            <pc:sldMk cId="699209558" sldId="705"/>
            <ac:spMk id="5" creationId="{83066283-CEB5-4729-AA8F-902D97133FC7}"/>
          </ac:spMkLst>
        </pc:spChg>
        <pc:spChg chg="del">
          <ac:chgData name="vajira balasuriya" userId="006121ad9272b840" providerId="LiveId" clId="{C46A4DCC-C0E9-475B-9A2B-4DA5BBA83642}" dt="2021-06-22T07:08:22.383" v="6124" actId="478"/>
          <ac:spMkLst>
            <pc:docMk/>
            <pc:sldMk cId="699209558" sldId="705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7:08:38.124" v="6129" actId="1076"/>
          <ac:spMkLst>
            <pc:docMk/>
            <pc:sldMk cId="699209558" sldId="705"/>
            <ac:spMk id="8" creationId="{45918F90-1B2C-48F4-AB57-01AB80698C32}"/>
          </ac:spMkLst>
        </pc:spChg>
      </pc:sldChg>
      <pc:sldChg chg="addSp delSp modSp mod">
        <pc:chgData name="vajira balasuriya" userId="006121ad9272b840" providerId="LiveId" clId="{C46A4DCC-C0E9-475B-9A2B-4DA5BBA83642}" dt="2021-06-22T07:09:37.020" v="6222" actId="1076"/>
        <pc:sldMkLst>
          <pc:docMk/>
          <pc:sldMk cId="2253599833" sldId="706"/>
        </pc:sldMkLst>
        <pc:spChg chg="mod">
          <ac:chgData name="vajira balasuriya" userId="006121ad9272b840" providerId="LiveId" clId="{C46A4DCC-C0E9-475B-9A2B-4DA5BBA83642}" dt="2021-06-22T07:09:01.475" v="6172" actId="114"/>
          <ac:spMkLst>
            <pc:docMk/>
            <pc:sldMk cId="2253599833" sldId="706"/>
            <ac:spMk id="5" creationId="{83066283-CEB5-4729-AA8F-902D97133FC7}"/>
          </ac:spMkLst>
        </pc:spChg>
        <pc:spChg chg="del mod">
          <ac:chgData name="vajira balasuriya" userId="006121ad9272b840" providerId="LiveId" clId="{C46A4DCC-C0E9-475B-9A2B-4DA5BBA83642}" dt="2021-06-22T07:09:20.356" v="6218" actId="478"/>
          <ac:spMkLst>
            <pc:docMk/>
            <pc:sldMk cId="2253599833" sldId="706"/>
            <ac:spMk id="6" creationId="{4DDB1A53-6029-4541-8914-DE778EDCE8C7}"/>
          </ac:spMkLst>
        </pc:spChg>
        <pc:spChg chg="mod">
          <ac:chgData name="vajira balasuriya" userId="006121ad9272b840" providerId="LiveId" clId="{C46A4DCC-C0E9-475B-9A2B-4DA5BBA83642}" dt="2021-06-22T07:09:24.148" v="6219" actId="14100"/>
          <ac:spMkLst>
            <pc:docMk/>
            <pc:sldMk cId="2253599833" sldId="706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7:09:37.020" v="6222" actId="1076"/>
          <ac:spMkLst>
            <pc:docMk/>
            <pc:sldMk cId="2253599833" sldId="706"/>
            <ac:spMk id="8" creationId="{765D6B6D-FC9D-4178-8A32-7184AE25B602}"/>
          </ac:spMkLst>
        </pc:spChg>
      </pc:sldChg>
      <pc:sldChg chg="del">
        <pc:chgData name="vajira balasuriya" userId="006121ad9272b840" providerId="LiveId" clId="{C46A4DCC-C0E9-475B-9A2B-4DA5BBA83642}" dt="2021-06-22T07:09:58.587" v="6223" actId="47"/>
        <pc:sldMkLst>
          <pc:docMk/>
          <pc:sldMk cId="362169023" sldId="707"/>
        </pc:sldMkLst>
      </pc:sldChg>
      <pc:sldChg chg="del">
        <pc:chgData name="vajira balasuriya" userId="006121ad9272b840" providerId="LiveId" clId="{C46A4DCC-C0E9-475B-9A2B-4DA5BBA83642}" dt="2021-06-22T07:09:59.418" v="6224" actId="47"/>
        <pc:sldMkLst>
          <pc:docMk/>
          <pc:sldMk cId="1563146484" sldId="708"/>
        </pc:sldMkLst>
      </pc:sldChg>
      <pc:sldChg chg="del">
        <pc:chgData name="vajira balasuriya" userId="006121ad9272b840" providerId="LiveId" clId="{C46A4DCC-C0E9-475B-9A2B-4DA5BBA83642}" dt="2021-06-22T07:09:59.855" v="6225" actId="47"/>
        <pc:sldMkLst>
          <pc:docMk/>
          <pc:sldMk cId="2909619868" sldId="709"/>
        </pc:sldMkLst>
      </pc:sldChg>
      <pc:sldChg chg="del">
        <pc:chgData name="vajira balasuriya" userId="006121ad9272b840" providerId="LiveId" clId="{C46A4DCC-C0E9-475B-9A2B-4DA5BBA83642}" dt="2021-06-22T07:10:00.092" v="6226" actId="47"/>
        <pc:sldMkLst>
          <pc:docMk/>
          <pc:sldMk cId="3012955049" sldId="710"/>
        </pc:sldMkLst>
      </pc:sldChg>
      <pc:sldChg chg="del">
        <pc:chgData name="vajira balasuriya" userId="006121ad9272b840" providerId="LiveId" clId="{C46A4DCC-C0E9-475B-9A2B-4DA5BBA83642}" dt="2021-06-22T07:10:00.369" v="6227" actId="47"/>
        <pc:sldMkLst>
          <pc:docMk/>
          <pc:sldMk cId="2250195069" sldId="711"/>
        </pc:sldMkLst>
      </pc:sldChg>
      <pc:sldChg chg="del">
        <pc:chgData name="vajira balasuriya" userId="006121ad9272b840" providerId="LiveId" clId="{C46A4DCC-C0E9-475B-9A2B-4DA5BBA83642}" dt="2021-06-22T07:10:00.623" v="6228" actId="47"/>
        <pc:sldMkLst>
          <pc:docMk/>
          <pc:sldMk cId="2824920516" sldId="712"/>
        </pc:sldMkLst>
      </pc:sldChg>
      <pc:sldChg chg="del">
        <pc:chgData name="vajira balasuriya" userId="006121ad9272b840" providerId="LiveId" clId="{C46A4DCC-C0E9-475B-9A2B-4DA5BBA83642}" dt="2021-06-22T07:10:01.674" v="6229" actId="47"/>
        <pc:sldMkLst>
          <pc:docMk/>
          <pc:sldMk cId="2561493766" sldId="713"/>
        </pc:sldMkLst>
      </pc:sldChg>
      <pc:sldChg chg="del">
        <pc:chgData name="vajira balasuriya" userId="006121ad9272b840" providerId="LiveId" clId="{C46A4DCC-C0E9-475B-9A2B-4DA5BBA83642}" dt="2021-06-22T07:10:02.091" v="6230" actId="47"/>
        <pc:sldMkLst>
          <pc:docMk/>
          <pc:sldMk cId="4038490960" sldId="714"/>
        </pc:sldMkLst>
      </pc:sldChg>
      <pc:sldChg chg="del">
        <pc:chgData name="vajira balasuriya" userId="006121ad9272b840" providerId="LiveId" clId="{C46A4DCC-C0E9-475B-9A2B-4DA5BBA83642}" dt="2021-06-22T07:10:02.325" v="6231" actId="47"/>
        <pc:sldMkLst>
          <pc:docMk/>
          <pc:sldMk cId="1117222916" sldId="715"/>
        </pc:sldMkLst>
      </pc:sldChg>
      <pc:sldChg chg="del">
        <pc:chgData name="vajira balasuriya" userId="006121ad9272b840" providerId="LiveId" clId="{C46A4DCC-C0E9-475B-9A2B-4DA5BBA83642}" dt="2021-06-22T07:10:02.493" v="6232" actId="47"/>
        <pc:sldMkLst>
          <pc:docMk/>
          <pc:sldMk cId="1078635427" sldId="716"/>
        </pc:sldMkLst>
      </pc:sldChg>
      <pc:sldChg chg="del">
        <pc:chgData name="vajira balasuriya" userId="006121ad9272b840" providerId="LiveId" clId="{C46A4DCC-C0E9-475B-9A2B-4DA5BBA83642}" dt="2021-06-22T07:10:02.759" v="6233" actId="47"/>
        <pc:sldMkLst>
          <pc:docMk/>
          <pc:sldMk cId="551774578" sldId="717"/>
        </pc:sldMkLst>
      </pc:sldChg>
      <pc:sldChg chg="del">
        <pc:chgData name="vajira balasuriya" userId="006121ad9272b840" providerId="LiveId" clId="{C46A4DCC-C0E9-475B-9A2B-4DA5BBA83642}" dt="2021-06-22T07:10:03.232" v="6234" actId="47"/>
        <pc:sldMkLst>
          <pc:docMk/>
          <pc:sldMk cId="3990688302" sldId="718"/>
        </pc:sldMkLst>
      </pc:sldChg>
      <pc:sldChg chg="del">
        <pc:chgData name="vajira balasuriya" userId="006121ad9272b840" providerId="LiveId" clId="{C46A4DCC-C0E9-475B-9A2B-4DA5BBA83642}" dt="2021-06-22T07:10:04.329" v="6235" actId="47"/>
        <pc:sldMkLst>
          <pc:docMk/>
          <pc:sldMk cId="3461604223" sldId="719"/>
        </pc:sldMkLst>
      </pc:sldChg>
      <pc:sldChg chg="del">
        <pc:chgData name="vajira balasuriya" userId="006121ad9272b840" providerId="LiveId" clId="{C46A4DCC-C0E9-475B-9A2B-4DA5BBA83642}" dt="2021-06-22T07:10:05.010" v="6236" actId="47"/>
        <pc:sldMkLst>
          <pc:docMk/>
          <pc:sldMk cId="3329984374" sldId="720"/>
        </pc:sldMkLst>
      </pc:sldChg>
      <pc:sldChg chg="del">
        <pc:chgData name="vajira balasuriya" userId="006121ad9272b840" providerId="LiveId" clId="{C46A4DCC-C0E9-475B-9A2B-4DA5BBA83642}" dt="2021-06-22T07:10:05.677" v="6237" actId="47"/>
        <pc:sldMkLst>
          <pc:docMk/>
          <pc:sldMk cId="292094643" sldId="721"/>
        </pc:sldMkLst>
      </pc:sldChg>
      <pc:sldChg chg="del">
        <pc:chgData name="vajira balasuriya" userId="006121ad9272b840" providerId="LiveId" clId="{C46A4DCC-C0E9-475B-9A2B-4DA5BBA83642}" dt="2021-06-22T07:10:06.525" v="6238" actId="47"/>
        <pc:sldMkLst>
          <pc:docMk/>
          <pc:sldMk cId="1125773067" sldId="722"/>
        </pc:sldMkLst>
      </pc:sldChg>
      <pc:sldChg chg="del">
        <pc:chgData name="vajira balasuriya" userId="006121ad9272b840" providerId="LiveId" clId="{C46A4DCC-C0E9-475B-9A2B-4DA5BBA83642}" dt="2021-06-22T07:10:07.435" v="6239" actId="47"/>
        <pc:sldMkLst>
          <pc:docMk/>
          <pc:sldMk cId="2667550384" sldId="723"/>
        </pc:sldMkLst>
      </pc:sldChg>
      <pc:sldChg chg="del">
        <pc:chgData name="vajira balasuriya" userId="006121ad9272b840" providerId="LiveId" clId="{C46A4DCC-C0E9-475B-9A2B-4DA5BBA83642}" dt="2021-06-22T07:10:10.160" v="6240" actId="47"/>
        <pc:sldMkLst>
          <pc:docMk/>
          <pc:sldMk cId="1974392132" sldId="724"/>
        </pc:sldMkLst>
      </pc:sldChg>
      <pc:sldChg chg="addSp delSp modSp new mod">
        <pc:chgData name="vajira balasuriya" userId="006121ad9272b840" providerId="LiveId" clId="{C46A4DCC-C0E9-475B-9A2B-4DA5BBA83642}" dt="2021-06-22T05:40:34.104" v="156" actId="14100"/>
        <pc:sldMkLst>
          <pc:docMk/>
          <pc:sldMk cId="1129530035" sldId="725"/>
        </pc:sldMkLst>
        <pc:spChg chg="del">
          <ac:chgData name="vajira balasuriya" userId="006121ad9272b840" providerId="LiveId" clId="{C46A4DCC-C0E9-475B-9A2B-4DA5BBA83642}" dt="2021-06-22T05:40:14.551" v="151" actId="478"/>
          <ac:spMkLst>
            <pc:docMk/>
            <pc:sldMk cId="1129530035" sldId="725"/>
            <ac:spMk id="2" creationId="{FABC64B7-C232-4244-BFC4-2803A34C3EBB}"/>
          </ac:spMkLst>
        </pc:spChg>
        <pc:spChg chg="del">
          <ac:chgData name="vajira balasuriya" userId="006121ad9272b840" providerId="LiveId" clId="{C46A4DCC-C0E9-475B-9A2B-4DA5BBA83642}" dt="2021-06-22T05:40:16.715" v="152" actId="478"/>
          <ac:spMkLst>
            <pc:docMk/>
            <pc:sldMk cId="1129530035" sldId="725"/>
            <ac:spMk id="3" creationId="{D2E1966C-2545-4DE0-9A0A-74702D171529}"/>
          </ac:spMkLst>
        </pc:spChg>
        <pc:spChg chg="add mod">
          <ac:chgData name="vajira balasuriya" userId="006121ad9272b840" providerId="LiveId" clId="{C46A4DCC-C0E9-475B-9A2B-4DA5BBA83642}" dt="2021-06-22T05:40:34.104" v="156" actId="14100"/>
          <ac:spMkLst>
            <pc:docMk/>
            <pc:sldMk cId="1129530035" sldId="725"/>
            <ac:spMk id="5" creationId="{FBBD3C2A-CFAC-466C-A090-0E14A2119BDF}"/>
          </ac:spMkLst>
        </pc:spChg>
      </pc:sldChg>
      <pc:sldChg chg="addSp delSp modSp new mod">
        <pc:chgData name="vajira balasuriya" userId="006121ad9272b840" providerId="LiveId" clId="{C46A4DCC-C0E9-475B-9A2B-4DA5BBA83642}" dt="2021-06-22T05:41:14.273" v="163" actId="14100"/>
        <pc:sldMkLst>
          <pc:docMk/>
          <pc:sldMk cId="1543263626" sldId="726"/>
        </pc:sldMkLst>
        <pc:spChg chg="del">
          <ac:chgData name="vajira balasuriya" userId="006121ad9272b840" providerId="LiveId" clId="{C46A4DCC-C0E9-475B-9A2B-4DA5BBA83642}" dt="2021-06-22T05:40:59.587" v="159" actId="478"/>
          <ac:spMkLst>
            <pc:docMk/>
            <pc:sldMk cId="1543263626" sldId="726"/>
            <ac:spMk id="2" creationId="{FCA88D8B-7001-4D2F-A3D8-B161CA796FE2}"/>
          </ac:spMkLst>
        </pc:spChg>
        <pc:spChg chg="del">
          <ac:chgData name="vajira balasuriya" userId="006121ad9272b840" providerId="LiveId" clId="{C46A4DCC-C0E9-475B-9A2B-4DA5BBA83642}" dt="2021-06-22T05:40:57.834" v="158" actId="478"/>
          <ac:spMkLst>
            <pc:docMk/>
            <pc:sldMk cId="1543263626" sldId="726"/>
            <ac:spMk id="3" creationId="{83908E8F-9A34-4B30-B0DB-B8F59E7FB478}"/>
          </ac:spMkLst>
        </pc:spChg>
        <pc:spChg chg="add mod">
          <ac:chgData name="vajira balasuriya" userId="006121ad9272b840" providerId="LiveId" clId="{C46A4DCC-C0E9-475B-9A2B-4DA5BBA83642}" dt="2021-06-22T05:41:14.273" v="163" actId="14100"/>
          <ac:spMkLst>
            <pc:docMk/>
            <pc:sldMk cId="1543263626" sldId="726"/>
            <ac:spMk id="5" creationId="{E92B22A4-B87E-48A2-9834-7860E37D6A91}"/>
          </ac:spMkLst>
        </pc:spChg>
      </pc:sldChg>
      <pc:sldChg chg="addSp delSp modSp new mod">
        <pc:chgData name="vajira balasuriya" userId="006121ad9272b840" providerId="LiveId" clId="{C46A4DCC-C0E9-475B-9A2B-4DA5BBA83642}" dt="2021-06-22T05:47:50.608" v="383" actId="14100"/>
        <pc:sldMkLst>
          <pc:docMk/>
          <pc:sldMk cId="550362652" sldId="727"/>
        </pc:sldMkLst>
        <pc:spChg chg="del">
          <ac:chgData name="vajira balasuriya" userId="006121ad9272b840" providerId="LiveId" clId="{C46A4DCC-C0E9-475B-9A2B-4DA5BBA83642}" dt="2021-06-22T05:46:42.874" v="331" actId="478"/>
          <ac:spMkLst>
            <pc:docMk/>
            <pc:sldMk cId="550362652" sldId="727"/>
            <ac:spMk id="2" creationId="{823C7D45-6C7F-482F-BFB6-25B7786DF52A}"/>
          </ac:spMkLst>
        </pc:spChg>
        <pc:spChg chg="mod">
          <ac:chgData name="vajira balasuriya" userId="006121ad9272b840" providerId="LiveId" clId="{C46A4DCC-C0E9-475B-9A2B-4DA5BBA83642}" dt="2021-06-22T05:47:47.489" v="382" actId="1076"/>
          <ac:spMkLst>
            <pc:docMk/>
            <pc:sldMk cId="550362652" sldId="727"/>
            <ac:spMk id="3" creationId="{272C58CC-1450-4D48-866B-3D508CC6CFD6}"/>
          </ac:spMkLst>
        </pc:spChg>
        <pc:spChg chg="add mod">
          <ac:chgData name="vajira balasuriya" userId="006121ad9272b840" providerId="LiveId" clId="{C46A4DCC-C0E9-475B-9A2B-4DA5BBA83642}" dt="2021-06-22T05:47:50.608" v="383" actId="14100"/>
          <ac:spMkLst>
            <pc:docMk/>
            <pc:sldMk cId="550362652" sldId="727"/>
            <ac:spMk id="5" creationId="{54074860-7D1E-42EF-9863-1D8201040C71}"/>
          </ac:spMkLst>
        </pc:spChg>
      </pc:sldChg>
      <pc:sldChg chg="modSp mod">
        <pc:chgData name="vajira balasuriya" userId="006121ad9272b840" providerId="LiveId" clId="{C46A4DCC-C0E9-475B-9A2B-4DA5BBA83642}" dt="2021-06-22T05:49:56.696" v="681" actId="1076"/>
        <pc:sldMkLst>
          <pc:docMk/>
          <pc:sldMk cId="3380639550" sldId="728"/>
        </pc:sldMkLst>
        <pc:spChg chg="mod">
          <ac:chgData name="vajira balasuriya" userId="006121ad9272b840" providerId="LiveId" clId="{C46A4DCC-C0E9-475B-9A2B-4DA5BBA83642}" dt="2021-06-22T05:49:56.696" v="681" actId="1076"/>
          <ac:spMkLst>
            <pc:docMk/>
            <pc:sldMk cId="3380639550" sldId="728"/>
            <ac:spMk id="6" creationId="{4A66F4DF-E314-4E28-8491-110401D97BDE}"/>
          </ac:spMkLst>
        </pc:spChg>
      </pc:sldChg>
      <pc:sldChg chg="addSp delSp modSp mod">
        <pc:chgData name="vajira balasuriya" userId="006121ad9272b840" providerId="LiveId" clId="{C46A4DCC-C0E9-475B-9A2B-4DA5BBA83642}" dt="2021-06-22T06:00:16.128" v="1754" actId="1076"/>
        <pc:sldMkLst>
          <pc:docMk/>
          <pc:sldMk cId="2100014168" sldId="729"/>
        </pc:sldMkLst>
        <pc:spChg chg="add del mod">
          <ac:chgData name="vajira balasuriya" userId="006121ad9272b840" providerId="LiveId" clId="{C46A4DCC-C0E9-475B-9A2B-4DA5BBA83642}" dt="2021-06-22T05:57:56.834" v="1699" actId="478"/>
          <ac:spMkLst>
            <pc:docMk/>
            <pc:sldMk cId="2100014168" sldId="729"/>
            <ac:spMk id="3" creationId="{65D57471-9E95-492C-ADBE-1FB48ABCE203}"/>
          </ac:spMkLst>
        </pc:spChg>
        <pc:spChg chg="mod">
          <ac:chgData name="vajira balasuriya" userId="006121ad9272b840" providerId="LiveId" clId="{C46A4DCC-C0E9-475B-9A2B-4DA5BBA83642}" dt="2021-06-22T05:58:49.564" v="1737" actId="6549"/>
          <ac:spMkLst>
            <pc:docMk/>
            <pc:sldMk cId="2100014168" sldId="729"/>
            <ac:spMk id="5" creationId="{D8DF63EE-F5CB-40CE-BB06-18947272F4EC}"/>
          </ac:spMkLst>
        </pc:spChg>
        <pc:spChg chg="del mod">
          <ac:chgData name="vajira balasuriya" userId="006121ad9272b840" providerId="LiveId" clId="{C46A4DCC-C0E9-475B-9A2B-4DA5BBA83642}" dt="2021-06-22T05:57:52.974" v="1698" actId="478"/>
          <ac:spMkLst>
            <pc:docMk/>
            <pc:sldMk cId="2100014168" sldId="729"/>
            <ac:spMk id="6" creationId="{4A66F4DF-E314-4E28-8491-110401D97BDE}"/>
          </ac:spMkLst>
        </pc:spChg>
        <pc:spChg chg="add del mod">
          <ac:chgData name="vajira balasuriya" userId="006121ad9272b840" providerId="LiveId" clId="{C46A4DCC-C0E9-475B-9A2B-4DA5BBA83642}" dt="2021-06-22T05:58:52.866" v="1738" actId="478"/>
          <ac:spMkLst>
            <pc:docMk/>
            <pc:sldMk cId="2100014168" sldId="729"/>
            <ac:spMk id="7" creationId="{3C82BF51-EC02-4F8D-B5A5-01C734B6D36F}"/>
          </ac:spMkLst>
        </pc:spChg>
        <pc:spChg chg="add mod">
          <ac:chgData name="vajira balasuriya" userId="006121ad9272b840" providerId="LiveId" clId="{C46A4DCC-C0E9-475B-9A2B-4DA5BBA83642}" dt="2021-06-22T05:59:21.320" v="1744" actId="1076"/>
          <ac:spMkLst>
            <pc:docMk/>
            <pc:sldMk cId="2100014168" sldId="729"/>
            <ac:spMk id="8" creationId="{4B22B1E0-11D4-4589-BEA2-791B48A0D202}"/>
          </ac:spMkLst>
        </pc:spChg>
        <pc:spChg chg="add mod">
          <ac:chgData name="vajira balasuriya" userId="006121ad9272b840" providerId="LiveId" clId="{C46A4DCC-C0E9-475B-9A2B-4DA5BBA83642}" dt="2021-06-22T06:00:16.128" v="1754" actId="1076"/>
          <ac:spMkLst>
            <pc:docMk/>
            <pc:sldMk cId="2100014168" sldId="729"/>
            <ac:spMk id="9" creationId="{6A0E9CE1-D53B-4756-8428-DF4CA1AAC1C8}"/>
          </ac:spMkLst>
        </pc:spChg>
      </pc:sldChg>
      <pc:sldChg chg="ord">
        <pc:chgData name="vajira balasuriya" userId="006121ad9272b840" providerId="LiveId" clId="{C46A4DCC-C0E9-475B-9A2B-4DA5BBA83642}" dt="2021-06-22T05:58:36.843" v="1706"/>
        <pc:sldMkLst>
          <pc:docMk/>
          <pc:sldMk cId="220983970" sldId="730"/>
        </pc:sldMkLst>
      </pc:sldChg>
      <pc:sldChg chg="modSp mod">
        <pc:chgData name="vajira balasuriya" userId="006121ad9272b840" providerId="LiveId" clId="{C46A4DCC-C0E9-475B-9A2B-4DA5BBA83642}" dt="2021-06-22T06:16:34.842" v="3476" actId="313"/>
        <pc:sldMkLst>
          <pc:docMk/>
          <pc:sldMk cId="1155657302" sldId="731"/>
        </pc:sldMkLst>
        <pc:spChg chg="mod">
          <ac:chgData name="vajira balasuriya" userId="006121ad9272b840" providerId="LiveId" clId="{C46A4DCC-C0E9-475B-9A2B-4DA5BBA83642}" dt="2021-06-22T06:16:34.842" v="3476" actId="313"/>
          <ac:spMkLst>
            <pc:docMk/>
            <pc:sldMk cId="1155657302" sldId="731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16:30.261" v="3475" actId="27636"/>
          <ac:spMkLst>
            <pc:docMk/>
            <pc:sldMk cId="1155657302" sldId="731"/>
            <ac:spMk id="7" creationId="{24C61AF2-3BB2-4E76-A8A4-C19E2D89706C}"/>
          </ac:spMkLst>
        </pc:spChg>
      </pc:sldChg>
      <pc:sldChg chg="new del">
        <pc:chgData name="vajira balasuriya" userId="006121ad9272b840" providerId="LiveId" clId="{C46A4DCC-C0E9-475B-9A2B-4DA5BBA83642}" dt="2021-06-22T06:00:47.760" v="1756" actId="47"/>
        <pc:sldMkLst>
          <pc:docMk/>
          <pc:sldMk cId="3819063154" sldId="731"/>
        </pc:sldMkLst>
      </pc:sldChg>
      <pc:sldChg chg="modSp mod">
        <pc:chgData name="vajira balasuriya" userId="006121ad9272b840" providerId="LiveId" clId="{C46A4DCC-C0E9-475B-9A2B-4DA5BBA83642}" dt="2021-06-22T06:19:10.961" v="3691" actId="20577"/>
        <pc:sldMkLst>
          <pc:docMk/>
          <pc:sldMk cId="983030917" sldId="732"/>
        </pc:sldMkLst>
        <pc:spChg chg="mod">
          <ac:chgData name="vajira balasuriya" userId="006121ad9272b840" providerId="LiveId" clId="{C46A4DCC-C0E9-475B-9A2B-4DA5BBA83642}" dt="2021-06-22T06:19:10.961" v="3691" actId="20577"/>
          <ac:spMkLst>
            <pc:docMk/>
            <pc:sldMk cId="983030917" sldId="732"/>
            <ac:spMk id="7" creationId="{24C61AF2-3BB2-4E76-A8A4-C19E2D89706C}"/>
          </ac:spMkLst>
        </pc:spChg>
      </pc:sldChg>
      <pc:sldChg chg="addSp delSp modSp new mod">
        <pc:chgData name="vajira balasuriya" userId="006121ad9272b840" providerId="LiveId" clId="{C46A4DCC-C0E9-475B-9A2B-4DA5BBA83642}" dt="2021-06-22T06:28:39.710" v="4739" actId="14100"/>
        <pc:sldMkLst>
          <pc:docMk/>
          <pc:sldMk cId="108341804" sldId="733"/>
        </pc:sldMkLst>
        <pc:spChg chg="del">
          <ac:chgData name="vajira balasuriya" userId="006121ad9272b840" providerId="LiveId" clId="{C46A4DCC-C0E9-475B-9A2B-4DA5BBA83642}" dt="2021-06-22T06:28:25.801" v="4734" actId="478"/>
          <ac:spMkLst>
            <pc:docMk/>
            <pc:sldMk cId="108341804" sldId="733"/>
            <ac:spMk id="2" creationId="{1BB8C526-F813-4817-A290-19866F4E7A58}"/>
          </ac:spMkLst>
        </pc:spChg>
        <pc:spChg chg="del">
          <ac:chgData name="vajira balasuriya" userId="006121ad9272b840" providerId="LiveId" clId="{C46A4DCC-C0E9-475B-9A2B-4DA5BBA83642}" dt="2021-06-22T06:28:27.385" v="4735" actId="478"/>
          <ac:spMkLst>
            <pc:docMk/>
            <pc:sldMk cId="108341804" sldId="733"/>
            <ac:spMk id="3" creationId="{AFFB3258-AE2F-432A-8737-A41A975B77CF}"/>
          </ac:spMkLst>
        </pc:spChg>
        <pc:spChg chg="add mod">
          <ac:chgData name="vajira balasuriya" userId="006121ad9272b840" providerId="LiveId" clId="{C46A4DCC-C0E9-475B-9A2B-4DA5BBA83642}" dt="2021-06-22T06:28:39.710" v="4739" actId="14100"/>
          <ac:spMkLst>
            <pc:docMk/>
            <pc:sldMk cId="108341804" sldId="733"/>
            <ac:spMk id="5" creationId="{E89CA025-544F-448C-9CD3-09F5CA6C7593}"/>
          </ac:spMkLst>
        </pc:spChg>
      </pc:sldChg>
      <pc:sldChg chg="addSp delSp modSp new mod">
        <pc:chgData name="vajira balasuriya" userId="006121ad9272b840" providerId="LiveId" clId="{C46A4DCC-C0E9-475B-9A2B-4DA5BBA83642}" dt="2021-06-22T06:30:10.832" v="4758" actId="1076"/>
        <pc:sldMkLst>
          <pc:docMk/>
          <pc:sldMk cId="3402185527" sldId="734"/>
        </pc:sldMkLst>
        <pc:spChg chg="del">
          <ac:chgData name="vajira balasuriya" userId="006121ad9272b840" providerId="LiveId" clId="{C46A4DCC-C0E9-475B-9A2B-4DA5BBA83642}" dt="2021-06-22T06:28:58.489" v="4741" actId="478"/>
          <ac:spMkLst>
            <pc:docMk/>
            <pc:sldMk cId="3402185527" sldId="734"/>
            <ac:spMk id="2" creationId="{B39BAB9A-DFDB-48A1-8799-DEAB7943B9C1}"/>
          </ac:spMkLst>
        </pc:spChg>
        <pc:spChg chg="del">
          <ac:chgData name="vajira balasuriya" userId="006121ad9272b840" providerId="LiveId" clId="{C46A4DCC-C0E9-475B-9A2B-4DA5BBA83642}" dt="2021-06-22T06:29:00.022" v="4742" actId="478"/>
          <ac:spMkLst>
            <pc:docMk/>
            <pc:sldMk cId="3402185527" sldId="734"/>
            <ac:spMk id="3" creationId="{772A394E-45DD-4EF3-875F-DF8EF147579B}"/>
          </ac:spMkLst>
        </pc:spChg>
        <pc:spChg chg="add mod">
          <ac:chgData name="vajira balasuriya" userId="006121ad9272b840" providerId="LiveId" clId="{C46A4DCC-C0E9-475B-9A2B-4DA5BBA83642}" dt="2021-06-22T06:29:13.726" v="4746" actId="14100"/>
          <ac:spMkLst>
            <pc:docMk/>
            <pc:sldMk cId="3402185527" sldId="734"/>
            <ac:spMk id="5" creationId="{D77D1F40-8F0F-4C77-9F2B-A5FD453250BD}"/>
          </ac:spMkLst>
        </pc:spChg>
        <pc:spChg chg="add mod">
          <ac:chgData name="vajira balasuriya" userId="006121ad9272b840" providerId="LiveId" clId="{C46A4DCC-C0E9-475B-9A2B-4DA5BBA83642}" dt="2021-06-22T06:30:10.832" v="4758" actId="1076"/>
          <ac:spMkLst>
            <pc:docMk/>
            <pc:sldMk cId="3402185527" sldId="734"/>
            <ac:spMk id="6" creationId="{67A180E8-F743-44F8-840F-EC659C44D545}"/>
          </ac:spMkLst>
        </pc:spChg>
        <pc:spChg chg="add mod">
          <ac:chgData name="vajira balasuriya" userId="006121ad9272b840" providerId="LiveId" clId="{C46A4DCC-C0E9-475B-9A2B-4DA5BBA83642}" dt="2021-06-22T06:29:59.991" v="4756" actId="1076"/>
          <ac:spMkLst>
            <pc:docMk/>
            <pc:sldMk cId="3402185527" sldId="734"/>
            <ac:spMk id="7" creationId="{1293A07E-349F-442A-848A-3EDDA4D04D54}"/>
          </ac:spMkLst>
        </pc:spChg>
      </pc:sldChg>
      <pc:sldChg chg="modSp mod">
        <pc:chgData name="vajira balasuriya" userId="006121ad9272b840" providerId="LiveId" clId="{C46A4DCC-C0E9-475B-9A2B-4DA5BBA83642}" dt="2021-06-22T06:34:21.034" v="4896" actId="20577"/>
        <pc:sldMkLst>
          <pc:docMk/>
          <pc:sldMk cId="3545655105" sldId="735"/>
        </pc:sldMkLst>
        <pc:spChg chg="mod">
          <ac:chgData name="vajira balasuriya" userId="006121ad9272b840" providerId="LiveId" clId="{C46A4DCC-C0E9-475B-9A2B-4DA5BBA83642}" dt="2021-06-22T06:34:21.034" v="4896" actId="20577"/>
          <ac:spMkLst>
            <pc:docMk/>
            <pc:sldMk cId="3545655105" sldId="735"/>
            <ac:spMk id="7" creationId="{12676FC4-67BE-48B6-AB99-BB5DDB8090B2}"/>
          </ac:spMkLst>
        </pc:spChg>
      </pc:sldChg>
      <pc:sldChg chg="addSp modSp mod ord">
        <pc:chgData name="vajira balasuriya" userId="006121ad9272b840" providerId="LiveId" clId="{C46A4DCC-C0E9-475B-9A2B-4DA5BBA83642}" dt="2021-06-22T07:13:47.054" v="6315"/>
        <pc:sldMkLst>
          <pc:docMk/>
          <pc:sldMk cId="1032064741" sldId="736"/>
        </pc:sldMkLst>
        <pc:spChg chg="mod">
          <ac:chgData name="vajira balasuriya" userId="006121ad9272b840" providerId="LiveId" clId="{C46A4DCC-C0E9-475B-9A2B-4DA5BBA83642}" dt="2021-06-22T07:13:07.879" v="6313" actId="20577"/>
          <ac:spMkLst>
            <pc:docMk/>
            <pc:sldMk cId="1032064741" sldId="736"/>
            <ac:spMk id="2" creationId="{45D25307-1783-4669-B8EE-C006AF72094D}"/>
          </ac:spMkLst>
        </pc:spChg>
        <pc:spChg chg="add mod">
          <ac:chgData name="vajira balasuriya" userId="006121ad9272b840" providerId="LiveId" clId="{C46A4DCC-C0E9-475B-9A2B-4DA5BBA83642}" dt="2021-06-22T07:12:56.516" v="6306" actId="14100"/>
          <ac:spMkLst>
            <pc:docMk/>
            <pc:sldMk cId="1032064741" sldId="736"/>
            <ac:spMk id="3" creationId="{21C17282-359B-4468-983B-5FC9DE05B9E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3335" y="2757170"/>
            <a:ext cx="8860665" cy="2420750"/>
          </a:xfrm>
        </p:spPr>
        <p:txBody>
          <a:bodyPr rtlCol="0" anchor="t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6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Risk Management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Part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909843"/>
            <a:ext cx="8647610" cy="334784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Understanding the risk management in projects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Definition of risk</a:t>
            </a:r>
          </a:p>
          <a:p>
            <a:pPr>
              <a:lnSpc>
                <a:spcPct val="150000"/>
              </a:lnSpc>
              <a:buClr>
                <a:srgbClr val="FF0000"/>
              </a:buClr>
              <a:buSzPct val="60000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	– Why projects fail…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Risk analysis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Risk evaluation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Development of mitigation plans</a:t>
            </a: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8A4252-4DFB-4A8C-9675-6D768DFE0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FBBD3C2A-CFAC-466C-A090-0E14A2119BDF}"/>
              </a:ext>
            </a:extLst>
          </p:cNvPr>
          <p:cNvSpPr/>
          <p:nvPr/>
        </p:nvSpPr>
        <p:spPr>
          <a:xfrm rot="16200000">
            <a:off x="2300843" y="-1184565"/>
            <a:ext cx="4903025" cy="786888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29530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C23690-ABD9-4B87-A2C5-5C7C85903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E92B22A4-B87E-48A2-9834-7860E37D6A91}"/>
              </a:ext>
            </a:extLst>
          </p:cNvPr>
          <p:cNvSpPr/>
          <p:nvPr/>
        </p:nvSpPr>
        <p:spPr>
          <a:xfrm rot="16200000">
            <a:off x="2210003" y="-1138838"/>
            <a:ext cx="4746259" cy="77441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43263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Project Risk?</a:t>
            </a:r>
          </a:p>
        </p:txBody>
      </p:sp>
      <p:sp>
        <p:nvSpPr>
          <p:cNvPr id="7" name="object 5">
            <a:extLst>
              <a:ext uri="{FF2B5EF4-FFF2-40B4-BE49-F238E27FC236}">
                <a16:creationId xmlns:a16="http://schemas.microsoft.com/office/drawing/2014/main" id="{85842EBE-0E32-4AEE-995C-CB2A3C36045E}"/>
              </a:ext>
            </a:extLst>
          </p:cNvPr>
          <p:cNvSpPr txBox="1"/>
          <p:nvPr/>
        </p:nvSpPr>
        <p:spPr>
          <a:xfrm>
            <a:off x="463042" y="1146174"/>
            <a:ext cx="3740823" cy="14895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445" algn="ctr">
              <a:lnSpc>
                <a:spcPct val="100000"/>
              </a:lnSpc>
              <a:spcBef>
                <a:spcPts val="95"/>
              </a:spcBef>
            </a:pPr>
            <a:r>
              <a:rPr sz="2400" spc="-5" dirty="0">
                <a:cs typeface="Arial" panose="020B0604020202020204" pitchFamily="34" charset="0"/>
              </a:rPr>
              <a:t>An </a:t>
            </a:r>
            <a:r>
              <a:rPr sz="2400" b="1" spc="-15" dirty="0">
                <a:solidFill>
                  <a:srgbClr val="FF0000"/>
                </a:solidFill>
                <a:cs typeface="Arial" panose="020B0604020202020204" pitchFamily="34" charset="0"/>
              </a:rPr>
              <a:t>event </a:t>
            </a:r>
            <a:r>
              <a:rPr sz="2400" spc="-10" dirty="0">
                <a:cs typeface="Arial" panose="020B0604020202020204" pitchFamily="34" charset="0"/>
              </a:rPr>
              <a:t>that </a:t>
            </a:r>
            <a:r>
              <a:rPr sz="2400" b="1" spc="-15" dirty="0">
                <a:solidFill>
                  <a:srgbClr val="FF3300"/>
                </a:solidFill>
                <a:cs typeface="Arial" panose="020B0604020202020204" pitchFamily="34" charset="0"/>
              </a:rPr>
              <a:t>may </a:t>
            </a:r>
            <a:r>
              <a:rPr sz="2400" b="1" spc="-5" dirty="0">
                <a:cs typeface="Arial" panose="020B0604020202020204" pitchFamily="34" charset="0"/>
              </a:rPr>
              <a:t>or </a:t>
            </a:r>
            <a:r>
              <a:rPr sz="2400" b="1" spc="-15" dirty="0">
                <a:cs typeface="Arial" panose="020B0604020202020204" pitchFamily="34" charset="0"/>
              </a:rPr>
              <a:t>may  </a:t>
            </a:r>
            <a:r>
              <a:rPr sz="2400" b="1" spc="-5" dirty="0">
                <a:cs typeface="Arial" panose="020B0604020202020204" pitchFamily="34" charset="0"/>
              </a:rPr>
              <a:t>not </a:t>
            </a:r>
            <a:r>
              <a:rPr sz="2400" spc="-10" dirty="0">
                <a:cs typeface="Arial" panose="020B0604020202020204" pitchFamily="34" charset="0"/>
              </a:rPr>
              <a:t>happen but </a:t>
            </a:r>
            <a:r>
              <a:rPr sz="2400" spc="-5" dirty="0">
                <a:cs typeface="Arial" panose="020B0604020202020204" pitchFamily="34" charset="0"/>
              </a:rPr>
              <a:t>if it </a:t>
            </a:r>
            <a:r>
              <a:rPr sz="2400" spc="-10" dirty="0">
                <a:cs typeface="Arial" panose="020B0604020202020204" pitchFamily="34" charset="0"/>
              </a:rPr>
              <a:t>does, </a:t>
            </a:r>
            <a:r>
              <a:rPr sz="2400" spc="-5" dirty="0">
                <a:cs typeface="Arial" panose="020B0604020202020204" pitchFamily="34" charset="0"/>
              </a:rPr>
              <a:t>it  </a:t>
            </a:r>
            <a:r>
              <a:rPr sz="2400" spc="-10" dirty="0">
                <a:cs typeface="Arial" panose="020B0604020202020204" pitchFamily="34" charset="0"/>
              </a:rPr>
              <a:t>causes </a:t>
            </a:r>
            <a:r>
              <a:rPr sz="2400" b="1" spc="-5" dirty="0">
                <a:solidFill>
                  <a:srgbClr val="FF0000"/>
                </a:solidFill>
                <a:cs typeface="Arial" panose="020B0604020202020204" pitchFamily="34" charset="0"/>
              </a:rPr>
              <a:t>unpleasant  </a:t>
            </a:r>
            <a:r>
              <a:rPr sz="2400" spc="-15" dirty="0">
                <a:cs typeface="Arial" panose="020B0604020202020204" pitchFamily="34" charset="0"/>
              </a:rPr>
              <a:t>outcomes for </a:t>
            </a:r>
            <a:r>
              <a:rPr sz="2400" spc="-10" dirty="0">
                <a:cs typeface="Arial" panose="020B0604020202020204" pitchFamily="34" charset="0"/>
              </a:rPr>
              <a:t>our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project.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9EB39E69-178E-467B-A20F-C4D1631C2999}"/>
              </a:ext>
            </a:extLst>
          </p:cNvPr>
          <p:cNvSpPr/>
          <p:nvPr/>
        </p:nvSpPr>
        <p:spPr>
          <a:xfrm>
            <a:off x="5664530" y="676869"/>
            <a:ext cx="3295233" cy="31469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9950B92D-F3C2-4B12-972C-6A7C80996183}"/>
              </a:ext>
            </a:extLst>
          </p:cNvPr>
          <p:cNvSpPr txBox="1"/>
          <p:nvPr/>
        </p:nvSpPr>
        <p:spPr>
          <a:xfrm>
            <a:off x="409338" y="3945144"/>
            <a:ext cx="8277462" cy="38279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00" b="1" spc="-5" dirty="0">
                <a:cs typeface="Arial" panose="020B0604020202020204" pitchFamily="34" charset="0"/>
              </a:rPr>
              <a:t>Project risks </a:t>
            </a:r>
            <a:r>
              <a:rPr sz="2400" b="1" dirty="0">
                <a:cs typeface="Arial" panose="020B0604020202020204" pitchFamily="34" charset="0"/>
              </a:rPr>
              <a:t>are </a:t>
            </a:r>
            <a:r>
              <a:rPr sz="2400" b="1" spc="-5" dirty="0">
                <a:cs typeface="Arial" panose="020B0604020202020204" pitchFamily="34" charset="0"/>
              </a:rPr>
              <a:t>threats to </a:t>
            </a:r>
            <a:r>
              <a:rPr sz="2400" b="1" dirty="0">
                <a:cs typeface="Arial" panose="020B0604020202020204" pitchFamily="34" charset="0"/>
              </a:rPr>
              <a:t>the success of the</a:t>
            </a:r>
            <a:r>
              <a:rPr sz="2400" b="1" spc="-130" dirty="0">
                <a:cs typeface="Arial" panose="020B0604020202020204" pitchFamily="34" charset="0"/>
              </a:rPr>
              <a:t> </a:t>
            </a:r>
            <a:r>
              <a:rPr sz="2400" b="1" dirty="0">
                <a:cs typeface="Arial" panose="020B0604020202020204" pitchFamily="34" charset="0"/>
              </a:rPr>
              <a:t>project!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8904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in your project</a:t>
            </a:r>
          </a:p>
        </p:txBody>
      </p:sp>
      <p:sp>
        <p:nvSpPr>
          <p:cNvPr id="7" name="object 3">
            <a:extLst>
              <a:ext uri="{FF2B5EF4-FFF2-40B4-BE49-F238E27FC236}">
                <a16:creationId xmlns:a16="http://schemas.microsoft.com/office/drawing/2014/main" id="{7DA53703-AFFA-448C-8A8F-C251269EAAED}"/>
              </a:ext>
            </a:extLst>
          </p:cNvPr>
          <p:cNvSpPr txBox="1"/>
          <p:nvPr/>
        </p:nvSpPr>
        <p:spPr>
          <a:xfrm>
            <a:off x="241005" y="1088790"/>
            <a:ext cx="4521000" cy="29758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7815" marR="393700" indent="-285750">
              <a:lnSpc>
                <a:spcPct val="100000"/>
              </a:lnSpc>
              <a:spcBef>
                <a:spcPts val="10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Consequences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of  neglecting</a:t>
            </a:r>
            <a:r>
              <a:rPr sz="2000" spc="-2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risks</a:t>
            </a:r>
            <a:endParaRPr sz="2000" dirty="0">
              <a:cs typeface="Arial" panose="020B0604020202020204" pitchFamily="34" charset="0"/>
            </a:endParaRPr>
          </a:p>
          <a:p>
            <a:pPr marL="384175" marR="102870" lvl="1" indent="-143510">
              <a:lnSpc>
                <a:spcPct val="100000"/>
              </a:lnSpc>
              <a:spcBef>
                <a:spcPts val="30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 time </a:t>
            </a:r>
            <a:r>
              <a:rPr sz="2000" spc="-5" dirty="0">
                <a:cs typeface="Arial" panose="020B0604020202020204" pitchFamily="34" charset="0"/>
              </a:rPr>
              <a:t>to </a:t>
            </a:r>
            <a:r>
              <a:rPr sz="2000" dirty="0">
                <a:cs typeface="Arial" panose="020B0604020202020204" pitchFamily="34" charset="0"/>
              </a:rPr>
              <a:t>fix  </a:t>
            </a:r>
            <a:r>
              <a:rPr sz="2000" spc="-5" dirty="0">
                <a:cs typeface="Arial" panose="020B0604020202020204" pitchFamily="34" charset="0"/>
              </a:rPr>
              <a:t>problems,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investigate  </a:t>
            </a:r>
            <a:r>
              <a:rPr sz="2000" dirty="0">
                <a:cs typeface="Arial" panose="020B0604020202020204" pitchFamily="34" charset="0"/>
              </a:rPr>
              <a:t>issues, </a:t>
            </a:r>
            <a:r>
              <a:rPr sz="2000" spc="-5" dirty="0">
                <a:cs typeface="Arial" panose="020B0604020202020204" pitchFamily="34" charset="0"/>
              </a:rPr>
              <a:t>develop  solutions,</a:t>
            </a:r>
            <a:r>
              <a:rPr sz="2000" spc="-4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etc</a:t>
            </a:r>
            <a:endParaRPr sz="20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Grumpy</a:t>
            </a:r>
            <a:r>
              <a:rPr sz="2000" spc="-3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supervisors</a:t>
            </a:r>
            <a:endParaRPr sz="2000" dirty="0">
              <a:cs typeface="Arial" panose="020B0604020202020204" pitchFamily="34" charset="0"/>
            </a:endParaRPr>
          </a:p>
          <a:p>
            <a:pPr marL="384175" marR="31496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Lower marks</a:t>
            </a:r>
            <a:r>
              <a:rPr sz="2000" spc="-9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than  </a:t>
            </a:r>
            <a:r>
              <a:rPr sz="2000" spc="-5" dirty="0">
                <a:cs typeface="Arial" panose="020B0604020202020204" pitchFamily="34" charset="0"/>
              </a:rPr>
              <a:t>expected</a:t>
            </a:r>
            <a:endParaRPr sz="2000" dirty="0">
              <a:cs typeface="Arial" panose="020B0604020202020204" pitchFamily="34" charset="0"/>
            </a:endParaRPr>
          </a:p>
          <a:p>
            <a:pPr marL="384175" marR="508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Stress, heroics </a:t>
            </a:r>
            <a:r>
              <a:rPr sz="2000" dirty="0">
                <a:cs typeface="Arial" panose="020B0604020202020204" pitchFamily="34" charset="0"/>
              </a:rPr>
              <a:t>and</a:t>
            </a:r>
            <a:r>
              <a:rPr sz="2000" spc="-7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late  </a:t>
            </a:r>
            <a:r>
              <a:rPr sz="2000" spc="-5" dirty="0">
                <a:cs typeface="Arial" panose="020B0604020202020204" pitchFamily="34" charset="0"/>
              </a:rPr>
              <a:t>nights</a:t>
            </a:r>
            <a:endParaRPr sz="20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10" dirty="0">
                <a:cs typeface="Arial" panose="020B0604020202020204" pitchFamily="34" charset="0"/>
              </a:rPr>
              <a:t>Etc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20CC9ADC-9CCE-4C14-BC07-138DFABFCB6F}"/>
              </a:ext>
            </a:extLst>
          </p:cNvPr>
          <p:cNvSpPr txBox="1"/>
          <p:nvPr/>
        </p:nvSpPr>
        <p:spPr>
          <a:xfrm>
            <a:off x="5220151" y="1073175"/>
            <a:ext cx="3682844" cy="3483004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459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Predicting</a:t>
            </a:r>
            <a:r>
              <a:rPr sz="2000" spc="-1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Risk</a:t>
            </a:r>
          </a:p>
          <a:p>
            <a:pPr marL="384810" lvl="1" indent="-14351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25" dirty="0">
                <a:cs typeface="Arial" panose="020B0604020202020204" pitchFamily="34" charset="0"/>
              </a:rPr>
              <a:t>Your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experience</a:t>
            </a:r>
            <a:endParaRPr sz="2000" dirty="0">
              <a:cs typeface="Arial" panose="020B0604020202020204" pitchFamily="34" charset="0"/>
            </a:endParaRPr>
          </a:p>
          <a:p>
            <a:pPr marL="384810" marR="508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25" dirty="0">
                <a:cs typeface="Arial" panose="020B0604020202020204" pitchFamily="34" charset="0"/>
              </a:rPr>
              <a:t>Your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supervisor’s  experience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Simulations</a:t>
            </a:r>
            <a:endParaRPr sz="2000" dirty="0">
              <a:cs typeface="Arial" panose="020B0604020202020204" pitchFamily="34" charset="0"/>
            </a:endParaRPr>
          </a:p>
          <a:p>
            <a:pPr marL="384810" marR="28448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Ex</a:t>
            </a:r>
            <a:r>
              <a:rPr sz="2000" dirty="0">
                <a:cs typeface="Arial" panose="020B0604020202020204" pitchFamily="34" charset="0"/>
              </a:rPr>
              <a:t>peri</a:t>
            </a:r>
            <a:r>
              <a:rPr sz="2000" spc="5" dirty="0">
                <a:cs typeface="Arial" panose="020B0604020202020204" pitchFamily="34" charset="0"/>
              </a:rPr>
              <a:t>m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ts  </a:t>
            </a:r>
            <a:r>
              <a:rPr sz="2000" spc="-5" dirty="0">
                <a:cs typeface="Arial" panose="020B0604020202020204" pitchFamily="34" charset="0"/>
              </a:rPr>
              <a:t>(</a:t>
            </a:r>
            <a:r>
              <a:rPr sz="2000" dirty="0">
                <a:cs typeface="Arial" panose="020B0604020202020204" pitchFamily="34" charset="0"/>
              </a:rPr>
              <a:t>p</a:t>
            </a:r>
            <a:r>
              <a:rPr sz="2000" spc="-25" dirty="0">
                <a:cs typeface="Arial" panose="020B0604020202020204" pitchFamily="34" charset="0"/>
              </a:rPr>
              <a:t>r</a:t>
            </a:r>
            <a:r>
              <a:rPr sz="2000" dirty="0">
                <a:cs typeface="Arial" panose="020B0604020202020204" pitchFamily="34" charset="0"/>
              </a:rPr>
              <a:t>o</a:t>
            </a:r>
            <a:r>
              <a:rPr sz="2000" spc="-1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otype</a:t>
            </a:r>
            <a:r>
              <a:rPr sz="2000" spc="-5" dirty="0">
                <a:cs typeface="Arial" panose="020B0604020202020204" pitchFamily="34" charset="0"/>
              </a:rPr>
              <a:t>s)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Planning</a:t>
            </a:r>
            <a:endParaRPr lang="en-US"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315"/>
              </a:spcBef>
              <a:buClr>
                <a:srgbClr val="FF0000"/>
              </a:buClr>
              <a:buSzPct val="59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Controlling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Risk</a:t>
            </a:r>
          </a:p>
          <a:p>
            <a:pPr marL="384810" lvl="1" indent="-14351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Contingencies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Planning</a:t>
            </a:r>
          </a:p>
        </p:txBody>
      </p:sp>
    </p:spTree>
    <p:extLst>
      <p:ext uri="{BB962C8B-B14F-4D97-AF65-F5344CB8AC3E}">
        <p14:creationId xmlns:p14="http://schemas.microsoft.com/office/powerpoint/2010/main" val="2311334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C58CC-1450-4D48-866B-3D508CC6C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078" y="4975761"/>
            <a:ext cx="8229600" cy="70772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Working with people is inherently risky!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BD4B59-BB5E-4D0E-ABC0-1178DE90F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object 7">
            <a:extLst>
              <a:ext uri="{FF2B5EF4-FFF2-40B4-BE49-F238E27FC236}">
                <a16:creationId xmlns:a16="http://schemas.microsoft.com/office/drawing/2014/main" id="{54074860-7D1E-42EF-9863-1D8201040C71}"/>
              </a:ext>
            </a:extLst>
          </p:cNvPr>
          <p:cNvSpPr/>
          <p:nvPr/>
        </p:nvSpPr>
        <p:spPr>
          <a:xfrm>
            <a:off x="748145" y="136525"/>
            <a:ext cx="7647709" cy="48392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50362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0467" y="1118017"/>
            <a:ext cx="8666357" cy="4291109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may have a plan, but there are events  beyond our control…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may be trying to achieve something new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Impossible to eliminate risk completely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But we can make sensible decisions when we  are aware of where the main risk lie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3065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0468" y="856760"/>
            <a:ext cx="8666357" cy="4291109"/>
          </a:xfrm>
        </p:spPr>
        <p:txBody>
          <a:bodyPr>
            <a:normAutofit lnSpcReduction="10000"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Risk: the chance of adverse consequences occurring.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Issue: when the risk happens.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Often too late to manage by that stage.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is inherent and inevitable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degree of risk varies widely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need to know: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what risks are there?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how likely are they to occur?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what will their impact be if they do?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what can we do to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their occurrence?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6395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Everything involves some rick …</a:t>
            </a:r>
          </a:p>
        </p:txBody>
      </p:sp>
      <p:sp>
        <p:nvSpPr>
          <p:cNvPr id="7" name="object 4">
            <a:extLst>
              <a:ext uri="{FF2B5EF4-FFF2-40B4-BE49-F238E27FC236}">
                <a16:creationId xmlns:a16="http://schemas.microsoft.com/office/drawing/2014/main" id="{B8AD380D-8418-4556-8C10-1984B79E2FC7}"/>
              </a:ext>
            </a:extLst>
          </p:cNvPr>
          <p:cNvSpPr txBox="1"/>
          <p:nvPr/>
        </p:nvSpPr>
        <p:spPr>
          <a:xfrm>
            <a:off x="147145" y="794902"/>
            <a:ext cx="4962862" cy="1367682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825"/>
              </a:spcBef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400" b="1" spc="-15" dirty="0">
                <a:cs typeface="Arial" panose="020B0604020202020204" pitchFamily="34" charset="0"/>
              </a:rPr>
              <a:t>Key</a:t>
            </a:r>
            <a:r>
              <a:rPr sz="2400" b="1" spc="-5" dirty="0">
                <a:cs typeface="Arial" panose="020B0604020202020204" pitchFamily="34" charset="0"/>
              </a:rPr>
              <a:t> Questions</a:t>
            </a:r>
            <a:endParaRPr sz="24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620"/>
              </a:spcBef>
              <a:buFont typeface="Arial"/>
              <a:buChar char="–"/>
              <a:tabLst>
                <a:tab pos="384810" algn="l"/>
              </a:tabLst>
            </a:pPr>
            <a:r>
              <a:rPr sz="2400" spc="-5" dirty="0">
                <a:cs typeface="Arial" panose="020B0604020202020204" pitchFamily="34" charset="0"/>
              </a:rPr>
              <a:t>What could </a:t>
            </a:r>
            <a:r>
              <a:rPr sz="2400" spc="-10" dirty="0">
                <a:cs typeface="Arial" panose="020B0604020202020204" pitchFamily="34" charset="0"/>
              </a:rPr>
              <a:t>go</a:t>
            </a:r>
            <a:r>
              <a:rPr sz="2400" spc="-7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wrong?</a:t>
            </a:r>
            <a:endParaRPr sz="24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384810" algn="l"/>
              </a:tabLst>
            </a:pPr>
            <a:r>
              <a:rPr sz="2400" spc="-5" dirty="0">
                <a:cs typeface="Arial" panose="020B0604020202020204" pitchFamily="34" charset="0"/>
              </a:rPr>
              <a:t>What </a:t>
            </a:r>
            <a:r>
              <a:rPr sz="2400" spc="-10" dirty="0">
                <a:cs typeface="Arial" panose="020B0604020202020204" pitchFamily="34" charset="0"/>
              </a:rPr>
              <a:t>can we </a:t>
            </a:r>
            <a:r>
              <a:rPr sz="2400" dirty="0">
                <a:cs typeface="Arial" panose="020B0604020202020204" pitchFamily="34" charset="0"/>
              </a:rPr>
              <a:t>do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to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prevent</a:t>
            </a:r>
            <a:r>
              <a:rPr sz="2400" spc="-35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it?</a:t>
            </a: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29DD2DF8-0BBE-4513-8A1C-BE7FEBED37A9}"/>
              </a:ext>
            </a:extLst>
          </p:cNvPr>
          <p:cNvSpPr txBox="1"/>
          <p:nvPr/>
        </p:nvSpPr>
        <p:spPr>
          <a:xfrm>
            <a:off x="5567723" y="1456267"/>
            <a:ext cx="3449102" cy="30399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32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cs typeface="Arial" panose="020B0604020202020204" pitchFamily="34" charset="0"/>
              </a:rPr>
              <a:t>And</a:t>
            </a:r>
            <a:r>
              <a:rPr sz="2000" b="1" spc="-20" dirty="0">
                <a:cs typeface="Arial" panose="020B0604020202020204" pitchFamily="34" charset="0"/>
              </a:rPr>
              <a:t> </a:t>
            </a:r>
            <a:r>
              <a:rPr sz="2000" b="1" spc="-15" dirty="0">
                <a:cs typeface="Arial" panose="020B0604020202020204" pitchFamily="34" charset="0"/>
              </a:rPr>
              <a:t>/or</a:t>
            </a:r>
            <a:endParaRPr sz="2000" dirty="0">
              <a:cs typeface="Arial" panose="020B0604020202020204" pitchFamily="34" charset="0"/>
            </a:endParaRPr>
          </a:p>
          <a:p>
            <a:pPr marL="20320">
              <a:lnSpc>
                <a:spcPct val="100000"/>
              </a:lnSpc>
            </a:pPr>
            <a:r>
              <a:rPr sz="2000" b="1" spc="-5" dirty="0">
                <a:cs typeface="Arial" panose="020B0604020202020204" pitchFamily="34" charset="0"/>
              </a:rPr>
              <a:t>Mitigation</a:t>
            </a:r>
            <a:r>
              <a:rPr sz="2000" b="1" spc="-35" dirty="0">
                <a:cs typeface="Arial" panose="020B0604020202020204" pitchFamily="34" charset="0"/>
              </a:rPr>
              <a:t> </a:t>
            </a:r>
            <a:r>
              <a:rPr sz="2000" b="1" spc="-10" dirty="0">
                <a:cs typeface="Arial" panose="020B0604020202020204" pitchFamily="34" charset="0"/>
              </a:rPr>
              <a:t>Strategies</a:t>
            </a:r>
            <a:endParaRPr sz="2000" dirty="0">
              <a:cs typeface="Arial" panose="020B0604020202020204" pitchFamily="34" charset="0"/>
            </a:endParaRPr>
          </a:p>
          <a:p>
            <a:pPr marL="155575" marR="8890" indent="-143510">
              <a:lnSpc>
                <a:spcPct val="100000"/>
              </a:lnSpc>
              <a:spcBef>
                <a:spcPts val="800"/>
              </a:spcBef>
              <a:buFont typeface="Arial"/>
              <a:buChar char="–"/>
              <a:tabLst>
                <a:tab pos="156210" algn="l"/>
              </a:tabLst>
            </a:pPr>
            <a:r>
              <a:rPr sz="2000" dirty="0">
                <a:cs typeface="Arial" panose="020B0604020202020204" pitchFamily="34" charset="0"/>
              </a:rPr>
              <a:t>or minimise losses</a:t>
            </a:r>
            <a:r>
              <a:rPr sz="2000" spc="-13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after  </a:t>
            </a:r>
            <a:r>
              <a:rPr sz="2000" dirty="0">
                <a:cs typeface="Arial" panose="020B0604020202020204" pitchFamily="34" charset="0"/>
              </a:rPr>
              <a:t>an</a:t>
            </a:r>
            <a:r>
              <a:rPr sz="2000" spc="-1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incident?</a:t>
            </a:r>
          </a:p>
          <a:p>
            <a:pPr marL="155575" marR="5080" indent="-143510">
              <a:lnSpc>
                <a:spcPct val="100000"/>
              </a:lnSpc>
              <a:spcBef>
                <a:spcPts val="605"/>
              </a:spcBef>
              <a:buFont typeface="Arial"/>
              <a:buChar char="–"/>
              <a:tabLst>
                <a:tab pos="156210" algn="l"/>
              </a:tabLst>
            </a:pPr>
            <a:r>
              <a:rPr sz="2000" spc="-5" dirty="0">
                <a:cs typeface="Arial" panose="020B0604020202020204" pitchFamily="34" charset="0"/>
              </a:rPr>
              <a:t>How will </a:t>
            </a:r>
            <a:r>
              <a:rPr sz="2000" spc="-10" dirty="0">
                <a:cs typeface="Arial" panose="020B0604020202020204" pitchFamily="34" charset="0"/>
              </a:rPr>
              <a:t>we </a:t>
            </a:r>
            <a:r>
              <a:rPr sz="2000" spc="-5" dirty="0">
                <a:cs typeface="Arial" panose="020B0604020202020204" pitchFamily="34" charset="0"/>
              </a:rPr>
              <a:t>resolve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the  issue?</a:t>
            </a:r>
          </a:p>
          <a:p>
            <a:pPr marL="155575" marR="75565" indent="-14351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156210" algn="l"/>
              </a:tabLst>
            </a:pPr>
            <a:r>
              <a:rPr sz="2000" spc="-5" dirty="0">
                <a:cs typeface="Arial" panose="020B0604020202020204" pitchFamily="34" charset="0"/>
              </a:rPr>
              <a:t>How will </a:t>
            </a:r>
            <a:r>
              <a:rPr sz="2000" spc="-10" dirty="0">
                <a:cs typeface="Arial" panose="020B0604020202020204" pitchFamily="34" charset="0"/>
              </a:rPr>
              <a:t>we pay for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an  incident or </a:t>
            </a:r>
            <a:r>
              <a:rPr sz="2000" spc="-10" dirty="0">
                <a:cs typeface="Arial" panose="020B0604020202020204" pitchFamily="34" charset="0"/>
              </a:rPr>
              <a:t>for  </a:t>
            </a:r>
            <a:r>
              <a:rPr sz="2000" spc="-5" dirty="0">
                <a:cs typeface="Arial" panose="020B0604020202020204" pitchFamily="34" charset="0"/>
              </a:rPr>
              <a:t>prevention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strategies?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641F7E73-935E-4F1F-9DCA-6CBC03D8D60F}"/>
              </a:ext>
            </a:extLst>
          </p:cNvPr>
          <p:cNvSpPr txBox="1"/>
          <p:nvPr/>
        </p:nvSpPr>
        <p:spPr>
          <a:xfrm>
            <a:off x="540362" y="3429000"/>
            <a:ext cx="3449102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cs typeface="Arial" panose="020B0604020202020204" pitchFamily="34" charset="0"/>
              </a:rPr>
              <a:t>Prevention</a:t>
            </a:r>
            <a:r>
              <a:rPr sz="2400" b="1" spc="-35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Strategies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7929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8489" y="907477"/>
            <a:ext cx="5363542" cy="2521523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Reduces the chance something  bad will happen; and…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Limits the effects if/when  something happens.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bject 5">
            <a:extLst>
              <a:ext uri="{FF2B5EF4-FFF2-40B4-BE49-F238E27FC236}">
                <a16:creationId xmlns:a16="http://schemas.microsoft.com/office/drawing/2014/main" id="{E750BF27-F0A3-4399-8F84-D2B4B50E9ABB}"/>
              </a:ext>
            </a:extLst>
          </p:cNvPr>
          <p:cNvSpPr/>
          <p:nvPr/>
        </p:nvSpPr>
        <p:spPr>
          <a:xfrm>
            <a:off x="6400800" y="989286"/>
            <a:ext cx="2142175" cy="40458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4551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it?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2998" y="1248892"/>
            <a:ext cx="8558004" cy="2666996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management is the process of  identifying the risks and handling those  which are most threatening to the  project, so that they don’t become  problems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Don’t address everything, or you’d never  get anything done!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702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606884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altLang="en-US" sz="2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risk management process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2998" y="785753"/>
            <a:ext cx="8558004" cy="4843151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identification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Identify project, product and business risks;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analysis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likelihood of occurrence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causes and the magnitude of their 			potential  impact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evaluation in the project context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Draw up plans to avoid or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 effects of the risk;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planning/monitoring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Draw up plans to avoid or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(mitigate) the effects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Monitor the risks throughout the project;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839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606884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4B22B1E0-11D4-4589-BEA2-791B48A0D202}"/>
              </a:ext>
            </a:extLst>
          </p:cNvPr>
          <p:cNvSpPr txBox="1"/>
          <p:nvPr/>
        </p:nvSpPr>
        <p:spPr>
          <a:xfrm>
            <a:off x="2532971" y="832071"/>
            <a:ext cx="4098028" cy="1738552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810" algn="ctr">
              <a:lnSpc>
                <a:spcPct val="100000"/>
              </a:lnSpc>
              <a:spcBef>
                <a:spcPts val="484"/>
              </a:spcBef>
            </a:pPr>
            <a:r>
              <a:rPr sz="2400" spc="-5" dirty="0">
                <a:cs typeface="Arial" panose="020B0604020202020204" pitchFamily="34" charset="0"/>
              </a:rPr>
              <a:t>=</a:t>
            </a:r>
            <a:endParaRPr sz="2400" dirty="0">
              <a:cs typeface="Arial" panose="020B0604020202020204" pitchFamily="34" charset="0"/>
            </a:endParaRPr>
          </a:p>
          <a:p>
            <a:pPr marL="12065" marR="5080" algn="ctr">
              <a:lnSpc>
                <a:spcPct val="120000"/>
              </a:lnSpc>
            </a:pPr>
            <a:r>
              <a:rPr sz="2400" spc="-10" dirty="0">
                <a:cs typeface="Arial" panose="020B0604020202020204" pitchFamily="34" charset="0"/>
              </a:rPr>
              <a:t>(probability </a:t>
            </a:r>
            <a:r>
              <a:rPr sz="2400" spc="-5" dirty="0">
                <a:cs typeface="Arial" panose="020B0604020202020204" pitchFamily="34" charset="0"/>
              </a:rPr>
              <a:t>of risk </a:t>
            </a:r>
            <a:r>
              <a:rPr sz="2400" spc="-10" dirty="0">
                <a:cs typeface="Arial" panose="020B0604020202020204" pitchFamily="34" charset="0"/>
              </a:rPr>
              <a:t>occurring)  </a:t>
            </a:r>
            <a:r>
              <a:rPr sz="2400" spc="-5" dirty="0">
                <a:cs typeface="Arial" panose="020B0604020202020204" pitchFamily="34" charset="0"/>
              </a:rPr>
              <a:t>x</a:t>
            </a:r>
            <a:endParaRPr sz="2400" dirty="0">
              <a:cs typeface="Arial" panose="020B0604020202020204" pitchFamily="34" charset="0"/>
            </a:endParaRPr>
          </a:p>
          <a:p>
            <a:pPr marL="635" algn="ctr">
              <a:lnSpc>
                <a:spcPct val="100000"/>
              </a:lnSpc>
              <a:spcBef>
                <a:spcPts val="380"/>
              </a:spcBef>
            </a:pPr>
            <a:r>
              <a:rPr sz="2400" spc="-10" dirty="0">
                <a:cs typeface="Arial" panose="020B0604020202020204" pitchFamily="34" charset="0"/>
              </a:rPr>
              <a:t>(impact </a:t>
            </a:r>
            <a:r>
              <a:rPr sz="2400" spc="-5" dirty="0">
                <a:cs typeface="Arial" panose="020B0604020202020204" pitchFamily="34" charset="0"/>
              </a:rPr>
              <a:t>if risk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occurred</a:t>
            </a:r>
            <a:r>
              <a:rPr sz="1600" spc="-10" dirty="0">
                <a:latin typeface="Carlito"/>
                <a:cs typeface="Carlito"/>
              </a:rPr>
              <a:t>)</a:t>
            </a:r>
            <a:endParaRPr sz="1600" dirty="0">
              <a:latin typeface="Carlito"/>
              <a:cs typeface="Carlito"/>
            </a:endParaRPr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6A0E9CE1-D53B-4756-8428-DF4CA1AAC1C8}"/>
              </a:ext>
            </a:extLst>
          </p:cNvPr>
          <p:cNvSpPr txBox="1"/>
          <p:nvPr/>
        </p:nvSpPr>
        <p:spPr>
          <a:xfrm>
            <a:off x="626336" y="3536531"/>
            <a:ext cx="7911298" cy="75084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99390" algn="ctr">
              <a:lnSpc>
                <a:spcPct val="100000"/>
              </a:lnSpc>
              <a:spcBef>
                <a:spcPts val="95"/>
              </a:spcBef>
            </a:pPr>
            <a:r>
              <a:rPr sz="2400" spc="-5" dirty="0">
                <a:cs typeface="Arial" panose="020B0604020202020204" pitchFamily="34" charset="0"/>
              </a:rPr>
              <a:t>Risk </a:t>
            </a:r>
            <a:r>
              <a:rPr sz="2400" spc="-10" dirty="0">
                <a:cs typeface="Arial" panose="020B0604020202020204" pitchFamily="34" charset="0"/>
              </a:rPr>
              <a:t>can </a:t>
            </a:r>
            <a:r>
              <a:rPr sz="2400" spc="-5" dirty="0">
                <a:cs typeface="Arial" panose="020B0604020202020204" pitchFamily="34" charset="0"/>
              </a:rPr>
              <a:t>be </a:t>
            </a:r>
            <a:r>
              <a:rPr sz="2400" spc="-10" dirty="0">
                <a:cs typeface="Arial" panose="020B0604020202020204" pitchFamily="34" charset="0"/>
              </a:rPr>
              <a:t>defined </a:t>
            </a:r>
            <a:r>
              <a:rPr sz="2400" spc="-5" dirty="0">
                <a:cs typeface="Arial" panose="020B0604020202020204" pitchFamily="34" charset="0"/>
              </a:rPr>
              <a:t>as the </a:t>
            </a:r>
            <a:r>
              <a:rPr sz="2400" spc="-10" dirty="0">
                <a:cs typeface="Arial" panose="020B0604020202020204" pitchFamily="34" charset="0"/>
              </a:rPr>
              <a:t>likelihood of  occurrence </a:t>
            </a:r>
            <a:r>
              <a:rPr sz="2400" spc="-5" dirty="0">
                <a:cs typeface="Arial" panose="020B0604020202020204" pitchFamily="34" charset="0"/>
              </a:rPr>
              <a:t>of an </a:t>
            </a:r>
            <a:r>
              <a:rPr sz="2400" spc="-10" dirty="0">
                <a:cs typeface="Arial" panose="020B0604020202020204" pitchFamily="34" charset="0"/>
              </a:rPr>
              <a:t>undesirable </a:t>
            </a:r>
            <a:r>
              <a:rPr sz="2400" spc="-15" dirty="0">
                <a:cs typeface="Arial" panose="020B0604020202020204" pitchFamily="34" charset="0"/>
              </a:rPr>
              <a:t>event</a:t>
            </a:r>
            <a:r>
              <a:rPr sz="2400" spc="9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combined</a:t>
            </a:r>
            <a:r>
              <a:rPr lang="en-US" sz="2400" spc="-1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to </a:t>
            </a:r>
            <a:r>
              <a:rPr sz="2400" spc="-5" dirty="0">
                <a:cs typeface="Arial" panose="020B0604020202020204" pitchFamily="34" charset="0"/>
              </a:rPr>
              <a:t>the magnitude of </a:t>
            </a:r>
            <a:r>
              <a:rPr sz="2400" dirty="0">
                <a:cs typeface="Arial" panose="020B0604020202020204" pitchFamily="34" charset="0"/>
              </a:rPr>
              <a:t>its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impact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014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of risk management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243874" y="880511"/>
            <a:ext cx="8676221" cy="418406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 to eliminate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But, to identify them and minimize their  effects through: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improved awareness of their likelihood of  occurrence 	and potential impact and;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(the ability to see them coming)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and implementation of appropriate  mitigation plans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(the ability to fend off the worst)</a:t>
            </a:r>
          </a:p>
        </p:txBody>
      </p:sp>
    </p:spTree>
    <p:extLst>
      <p:ext uri="{BB962C8B-B14F-4D97-AF65-F5344CB8AC3E}">
        <p14:creationId xmlns:p14="http://schemas.microsoft.com/office/powerpoint/2010/main" val="24795006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5531" y="990347"/>
            <a:ext cx="448841" cy="316611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50">
              <a:lnSpc>
                <a:spcPts val="3465"/>
              </a:lnSpc>
            </a:pP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3000" b="1" spc="-98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endParaRPr sz="30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8514" y="1704496"/>
            <a:ext cx="8606971" cy="511679"/>
          </a:xfrm>
          <a:prstGeom prst="rect">
            <a:avLst/>
          </a:prstGeom>
        </p:spPr>
        <p:txBody>
          <a:bodyPr vert="horz" wrap="square" lIns="0" tIns="19050" rIns="0" bIns="0" rtlCol="0" anchor="ctr">
            <a:spAutoFit/>
          </a:bodyPr>
          <a:lstStyle/>
          <a:p>
            <a:pPr marL="19050">
              <a:spcBef>
                <a:spcPts val="150"/>
              </a:spcBef>
            </a:pPr>
            <a:r>
              <a:rPr lang="en-US" alt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common themes</a:t>
            </a:r>
            <a:endParaRPr sz="3200" spc="-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some projects succeed?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779319" cy="49344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Good fortune &amp; law of averages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Because some of them have to succeed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Great stakeholder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Excellent project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 experienced, competent project manager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Strong, capable, motivated and well-managed project team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Crisp project design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Supportive, demanding, understanding and engaged customers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Appropriate budget and nearly enough time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Clear and shared vision and understanding of what is required and why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(Eventually) a clear definition of what the project will do and how it will do  it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Adequate governance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mature attitude to change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Excellent risk management</a:t>
            </a:r>
          </a:p>
        </p:txBody>
      </p:sp>
    </p:spTree>
    <p:extLst>
      <p:ext uri="{BB962C8B-B14F-4D97-AF65-F5344CB8AC3E}">
        <p14:creationId xmlns:p14="http://schemas.microsoft.com/office/powerpoint/2010/main" val="35200071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project fail</a:t>
            </a:r>
          </a:p>
        </p:txBody>
      </p:sp>
      <p:sp>
        <p:nvSpPr>
          <p:cNvPr id="6" name="object 4">
            <a:extLst>
              <a:ext uri="{FF2B5EF4-FFF2-40B4-BE49-F238E27FC236}">
                <a16:creationId xmlns:a16="http://schemas.microsoft.com/office/drawing/2014/main" id="{2EB16C46-4AF7-42C7-A4D4-3E1DA0AABD9C}"/>
              </a:ext>
            </a:extLst>
          </p:cNvPr>
          <p:cNvSpPr/>
          <p:nvPr/>
        </p:nvSpPr>
        <p:spPr>
          <a:xfrm>
            <a:off x="817869" y="713739"/>
            <a:ext cx="7508261" cy="38877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6C368D48-D6C5-4A71-928E-E0338C790BC3}"/>
              </a:ext>
            </a:extLst>
          </p:cNvPr>
          <p:cNvSpPr txBox="1"/>
          <p:nvPr/>
        </p:nvSpPr>
        <p:spPr>
          <a:xfrm>
            <a:off x="1197563" y="4919441"/>
            <a:ext cx="7032037" cy="640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95"/>
              </a:spcBef>
            </a:pP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The </a:t>
            </a:r>
            <a:r>
              <a:rPr sz="2000" i="1" spc="-5" dirty="0">
                <a:solidFill>
                  <a:srgbClr val="00279F"/>
                </a:solidFill>
                <a:latin typeface="Arial"/>
                <a:cs typeface="Arial"/>
              </a:rPr>
              <a:t>Chaos Report, Standish </a:t>
            </a: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Group,</a:t>
            </a:r>
            <a:r>
              <a:rPr sz="2000" i="1" spc="45" dirty="0">
                <a:solidFill>
                  <a:srgbClr val="00279F"/>
                </a:solidFill>
                <a:latin typeface="Arial"/>
                <a:cs typeface="Arial"/>
              </a:rPr>
              <a:t> </a:t>
            </a: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20</a:t>
            </a:r>
            <a:r>
              <a:rPr lang="en-US" sz="2000" i="1" spc="-10" dirty="0">
                <a:solidFill>
                  <a:srgbClr val="00279F"/>
                </a:solidFill>
                <a:latin typeface="Arial"/>
                <a:cs typeface="Arial"/>
              </a:rPr>
              <a:t>20</a:t>
            </a:r>
          </a:p>
          <a:p>
            <a:pPr marR="5080" algn="r">
              <a:lnSpc>
                <a:spcPct val="100000"/>
              </a:lnSpc>
              <a:spcBef>
                <a:spcPts val="95"/>
              </a:spcBef>
            </a:pPr>
            <a:r>
              <a:rPr lang="en-US" sz="2000" i="1" spc="-10" dirty="0">
                <a:solidFill>
                  <a:srgbClr val="00279F"/>
                </a:solidFill>
                <a:latin typeface="Arial"/>
                <a:cs typeface="Arial"/>
              </a:rPr>
              <a:t>Survey of 377 Managers</a:t>
            </a:r>
            <a:endParaRPr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96842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  <p:sp>
        <p:nvSpPr>
          <p:cNvPr id="8" name="object 6">
            <a:extLst>
              <a:ext uri="{FF2B5EF4-FFF2-40B4-BE49-F238E27FC236}">
                <a16:creationId xmlns:a16="http://schemas.microsoft.com/office/drawing/2014/main" id="{C7F4C9C1-A473-4F51-9AA5-3BDF0AF0FABF}"/>
              </a:ext>
            </a:extLst>
          </p:cNvPr>
          <p:cNvSpPr/>
          <p:nvPr/>
        </p:nvSpPr>
        <p:spPr>
          <a:xfrm>
            <a:off x="-2" y="0"/>
            <a:ext cx="9144000" cy="183523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5D6F07EA-B2FC-4051-9A53-45B282604343}"/>
              </a:ext>
            </a:extLst>
          </p:cNvPr>
          <p:cNvSpPr/>
          <p:nvPr/>
        </p:nvSpPr>
        <p:spPr>
          <a:xfrm>
            <a:off x="-1" y="3871356"/>
            <a:ext cx="9143999" cy="18352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229E11F8-5C44-4E14-ADB9-C61A02C35843}"/>
              </a:ext>
            </a:extLst>
          </p:cNvPr>
          <p:cNvSpPr txBox="1"/>
          <p:nvPr/>
        </p:nvSpPr>
        <p:spPr>
          <a:xfrm>
            <a:off x="130629" y="2040892"/>
            <a:ext cx="8775865" cy="1624804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550"/>
              </a:spcBef>
              <a:tabLst>
                <a:tab pos="185420" algn="l"/>
              </a:tabLst>
            </a:pPr>
            <a:r>
              <a:rPr sz="1600" spc="150" dirty="0">
                <a:latin typeface="Arial"/>
                <a:cs typeface="Arial"/>
              </a:rPr>
              <a:t>“</a:t>
            </a:r>
            <a:r>
              <a:rPr sz="2400" spc="150" dirty="0">
                <a:cs typeface="Arial" panose="020B0604020202020204" pitchFamily="34" charset="0"/>
              </a:rPr>
              <a:t>London </a:t>
            </a:r>
            <a:r>
              <a:rPr sz="2400" spc="40" dirty="0">
                <a:cs typeface="Arial" panose="020B0604020202020204" pitchFamily="34" charset="0"/>
              </a:rPr>
              <a:t>AmbuLAnce</a:t>
            </a:r>
            <a:r>
              <a:rPr sz="2400" spc="-180" dirty="0">
                <a:cs typeface="Arial" panose="020B0604020202020204" pitchFamily="34" charset="0"/>
              </a:rPr>
              <a:t> </a:t>
            </a:r>
            <a:r>
              <a:rPr sz="2400" spc="110" dirty="0">
                <a:cs typeface="Arial" panose="020B0604020202020204" pitchFamily="34" charset="0"/>
              </a:rPr>
              <a:t>FiAsco”</a:t>
            </a:r>
            <a:endParaRPr sz="2400" dirty="0">
              <a:cs typeface="Arial" panose="020B0604020202020204" pitchFamily="34" charset="0"/>
            </a:endParaRPr>
          </a:p>
          <a:p>
            <a:pPr marL="469900" lvl="1">
              <a:lnSpc>
                <a:spcPct val="100000"/>
              </a:lnSpc>
              <a:spcBef>
                <a:spcPts val="340"/>
              </a:spcBef>
              <a:tabLst>
                <a:tab pos="584200" algn="l"/>
              </a:tabLst>
            </a:pPr>
            <a:r>
              <a:rPr sz="2400" spc="-5" dirty="0">
                <a:cs typeface="Arial" panose="020B0604020202020204" pitchFamily="34" charset="0"/>
              </a:rPr>
              <a:t>Computer </a:t>
            </a:r>
            <a:r>
              <a:rPr sz="2400" dirty="0">
                <a:cs typeface="Arial" panose="020B0604020202020204" pitchFamily="34" charset="0"/>
              </a:rPr>
              <a:t>Aided </a:t>
            </a:r>
            <a:r>
              <a:rPr sz="2400" spc="-5" dirty="0">
                <a:cs typeface="Arial" panose="020B0604020202020204" pitchFamily="34" charset="0"/>
              </a:rPr>
              <a:t>Despatch</a:t>
            </a:r>
            <a:r>
              <a:rPr sz="2400" spc="-6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System</a:t>
            </a:r>
            <a:endParaRPr sz="2400" dirty="0">
              <a:cs typeface="Arial" panose="020B0604020202020204" pitchFamily="34" charset="0"/>
            </a:endParaRPr>
          </a:p>
          <a:p>
            <a:pPr marL="12065" marR="5080">
              <a:lnSpc>
                <a:spcPct val="100000"/>
              </a:lnSpc>
              <a:spcBef>
                <a:spcPts val="330"/>
              </a:spcBef>
              <a:tabLst>
                <a:tab pos="185420" algn="l"/>
              </a:tabLst>
            </a:pPr>
            <a:r>
              <a:rPr sz="2400" spc="75" dirty="0">
                <a:cs typeface="Arial" panose="020B0604020202020204" pitchFamily="34" charset="0"/>
              </a:rPr>
              <a:t>“AmbuLAnce </a:t>
            </a:r>
            <a:r>
              <a:rPr sz="2400" spc="135" dirty="0">
                <a:cs typeface="Arial" panose="020B0604020202020204" pitchFamily="34" charset="0"/>
              </a:rPr>
              <a:t>chieF </a:t>
            </a:r>
            <a:r>
              <a:rPr sz="2400" spc="235" dirty="0">
                <a:cs typeface="Arial" panose="020B0604020202020204" pitchFamily="34" charset="0"/>
              </a:rPr>
              <a:t>quits </a:t>
            </a:r>
            <a:r>
              <a:rPr sz="2400" spc="190" dirty="0">
                <a:cs typeface="Arial" panose="020B0604020202020204" pitchFamily="34" charset="0"/>
              </a:rPr>
              <a:t>AFter  </a:t>
            </a:r>
            <a:r>
              <a:rPr sz="2400" spc="200" dirty="0">
                <a:cs typeface="Arial" panose="020B0604020202020204" pitchFamily="34" charset="0"/>
              </a:rPr>
              <a:t>pAtients</a:t>
            </a:r>
            <a:r>
              <a:rPr sz="2400" spc="-35" dirty="0">
                <a:cs typeface="Arial" panose="020B0604020202020204" pitchFamily="34" charset="0"/>
              </a:rPr>
              <a:t> </a:t>
            </a:r>
            <a:r>
              <a:rPr sz="2400" spc="150" dirty="0">
                <a:cs typeface="Arial" panose="020B0604020202020204" pitchFamily="34" charset="0"/>
              </a:rPr>
              <a:t>die</a:t>
            </a:r>
            <a:r>
              <a:rPr sz="2400" spc="-45" dirty="0">
                <a:cs typeface="Arial" panose="020B0604020202020204" pitchFamily="34" charset="0"/>
              </a:rPr>
              <a:t> </a:t>
            </a:r>
            <a:r>
              <a:rPr sz="2400" spc="225" dirty="0">
                <a:cs typeface="Arial" panose="020B0604020202020204" pitchFamily="34" charset="0"/>
              </a:rPr>
              <a:t>in</a:t>
            </a:r>
            <a:r>
              <a:rPr sz="2400" spc="-50" dirty="0">
                <a:cs typeface="Arial" panose="020B0604020202020204" pitchFamily="34" charset="0"/>
              </a:rPr>
              <a:t> </a:t>
            </a:r>
            <a:r>
              <a:rPr sz="2400" spc="195" dirty="0">
                <a:cs typeface="Arial" panose="020B0604020202020204" pitchFamily="34" charset="0"/>
              </a:rPr>
              <a:t>computer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229" dirty="0">
                <a:cs typeface="Arial" panose="020B0604020202020204" pitchFamily="34" charset="0"/>
              </a:rPr>
              <a:t>crAsh</a:t>
            </a:r>
            <a:r>
              <a:rPr sz="1600" spc="229" dirty="0">
                <a:latin typeface="Arial"/>
                <a:cs typeface="Arial"/>
              </a:rPr>
              <a:t>”</a:t>
            </a:r>
            <a:endParaRPr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31516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 Ambulance Service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D44BD50D-BED9-41B2-B9C8-4C5D45B504DD}"/>
              </a:ext>
            </a:extLst>
          </p:cNvPr>
          <p:cNvSpPr txBox="1"/>
          <p:nvPr/>
        </p:nvSpPr>
        <p:spPr>
          <a:xfrm>
            <a:off x="249383" y="686434"/>
            <a:ext cx="3859480" cy="4358244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44488" indent="-344488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</a:pPr>
            <a:r>
              <a:rPr lang="en-US" sz="2000" spc="-5" dirty="0">
                <a:cs typeface="Arial" panose="020B0604020202020204" pitchFamily="34" charset="0"/>
              </a:rPr>
              <a:t>Ridiculously short </a:t>
            </a:r>
            <a:r>
              <a:rPr sz="2000" spc="-5" dirty="0">
                <a:cs typeface="Arial" panose="020B0604020202020204" pitchFamily="34" charset="0"/>
              </a:rPr>
              <a:t>timescales</a:t>
            </a:r>
            <a:endParaRPr sz="2000" dirty="0">
              <a:cs typeface="Arial" panose="020B0604020202020204" pitchFamily="34" charset="0"/>
            </a:endParaRPr>
          </a:p>
          <a:p>
            <a:pPr marL="354965" marR="8572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Belief that </a:t>
            </a:r>
            <a:r>
              <a:rPr sz="2000" spc="-15" dirty="0">
                <a:cs typeface="Arial" panose="020B0604020202020204" pitchFamily="34" charset="0"/>
              </a:rPr>
              <a:t>system </a:t>
            </a:r>
            <a:r>
              <a:rPr sz="2000" spc="-5" dirty="0">
                <a:cs typeface="Arial" panose="020B0604020202020204" pitchFamily="34" charset="0"/>
              </a:rPr>
              <a:t>could  </a:t>
            </a:r>
            <a:r>
              <a:rPr sz="2000" spc="-10" dirty="0">
                <a:cs typeface="Arial" panose="020B0604020202020204" pitchFamily="34" charset="0"/>
              </a:rPr>
              <a:t>solve </a:t>
            </a:r>
            <a:r>
              <a:rPr sz="2000" dirty="0">
                <a:cs typeface="Arial" panose="020B0604020202020204" pitchFamily="34" charset="0"/>
              </a:rPr>
              <a:t>major</a:t>
            </a:r>
            <a:r>
              <a:rPr sz="2000" spc="-5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organisational  problems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Fear </a:t>
            </a:r>
            <a:r>
              <a:rPr sz="2000" dirty="0">
                <a:cs typeface="Arial" panose="020B0604020202020204" pitchFamily="34" charset="0"/>
              </a:rPr>
              <a:t>based</a:t>
            </a:r>
            <a:r>
              <a:rPr sz="2000" spc="-9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culture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Insufficient</a:t>
            </a:r>
            <a:r>
              <a:rPr sz="2000" spc="-9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budget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</a:t>
            </a:r>
            <a:r>
              <a:rPr sz="2000" spc="-5" dirty="0">
                <a:cs typeface="Arial" panose="020B0604020202020204" pitchFamily="34" charset="0"/>
              </a:rPr>
              <a:t>engagement with</a:t>
            </a:r>
            <a:r>
              <a:rPr sz="2000" spc="-7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staff</a:t>
            </a:r>
            <a:endParaRPr sz="2000" dirty="0">
              <a:cs typeface="Arial" panose="020B0604020202020204" pitchFamily="34" charset="0"/>
            </a:endParaRPr>
          </a:p>
          <a:p>
            <a:pPr marL="354965" marR="42481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management  understanding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Responsibilities </a:t>
            </a:r>
            <a:r>
              <a:rPr sz="2000" dirty="0">
                <a:cs typeface="Arial" panose="020B0604020202020204" pitchFamily="34" charset="0"/>
              </a:rPr>
              <a:t>not</a:t>
            </a:r>
            <a:r>
              <a:rPr sz="2000" spc="-6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defined</a:t>
            </a:r>
            <a:endParaRPr sz="2000" dirty="0">
              <a:cs typeface="Arial" panose="020B0604020202020204" pitchFamily="34" charset="0"/>
            </a:endParaRPr>
          </a:p>
          <a:p>
            <a:pPr marL="354965" marR="179070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 </a:t>
            </a:r>
            <a:r>
              <a:rPr sz="2000" spc="-5" dirty="0">
                <a:cs typeface="Arial" panose="020B0604020202020204" pitchFamily="34" charset="0"/>
              </a:rPr>
              <a:t>project  management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experience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independent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review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8" name="object 6">
            <a:extLst>
              <a:ext uri="{FF2B5EF4-FFF2-40B4-BE49-F238E27FC236}">
                <a16:creationId xmlns:a16="http://schemas.microsoft.com/office/drawing/2014/main" id="{C66A3F65-1539-4E1E-99EB-5B817013664F}"/>
              </a:ext>
            </a:extLst>
          </p:cNvPr>
          <p:cNvSpPr txBox="1"/>
          <p:nvPr/>
        </p:nvSpPr>
        <p:spPr>
          <a:xfrm>
            <a:off x="5035139" y="1301987"/>
            <a:ext cx="3755155" cy="3742691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</a:t>
            </a:r>
            <a:r>
              <a:rPr sz="2000" dirty="0">
                <a:cs typeface="Arial" panose="020B0604020202020204" pitchFamily="34" charset="0"/>
              </a:rPr>
              <a:t>risk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management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Inexperienced</a:t>
            </a:r>
            <a:r>
              <a:rPr sz="2000" spc="-3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supplier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New/unproven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technology</a:t>
            </a:r>
            <a:endParaRPr sz="2000" dirty="0">
              <a:cs typeface="Arial" panose="020B0604020202020204" pitchFamily="34" charset="0"/>
            </a:endParaRPr>
          </a:p>
          <a:p>
            <a:pPr marL="354965" marR="12128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Ina</a:t>
            </a:r>
            <a:r>
              <a:rPr sz="2000" spc="5" dirty="0">
                <a:cs typeface="Arial" panose="020B0604020202020204" pitchFamily="34" charset="0"/>
              </a:rPr>
              <a:t>d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5" dirty="0">
                <a:cs typeface="Arial" panose="020B0604020202020204" pitchFamily="34" charset="0"/>
              </a:rPr>
              <a:t>q</a:t>
            </a:r>
            <a:r>
              <a:rPr sz="2000" dirty="0">
                <a:cs typeface="Arial" panose="020B0604020202020204" pitchFamily="34" charset="0"/>
              </a:rPr>
              <a:t>u</a:t>
            </a:r>
            <a:r>
              <a:rPr sz="2000" spc="-15" dirty="0">
                <a:cs typeface="Arial" panose="020B0604020202020204" pitchFamily="34" charset="0"/>
              </a:rPr>
              <a:t>a</a:t>
            </a:r>
            <a:r>
              <a:rPr sz="2000" spc="-1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5" dirty="0">
                <a:cs typeface="Arial" panose="020B0604020202020204" pitchFamily="34" charset="0"/>
              </a:rPr>
              <a:t>/</a:t>
            </a:r>
            <a:r>
              <a:rPr sz="2000" dirty="0">
                <a:cs typeface="Arial" panose="020B0604020202020204" pitchFamily="34" charset="0"/>
              </a:rPr>
              <a:t>n</a:t>
            </a:r>
            <a:r>
              <a:rPr sz="2000" spc="-10" dirty="0">
                <a:cs typeface="Arial" panose="020B0604020202020204" pitchFamily="34" charset="0"/>
              </a:rPr>
              <a:t>o</a:t>
            </a:r>
            <a:r>
              <a:rPr sz="2000" spc="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-</a:t>
            </a:r>
            <a:r>
              <a:rPr sz="2000" spc="-25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x</a:t>
            </a:r>
            <a:r>
              <a:rPr sz="2000" dirty="0">
                <a:cs typeface="Arial" panose="020B0604020202020204" pitchFamily="34" charset="0"/>
              </a:rPr>
              <a:t>i</a:t>
            </a:r>
            <a:r>
              <a:rPr sz="2000" spc="-15" dirty="0">
                <a:cs typeface="Arial" panose="020B0604020202020204" pitchFamily="34" charset="0"/>
              </a:rPr>
              <a:t>s</a:t>
            </a:r>
            <a:r>
              <a:rPr sz="2000" spc="-2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t  </a:t>
            </a:r>
            <a:r>
              <a:rPr sz="2000" spc="-5" dirty="0">
                <a:cs typeface="Arial" panose="020B0604020202020204" pitchFamily="34" charset="0"/>
              </a:rPr>
              <a:t>testing </a:t>
            </a:r>
            <a:r>
              <a:rPr sz="2000" dirty="0">
                <a:cs typeface="Arial" panose="020B0604020202020204" pitchFamily="34" charset="0"/>
              </a:rPr>
              <a:t>&amp;</a:t>
            </a:r>
            <a:r>
              <a:rPr sz="2000" spc="-4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QA</a:t>
            </a: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</a:t>
            </a:r>
            <a:r>
              <a:rPr sz="2000" spc="-15" dirty="0">
                <a:cs typeface="Arial" panose="020B0604020202020204" pitchFamily="34" charset="0"/>
              </a:rPr>
              <a:t>system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performance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change</a:t>
            </a:r>
            <a:r>
              <a:rPr sz="2000" spc="-3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control</a:t>
            </a:r>
            <a:endParaRPr sz="2000" dirty="0">
              <a:cs typeface="Arial" panose="020B0604020202020204" pitchFamily="34" charset="0"/>
            </a:endParaRPr>
          </a:p>
          <a:p>
            <a:pPr marL="354965" marR="55880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</a:t>
            </a:r>
            <a:r>
              <a:rPr sz="2000" spc="-5" dirty="0">
                <a:cs typeface="Arial" panose="020B0604020202020204" pitchFamily="34" charset="0"/>
              </a:rPr>
              <a:t>contingency  </a:t>
            </a:r>
            <a:r>
              <a:rPr sz="2000" dirty="0">
                <a:cs typeface="Arial" panose="020B0604020202020204" pitchFamily="34" charset="0"/>
              </a:rPr>
              <a:t>planning/fall back</a:t>
            </a:r>
            <a:r>
              <a:rPr sz="2000" spc="-12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options</a:t>
            </a: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No/poor</a:t>
            </a:r>
            <a:r>
              <a:rPr sz="2000" spc="-3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training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10" dirty="0">
                <a:cs typeface="Arial" panose="020B0604020202020204" pitchFamily="34" charset="0"/>
              </a:rPr>
              <a:t>Staff</a:t>
            </a:r>
            <a:r>
              <a:rPr sz="2000" spc="-2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hostility</a:t>
            </a:r>
            <a:endParaRPr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003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go wrong?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660565" cy="45785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kind of risks can you expect to occur in your  projects?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break down by category…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People-related 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holidays – e.g. people unavailable for interviews – Project  	Delayed, not a big enough sample collected in the time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Lack of senior management support - people refusing to  meet with 	you as they consider being interviewed as  unimportant - Project 	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6998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Process-related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Poorly defined work breakdown structures which  detail project requirements,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 i.e., end items, tasks and resources, into manageable work  units – 	project team spends valuable time in an  unproductive activity 	determining the meaning and /or  relationship of tasks and 	associated end items – Project 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Inadequate change control process – scope creep  (unplanned additional work -Project Cost Overrun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Accounting busy closing the books – accounting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personnel “off-limits” for everyone –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4948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Technology-related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System conversion issues -unclean data resulting in  valuable process owner time spent “fire-fighting”– 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Systems crash – time lost for everyone involved – 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657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fix it…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660565" cy="18828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would you go about mitigating  these people, process and technology  risks?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3775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 to address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 People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Policies and Procedures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Monitoring and supervision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Information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Clear roles, expectations, and boundaries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69636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 to address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Insurance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–General liability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–Other insurance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Liability Shields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–Waivers, permission slips, consent forms, etc.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0309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Levels of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694046"/>
            <a:ext cx="8660565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are arguably four levels of risk: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Strategic risks involved in ensuring business survival and long-  term security or stability of the organization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Program risks involved in managing interdependencies  between individual projects and the wider business  environment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Projects risks involved in making progress against project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plans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Operational risks involved in technical problems, supplier  management and so on.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Higher levels of risk feed into lower levels; strategic risks will  have implications at all the other levels, while operational  risks are localized and more limited in scope.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411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388432" y="812800"/>
            <a:ext cx="8298367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Different organisations will face different types of  risk. Some types or risk are as follows: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Strategic / Commercial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Economic / Financial / Market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Legal and Regulatory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Organizational Management / People Issues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Political / Societal Factors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Environment Factors / Acts of God (force majeure)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Technical / Operational / Infrastructure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2236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 … back to the four key steps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388432" y="812800"/>
            <a:ext cx="8434933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Identify – Acknowledge and list them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Analyse - Evaluate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them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Manage/Treat – decide which are worth your  time/money and select and implement risk  management techniques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Monitor – track them,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reanalyse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update  the risk management plan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2721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to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22363" y="667657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When risks have been identified and evaluated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Then you need to decide what to do about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much risk you take will depend on: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the benefits you hope to achieve, 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your organisation’s cultural attitude to risk, and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its ability to limit the exposure to risk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28169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3089FE93-05B4-4B47-8A26-993F81C506F3}"/>
              </a:ext>
            </a:extLst>
          </p:cNvPr>
          <p:cNvSpPr txBox="1"/>
          <p:nvPr/>
        </p:nvSpPr>
        <p:spPr>
          <a:xfrm>
            <a:off x="2767790" y="4686669"/>
            <a:ext cx="3628390" cy="677108"/>
          </a:xfrm>
          <a:prstGeom prst="rect">
            <a:avLst/>
          </a:prstGeom>
          <a:solidFill>
            <a:srgbClr val="FFFF00">
              <a:alpha val="47842"/>
            </a:srgbClr>
          </a:solidFill>
          <a:ln w="12700">
            <a:solidFill>
              <a:srgbClr val="385D89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95"/>
              </a:spcBef>
            </a:pPr>
            <a:r>
              <a:rPr sz="2200" spc="-75" dirty="0">
                <a:latin typeface="Carlito"/>
                <a:cs typeface="Carlito"/>
              </a:rPr>
              <a:t>ALWAYS</a:t>
            </a:r>
            <a:endParaRPr sz="2200" dirty="0">
              <a:latin typeface="Carlito"/>
              <a:cs typeface="Carlito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2200" spc="-10" dirty="0">
                <a:latin typeface="Carlito"/>
                <a:cs typeface="Carlito"/>
              </a:rPr>
              <a:t>REMEMBER </a:t>
            </a:r>
            <a:r>
              <a:rPr sz="2200" spc="-5" dirty="0">
                <a:latin typeface="Carlito"/>
                <a:cs typeface="Carlito"/>
              </a:rPr>
              <a:t>the</a:t>
            </a:r>
            <a:r>
              <a:rPr sz="2200" spc="30" dirty="0">
                <a:latin typeface="Carlito"/>
                <a:cs typeface="Carlito"/>
              </a:rPr>
              <a:t> </a:t>
            </a:r>
            <a:r>
              <a:rPr sz="2200" spc="-10" dirty="0">
                <a:latin typeface="Carlito"/>
                <a:cs typeface="Carlito"/>
              </a:rPr>
              <a:t>CONTEXT!</a:t>
            </a:r>
            <a:endParaRPr sz="2200" dirty="0">
              <a:latin typeface="Carlito"/>
              <a:cs typeface="Carlito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D81B1216-EFC4-47B2-90E2-5993BF86A680}"/>
              </a:ext>
            </a:extLst>
          </p:cNvPr>
          <p:cNvSpPr/>
          <p:nvPr/>
        </p:nvSpPr>
        <p:spPr>
          <a:xfrm>
            <a:off x="704464" y="964244"/>
            <a:ext cx="7698872" cy="33791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669874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and Organisation Culture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Innovative cultures assume that the potential value  of innovation carries some level of risk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“Fail forward” attitude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acknowledge and learn from failures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risks are investment in success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Non-innovative cultures don’t acknowledge failure  as an acceptable outcome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“Don’t bring me problems, bring me solutions.”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acknowledging risks is admitting the possibility of failure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80865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should I care?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project may dodge some of the “bullets,” but not  all of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lessons learned captured for future projects  means making the same mistakes again and again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Insanity - doing the same thing over and over again and  expecting 		different results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Repeated project failures due to unforeseen (but  predictable) risks costs you business, if not the whole  company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8905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risks are not managed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is easy to ignore risks when they are not  being tracked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that are known to project staff are often  not known or a surprise to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Every time a new problem manifests, a new  management technique is tried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14841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41F506-CEF9-45FB-A044-BE7A45D26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35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E89CA025-544F-448C-9CD3-09F5CA6C7593}"/>
              </a:ext>
            </a:extLst>
          </p:cNvPr>
          <p:cNvSpPr/>
          <p:nvPr/>
        </p:nvSpPr>
        <p:spPr>
          <a:xfrm rot="16200000">
            <a:off x="1864426" y="-1258785"/>
            <a:ext cx="4843647" cy="7862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83418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1849EA-A2EE-4C11-8722-50DE21541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36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D77D1F40-8F0F-4C77-9F2B-A5FD453250BD}"/>
              </a:ext>
            </a:extLst>
          </p:cNvPr>
          <p:cNvSpPr/>
          <p:nvPr/>
        </p:nvSpPr>
        <p:spPr>
          <a:xfrm>
            <a:off x="560526" y="136524"/>
            <a:ext cx="8126273" cy="499361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10">
            <a:extLst>
              <a:ext uri="{FF2B5EF4-FFF2-40B4-BE49-F238E27FC236}">
                <a16:creationId xmlns:a16="http://schemas.microsoft.com/office/drawing/2014/main" id="{67A180E8-F743-44F8-840F-EC659C44D545}"/>
              </a:ext>
            </a:extLst>
          </p:cNvPr>
          <p:cNvSpPr txBox="1"/>
          <p:nvPr/>
        </p:nvSpPr>
        <p:spPr>
          <a:xfrm>
            <a:off x="1971018" y="2878286"/>
            <a:ext cx="5977643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40105" marR="5080" indent="-82804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cs typeface="Arial" panose="020B0604020202020204" pitchFamily="34" charset="0"/>
              </a:rPr>
              <a:t>“If </a:t>
            </a:r>
            <a:r>
              <a:rPr sz="2400" b="1" dirty="0">
                <a:cs typeface="Arial" panose="020B0604020202020204" pitchFamily="34" charset="0"/>
              </a:rPr>
              <a:t>a </a:t>
            </a:r>
            <a:r>
              <a:rPr sz="2400" b="1" spc="-5" dirty="0">
                <a:cs typeface="Arial" panose="020B0604020202020204" pitchFamily="34" charset="0"/>
              </a:rPr>
              <a:t>project has </a:t>
            </a:r>
            <a:r>
              <a:rPr sz="2400" b="1" dirty="0">
                <a:cs typeface="Arial" panose="020B0604020202020204" pitchFamily="34" charset="0"/>
              </a:rPr>
              <a:t>no</a:t>
            </a:r>
            <a:r>
              <a:rPr sz="2400" b="1" spc="-65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risks,  </a:t>
            </a:r>
            <a:r>
              <a:rPr sz="2400" b="1" dirty="0">
                <a:cs typeface="Arial" panose="020B0604020202020204" pitchFamily="34" charset="0"/>
              </a:rPr>
              <a:t>don’t do</a:t>
            </a:r>
            <a:r>
              <a:rPr sz="2400" b="1" spc="-25" dirty="0">
                <a:cs typeface="Arial" panose="020B0604020202020204" pitchFamily="34" charset="0"/>
              </a:rPr>
              <a:t> </a:t>
            </a:r>
            <a:r>
              <a:rPr sz="2400" b="1" spc="15" dirty="0">
                <a:cs typeface="Arial" panose="020B0604020202020204" pitchFamily="34" charset="0"/>
              </a:rPr>
              <a:t>it”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7" name="object 9">
            <a:extLst>
              <a:ext uri="{FF2B5EF4-FFF2-40B4-BE49-F238E27FC236}">
                <a16:creationId xmlns:a16="http://schemas.microsoft.com/office/drawing/2014/main" id="{1293A07E-349F-442A-848A-3EDDA4D04D54}"/>
              </a:ext>
            </a:extLst>
          </p:cNvPr>
          <p:cNvSpPr txBox="1"/>
          <p:nvPr/>
        </p:nvSpPr>
        <p:spPr>
          <a:xfrm>
            <a:off x="3275547" y="294388"/>
            <a:ext cx="3255881" cy="38279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00" b="1" spc="-10" dirty="0">
                <a:cs typeface="Arial" panose="020B0604020202020204" pitchFamily="34" charset="0"/>
              </a:rPr>
              <a:t>DeMarco </a:t>
            </a:r>
            <a:r>
              <a:rPr sz="2400" b="1" dirty="0">
                <a:cs typeface="Arial" panose="020B0604020202020204" pitchFamily="34" charset="0"/>
              </a:rPr>
              <a:t>&amp;</a:t>
            </a:r>
            <a:r>
              <a:rPr sz="2400" b="1" spc="-65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Lister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1855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Uncertainty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441234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can be defined as many things but at the root  of every definition is the fact that risks represent  uncertain outcomes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These outcomes can be either negative or positive.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opportunities (e.g. for excellence) as well as threats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you need to know which you are dealing with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Requires: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having practices in place to identify and then monitor risks;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convenient access to dependable, current information about risks;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the correct balance of control in place to deal with the risks;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and decision-making processes that are supported by a framework 		of  risk analysis and evaluation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77109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 Principles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42698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must be assessed continuously and used for  decision-making in all phases of the project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Effective risk management considers all areas of the  project: 	personnel, process, business, technology, etc.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Risks need to be clearly communicated by all team  members and 	to all team members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environment must allow people to identify risks  without negative consequences to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40584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 Principles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42698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must be clearly stated before they can be  managed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Deal with important risks first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Action items to address risks need to be integrated into the overall project plan or action item list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project should not be judged solely on the  number or nature of risks uncovered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 risky project may be the best, depending on what you  aim to 	achieve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56551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60" y="1115039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I actually do, to do a risk assessment?</a:t>
            </a:r>
          </a:p>
        </p:txBody>
      </p:sp>
    </p:spTree>
    <p:extLst>
      <p:ext uri="{BB962C8B-B14F-4D97-AF65-F5344CB8AC3E}">
        <p14:creationId xmlns:p14="http://schemas.microsoft.com/office/powerpoint/2010/main" val="19427102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by reviewing project parameters</a:t>
            </a: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4FACC610-A438-4A02-8E86-BCC29F71A7BF}"/>
              </a:ext>
            </a:extLst>
          </p:cNvPr>
          <p:cNvSpPr/>
          <p:nvPr/>
        </p:nvSpPr>
        <p:spPr>
          <a:xfrm>
            <a:off x="421486" y="804925"/>
            <a:ext cx="8366253" cy="45389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973741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identification technique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2488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Brainstorming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Review possible sources of risk and brainstorm  specific risks they 	could create for your project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Review potential adverse outcomes for your project and brainstorm 	how they might arise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3C1071EE-CA6E-4B15-B064-730D85E9DED4}"/>
              </a:ext>
            </a:extLst>
          </p:cNvPr>
          <p:cNvSpPr/>
          <p:nvPr/>
        </p:nvSpPr>
        <p:spPr>
          <a:xfrm>
            <a:off x="3849089" y="3028206"/>
            <a:ext cx="3525487" cy="23869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604885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Ishikawa – Fishbone diagram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5D25307-1783-4669-B8EE-C006AF72094D}"/>
              </a:ext>
            </a:extLst>
          </p:cNvPr>
          <p:cNvSpPr/>
          <p:nvPr/>
        </p:nvSpPr>
        <p:spPr>
          <a:xfrm>
            <a:off x="2515906" y="606591"/>
            <a:ext cx="4332949" cy="7309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Think about your project’s risks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(list)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C17282-359B-4468-983B-5FC9DE05B9E9}"/>
              </a:ext>
            </a:extLst>
          </p:cNvPr>
          <p:cNvSpPr txBox="1"/>
          <p:nvPr/>
        </p:nvSpPr>
        <p:spPr>
          <a:xfrm>
            <a:off x="265176" y="1380198"/>
            <a:ext cx="8558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206474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Ishikawa – Fishbone diagram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5D25307-1783-4669-B8EE-C006AF72094D}"/>
              </a:ext>
            </a:extLst>
          </p:cNvPr>
          <p:cNvSpPr/>
          <p:nvPr/>
        </p:nvSpPr>
        <p:spPr>
          <a:xfrm>
            <a:off x="6923315" y="2398815"/>
            <a:ext cx="1615044" cy="7309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Late Solution Delivery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49294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risk analysis techniques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1"/>
            <a:ext cx="8735598" cy="1141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Using information to determine the likelihood of  reoccurrence and severity of impact of each risk  identified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6" name="object 7">
            <a:extLst>
              <a:ext uri="{FF2B5EF4-FFF2-40B4-BE49-F238E27FC236}">
                <a16:creationId xmlns:a16="http://schemas.microsoft.com/office/drawing/2014/main" id="{E995C15A-1B07-4103-AAB9-603639D934D3}"/>
              </a:ext>
            </a:extLst>
          </p:cNvPr>
          <p:cNvGrpSpPr/>
          <p:nvPr/>
        </p:nvGrpSpPr>
        <p:grpSpPr>
          <a:xfrm>
            <a:off x="2635415" y="1918257"/>
            <a:ext cx="4192897" cy="2998127"/>
            <a:chOff x="1174750" y="1205738"/>
            <a:chExt cx="2421255" cy="1750695"/>
          </a:xfrm>
        </p:grpSpPr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2EA9E9B4-663F-485E-9A6A-1067AB27C540}"/>
                </a:ext>
              </a:extLst>
            </p:cNvPr>
            <p:cNvSpPr/>
            <p:nvPr/>
          </p:nvSpPr>
          <p:spPr>
            <a:xfrm>
              <a:off x="1448561" y="2275713"/>
              <a:ext cx="92963" cy="10947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>
              <a:extLst>
                <a:ext uri="{FF2B5EF4-FFF2-40B4-BE49-F238E27FC236}">
                  <a16:creationId xmlns:a16="http://schemas.microsoft.com/office/drawing/2014/main" id="{3F870C9E-207F-4A2C-9F13-429D2322B5A1}"/>
                </a:ext>
              </a:extLst>
            </p:cNvPr>
            <p:cNvSpPr/>
            <p:nvPr/>
          </p:nvSpPr>
          <p:spPr>
            <a:xfrm>
              <a:off x="2032761" y="1855724"/>
              <a:ext cx="93725" cy="10960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>
              <a:extLst>
                <a:ext uri="{FF2B5EF4-FFF2-40B4-BE49-F238E27FC236}">
                  <a16:creationId xmlns:a16="http://schemas.microsoft.com/office/drawing/2014/main" id="{F5EAF32A-D47D-46B5-8DC4-D9E9A759CC79}"/>
                </a:ext>
              </a:extLst>
            </p:cNvPr>
            <p:cNvSpPr/>
            <p:nvPr/>
          </p:nvSpPr>
          <p:spPr>
            <a:xfrm>
              <a:off x="2447925" y="2466975"/>
              <a:ext cx="100075" cy="10947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>
              <a:extLst>
                <a:ext uri="{FF2B5EF4-FFF2-40B4-BE49-F238E27FC236}">
                  <a16:creationId xmlns:a16="http://schemas.microsoft.com/office/drawing/2014/main" id="{32442CD5-942D-47E7-B5CC-71B30AAD0B3D}"/>
                </a:ext>
              </a:extLst>
            </p:cNvPr>
            <p:cNvSpPr/>
            <p:nvPr/>
          </p:nvSpPr>
          <p:spPr>
            <a:xfrm>
              <a:off x="1543050" y="1465199"/>
              <a:ext cx="92963" cy="109600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>
              <a:extLst>
                <a:ext uri="{FF2B5EF4-FFF2-40B4-BE49-F238E27FC236}">
                  <a16:creationId xmlns:a16="http://schemas.microsoft.com/office/drawing/2014/main" id="{79632CF0-CA77-4D5B-937C-21E6641DAED1}"/>
                </a:ext>
              </a:extLst>
            </p:cNvPr>
            <p:cNvSpPr/>
            <p:nvPr/>
          </p:nvSpPr>
          <p:spPr>
            <a:xfrm>
              <a:off x="2867786" y="1870837"/>
              <a:ext cx="94487" cy="108712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>
              <a:extLst>
                <a:ext uri="{FF2B5EF4-FFF2-40B4-BE49-F238E27FC236}">
                  <a16:creationId xmlns:a16="http://schemas.microsoft.com/office/drawing/2014/main" id="{CDD1BB55-D4FB-40DF-B085-AE4E7052A9EB}"/>
                </a:ext>
              </a:extLst>
            </p:cNvPr>
            <p:cNvSpPr/>
            <p:nvPr/>
          </p:nvSpPr>
          <p:spPr>
            <a:xfrm>
              <a:off x="3296411" y="2599563"/>
              <a:ext cx="93725" cy="109474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>
              <a:extLst>
                <a:ext uri="{FF2B5EF4-FFF2-40B4-BE49-F238E27FC236}">
                  <a16:creationId xmlns:a16="http://schemas.microsoft.com/office/drawing/2014/main" id="{126D2D63-E6B0-43C6-8C06-1D7C17D53925}"/>
                </a:ext>
              </a:extLst>
            </p:cNvPr>
            <p:cNvSpPr/>
            <p:nvPr/>
          </p:nvSpPr>
          <p:spPr>
            <a:xfrm>
              <a:off x="1181100" y="1212088"/>
              <a:ext cx="2408555" cy="1737995"/>
            </a:xfrm>
            <a:custGeom>
              <a:avLst/>
              <a:gdLst/>
              <a:ahLst/>
              <a:cxnLst/>
              <a:rect l="l" t="t" r="r" b="b"/>
              <a:pathLst>
                <a:path w="2408554" h="1737995">
                  <a:moveTo>
                    <a:pt x="0" y="0"/>
                  </a:moveTo>
                  <a:lnTo>
                    <a:pt x="0" y="1737487"/>
                  </a:lnTo>
                  <a:lnTo>
                    <a:pt x="2408301" y="173748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7">
            <a:extLst>
              <a:ext uri="{FF2B5EF4-FFF2-40B4-BE49-F238E27FC236}">
                <a16:creationId xmlns:a16="http://schemas.microsoft.com/office/drawing/2014/main" id="{68E7D8DF-18AD-432E-88C6-CCBAF422B9D4}"/>
              </a:ext>
            </a:extLst>
          </p:cNvPr>
          <p:cNvSpPr/>
          <p:nvPr/>
        </p:nvSpPr>
        <p:spPr>
          <a:xfrm>
            <a:off x="1463129" y="2184854"/>
            <a:ext cx="3017684" cy="3131546"/>
          </a:xfrm>
          <a:custGeom>
            <a:avLst/>
            <a:gdLst/>
            <a:ahLst/>
            <a:cxnLst/>
            <a:rect l="l" t="t" r="r" b="b"/>
            <a:pathLst>
              <a:path w="1323975" h="1905000">
                <a:moveTo>
                  <a:pt x="38100" y="1333500"/>
                </a:moveTo>
                <a:lnTo>
                  <a:pt x="22225" y="1333500"/>
                </a:lnTo>
                <a:lnTo>
                  <a:pt x="22225" y="695325"/>
                </a:lnTo>
                <a:lnTo>
                  <a:pt x="15875" y="695325"/>
                </a:lnTo>
                <a:lnTo>
                  <a:pt x="15875" y="1333500"/>
                </a:lnTo>
                <a:lnTo>
                  <a:pt x="0" y="1333500"/>
                </a:lnTo>
                <a:lnTo>
                  <a:pt x="19050" y="1371600"/>
                </a:lnTo>
                <a:lnTo>
                  <a:pt x="34925" y="1339850"/>
                </a:lnTo>
                <a:lnTo>
                  <a:pt x="38100" y="1333500"/>
                </a:lnTo>
                <a:close/>
              </a:path>
              <a:path w="1323975" h="1905000">
                <a:moveTo>
                  <a:pt x="38100" y="38100"/>
                </a:moveTo>
                <a:lnTo>
                  <a:pt x="34925" y="31750"/>
                </a:lnTo>
                <a:lnTo>
                  <a:pt x="19050" y="0"/>
                </a:lnTo>
                <a:lnTo>
                  <a:pt x="0" y="38100"/>
                </a:lnTo>
                <a:lnTo>
                  <a:pt x="15875" y="38100"/>
                </a:lnTo>
                <a:lnTo>
                  <a:pt x="15875" y="495300"/>
                </a:lnTo>
                <a:lnTo>
                  <a:pt x="22225" y="495300"/>
                </a:lnTo>
                <a:lnTo>
                  <a:pt x="22225" y="38100"/>
                </a:lnTo>
                <a:lnTo>
                  <a:pt x="38100" y="38100"/>
                </a:lnTo>
                <a:close/>
              </a:path>
              <a:path w="1323975" h="1905000">
                <a:moveTo>
                  <a:pt x="1323975" y="1885950"/>
                </a:moveTo>
                <a:lnTo>
                  <a:pt x="1317625" y="1882775"/>
                </a:lnTo>
                <a:lnTo>
                  <a:pt x="1285875" y="1866900"/>
                </a:lnTo>
                <a:lnTo>
                  <a:pt x="1285875" y="1882775"/>
                </a:lnTo>
                <a:lnTo>
                  <a:pt x="561975" y="1882775"/>
                </a:lnTo>
                <a:lnTo>
                  <a:pt x="561975" y="1889125"/>
                </a:lnTo>
                <a:lnTo>
                  <a:pt x="1285875" y="1889125"/>
                </a:lnTo>
                <a:lnTo>
                  <a:pt x="1285875" y="1905000"/>
                </a:lnTo>
                <a:lnTo>
                  <a:pt x="1317625" y="1889125"/>
                </a:lnTo>
                <a:lnTo>
                  <a:pt x="1323975" y="18859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5">
            <a:extLst>
              <a:ext uri="{FF2B5EF4-FFF2-40B4-BE49-F238E27FC236}">
                <a16:creationId xmlns:a16="http://schemas.microsoft.com/office/drawing/2014/main" id="{D99192A7-C9DB-4A48-BA89-48613F4392B1}"/>
              </a:ext>
            </a:extLst>
          </p:cNvPr>
          <p:cNvSpPr txBox="1"/>
          <p:nvPr/>
        </p:nvSpPr>
        <p:spPr>
          <a:xfrm>
            <a:off x="1257363" y="3026364"/>
            <a:ext cx="763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5" dirty="0">
                <a:latin typeface="Arial"/>
                <a:cs typeface="Arial"/>
              </a:rPr>
              <a:t>Likelihood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7" name="object 5">
            <a:extLst>
              <a:ext uri="{FF2B5EF4-FFF2-40B4-BE49-F238E27FC236}">
                <a16:creationId xmlns:a16="http://schemas.microsoft.com/office/drawing/2014/main" id="{9FE7F668-C913-44D3-82C3-7C31ED871644}"/>
              </a:ext>
            </a:extLst>
          </p:cNvPr>
          <p:cNvSpPr txBox="1"/>
          <p:nvPr/>
        </p:nvSpPr>
        <p:spPr>
          <a:xfrm>
            <a:off x="1401032" y="4496547"/>
            <a:ext cx="802130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200" b="1" spc="-25" dirty="0">
                <a:latin typeface="Arial"/>
                <a:cs typeface="Arial"/>
              </a:rPr>
              <a:t>Rare</a:t>
            </a:r>
          </a:p>
        </p:txBody>
      </p:sp>
      <p:sp>
        <p:nvSpPr>
          <p:cNvPr id="18" name="object 18">
            <a:extLst>
              <a:ext uri="{FF2B5EF4-FFF2-40B4-BE49-F238E27FC236}">
                <a16:creationId xmlns:a16="http://schemas.microsoft.com/office/drawing/2014/main" id="{D5C273C2-9D1A-4248-BB3F-E049EB2C1780}"/>
              </a:ext>
            </a:extLst>
          </p:cNvPr>
          <p:cNvSpPr txBox="1"/>
          <p:nvPr/>
        </p:nvSpPr>
        <p:spPr>
          <a:xfrm>
            <a:off x="1200849" y="5107485"/>
            <a:ext cx="87693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60" dirty="0">
                <a:latin typeface="Arial"/>
                <a:cs typeface="Arial"/>
              </a:rPr>
              <a:t>I</a:t>
            </a:r>
            <a:r>
              <a:rPr sz="1200" b="1" spc="-40" dirty="0">
                <a:latin typeface="Arial"/>
                <a:cs typeface="Arial"/>
              </a:rPr>
              <a:t>n</a:t>
            </a:r>
            <a:r>
              <a:rPr sz="1200" b="1" spc="-65" dirty="0">
                <a:latin typeface="Arial"/>
                <a:cs typeface="Arial"/>
              </a:rPr>
              <a:t>sig</a:t>
            </a:r>
            <a:r>
              <a:rPr sz="1200" b="1" spc="-95" dirty="0">
                <a:latin typeface="Arial"/>
                <a:cs typeface="Arial"/>
              </a:rPr>
              <a:t>n</a:t>
            </a:r>
            <a:r>
              <a:rPr sz="1200" b="1" spc="-25" dirty="0">
                <a:latin typeface="Arial"/>
                <a:cs typeface="Arial"/>
              </a:rPr>
              <a:t>i</a:t>
            </a:r>
            <a:r>
              <a:rPr sz="1200" b="1" spc="-30" dirty="0">
                <a:latin typeface="Arial"/>
                <a:cs typeface="Arial"/>
              </a:rPr>
              <a:t>f</a:t>
            </a:r>
            <a:r>
              <a:rPr sz="1200" b="1" spc="-35" dirty="0">
                <a:latin typeface="Arial"/>
                <a:cs typeface="Arial"/>
              </a:rPr>
              <a:t>ic</a:t>
            </a:r>
            <a:r>
              <a:rPr sz="1200" b="1" spc="-55" dirty="0">
                <a:latin typeface="Arial"/>
                <a:cs typeface="Arial"/>
              </a:rPr>
              <a:t>a</a:t>
            </a:r>
            <a:r>
              <a:rPr sz="1200" b="1" spc="-40" dirty="0">
                <a:latin typeface="Arial"/>
                <a:cs typeface="Arial"/>
              </a:rPr>
              <a:t>n</a:t>
            </a:r>
            <a:r>
              <a:rPr sz="1200" b="1" spc="85" dirty="0">
                <a:latin typeface="Arial"/>
                <a:cs typeface="Arial"/>
              </a:rPr>
              <a:t>t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9" name="object 6">
            <a:extLst>
              <a:ext uri="{FF2B5EF4-FFF2-40B4-BE49-F238E27FC236}">
                <a16:creationId xmlns:a16="http://schemas.microsoft.com/office/drawing/2014/main" id="{7D5D4803-6099-4EC9-9AF8-146938EC3C54}"/>
              </a:ext>
            </a:extLst>
          </p:cNvPr>
          <p:cNvSpPr txBox="1"/>
          <p:nvPr/>
        </p:nvSpPr>
        <p:spPr>
          <a:xfrm>
            <a:off x="4741952" y="5139690"/>
            <a:ext cx="604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85" dirty="0">
                <a:latin typeface="Arial"/>
                <a:cs typeface="Arial"/>
              </a:rPr>
              <a:t>S</a:t>
            </a:r>
            <a:r>
              <a:rPr sz="1200" b="1" spc="-50" dirty="0">
                <a:latin typeface="Arial"/>
                <a:cs typeface="Arial"/>
              </a:rPr>
              <a:t>e</a:t>
            </a:r>
            <a:r>
              <a:rPr sz="1200" b="1" spc="-85" dirty="0">
                <a:latin typeface="Arial"/>
                <a:cs typeface="Arial"/>
              </a:rPr>
              <a:t>v</a:t>
            </a:r>
            <a:r>
              <a:rPr sz="1200" b="1" spc="15" dirty="0">
                <a:latin typeface="Arial"/>
                <a:cs typeface="Arial"/>
              </a:rPr>
              <a:t>erity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0" name="object 19">
            <a:extLst>
              <a:ext uri="{FF2B5EF4-FFF2-40B4-BE49-F238E27FC236}">
                <a16:creationId xmlns:a16="http://schemas.microsoft.com/office/drawing/2014/main" id="{D70F582B-F2C0-4975-A959-984B6C67A797}"/>
              </a:ext>
            </a:extLst>
          </p:cNvPr>
          <p:cNvSpPr txBox="1"/>
          <p:nvPr/>
        </p:nvSpPr>
        <p:spPr>
          <a:xfrm>
            <a:off x="7060051" y="5107485"/>
            <a:ext cx="94297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5" dirty="0">
                <a:latin typeface="Arial"/>
                <a:cs typeface="Arial"/>
              </a:rPr>
              <a:t>Catastrophic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1" name="object 19">
            <a:extLst>
              <a:ext uri="{FF2B5EF4-FFF2-40B4-BE49-F238E27FC236}">
                <a16:creationId xmlns:a16="http://schemas.microsoft.com/office/drawing/2014/main" id="{C768B8BC-1D2C-4822-AE76-93B367400EAC}"/>
              </a:ext>
            </a:extLst>
          </p:cNvPr>
          <p:cNvSpPr txBox="1"/>
          <p:nvPr/>
        </p:nvSpPr>
        <p:spPr>
          <a:xfrm>
            <a:off x="1010324" y="1873673"/>
            <a:ext cx="1276723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200" b="1" spc="-15" dirty="0">
                <a:latin typeface="Arial"/>
                <a:cs typeface="Arial"/>
              </a:rPr>
              <a:t>Almost certain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2" name="object 20">
            <a:extLst>
              <a:ext uri="{FF2B5EF4-FFF2-40B4-BE49-F238E27FC236}">
                <a16:creationId xmlns:a16="http://schemas.microsoft.com/office/drawing/2014/main" id="{9809E8AD-500F-4144-8498-E1588499A3E4}"/>
              </a:ext>
            </a:extLst>
          </p:cNvPr>
          <p:cNvSpPr/>
          <p:nvPr/>
        </p:nvSpPr>
        <p:spPr>
          <a:xfrm>
            <a:off x="5819156" y="5205729"/>
            <a:ext cx="571500" cy="38100"/>
          </a:xfrm>
          <a:custGeom>
            <a:avLst/>
            <a:gdLst/>
            <a:ahLst/>
            <a:cxnLst/>
            <a:rect l="l" t="t" r="r" b="b"/>
            <a:pathLst>
              <a:path w="571500" h="38100">
                <a:moveTo>
                  <a:pt x="533400" y="0"/>
                </a:moveTo>
                <a:lnTo>
                  <a:pt x="533400" y="38100"/>
                </a:lnTo>
                <a:lnTo>
                  <a:pt x="565150" y="22225"/>
                </a:lnTo>
                <a:lnTo>
                  <a:pt x="539750" y="22225"/>
                </a:lnTo>
                <a:lnTo>
                  <a:pt x="539750" y="15875"/>
                </a:lnTo>
                <a:lnTo>
                  <a:pt x="565150" y="15875"/>
                </a:lnTo>
                <a:lnTo>
                  <a:pt x="533400" y="0"/>
                </a:lnTo>
                <a:close/>
              </a:path>
              <a:path w="571500" h="38100">
                <a:moveTo>
                  <a:pt x="533400" y="15875"/>
                </a:moveTo>
                <a:lnTo>
                  <a:pt x="0" y="15875"/>
                </a:lnTo>
                <a:lnTo>
                  <a:pt x="0" y="22225"/>
                </a:lnTo>
                <a:lnTo>
                  <a:pt x="533400" y="22225"/>
                </a:lnTo>
                <a:lnTo>
                  <a:pt x="533400" y="15875"/>
                </a:lnTo>
                <a:close/>
              </a:path>
              <a:path w="571500" h="38100">
                <a:moveTo>
                  <a:pt x="565150" y="15875"/>
                </a:moveTo>
                <a:lnTo>
                  <a:pt x="539750" y="15875"/>
                </a:lnTo>
                <a:lnTo>
                  <a:pt x="539750" y="22225"/>
                </a:lnTo>
                <a:lnTo>
                  <a:pt x="565150" y="22225"/>
                </a:lnTo>
                <a:lnTo>
                  <a:pt x="571500" y="19050"/>
                </a:lnTo>
                <a:lnTo>
                  <a:pt x="565150" y="1587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5875568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Scoring risks and issues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0"/>
            <a:ext cx="8735598" cy="50945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Risks to projects can be </a:t>
            </a:r>
            <a:r>
              <a:rPr kumimoji="0" lang="en-US" sz="2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categorised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according to their  severity (i.e. the impact they would have on the project if  they were to occur) and their likelihood (i.e. the probability  of them occurring)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scoring system that rates the severity of the risk and its likelihood enables a score to be attached to a risk.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Issues only need to be scored on their severity as, by  definition, they have already happened or are 100% certain to  occur.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88047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Matrix Approach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6A111317-BA19-4218-A2C8-AB9582A072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83843"/>
              </p:ext>
            </p:extLst>
          </p:nvPr>
        </p:nvGraphicFramePr>
        <p:xfrm>
          <a:off x="463138" y="812800"/>
          <a:ext cx="8348352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60768">
                  <a:extLst>
                    <a:ext uri="{9D8B030D-6E8A-4147-A177-3AD203B41FA5}">
                      <a16:colId xmlns:a16="http://schemas.microsoft.com/office/drawing/2014/main" val="4293467008"/>
                    </a:ext>
                  </a:extLst>
                </a:gridCol>
                <a:gridCol w="1567543">
                  <a:extLst>
                    <a:ext uri="{9D8B030D-6E8A-4147-A177-3AD203B41FA5}">
                      <a16:colId xmlns:a16="http://schemas.microsoft.com/office/drawing/2014/main" val="3606226583"/>
                    </a:ext>
                  </a:extLst>
                </a:gridCol>
                <a:gridCol w="1520041">
                  <a:extLst>
                    <a:ext uri="{9D8B030D-6E8A-4147-A177-3AD203B41FA5}">
                      <a16:colId xmlns:a16="http://schemas.microsoft.com/office/drawing/2014/main" val="26906705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Risk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Importance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Impact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Likelihood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Probability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425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Collaborators uncooperative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8635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Requirement X proves impossible to implement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1451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Task Y takes longer than expected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0816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System performance is poor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6567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Show-stopping requirement emerges late 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65728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License period ends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7245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Supervisor leaves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9977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Tool unavailable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9436632"/>
                  </a:ext>
                </a:extLst>
              </a:tr>
            </a:tbl>
          </a:graphicData>
        </a:graphic>
      </p:graphicFrame>
      <p:sp>
        <p:nvSpPr>
          <p:cNvPr id="8" name="object 5">
            <a:extLst>
              <a:ext uri="{FF2B5EF4-FFF2-40B4-BE49-F238E27FC236}">
                <a16:creationId xmlns:a16="http://schemas.microsoft.com/office/drawing/2014/main" id="{37197D54-11EE-468F-8DFB-36C8F7CEEA25}"/>
              </a:ext>
            </a:extLst>
          </p:cNvPr>
          <p:cNvSpPr txBox="1"/>
          <p:nvPr/>
        </p:nvSpPr>
        <p:spPr>
          <a:xfrm>
            <a:off x="1378774" y="4823645"/>
            <a:ext cx="7135833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0"/>
              </a:spcBef>
              <a:buSzPct val="91666"/>
              <a:tabLst>
                <a:tab pos="67310" algn="l"/>
              </a:tabLst>
            </a:pPr>
            <a:r>
              <a:rPr sz="2000" dirty="0">
                <a:latin typeface="Arial"/>
                <a:cs typeface="Arial"/>
              </a:rPr>
              <a:t>Often, </a:t>
            </a:r>
            <a:r>
              <a:rPr sz="2000" spc="-5" dirty="0">
                <a:latin typeface="Arial"/>
                <a:cs typeface="Arial"/>
              </a:rPr>
              <a:t>each risk </a:t>
            </a:r>
            <a:r>
              <a:rPr sz="2000" spc="-10" dirty="0">
                <a:latin typeface="Arial"/>
                <a:cs typeface="Arial"/>
              </a:rPr>
              <a:t>will </a:t>
            </a:r>
            <a:r>
              <a:rPr sz="2000" spc="-5" dirty="0">
                <a:latin typeface="Arial"/>
                <a:cs typeface="Arial"/>
              </a:rPr>
              <a:t>have </a:t>
            </a:r>
            <a:r>
              <a:rPr sz="2000" dirty="0">
                <a:latin typeface="Arial"/>
                <a:cs typeface="Arial"/>
              </a:rPr>
              <a:t>an </a:t>
            </a:r>
            <a:r>
              <a:rPr sz="2000" spc="-5" dirty="0">
                <a:latin typeface="Arial"/>
                <a:cs typeface="Arial"/>
              </a:rPr>
              <a:t>associated contingency</a:t>
            </a:r>
            <a:r>
              <a:rPr sz="2000" spc="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plan.</a:t>
            </a:r>
          </a:p>
        </p:txBody>
      </p:sp>
    </p:spTree>
    <p:extLst>
      <p:ext uri="{BB962C8B-B14F-4D97-AF65-F5344CB8AC3E}">
        <p14:creationId xmlns:p14="http://schemas.microsoft.com/office/powerpoint/2010/main" val="101688326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– scoring matrix</a:t>
            </a: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5E4DC867-0560-49CA-82A0-F682CB5A98ED}"/>
              </a:ext>
            </a:extLst>
          </p:cNvPr>
          <p:cNvSpPr/>
          <p:nvPr/>
        </p:nvSpPr>
        <p:spPr>
          <a:xfrm>
            <a:off x="2130552" y="743250"/>
            <a:ext cx="5416322" cy="730916"/>
          </a:xfrm>
          <a:custGeom>
            <a:avLst/>
            <a:gdLst/>
            <a:ahLst/>
            <a:cxnLst/>
            <a:rect l="l" t="t" r="r" b="b"/>
            <a:pathLst>
              <a:path w="2939415" h="701040">
                <a:moveTo>
                  <a:pt x="2939161" y="0"/>
                </a:moveTo>
                <a:lnTo>
                  <a:pt x="0" y="0"/>
                </a:lnTo>
                <a:lnTo>
                  <a:pt x="0" y="350520"/>
                </a:lnTo>
                <a:lnTo>
                  <a:pt x="0" y="701040"/>
                </a:lnTo>
                <a:lnTo>
                  <a:pt x="587832" y="701040"/>
                </a:lnTo>
                <a:lnTo>
                  <a:pt x="587832" y="350520"/>
                </a:lnTo>
                <a:lnTo>
                  <a:pt x="587883" y="701040"/>
                </a:lnTo>
                <a:lnTo>
                  <a:pt x="1175639" y="701040"/>
                </a:lnTo>
                <a:lnTo>
                  <a:pt x="1763471" y="701040"/>
                </a:lnTo>
                <a:lnTo>
                  <a:pt x="1763471" y="350520"/>
                </a:lnTo>
                <a:lnTo>
                  <a:pt x="1763522" y="701040"/>
                </a:lnTo>
                <a:lnTo>
                  <a:pt x="2351278" y="701040"/>
                </a:lnTo>
                <a:lnTo>
                  <a:pt x="2939110" y="701040"/>
                </a:lnTo>
                <a:lnTo>
                  <a:pt x="2939110" y="350520"/>
                </a:lnTo>
                <a:lnTo>
                  <a:pt x="2939161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14862CD8-2E69-4840-9FEF-EB630F293CCF}"/>
              </a:ext>
            </a:extLst>
          </p:cNvPr>
          <p:cNvSpPr/>
          <p:nvPr/>
        </p:nvSpPr>
        <p:spPr>
          <a:xfrm>
            <a:off x="253654" y="1755347"/>
            <a:ext cx="862626" cy="3184788"/>
          </a:xfrm>
          <a:custGeom>
            <a:avLst/>
            <a:gdLst/>
            <a:ahLst/>
            <a:cxnLst/>
            <a:rect l="l" t="t" r="r" b="b"/>
            <a:pathLst>
              <a:path w="588010" h="1752600">
                <a:moveTo>
                  <a:pt x="587832" y="0"/>
                </a:moveTo>
                <a:lnTo>
                  <a:pt x="0" y="0"/>
                </a:lnTo>
                <a:lnTo>
                  <a:pt x="0" y="1752600"/>
                </a:lnTo>
                <a:lnTo>
                  <a:pt x="587832" y="1752600"/>
                </a:lnTo>
                <a:lnTo>
                  <a:pt x="587832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9" name="object 12">
            <a:extLst>
              <a:ext uri="{FF2B5EF4-FFF2-40B4-BE49-F238E27FC236}">
                <a16:creationId xmlns:a16="http://schemas.microsoft.com/office/drawing/2014/main" id="{F7ED26A6-09A9-457A-A1B9-C45DE14916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066275"/>
              </p:ext>
            </p:extLst>
          </p:nvPr>
        </p:nvGraphicFramePr>
        <p:xfrm>
          <a:off x="1116281" y="1194307"/>
          <a:ext cx="6430592" cy="40308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2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77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1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8515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682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00AF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9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712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600" spc="-5" dirty="0">
                          <a:solidFill>
                            <a:srgbClr val="B4B09F"/>
                          </a:solidFill>
                          <a:latin typeface="Carlito"/>
                          <a:cs typeface="Carlito"/>
                        </a:rPr>
                        <a:t>61</a:t>
                      </a:r>
                      <a:endParaRPr sz="600" dirty="0">
                        <a:latin typeface="Carlito"/>
                        <a:cs typeface="Carlito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" name="object 11">
            <a:extLst>
              <a:ext uri="{FF2B5EF4-FFF2-40B4-BE49-F238E27FC236}">
                <a16:creationId xmlns:a16="http://schemas.microsoft.com/office/drawing/2014/main" id="{0E715372-D6A1-41AA-A266-10824DCD5159}"/>
              </a:ext>
            </a:extLst>
          </p:cNvPr>
          <p:cNvSpPr txBox="1"/>
          <p:nvPr/>
        </p:nvSpPr>
        <p:spPr>
          <a:xfrm>
            <a:off x="4433869" y="880625"/>
            <a:ext cx="11398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latin typeface="Carlito"/>
                <a:cs typeface="Carlito"/>
              </a:rPr>
              <a:t>P</a:t>
            </a:r>
            <a:r>
              <a:rPr sz="2000" spc="-45" dirty="0">
                <a:latin typeface="Carlito"/>
                <a:cs typeface="Carlito"/>
              </a:rPr>
              <a:t>r</a:t>
            </a:r>
            <a:r>
              <a:rPr sz="2000" spc="-5" dirty="0">
                <a:latin typeface="Carlito"/>
                <a:cs typeface="Carlito"/>
              </a:rPr>
              <a:t>oba</a:t>
            </a:r>
            <a:r>
              <a:rPr sz="2000" spc="5" dirty="0">
                <a:latin typeface="Carlito"/>
                <a:cs typeface="Carlito"/>
              </a:rPr>
              <a:t>b</a:t>
            </a:r>
            <a:r>
              <a:rPr sz="2000" dirty="0">
                <a:latin typeface="Carlito"/>
                <a:cs typeface="Carlito"/>
              </a:rPr>
              <a:t>i</a:t>
            </a:r>
            <a:r>
              <a:rPr sz="2000" spc="-10" dirty="0">
                <a:latin typeface="Carlito"/>
                <a:cs typeface="Carlito"/>
              </a:rPr>
              <a:t>l</a:t>
            </a:r>
            <a:r>
              <a:rPr sz="2000" dirty="0">
                <a:latin typeface="Carlito"/>
                <a:cs typeface="Carlito"/>
              </a:rPr>
              <a:t>ity</a:t>
            </a:r>
          </a:p>
        </p:txBody>
      </p:sp>
      <p:sp>
        <p:nvSpPr>
          <p:cNvPr id="11" name="object 13">
            <a:extLst>
              <a:ext uri="{FF2B5EF4-FFF2-40B4-BE49-F238E27FC236}">
                <a16:creationId xmlns:a16="http://schemas.microsoft.com/office/drawing/2014/main" id="{CE8B9E9B-DBB2-4BFE-ADEC-CD30C04BC1AC}"/>
              </a:ext>
            </a:extLst>
          </p:cNvPr>
          <p:cNvSpPr txBox="1"/>
          <p:nvPr/>
        </p:nvSpPr>
        <p:spPr>
          <a:xfrm rot="10800000">
            <a:off x="731561" y="2371367"/>
            <a:ext cx="256480" cy="138053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005"/>
              </a:lnSpc>
            </a:pPr>
            <a:r>
              <a:rPr sz="2000" spc="-5" dirty="0">
                <a:cs typeface="Arial" panose="020B0604020202020204" pitchFamily="34" charset="0"/>
              </a:rPr>
              <a:t>Impact</a:t>
            </a:r>
            <a:endParaRPr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57791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3066283-CEB5-4729-AA8F-902D97133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Severity Determination</a:t>
            </a:r>
          </a:p>
        </p:txBody>
      </p:sp>
      <p:grpSp>
        <p:nvGrpSpPr>
          <p:cNvPr id="28" name="object 35">
            <a:extLst>
              <a:ext uri="{FF2B5EF4-FFF2-40B4-BE49-F238E27FC236}">
                <a16:creationId xmlns:a16="http://schemas.microsoft.com/office/drawing/2014/main" id="{92B05B97-A35B-4DAA-83F0-7DA2E3682D73}"/>
              </a:ext>
            </a:extLst>
          </p:cNvPr>
          <p:cNvGrpSpPr/>
          <p:nvPr/>
        </p:nvGrpSpPr>
        <p:grpSpPr>
          <a:xfrm>
            <a:off x="147146" y="882650"/>
            <a:ext cx="656638" cy="4425620"/>
            <a:chOff x="558038" y="882650"/>
            <a:chExt cx="245745" cy="1971675"/>
          </a:xfrm>
        </p:grpSpPr>
        <p:sp>
          <p:nvSpPr>
            <p:cNvPr id="29" name="object 36">
              <a:extLst>
                <a:ext uri="{FF2B5EF4-FFF2-40B4-BE49-F238E27FC236}">
                  <a16:creationId xmlns:a16="http://schemas.microsoft.com/office/drawing/2014/main" id="{199BF82C-09DA-4A30-8696-FB05A5A51855}"/>
                </a:ext>
              </a:extLst>
            </p:cNvPr>
            <p:cNvSpPr/>
            <p:nvPr/>
          </p:nvSpPr>
          <p:spPr>
            <a:xfrm>
              <a:off x="561213" y="8858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7">
              <a:extLst>
                <a:ext uri="{FF2B5EF4-FFF2-40B4-BE49-F238E27FC236}">
                  <a16:creationId xmlns:a16="http://schemas.microsoft.com/office/drawing/2014/main" id="{4D464AC8-FF36-4D89-9822-9C0407EC138F}"/>
                </a:ext>
              </a:extLst>
            </p:cNvPr>
            <p:cNvSpPr/>
            <p:nvPr/>
          </p:nvSpPr>
          <p:spPr>
            <a:xfrm>
              <a:off x="561213" y="118110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00FF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8">
              <a:extLst>
                <a:ext uri="{FF2B5EF4-FFF2-40B4-BE49-F238E27FC236}">
                  <a16:creationId xmlns:a16="http://schemas.microsoft.com/office/drawing/2014/main" id="{ED4ABCA5-C8E2-40B0-B97A-E9E1F6D11EF0}"/>
                </a:ext>
              </a:extLst>
            </p:cNvPr>
            <p:cNvSpPr/>
            <p:nvPr/>
          </p:nvSpPr>
          <p:spPr>
            <a:xfrm>
              <a:off x="561213" y="118110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9">
              <a:extLst>
                <a:ext uri="{FF2B5EF4-FFF2-40B4-BE49-F238E27FC236}">
                  <a16:creationId xmlns:a16="http://schemas.microsoft.com/office/drawing/2014/main" id="{9890079F-12F9-4394-B2C3-E3D688B1AF37}"/>
                </a:ext>
              </a:extLst>
            </p:cNvPr>
            <p:cNvSpPr/>
            <p:nvPr/>
          </p:nvSpPr>
          <p:spPr>
            <a:xfrm>
              <a:off x="561213" y="147637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DB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40">
              <a:extLst>
                <a:ext uri="{FF2B5EF4-FFF2-40B4-BE49-F238E27FC236}">
                  <a16:creationId xmlns:a16="http://schemas.microsoft.com/office/drawing/2014/main" id="{F549F4C2-94D7-4638-8A8C-193C5EB6D27B}"/>
                </a:ext>
              </a:extLst>
            </p:cNvPr>
            <p:cNvSpPr/>
            <p:nvPr/>
          </p:nvSpPr>
          <p:spPr>
            <a:xfrm>
              <a:off x="561213" y="147637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41">
              <a:extLst>
                <a:ext uri="{FF2B5EF4-FFF2-40B4-BE49-F238E27FC236}">
                  <a16:creationId xmlns:a16="http://schemas.microsoft.com/office/drawing/2014/main" id="{76083131-2FF9-4C2E-A91E-ED7FFB1E0ECB}"/>
                </a:ext>
              </a:extLst>
            </p:cNvPr>
            <p:cNvSpPr/>
            <p:nvPr/>
          </p:nvSpPr>
          <p:spPr>
            <a:xfrm>
              <a:off x="561213" y="17716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F890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42">
              <a:extLst>
                <a:ext uri="{FF2B5EF4-FFF2-40B4-BE49-F238E27FC236}">
                  <a16:creationId xmlns:a16="http://schemas.microsoft.com/office/drawing/2014/main" id="{563EA45D-2581-496E-BCF3-20C1815A1ADA}"/>
                </a:ext>
              </a:extLst>
            </p:cNvPr>
            <p:cNvSpPr/>
            <p:nvPr/>
          </p:nvSpPr>
          <p:spPr>
            <a:xfrm>
              <a:off x="561213" y="17716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43">
              <a:extLst>
                <a:ext uri="{FF2B5EF4-FFF2-40B4-BE49-F238E27FC236}">
                  <a16:creationId xmlns:a16="http://schemas.microsoft.com/office/drawing/2014/main" id="{2FADBBB0-BEA1-4649-A492-B7CF912CCF70}"/>
                </a:ext>
              </a:extLst>
            </p:cNvPr>
            <p:cNvSpPr/>
            <p:nvPr/>
          </p:nvSpPr>
          <p:spPr>
            <a:xfrm>
              <a:off x="561213" y="20669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44">
              <a:extLst>
                <a:ext uri="{FF2B5EF4-FFF2-40B4-BE49-F238E27FC236}">
                  <a16:creationId xmlns:a16="http://schemas.microsoft.com/office/drawing/2014/main" id="{E500C64C-1FA4-49F6-A9BB-2D40C9A97A91}"/>
                </a:ext>
              </a:extLst>
            </p:cNvPr>
            <p:cNvSpPr/>
            <p:nvPr/>
          </p:nvSpPr>
          <p:spPr>
            <a:xfrm>
              <a:off x="561213" y="20669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45">
              <a:extLst>
                <a:ext uri="{FF2B5EF4-FFF2-40B4-BE49-F238E27FC236}">
                  <a16:creationId xmlns:a16="http://schemas.microsoft.com/office/drawing/2014/main" id="{7909EA41-6CF7-4BC1-B065-4C20AB73AAD6}"/>
                </a:ext>
              </a:extLst>
            </p:cNvPr>
            <p:cNvSpPr/>
            <p:nvPr/>
          </p:nvSpPr>
          <p:spPr>
            <a:xfrm>
              <a:off x="561213" y="23717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CA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46">
              <a:extLst>
                <a:ext uri="{FF2B5EF4-FFF2-40B4-BE49-F238E27FC236}">
                  <a16:creationId xmlns:a16="http://schemas.microsoft.com/office/drawing/2014/main" id="{C10F8662-5DD4-4842-9466-E8846A730286}"/>
                </a:ext>
              </a:extLst>
            </p:cNvPr>
            <p:cNvSpPr/>
            <p:nvPr/>
          </p:nvSpPr>
          <p:spPr>
            <a:xfrm>
              <a:off x="561213" y="23717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7">
              <a:extLst>
                <a:ext uri="{FF2B5EF4-FFF2-40B4-BE49-F238E27FC236}">
                  <a16:creationId xmlns:a16="http://schemas.microsoft.com/office/drawing/2014/main" id="{18D3CBBA-10F7-4EC3-BCEF-75146773259A}"/>
                </a:ext>
              </a:extLst>
            </p:cNvPr>
            <p:cNvSpPr/>
            <p:nvPr/>
          </p:nvSpPr>
          <p:spPr>
            <a:xfrm>
              <a:off x="561213" y="26479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8">
              <a:extLst>
                <a:ext uri="{FF2B5EF4-FFF2-40B4-BE49-F238E27FC236}">
                  <a16:creationId xmlns:a16="http://schemas.microsoft.com/office/drawing/2014/main" id="{898D643F-6BB8-4D5F-8E7E-D1DF0F96AD29}"/>
                </a:ext>
              </a:extLst>
            </p:cNvPr>
            <p:cNvSpPr/>
            <p:nvPr/>
          </p:nvSpPr>
          <p:spPr>
            <a:xfrm>
              <a:off x="561213" y="26479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3" name="object 21">
            <a:extLst>
              <a:ext uri="{FF2B5EF4-FFF2-40B4-BE49-F238E27FC236}">
                <a16:creationId xmlns:a16="http://schemas.microsoft.com/office/drawing/2014/main" id="{8CF9674B-65C5-4425-A131-4EFE180423DA}"/>
              </a:ext>
            </a:extLst>
          </p:cNvPr>
          <p:cNvGrpSpPr/>
          <p:nvPr/>
        </p:nvGrpSpPr>
        <p:grpSpPr>
          <a:xfrm>
            <a:off x="4060807" y="861301"/>
            <a:ext cx="4625993" cy="3983740"/>
            <a:chOff x="2173223" y="507238"/>
            <a:chExt cx="2241550" cy="2459990"/>
          </a:xfrm>
        </p:grpSpPr>
        <p:sp>
          <p:nvSpPr>
            <p:cNvPr id="44" name="object 22">
              <a:extLst>
                <a:ext uri="{FF2B5EF4-FFF2-40B4-BE49-F238E27FC236}">
                  <a16:creationId xmlns:a16="http://schemas.microsoft.com/office/drawing/2014/main" id="{AD72BCFD-6AEE-4F59-8F9D-2CA26F681404}"/>
                </a:ext>
              </a:extLst>
            </p:cNvPr>
            <p:cNvSpPr/>
            <p:nvPr/>
          </p:nvSpPr>
          <p:spPr>
            <a:xfrm>
              <a:off x="2430525" y="734187"/>
              <a:ext cx="1806575" cy="2195195"/>
            </a:xfrm>
            <a:custGeom>
              <a:avLst/>
              <a:gdLst/>
              <a:ahLst/>
              <a:cxnLst/>
              <a:rect l="l" t="t" r="r" b="b"/>
              <a:pathLst>
                <a:path w="1806575" h="2195195">
                  <a:moveTo>
                    <a:pt x="0" y="2194686"/>
                  </a:moveTo>
                  <a:lnTo>
                    <a:pt x="1806575" y="2194686"/>
                  </a:lnTo>
                  <a:lnTo>
                    <a:pt x="1806575" y="0"/>
                  </a:lnTo>
                  <a:lnTo>
                    <a:pt x="0" y="0"/>
                  </a:lnTo>
                  <a:lnTo>
                    <a:pt x="0" y="2194686"/>
                  </a:lnTo>
                  <a:close/>
                </a:path>
              </a:pathLst>
            </a:custGeom>
            <a:solidFill>
              <a:srgbClr val="00A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23">
              <a:extLst>
                <a:ext uri="{FF2B5EF4-FFF2-40B4-BE49-F238E27FC236}">
                  <a16:creationId xmlns:a16="http://schemas.microsoft.com/office/drawing/2014/main" id="{6330C8D6-44A4-4829-8B7C-48BC19BEF409}"/>
                </a:ext>
              </a:extLst>
            </p:cNvPr>
            <p:cNvSpPr/>
            <p:nvPr/>
          </p:nvSpPr>
          <p:spPr>
            <a:xfrm>
              <a:off x="2432049" y="734187"/>
              <a:ext cx="1456055" cy="1955164"/>
            </a:xfrm>
            <a:custGeom>
              <a:avLst/>
              <a:gdLst/>
              <a:ahLst/>
              <a:cxnLst/>
              <a:rect l="l" t="t" r="r" b="b"/>
              <a:pathLst>
                <a:path w="1456054" h="1955164">
                  <a:moveTo>
                    <a:pt x="1455801" y="0"/>
                  </a:moveTo>
                  <a:lnTo>
                    <a:pt x="0" y="0"/>
                  </a:lnTo>
                  <a:lnTo>
                    <a:pt x="0" y="1612138"/>
                  </a:lnTo>
                  <a:lnTo>
                    <a:pt x="1455801" y="1955038"/>
                  </a:lnTo>
                  <a:lnTo>
                    <a:pt x="1455801" y="0"/>
                  </a:lnTo>
                  <a:close/>
                </a:path>
              </a:pathLst>
            </a:custGeom>
            <a:solidFill>
              <a:srgbClr val="FDB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24">
              <a:extLst>
                <a:ext uri="{FF2B5EF4-FFF2-40B4-BE49-F238E27FC236}">
                  <a16:creationId xmlns:a16="http://schemas.microsoft.com/office/drawing/2014/main" id="{1C1A4F94-C45C-49F6-B82A-7A800EA23EE3}"/>
                </a:ext>
              </a:extLst>
            </p:cNvPr>
            <p:cNvSpPr/>
            <p:nvPr/>
          </p:nvSpPr>
          <p:spPr>
            <a:xfrm>
              <a:off x="2432049" y="734187"/>
              <a:ext cx="1424305" cy="1612265"/>
            </a:xfrm>
            <a:custGeom>
              <a:avLst/>
              <a:gdLst/>
              <a:ahLst/>
              <a:cxnLst/>
              <a:rect l="l" t="t" r="r" b="b"/>
              <a:pathLst>
                <a:path w="1424304" h="1612264">
                  <a:moveTo>
                    <a:pt x="1424051" y="0"/>
                  </a:moveTo>
                  <a:lnTo>
                    <a:pt x="0" y="0"/>
                  </a:lnTo>
                  <a:lnTo>
                    <a:pt x="0" y="1063625"/>
                  </a:lnTo>
                  <a:lnTo>
                    <a:pt x="1424051" y="1612138"/>
                  </a:lnTo>
                  <a:lnTo>
                    <a:pt x="1424051" y="0"/>
                  </a:lnTo>
                  <a:close/>
                </a:path>
              </a:pathLst>
            </a:custGeom>
            <a:solidFill>
              <a:srgbClr val="FF890D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7" name="object 25">
              <a:extLst>
                <a:ext uri="{FF2B5EF4-FFF2-40B4-BE49-F238E27FC236}">
                  <a16:creationId xmlns:a16="http://schemas.microsoft.com/office/drawing/2014/main" id="{310D3F77-1D68-45D7-B041-C6340B3CEB0C}"/>
                </a:ext>
              </a:extLst>
            </p:cNvPr>
            <p:cNvSpPr/>
            <p:nvPr/>
          </p:nvSpPr>
          <p:spPr>
            <a:xfrm>
              <a:off x="2432049" y="734187"/>
              <a:ext cx="1424305" cy="1132205"/>
            </a:xfrm>
            <a:custGeom>
              <a:avLst/>
              <a:gdLst/>
              <a:ahLst/>
              <a:cxnLst/>
              <a:rect l="l" t="t" r="r" b="b"/>
              <a:pathLst>
                <a:path w="1424304" h="1132205">
                  <a:moveTo>
                    <a:pt x="1424051" y="0"/>
                  </a:moveTo>
                  <a:lnTo>
                    <a:pt x="0" y="0"/>
                  </a:lnTo>
                  <a:lnTo>
                    <a:pt x="0" y="651637"/>
                  </a:lnTo>
                  <a:lnTo>
                    <a:pt x="1424051" y="1131951"/>
                  </a:lnTo>
                  <a:lnTo>
                    <a:pt x="1424051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26">
              <a:extLst>
                <a:ext uri="{FF2B5EF4-FFF2-40B4-BE49-F238E27FC236}">
                  <a16:creationId xmlns:a16="http://schemas.microsoft.com/office/drawing/2014/main" id="{2E1265F3-F387-498A-A58D-B34613D1D9C8}"/>
                </a:ext>
              </a:extLst>
            </p:cNvPr>
            <p:cNvSpPr/>
            <p:nvPr/>
          </p:nvSpPr>
          <p:spPr>
            <a:xfrm>
              <a:off x="2527299" y="734187"/>
              <a:ext cx="1329055" cy="514350"/>
            </a:xfrm>
            <a:custGeom>
              <a:avLst/>
              <a:gdLst/>
              <a:ahLst/>
              <a:cxnLst/>
              <a:rect l="l" t="t" r="r" b="b"/>
              <a:pathLst>
                <a:path w="1329054" h="514350">
                  <a:moveTo>
                    <a:pt x="1328801" y="0"/>
                  </a:moveTo>
                  <a:lnTo>
                    <a:pt x="0" y="0"/>
                  </a:lnTo>
                  <a:lnTo>
                    <a:pt x="1328801" y="514350"/>
                  </a:lnTo>
                  <a:lnTo>
                    <a:pt x="1328801" y="0"/>
                  </a:lnTo>
                  <a:close/>
                </a:path>
              </a:pathLst>
            </a:custGeom>
            <a:solidFill>
              <a:srgbClr val="CA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27">
              <a:extLst>
                <a:ext uri="{FF2B5EF4-FFF2-40B4-BE49-F238E27FC236}">
                  <a16:creationId xmlns:a16="http://schemas.microsoft.com/office/drawing/2014/main" id="{DB3239E3-AD4C-44C5-8AEC-AE15C0F451EE}"/>
                </a:ext>
              </a:extLst>
            </p:cNvPr>
            <p:cNvSpPr/>
            <p:nvPr/>
          </p:nvSpPr>
          <p:spPr>
            <a:xfrm>
              <a:off x="2201925" y="737362"/>
              <a:ext cx="228600" cy="2188845"/>
            </a:xfrm>
            <a:custGeom>
              <a:avLst/>
              <a:gdLst/>
              <a:ahLst/>
              <a:cxnLst/>
              <a:rect l="l" t="t" r="r" b="b"/>
              <a:pathLst>
                <a:path w="228600" h="2188845">
                  <a:moveTo>
                    <a:pt x="228600" y="0"/>
                  </a:moveTo>
                  <a:lnTo>
                    <a:pt x="0" y="0"/>
                  </a:lnTo>
                  <a:lnTo>
                    <a:pt x="0" y="2188336"/>
                  </a:lnTo>
                  <a:lnTo>
                    <a:pt x="228600" y="2188336"/>
                  </a:lnTo>
                  <a:lnTo>
                    <a:pt x="228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28">
              <a:extLst>
                <a:ext uri="{FF2B5EF4-FFF2-40B4-BE49-F238E27FC236}">
                  <a16:creationId xmlns:a16="http://schemas.microsoft.com/office/drawing/2014/main" id="{E32903F8-B220-4772-9D6B-F5A58D89E859}"/>
                </a:ext>
              </a:extLst>
            </p:cNvPr>
            <p:cNvSpPr/>
            <p:nvPr/>
          </p:nvSpPr>
          <p:spPr>
            <a:xfrm>
              <a:off x="2201925" y="737362"/>
              <a:ext cx="228600" cy="2188845"/>
            </a:xfrm>
            <a:custGeom>
              <a:avLst/>
              <a:gdLst/>
              <a:ahLst/>
              <a:cxnLst/>
              <a:rect l="l" t="t" r="r" b="b"/>
              <a:pathLst>
                <a:path w="228600" h="2188845">
                  <a:moveTo>
                    <a:pt x="0" y="2188336"/>
                  </a:moveTo>
                  <a:lnTo>
                    <a:pt x="228600" y="2188336"/>
                  </a:lnTo>
                  <a:lnTo>
                    <a:pt x="228600" y="0"/>
                  </a:lnTo>
                  <a:lnTo>
                    <a:pt x="0" y="0"/>
                  </a:lnTo>
                  <a:lnTo>
                    <a:pt x="0" y="2188336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29">
              <a:extLst>
                <a:ext uri="{FF2B5EF4-FFF2-40B4-BE49-F238E27FC236}">
                  <a16:creationId xmlns:a16="http://schemas.microsoft.com/office/drawing/2014/main" id="{7908A0E0-B959-46BA-BE3E-DA43720C5483}"/>
                </a:ext>
              </a:extLst>
            </p:cNvPr>
            <p:cNvSpPr/>
            <p:nvPr/>
          </p:nvSpPr>
          <p:spPr>
            <a:xfrm>
              <a:off x="2173224" y="507237"/>
              <a:ext cx="2241550" cy="2459990"/>
            </a:xfrm>
            <a:custGeom>
              <a:avLst/>
              <a:gdLst/>
              <a:ahLst/>
              <a:cxnLst/>
              <a:rect l="l" t="t" r="r" b="b"/>
              <a:pathLst>
                <a:path w="2241550" h="2459990">
                  <a:moveTo>
                    <a:pt x="2241550" y="2421636"/>
                  </a:moveTo>
                  <a:lnTo>
                    <a:pt x="2216150" y="2408936"/>
                  </a:lnTo>
                  <a:lnTo>
                    <a:pt x="2165350" y="2383536"/>
                  </a:lnTo>
                  <a:lnTo>
                    <a:pt x="2165350" y="2408936"/>
                  </a:lnTo>
                  <a:lnTo>
                    <a:pt x="2062162" y="2408936"/>
                  </a:lnTo>
                  <a:lnTo>
                    <a:pt x="2062162" y="226961"/>
                  </a:lnTo>
                  <a:lnTo>
                    <a:pt x="1682750" y="226961"/>
                  </a:lnTo>
                  <a:lnTo>
                    <a:pt x="1682750" y="2408936"/>
                  </a:lnTo>
                  <a:lnTo>
                    <a:pt x="50800" y="2408936"/>
                  </a:lnTo>
                  <a:lnTo>
                    <a:pt x="50800" y="76200"/>
                  </a:lnTo>
                  <a:lnTo>
                    <a:pt x="76200" y="76200"/>
                  </a:lnTo>
                  <a:lnTo>
                    <a:pt x="69850" y="63500"/>
                  </a:lnTo>
                  <a:lnTo>
                    <a:pt x="38100" y="0"/>
                  </a:lnTo>
                  <a:lnTo>
                    <a:pt x="0" y="76200"/>
                  </a:lnTo>
                  <a:lnTo>
                    <a:pt x="25400" y="76200"/>
                  </a:lnTo>
                  <a:lnTo>
                    <a:pt x="25400" y="2408936"/>
                  </a:lnTo>
                  <a:lnTo>
                    <a:pt x="50038" y="2408936"/>
                  </a:lnTo>
                  <a:lnTo>
                    <a:pt x="50038" y="2434336"/>
                  </a:lnTo>
                  <a:lnTo>
                    <a:pt x="2165350" y="2434336"/>
                  </a:lnTo>
                  <a:lnTo>
                    <a:pt x="2165350" y="2459736"/>
                  </a:lnTo>
                  <a:lnTo>
                    <a:pt x="2216150" y="2434336"/>
                  </a:lnTo>
                  <a:lnTo>
                    <a:pt x="2241550" y="24216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C7CD4EC4-75E7-46C8-9DBE-62709AAACD58}"/>
              </a:ext>
            </a:extLst>
          </p:cNvPr>
          <p:cNvSpPr txBox="1"/>
          <p:nvPr/>
        </p:nvSpPr>
        <p:spPr>
          <a:xfrm>
            <a:off x="3366739" y="1802224"/>
            <a:ext cx="461665" cy="2151749"/>
          </a:xfrm>
          <a:prstGeom prst="rect">
            <a:avLst/>
          </a:prstGeom>
          <a:noFill/>
        </p:spPr>
        <p:txBody>
          <a:bodyPr vert="vert270" wrap="square">
            <a:spAutoFit/>
          </a:bodyPr>
          <a:lstStyle/>
          <a:p>
            <a:r>
              <a:rPr lang="en-GB" sz="1800" b="1" u="sng" dirty="0">
                <a:latin typeface="Arial"/>
                <a:cs typeface="Arial"/>
              </a:rPr>
              <a:t>Extent of Impact</a:t>
            </a:r>
            <a:endParaRPr lang="en-GB" u="sng" dirty="0"/>
          </a:p>
        </p:txBody>
      </p:sp>
      <p:sp>
        <p:nvSpPr>
          <p:cNvPr id="53" name="object 34">
            <a:extLst>
              <a:ext uri="{FF2B5EF4-FFF2-40B4-BE49-F238E27FC236}">
                <a16:creationId xmlns:a16="http://schemas.microsoft.com/office/drawing/2014/main" id="{590DA521-921F-471A-BFDB-3F88AA57F491}"/>
              </a:ext>
            </a:extLst>
          </p:cNvPr>
          <p:cNvSpPr txBox="1"/>
          <p:nvPr/>
        </p:nvSpPr>
        <p:spPr>
          <a:xfrm>
            <a:off x="852616" y="4390059"/>
            <a:ext cx="7697618" cy="787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955">
              <a:lnSpc>
                <a:spcPts val="950"/>
              </a:lnSpc>
            </a:pPr>
            <a:r>
              <a:rPr sz="1400" dirty="0">
                <a:latin typeface="Arial"/>
                <a:cs typeface="Arial"/>
              </a:rPr>
              <a:t>Unacceptable</a:t>
            </a:r>
          </a:p>
          <a:p>
            <a:pPr marL="20955">
              <a:lnSpc>
                <a:spcPct val="100000"/>
              </a:lnSpc>
            </a:pPr>
            <a:r>
              <a:rPr sz="1400" dirty="0">
                <a:latin typeface="Arial"/>
                <a:cs typeface="Arial"/>
              </a:rPr>
              <a:t>Risk</a:t>
            </a:r>
            <a:endParaRPr lang="en-US" sz="1400" dirty="0">
              <a:latin typeface="Arial"/>
              <a:cs typeface="Arial"/>
            </a:endParaRPr>
          </a:p>
          <a:p>
            <a:pPr marL="20955">
              <a:lnSpc>
                <a:spcPct val="100000"/>
              </a:lnSpc>
            </a:pP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1400" dirty="0">
                <a:latin typeface="Arial"/>
                <a:cs typeface="Arial"/>
              </a:rPr>
              <a:t>It </a:t>
            </a:r>
            <a:r>
              <a:rPr sz="1400" spc="-5" dirty="0">
                <a:latin typeface="Arial"/>
                <a:cs typeface="Arial"/>
              </a:rPr>
              <a:t>will happen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4" name="object 20">
            <a:extLst>
              <a:ext uri="{FF2B5EF4-FFF2-40B4-BE49-F238E27FC236}">
                <a16:creationId xmlns:a16="http://schemas.microsoft.com/office/drawing/2014/main" id="{0B127EA6-33A3-47A5-AF9B-95492FA67465}"/>
              </a:ext>
            </a:extLst>
          </p:cNvPr>
          <p:cNvSpPr txBox="1"/>
          <p:nvPr/>
        </p:nvSpPr>
        <p:spPr>
          <a:xfrm>
            <a:off x="883095" y="1006969"/>
            <a:ext cx="149197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sz="1400" dirty="0">
                <a:latin typeface="Arial"/>
                <a:cs typeface="Arial"/>
              </a:rPr>
              <a:t>It </a:t>
            </a:r>
            <a:r>
              <a:rPr sz="1400" spc="-5" dirty="0">
                <a:latin typeface="Arial"/>
                <a:cs typeface="Arial"/>
              </a:rPr>
              <a:t>will </a:t>
            </a:r>
            <a:r>
              <a:rPr sz="1400" dirty="0">
                <a:latin typeface="Arial"/>
                <a:cs typeface="Arial"/>
              </a:rPr>
              <a:t>not</a:t>
            </a:r>
            <a:r>
              <a:rPr sz="1400" spc="225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happen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5" name="object 30">
            <a:extLst>
              <a:ext uri="{FF2B5EF4-FFF2-40B4-BE49-F238E27FC236}">
                <a16:creationId xmlns:a16="http://schemas.microsoft.com/office/drawing/2014/main" id="{146904E8-FE4D-4D0E-8031-4D8328010379}"/>
              </a:ext>
            </a:extLst>
          </p:cNvPr>
          <p:cNvSpPr txBox="1"/>
          <p:nvPr/>
        </p:nvSpPr>
        <p:spPr>
          <a:xfrm>
            <a:off x="883095" y="1671765"/>
            <a:ext cx="726541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Con</a:t>
            </a:r>
            <a:r>
              <a:rPr sz="1400" spc="5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ern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6" name="object 31">
            <a:extLst>
              <a:ext uri="{FF2B5EF4-FFF2-40B4-BE49-F238E27FC236}">
                <a16:creationId xmlns:a16="http://schemas.microsoft.com/office/drawing/2014/main" id="{E0BEA553-AD5B-4488-BEDF-D35E8BDD0781}"/>
              </a:ext>
            </a:extLst>
          </p:cNvPr>
          <p:cNvSpPr txBox="1"/>
          <p:nvPr/>
        </p:nvSpPr>
        <p:spPr>
          <a:xfrm>
            <a:off x="852615" y="2397803"/>
            <a:ext cx="845555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Low</a:t>
            </a:r>
            <a:r>
              <a:rPr sz="1400" spc="-7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7" name="object 32">
            <a:extLst>
              <a:ext uri="{FF2B5EF4-FFF2-40B4-BE49-F238E27FC236}">
                <a16:creationId xmlns:a16="http://schemas.microsoft.com/office/drawing/2014/main" id="{93716461-F626-49D5-A565-E21E25CD7165}"/>
              </a:ext>
            </a:extLst>
          </p:cNvPr>
          <p:cNvSpPr txBox="1"/>
          <p:nvPr/>
        </p:nvSpPr>
        <p:spPr>
          <a:xfrm>
            <a:off x="887441" y="3062118"/>
            <a:ext cx="119610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Medium</a:t>
            </a:r>
            <a:r>
              <a:rPr sz="1400" spc="-5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8" name="object 33">
            <a:extLst>
              <a:ext uri="{FF2B5EF4-FFF2-40B4-BE49-F238E27FC236}">
                <a16:creationId xmlns:a16="http://schemas.microsoft.com/office/drawing/2014/main" id="{FE553BA6-F2A1-4EBF-A963-B9A3264D6552}"/>
              </a:ext>
            </a:extLst>
          </p:cNvPr>
          <p:cNvSpPr txBox="1"/>
          <p:nvPr/>
        </p:nvSpPr>
        <p:spPr>
          <a:xfrm>
            <a:off x="890750" y="3729341"/>
            <a:ext cx="80741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"/>
                <a:cs typeface="Arial"/>
              </a:rPr>
              <a:t>High</a:t>
            </a:r>
            <a:r>
              <a:rPr sz="1400" spc="-7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97FCC22-4084-47D8-9613-17D23C0B6468}"/>
              </a:ext>
            </a:extLst>
          </p:cNvPr>
          <p:cNvSpPr txBox="1"/>
          <p:nvPr/>
        </p:nvSpPr>
        <p:spPr>
          <a:xfrm>
            <a:off x="2927762" y="4821162"/>
            <a:ext cx="5622472" cy="702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551940" algn="ctr">
              <a:lnSpc>
                <a:spcPct val="100000"/>
              </a:lnSpc>
              <a:spcBef>
                <a:spcPts val="380"/>
              </a:spcBef>
            </a:pPr>
            <a:r>
              <a:rPr lang="en-US" sz="1800" spc="-5" dirty="0">
                <a:latin typeface="Arial"/>
                <a:cs typeface="Arial"/>
              </a:rPr>
              <a:t>10  20  30  40  50  60  70  80  90</a:t>
            </a:r>
            <a:r>
              <a:rPr lang="en-US" sz="1800" spc="30" dirty="0">
                <a:latin typeface="Arial"/>
                <a:cs typeface="Arial"/>
              </a:rPr>
              <a:t>  </a:t>
            </a:r>
            <a:r>
              <a:rPr lang="en-US" sz="1800" spc="-5" dirty="0">
                <a:latin typeface="Arial"/>
                <a:cs typeface="Arial"/>
              </a:rPr>
              <a:t>100</a:t>
            </a:r>
            <a:endParaRPr lang="en-US" sz="1800" dirty="0">
              <a:latin typeface="Arial"/>
              <a:cs typeface="Arial"/>
            </a:endParaRPr>
          </a:p>
          <a:p>
            <a:pPr marL="1522095" algn="ctr">
              <a:lnSpc>
                <a:spcPct val="100000"/>
              </a:lnSpc>
              <a:spcBef>
                <a:spcPts val="190"/>
              </a:spcBef>
            </a:pPr>
            <a:r>
              <a:rPr lang="en-US" sz="20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Likelihood of </a:t>
            </a:r>
            <a:r>
              <a:rPr lang="en-US" sz="2000" b="1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Occurrence</a:t>
            </a:r>
            <a:r>
              <a:rPr lang="en-US" sz="2000" b="1" u="sng" spc="18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sng" spc="-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(%)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66D90049-2710-415F-BE85-2186659C381E}"/>
              </a:ext>
            </a:extLst>
          </p:cNvPr>
          <p:cNvSpPr txBox="1"/>
          <p:nvPr/>
        </p:nvSpPr>
        <p:spPr>
          <a:xfrm>
            <a:off x="3663315" y="841475"/>
            <a:ext cx="46166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4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3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2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1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0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9387364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45918F90-1B2C-48F4-AB57-01AB80698C32}"/>
              </a:ext>
            </a:extLst>
          </p:cNvPr>
          <p:cNvSpPr/>
          <p:nvPr/>
        </p:nvSpPr>
        <p:spPr>
          <a:xfrm rot="16200000">
            <a:off x="2333501" y="-1668979"/>
            <a:ext cx="4476998" cy="86937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9920955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14186" y="812800"/>
            <a:ext cx="8735598" cy="1016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Basic cost/benefit analysis to identify which  ones are worth it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3066283-CEB5-4729-AA8F-902D97133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Cannot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manage them all</a:t>
            </a: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765D6B6D-FC9D-4178-8A32-7184AE25B602}"/>
              </a:ext>
            </a:extLst>
          </p:cNvPr>
          <p:cNvSpPr/>
          <p:nvPr/>
        </p:nvSpPr>
        <p:spPr>
          <a:xfrm>
            <a:off x="1849291" y="1397776"/>
            <a:ext cx="5445418" cy="40624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359983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BD0C3-75B7-45CF-B6FF-A26B4E359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3C71F95-B437-4E94-B41F-2FA851EC3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2294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Thank you …!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5714422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LongProperties xmlns="http://schemas.microsoft.com/office/2006/metadata/longPropertie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2552</TotalTime>
  <Words>2159</Words>
  <Application>Microsoft Office PowerPoint</Application>
  <PresentationFormat>On-screen Show (4:3)</PresentationFormat>
  <Paragraphs>441</Paragraphs>
  <Slides>52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52</vt:i4>
      </vt:variant>
    </vt:vector>
  </HeadingPairs>
  <TitlesOfParts>
    <vt:vector size="61" baseType="lpstr">
      <vt:lpstr>Arial</vt:lpstr>
      <vt:lpstr>Arial Narrow</vt:lpstr>
      <vt:lpstr>Carlito</vt:lpstr>
      <vt:lpstr>Myriad Pro</vt:lpstr>
      <vt:lpstr>Tahoma</vt:lpstr>
      <vt:lpstr>Times New Roman</vt:lpstr>
      <vt:lpstr>Wingdings</vt:lpstr>
      <vt:lpstr>1_Custom Design</vt:lpstr>
      <vt:lpstr>20140311PresentationUWTSDTemplate</vt:lpstr>
      <vt:lpstr>Week 6 Risk Management Part 1</vt:lpstr>
      <vt:lpstr>Learning Objectives:</vt:lpstr>
      <vt:lpstr>PowerPoint Presentation</vt:lpstr>
      <vt:lpstr>PowerPoint Presentation</vt:lpstr>
      <vt:lpstr>What is Project Risk?</vt:lpstr>
      <vt:lpstr>Risk in your project</vt:lpstr>
      <vt:lpstr>PowerPoint Presentation</vt:lpstr>
      <vt:lpstr>Risk Management</vt:lpstr>
      <vt:lpstr>Risk Management</vt:lpstr>
      <vt:lpstr>Everything involves some rick …</vt:lpstr>
      <vt:lpstr>Risk Management</vt:lpstr>
      <vt:lpstr>What is it?</vt:lpstr>
      <vt:lpstr>The formal risk management process</vt:lpstr>
      <vt:lpstr>Risk</vt:lpstr>
      <vt:lpstr>Objectives of risk management</vt:lpstr>
      <vt:lpstr>Some common themes</vt:lpstr>
      <vt:lpstr>Why do some projects succeed?</vt:lpstr>
      <vt:lpstr>Reasons project fail</vt:lpstr>
      <vt:lpstr>PowerPoint Presentation</vt:lpstr>
      <vt:lpstr>London Ambulance Service</vt:lpstr>
      <vt:lpstr>What can go wrong?</vt:lpstr>
      <vt:lpstr>Process-related</vt:lpstr>
      <vt:lpstr>Technology-related</vt:lpstr>
      <vt:lpstr>How to fix it…</vt:lpstr>
      <vt:lpstr>Strategies to address risk</vt:lpstr>
      <vt:lpstr>Strategies to address risk</vt:lpstr>
      <vt:lpstr>Levels of risk</vt:lpstr>
      <vt:lpstr>Types of risk</vt:lpstr>
      <vt:lpstr>Then … back to the four key steps</vt:lpstr>
      <vt:lpstr>Response to risk</vt:lpstr>
      <vt:lpstr>Risk Management</vt:lpstr>
      <vt:lpstr>Risk and Organisation Culture</vt:lpstr>
      <vt:lpstr>Why should I care?</vt:lpstr>
      <vt:lpstr>When risks are not managed</vt:lpstr>
      <vt:lpstr>PowerPoint Presentation</vt:lpstr>
      <vt:lpstr>PowerPoint Presentation</vt:lpstr>
      <vt:lpstr>Managing Uncertainty</vt:lpstr>
      <vt:lpstr>Risk Management Principles</vt:lpstr>
      <vt:lpstr>Risk Management Principles</vt:lpstr>
      <vt:lpstr>What do I actually do, to do a risk assessment?</vt:lpstr>
      <vt:lpstr>Start by reviewing project parameters</vt:lpstr>
      <vt:lpstr>Risk identification technique</vt:lpstr>
      <vt:lpstr>Ishikawa – Fishbone diagram</vt:lpstr>
      <vt:lpstr>Ishikawa – Fishbone diagram</vt:lpstr>
      <vt:lpstr>Some risk analysis techniques</vt:lpstr>
      <vt:lpstr>Scoring risks and issues</vt:lpstr>
      <vt:lpstr>Matrix Approach</vt:lpstr>
      <vt:lpstr>Risk – scoring matrix</vt:lpstr>
      <vt:lpstr>Severity Determination</vt:lpstr>
      <vt:lpstr>PowerPoint Presentation</vt:lpstr>
      <vt:lpstr>Cannot manage them all</vt:lpstr>
      <vt:lpstr>Thank you …!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vajira balasuriya</cp:lastModifiedBy>
  <cp:revision>191</cp:revision>
  <dcterms:created xsi:type="dcterms:W3CDTF">2005-02-17T16:44:33Z</dcterms:created>
  <dcterms:modified xsi:type="dcterms:W3CDTF">2021-06-22T07:15:46Z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