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8"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6" autoAdjust="0"/>
    <p:restoredTop sz="94660"/>
  </p:normalViewPr>
  <p:slideViewPr>
    <p:cSldViewPr snapToGrid="0">
      <p:cViewPr varScale="1">
        <p:scale>
          <a:sx n="79" d="100"/>
          <a:sy n="79" d="100"/>
        </p:scale>
        <p:origin x="619"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173" indent="0" algn="ctr">
              <a:buNone/>
              <a:defRPr>
                <a:solidFill>
                  <a:schemeClr val="tx1">
                    <a:tint val="75000"/>
                  </a:schemeClr>
                </a:solidFill>
              </a:defRPr>
            </a:lvl2pPr>
            <a:lvl3pPr marL="914346" indent="0" algn="ctr">
              <a:buNone/>
              <a:defRPr>
                <a:solidFill>
                  <a:schemeClr val="tx1">
                    <a:tint val="75000"/>
                  </a:schemeClr>
                </a:solidFill>
              </a:defRPr>
            </a:lvl3pPr>
            <a:lvl4pPr marL="1371519" indent="0" algn="ctr">
              <a:buNone/>
              <a:defRPr>
                <a:solidFill>
                  <a:schemeClr val="tx1">
                    <a:tint val="75000"/>
                  </a:schemeClr>
                </a:solidFill>
              </a:defRPr>
            </a:lvl4pPr>
            <a:lvl5pPr marL="1828693" indent="0" algn="ctr">
              <a:buNone/>
              <a:defRPr>
                <a:solidFill>
                  <a:schemeClr val="tx1">
                    <a:tint val="75000"/>
                  </a:schemeClr>
                </a:solidFill>
              </a:defRPr>
            </a:lvl5pPr>
            <a:lvl6pPr marL="2285866" indent="0" algn="ctr">
              <a:buNone/>
              <a:defRPr>
                <a:solidFill>
                  <a:schemeClr val="tx1">
                    <a:tint val="75000"/>
                  </a:schemeClr>
                </a:solidFill>
              </a:defRPr>
            </a:lvl6pPr>
            <a:lvl7pPr marL="2743039" indent="0" algn="ctr">
              <a:buNone/>
              <a:defRPr>
                <a:solidFill>
                  <a:schemeClr val="tx1">
                    <a:tint val="75000"/>
                  </a:schemeClr>
                </a:solidFill>
              </a:defRPr>
            </a:lvl7pPr>
            <a:lvl8pPr marL="3200212" indent="0" algn="ctr">
              <a:buNone/>
              <a:defRPr>
                <a:solidFill>
                  <a:schemeClr val="tx1">
                    <a:tint val="75000"/>
                  </a:schemeClr>
                </a:solidFill>
              </a:defRPr>
            </a:lvl8pPr>
            <a:lvl9pPr marL="3657385"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0AD3994-87D6-42C3-A79D-AB12A71E413B}"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1AEE40-0074-4838-B8FD-27CFD26589E8}" type="slidenum">
              <a:rPr lang="en-GB" smtClean="0"/>
              <a:t>‹#›</a:t>
            </a:fld>
            <a:endParaRPr lang="en-GB"/>
          </a:p>
        </p:txBody>
      </p:sp>
    </p:spTree>
    <p:extLst>
      <p:ext uri="{BB962C8B-B14F-4D97-AF65-F5344CB8AC3E}">
        <p14:creationId xmlns:p14="http://schemas.microsoft.com/office/powerpoint/2010/main" val="2657008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00AD3994-87D6-42C3-A79D-AB12A71E413B}"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1AEE40-0074-4838-B8FD-27CFD26589E8}" type="slidenum">
              <a:rPr lang="en-GB" smtClean="0"/>
              <a:t>‹#›</a:t>
            </a:fld>
            <a:endParaRPr lang="en-GB"/>
          </a:p>
        </p:txBody>
      </p:sp>
    </p:spTree>
    <p:extLst>
      <p:ext uri="{BB962C8B-B14F-4D97-AF65-F5344CB8AC3E}">
        <p14:creationId xmlns:p14="http://schemas.microsoft.com/office/powerpoint/2010/main" val="3359665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8" y="2861734"/>
            <a:ext cx="8825657" cy="1915647"/>
          </a:xfrm>
        </p:spPr>
        <p:txBody>
          <a:bodyPr anchor="b"/>
          <a:lstStyle>
            <a:lvl1pPr algn="l">
              <a:defRPr sz="3999"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173" indent="0">
              <a:buNone/>
              <a:defRPr sz="1800">
                <a:solidFill>
                  <a:schemeClr val="tx1">
                    <a:tint val="75000"/>
                  </a:schemeClr>
                </a:solidFill>
              </a:defRPr>
            </a:lvl2pPr>
            <a:lvl3pPr marL="914346" indent="0">
              <a:buNone/>
              <a:defRPr sz="1600">
                <a:solidFill>
                  <a:schemeClr val="tx1">
                    <a:tint val="75000"/>
                  </a:schemeClr>
                </a:solidFill>
              </a:defRPr>
            </a:lvl3pPr>
            <a:lvl4pPr marL="1371519" indent="0">
              <a:buNone/>
              <a:defRPr sz="1400">
                <a:solidFill>
                  <a:schemeClr val="tx1">
                    <a:tint val="75000"/>
                  </a:schemeClr>
                </a:solidFill>
              </a:defRPr>
            </a:lvl4pPr>
            <a:lvl5pPr marL="1828693" indent="0">
              <a:buNone/>
              <a:defRPr sz="1400">
                <a:solidFill>
                  <a:schemeClr val="tx1">
                    <a:tint val="75000"/>
                  </a:schemeClr>
                </a:solidFill>
              </a:defRPr>
            </a:lvl5pPr>
            <a:lvl6pPr marL="2285866" indent="0">
              <a:buNone/>
              <a:defRPr sz="1400">
                <a:solidFill>
                  <a:schemeClr val="tx1">
                    <a:tint val="75000"/>
                  </a:schemeClr>
                </a:solidFill>
              </a:defRPr>
            </a:lvl6pPr>
            <a:lvl7pPr marL="2743039" indent="0">
              <a:buNone/>
              <a:defRPr sz="1400">
                <a:solidFill>
                  <a:schemeClr val="tx1">
                    <a:tint val="75000"/>
                  </a:schemeClr>
                </a:solidFill>
              </a:defRPr>
            </a:lvl7pPr>
            <a:lvl8pPr marL="3200212" indent="0">
              <a:buNone/>
              <a:defRPr sz="1400">
                <a:solidFill>
                  <a:schemeClr val="tx1">
                    <a:tint val="75000"/>
                  </a:schemeClr>
                </a:solidFill>
              </a:defRPr>
            </a:lvl8pPr>
            <a:lvl9pPr marL="3657385"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AD3994-87D6-42C3-A79D-AB12A71E413B}"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1AEE40-0074-4838-B8FD-27CFD26589E8}" type="slidenum">
              <a:rPr lang="en-GB" smtClean="0"/>
              <a:t>‹#›</a:t>
            </a:fld>
            <a:endParaRPr lang="en-GB"/>
          </a:p>
        </p:txBody>
      </p:sp>
    </p:spTree>
    <p:extLst>
      <p:ext uri="{BB962C8B-B14F-4D97-AF65-F5344CB8AC3E}">
        <p14:creationId xmlns:p14="http://schemas.microsoft.com/office/powerpoint/2010/main" val="6470658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3" y="2060576"/>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4" y="2056093"/>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0AD3994-87D6-42C3-A79D-AB12A71E413B}" type="datetimeFigureOut">
              <a:rPr lang="en-GB" smtClean="0"/>
              <a:t>27/02/2026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1AEE40-0074-4838-B8FD-27CFD26589E8}" type="slidenum">
              <a:rPr lang="en-GB" smtClean="0"/>
              <a:t>‹#›</a:t>
            </a:fld>
            <a:endParaRPr lang="en-GB"/>
          </a:p>
        </p:txBody>
      </p:sp>
    </p:spTree>
    <p:extLst>
      <p:ext uri="{BB962C8B-B14F-4D97-AF65-F5344CB8AC3E}">
        <p14:creationId xmlns:p14="http://schemas.microsoft.com/office/powerpoint/2010/main" val="34178473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173" indent="0">
              <a:buNone/>
              <a:defRPr sz="2000" b="1"/>
            </a:lvl2pPr>
            <a:lvl3pPr marL="914346" indent="0">
              <a:buNone/>
              <a:defRPr sz="1800" b="1"/>
            </a:lvl3pPr>
            <a:lvl4pPr marL="1371519" indent="0">
              <a:buNone/>
              <a:defRPr sz="1600" b="1"/>
            </a:lvl4pPr>
            <a:lvl5pPr marL="1828693" indent="0">
              <a:buNone/>
              <a:defRPr sz="1600" b="1"/>
            </a:lvl5pPr>
            <a:lvl6pPr marL="2285866" indent="0">
              <a:buNone/>
              <a:defRPr sz="1600" b="1"/>
            </a:lvl6pPr>
            <a:lvl7pPr marL="2743039" indent="0">
              <a:buNone/>
              <a:defRPr sz="1600" b="1"/>
            </a:lvl7pPr>
            <a:lvl8pPr marL="3200212" indent="0">
              <a:buNone/>
              <a:defRPr sz="1600" b="1"/>
            </a:lvl8pPr>
            <a:lvl9pPr marL="3657385"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3" y="2514601"/>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173" indent="0">
              <a:buNone/>
              <a:defRPr sz="2000" b="1"/>
            </a:lvl2pPr>
            <a:lvl3pPr marL="914346" indent="0">
              <a:buNone/>
              <a:defRPr sz="1800" b="1"/>
            </a:lvl3pPr>
            <a:lvl4pPr marL="1371519" indent="0">
              <a:buNone/>
              <a:defRPr sz="1600" b="1"/>
            </a:lvl4pPr>
            <a:lvl5pPr marL="1828693" indent="0">
              <a:buNone/>
              <a:defRPr sz="1600" b="1"/>
            </a:lvl5pPr>
            <a:lvl6pPr marL="2285866" indent="0">
              <a:buNone/>
              <a:defRPr sz="1600" b="1"/>
            </a:lvl6pPr>
            <a:lvl7pPr marL="2743039" indent="0">
              <a:buNone/>
              <a:defRPr sz="1600" b="1"/>
            </a:lvl7pPr>
            <a:lvl8pPr marL="3200212" indent="0">
              <a:buNone/>
              <a:defRPr sz="1600" b="1"/>
            </a:lvl8pPr>
            <a:lvl9pPr marL="3657385"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1"/>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0AD3994-87D6-42C3-A79D-AB12A71E413B}" type="datetimeFigureOut">
              <a:rPr lang="en-GB" smtClean="0"/>
              <a:t>27/02/2026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1AEE40-0074-4838-B8FD-27CFD26589E8}" type="slidenum">
              <a:rPr lang="en-GB" smtClean="0"/>
              <a:t>‹#›</a:t>
            </a:fld>
            <a:endParaRPr lang="en-GB"/>
          </a:p>
        </p:txBody>
      </p:sp>
    </p:spTree>
    <p:extLst>
      <p:ext uri="{BB962C8B-B14F-4D97-AF65-F5344CB8AC3E}">
        <p14:creationId xmlns:p14="http://schemas.microsoft.com/office/powerpoint/2010/main" val="5800501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00AD3994-87D6-42C3-A79D-AB12A71E413B}" type="datetimeFigureOut">
              <a:rPr lang="en-GB" smtClean="0"/>
              <a:t>27/02/2026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41AEE40-0074-4838-B8FD-27CFD26589E8}" type="slidenum">
              <a:rPr lang="en-GB" smtClean="0"/>
              <a:t>‹#›</a:t>
            </a:fld>
            <a:endParaRPr lang="en-GB"/>
          </a:p>
        </p:txBody>
      </p:sp>
    </p:spTree>
    <p:extLst>
      <p:ext uri="{BB962C8B-B14F-4D97-AF65-F5344CB8AC3E}">
        <p14:creationId xmlns:p14="http://schemas.microsoft.com/office/powerpoint/2010/main" val="2847977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0AD3994-87D6-42C3-A79D-AB12A71E413B}" type="datetimeFigureOut">
              <a:rPr lang="en-GB" smtClean="0"/>
              <a:t>27/02/2026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41AEE40-0074-4838-B8FD-27CFD26589E8}" type="slidenum">
              <a:rPr lang="en-GB" smtClean="0"/>
              <a:t>‹#›</a:t>
            </a:fld>
            <a:endParaRPr lang="en-GB"/>
          </a:p>
        </p:txBody>
      </p:sp>
    </p:spTree>
    <p:extLst>
      <p:ext uri="{BB962C8B-B14F-4D97-AF65-F5344CB8AC3E}">
        <p14:creationId xmlns:p14="http://schemas.microsoft.com/office/powerpoint/2010/main" val="1625111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8" y="1447801"/>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5" y="3129280"/>
            <a:ext cx="3401063" cy="2895599"/>
          </a:xfrm>
        </p:spPr>
        <p:txBody>
          <a:bodyPr/>
          <a:lstStyle>
            <a:lvl1pPr marL="0" indent="0">
              <a:buNone/>
              <a:defRPr sz="1400"/>
            </a:lvl1pPr>
            <a:lvl2pPr marL="457173" indent="0">
              <a:buNone/>
              <a:defRPr sz="1200"/>
            </a:lvl2pPr>
            <a:lvl3pPr marL="914346" indent="0">
              <a:buNone/>
              <a:defRPr sz="1000"/>
            </a:lvl3pPr>
            <a:lvl4pPr marL="1371519" indent="0">
              <a:buNone/>
              <a:defRPr sz="900"/>
            </a:lvl4pPr>
            <a:lvl5pPr marL="1828693" indent="0">
              <a:buNone/>
              <a:defRPr sz="900"/>
            </a:lvl5pPr>
            <a:lvl6pPr marL="2285866" indent="0">
              <a:buNone/>
              <a:defRPr sz="900"/>
            </a:lvl6pPr>
            <a:lvl7pPr marL="2743039" indent="0">
              <a:buNone/>
              <a:defRPr sz="900"/>
            </a:lvl7pPr>
            <a:lvl8pPr marL="3200212" indent="0">
              <a:buNone/>
              <a:defRPr sz="900"/>
            </a:lvl8pPr>
            <a:lvl9pPr marL="3657385"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00AD3994-87D6-42C3-A79D-AB12A71E413B}" type="datetimeFigureOut">
              <a:rPr lang="en-GB" smtClean="0"/>
              <a:t>27/02/2026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41AEE40-0074-4838-B8FD-27CFD26589E8}" type="slidenum">
              <a:rPr lang="en-GB" smtClean="0"/>
              <a:t>‹#›</a:t>
            </a:fld>
            <a:endParaRPr lang="en-GB"/>
          </a:p>
        </p:txBody>
      </p:sp>
    </p:spTree>
    <p:extLst>
      <p:ext uri="{BB962C8B-B14F-4D97-AF65-F5344CB8AC3E}">
        <p14:creationId xmlns:p14="http://schemas.microsoft.com/office/powerpoint/2010/main" val="118759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599"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1"/>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173" indent="0">
              <a:buNone/>
              <a:defRPr sz="1600"/>
            </a:lvl2pPr>
            <a:lvl3pPr marL="914346" indent="0">
              <a:buNone/>
              <a:defRPr sz="1600"/>
            </a:lvl3pPr>
            <a:lvl4pPr marL="1371519" indent="0">
              <a:buNone/>
              <a:defRPr sz="1600"/>
            </a:lvl4pPr>
            <a:lvl5pPr marL="1828693" indent="0">
              <a:buNone/>
              <a:defRPr sz="1600"/>
            </a:lvl5pPr>
            <a:lvl6pPr marL="2285866" indent="0">
              <a:buNone/>
              <a:defRPr sz="1600"/>
            </a:lvl6pPr>
            <a:lvl7pPr marL="2743039" indent="0">
              <a:buNone/>
              <a:defRPr sz="1600"/>
            </a:lvl7pPr>
            <a:lvl8pPr marL="3200212" indent="0">
              <a:buNone/>
              <a:defRPr sz="1600"/>
            </a:lvl8pPr>
            <a:lvl9pPr marL="3657385"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3657600"/>
            <a:ext cx="5084979" cy="1371600"/>
          </a:xfrm>
        </p:spPr>
        <p:txBody>
          <a:bodyPr>
            <a:normAutofit/>
          </a:bodyPr>
          <a:lstStyle>
            <a:lvl1pPr marL="0" indent="0">
              <a:buNone/>
              <a:defRPr sz="1400"/>
            </a:lvl1pPr>
            <a:lvl2pPr marL="457173" indent="0">
              <a:buNone/>
              <a:defRPr sz="1200"/>
            </a:lvl2pPr>
            <a:lvl3pPr marL="914346" indent="0">
              <a:buNone/>
              <a:defRPr sz="1000"/>
            </a:lvl3pPr>
            <a:lvl4pPr marL="1371519" indent="0">
              <a:buNone/>
              <a:defRPr sz="900"/>
            </a:lvl4pPr>
            <a:lvl5pPr marL="1828693" indent="0">
              <a:buNone/>
              <a:defRPr sz="900"/>
            </a:lvl5pPr>
            <a:lvl6pPr marL="2285866" indent="0">
              <a:buNone/>
              <a:defRPr sz="900"/>
            </a:lvl6pPr>
            <a:lvl7pPr marL="2743039" indent="0">
              <a:buNone/>
              <a:defRPr sz="900"/>
            </a:lvl7pPr>
            <a:lvl8pPr marL="3200212" indent="0">
              <a:buNone/>
              <a:defRPr sz="900"/>
            </a:lvl8pPr>
            <a:lvl9pPr marL="3657385"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0AD3994-87D6-42C3-A79D-AB12A71E413B}" type="datetimeFigureOut">
              <a:rPr lang="en-GB" smtClean="0"/>
              <a:t>27/02/2026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1AEE40-0074-4838-B8FD-27CFD26589E8}" type="slidenum">
              <a:rPr lang="en-GB" smtClean="0"/>
              <a:t>‹#›</a:t>
            </a:fld>
            <a:endParaRPr lang="en-GB"/>
          </a:p>
        </p:txBody>
      </p:sp>
    </p:spTree>
    <p:extLst>
      <p:ext uri="{BB962C8B-B14F-4D97-AF65-F5344CB8AC3E}">
        <p14:creationId xmlns:p14="http://schemas.microsoft.com/office/powerpoint/2010/main" val="3088401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8"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173" indent="0">
              <a:buNone/>
              <a:defRPr sz="1600"/>
            </a:lvl2pPr>
            <a:lvl3pPr marL="914346" indent="0">
              <a:buNone/>
              <a:defRPr sz="1600"/>
            </a:lvl3pPr>
            <a:lvl4pPr marL="1371519" indent="0">
              <a:buNone/>
              <a:defRPr sz="1600"/>
            </a:lvl4pPr>
            <a:lvl5pPr marL="1828693" indent="0">
              <a:buNone/>
              <a:defRPr sz="1600"/>
            </a:lvl5pPr>
            <a:lvl6pPr marL="2285866" indent="0">
              <a:buNone/>
              <a:defRPr sz="1600"/>
            </a:lvl6pPr>
            <a:lvl7pPr marL="2743039" indent="0">
              <a:buNone/>
              <a:defRPr sz="1600"/>
            </a:lvl7pPr>
            <a:lvl8pPr marL="3200212" indent="0">
              <a:buNone/>
              <a:defRPr sz="1600"/>
            </a:lvl8pPr>
            <a:lvl9pPr marL="3657385"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173" indent="0">
              <a:buNone/>
              <a:defRPr sz="1200"/>
            </a:lvl2pPr>
            <a:lvl3pPr marL="914346" indent="0">
              <a:buNone/>
              <a:defRPr sz="1000"/>
            </a:lvl3pPr>
            <a:lvl4pPr marL="1371519" indent="0">
              <a:buNone/>
              <a:defRPr sz="900"/>
            </a:lvl4pPr>
            <a:lvl5pPr marL="1828693" indent="0">
              <a:buNone/>
              <a:defRPr sz="900"/>
            </a:lvl5pPr>
            <a:lvl6pPr marL="2285866" indent="0">
              <a:buNone/>
              <a:defRPr sz="900"/>
            </a:lvl6pPr>
            <a:lvl7pPr marL="2743039" indent="0">
              <a:buNone/>
              <a:defRPr sz="900"/>
            </a:lvl7pPr>
            <a:lvl8pPr marL="3200212" indent="0">
              <a:buNone/>
              <a:defRPr sz="900"/>
            </a:lvl8pPr>
            <a:lvl9pPr marL="3657385"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0AD3994-87D6-42C3-A79D-AB12A71E413B}" type="datetimeFigureOut">
              <a:rPr lang="en-GB" smtClean="0"/>
              <a:t>27/02/2026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1AEE40-0074-4838-B8FD-27CFD26589E8}" type="slidenum">
              <a:rPr lang="en-GB" smtClean="0"/>
              <a:t>‹#›</a:t>
            </a:fld>
            <a:endParaRPr lang="en-GB"/>
          </a:p>
        </p:txBody>
      </p:sp>
    </p:spTree>
    <p:extLst>
      <p:ext uri="{BB962C8B-B14F-4D97-AF65-F5344CB8AC3E}">
        <p14:creationId xmlns:p14="http://schemas.microsoft.com/office/powerpoint/2010/main" val="2315688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1447800"/>
            <a:ext cx="8825659" cy="1981200"/>
          </a:xfrm>
        </p:spPr>
        <p:txBody>
          <a:bodyPr/>
          <a:lstStyle>
            <a:lvl1pPr>
              <a:defRPr sz="4799"/>
            </a:lvl1pPr>
          </a:lstStyle>
          <a:p>
            <a:r>
              <a:rPr lang="en-US"/>
              <a:t>Click to edit Master title style</a:t>
            </a:r>
            <a:endParaRPr lang="en-US" dirty="0"/>
          </a:p>
        </p:txBody>
      </p:sp>
      <p:sp>
        <p:nvSpPr>
          <p:cNvPr id="8" name="Text Placeholder 3"/>
          <p:cNvSpPr>
            <a:spLocks noGrp="1"/>
          </p:cNvSpPr>
          <p:nvPr>
            <p:ph type="body" sz="half" idx="2"/>
          </p:nvPr>
        </p:nvSpPr>
        <p:spPr>
          <a:xfrm>
            <a:off x="1154956" y="3657600"/>
            <a:ext cx="8825659" cy="2362200"/>
          </a:xfrm>
        </p:spPr>
        <p:txBody>
          <a:bodyPr anchor="ctr">
            <a:normAutofit/>
          </a:bodyPr>
          <a:lstStyle>
            <a:lvl1pPr marL="0" indent="0">
              <a:buNone/>
              <a:defRPr sz="1800"/>
            </a:lvl1pPr>
            <a:lvl2pPr marL="457173" indent="0">
              <a:buNone/>
              <a:defRPr sz="1200"/>
            </a:lvl2pPr>
            <a:lvl3pPr marL="914346" indent="0">
              <a:buNone/>
              <a:defRPr sz="1000"/>
            </a:lvl3pPr>
            <a:lvl4pPr marL="1371519" indent="0">
              <a:buNone/>
              <a:defRPr sz="900"/>
            </a:lvl4pPr>
            <a:lvl5pPr marL="1828693" indent="0">
              <a:buNone/>
              <a:defRPr sz="900"/>
            </a:lvl5pPr>
            <a:lvl6pPr marL="2285866" indent="0">
              <a:buNone/>
              <a:defRPr sz="900"/>
            </a:lvl6pPr>
            <a:lvl7pPr marL="2743039" indent="0">
              <a:buNone/>
              <a:defRPr sz="900"/>
            </a:lvl7pPr>
            <a:lvl8pPr marL="3200212" indent="0">
              <a:buNone/>
              <a:defRPr sz="900"/>
            </a:lvl8pPr>
            <a:lvl9pPr marL="3657385"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0AD3994-87D6-42C3-A79D-AB12A71E413B}"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1AEE40-0074-4838-B8FD-27CFD26589E8}" type="slidenum">
              <a:rPr lang="en-GB" smtClean="0"/>
              <a:t>‹#›</a:t>
            </a:fld>
            <a:endParaRPr lang="en-GB"/>
          </a:p>
        </p:txBody>
      </p:sp>
    </p:spTree>
    <p:extLst>
      <p:ext uri="{BB962C8B-B14F-4D97-AF65-F5344CB8AC3E}">
        <p14:creationId xmlns:p14="http://schemas.microsoft.com/office/powerpoint/2010/main" val="3961570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3" y="1447800"/>
            <a:ext cx="7999315" cy="2323374"/>
          </a:xfrm>
        </p:spPr>
        <p:txBody>
          <a:bodyPr/>
          <a:lstStyle>
            <a:lvl1pPr>
              <a:defRPr sz="4799"/>
            </a:lvl1pPr>
          </a:lstStyle>
          <a:p>
            <a:r>
              <a:rPr lang="en-US"/>
              <a:t>Click to edit Master title style</a:t>
            </a:r>
            <a:endParaRPr lang="en-US" dirty="0"/>
          </a:p>
        </p:txBody>
      </p:sp>
      <p:sp>
        <p:nvSpPr>
          <p:cNvPr id="11" name="Text Placeholder 3"/>
          <p:cNvSpPr>
            <a:spLocks noGrp="1"/>
          </p:cNvSpPr>
          <p:nvPr>
            <p:ph type="body" sz="half" idx="14"/>
          </p:nvPr>
        </p:nvSpPr>
        <p:spPr>
          <a:xfrm>
            <a:off x="1930402"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173" indent="0">
              <a:buNone/>
              <a:defRPr sz="1200"/>
            </a:lvl2pPr>
            <a:lvl3pPr marL="914346" indent="0">
              <a:buNone/>
              <a:defRPr sz="1000"/>
            </a:lvl3pPr>
            <a:lvl4pPr marL="1371519" indent="0">
              <a:buNone/>
              <a:defRPr sz="900"/>
            </a:lvl4pPr>
            <a:lvl5pPr marL="1828693" indent="0">
              <a:buNone/>
              <a:defRPr sz="900"/>
            </a:lvl5pPr>
            <a:lvl6pPr marL="2285866" indent="0">
              <a:buNone/>
              <a:defRPr sz="900"/>
            </a:lvl6pPr>
            <a:lvl7pPr marL="2743039" indent="0">
              <a:buNone/>
              <a:defRPr sz="900"/>
            </a:lvl7pPr>
            <a:lvl8pPr marL="3200212" indent="0">
              <a:buNone/>
              <a:defRPr sz="900"/>
            </a:lvl8pPr>
            <a:lvl9pPr marL="3657385"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6" y="4350657"/>
            <a:ext cx="8825659" cy="1676400"/>
          </a:xfrm>
        </p:spPr>
        <p:txBody>
          <a:bodyPr anchor="ctr">
            <a:normAutofit/>
          </a:bodyPr>
          <a:lstStyle>
            <a:lvl1pPr marL="0" indent="0">
              <a:buNone/>
              <a:defRPr sz="1800"/>
            </a:lvl1pPr>
            <a:lvl2pPr marL="457173" indent="0">
              <a:buNone/>
              <a:defRPr sz="1200"/>
            </a:lvl2pPr>
            <a:lvl3pPr marL="914346" indent="0">
              <a:buNone/>
              <a:defRPr sz="1000"/>
            </a:lvl3pPr>
            <a:lvl4pPr marL="1371519" indent="0">
              <a:buNone/>
              <a:defRPr sz="900"/>
            </a:lvl4pPr>
            <a:lvl5pPr marL="1828693" indent="0">
              <a:buNone/>
              <a:defRPr sz="900"/>
            </a:lvl5pPr>
            <a:lvl6pPr marL="2285866" indent="0">
              <a:buNone/>
              <a:defRPr sz="900"/>
            </a:lvl6pPr>
            <a:lvl7pPr marL="2743039" indent="0">
              <a:buNone/>
              <a:defRPr sz="900"/>
            </a:lvl7pPr>
            <a:lvl8pPr marL="3200212" indent="0">
              <a:buNone/>
              <a:defRPr sz="900"/>
            </a:lvl8pPr>
            <a:lvl9pPr marL="3657385"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0AD3994-87D6-42C3-A79D-AB12A71E413B}"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1AEE40-0074-4838-B8FD-27CFD26589E8}"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9330490" y="2613788"/>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3078180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2"/>
            <a:ext cx="8825660" cy="1653180"/>
          </a:xfrm>
        </p:spPr>
        <p:txBody>
          <a:bodyPr anchor="b"/>
          <a:lstStyle>
            <a:lvl1pPr algn="l">
              <a:defRPr sz="3999" b="0" cap="none"/>
            </a:lvl1pPr>
          </a:lstStyle>
          <a:p>
            <a:r>
              <a:rPr lang="en-US"/>
              <a:t>Click to edit Master title style</a:t>
            </a:r>
            <a:endParaRPr lang="en-US" dirty="0"/>
          </a:p>
        </p:txBody>
      </p:sp>
      <p:sp>
        <p:nvSpPr>
          <p:cNvPr id="3" name="Text Placeholder 2"/>
          <p:cNvSpPr>
            <a:spLocks noGrp="1"/>
          </p:cNvSpPr>
          <p:nvPr>
            <p:ph type="body" idx="1"/>
          </p:nvPr>
        </p:nvSpPr>
        <p:spPr>
          <a:xfrm>
            <a:off x="1154956" y="4777381"/>
            <a:ext cx="8825659" cy="860400"/>
          </a:xfrm>
        </p:spPr>
        <p:txBody>
          <a:bodyPr anchor="t"/>
          <a:lstStyle>
            <a:lvl1pPr marL="0" indent="0" algn="l">
              <a:buNone/>
              <a:defRPr sz="2000" cap="none">
                <a:solidFill>
                  <a:schemeClr val="bg2">
                    <a:lumMod val="40000"/>
                    <a:lumOff val="60000"/>
                  </a:schemeClr>
                </a:solidFill>
              </a:defRPr>
            </a:lvl1pPr>
            <a:lvl2pPr marL="457173" indent="0">
              <a:buNone/>
              <a:defRPr sz="1800">
                <a:solidFill>
                  <a:schemeClr val="tx1">
                    <a:tint val="75000"/>
                  </a:schemeClr>
                </a:solidFill>
              </a:defRPr>
            </a:lvl2pPr>
            <a:lvl3pPr marL="914346" indent="0">
              <a:buNone/>
              <a:defRPr sz="1600">
                <a:solidFill>
                  <a:schemeClr val="tx1">
                    <a:tint val="75000"/>
                  </a:schemeClr>
                </a:solidFill>
              </a:defRPr>
            </a:lvl3pPr>
            <a:lvl4pPr marL="1371519" indent="0">
              <a:buNone/>
              <a:defRPr sz="1400">
                <a:solidFill>
                  <a:schemeClr val="tx1">
                    <a:tint val="75000"/>
                  </a:schemeClr>
                </a:solidFill>
              </a:defRPr>
            </a:lvl4pPr>
            <a:lvl5pPr marL="1828693" indent="0">
              <a:buNone/>
              <a:defRPr sz="1400">
                <a:solidFill>
                  <a:schemeClr val="tx1">
                    <a:tint val="75000"/>
                  </a:schemeClr>
                </a:solidFill>
              </a:defRPr>
            </a:lvl5pPr>
            <a:lvl6pPr marL="2285866" indent="0">
              <a:buNone/>
              <a:defRPr sz="1400">
                <a:solidFill>
                  <a:schemeClr val="tx1">
                    <a:tint val="75000"/>
                  </a:schemeClr>
                </a:solidFill>
              </a:defRPr>
            </a:lvl6pPr>
            <a:lvl7pPr marL="2743039" indent="0">
              <a:buNone/>
              <a:defRPr sz="1400">
                <a:solidFill>
                  <a:schemeClr val="tx1">
                    <a:tint val="75000"/>
                  </a:schemeClr>
                </a:solidFill>
              </a:defRPr>
            </a:lvl7pPr>
            <a:lvl8pPr marL="3200212" indent="0">
              <a:buNone/>
              <a:defRPr sz="1400">
                <a:solidFill>
                  <a:schemeClr val="tx1">
                    <a:tint val="75000"/>
                  </a:schemeClr>
                </a:solidFill>
              </a:defRPr>
            </a:lvl8pPr>
            <a:lvl9pPr marL="3657385"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AD3994-87D6-42C3-A79D-AB12A71E413B}"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1AEE40-0074-4838-B8FD-27CFD26589E8}" type="slidenum">
              <a:rPr lang="en-GB" smtClean="0"/>
              <a:t>‹#›</a:t>
            </a:fld>
            <a:endParaRPr lang="en-GB"/>
          </a:p>
        </p:txBody>
      </p:sp>
    </p:spTree>
    <p:extLst>
      <p:ext uri="{BB962C8B-B14F-4D97-AF65-F5344CB8AC3E}">
        <p14:creationId xmlns:p14="http://schemas.microsoft.com/office/powerpoint/2010/main" val="4152543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173" indent="0">
              <a:buNone/>
              <a:defRPr sz="2000" b="1"/>
            </a:lvl2pPr>
            <a:lvl3pPr marL="914346" indent="0">
              <a:buNone/>
              <a:defRPr sz="1800" b="1"/>
            </a:lvl3pPr>
            <a:lvl4pPr marL="1371519" indent="0">
              <a:buNone/>
              <a:defRPr sz="1600" b="1"/>
            </a:lvl4pPr>
            <a:lvl5pPr marL="1828693" indent="0">
              <a:buNone/>
              <a:defRPr sz="1600" b="1"/>
            </a:lvl5pPr>
            <a:lvl6pPr marL="2285866" indent="0">
              <a:buNone/>
              <a:defRPr sz="1600" b="1"/>
            </a:lvl6pPr>
            <a:lvl7pPr marL="2743039" indent="0">
              <a:buNone/>
              <a:defRPr sz="1600" b="1"/>
            </a:lvl7pPr>
            <a:lvl8pPr marL="3200212" indent="0">
              <a:buNone/>
              <a:defRPr sz="1600" b="1"/>
            </a:lvl8pPr>
            <a:lvl9pPr marL="3657385"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1"/>
            <a:ext cx="2927350" cy="3589338"/>
          </a:xfrm>
        </p:spPr>
        <p:txBody>
          <a:bodyPr anchor="t">
            <a:normAutofit/>
          </a:bodyPr>
          <a:lstStyle>
            <a:lvl1pPr marL="0" indent="0">
              <a:buNone/>
              <a:defRPr sz="1400"/>
            </a:lvl1pPr>
            <a:lvl2pPr marL="457173" indent="0">
              <a:buNone/>
              <a:defRPr sz="1200"/>
            </a:lvl2pPr>
            <a:lvl3pPr marL="914346" indent="0">
              <a:buNone/>
              <a:defRPr sz="1000"/>
            </a:lvl3pPr>
            <a:lvl4pPr marL="1371519" indent="0">
              <a:buNone/>
              <a:defRPr sz="900"/>
            </a:lvl4pPr>
            <a:lvl5pPr marL="1828693" indent="0">
              <a:buNone/>
              <a:defRPr sz="900"/>
            </a:lvl5pPr>
            <a:lvl6pPr marL="2285866" indent="0">
              <a:buNone/>
              <a:defRPr sz="900"/>
            </a:lvl6pPr>
            <a:lvl7pPr marL="2743039" indent="0">
              <a:buNone/>
              <a:defRPr sz="900"/>
            </a:lvl7pPr>
            <a:lvl8pPr marL="3200212" indent="0">
              <a:buNone/>
              <a:defRPr sz="900"/>
            </a:lvl8pPr>
            <a:lvl9pPr marL="3657385"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61" y="1981200"/>
            <a:ext cx="2936241" cy="576262"/>
          </a:xfrm>
        </p:spPr>
        <p:txBody>
          <a:bodyPr anchor="b">
            <a:noAutofit/>
          </a:bodyPr>
          <a:lstStyle>
            <a:lvl1pPr marL="0" indent="0">
              <a:buNone/>
              <a:defRPr sz="2400" b="0">
                <a:solidFill>
                  <a:schemeClr val="bg2">
                    <a:lumMod val="40000"/>
                    <a:lumOff val="60000"/>
                  </a:schemeClr>
                </a:solidFill>
              </a:defRPr>
            </a:lvl1pPr>
            <a:lvl2pPr marL="457173" indent="0">
              <a:buNone/>
              <a:defRPr sz="2000" b="1"/>
            </a:lvl2pPr>
            <a:lvl3pPr marL="914346" indent="0">
              <a:buNone/>
              <a:defRPr sz="1800" b="1"/>
            </a:lvl3pPr>
            <a:lvl4pPr marL="1371519" indent="0">
              <a:buNone/>
              <a:defRPr sz="1600" b="1"/>
            </a:lvl4pPr>
            <a:lvl5pPr marL="1828693" indent="0">
              <a:buNone/>
              <a:defRPr sz="1600" b="1"/>
            </a:lvl5pPr>
            <a:lvl6pPr marL="2285866" indent="0">
              <a:buNone/>
              <a:defRPr sz="1600" b="1"/>
            </a:lvl6pPr>
            <a:lvl7pPr marL="2743039" indent="0">
              <a:buNone/>
              <a:defRPr sz="1600" b="1"/>
            </a:lvl7pPr>
            <a:lvl8pPr marL="3200212" indent="0">
              <a:buNone/>
              <a:defRPr sz="1600" b="1"/>
            </a:lvl8pPr>
            <a:lvl9pPr marL="3657385"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1"/>
            <a:ext cx="2946794" cy="3589338"/>
          </a:xfrm>
        </p:spPr>
        <p:txBody>
          <a:bodyPr anchor="t">
            <a:normAutofit/>
          </a:bodyPr>
          <a:lstStyle>
            <a:lvl1pPr marL="0" indent="0">
              <a:buNone/>
              <a:defRPr sz="1400"/>
            </a:lvl1pPr>
            <a:lvl2pPr marL="457173" indent="0">
              <a:buNone/>
              <a:defRPr sz="1200"/>
            </a:lvl2pPr>
            <a:lvl3pPr marL="914346" indent="0">
              <a:buNone/>
              <a:defRPr sz="1000"/>
            </a:lvl3pPr>
            <a:lvl4pPr marL="1371519" indent="0">
              <a:buNone/>
              <a:defRPr sz="900"/>
            </a:lvl4pPr>
            <a:lvl5pPr marL="1828693" indent="0">
              <a:buNone/>
              <a:defRPr sz="900"/>
            </a:lvl5pPr>
            <a:lvl6pPr marL="2285866" indent="0">
              <a:buNone/>
              <a:defRPr sz="900"/>
            </a:lvl6pPr>
            <a:lvl7pPr marL="2743039" indent="0">
              <a:buNone/>
              <a:defRPr sz="900"/>
            </a:lvl7pPr>
            <a:lvl8pPr marL="3200212" indent="0">
              <a:buNone/>
              <a:defRPr sz="900"/>
            </a:lvl8pPr>
            <a:lvl9pPr marL="3657385"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2" y="1981200"/>
            <a:ext cx="2932113" cy="576262"/>
          </a:xfrm>
        </p:spPr>
        <p:txBody>
          <a:bodyPr anchor="b">
            <a:noAutofit/>
          </a:bodyPr>
          <a:lstStyle>
            <a:lvl1pPr marL="0" indent="0">
              <a:buNone/>
              <a:defRPr sz="2400" b="0">
                <a:solidFill>
                  <a:schemeClr val="bg2">
                    <a:lumMod val="40000"/>
                    <a:lumOff val="60000"/>
                  </a:schemeClr>
                </a:solidFill>
              </a:defRPr>
            </a:lvl1pPr>
            <a:lvl2pPr marL="457173" indent="0">
              <a:buNone/>
              <a:defRPr sz="2000" b="1"/>
            </a:lvl2pPr>
            <a:lvl3pPr marL="914346" indent="0">
              <a:buNone/>
              <a:defRPr sz="1800" b="1"/>
            </a:lvl3pPr>
            <a:lvl4pPr marL="1371519" indent="0">
              <a:buNone/>
              <a:defRPr sz="1600" b="1"/>
            </a:lvl4pPr>
            <a:lvl5pPr marL="1828693" indent="0">
              <a:buNone/>
              <a:defRPr sz="1600" b="1"/>
            </a:lvl5pPr>
            <a:lvl6pPr marL="2285866" indent="0">
              <a:buNone/>
              <a:defRPr sz="1600" b="1"/>
            </a:lvl6pPr>
            <a:lvl7pPr marL="2743039" indent="0">
              <a:buNone/>
              <a:defRPr sz="1600" b="1"/>
            </a:lvl7pPr>
            <a:lvl8pPr marL="3200212" indent="0">
              <a:buNone/>
              <a:defRPr sz="1600" b="1"/>
            </a:lvl8pPr>
            <a:lvl9pPr marL="3657385"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2" y="2667001"/>
            <a:ext cx="2932113" cy="3589338"/>
          </a:xfrm>
        </p:spPr>
        <p:txBody>
          <a:bodyPr anchor="t">
            <a:normAutofit/>
          </a:bodyPr>
          <a:lstStyle>
            <a:lvl1pPr marL="0" indent="0">
              <a:buNone/>
              <a:defRPr sz="1400"/>
            </a:lvl1pPr>
            <a:lvl2pPr marL="457173" indent="0">
              <a:buNone/>
              <a:defRPr sz="1200"/>
            </a:lvl2pPr>
            <a:lvl3pPr marL="914346" indent="0">
              <a:buNone/>
              <a:defRPr sz="1000"/>
            </a:lvl3pPr>
            <a:lvl4pPr marL="1371519" indent="0">
              <a:buNone/>
              <a:defRPr sz="900"/>
            </a:lvl4pPr>
            <a:lvl5pPr marL="1828693" indent="0">
              <a:buNone/>
              <a:defRPr sz="900"/>
            </a:lvl5pPr>
            <a:lvl6pPr marL="2285866" indent="0">
              <a:buNone/>
              <a:defRPr sz="900"/>
            </a:lvl6pPr>
            <a:lvl7pPr marL="2743039" indent="0">
              <a:buNone/>
              <a:defRPr sz="900"/>
            </a:lvl7pPr>
            <a:lvl8pPr marL="3200212" indent="0">
              <a:buNone/>
              <a:defRPr sz="900"/>
            </a:lvl8pPr>
            <a:lvl9pPr marL="3657385"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1"/>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0AD3994-87D6-42C3-A79D-AB12A71E413B}" type="datetimeFigureOut">
              <a:rPr lang="en-GB" smtClean="0"/>
              <a:t>27/02/2026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1AEE40-0074-4838-B8FD-27CFD26589E8}" type="slidenum">
              <a:rPr lang="en-GB" smtClean="0"/>
              <a:t>‹#›</a:t>
            </a:fld>
            <a:endParaRPr lang="en-GB"/>
          </a:p>
        </p:txBody>
      </p:sp>
    </p:spTree>
    <p:extLst>
      <p:ext uri="{BB962C8B-B14F-4D97-AF65-F5344CB8AC3E}">
        <p14:creationId xmlns:p14="http://schemas.microsoft.com/office/powerpoint/2010/main" val="11829891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173" indent="0">
              <a:buNone/>
              <a:defRPr sz="2000" b="1"/>
            </a:lvl2pPr>
            <a:lvl3pPr marL="914346" indent="0">
              <a:buNone/>
              <a:defRPr sz="1800" b="1"/>
            </a:lvl3pPr>
            <a:lvl4pPr marL="1371519" indent="0">
              <a:buNone/>
              <a:defRPr sz="1600" b="1"/>
            </a:lvl4pPr>
            <a:lvl5pPr marL="1828693" indent="0">
              <a:buNone/>
              <a:defRPr sz="1600" b="1"/>
            </a:lvl5pPr>
            <a:lvl6pPr marL="2285866" indent="0">
              <a:buNone/>
              <a:defRPr sz="1600" b="1"/>
            </a:lvl6pPr>
            <a:lvl7pPr marL="2743039" indent="0">
              <a:buNone/>
              <a:defRPr sz="1600" b="1"/>
            </a:lvl7pPr>
            <a:lvl8pPr marL="3200212" indent="0">
              <a:buNone/>
              <a:defRPr sz="1600" b="1"/>
            </a:lvl8pPr>
            <a:lvl9pPr marL="3657385"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173" indent="0">
              <a:buNone/>
              <a:defRPr sz="1600"/>
            </a:lvl2pPr>
            <a:lvl3pPr marL="914346" indent="0">
              <a:buNone/>
              <a:defRPr sz="1600"/>
            </a:lvl3pPr>
            <a:lvl4pPr marL="1371519" indent="0">
              <a:buNone/>
              <a:defRPr sz="1600"/>
            </a:lvl4pPr>
            <a:lvl5pPr marL="1828693" indent="0">
              <a:buNone/>
              <a:defRPr sz="1600"/>
            </a:lvl5pPr>
            <a:lvl6pPr marL="2285866" indent="0">
              <a:buNone/>
              <a:defRPr sz="1600"/>
            </a:lvl6pPr>
            <a:lvl7pPr marL="2743039" indent="0">
              <a:buNone/>
              <a:defRPr sz="1600"/>
            </a:lvl7pPr>
            <a:lvl8pPr marL="3200212" indent="0">
              <a:buNone/>
              <a:defRPr sz="1600"/>
            </a:lvl8pPr>
            <a:lvl9pPr marL="3657385"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2"/>
            <a:ext cx="2940050" cy="659189"/>
          </a:xfrm>
        </p:spPr>
        <p:txBody>
          <a:bodyPr anchor="t">
            <a:normAutofit/>
          </a:bodyPr>
          <a:lstStyle>
            <a:lvl1pPr marL="0" indent="0">
              <a:buNone/>
              <a:defRPr sz="1400"/>
            </a:lvl1pPr>
            <a:lvl2pPr marL="457173" indent="0">
              <a:buNone/>
              <a:defRPr sz="1200"/>
            </a:lvl2pPr>
            <a:lvl3pPr marL="914346" indent="0">
              <a:buNone/>
              <a:defRPr sz="1000"/>
            </a:lvl3pPr>
            <a:lvl4pPr marL="1371519" indent="0">
              <a:buNone/>
              <a:defRPr sz="900"/>
            </a:lvl4pPr>
            <a:lvl5pPr marL="1828693" indent="0">
              <a:buNone/>
              <a:defRPr sz="900"/>
            </a:lvl5pPr>
            <a:lvl6pPr marL="2285866" indent="0">
              <a:buNone/>
              <a:defRPr sz="900"/>
            </a:lvl6pPr>
            <a:lvl7pPr marL="2743039" indent="0">
              <a:buNone/>
              <a:defRPr sz="900"/>
            </a:lvl7pPr>
            <a:lvl8pPr marL="3200212" indent="0">
              <a:buNone/>
              <a:defRPr sz="900"/>
            </a:lvl8pPr>
            <a:lvl9pPr marL="3657385"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7" y="4250949"/>
            <a:ext cx="2930525" cy="576262"/>
          </a:xfrm>
        </p:spPr>
        <p:txBody>
          <a:bodyPr anchor="b">
            <a:noAutofit/>
          </a:bodyPr>
          <a:lstStyle>
            <a:lvl1pPr marL="0" indent="0">
              <a:buNone/>
              <a:defRPr sz="2400" b="0">
                <a:solidFill>
                  <a:schemeClr val="bg2">
                    <a:lumMod val="40000"/>
                    <a:lumOff val="60000"/>
                  </a:schemeClr>
                </a:solidFill>
              </a:defRPr>
            </a:lvl1pPr>
            <a:lvl2pPr marL="457173" indent="0">
              <a:buNone/>
              <a:defRPr sz="2000" b="1"/>
            </a:lvl2pPr>
            <a:lvl3pPr marL="914346" indent="0">
              <a:buNone/>
              <a:defRPr sz="1800" b="1"/>
            </a:lvl3pPr>
            <a:lvl4pPr marL="1371519" indent="0">
              <a:buNone/>
              <a:defRPr sz="1600" b="1"/>
            </a:lvl4pPr>
            <a:lvl5pPr marL="1828693" indent="0">
              <a:buNone/>
              <a:defRPr sz="1600" b="1"/>
            </a:lvl5pPr>
            <a:lvl6pPr marL="2285866" indent="0">
              <a:buNone/>
              <a:defRPr sz="1600" b="1"/>
            </a:lvl6pPr>
            <a:lvl7pPr marL="2743039" indent="0">
              <a:buNone/>
              <a:defRPr sz="1600" b="1"/>
            </a:lvl7pPr>
            <a:lvl8pPr marL="3200212" indent="0">
              <a:buNone/>
              <a:defRPr sz="1600" b="1"/>
            </a:lvl8pPr>
            <a:lvl9pPr marL="3657385"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6"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173" indent="0">
              <a:buNone/>
              <a:defRPr sz="1600"/>
            </a:lvl2pPr>
            <a:lvl3pPr marL="914346" indent="0">
              <a:buNone/>
              <a:defRPr sz="1600"/>
            </a:lvl3pPr>
            <a:lvl4pPr marL="1371519" indent="0">
              <a:buNone/>
              <a:defRPr sz="1600"/>
            </a:lvl4pPr>
            <a:lvl5pPr marL="1828693" indent="0">
              <a:buNone/>
              <a:defRPr sz="1600"/>
            </a:lvl5pPr>
            <a:lvl6pPr marL="2285866" indent="0">
              <a:buNone/>
              <a:defRPr sz="1600"/>
            </a:lvl6pPr>
            <a:lvl7pPr marL="2743039" indent="0">
              <a:buNone/>
              <a:defRPr sz="1600"/>
            </a:lvl7pPr>
            <a:lvl8pPr marL="3200212" indent="0">
              <a:buNone/>
              <a:defRPr sz="1600"/>
            </a:lvl8pPr>
            <a:lvl9pPr marL="3657385"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1"/>
            <a:ext cx="2934406" cy="659189"/>
          </a:xfrm>
        </p:spPr>
        <p:txBody>
          <a:bodyPr anchor="t">
            <a:normAutofit/>
          </a:bodyPr>
          <a:lstStyle>
            <a:lvl1pPr marL="0" indent="0">
              <a:buNone/>
              <a:defRPr sz="1400"/>
            </a:lvl1pPr>
            <a:lvl2pPr marL="457173" indent="0">
              <a:buNone/>
              <a:defRPr sz="1200"/>
            </a:lvl2pPr>
            <a:lvl3pPr marL="914346" indent="0">
              <a:buNone/>
              <a:defRPr sz="1000"/>
            </a:lvl3pPr>
            <a:lvl4pPr marL="1371519" indent="0">
              <a:buNone/>
              <a:defRPr sz="900"/>
            </a:lvl4pPr>
            <a:lvl5pPr marL="1828693" indent="0">
              <a:buNone/>
              <a:defRPr sz="900"/>
            </a:lvl5pPr>
            <a:lvl6pPr marL="2285866" indent="0">
              <a:buNone/>
              <a:defRPr sz="900"/>
            </a:lvl6pPr>
            <a:lvl7pPr marL="2743039" indent="0">
              <a:buNone/>
              <a:defRPr sz="900"/>
            </a:lvl7pPr>
            <a:lvl8pPr marL="3200212" indent="0">
              <a:buNone/>
              <a:defRPr sz="900"/>
            </a:lvl8pPr>
            <a:lvl9pPr marL="3657385"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2" y="4250949"/>
            <a:ext cx="2932113" cy="576262"/>
          </a:xfrm>
        </p:spPr>
        <p:txBody>
          <a:bodyPr anchor="b">
            <a:noAutofit/>
          </a:bodyPr>
          <a:lstStyle>
            <a:lvl1pPr marL="0" indent="0">
              <a:buNone/>
              <a:defRPr sz="2400" b="0">
                <a:solidFill>
                  <a:schemeClr val="bg2">
                    <a:lumMod val="40000"/>
                    <a:lumOff val="60000"/>
                  </a:schemeClr>
                </a:solidFill>
              </a:defRPr>
            </a:lvl1pPr>
            <a:lvl2pPr marL="457173" indent="0">
              <a:buNone/>
              <a:defRPr sz="2000" b="1"/>
            </a:lvl2pPr>
            <a:lvl3pPr marL="914346" indent="0">
              <a:buNone/>
              <a:defRPr sz="1800" b="1"/>
            </a:lvl3pPr>
            <a:lvl4pPr marL="1371519" indent="0">
              <a:buNone/>
              <a:defRPr sz="1600" b="1"/>
            </a:lvl4pPr>
            <a:lvl5pPr marL="1828693" indent="0">
              <a:buNone/>
              <a:defRPr sz="1600" b="1"/>
            </a:lvl5pPr>
            <a:lvl6pPr marL="2285866" indent="0">
              <a:buNone/>
              <a:defRPr sz="1600" b="1"/>
            </a:lvl6pPr>
            <a:lvl7pPr marL="2743039" indent="0">
              <a:buNone/>
              <a:defRPr sz="1600" b="1"/>
            </a:lvl7pPr>
            <a:lvl8pPr marL="3200212" indent="0">
              <a:buNone/>
              <a:defRPr sz="1600" b="1"/>
            </a:lvl8pPr>
            <a:lvl9pPr marL="3657385"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701"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173" indent="0">
              <a:buNone/>
              <a:defRPr sz="1600"/>
            </a:lvl2pPr>
            <a:lvl3pPr marL="914346" indent="0">
              <a:buNone/>
              <a:defRPr sz="1600"/>
            </a:lvl3pPr>
            <a:lvl4pPr marL="1371519" indent="0">
              <a:buNone/>
              <a:defRPr sz="1600"/>
            </a:lvl4pPr>
            <a:lvl5pPr marL="1828693" indent="0">
              <a:buNone/>
              <a:defRPr sz="1600"/>
            </a:lvl5pPr>
            <a:lvl6pPr marL="2285866" indent="0">
              <a:buNone/>
              <a:defRPr sz="1600"/>
            </a:lvl6pPr>
            <a:lvl7pPr marL="2743039" indent="0">
              <a:buNone/>
              <a:defRPr sz="1600"/>
            </a:lvl7pPr>
            <a:lvl8pPr marL="3200212" indent="0">
              <a:buNone/>
              <a:defRPr sz="1600"/>
            </a:lvl8pPr>
            <a:lvl9pPr marL="3657385"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7" y="4827209"/>
            <a:ext cx="2935997" cy="659189"/>
          </a:xfrm>
        </p:spPr>
        <p:txBody>
          <a:bodyPr anchor="t">
            <a:normAutofit/>
          </a:bodyPr>
          <a:lstStyle>
            <a:lvl1pPr marL="0" indent="0">
              <a:buNone/>
              <a:defRPr sz="1400"/>
            </a:lvl1pPr>
            <a:lvl2pPr marL="457173" indent="0">
              <a:buNone/>
              <a:defRPr sz="1200"/>
            </a:lvl2pPr>
            <a:lvl3pPr marL="914346" indent="0">
              <a:buNone/>
              <a:defRPr sz="1000"/>
            </a:lvl3pPr>
            <a:lvl4pPr marL="1371519" indent="0">
              <a:buNone/>
              <a:defRPr sz="900"/>
            </a:lvl4pPr>
            <a:lvl5pPr marL="1828693" indent="0">
              <a:buNone/>
              <a:defRPr sz="900"/>
            </a:lvl5pPr>
            <a:lvl6pPr marL="2285866" indent="0">
              <a:buNone/>
              <a:defRPr sz="900"/>
            </a:lvl6pPr>
            <a:lvl7pPr marL="2743039" indent="0">
              <a:buNone/>
              <a:defRPr sz="900"/>
            </a:lvl7pPr>
            <a:lvl8pPr marL="3200212" indent="0">
              <a:buNone/>
              <a:defRPr sz="900"/>
            </a:lvl8pPr>
            <a:lvl9pPr marL="3657385"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1"/>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0AD3994-87D6-42C3-A79D-AB12A71E413B}" type="datetimeFigureOut">
              <a:rPr lang="en-GB" smtClean="0"/>
              <a:t>27/02/2026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1AEE40-0074-4838-B8FD-27CFD26589E8}" type="slidenum">
              <a:rPr lang="en-GB" smtClean="0"/>
              <a:t>‹#›</a:t>
            </a:fld>
            <a:endParaRPr lang="en-GB"/>
          </a:p>
        </p:txBody>
      </p:sp>
    </p:spTree>
    <p:extLst>
      <p:ext uri="{BB962C8B-B14F-4D97-AF65-F5344CB8AC3E}">
        <p14:creationId xmlns:p14="http://schemas.microsoft.com/office/powerpoint/2010/main" val="4887435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AD3994-87D6-42C3-A79D-AB12A71E413B}"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1AEE40-0074-4838-B8FD-27CFD26589E8}" type="slidenum">
              <a:rPr lang="en-GB" smtClean="0"/>
              <a:t>‹#›</a:t>
            </a:fld>
            <a:endParaRPr lang="en-GB"/>
          </a:p>
        </p:txBody>
      </p:sp>
    </p:spTree>
    <p:extLst>
      <p:ext uri="{BB962C8B-B14F-4D97-AF65-F5344CB8AC3E}">
        <p14:creationId xmlns:p14="http://schemas.microsoft.com/office/powerpoint/2010/main" val="27955253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4" y="430214"/>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5" y="887415"/>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AD3994-87D6-42C3-A79D-AB12A71E413B}"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1AEE40-0074-4838-B8FD-27CFD26589E8}" type="slidenum">
              <a:rPr lang="en-GB" smtClean="0"/>
              <a:t>‹#›</a:t>
            </a:fld>
            <a:endParaRPr lang="en-GB"/>
          </a:p>
        </p:txBody>
      </p:sp>
    </p:spTree>
    <p:extLst>
      <p:ext uri="{BB962C8B-B14F-4D97-AF65-F5344CB8AC3E}">
        <p14:creationId xmlns:p14="http://schemas.microsoft.com/office/powerpoint/2010/main" val="897432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6"/>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8"/>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4" y="1"/>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3"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4" y="2052919"/>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40" y="1790702"/>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0AD3994-87D6-42C3-A79D-AB12A71E413B}" type="datetimeFigureOut">
              <a:rPr lang="en-GB" smtClean="0"/>
              <a:t>27/02/2026</a:t>
            </a:fld>
            <a:endParaRPr lang="en-GB"/>
          </a:p>
        </p:txBody>
      </p:sp>
      <p:sp>
        <p:nvSpPr>
          <p:cNvPr id="5" name="Footer Placeholder 4"/>
          <p:cNvSpPr>
            <a:spLocks noGrp="1"/>
          </p:cNvSpPr>
          <p:nvPr>
            <p:ph type="ftr" sz="quarter" idx="3"/>
          </p:nvPr>
        </p:nvSpPr>
        <p:spPr>
          <a:xfrm rot="5400000">
            <a:off x="8951575" y="3225298"/>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2" y="295730"/>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41AEE40-0074-4838-B8FD-27CFD26589E8}" type="slidenum">
              <a:rPr lang="en-GB" smtClean="0"/>
              <a:t>‹#›</a:t>
            </a:fld>
            <a:endParaRPr lang="en-GB"/>
          </a:p>
        </p:txBody>
      </p:sp>
    </p:spTree>
    <p:extLst>
      <p:ext uri="{BB962C8B-B14F-4D97-AF65-F5344CB8AC3E}">
        <p14:creationId xmlns:p14="http://schemas.microsoft.com/office/powerpoint/2010/main" val="214225040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173"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880" indent="-342880" algn="l" defTabSz="457173"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06" indent="-285733" algn="l" defTabSz="457173"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2933" indent="-228586" algn="l" defTabSz="457173"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106" indent="-228586" algn="l" defTabSz="457173"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279" indent="-228586" algn="l" defTabSz="457173"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5853" indent="-228586" algn="l" defTabSz="457173"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626" indent="-228586" algn="l" defTabSz="457173"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8798" indent="-228586" algn="l" defTabSz="457173"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5972" indent="-228586" algn="l" defTabSz="457173"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173" rtl="0" eaLnBrk="1" latinLnBrk="0" hangingPunct="1">
        <a:defRPr sz="1800" kern="1200">
          <a:solidFill>
            <a:schemeClr val="tx1"/>
          </a:solidFill>
          <a:latin typeface="+mn-lt"/>
          <a:ea typeface="+mn-ea"/>
          <a:cs typeface="+mn-cs"/>
        </a:defRPr>
      </a:lvl1pPr>
      <a:lvl2pPr marL="457173" algn="l" defTabSz="457173" rtl="0" eaLnBrk="1" latinLnBrk="0" hangingPunct="1">
        <a:defRPr sz="1800" kern="1200">
          <a:solidFill>
            <a:schemeClr val="tx1"/>
          </a:solidFill>
          <a:latin typeface="+mn-lt"/>
          <a:ea typeface="+mn-ea"/>
          <a:cs typeface="+mn-cs"/>
        </a:defRPr>
      </a:lvl2pPr>
      <a:lvl3pPr marL="914346" algn="l" defTabSz="457173" rtl="0" eaLnBrk="1" latinLnBrk="0" hangingPunct="1">
        <a:defRPr sz="1800" kern="1200">
          <a:solidFill>
            <a:schemeClr val="tx1"/>
          </a:solidFill>
          <a:latin typeface="+mn-lt"/>
          <a:ea typeface="+mn-ea"/>
          <a:cs typeface="+mn-cs"/>
        </a:defRPr>
      </a:lvl3pPr>
      <a:lvl4pPr marL="1371519" algn="l" defTabSz="457173" rtl="0" eaLnBrk="1" latinLnBrk="0" hangingPunct="1">
        <a:defRPr sz="1800" kern="1200">
          <a:solidFill>
            <a:schemeClr val="tx1"/>
          </a:solidFill>
          <a:latin typeface="+mn-lt"/>
          <a:ea typeface="+mn-ea"/>
          <a:cs typeface="+mn-cs"/>
        </a:defRPr>
      </a:lvl4pPr>
      <a:lvl5pPr marL="1828693" algn="l" defTabSz="457173" rtl="0" eaLnBrk="1" latinLnBrk="0" hangingPunct="1">
        <a:defRPr sz="1800" kern="1200">
          <a:solidFill>
            <a:schemeClr val="tx1"/>
          </a:solidFill>
          <a:latin typeface="+mn-lt"/>
          <a:ea typeface="+mn-ea"/>
          <a:cs typeface="+mn-cs"/>
        </a:defRPr>
      </a:lvl5pPr>
      <a:lvl6pPr marL="2285866" algn="l" defTabSz="457173" rtl="0" eaLnBrk="1" latinLnBrk="0" hangingPunct="1">
        <a:defRPr sz="1800" kern="1200">
          <a:solidFill>
            <a:schemeClr val="tx1"/>
          </a:solidFill>
          <a:latin typeface="+mn-lt"/>
          <a:ea typeface="+mn-ea"/>
          <a:cs typeface="+mn-cs"/>
        </a:defRPr>
      </a:lvl6pPr>
      <a:lvl7pPr marL="2743039" algn="l" defTabSz="457173" rtl="0" eaLnBrk="1" latinLnBrk="0" hangingPunct="1">
        <a:defRPr sz="1800" kern="1200">
          <a:solidFill>
            <a:schemeClr val="tx1"/>
          </a:solidFill>
          <a:latin typeface="+mn-lt"/>
          <a:ea typeface="+mn-ea"/>
          <a:cs typeface="+mn-cs"/>
        </a:defRPr>
      </a:lvl7pPr>
      <a:lvl8pPr marL="3200212" algn="l" defTabSz="457173" rtl="0" eaLnBrk="1" latinLnBrk="0" hangingPunct="1">
        <a:defRPr sz="1800" kern="1200">
          <a:solidFill>
            <a:schemeClr val="tx1"/>
          </a:solidFill>
          <a:latin typeface="+mn-lt"/>
          <a:ea typeface="+mn-ea"/>
          <a:cs typeface="+mn-cs"/>
        </a:defRPr>
      </a:lvl8pPr>
      <a:lvl9pPr marL="3657385" algn="l" defTabSz="457173"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30999-E457-4779-D6BD-9EA3E9239695}"/>
              </a:ext>
            </a:extLst>
          </p:cNvPr>
          <p:cNvSpPr>
            <a:spLocks noGrp="1"/>
          </p:cNvSpPr>
          <p:nvPr>
            <p:ph type="title"/>
          </p:nvPr>
        </p:nvSpPr>
        <p:spPr/>
        <p:txBody>
          <a:bodyPr/>
          <a:lstStyle/>
          <a:p>
            <a:pPr algn="r"/>
            <a:r>
              <a:rPr lang="en-GB" sz="2800" dirty="0"/>
              <a:t>MASTER THE ART OF HYPERLINKS IN POWERPOINT!</a:t>
            </a:r>
          </a:p>
        </p:txBody>
      </p:sp>
      <p:pic>
        <p:nvPicPr>
          <p:cNvPr id="6" name="Picture 5" descr="Woman in a video call">
            <a:extLst>
              <a:ext uri="{FF2B5EF4-FFF2-40B4-BE49-F238E27FC236}">
                <a16:creationId xmlns:a16="http://schemas.microsoft.com/office/drawing/2014/main" id="{6AD4CA5E-0408-959E-61BF-61249EC824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175098" y="234799"/>
            <a:ext cx="1377276" cy="918184"/>
          </a:xfrm>
          <a:prstGeom prst="rect">
            <a:avLst/>
          </a:prstGeom>
        </p:spPr>
      </p:pic>
      <p:sp>
        <p:nvSpPr>
          <p:cNvPr id="9" name="Rectangle 8">
            <a:extLst>
              <a:ext uri="{FF2B5EF4-FFF2-40B4-BE49-F238E27FC236}">
                <a16:creationId xmlns:a16="http://schemas.microsoft.com/office/drawing/2014/main" id="{4A180CF5-C59D-563B-900E-BC3F639AEED3}"/>
              </a:ext>
            </a:extLst>
          </p:cNvPr>
          <p:cNvSpPr/>
          <p:nvPr/>
        </p:nvSpPr>
        <p:spPr>
          <a:xfrm>
            <a:off x="2739217" y="3231951"/>
            <a:ext cx="9170648" cy="354560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a:t>
            </a:r>
          </a:p>
        </p:txBody>
      </p:sp>
      <p:pic>
        <p:nvPicPr>
          <p:cNvPr id="10" name="Picture 9">
            <a:extLst>
              <a:ext uri="{FF2B5EF4-FFF2-40B4-BE49-F238E27FC236}">
                <a16:creationId xmlns:a16="http://schemas.microsoft.com/office/drawing/2014/main" id="{8087E8F1-BE0D-EE5A-8153-764060F091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23373" y="4881955"/>
            <a:ext cx="1709251" cy="1716151"/>
          </a:xfrm>
          <a:prstGeom prst="rect">
            <a:avLst/>
          </a:prstGeom>
        </p:spPr>
      </p:pic>
      <p:pic>
        <p:nvPicPr>
          <p:cNvPr id="11" name="Picture 10">
            <a:extLst>
              <a:ext uri="{FF2B5EF4-FFF2-40B4-BE49-F238E27FC236}">
                <a16:creationId xmlns:a16="http://schemas.microsoft.com/office/drawing/2014/main" id="{20F76DA1-F00C-7ABB-2B5C-829415EEAE4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21148" y="4824912"/>
            <a:ext cx="1647217" cy="1750604"/>
          </a:xfrm>
          <a:prstGeom prst="rect">
            <a:avLst/>
          </a:prstGeom>
        </p:spPr>
      </p:pic>
      <p:pic>
        <p:nvPicPr>
          <p:cNvPr id="12" name="Picture 11">
            <a:extLst>
              <a:ext uri="{FF2B5EF4-FFF2-40B4-BE49-F238E27FC236}">
                <a16:creationId xmlns:a16="http://schemas.microsoft.com/office/drawing/2014/main" id="{80E34E49-6A76-BB21-2EA4-7184651D642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18486" y="4792955"/>
            <a:ext cx="3369720" cy="1751769"/>
          </a:xfrm>
          <a:prstGeom prst="rect">
            <a:avLst/>
          </a:prstGeom>
        </p:spPr>
        <p:style>
          <a:lnRef idx="3">
            <a:schemeClr val="accent2"/>
          </a:lnRef>
          <a:fillRef idx="0">
            <a:schemeClr val="accent2"/>
          </a:fillRef>
          <a:effectRef idx="2">
            <a:schemeClr val="accent2"/>
          </a:effectRef>
          <a:fontRef idx="minor">
            <a:schemeClr val="tx1"/>
          </a:fontRef>
        </p:style>
      </p:pic>
      <p:sp>
        <p:nvSpPr>
          <p:cNvPr id="13" name="TextBox 12">
            <a:extLst>
              <a:ext uri="{FF2B5EF4-FFF2-40B4-BE49-F238E27FC236}">
                <a16:creationId xmlns:a16="http://schemas.microsoft.com/office/drawing/2014/main" id="{3D8610F2-C86D-3377-56BC-297556C023BC}"/>
              </a:ext>
            </a:extLst>
          </p:cNvPr>
          <p:cNvSpPr txBox="1"/>
          <p:nvPr/>
        </p:nvSpPr>
        <p:spPr>
          <a:xfrm>
            <a:off x="3114421" y="3275067"/>
            <a:ext cx="948008" cy="338554"/>
          </a:xfrm>
          <a:prstGeom prst="rect">
            <a:avLst/>
          </a:prstGeom>
          <a:noFill/>
        </p:spPr>
        <p:txBody>
          <a:bodyPr wrap="square" rtlCol="0">
            <a:spAutoFit/>
          </a:bodyPr>
          <a:lstStyle/>
          <a:p>
            <a:r>
              <a:rPr lang="en-GB" sz="1600" i="1" dirty="0"/>
              <a:t>Step1</a:t>
            </a:r>
          </a:p>
        </p:txBody>
      </p:sp>
      <p:sp>
        <p:nvSpPr>
          <p:cNvPr id="15" name="TextBox 14">
            <a:extLst>
              <a:ext uri="{FF2B5EF4-FFF2-40B4-BE49-F238E27FC236}">
                <a16:creationId xmlns:a16="http://schemas.microsoft.com/office/drawing/2014/main" id="{BAF0CD3E-1E6A-7F6D-58E5-2824116A1659}"/>
              </a:ext>
            </a:extLst>
          </p:cNvPr>
          <p:cNvSpPr txBox="1"/>
          <p:nvPr/>
        </p:nvSpPr>
        <p:spPr>
          <a:xfrm>
            <a:off x="4874470" y="3275067"/>
            <a:ext cx="948008" cy="338554"/>
          </a:xfrm>
          <a:prstGeom prst="rect">
            <a:avLst/>
          </a:prstGeom>
          <a:noFill/>
        </p:spPr>
        <p:txBody>
          <a:bodyPr wrap="square" rtlCol="0">
            <a:spAutoFit/>
          </a:bodyPr>
          <a:lstStyle/>
          <a:p>
            <a:r>
              <a:rPr lang="en-GB" sz="1600" i="1" dirty="0"/>
              <a:t>Step2</a:t>
            </a:r>
          </a:p>
        </p:txBody>
      </p:sp>
      <p:sp>
        <p:nvSpPr>
          <p:cNvPr id="18" name="TextBox 17">
            <a:extLst>
              <a:ext uri="{FF2B5EF4-FFF2-40B4-BE49-F238E27FC236}">
                <a16:creationId xmlns:a16="http://schemas.microsoft.com/office/drawing/2014/main" id="{565696CA-D3C4-F6B0-FB52-B475C714F5F2}"/>
              </a:ext>
            </a:extLst>
          </p:cNvPr>
          <p:cNvSpPr txBox="1"/>
          <p:nvPr/>
        </p:nvSpPr>
        <p:spPr>
          <a:xfrm>
            <a:off x="6470226" y="3257539"/>
            <a:ext cx="914400" cy="369332"/>
          </a:xfrm>
          <a:prstGeom prst="rect">
            <a:avLst/>
          </a:prstGeom>
          <a:noFill/>
        </p:spPr>
        <p:txBody>
          <a:bodyPr wrap="square" rtlCol="0">
            <a:spAutoFit/>
          </a:bodyPr>
          <a:lstStyle/>
          <a:p>
            <a:r>
              <a:rPr lang="en-GB" i="1" dirty="0"/>
              <a:t>Step 3</a:t>
            </a:r>
          </a:p>
        </p:txBody>
      </p:sp>
      <p:sp>
        <p:nvSpPr>
          <p:cNvPr id="19" name="TextBox 18">
            <a:extLst>
              <a:ext uri="{FF2B5EF4-FFF2-40B4-BE49-F238E27FC236}">
                <a16:creationId xmlns:a16="http://schemas.microsoft.com/office/drawing/2014/main" id="{8E197643-D81C-2920-1215-206FCB36828D}"/>
              </a:ext>
            </a:extLst>
          </p:cNvPr>
          <p:cNvSpPr txBox="1"/>
          <p:nvPr/>
        </p:nvSpPr>
        <p:spPr>
          <a:xfrm>
            <a:off x="9207862" y="3275067"/>
            <a:ext cx="878767" cy="369332"/>
          </a:xfrm>
          <a:prstGeom prst="rect">
            <a:avLst/>
          </a:prstGeom>
          <a:noFill/>
        </p:spPr>
        <p:txBody>
          <a:bodyPr wrap="none" rtlCol="0">
            <a:spAutoFit/>
          </a:bodyPr>
          <a:lstStyle/>
          <a:p>
            <a:r>
              <a:rPr lang="en-GB" i="1" dirty="0"/>
              <a:t>Step 4</a:t>
            </a:r>
          </a:p>
        </p:txBody>
      </p:sp>
      <p:sp>
        <p:nvSpPr>
          <p:cNvPr id="20" name="Rectangle 19">
            <a:extLst>
              <a:ext uri="{FF2B5EF4-FFF2-40B4-BE49-F238E27FC236}">
                <a16:creationId xmlns:a16="http://schemas.microsoft.com/office/drawing/2014/main" id="{B21CF63A-F7E9-6144-FDA8-799050537685}"/>
              </a:ext>
            </a:extLst>
          </p:cNvPr>
          <p:cNvSpPr/>
          <p:nvPr/>
        </p:nvSpPr>
        <p:spPr>
          <a:xfrm>
            <a:off x="2976663" y="4920862"/>
            <a:ext cx="1135135" cy="166938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1400" dirty="0">
                <a:highlight>
                  <a:srgbClr val="FFFF00"/>
                </a:highlight>
              </a:rPr>
              <a:t>Choose any text or shape</a:t>
            </a:r>
          </a:p>
          <a:p>
            <a:endParaRPr lang="en-GB" sz="1400" dirty="0"/>
          </a:p>
        </p:txBody>
      </p:sp>
      <p:sp>
        <p:nvSpPr>
          <p:cNvPr id="21" name="Arrow: Down 20">
            <a:extLst>
              <a:ext uri="{FF2B5EF4-FFF2-40B4-BE49-F238E27FC236}">
                <a16:creationId xmlns:a16="http://schemas.microsoft.com/office/drawing/2014/main" id="{AA78AF93-71E5-2142-31EF-33E514121B3F}"/>
              </a:ext>
            </a:extLst>
          </p:cNvPr>
          <p:cNvSpPr/>
          <p:nvPr/>
        </p:nvSpPr>
        <p:spPr>
          <a:xfrm>
            <a:off x="3243340" y="3775015"/>
            <a:ext cx="484632" cy="563529"/>
          </a:xfrm>
          <a:prstGeom prst="down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05CF95C4-3DBE-0E94-1F95-44384FA8744E}"/>
              </a:ext>
            </a:extLst>
          </p:cNvPr>
          <p:cNvSpPr txBox="1"/>
          <p:nvPr/>
        </p:nvSpPr>
        <p:spPr>
          <a:xfrm>
            <a:off x="3125732" y="4465684"/>
            <a:ext cx="719848" cy="307777"/>
          </a:xfrm>
          <a:prstGeom prst="rect">
            <a:avLst/>
          </a:prstGeom>
          <a:noFill/>
        </p:spPr>
        <p:txBody>
          <a:bodyPr wrap="square" rtlCol="0">
            <a:spAutoFit/>
          </a:bodyPr>
          <a:lstStyle/>
          <a:p>
            <a:r>
              <a:rPr lang="en-GB" sz="1400" b="1" dirty="0"/>
              <a:t>select</a:t>
            </a:r>
          </a:p>
        </p:txBody>
      </p:sp>
      <p:sp>
        <p:nvSpPr>
          <p:cNvPr id="23" name="Arrow: Down 22">
            <a:extLst>
              <a:ext uri="{FF2B5EF4-FFF2-40B4-BE49-F238E27FC236}">
                <a16:creationId xmlns:a16="http://schemas.microsoft.com/office/drawing/2014/main" id="{67FF92B0-DBC4-6BA8-7DC0-A5287D4E1500}"/>
              </a:ext>
            </a:extLst>
          </p:cNvPr>
          <p:cNvSpPr/>
          <p:nvPr/>
        </p:nvSpPr>
        <p:spPr>
          <a:xfrm>
            <a:off x="9426489" y="3775014"/>
            <a:ext cx="484632" cy="563529"/>
          </a:xfrm>
          <a:prstGeom prst="down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24" name="Arrow: Down 23">
            <a:extLst>
              <a:ext uri="{FF2B5EF4-FFF2-40B4-BE49-F238E27FC236}">
                <a16:creationId xmlns:a16="http://schemas.microsoft.com/office/drawing/2014/main" id="{6D5C4976-013D-EB58-EF4A-05C7DCE2672C}"/>
              </a:ext>
            </a:extLst>
          </p:cNvPr>
          <p:cNvSpPr/>
          <p:nvPr/>
        </p:nvSpPr>
        <p:spPr>
          <a:xfrm>
            <a:off x="6685110" y="3775014"/>
            <a:ext cx="484632" cy="563529"/>
          </a:xfrm>
          <a:prstGeom prst="down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25" name="Arrow: Down 24">
            <a:extLst>
              <a:ext uri="{FF2B5EF4-FFF2-40B4-BE49-F238E27FC236}">
                <a16:creationId xmlns:a16="http://schemas.microsoft.com/office/drawing/2014/main" id="{3EE4673F-7E0A-ED67-052B-878B036E31FC}"/>
              </a:ext>
            </a:extLst>
          </p:cNvPr>
          <p:cNvSpPr/>
          <p:nvPr/>
        </p:nvSpPr>
        <p:spPr>
          <a:xfrm>
            <a:off x="4935682" y="3757149"/>
            <a:ext cx="484632" cy="563529"/>
          </a:xfrm>
          <a:prstGeom prst="down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62BB2B64-AFED-11E2-5149-C89FA6DF4281}"/>
              </a:ext>
            </a:extLst>
          </p:cNvPr>
          <p:cNvSpPr txBox="1"/>
          <p:nvPr/>
        </p:nvSpPr>
        <p:spPr>
          <a:xfrm>
            <a:off x="4684112" y="4470673"/>
            <a:ext cx="987771" cy="523220"/>
          </a:xfrm>
          <a:prstGeom prst="rect">
            <a:avLst/>
          </a:prstGeom>
          <a:noFill/>
        </p:spPr>
        <p:txBody>
          <a:bodyPr wrap="none" rtlCol="0">
            <a:spAutoFit/>
          </a:bodyPr>
          <a:lstStyle/>
          <a:p>
            <a:r>
              <a:rPr lang="en-GB" sz="1400" b="1" dirty="0"/>
              <a:t>Navigate</a:t>
            </a:r>
          </a:p>
          <a:p>
            <a:endParaRPr lang="en-GB" sz="1400" b="1" dirty="0"/>
          </a:p>
        </p:txBody>
      </p:sp>
      <p:sp>
        <p:nvSpPr>
          <p:cNvPr id="28" name="TextBox 27">
            <a:extLst>
              <a:ext uri="{FF2B5EF4-FFF2-40B4-BE49-F238E27FC236}">
                <a16:creationId xmlns:a16="http://schemas.microsoft.com/office/drawing/2014/main" id="{C8FEDDA9-D45B-5C3B-D22A-E255F82D7CEA}"/>
              </a:ext>
            </a:extLst>
          </p:cNvPr>
          <p:cNvSpPr txBox="1"/>
          <p:nvPr/>
        </p:nvSpPr>
        <p:spPr>
          <a:xfrm>
            <a:off x="6736139" y="4421800"/>
            <a:ext cx="518091" cy="307777"/>
          </a:xfrm>
          <a:prstGeom prst="rect">
            <a:avLst/>
          </a:prstGeom>
          <a:noFill/>
        </p:spPr>
        <p:txBody>
          <a:bodyPr wrap="none" rtlCol="0">
            <a:spAutoFit/>
          </a:bodyPr>
          <a:lstStyle/>
          <a:p>
            <a:r>
              <a:rPr lang="en-GB" sz="1400" b="1" dirty="0"/>
              <a:t>Link</a:t>
            </a:r>
          </a:p>
        </p:txBody>
      </p:sp>
      <p:sp>
        <p:nvSpPr>
          <p:cNvPr id="29" name="TextBox 28">
            <a:extLst>
              <a:ext uri="{FF2B5EF4-FFF2-40B4-BE49-F238E27FC236}">
                <a16:creationId xmlns:a16="http://schemas.microsoft.com/office/drawing/2014/main" id="{3FF8F647-2149-9269-C012-2E8578D51C73}"/>
              </a:ext>
            </a:extLst>
          </p:cNvPr>
          <p:cNvSpPr txBox="1"/>
          <p:nvPr/>
        </p:nvSpPr>
        <p:spPr>
          <a:xfrm>
            <a:off x="9160446" y="4320678"/>
            <a:ext cx="1072730" cy="307777"/>
          </a:xfrm>
          <a:prstGeom prst="rect">
            <a:avLst/>
          </a:prstGeom>
          <a:noFill/>
        </p:spPr>
        <p:txBody>
          <a:bodyPr wrap="none" rtlCol="0">
            <a:spAutoFit/>
          </a:bodyPr>
          <a:lstStyle/>
          <a:p>
            <a:r>
              <a:rPr lang="en-GB" sz="1400" b="1" dirty="0"/>
              <a:t>Target link</a:t>
            </a:r>
          </a:p>
        </p:txBody>
      </p:sp>
      <p:sp>
        <p:nvSpPr>
          <p:cNvPr id="30" name="TextBox 29">
            <a:extLst>
              <a:ext uri="{FF2B5EF4-FFF2-40B4-BE49-F238E27FC236}">
                <a16:creationId xmlns:a16="http://schemas.microsoft.com/office/drawing/2014/main" id="{FAF9F9FD-6085-A6C9-D588-A0B71832C226}"/>
              </a:ext>
            </a:extLst>
          </p:cNvPr>
          <p:cNvSpPr txBox="1"/>
          <p:nvPr/>
        </p:nvSpPr>
        <p:spPr>
          <a:xfrm>
            <a:off x="175097" y="1738096"/>
            <a:ext cx="2402789" cy="6832640"/>
          </a:xfrm>
          <a:prstGeom prst="rect">
            <a:avLst/>
          </a:prstGeom>
          <a:noFill/>
        </p:spPr>
        <p:txBody>
          <a:bodyPr wrap="square" rtlCol="0">
            <a:spAutoFit/>
          </a:bodyPr>
          <a:lstStyle/>
          <a:p>
            <a:endParaRPr lang="en-GB" sz="1200" dirty="0"/>
          </a:p>
          <a:p>
            <a:pPr marL="171450" indent="-171450">
              <a:buFont typeface="Wingdings" panose="05000000000000000000" pitchFamily="2" charset="2"/>
              <a:buChar char="§"/>
            </a:pPr>
            <a:r>
              <a:rPr lang="en-GB" sz="1200" b="1" dirty="0"/>
              <a:t>Hyperlinks are useful for making the shapes and text into a clickable link.</a:t>
            </a:r>
          </a:p>
          <a:p>
            <a:endParaRPr lang="en-GB" sz="1200" b="1" dirty="0"/>
          </a:p>
          <a:p>
            <a:pPr marL="171450" indent="-171450">
              <a:buFont typeface="Wingdings" panose="05000000000000000000" pitchFamily="2" charset="2"/>
              <a:buChar char="§"/>
            </a:pPr>
            <a:r>
              <a:rPr lang="en-GB" sz="1200" b="1" dirty="0"/>
              <a:t>It is useful for the user to quickly access to the websites, different pages of same slide, accessing the file from the device and launching the email from the click of a button.</a:t>
            </a:r>
          </a:p>
          <a:p>
            <a:pPr marL="171450" indent="-171450">
              <a:buFont typeface="Wingdings" panose="05000000000000000000" pitchFamily="2" charset="2"/>
              <a:buChar char="§"/>
            </a:pPr>
            <a:endParaRPr lang="en-GB" sz="1200" b="1" dirty="0"/>
          </a:p>
          <a:p>
            <a:pPr marL="171450" indent="-171450">
              <a:buFont typeface="Wingdings" panose="05000000000000000000" pitchFamily="2" charset="2"/>
              <a:buChar char="§"/>
            </a:pPr>
            <a:r>
              <a:rPr lang="en-GB" sz="1200" b="1" dirty="0"/>
              <a:t>Connecting different section at the same place makes easy navigation possible.</a:t>
            </a:r>
          </a:p>
          <a:p>
            <a:pPr marL="171450" indent="-171450">
              <a:buFont typeface="Wingdings" panose="05000000000000000000" pitchFamily="2" charset="2"/>
              <a:buChar char="§"/>
            </a:pPr>
            <a:r>
              <a:rPr lang="en-GB" sz="1200" b="1" dirty="0"/>
              <a:t> Hyperlinks have been used by the search engine to enhance site visibility and ranking.</a:t>
            </a:r>
          </a:p>
          <a:p>
            <a:pPr marL="171450" indent="-171450">
              <a:buFont typeface="Wingdings" panose="05000000000000000000" pitchFamily="2" charset="2"/>
              <a:buChar char="§"/>
            </a:pPr>
            <a:endParaRPr lang="en-GB" sz="1200" b="1" dirty="0"/>
          </a:p>
          <a:p>
            <a:pPr marL="171450" indent="-171450">
              <a:buFont typeface="Wingdings" panose="05000000000000000000" pitchFamily="2" charset="2"/>
              <a:buChar char="§"/>
            </a:pPr>
            <a:r>
              <a:rPr lang="en-GB" sz="1200" b="1" dirty="0"/>
              <a:t>Simple steps for creating hyperlinks are shown on the right side.</a:t>
            </a:r>
          </a:p>
          <a:p>
            <a:pPr marL="171450" indent="-171450">
              <a:buFont typeface="Wingdings" panose="05000000000000000000" pitchFamily="2" charset="2"/>
              <a:buChar char="§"/>
            </a:pPr>
            <a:endParaRPr lang="en-GB" sz="1200" b="1" dirty="0"/>
          </a:p>
          <a:p>
            <a:pPr marL="171450" indent="-171450">
              <a:buFont typeface="Wingdings" panose="05000000000000000000" pitchFamily="2" charset="2"/>
              <a:buChar char="§"/>
            </a:pPr>
            <a:endParaRPr lang="en-GB" sz="1200" b="1" dirty="0"/>
          </a:p>
          <a:p>
            <a:pPr marL="171450" indent="-171450">
              <a:buFont typeface="Wingdings" panose="05000000000000000000" pitchFamily="2" charset="2"/>
              <a:buChar char="§"/>
            </a:pPr>
            <a:endParaRPr lang="en-GB" sz="1200" b="1" dirty="0"/>
          </a:p>
          <a:p>
            <a:endParaRPr lang="en-GB" sz="1200" b="1" dirty="0"/>
          </a:p>
          <a:p>
            <a:pPr marL="171450" indent="-171450">
              <a:buFont typeface="Wingdings" panose="05000000000000000000" pitchFamily="2" charset="2"/>
              <a:buChar char="§"/>
            </a:pPr>
            <a:endParaRPr lang="en-GB" sz="1200" b="1" dirty="0"/>
          </a:p>
          <a:p>
            <a:pPr marL="171450" indent="-171450">
              <a:buFont typeface="Wingdings" panose="05000000000000000000" pitchFamily="2" charset="2"/>
              <a:buChar char="§"/>
            </a:pPr>
            <a:endParaRPr lang="en-GB" sz="1200" b="1" dirty="0"/>
          </a:p>
          <a:p>
            <a:pPr marL="171450" indent="-171450">
              <a:buFont typeface="Wingdings" panose="05000000000000000000" pitchFamily="2" charset="2"/>
              <a:buChar char="§"/>
            </a:pPr>
            <a:endParaRPr lang="en-GB" sz="1200" b="1" dirty="0"/>
          </a:p>
          <a:p>
            <a:pPr marL="171450" indent="-171450">
              <a:buFont typeface="Wingdings" panose="05000000000000000000" pitchFamily="2" charset="2"/>
              <a:buChar char="§"/>
            </a:pPr>
            <a:endParaRPr lang="en-GB" b="1" dirty="0"/>
          </a:p>
          <a:p>
            <a:pPr marL="285750" indent="-285750">
              <a:buFont typeface="Arial" panose="020B0604020202020204" pitchFamily="34" charset="0"/>
              <a:buChar char="•"/>
            </a:pPr>
            <a:endParaRPr lang="en-GB" sz="1200" dirty="0"/>
          </a:p>
          <a:p>
            <a:endParaRPr lang="en-GB" sz="1200" b="1" dirty="0"/>
          </a:p>
          <a:p>
            <a:endParaRPr lang="en-GB" sz="1200" b="1" dirty="0"/>
          </a:p>
        </p:txBody>
      </p:sp>
      <p:sp>
        <p:nvSpPr>
          <p:cNvPr id="36" name="TextBox 35">
            <a:extLst>
              <a:ext uri="{FF2B5EF4-FFF2-40B4-BE49-F238E27FC236}">
                <a16:creationId xmlns:a16="http://schemas.microsoft.com/office/drawing/2014/main" id="{C7B79375-0B08-F667-D5D4-9068FCE8E3E0}"/>
              </a:ext>
            </a:extLst>
          </p:cNvPr>
          <p:cNvSpPr txBox="1"/>
          <p:nvPr/>
        </p:nvSpPr>
        <p:spPr>
          <a:xfrm>
            <a:off x="3048901" y="1152983"/>
            <a:ext cx="6931678" cy="369332"/>
          </a:xfrm>
          <a:prstGeom prst="rect">
            <a:avLst/>
          </a:prstGeom>
          <a:noFill/>
        </p:spPr>
        <p:txBody>
          <a:bodyPr wrap="square" rtlCol="0">
            <a:spAutoFit/>
          </a:bodyPr>
          <a:lstStyle/>
          <a:p>
            <a:endParaRPr lang="en-GB" dirty="0"/>
          </a:p>
        </p:txBody>
      </p:sp>
      <p:sp>
        <p:nvSpPr>
          <p:cNvPr id="41" name="Rectangle: Rounded Corners 40">
            <a:extLst>
              <a:ext uri="{FF2B5EF4-FFF2-40B4-BE49-F238E27FC236}">
                <a16:creationId xmlns:a16="http://schemas.microsoft.com/office/drawing/2014/main" id="{172AAA74-04F5-C961-11A1-28C9B243F3AA}"/>
              </a:ext>
            </a:extLst>
          </p:cNvPr>
          <p:cNvSpPr/>
          <p:nvPr/>
        </p:nvSpPr>
        <p:spPr>
          <a:xfrm>
            <a:off x="2304662" y="1064467"/>
            <a:ext cx="8092012" cy="68382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dirty="0"/>
              <a:t>Business can get different benefit from the use of hyperlinks. They can be used for the sales and marketing purposes. They are also useful for engaging the customers from different platform. </a:t>
            </a:r>
          </a:p>
          <a:p>
            <a:endParaRPr lang="en-GB" sz="1200" b="1" dirty="0"/>
          </a:p>
        </p:txBody>
      </p:sp>
      <p:sp>
        <p:nvSpPr>
          <p:cNvPr id="43" name="TextBox 42">
            <a:extLst>
              <a:ext uri="{FF2B5EF4-FFF2-40B4-BE49-F238E27FC236}">
                <a16:creationId xmlns:a16="http://schemas.microsoft.com/office/drawing/2014/main" id="{A00F5506-9C1E-7763-175E-B413BAD25F3C}"/>
              </a:ext>
            </a:extLst>
          </p:cNvPr>
          <p:cNvSpPr txBox="1"/>
          <p:nvPr/>
        </p:nvSpPr>
        <p:spPr>
          <a:xfrm>
            <a:off x="3125731" y="1866089"/>
            <a:ext cx="2402789" cy="1384995"/>
          </a:xfrm>
          <a:prstGeom prst="rect">
            <a:avLst/>
          </a:prstGeom>
          <a:noFill/>
        </p:spPr>
        <p:txBody>
          <a:bodyPr wrap="square" rtlCol="0">
            <a:spAutoFit/>
          </a:bodyPr>
          <a:lstStyle/>
          <a:p>
            <a:pPr marL="171450" indent="-171450">
              <a:buFont typeface="Wingdings" panose="05000000000000000000" pitchFamily="2" charset="2"/>
              <a:buChar char="Ø"/>
            </a:pPr>
            <a:r>
              <a:rPr lang="en-GB" sz="1200" b="1" dirty="0"/>
              <a:t>They are very helpful in the business and marketing . They are more useful for the action buttons like “buy now” and “sign up” buttons. </a:t>
            </a:r>
          </a:p>
          <a:p>
            <a:pPr marL="171450" indent="-171450">
              <a:buFont typeface="Arial" panose="020B0604020202020204" pitchFamily="34" charset="0"/>
              <a:buChar char="•"/>
            </a:pPr>
            <a:endParaRPr lang="en-GB" sz="1200" dirty="0"/>
          </a:p>
        </p:txBody>
      </p:sp>
      <p:sp>
        <p:nvSpPr>
          <p:cNvPr id="45" name="TextBox 44">
            <a:extLst>
              <a:ext uri="{FF2B5EF4-FFF2-40B4-BE49-F238E27FC236}">
                <a16:creationId xmlns:a16="http://schemas.microsoft.com/office/drawing/2014/main" id="{CBBF9368-EB85-8EF2-195E-D4404CBE1A77}"/>
              </a:ext>
            </a:extLst>
          </p:cNvPr>
          <p:cNvSpPr txBox="1"/>
          <p:nvPr/>
        </p:nvSpPr>
        <p:spPr>
          <a:xfrm>
            <a:off x="5811548" y="1865511"/>
            <a:ext cx="2281873" cy="1200329"/>
          </a:xfrm>
          <a:prstGeom prst="rect">
            <a:avLst/>
          </a:prstGeom>
          <a:noFill/>
        </p:spPr>
        <p:txBody>
          <a:bodyPr wrap="square" rtlCol="0">
            <a:spAutoFit/>
          </a:bodyPr>
          <a:lstStyle/>
          <a:p>
            <a:pPr marL="171450" indent="-171450">
              <a:buFont typeface="Wingdings" panose="05000000000000000000" pitchFamily="2" charset="2"/>
              <a:buChar char="Ø"/>
            </a:pPr>
            <a:r>
              <a:rPr lang="en-GB" sz="1200" b="1" dirty="0"/>
              <a:t>Useful for directing the traffic from the social media and other platform to the products landing page.</a:t>
            </a:r>
          </a:p>
          <a:p>
            <a:endParaRPr lang="en-GB" sz="1200" dirty="0"/>
          </a:p>
        </p:txBody>
      </p:sp>
      <p:sp>
        <p:nvSpPr>
          <p:cNvPr id="46" name="TextBox 45">
            <a:extLst>
              <a:ext uri="{FF2B5EF4-FFF2-40B4-BE49-F238E27FC236}">
                <a16:creationId xmlns:a16="http://schemas.microsoft.com/office/drawing/2014/main" id="{FD2E2689-2EA8-8C00-8ACA-A50D4788F82B}"/>
              </a:ext>
            </a:extLst>
          </p:cNvPr>
          <p:cNvSpPr txBox="1"/>
          <p:nvPr/>
        </p:nvSpPr>
        <p:spPr>
          <a:xfrm>
            <a:off x="8414425" y="1859504"/>
            <a:ext cx="2448451" cy="1200329"/>
          </a:xfrm>
          <a:prstGeom prst="rect">
            <a:avLst/>
          </a:prstGeom>
          <a:noFill/>
        </p:spPr>
        <p:txBody>
          <a:bodyPr wrap="square" rtlCol="0">
            <a:spAutoFit/>
          </a:bodyPr>
          <a:lstStyle/>
          <a:p>
            <a:pPr marL="171450" indent="-171450">
              <a:buFont typeface="Wingdings" panose="05000000000000000000" pitchFamily="2" charset="2"/>
              <a:buChar char="Ø"/>
            </a:pPr>
            <a:r>
              <a:rPr lang="en-GB" sz="1200" b="1" dirty="0"/>
              <a:t>users are engaged with the related content without bounces back. Allows user to move seamlessly on the website.</a:t>
            </a:r>
          </a:p>
          <a:p>
            <a:endParaRPr lang="en-GB" sz="1200" dirty="0"/>
          </a:p>
        </p:txBody>
      </p:sp>
      <p:sp>
        <p:nvSpPr>
          <p:cNvPr id="47" name="Arrow: Right 46">
            <a:extLst>
              <a:ext uri="{FF2B5EF4-FFF2-40B4-BE49-F238E27FC236}">
                <a16:creationId xmlns:a16="http://schemas.microsoft.com/office/drawing/2014/main" id="{63194506-B395-1BE0-A348-328DA8DB01C8}"/>
              </a:ext>
            </a:extLst>
          </p:cNvPr>
          <p:cNvSpPr/>
          <p:nvPr/>
        </p:nvSpPr>
        <p:spPr>
          <a:xfrm>
            <a:off x="1552374" y="6162966"/>
            <a:ext cx="978408" cy="24231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795651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6f614dde5b5a6262cb904a09c120e71e">
  <xsd:schema xmlns:xsd="http://www.w3.org/2001/XMLSchema" xmlns:xs="http://www.w3.org/2001/XMLSchema" xmlns:p="http://schemas.microsoft.com/office/2006/metadata/properties" xmlns:ns3="901b7179-a49d-4669-ab88-101a0e80079b" targetNamespace="http://schemas.microsoft.com/office/2006/metadata/properties" ma:root="true" ma:fieldsID="71aca9dad302a7f2ac761f1d1e69c516" ns3:_="">
    <xsd:import namespace="901b7179-a49d-4669-ab88-101a0e80079b"/>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5BA5D580-9BB9-4AE7-825F-5D29A4D24B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1b7179-a49d-4669-ab88-101a0e800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A886AA4-29CC-45A9-A828-02B66554EEB2}">
  <ds:schemaRefs>
    <ds:schemaRef ds:uri="http://schemas.microsoft.com/sharepoint/v3/contenttype/forms"/>
  </ds:schemaRefs>
</ds:datastoreItem>
</file>

<file path=customXml/itemProps3.xml><?xml version="1.0" encoding="utf-8"?>
<ds:datastoreItem xmlns:ds="http://schemas.openxmlformats.org/officeDocument/2006/customXml" ds:itemID="{3FE26B91-535F-4D1B-B3D1-B37F963285D5}">
  <ds:schemaRefs>
    <ds:schemaRef ds:uri="http://schemas.microsoft.com/office/2006/documentManagement/types"/>
    <ds:schemaRef ds:uri="http://purl.org/dc/dcmitype/"/>
    <ds:schemaRef ds:uri="http://schemas.openxmlformats.org/package/2006/metadata/core-properties"/>
    <ds:schemaRef ds:uri="http://purl.org/dc/terms/"/>
    <ds:schemaRef ds:uri="http://purl.org/dc/elements/1.1/"/>
    <ds:schemaRef ds:uri="http://schemas.microsoft.com/office/2006/metadata/properties"/>
    <ds:schemaRef ds:uri="http://schemas.microsoft.com/office/infopath/2007/PartnerControls"/>
    <ds:schemaRef ds:uri="901b7179-a49d-4669-ab88-101a0e80079b"/>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Ion</Template>
  <TotalTime>2925</TotalTime>
  <Words>217</Words>
  <Application>Microsoft Office PowerPoint</Application>
  <PresentationFormat>Widescreen</PresentationFormat>
  <Paragraphs>33</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Century Gothic</vt:lpstr>
      <vt:lpstr>Wingdings</vt:lpstr>
      <vt:lpstr>Wingdings 3</vt:lpstr>
      <vt:lpstr>Ion</vt:lpstr>
      <vt:lpstr>MASTER THE ART OF HYPERLINKS IN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Rukhshanda Hafeez (2525298)</dc:creator>
  <cp:lastModifiedBy>Rukhshanda Hafeez (2525298)</cp:lastModifiedBy>
  <cp:revision>6</cp:revision>
  <dcterms:created xsi:type="dcterms:W3CDTF">2026-02-27T06:47:03Z</dcterms:created>
  <dcterms:modified xsi:type="dcterms:W3CDTF">2026-03-01T16:50:13Z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