
<file path=[Content_Types].xml><?xml version="1.0" encoding="utf-8"?>
<Types xmlns="http://schemas.openxmlformats.org/package/2006/content-types">
  <Default Extension="xml" ContentType="application/xml"/>
  <Default Extension="jpeg" ContentType="image/jpeg"/>
  <Default Extension="JPG" ContentType="image/.jpg"/>
  <Default Extension="png" ContentType="image/png"/>
  <Default Extension="rels" ContentType="application/vnd.openxmlformats-package.relationshi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5"/>
  </p:notesMasterIdLst>
  <p:handoutMasterIdLst>
    <p:handoutMasterId r:id="rId14"/>
  </p:handoutMasterIdLst>
  <p:sldIdLst>
    <p:sldId id="256" r:id="rId3"/>
    <p:sldId id="258" r:id="rId4"/>
    <p:sldId id="259" r:id="rId6"/>
    <p:sldId id="262" r:id="rId7"/>
    <p:sldId id="269" r:id="rId8"/>
    <p:sldId id="272" r:id="rId9"/>
    <p:sldId id="267" r:id="rId10"/>
    <p:sldId id="273" r:id="rId11"/>
    <p:sldId id="270"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imra Imran" initials="N"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652" autoAdjust="0"/>
    <p:restoredTop sz="86432" autoAdjust="0"/>
  </p:normalViewPr>
  <p:slideViewPr>
    <p:cSldViewPr snapToGrid="0">
      <p:cViewPr>
        <p:scale>
          <a:sx n="100" d="100"/>
          <a:sy n="100" d="100"/>
        </p:scale>
        <p:origin x="-514" y="-634"/>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5" d="100"/>
          <a:sy n="65" d="100"/>
        </p:scale>
        <p:origin x="3154" y="43"/>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customXml" Target="../customXml/item3.xml"/><Relationship Id="rId20" Type="http://schemas.openxmlformats.org/officeDocument/2006/relationships/customXml" Target="../customXml/item2.xml"/><Relationship Id="rId2" Type="http://schemas.openxmlformats.org/officeDocument/2006/relationships/theme" Target="theme/theme1.xml"/><Relationship Id="rId19" Type="http://schemas.openxmlformats.org/officeDocument/2006/relationships/customXml" Target="../customXml/item1.xml"/><Relationship Id="rId18" Type="http://schemas.openxmlformats.org/officeDocument/2006/relationships/commentAuthors" Target="commentAuthors.xml"/><Relationship Id="rId17" Type="http://schemas.openxmlformats.org/officeDocument/2006/relationships/tableStyles" Target="tableStyles.xml"/><Relationship Id="rId16" Type="http://schemas.openxmlformats.org/officeDocument/2006/relationships/viewProps" Target="viewProps.xml"/><Relationship Id="rId15" Type="http://schemas.openxmlformats.org/officeDocument/2006/relationships/presProps" Target="presProps.xml"/><Relationship Id="rId14" Type="http://schemas.openxmlformats.org/officeDocument/2006/relationships/handoutMaster" Target="handoutMasters/handoutMaster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2-26T15:03:31.221" idx="1">
    <p:pos x="10" y="10"/>
    <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568A188-91E3-4091-B70E-E1E6D807C522}" type="datetimeFigureOut">
              <a:rPr lang="en-US" smtClean="0"/>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C4EE72E-E5A5-44ED-A736-DB8D8EE9B4C6}" type="slidenum">
              <a:rPr lang="en-US" smtClean="0"/>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C02412-B176-4E06-823F-C66FEB3E21FB}" type="datetimeFigureOut">
              <a:rPr lang="en-US" smtClean="0"/>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942FC2-A162-47B3-989B-571A62414964}" type="slidenum">
              <a:rPr lang="en-US" smtClean="0"/>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GB" altLang="en-US"/>
              <a:t>Introduction. </a:t>
            </a:r>
            <a:endParaRPr lang="en-GB" altLang="en-US"/>
          </a:p>
          <a:p>
            <a:endParaRPr lang="en-GB" altLang="en-US"/>
          </a:p>
          <a:p>
            <a:r>
              <a:rPr lang="en-GB" altLang="en-US"/>
              <a:t>My name is Nimra Imran. Today I will be presenting A contemporary theme technology for our research paper.  My particular technological thing which I selected for this research paper was artificial intelligence. </a:t>
            </a:r>
            <a:endParaRPr lang="en-GB" altLang="en-US"/>
          </a:p>
          <a:p>
            <a:endParaRPr lang="en-GB" altLang="en-US"/>
          </a:p>
          <a:p>
            <a:r>
              <a:rPr lang="en-GB" altLang="en-US"/>
              <a:t>Artificial intelligence enables new forms of interaction. Students teachers can speak, gesture, sketch and use of natural modes of communication to interact with computational resources. Another definition of artificial intelligence is a family of a technology that can recognise, analyse, act, learn and demonstrate features of human intelligence in the process of problem solving.  It is important in hotel industry because it enhances operational efficiency, improves customer and ultimately leading to higher profitability. </a:t>
            </a:r>
            <a:endParaRPr lang="en-GB" altLang="en-US"/>
          </a:p>
          <a:p>
            <a:endParaRPr lang="en-GB" altLang="en-US"/>
          </a:p>
          <a:p>
            <a:r>
              <a:rPr lang="en-GB" altLang="en-US"/>
              <a:t> R. Anyola ( 2017) defines artificial intelligence invented in the early 20th century with a heartless Tin Man for a movie Wizard of Oz. In 1950 there were many scientists mathematical of artificial intelligence.  1st and called Alan Turing For explore mathematical of Artificial intelligence and suggested that humans should make use of available information to store problems and make decisions by using robots to do these kind of activities.   </a:t>
            </a:r>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GB" altLang="en-US"/>
              <a:t>Overview of literature. </a:t>
            </a:r>
            <a:endParaRPr lang="en-GB" altLang="en-US"/>
          </a:p>
          <a:p>
            <a:endParaRPr lang="en-GB" altLang="en-US"/>
          </a:p>
          <a:p>
            <a:r>
              <a:rPr lang="en-GB" altLang="en-US"/>
              <a:t>Recent paper was asked to provide a overview of key theories and concepts related to a contemporary technology of artificial intelligence as well as impacts on hospitality industry. Research discovers what analysis of artificial intelligence as follows: </a:t>
            </a:r>
            <a:endParaRPr lang="en-GB" altLang="en-US"/>
          </a:p>
          <a:p>
            <a:endParaRPr lang="en-GB" altLang="en-US"/>
          </a:p>
          <a:p>
            <a:r>
              <a:rPr lang="en-GB" altLang="en-US"/>
              <a:t>Strength- Artificial intelligence increase workplace productivity and cuts of long hours of work of repetitive work.  Benefits are to the hotel is saves times for personal cost and non compliance fee as well as improves quality of life. </a:t>
            </a:r>
            <a:endParaRPr lang="en-GB" altLang="en-US"/>
          </a:p>
          <a:p>
            <a:endParaRPr lang="en-GB" altLang="en-US"/>
          </a:p>
          <a:p>
            <a:r>
              <a:rPr lang="en-GB" altLang="en-US"/>
              <a:t>Weakness- People working in jobs requires a touch of humanity. Feel safe.  It can communicate with humans, but cannot communicate or grasp Information emotionally. </a:t>
            </a:r>
            <a:endParaRPr lang="en-GB" altLang="en-US"/>
          </a:p>
          <a:p>
            <a:endParaRPr lang="en-GB" altLang="en-US"/>
          </a:p>
          <a:p>
            <a:r>
              <a:rPr lang="en-GB" altLang="en-US"/>
              <a:t>Opportunity-  Artificial intelligence is connected to others. A form of technology includes machine and use of Internet.  It is more advantaged to people with disability and less strain on employees. </a:t>
            </a:r>
            <a:endParaRPr lang="en-GB" altLang="en-US"/>
          </a:p>
          <a:p>
            <a:endParaRPr lang="en-GB" altLang="en-US"/>
          </a:p>
          <a:p>
            <a:r>
              <a:rPr lang="en-GB" altLang="en-US"/>
              <a:t>Threats-  Adapting to artificial intelligence will lose of their jobs and  have a less control. </a:t>
            </a:r>
            <a:endParaRPr lang="en-GB" altLang="en-US"/>
          </a:p>
          <a:p>
            <a:endParaRPr lang="en-GB" altLang="en-US"/>
          </a:p>
          <a:p>
            <a:r>
              <a:rPr lang="en-GB" altLang="en-US"/>
              <a:t>Theories related to artificial intelligence or. There are many number of conceptual models of artificial intelligence that provides guest experience, operational efficiency, ethical consideration and future trends as well as opportunity.  </a:t>
            </a:r>
            <a:endParaRPr lang="en-GB" altLang="en-US"/>
          </a:p>
          <a:p>
            <a:endParaRPr lang="en-GB" altLang="en-US"/>
          </a:p>
          <a:p>
            <a:r>
              <a:rPr lang="en-GB" altLang="en-US"/>
              <a:t>Function based model works on a basis. Function of Explain ability methods as the importance of the classification model to use and extract information. </a:t>
            </a:r>
            <a:endParaRPr lang="en-GB" altLang="en-US"/>
          </a:p>
          <a:p>
            <a:endParaRPr lang="en-GB" altLang="en-US"/>
          </a:p>
          <a:p>
            <a:r>
              <a:rPr lang="en-GB" altLang="en-US"/>
              <a:t>Machine learning is a technique that allows a computer to identify pattern, make prediction that are more accurate, refined via experience without being programmed to do so. </a:t>
            </a:r>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GB" altLang="en-US"/>
              <a:t>Impact of artificial intelligence to hospital industry. </a:t>
            </a:r>
            <a:endParaRPr lang="en-GB" altLang="en-US"/>
          </a:p>
          <a:p>
            <a:endParaRPr lang="en-GB" altLang="en-US"/>
          </a:p>
          <a:p>
            <a:r>
              <a:rPr lang="en-GB" altLang="en-US"/>
              <a:t> K. Kadagide ( 2023) states impact of artificial intelligence to hotel industry has improved operational efficiency.  It can predict another analytics analysis, forecast demands, operates accordingly.  Moreover, it can help with reducing waste profitability, optimize operations and increase revenue. </a:t>
            </a:r>
            <a:endParaRPr lang="en-GB" altLang="en-US"/>
          </a:p>
          <a:p>
            <a:endParaRPr lang="en-GB" altLang="en-US"/>
          </a:p>
          <a:p>
            <a:r>
              <a:rPr lang="en-GB" altLang="en-US"/>
              <a:t>Benefits of Artificial Intelligence For hotel has increased efficiency, cost saving, improved quality and labor cost.  The challenges are lack of technical experts, privacy concern. And the impact of operational opportunity, cost saving and quality of service etc.   </a:t>
            </a:r>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GB" altLang="en-US"/>
              <a:t>Application to the hotel and hospitality sector. </a:t>
            </a:r>
            <a:endParaRPr lang="en-GB" altLang="en-US"/>
          </a:p>
          <a:p>
            <a:endParaRPr lang="en-GB" altLang="en-US"/>
          </a:p>
          <a:p>
            <a:r>
              <a:rPr lang="en-GB" altLang="en-US"/>
              <a:t>For this particular research paper front. Office Department has been selected focusing on front office employees.  It examines real impact of artificial intelligence has created and management response to contemporary issues reflecting level of impacts of strength and limitation.  </a:t>
            </a:r>
            <a:endParaRPr lang="en-GB" altLang="en-US"/>
          </a:p>
          <a:p>
            <a:endParaRPr lang="en-GB" altLang="en-US"/>
          </a:p>
          <a:p>
            <a:r>
              <a:rPr lang="en-GB" altLang="en-US"/>
              <a:t>Artificial intelligence improves efficiency and productivity.  It also improves decision making, also creates new opportunity. </a:t>
            </a:r>
            <a:endParaRPr lang="en-GB" altLang="en-US"/>
          </a:p>
          <a:p>
            <a:endParaRPr lang="en-GB" altLang="en-US"/>
          </a:p>
          <a:p>
            <a:r>
              <a:rPr lang="en-GB" altLang="en-US"/>
              <a:t>Flock (2022 )  Declares optimal implementation of artificial intelligence for wide generation with hotel industries. It offers high quality experience tailored to individuals needs and preferences with Data sets different information can be stored retrieved in a large data than normal human brain.  Artificial intelligence is easy to use, interactive. It enhances services value offered to our guest during a stay in the hotel. </a:t>
            </a:r>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US" altLang="en-GB"/>
              <a:t>Here are the list of Recommendations .</a:t>
            </a:r>
            <a:endParaRPr lang="en-US" alt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r>
              <a:rPr lang="en-GB" altLang="en-US"/>
              <a:t>Thank you! For listening to me, I hope you enjoyed the information session within this conference. </a:t>
            </a:r>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14" name="Title 1"/>
          <p:cNvSpPr>
            <a:spLocks noGrp="1"/>
          </p:cNvSpPr>
          <p:nvPr>
            <p:ph type="ctrTitle"/>
          </p:nvPr>
        </p:nvSpPr>
        <p:spPr>
          <a:xfrm>
            <a:off x="7766050" y="1079500"/>
            <a:ext cx="3884962" cy="2138400"/>
          </a:xfrm>
        </p:spPr>
        <p:txBody>
          <a:bodyPr anchor="b"/>
          <a:lstStyle>
            <a:lvl1pPr algn="ctr">
              <a:defRPr/>
            </a:lvl1pPr>
          </a:lstStyle>
          <a:p>
            <a:endParaRPr lang="en-US" dirty="0"/>
          </a:p>
        </p:txBody>
      </p:sp>
      <p:sp>
        <p:nvSpPr>
          <p:cNvPr id="15" name="Subtitle 2"/>
          <p:cNvSpPr>
            <a:spLocks noGrp="1"/>
          </p:cNvSpPr>
          <p:nvPr>
            <p:ph type="subTitle" idx="1"/>
          </p:nvPr>
        </p:nvSpPr>
        <p:spPr>
          <a:xfrm>
            <a:off x="7766051" y="4113213"/>
            <a:ext cx="3884961" cy="1655762"/>
          </a:xfrm>
        </p:spPr>
        <p:txBody>
          <a:bodyPr>
            <a:normAutofit/>
          </a:bodyPr>
          <a:lstStyle>
            <a:lvl1pPr marL="0" indent="0" algn="ctr">
              <a:buNone/>
              <a:defRPr sz="2400" i="1"/>
            </a:lvl1pPr>
          </a:lstStyle>
          <a:p>
            <a:endParaRPr lang="en-US" dirty="0"/>
          </a:p>
        </p:txBody>
      </p:sp>
      <p:cxnSp>
        <p:nvCxnSpPr>
          <p:cNvPr id="23" name="Straight Connector 22"/>
          <p:cNvCxnSpPr/>
          <p:nvPr userDrawn="1"/>
        </p:nvCxnSpPr>
        <p:spPr>
          <a:xfrm>
            <a:off x="9438531" y="3690871"/>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Picture Placeholder 8"/>
          <p:cNvSpPr>
            <a:spLocks noGrp="1"/>
          </p:cNvSpPr>
          <p:nvPr>
            <p:ph type="pic" sz="quarter" idx="13" hasCustomPrompt="1"/>
          </p:nvPr>
        </p:nvSpPr>
        <p:spPr>
          <a:xfrm>
            <a:off x="541338" y="539750"/>
            <a:ext cx="6670675" cy="5759450"/>
          </a:xfrm>
        </p:spPr>
        <p:txBody>
          <a:bodyPr/>
          <a:lstStyle>
            <a:lvl1pPr marL="0" indent="0" algn="ctr">
              <a:buNone/>
              <a:defRPr/>
            </a:lvl1pPr>
          </a:lstStyle>
          <a:p>
            <a:r>
              <a:rPr lang="en-US" dirty="0"/>
              <a:t>Click to add photo</a:t>
            </a:r>
            <a:endParaRPr lang="en-US" dirty="0"/>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8" name="Title 1"/>
          <p:cNvSpPr>
            <a:spLocks noGrp="1"/>
          </p:cNvSpPr>
          <p:nvPr>
            <p:ph type="title"/>
          </p:nvPr>
        </p:nvSpPr>
        <p:spPr>
          <a:xfrm>
            <a:off x="1080000" y="540000"/>
            <a:ext cx="4426782" cy="1331637"/>
          </a:xfrm>
        </p:spPr>
        <p:txBody>
          <a:bodyPr anchor="b" anchorCtr="0">
            <a:normAutofit/>
          </a:bodyPr>
          <a:lstStyle>
            <a:lvl1pPr algn="ctr">
              <a:defRPr/>
            </a:lvl1pPr>
          </a:lstStyle>
          <a:p>
            <a:pPr algn="ctr"/>
            <a:endParaRPr lang="en-US" dirty="0"/>
          </a:p>
        </p:txBody>
      </p:sp>
      <p:cxnSp>
        <p:nvCxnSpPr>
          <p:cNvPr id="9" name="Straight Connector 8"/>
          <p:cNvCxnSpPr/>
          <p:nvPr userDrawn="1"/>
        </p:nvCxnSpPr>
        <p:spPr>
          <a:xfrm>
            <a:off x="3023391" y="2310207"/>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Content Placeholder 2"/>
          <p:cNvSpPr>
            <a:spLocks noGrp="1"/>
          </p:cNvSpPr>
          <p:nvPr>
            <p:ph idx="1"/>
          </p:nvPr>
        </p:nvSpPr>
        <p:spPr>
          <a:xfrm>
            <a:off x="1080000" y="2759076"/>
            <a:ext cx="4460874" cy="3009899"/>
          </a:xfrm>
        </p:spPr>
        <p:txBody>
          <a:bodyPr>
            <a:normAutofit/>
          </a:bodyPr>
          <a:lstStyle>
            <a:lvl1pPr>
              <a:defRPr sz="2000"/>
            </a:lvl1pPr>
          </a:lstStyle>
          <a:p>
            <a:endParaRPr lang="en-US" dirty="0"/>
          </a:p>
        </p:txBody>
      </p:sp>
      <p:sp>
        <p:nvSpPr>
          <p:cNvPr id="11"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2" name="Rectangle 11"/>
          <p:cNvSpPr/>
          <p:nvPr userDrawn="1"/>
        </p:nvSpPr>
        <p:spPr>
          <a:xfrm>
            <a:off x="6654794" y="0"/>
            <a:ext cx="5537206" cy="6858000"/>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alpha val="20000"/>
                </a:prstClr>
              </a:solidFill>
              <a:effectLst/>
              <a:uLnTx/>
              <a:uFillTx/>
              <a:latin typeface="Avenir Next LT Pro Light"/>
              <a:ea typeface="+mn-ea"/>
              <a:cs typeface="+mn-cs"/>
            </a:endParaRPr>
          </a:p>
        </p:txBody>
      </p:sp>
      <p:sp>
        <p:nvSpPr>
          <p:cNvPr id="20" name="Picture Placeholder 17"/>
          <p:cNvSpPr>
            <a:spLocks noGrp="1"/>
          </p:cNvSpPr>
          <p:nvPr>
            <p:ph type="pic" sz="quarter" idx="13" hasCustomPrompt="1"/>
          </p:nvPr>
        </p:nvSpPr>
        <p:spPr>
          <a:xfrm>
            <a:off x="7212013" y="539750"/>
            <a:ext cx="4438650" cy="2754313"/>
          </a:xfrm>
        </p:spPr>
        <p:txBody>
          <a:bodyPr/>
          <a:lstStyle>
            <a:lvl1pPr marL="0" indent="0" algn="ctr">
              <a:buNone/>
              <a:defRPr/>
            </a:lvl1pPr>
          </a:lstStyle>
          <a:p>
            <a:r>
              <a:rPr lang="en-US" dirty="0"/>
              <a:t>Click to add photo</a:t>
            </a:r>
            <a:endParaRPr lang="en-US" dirty="0"/>
          </a:p>
        </p:txBody>
      </p:sp>
      <p:sp>
        <p:nvSpPr>
          <p:cNvPr id="21" name="Picture Placeholder 17"/>
          <p:cNvSpPr>
            <a:spLocks noGrp="1"/>
          </p:cNvSpPr>
          <p:nvPr>
            <p:ph type="pic" sz="quarter" idx="14" hasCustomPrompt="1"/>
          </p:nvPr>
        </p:nvSpPr>
        <p:spPr>
          <a:xfrm>
            <a:off x="7212014" y="3563687"/>
            <a:ext cx="4438650" cy="2754313"/>
          </a:xfrm>
        </p:spPr>
        <p:txBody>
          <a:bodyPr/>
          <a:lstStyle>
            <a:lvl1pPr marL="0" indent="0" algn="ctr">
              <a:buNone/>
              <a:defRPr/>
            </a:lvl1pPr>
          </a:lstStyle>
          <a:p>
            <a:r>
              <a:rPr lang="en-US" dirty="0"/>
              <a:t>Click to add photo</a:t>
            </a:r>
            <a:endParaRPr lang="en-US" dirty="0"/>
          </a:p>
        </p:txBody>
      </p:sp>
      <p:sp>
        <p:nvSpPr>
          <p:cNvPr id="15"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6"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35" name="Title 1"/>
          <p:cNvSpPr>
            <a:spLocks noGrp="1"/>
          </p:cNvSpPr>
          <p:nvPr>
            <p:ph type="title"/>
          </p:nvPr>
        </p:nvSpPr>
        <p:spPr>
          <a:xfrm>
            <a:off x="4984750" y="1011237"/>
            <a:ext cx="6120000" cy="860400"/>
          </a:xfrm>
        </p:spPr>
        <p:txBody>
          <a:bodyPr anchor="b" anchorCtr="0"/>
          <a:lstStyle>
            <a:lvl1pPr algn="ctr">
              <a:defRPr/>
            </a:lvl1pPr>
          </a:lstStyle>
          <a:p>
            <a:pPr algn="ctr"/>
            <a:endParaRPr lang="en-US" dirty="0"/>
          </a:p>
        </p:txBody>
      </p:sp>
      <p:sp>
        <p:nvSpPr>
          <p:cNvPr id="42" name="Picture Placeholder 7"/>
          <p:cNvSpPr>
            <a:spLocks noGrp="1"/>
          </p:cNvSpPr>
          <p:nvPr>
            <p:ph type="pic" sz="quarter" idx="13" hasCustomPrompt="1"/>
          </p:nvPr>
        </p:nvSpPr>
        <p:spPr>
          <a:xfrm>
            <a:off x="0" y="0"/>
            <a:ext cx="3870325" cy="6858000"/>
          </a:xfrm>
        </p:spPr>
        <p:txBody>
          <a:bodyPr/>
          <a:lstStyle>
            <a:lvl1pPr marL="0" indent="0" algn="ctr">
              <a:buNone/>
              <a:defRPr/>
            </a:lvl1pPr>
          </a:lstStyle>
          <a:p>
            <a:r>
              <a:rPr lang="en-US" dirty="0"/>
              <a:t>Click to add photo</a:t>
            </a:r>
            <a:endParaRPr lang="en-US" dirty="0"/>
          </a:p>
        </p:txBody>
      </p:sp>
      <p:cxnSp>
        <p:nvCxnSpPr>
          <p:cNvPr id="37" name="Straight Connector 36"/>
          <p:cNvCxnSpPr/>
          <p:nvPr userDrawn="1"/>
        </p:nvCxnSpPr>
        <p:spPr>
          <a:xfrm>
            <a:off x="7774750" y="2310207"/>
            <a:ext cx="540000" cy="0"/>
          </a:xfrm>
          <a:prstGeom prst="line">
            <a:avLst/>
          </a:prstGeom>
          <a:ln w="1016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Content Placeholder 2"/>
          <p:cNvSpPr>
            <a:spLocks noGrp="1"/>
          </p:cNvSpPr>
          <p:nvPr>
            <p:ph idx="1"/>
          </p:nvPr>
        </p:nvSpPr>
        <p:spPr>
          <a:xfrm>
            <a:off x="4984750" y="2759076"/>
            <a:ext cx="6121400" cy="3009899"/>
          </a:xfrm>
        </p:spPr>
        <p:txBody>
          <a:bodyPr>
            <a:normAutofit/>
          </a:bodyPr>
          <a:lstStyle>
            <a:lvl1pPr marL="0" indent="0">
              <a:buNone/>
              <a:defRPr/>
            </a:lvl1pPr>
          </a:lstStyle>
          <a:p>
            <a:endParaRPr lang="en-US" dirty="0"/>
          </a:p>
        </p:txBody>
      </p:sp>
      <p:sp>
        <p:nvSpPr>
          <p:cNvPr id="39" name="Date Placeholder 3"/>
          <p:cNvSpPr>
            <a:spLocks noGrp="1"/>
          </p:cNvSpPr>
          <p:nvPr>
            <p:ph type="dt" sz="half" idx="10"/>
          </p:nvPr>
        </p:nvSpPr>
        <p:spPr>
          <a:xfrm>
            <a:off x="541338" y="6401999"/>
            <a:ext cx="2206625" cy="369332"/>
          </a:xfrm>
        </p:spPr>
        <p:txBody>
          <a:bodyPr/>
          <a:lstStyle>
            <a:lvl1pPr>
              <a:defRPr>
                <a:effectLst>
                  <a:outerShdw blurRad="38100" dist="38100" dir="2700000" algn="tl">
                    <a:srgbClr val="000000">
                      <a:alpha val="43137"/>
                    </a:srgbClr>
                  </a:outerShdw>
                </a:effectLst>
              </a:defRPr>
            </a:lvl1pPr>
          </a:lstStyle>
          <a:p>
            <a:r>
              <a:rPr lang="en-US">
                <a:solidFill>
                  <a:srgbClr val="FFFFFF"/>
                </a:solidFill>
              </a:rPr>
              <a:t>20XX</a:t>
            </a:r>
            <a:endParaRPr lang="en-US" dirty="0">
              <a:solidFill>
                <a:srgbClr val="FFFFFF"/>
              </a:solidFill>
            </a:endParaRPr>
          </a:p>
        </p:txBody>
      </p:sp>
      <p:sp>
        <p:nvSpPr>
          <p:cNvPr id="40"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41"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p:spTree>
      <p:nvGrpSpPr>
        <p:cNvPr id="1" name=""/>
        <p:cNvGrpSpPr/>
        <p:nvPr/>
      </p:nvGrpSpPr>
      <p:grpSpPr>
        <a:xfrm>
          <a:off x="0" y="0"/>
          <a:ext cx="0" cy="0"/>
          <a:chOff x="0" y="0"/>
          <a:chExt cx="0" cy="0"/>
        </a:xfrm>
      </p:grpSpPr>
      <p:sp>
        <p:nvSpPr>
          <p:cNvPr id="9" name="Title 6"/>
          <p:cNvSpPr>
            <a:spLocks noGrp="1"/>
          </p:cNvSpPr>
          <p:nvPr>
            <p:ph type="ctrTitle"/>
          </p:nvPr>
        </p:nvSpPr>
        <p:spPr>
          <a:xfrm>
            <a:off x="1085851" y="1089025"/>
            <a:ext cx="6118224" cy="1532951"/>
          </a:xfrm>
        </p:spPr>
        <p:txBody>
          <a:bodyPr anchor="b"/>
          <a:lstStyle>
            <a:lvl1pPr algn="ctr">
              <a:defRPr/>
            </a:lvl1pPr>
          </a:lstStyle>
          <a:p>
            <a:endParaRPr lang="en-US" dirty="0"/>
          </a:p>
        </p:txBody>
      </p:sp>
      <p:sp>
        <p:nvSpPr>
          <p:cNvPr id="10" name="Subtitle 7"/>
          <p:cNvSpPr>
            <a:spLocks noGrp="1"/>
          </p:cNvSpPr>
          <p:nvPr>
            <p:ph type="subTitle" idx="1"/>
          </p:nvPr>
        </p:nvSpPr>
        <p:spPr>
          <a:xfrm>
            <a:off x="1638300" y="4248000"/>
            <a:ext cx="5016500" cy="1520975"/>
          </a:xfrm>
        </p:spPr>
        <p:txBody>
          <a:bodyPr>
            <a:normAutofit/>
          </a:bodyPr>
          <a:lstStyle>
            <a:lvl1pPr marL="0" indent="0" algn="ctr">
              <a:buNone/>
              <a:defRPr sz="2400" i="1"/>
            </a:lvl1pPr>
          </a:lstStyle>
          <a:p>
            <a:endParaRPr lang="en-US" dirty="0"/>
          </a:p>
        </p:txBody>
      </p:sp>
      <p:sp>
        <p:nvSpPr>
          <p:cNvPr id="35" name="Picture Placeholder 31"/>
          <p:cNvSpPr>
            <a:spLocks noGrp="1"/>
          </p:cNvSpPr>
          <p:nvPr>
            <p:ph type="pic" sz="quarter" idx="13" hasCustomPrompt="1"/>
          </p:nvPr>
        </p:nvSpPr>
        <p:spPr>
          <a:xfrm>
            <a:off x="8329613" y="0"/>
            <a:ext cx="3862387" cy="2286000"/>
          </a:xfrm>
        </p:spPr>
        <p:txBody>
          <a:bodyPr/>
          <a:lstStyle>
            <a:lvl1pPr marL="0" indent="0" algn="ctr">
              <a:buNone/>
              <a:defRPr/>
            </a:lvl1pPr>
          </a:lstStyle>
          <a:p>
            <a:r>
              <a:rPr lang="en-US" dirty="0"/>
              <a:t>Click to add photo</a:t>
            </a:r>
            <a:endParaRPr lang="en-US" dirty="0"/>
          </a:p>
        </p:txBody>
      </p:sp>
      <p:sp>
        <p:nvSpPr>
          <p:cNvPr id="36" name="Picture Placeholder 31"/>
          <p:cNvSpPr>
            <a:spLocks noGrp="1"/>
          </p:cNvSpPr>
          <p:nvPr>
            <p:ph type="pic" sz="quarter" idx="14" hasCustomPrompt="1"/>
          </p:nvPr>
        </p:nvSpPr>
        <p:spPr>
          <a:xfrm>
            <a:off x="8329200" y="2286000"/>
            <a:ext cx="3862387" cy="2286000"/>
          </a:xfrm>
        </p:spPr>
        <p:txBody>
          <a:bodyPr/>
          <a:lstStyle>
            <a:lvl1pPr marL="0" indent="0" algn="ctr">
              <a:buNone/>
              <a:defRPr/>
            </a:lvl1pPr>
          </a:lstStyle>
          <a:p>
            <a:r>
              <a:rPr lang="en-US" dirty="0"/>
              <a:t>Click to add photo</a:t>
            </a:r>
            <a:endParaRPr lang="en-US" dirty="0"/>
          </a:p>
        </p:txBody>
      </p:sp>
      <p:sp>
        <p:nvSpPr>
          <p:cNvPr id="37" name="Picture Placeholder 31"/>
          <p:cNvSpPr>
            <a:spLocks noGrp="1"/>
          </p:cNvSpPr>
          <p:nvPr>
            <p:ph type="pic" sz="quarter" idx="15" hasCustomPrompt="1"/>
          </p:nvPr>
        </p:nvSpPr>
        <p:spPr>
          <a:xfrm>
            <a:off x="8329200" y="4572000"/>
            <a:ext cx="3862387" cy="2286000"/>
          </a:xfrm>
        </p:spPr>
        <p:txBody>
          <a:bodyPr/>
          <a:lstStyle>
            <a:lvl1pPr marL="0" indent="0" algn="ctr">
              <a:buNone/>
              <a:defRPr/>
            </a:lvl1pPr>
          </a:lstStyle>
          <a:p>
            <a:r>
              <a:rPr lang="en-US" dirty="0"/>
              <a:t>Click to add photo</a:t>
            </a:r>
            <a:endParaRPr lang="en-US" dirty="0"/>
          </a:p>
        </p:txBody>
      </p:sp>
      <p:grpSp>
        <p:nvGrpSpPr>
          <p:cNvPr id="12" name="Group 11"/>
          <p:cNvGrpSpPr/>
          <p:nvPr userDrawn="1"/>
        </p:nvGrpSpPr>
        <p:grpSpPr>
          <a:xfrm>
            <a:off x="3400874" y="3035186"/>
            <a:ext cx="1481845" cy="787628"/>
            <a:chOff x="4987925" y="2840038"/>
            <a:chExt cx="2216150" cy="1177924"/>
          </a:xfrm>
        </p:grpSpPr>
        <p:sp>
          <p:nvSpPr>
            <p:cNvPr id="13" name="Rectangle 12"/>
            <p:cNvSpPr/>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14" name="Rectangle 13"/>
            <p:cNvSpPr/>
            <p:nvPr/>
          </p:nvSpPr>
          <p:spPr>
            <a:xfrm>
              <a:off x="5750208" y="2992877"/>
              <a:ext cx="972458" cy="919518"/>
            </a:xfrm>
            <a:prstGeom prst="rect">
              <a:avLst/>
            </a:prstGeom>
            <a:no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15" name="Rectangle 14"/>
            <p:cNvSpPr/>
            <p:nvPr/>
          </p:nvSpPr>
          <p:spPr>
            <a:xfrm flipH="1">
              <a:off x="5469335" y="2992877"/>
              <a:ext cx="972458" cy="919518"/>
            </a:xfrm>
            <a:prstGeom prst="rect">
              <a:avLst/>
            </a:prstGeom>
            <a:no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grpSp>
          <p:nvGrpSpPr>
            <p:cNvPr id="16" name="Group 15"/>
            <p:cNvGrpSpPr/>
            <p:nvPr/>
          </p:nvGrpSpPr>
          <p:grpSpPr>
            <a:xfrm>
              <a:off x="5614944" y="3117662"/>
              <a:ext cx="1009280" cy="464739"/>
              <a:chOff x="4432859" y="3200647"/>
              <a:chExt cx="1009280" cy="464739"/>
            </a:xfrm>
          </p:grpSpPr>
          <p:sp>
            <p:nvSpPr>
              <p:cNvPr id="24" name="Freeform: Shape 23"/>
              <p:cNvSpPr/>
              <p:nvPr/>
            </p:nvSpPr>
            <p:spPr>
              <a:xfrm rot="16200000" flipH="1" flipV="1">
                <a:off x="4977400" y="3200647"/>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5" name="Freeform: Shape 24"/>
              <p:cNvSpPr/>
              <p:nvPr/>
            </p:nvSpPr>
            <p:spPr>
              <a:xfrm rot="5400000" flipV="1">
                <a:off x="4432859" y="3200647"/>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grpSp>
        <p:grpSp>
          <p:nvGrpSpPr>
            <p:cNvPr id="17" name="Group 16"/>
            <p:cNvGrpSpPr/>
            <p:nvPr/>
          </p:nvGrpSpPr>
          <p:grpSpPr>
            <a:xfrm>
              <a:off x="5679979" y="2915338"/>
              <a:ext cx="1080000" cy="1080000"/>
              <a:chOff x="4497894" y="2998323"/>
              <a:chExt cx="1080000" cy="1080000"/>
            </a:xfrm>
          </p:grpSpPr>
          <p:grpSp>
            <p:nvGrpSpPr>
              <p:cNvPr id="18" name="Group 17"/>
              <p:cNvGrpSpPr/>
              <p:nvPr/>
            </p:nvGrpSpPr>
            <p:grpSpPr>
              <a:xfrm rot="13500000">
                <a:off x="4805524" y="2998323"/>
                <a:ext cx="464739" cy="1080000"/>
                <a:chOff x="4511184" y="2470620"/>
                <a:chExt cx="464739" cy="1080000"/>
              </a:xfrm>
            </p:grpSpPr>
            <p:sp>
              <p:nvSpPr>
                <p:cNvPr id="22" name="Freeform: Shape 21"/>
                <p:cNvSpPr/>
                <p:nvPr/>
              </p:nvSpPr>
              <p:spPr>
                <a:xfrm rot="2700000" flipH="1" flipV="1">
                  <a:off x="4511184" y="2990814"/>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cxnSp>
              <p:nvCxnSpPr>
                <p:cNvPr id="23" name="Straight Connector 22"/>
                <p:cNvCxnSpPr/>
                <p:nvPr/>
              </p:nvCxnSpPr>
              <p:spPr>
                <a:xfrm flipV="1">
                  <a:off x="4742369" y="2470620"/>
                  <a:ext cx="0" cy="108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9" name="Group 18"/>
              <p:cNvGrpSpPr/>
              <p:nvPr/>
            </p:nvGrpSpPr>
            <p:grpSpPr>
              <a:xfrm rot="8100000" flipH="1">
                <a:off x="4542572" y="2998323"/>
                <a:ext cx="464739" cy="1080000"/>
                <a:chOff x="4511184" y="2470620"/>
                <a:chExt cx="464739" cy="1080000"/>
              </a:xfrm>
            </p:grpSpPr>
            <p:sp>
              <p:nvSpPr>
                <p:cNvPr id="20" name="Freeform: Shape 19"/>
                <p:cNvSpPr/>
                <p:nvPr/>
              </p:nvSpPr>
              <p:spPr>
                <a:xfrm rot="2700000" flipH="1" flipV="1">
                  <a:off x="4511184" y="2990814"/>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cxnSp>
              <p:nvCxnSpPr>
                <p:cNvPr id="21" name="Straight Connector 20"/>
                <p:cNvCxnSpPr/>
                <p:nvPr/>
              </p:nvCxnSpPr>
              <p:spPr>
                <a:xfrm flipV="1">
                  <a:off x="4742369" y="2470620"/>
                  <a:ext cx="0" cy="108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spTree>
      <p:nvGrpSpPr>
        <p:cNvPr id="1" name=""/>
        <p:cNvGrpSpPr/>
        <p:nvPr/>
      </p:nvGrpSpPr>
      <p:grpSpPr>
        <a:xfrm>
          <a:off x="0" y="0"/>
          <a:ext cx="0" cy="0"/>
          <a:chOff x="0" y="0"/>
          <a:chExt cx="0" cy="0"/>
        </a:xfrm>
      </p:grpSpPr>
      <p:sp>
        <p:nvSpPr>
          <p:cNvPr id="10" name="Title 1"/>
          <p:cNvSpPr>
            <a:spLocks noGrp="1"/>
          </p:cNvSpPr>
          <p:nvPr>
            <p:ph type="title"/>
          </p:nvPr>
        </p:nvSpPr>
        <p:spPr>
          <a:xfrm>
            <a:off x="1082675" y="531815"/>
            <a:ext cx="10026650" cy="910310"/>
          </a:xfrm>
        </p:spPr>
        <p:txBody>
          <a:bodyPr wrap="square" anchor="b" anchorCtr="0">
            <a:normAutofit/>
          </a:bodyPr>
          <a:lstStyle>
            <a:lvl1pPr algn="ctr">
              <a:defRPr/>
            </a:lvl1pPr>
          </a:lstStyle>
          <a:p>
            <a:pPr algn="ctr"/>
            <a:endParaRPr lang="en-US" dirty="0"/>
          </a:p>
        </p:txBody>
      </p:sp>
      <p:cxnSp>
        <p:nvCxnSpPr>
          <p:cNvPr id="11" name="Straight Connector 10"/>
          <p:cNvCxnSpPr/>
          <p:nvPr userDrawn="1"/>
        </p:nvCxnSpPr>
        <p:spPr>
          <a:xfrm>
            <a:off x="5819649" y="1893832"/>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3"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4"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3" name="Content Placeholder 2"/>
          <p:cNvSpPr>
            <a:spLocks noGrp="1"/>
          </p:cNvSpPr>
          <p:nvPr>
            <p:ph sz="quarter" idx="13" hasCustomPrompt="1"/>
          </p:nvPr>
        </p:nvSpPr>
        <p:spPr>
          <a:xfrm>
            <a:off x="844550" y="2319338"/>
            <a:ext cx="10502900" cy="3717925"/>
          </a:xfrm>
        </p:spPr>
        <p:txBody>
          <a:bodyPr/>
          <a:lstStyle>
            <a:lvl1pPr>
              <a:defRPr/>
            </a:lvl1pPr>
          </a:lstStyle>
          <a:p>
            <a:pPr lvl="0"/>
            <a:r>
              <a:rPr lang="en-US" dirty="0"/>
              <a:t>Click to add content</a:t>
            </a:r>
            <a:endParaRPr lang="en-US" dirty="0"/>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3" name="Content Placeholder 2"/>
          <p:cNvSpPr>
            <a:spLocks noGrp="1"/>
          </p:cNvSpPr>
          <p:nvPr>
            <p:ph sz="quarter" idx="13" hasCustomPrompt="1"/>
          </p:nvPr>
        </p:nvSpPr>
        <p:spPr>
          <a:xfrm>
            <a:off x="882650" y="2441575"/>
            <a:ext cx="10426700" cy="3479800"/>
          </a:xfrm>
        </p:spPr>
        <p:txBody>
          <a:bodyPr/>
          <a:lstStyle>
            <a:lvl1pPr>
              <a:defRPr/>
            </a:lvl1pPr>
          </a:lstStyle>
          <a:p>
            <a:pPr lvl="0"/>
            <a:r>
              <a:rPr lang="en-US" dirty="0"/>
              <a:t>Click to add content</a:t>
            </a:r>
            <a:endParaRPr lang="en-US" dirty="0"/>
          </a:p>
        </p:txBody>
      </p:sp>
      <p:sp>
        <p:nvSpPr>
          <p:cNvPr id="6" name="Title 1"/>
          <p:cNvSpPr>
            <a:spLocks noGrp="1"/>
          </p:cNvSpPr>
          <p:nvPr>
            <p:ph type="title"/>
          </p:nvPr>
        </p:nvSpPr>
        <p:spPr>
          <a:xfrm>
            <a:off x="1082675" y="531815"/>
            <a:ext cx="10026650" cy="910310"/>
          </a:xfrm>
        </p:spPr>
        <p:txBody>
          <a:bodyPr wrap="square" anchor="b" anchorCtr="0">
            <a:normAutofit/>
          </a:bodyPr>
          <a:lstStyle>
            <a:lvl1pPr algn="ctr">
              <a:defRPr/>
            </a:lvl1pPr>
          </a:lstStyle>
          <a:p>
            <a:pPr algn="ctr"/>
            <a:endParaRPr lang="en-US" dirty="0"/>
          </a:p>
        </p:txBody>
      </p:sp>
      <p:cxnSp>
        <p:nvCxnSpPr>
          <p:cNvPr id="7" name="Straight Connector 6"/>
          <p:cNvCxnSpPr/>
          <p:nvPr userDrawn="1"/>
        </p:nvCxnSpPr>
        <p:spPr>
          <a:xfrm>
            <a:off x="5819649" y="1893832"/>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9"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0"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9" name="Picture Placeholder 18"/>
          <p:cNvSpPr>
            <a:spLocks noGrp="1"/>
          </p:cNvSpPr>
          <p:nvPr>
            <p:ph type="pic" sz="quarter" idx="13" hasCustomPrompt="1"/>
          </p:nvPr>
        </p:nvSpPr>
        <p:spPr>
          <a:xfrm>
            <a:off x="541337" y="542924"/>
            <a:ext cx="11109663" cy="5772395"/>
          </a:xfrm>
        </p:spPr>
        <p:txBody>
          <a:bodyPr/>
          <a:lstStyle>
            <a:lvl1pPr marL="0" indent="0" algn="ctr">
              <a:buNone/>
              <a:defRPr/>
            </a:lvl1pPr>
          </a:lstStyle>
          <a:p>
            <a:r>
              <a:rPr lang="en-US" dirty="0"/>
              <a:t>Click to add photo</a:t>
            </a:r>
            <a:endParaRPr lang="en-US" dirty="0"/>
          </a:p>
        </p:txBody>
      </p:sp>
      <p:sp>
        <p:nvSpPr>
          <p:cNvPr id="2" name="Title 1"/>
          <p:cNvSpPr>
            <a:spLocks noGrp="1"/>
          </p:cNvSpPr>
          <p:nvPr>
            <p:ph type="title"/>
          </p:nvPr>
        </p:nvSpPr>
        <p:spPr>
          <a:xfrm>
            <a:off x="541000" y="552841"/>
            <a:ext cx="11109663" cy="3560127"/>
          </a:xfrm>
          <a:gradFill flip="none" rotWithShape="0">
            <a:gsLst>
              <a:gs pos="0">
                <a:schemeClr val="bg1">
                  <a:alpha val="57000"/>
                </a:schemeClr>
              </a:gs>
              <a:gs pos="86000">
                <a:schemeClr val="bg1">
                  <a:alpha val="0"/>
                </a:schemeClr>
              </a:gs>
            </a:gsLst>
            <a:path path="circle">
              <a:fillToRect l="50000" t="50000" r="50000" b="50000"/>
            </a:path>
            <a:tileRect/>
          </a:gradFill>
        </p:spPr>
        <p:txBody>
          <a:bodyPr lIns="1554480" rIns="1554480" bIns="914400" anchor="b"/>
          <a:lstStyle>
            <a:lvl1pPr algn="ctr">
              <a:lnSpc>
                <a:spcPct val="125000"/>
              </a:lnSpc>
              <a:spcBef>
                <a:spcPts val="1000"/>
              </a:spcBef>
              <a:defRPr>
                <a:solidFill>
                  <a:schemeClr val="tx1"/>
                </a:solidFill>
                <a:effectLst>
                  <a:outerShdw blurRad="38100" dist="38100" dir="2700000" algn="tl">
                    <a:srgbClr val="000000">
                      <a:alpha val="43137"/>
                    </a:srgbClr>
                  </a:outerShdw>
                </a:effectLst>
              </a:defRPr>
            </a:lvl1pPr>
          </a:lstStyle>
          <a:p>
            <a:r>
              <a:rPr lang="en-US" dirty="0"/>
              <a:t>Click to edit Master title style</a:t>
            </a:r>
            <a:endParaRPr lang="en-US" dirty="0"/>
          </a:p>
        </p:txBody>
      </p:sp>
      <p:sp>
        <p:nvSpPr>
          <p:cNvPr id="11" name="Subtitle 5"/>
          <p:cNvSpPr>
            <a:spLocks noGrp="1"/>
          </p:cNvSpPr>
          <p:nvPr>
            <p:ph type="subTitle" idx="1"/>
          </p:nvPr>
        </p:nvSpPr>
        <p:spPr>
          <a:xfrm>
            <a:off x="540663" y="4113212"/>
            <a:ext cx="11109999" cy="2201863"/>
          </a:xfrm>
          <a:gradFill flip="none" rotWithShape="0">
            <a:gsLst>
              <a:gs pos="0">
                <a:schemeClr val="bg1">
                  <a:alpha val="55000"/>
                </a:schemeClr>
              </a:gs>
              <a:gs pos="76000">
                <a:schemeClr val="bg1">
                  <a:alpha val="0"/>
                </a:schemeClr>
              </a:gs>
            </a:gsLst>
            <a:path path="circle">
              <a:fillToRect l="50000" t="50000" r="50000" b="50000"/>
            </a:path>
            <a:tileRect/>
          </a:gradFill>
        </p:spPr>
        <p:txBody>
          <a:bodyPr/>
          <a:lstStyle>
            <a:lvl1pPr marL="0" indent="0" algn="ctr">
              <a:buNone/>
              <a:defRPr i="1">
                <a:solidFill>
                  <a:schemeClr val="tx1"/>
                </a:solidFill>
              </a:defRPr>
            </a:lvl1pPr>
          </a:lstStyle>
          <a:p>
            <a:endParaRPr lang="en-US" dirty="0">
              <a:solidFill>
                <a:srgbClr val="FFFFFF"/>
              </a:solidFill>
            </a:endParaRPr>
          </a:p>
        </p:txBody>
      </p:sp>
      <p:sp>
        <p:nvSpPr>
          <p:cNvPr id="15" name="Date Placeholder 47"/>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6" name="Footer Placeholder 48"/>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7" name="Slide Number Placeholder 49"/>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9" name="Title 1"/>
          <p:cNvSpPr>
            <a:spLocks noGrp="1"/>
          </p:cNvSpPr>
          <p:nvPr>
            <p:ph type="title"/>
          </p:nvPr>
        </p:nvSpPr>
        <p:spPr>
          <a:xfrm>
            <a:off x="1078100" y="542671"/>
            <a:ext cx="10026650" cy="1124202"/>
          </a:xfrm>
        </p:spPr>
        <p:txBody>
          <a:bodyPr wrap="square" anchor="ctr" anchorCtr="0">
            <a:normAutofit/>
          </a:bodyPr>
          <a:lstStyle>
            <a:lvl1pPr algn="ctr">
              <a:defRPr/>
            </a:lvl1pPr>
          </a:lstStyle>
          <a:p>
            <a:pPr algn="ctr"/>
            <a:endParaRPr lang="en-US" dirty="0"/>
          </a:p>
        </p:txBody>
      </p:sp>
      <p:sp useBgFill="1">
        <p:nvSpPr>
          <p:cNvPr id="10" name="Rectangle 9"/>
          <p:cNvSpPr/>
          <p:nvPr userDrawn="1"/>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alpha val="20000"/>
                </a:prstClr>
              </a:solidFill>
              <a:effectLst/>
              <a:uLnTx/>
              <a:uFillTx/>
              <a:latin typeface="Avenir Next LT Pro Light"/>
              <a:ea typeface="+mn-ea"/>
              <a:cs typeface="+mn-cs"/>
            </a:endParaRPr>
          </a:p>
        </p:txBody>
      </p:sp>
      <p:sp>
        <p:nvSpPr>
          <p:cNvPr id="11"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2"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3"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3" name="Content Placeholder 2"/>
          <p:cNvSpPr>
            <a:spLocks noGrp="1"/>
          </p:cNvSpPr>
          <p:nvPr>
            <p:ph sz="quarter" idx="13" hasCustomPrompt="1"/>
          </p:nvPr>
        </p:nvSpPr>
        <p:spPr>
          <a:xfrm>
            <a:off x="809625" y="2561936"/>
            <a:ext cx="10563225" cy="3657600"/>
          </a:xfrm>
        </p:spPr>
        <p:txBody>
          <a:bodyPr/>
          <a:lstStyle>
            <a:lvl1pPr>
              <a:defRPr/>
            </a:lvl1pPr>
          </a:lstStyle>
          <a:p>
            <a:pPr lvl="0"/>
            <a:r>
              <a:rPr lang="en-US" dirty="0"/>
              <a:t>Click to add content</a:t>
            </a:r>
            <a:endParaRPr lang="en-US" dirty="0"/>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eam">
    <p:spTree>
      <p:nvGrpSpPr>
        <p:cNvPr id="1" name=""/>
        <p:cNvGrpSpPr/>
        <p:nvPr/>
      </p:nvGrpSpPr>
      <p:grpSpPr>
        <a:xfrm>
          <a:off x="0" y="0"/>
          <a:ext cx="0" cy="0"/>
          <a:chOff x="0" y="0"/>
          <a:chExt cx="0" cy="0"/>
        </a:xfrm>
      </p:grpSpPr>
      <p:sp>
        <p:nvSpPr>
          <p:cNvPr id="9" name="Title 1"/>
          <p:cNvSpPr>
            <a:spLocks noGrp="1"/>
          </p:cNvSpPr>
          <p:nvPr>
            <p:ph type="title"/>
          </p:nvPr>
        </p:nvSpPr>
        <p:spPr>
          <a:xfrm>
            <a:off x="1078100" y="542671"/>
            <a:ext cx="10026650" cy="1124202"/>
          </a:xfrm>
        </p:spPr>
        <p:txBody>
          <a:bodyPr wrap="square" anchor="ctr" anchorCtr="0">
            <a:normAutofit/>
          </a:bodyPr>
          <a:lstStyle>
            <a:lvl1pPr algn="ctr">
              <a:defRPr/>
            </a:lvl1pPr>
          </a:lstStyle>
          <a:p>
            <a:pPr algn="ctr"/>
            <a:endParaRPr lang="en-US" dirty="0"/>
          </a:p>
        </p:txBody>
      </p:sp>
      <p:sp useBgFill="1">
        <p:nvSpPr>
          <p:cNvPr id="10" name="Rectangle 9"/>
          <p:cNvSpPr/>
          <p:nvPr userDrawn="1"/>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alpha val="20000"/>
                </a:prstClr>
              </a:solidFill>
              <a:effectLst/>
              <a:uLnTx/>
              <a:uFillTx/>
              <a:latin typeface="Avenir Next LT Pro Light"/>
              <a:ea typeface="+mn-ea"/>
              <a:cs typeface="+mn-cs"/>
            </a:endParaRPr>
          </a:p>
        </p:txBody>
      </p:sp>
      <p:sp>
        <p:nvSpPr>
          <p:cNvPr id="11"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2"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3"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8" name="Picture Placeholder 23"/>
          <p:cNvSpPr>
            <a:spLocks noGrp="1"/>
          </p:cNvSpPr>
          <p:nvPr>
            <p:ph type="pic" sz="quarter" idx="14"/>
          </p:nvPr>
        </p:nvSpPr>
        <p:spPr>
          <a:xfrm>
            <a:off x="803118" y="3087039"/>
            <a:ext cx="1911096" cy="1965960"/>
          </a:xfrm>
        </p:spPr>
        <p:txBody>
          <a:bodyPr/>
          <a:lstStyle/>
          <a:p>
            <a:endParaRPr lang="en-US"/>
          </a:p>
        </p:txBody>
      </p:sp>
      <p:sp>
        <p:nvSpPr>
          <p:cNvPr id="14" name="Picture Placeholder 23"/>
          <p:cNvSpPr>
            <a:spLocks noGrp="1"/>
          </p:cNvSpPr>
          <p:nvPr>
            <p:ph type="pic" sz="quarter" idx="15"/>
          </p:nvPr>
        </p:nvSpPr>
        <p:spPr>
          <a:xfrm>
            <a:off x="2985564" y="3087039"/>
            <a:ext cx="1911096" cy="1965960"/>
          </a:xfrm>
        </p:spPr>
        <p:txBody>
          <a:bodyPr/>
          <a:lstStyle/>
          <a:p>
            <a:endParaRPr lang="en-US"/>
          </a:p>
        </p:txBody>
      </p:sp>
      <p:sp>
        <p:nvSpPr>
          <p:cNvPr id="15" name="Picture Placeholder 23"/>
          <p:cNvSpPr>
            <a:spLocks noGrp="1"/>
          </p:cNvSpPr>
          <p:nvPr>
            <p:ph type="pic" sz="quarter" idx="16"/>
          </p:nvPr>
        </p:nvSpPr>
        <p:spPr>
          <a:xfrm>
            <a:off x="5167111" y="3087039"/>
            <a:ext cx="1911096" cy="1965960"/>
          </a:xfrm>
        </p:spPr>
        <p:txBody>
          <a:bodyPr/>
          <a:lstStyle/>
          <a:p>
            <a:endParaRPr lang="en-US"/>
          </a:p>
        </p:txBody>
      </p:sp>
      <p:sp>
        <p:nvSpPr>
          <p:cNvPr id="16" name="Picture Placeholder 23"/>
          <p:cNvSpPr>
            <a:spLocks noGrp="1"/>
          </p:cNvSpPr>
          <p:nvPr>
            <p:ph type="pic" sz="quarter" idx="17"/>
          </p:nvPr>
        </p:nvSpPr>
        <p:spPr>
          <a:xfrm>
            <a:off x="9467360" y="3088342"/>
            <a:ext cx="1911096" cy="1965960"/>
          </a:xfrm>
        </p:spPr>
        <p:txBody>
          <a:bodyPr/>
          <a:lstStyle/>
          <a:p>
            <a:endParaRPr lang="en-US" dirty="0"/>
          </a:p>
        </p:txBody>
      </p:sp>
      <p:sp>
        <p:nvSpPr>
          <p:cNvPr id="17" name="Text Placeholder 28"/>
          <p:cNvSpPr>
            <a:spLocks noGrp="1"/>
          </p:cNvSpPr>
          <p:nvPr>
            <p:ph type="body" sz="quarter" idx="18" hasCustomPrompt="1"/>
          </p:nvPr>
        </p:nvSpPr>
        <p:spPr>
          <a:xfrm>
            <a:off x="1004286" y="5184096"/>
            <a:ext cx="1508760" cy="347662"/>
          </a:xfrm>
        </p:spPr>
        <p:txBody>
          <a:bodyPr lIns="0" tIns="0" rIns="0" bIns="0">
            <a:noAutofit/>
          </a:bodyPr>
          <a:lstStyle>
            <a:lvl1pPr marL="0" indent="0" algn="ctr">
              <a:lnSpc>
                <a:spcPct val="100000"/>
              </a:lnSpc>
              <a:spcBef>
                <a:spcPts val="0"/>
              </a:spcBef>
              <a:buNone/>
              <a:defRPr sz="1800" cap="all" spc="20" baseline="0">
                <a:solidFill>
                  <a:schemeClr val="accent5">
                    <a:lumMod val="60000"/>
                    <a:lumOff val="40000"/>
                  </a:schemeClr>
                </a:solidFill>
                <a:latin typeface="+mj-lt"/>
              </a:defRPr>
            </a:lvl1pPr>
          </a:lstStyle>
          <a:p>
            <a:pPr lvl="0"/>
            <a:r>
              <a:rPr lang="en-US" dirty="0"/>
              <a:t>Name</a:t>
            </a:r>
            <a:endParaRPr lang="en-US" dirty="0"/>
          </a:p>
        </p:txBody>
      </p:sp>
      <p:sp>
        <p:nvSpPr>
          <p:cNvPr id="18" name="Text Placeholder 28"/>
          <p:cNvSpPr>
            <a:spLocks noGrp="1"/>
          </p:cNvSpPr>
          <p:nvPr>
            <p:ph type="body" sz="quarter" idx="19" hasCustomPrompt="1"/>
          </p:nvPr>
        </p:nvSpPr>
        <p:spPr>
          <a:xfrm>
            <a:off x="1004286" y="5511730"/>
            <a:ext cx="1508760" cy="347662"/>
          </a:xfrm>
        </p:spPr>
        <p:txBody>
          <a:bodyPr lIns="0" tIns="0" rIns="0" bIns="0">
            <a:noAutofit/>
          </a:bodyPr>
          <a:lstStyle>
            <a:lvl1pPr marL="0" indent="0" algn="ctr">
              <a:lnSpc>
                <a:spcPct val="100000"/>
              </a:lnSpc>
              <a:spcBef>
                <a:spcPts val="0"/>
              </a:spcBef>
              <a:buNone/>
              <a:defRPr sz="1600" b="0" spc="20" baseline="0">
                <a:solidFill>
                  <a:schemeClr val="tx1"/>
                </a:solidFill>
              </a:defRPr>
            </a:lvl1pPr>
          </a:lstStyle>
          <a:p>
            <a:pPr lvl="0"/>
            <a:r>
              <a:rPr lang="en-US" dirty="0"/>
              <a:t>Title</a:t>
            </a:r>
            <a:endParaRPr lang="en-US" dirty="0"/>
          </a:p>
        </p:txBody>
      </p:sp>
      <p:sp>
        <p:nvSpPr>
          <p:cNvPr id="19" name="Text Placeholder 28"/>
          <p:cNvSpPr>
            <a:spLocks noGrp="1"/>
          </p:cNvSpPr>
          <p:nvPr>
            <p:ph type="body" sz="quarter" idx="20" hasCustomPrompt="1"/>
          </p:nvPr>
        </p:nvSpPr>
        <p:spPr>
          <a:xfrm>
            <a:off x="3186732" y="5184096"/>
            <a:ext cx="1508760" cy="347662"/>
          </a:xfrm>
        </p:spPr>
        <p:txBody>
          <a:bodyPr lIns="0" tIns="0" rIns="0" bIns="0">
            <a:noAutofit/>
          </a:bodyPr>
          <a:lstStyle>
            <a:lvl1pPr marL="0" indent="0" algn="ctr">
              <a:lnSpc>
                <a:spcPct val="100000"/>
              </a:lnSpc>
              <a:spcBef>
                <a:spcPts val="0"/>
              </a:spcBef>
              <a:buNone/>
              <a:defRPr sz="1800" cap="all" spc="20" baseline="0">
                <a:solidFill>
                  <a:schemeClr val="accent5">
                    <a:lumMod val="60000"/>
                    <a:lumOff val="40000"/>
                  </a:schemeClr>
                </a:solidFill>
                <a:latin typeface="+mj-lt"/>
              </a:defRPr>
            </a:lvl1pPr>
          </a:lstStyle>
          <a:p>
            <a:pPr lvl="0"/>
            <a:r>
              <a:rPr lang="en-US" dirty="0"/>
              <a:t>Name</a:t>
            </a:r>
            <a:endParaRPr lang="en-US" dirty="0"/>
          </a:p>
        </p:txBody>
      </p:sp>
      <p:sp>
        <p:nvSpPr>
          <p:cNvPr id="20" name="Text Placeholder 28"/>
          <p:cNvSpPr>
            <a:spLocks noGrp="1"/>
          </p:cNvSpPr>
          <p:nvPr>
            <p:ph type="body" sz="quarter" idx="21" hasCustomPrompt="1"/>
          </p:nvPr>
        </p:nvSpPr>
        <p:spPr>
          <a:xfrm>
            <a:off x="3186732" y="5511730"/>
            <a:ext cx="1508760" cy="347662"/>
          </a:xfrm>
        </p:spPr>
        <p:txBody>
          <a:bodyPr lIns="0" tIns="0" rIns="0" bIns="0">
            <a:noAutofit/>
          </a:bodyPr>
          <a:lstStyle>
            <a:lvl1pPr marL="0" indent="0" algn="ctr">
              <a:lnSpc>
                <a:spcPct val="100000"/>
              </a:lnSpc>
              <a:spcBef>
                <a:spcPts val="0"/>
              </a:spcBef>
              <a:buNone/>
              <a:defRPr sz="1600" b="0" spc="20" baseline="0">
                <a:solidFill>
                  <a:schemeClr val="tx1"/>
                </a:solidFill>
              </a:defRPr>
            </a:lvl1pPr>
          </a:lstStyle>
          <a:p>
            <a:pPr lvl="0"/>
            <a:r>
              <a:rPr lang="en-US" dirty="0"/>
              <a:t>Title</a:t>
            </a:r>
            <a:endParaRPr lang="en-US" dirty="0"/>
          </a:p>
        </p:txBody>
      </p:sp>
      <p:sp>
        <p:nvSpPr>
          <p:cNvPr id="21" name="Text Placeholder 28"/>
          <p:cNvSpPr>
            <a:spLocks noGrp="1"/>
          </p:cNvSpPr>
          <p:nvPr>
            <p:ph type="body" sz="quarter" idx="22" hasCustomPrompt="1"/>
          </p:nvPr>
        </p:nvSpPr>
        <p:spPr>
          <a:xfrm>
            <a:off x="5368279" y="5184096"/>
            <a:ext cx="1508760" cy="347662"/>
          </a:xfrm>
        </p:spPr>
        <p:txBody>
          <a:bodyPr lIns="0" tIns="0" rIns="0" bIns="0">
            <a:noAutofit/>
          </a:bodyPr>
          <a:lstStyle>
            <a:lvl1pPr marL="0" indent="0" algn="ctr">
              <a:lnSpc>
                <a:spcPct val="100000"/>
              </a:lnSpc>
              <a:spcBef>
                <a:spcPts val="0"/>
              </a:spcBef>
              <a:buNone/>
              <a:defRPr sz="1800" cap="all" spc="20" baseline="0">
                <a:solidFill>
                  <a:schemeClr val="accent5">
                    <a:lumMod val="60000"/>
                    <a:lumOff val="40000"/>
                  </a:schemeClr>
                </a:solidFill>
                <a:latin typeface="+mj-lt"/>
              </a:defRPr>
            </a:lvl1pPr>
          </a:lstStyle>
          <a:p>
            <a:pPr lvl="0"/>
            <a:r>
              <a:rPr lang="en-US" dirty="0"/>
              <a:t>Name</a:t>
            </a:r>
            <a:endParaRPr lang="en-US" dirty="0"/>
          </a:p>
        </p:txBody>
      </p:sp>
      <p:sp>
        <p:nvSpPr>
          <p:cNvPr id="22" name="Text Placeholder 28"/>
          <p:cNvSpPr>
            <a:spLocks noGrp="1"/>
          </p:cNvSpPr>
          <p:nvPr>
            <p:ph type="body" sz="quarter" idx="23" hasCustomPrompt="1"/>
          </p:nvPr>
        </p:nvSpPr>
        <p:spPr>
          <a:xfrm>
            <a:off x="5368279" y="5511730"/>
            <a:ext cx="1508760" cy="347662"/>
          </a:xfrm>
        </p:spPr>
        <p:txBody>
          <a:bodyPr lIns="0" tIns="0" rIns="0" bIns="0">
            <a:noAutofit/>
          </a:bodyPr>
          <a:lstStyle>
            <a:lvl1pPr marL="0" indent="0" algn="ctr">
              <a:lnSpc>
                <a:spcPct val="100000"/>
              </a:lnSpc>
              <a:spcBef>
                <a:spcPts val="0"/>
              </a:spcBef>
              <a:buNone/>
              <a:defRPr sz="1600" b="0" spc="20" baseline="0">
                <a:solidFill>
                  <a:schemeClr val="tx1"/>
                </a:solidFill>
              </a:defRPr>
            </a:lvl1pPr>
          </a:lstStyle>
          <a:p>
            <a:pPr lvl="0"/>
            <a:r>
              <a:rPr lang="en-US" dirty="0"/>
              <a:t>Title</a:t>
            </a:r>
            <a:endParaRPr lang="en-US" dirty="0"/>
          </a:p>
        </p:txBody>
      </p:sp>
      <p:sp>
        <p:nvSpPr>
          <p:cNvPr id="23" name="Text Placeholder 28"/>
          <p:cNvSpPr>
            <a:spLocks noGrp="1"/>
          </p:cNvSpPr>
          <p:nvPr>
            <p:ph type="body" sz="quarter" idx="24" hasCustomPrompt="1"/>
          </p:nvPr>
        </p:nvSpPr>
        <p:spPr>
          <a:xfrm>
            <a:off x="7549826" y="5184096"/>
            <a:ext cx="1508760" cy="347662"/>
          </a:xfrm>
        </p:spPr>
        <p:txBody>
          <a:bodyPr lIns="0" tIns="0" rIns="0" bIns="0">
            <a:noAutofit/>
          </a:bodyPr>
          <a:lstStyle>
            <a:lvl1pPr marL="0" indent="0" algn="ctr">
              <a:lnSpc>
                <a:spcPct val="100000"/>
              </a:lnSpc>
              <a:spcBef>
                <a:spcPts val="0"/>
              </a:spcBef>
              <a:buNone/>
              <a:defRPr sz="1800" cap="all" spc="20" baseline="0">
                <a:solidFill>
                  <a:schemeClr val="accent5">
                    <a:lumMod val="60000"/>
                    <a:lumOff val="40000"/>
                  </a:schemeClr>
                </a:solidFill>
                <a:latin typeface="+mj-lt"/>
              </a:defRPr>
            </a:lvl1pPr>
          </a:lstStyle>
          <a:p>
            <a:pPr lvl="0"/>
            <a:r>
              <a:rPr lang="en-US" dirty="0"/>
              <a:t>Name</a:t>
            </a:r>
            <a:endParaRPr lang="en-US" dirty="0"/>
          </a:p>
        </p:txBody>
      </p:sp>
      <p:sp>
        <p:nvSpPr>
          <p:cNvPr id="44" name="Picture Placeholder 23"/>
          <p:cNvSpPr>
            <a:spLocks noGrp="1"/>
          </p:cNvSpPr>
          <p:nvPr>
            <p:ph type="pic" sz="quarter" idx="26"/>
          </p:nvPr>
        </p:nvSpPr>
        <p:spPr>
          <a:xfrm>
            <a:off x="7348658" y="3087039"/>
            <a:ext cx="1911096" cy="1965960"/>
          </a:xfrm>
        </p:spPr>
        <p:txBody>
          <a:bodyPr/>
          <a:lstStyle/>
          <a:p>
            <a:endParaRPr lang="en-US" dirty="0"/>
          </a:p>
        </p:txBody>
      </p:sp>
      <p:sp>
        <p:nvSpPr>
          <p:cNvPr id="24" name="Text Placeholder 28"/>
          <p:cNvSpPr>
            <a:spLocks noGrp="1"/>
          </p:cNvSpPr>
          <p:nvPr>
            <p:ph type="body" sz="quarter" idx="25" hasCustomPrompt="1"/>
          </p:nvPr>
        </p:nvSpPr>
        <p:spPr>
          <a:xfrm>
            <a:off x="7549826" y="5511730"/>
            <a:ext cx="1508760" cy="347662"/>
          </a:xfrm>
        </p:spPr>
        <p:txBody>
          <a:bodyPr lIns="0" tIns="0" rIns="0" bIns="0">
            <a:noAutofit/>
          </a:bodyPr>
          <a:lstStyle>
            <a:lvl1pPr marL="0" indent="0" algn="ctr">
              <a:lnSpc>
                <a:spcPct val="100000"/>
              </a:lnSpc>
              <a:spcBef>
                <a:spcPts val="0"/>
              </a:spcBef>
              <a:buNone/>
              <a:defRPr sz="1600" b="0" spc="20" baseline="0">
                <a:solidFill>
                  <a:schemeClr val="tx1"/>
                </a:solidFill>
              </a:defRPr>
            </a:lvl1pPr>
          </a:lstStyle>
          <a:p>
            <a:pPr lvl="0"/>
            <a:r>
              <a:rPr lang="en-US" dirty="0"/>
              <a:t>Title</a:t>
            </a:r>
            <a:endParaRPr lang="en-US" dirty="0"/>
          </a:p>
        </p:txBody>
      </p:sp>
      <p:sp>
        <p:nvSpPr>
          <p:cNvPr id="41" name="Rectangle 40"/>
          <p:cNvSpPr/>
          <p:nvPr userDrawn="1"/>
        </p:nvSpPr>
        <p:spPr>
          <a:xfrm>
            <a:off x="1080703" y="5799397"/>
            <a:ext cx="1506521" cy="26512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45" name="Text Placeholder 28"/>
          <p:cNvSpPr>
            <a:spLocks noGrp="1"/>
          </p:cNvSpPr>
          <p:nvPr>
            <p:ph type="body" sz="quarter" idx="27" hasCustomPrompt="1"/>
          </p:nvPr>
        </p:nvSpPr>
        <p:spPr>
          <a:xfrm>
            <a:off x="9668528" y="5184096"/>
            <a:ext cx="1508760" cy="347662"/>
          </a:xfrm>
        </p:spPr>
        <p:txBody>
          <a:bodyPr lIns="0" tIns="0" rIns="0" bIns="0">
            <a:noAutofit/>
          </a:bodyPr>
          <a:lstStyle>
            <a:lvl1pPr marL="0" indent="0" algn="ctr">
              <a:lnSpc>
                <a:spcPct val="100000"/>
              </a:lnSpc>
              <a:spcBef>
                <a:spcPts val="0"/>
              </a:spcBef>
              <a:buNone/>
              <a:defRPr sz="1800" cap="all" spc="20" baseline="0">
                <a:solidFill>
                  <a:schemeClr val="accent5">
                    <a:lumMod val="60000"/>
                    <a:lumOff val="40000"/>
                  </a:schemeClr>
                </a:solidFill>
                <a:latin typeface="+mj-lt"/>
              </a:defRPr>
            </a:lvl1pPr>
          </a:lstStyle>
          <a:p>
            <a:pPr lvl="0"/>
            <a:r>
              <a:rPr lang="en-US" dirty="0"/>
              <a:t>Name</a:t>
            </a:r>
            <a:endParaRPr lang="en-US" dirty="0"/>
          </a:p>
        </p:txBody>
      </p:sp>
      <p:sp>
        <p:nvSpPr>
          <p:cNvPr id="46" name="Text Placeholder 28"/>
          <p:cNvSpPr>
            <a:spLocks noGrp="1"/>
          </p:cNvSpPr>
          <p:nvPr>
            <p:ph type="body" sz="quarter" idx="28" hasCustomPrompt="1"/>
          </p:nvPr>
        </p:nvSpPr>
        <p:spPr>
          <a:xfrm>
            <a:off x="9668528" y="5511730"/>
            <a:ext cx="1508760" cy="347662"/>
          </a:xfrm>
        </p:spPr>
        <p:txBody>
          <a:bodyPr lIns="0" tIns="0" rIns="0" bIns="0">
            <a:noAutofit/>
          </a:bodyPr>
          <a:lstStyle>
            <a:lvl1pPr marL="0" indent="0" algn="ctr">
              <a:lnSpc>
                <a:spcPct val="100000"/>
              </a:lnSpc>
              <a:spcBef>
                <a:spcPts val="0"/>
              </a:spcBef>
              <a:buNone/>
              <a:defRPr sz="1600" b="0" spc="20" baseline="0">
                <a:solidFill>
                  <a:schemeClr val="tx1"/>
                </a:solidFill>
              </a:defRPr>
            </a:lvl1pPr>
          </a:lstStyle>
          <a:p>
            <a:pPr lvl="0"/>
            <a:r>
              <a:rPr lang="en-US" dirty="0"/>
              <a:t>Title</a:t>
            </a:r>
            <a:endParaRPr lang="en-US" dirty="0"/>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3" name="Content Placeholder 2"/>
          <p:cNvSpPr>
            <a:spLocks noGrp="1"/>
          </p:cNvSpPr>
          <p:nvPr>
            <p:ph sz="quarter" idx="13" hasCustomPrompt="1"/>
          </p:nvPr>
        </p:nvSpPr>
        <p:spPr>
          <a:xfrm>
            <a:off x="665163" y="2438400"/>
            <a:ext cx="10852150" cy="3963988"/>
          </a:xfrm>
        </p:spPr>
        <p:txBody>
          <a:bodyPr/>
          <a:lstStyle>
            <a:lvl1pPr>
              <a:defRPr/>
            </a:lvl1pPr>
          </a:lstStyle>
          <a:p>
            <a:pPr lvl="0"/>
            <a:r>
              <a:rPr lang="en-US" dirty="0"/>
              <a:t>Click to add content</a:t>
            </a:r>
            <a:endParaRPr lang="en-US" dirty="0"/>
          </a:p>
        </p:txBody>
      </p:sp>
      <p:sp>
        <p:nvSpPr>
          <p:cNvPr id="8" name="Title 1"/>
          <p:cNvSpPr>
            <a:spLocks noGrp="1"/>
          </p:cNvSpPr>
          <p:nvPr>
            <p:ph type="title"/>
          </p:nvPr>
        </p:nvSpPr>
        <p:spPr>
          <a:xfrm>
            <a:off x="1078100" y="542671"/>
            <a:ext cx="10026650" cy="1124202"/>
          </a:xfrm>
        </p:spPr>
        <p:txBody>
          <a:bodyPr wrap="square" anchor="ctr" anchorCtr="0">
            <a:normAutofit/>
          </a:bodyPr>
          <a:lstStyle>
            <a:lvl1pPr algn="ctr">
              <a:defRPr/>
            </a:lvl1pPr>
          </a:lstStyle>
          <a:p>
            <a:pPr algn="ctr"/>
            <a:endParaRPr lang="en-US" dirty="0"/>
          </a:p>
        </p:txBody>
      </p:sp>
      <p:sp useBgFill="1">
        <p:nvSpPr>
          <p:cNvPr id="9" name="Rectangle 8"/>
          <p:cNvSpPr/>
          <p:nvPr userDrawn="1"/>
        </p:nvSpPr>
        <p:spPr>
          <a:xfrm>
            <a:off x="0" y="2252664"/>
            <a:ext cx="12192000" cy="4605336"/>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alpha val="20000"/>
                </a:prstClr>
              </a:solidFill>
              <a:effectLst/>
              <a:uLnTx/>
              <a:uFillTx/>
              <a:latin typeface="Avenir Next LT Pro Light"/>
              <a:ea typeface="+mn-ea"/>
              <a:cs typeface="+mn-cs"/>
            </a:endParaRPr>
          </a:p>
        </p:txBody>
      </p:sp>
      <p:sp>
        <p:nvSpPr>
          <p:cNvPr id="10"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1"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2"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2 Columns">
    <p:spTree>
      <p:nvGrpSpPr>
        <p:cNvPr id="1" name=""/>
        <p:cNvGrpSpPr/>
        <p:nvPr/>
      </p:nvGrpSpPr>
      <p:grpSpPr>
        <a:xfrm>
          <a:off x="0" y="0"/>
          <a:ext cx="0" cy="0"/>
          <a:chOff x="0" y="0"/>
          <a:chExt cx="0" cy="0"/>
        </a:xfrm>
      </p:grpSpPr>
      <p:sp>
        <p:nvSpPr>
          <p:cNvPr id="7" name="Title 1"/>
          <p:cNvSpPr>
            <a:spLocks noGrp="1"/>
          </p:cNvSpPr>
          <p:nvPr>
            <p:ph type="title"/>
          </p:nvPr>
        </p:nvSpPr>
        <p:spPr>
          <a:xfrm>
            <a:off x="1082675" y="531815"/>
            <a:ext cx="10026650" cy="696910"/>
          </a:xfrm>
        </p:spPr>
        <p:txBody>
          <a:bodyPr wrap="square" anchor="b" anchorCtr="0">
            <a:normAutofit/>
          </a:bodyPr>
          <a:lstStyle>
            <a:lvl1pPr algn="ctr">
              <a:defRPr/>
            </a:lvl1pPr>
          </a:lstStyle>
          <a:p>
            <a:pPr algn="ctr"/>
            <a:endParaRPr lang="en-US" dirty="0"/>
          </a:p>
        </p:txBody>
      </p:sp>
      <p:cxnSp>
        <p:nvCxnSpPr>
          <p:cNvPr id="8" name="Straight Connector 7"/>
          <p:cNvCxnSpPr/>
          <p:nvPr userDrawn="1"/>
        </p:nvCxnSpPr>
        <p:spPr>
          <a:xfrm>
            <a:off x="5819649" y="1680433"/>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 Placeholder 23"/>
          <p:cNvSpPr>
            <a:spLocks noGrp="1"/>
          </p:cNvSpPr>
          <p:nvPr>
            <p:ph type="body" sz="quarter" idx="13" hasCustomPrompt="1"/>
          </p:nvPr>
        </p:nvSpPr>
        <p:spPr>
          <a:xfrm>
            <a:off x="1664793" y="2119211"/>
            <a:ext cx="4360512" cy="552450"/>
          </a:xfrm>
        </p:spPr>
        <p:txBody>
          <a:bodyPr>
            <a:normAutofit/>
          </a:bodyPr>
          <a:lstStyle>
            <a:lvl1pPr marL="0" indent="0">
              <a:buNone/>
              <a:defRPr sz="2400" b="1">
                <a:solidFill>
                  <a:schemeClr val="accent5">
                    <a:lumMod val="60000"/>
                    <a:lumOff val="40000"/>
                  </a:schemeClr>
                </a:solidFill>
                <a:effectLst/>
                <a:latin typeface="+mn-lt"/>
              </a:defRPr>
            </a:lvl1pPr>
          </a:lstStyle>
          <a:p>
            <a:pPr lvl="0"/>
            <a:r>
              <a:rPr lang="en-US" dirty="0"/>
              <a:t>Click to add subtitle</a:t>
            </a:r>
            <a:endParaRPr lang="en-US" dirty="0"/>
          </a:p>
        </p:txBody>
      </p:sp>
      <p:sp>
        <p:nvSpPr>
          <p:cNvPr id="22" name="Text Placeholder 25"/>
          <p:cNvSpPr>
            <a:spLocks noGrp="1"/>
          </p:cNvSpPr>
          <p:nvPr>
            <p:ph type="body" sz="quarter" idx="14" hasCustomPrompt="1"/>
          </p:nvPr>
        </p:nvSpPr>
        <p:spPr>
          <a:xfrm>
            <a:off x="1664443" y="2671626"/>
            <a:ext cx="4360862" cy="3215781"/>
          </a:xfrm>
        </p:spPr>
        <p:txBody>
          <a:bodyPr>
            <a:normAutofit/>
          </a:bodyPr>
          <a:lstStyle>
            <a:lvl1pPr marL="285750" indent="-285750">
              <a:buClr>
                <a:schemeClr val="accent5"/>
              </a:buClr>
              <a:buFont typeface="Arial" panose="020B0604020202020204" pitchFamily="34" charset="0"/>
              <a:buChar char="•"/>
              <a:defRPr sz="1800">
                <a:solidFill>
                  <a:schemeClr val="tx1"/>
                </a:solidFill>
              </a:defRPr>
            </a:lvl1pPr>
          </a:lstStyle>
          <a:p>
            <a:pPr lvl="0"/>
            <a:r>
              <a:rPr lang="en-US" dirty="0"/>
              <a:t>Click to insert text</a:t>
            </a:r>
            <a:endParaRPr lang="en-US" dirty="0"/>
          </a:p>
        </p:txBody>
      </p:sp>
      <p:sp>
        <p:nvSpPr>
          <p:cNvPr id="23" name="Text Placeholder 23"/>
          <p:cNvSpPr>
            <a:spLocks noGrp="1"/>
          </p:cNvSpPr>
          <p:nvPr>
            <p:ph type="body" sz="quarter" idx="15" hasCustomPrompt="1"/>
          </p:nvPr>
        </p:nvSpPr>
        <p:spPr>
          <a:xfrm>
            <a:off x="6359649" y="2119211"/>
            <a:ext cx="4360512" cy="552450"/>
          </a:xfrm>
        </p:spPr>
        <p:txBody>
          <a:bodyPr>
            <a:normAutofit/>
          </a:bodyPr>
          <a:lstStyle>
            <a:lvl1pPr marL="0" indent="0">
              <a:buNone/>
              <a:defRPr sz="2400" b="1">
                <a:solidFill>
                  <a:schemeClr val="accent5">
                    <a:lumMod val="60000"/>
                    <a:lumOff val="40000"/>
                  </a:schemeClr>
                </a:solidFill>
                <a:effectLst/>
                <a:latin typeface="+mn-lt"/>
              </a:defRPr>
            </a:lvl1pPr>
          </a:lstStyle>
          <a:p>
            <a:pPr lvl="0"/>
            <a:r>
              <a:rPr lang="en-US" dirty="0"/>
              <a:t>Click to add subtitle</a:t>
            </a:r>
            <a:endParaRPr lang="en-US" dirty="0"/>
          </a:p>
        </p:txBody>
      </p:sp>
      <p:sp>
        <p:nvSpPr>
          <p:cNvPr id="24" name="Text Placeholder 25"/>
          <p:cNvSpPr>
            <a:spLocks noGrp="1"/>
          </p:cNvSpPr>
          <p:nvPr>
            <p:ph type="body" sz="quarter" idx="16" hasCustomPrompt="1"/>
          </p:nvPr>
        </p:nvSpPr>
        <p:spPr>
          <a:xfrm>
            <a:off x="6359299" y="2671626"/>
            <a:ext cx="4360862" cy="3215781"/>
          </a:xfrm>
        </p:spPr>
        <p:txBody>
          <a:bodyPr>
            <a:normAutofit/>
          </a:bodyPr>
          <a:lstStyle>
            <a:lvl1pPr marL="285750" indent="-285750">
              <a:buClr>
                <a:schemeClr val="accent5"/>
              </a:buClr>
              <a:buFont typeface="Arial" panose="020B0604020202020204" pitchFamily="34" charset="0"/>
              <a:buChar char="•"/>
              <a:defRPr sz="1800">
                <a:solidFill>
                  <a:schemeClr val="tx1"/>
                </a:solidFill>
              </a:defRPr>
            </a:lvl1pPr>
          </a:lstStyle>
          <a:p>
            <a:pPr lvl="0"/>
            <a:r>
              <a:rPr lang="en-US" dirty="0"/>
              <a:t>Click to insert text</a:t>
            </a:r>
            <a:endParaRPr lang="en-US" dirty="0"/>
          </a:p>
        </p:txBody>
      </p:sp>
      <p:sp>
        <p:nvSpPr>
          <p:cNvPr id="9"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0"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1"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grpSp>
        <p:nvGrpSpPr>
          <p:cNvPr id="18" name="Group 17"/>
          <p:cNvGrpSpPr/>
          <p:nvPr userDrawn="1"/>
        </p:nvGrpSpPr>
        <p:grpSpPr>
          <a:xfrm rot="5400000">
            <a:off x="3072531" y="-2496283"/>
            <a:ext cx="6034235" cy="11610702"/>
            <a:chOff x="443748" y="446254"/>
            <a:chExt cx="3330000" cy="5760000"/>
          </a:xfrm>
        </p:grpSpPr>
        <p:sp>
          <p:nvSpPr>
            <p:cNvPr id="13" name="Rectangle 5"/>
            <p:cNvSpPr/>
            <p:nvPr userDrawn="1"/>
          </p:nvSpPr>
          <p:spPr>
            <a:xfrm flipV="1">
              <a:off x="443748" y="446254"/>
              <a:ext cx="3330000" cy="5760000"/>
            </a:xfrm>
            <a:custGeom>
              <a:avLst/>
              <a:gdLst>
                <a:gd name="connsiteX0" fmla="*/ 0 w 6660000"/>
                <a:gd name="connsiteY0" fmla="*/ 0 h 5760000"/>
                <a:gd name="connsiteX1" fmla="*/ 6660000 w 6660000"/>
                <a:gd name="connsiteY1" fmla="*/ 0 h 5760000"/>
                <a:gd name="connsiteX2" fmla="*/ 6660000 w 6660000"/>
                <a:gd name="connsiteY2" fmla="*/ 5760000 h 5760000"/>
                <a:gd name="connsiteX3" fmla="*/ 0 w 6660000"/>
                <a:gd name="connsiteY3" fmla="*/ 5760000 h 5760000"/>
                <a:gd name="connsiteX4" fmla="*/ 0 w 6660000"/>
                <a:gd name="connsiteY4" fmla="*/ 0 h 5760000"/>
                <a:gd name="connsiteX0-1" fmla="*/ 6660000 w 6751440"/>
                <a:gd name="connsiteY0-2" fmla="*/ 0 h 5760000"/>
                <a:gd name="connsiteX1-3" fmla="*/ 6660000 w 6751440"/>
                <a:gd name="connsiteY1-4" fmla="*/ 5760000 h 5760000"/>
                <a:gd name="connsiteX2-5" fmla="*/ 0 w 6751440"/>
                <a:gd name="connsiteY2-6" fmla="*/ 5760000 h 5760000"/>
                <a:gd name="connsiteX3-7" fmla="*/ 0 w 6751440"/>
                <a:gd name="connsiteY3-8" fmla="*/ 0 h 5760000"/>
                <a:gd name="connsiteX4-9" fmla="*/ 6751440 w 6751440"/>
                <a:gd name="connsiteY4-10" fmla="*/ 91440 h 5760000"/>
                <a:gd name="connsiteX0-11" fmla="*/ 6660000 w 6660000"/>
                <a:gd name="connsiteY0-12" fmla="*/ 0 h 5760000"/>
                <a:gd name="connsiteX1-13" fmla="*/ 6660000 w 6660000"/>
                <a:gd name="connsiteY1-14" fmla="*/ 5760000 h 5760000"/>
                <a:gd name="connsiteX2-15" fmla="*/ 0 w 6660000"/>
                <a:gd name="connsiteY2-16" fmla="*/ 5760000 h 5760000"/>
                <a:gd name="connsiteX3-17" fmla="*/ 0 w 6660000"/>
                <a:gd name="connsiteY3-18" fmla="*/ 0 h 5760000"/>
                <a:gd name="connsiteX4-19" fmla="*/ 5068690 w 6660000"/>
                <a:gd name="connsiteY4-20" fmla="*/ 224790 h 5760000"/>
                <a:gd name="connsiteX0-21" fmla="*/ 6660000 w 6660000"/>
                <a:gd name="connsiteY0-22" fmla="*/ 0 h 5760000"/>
                <a:gd name="connsiteX1-23" fmla="*/ 6660000 w 6660000"/>
                <a:gd name="connsiteY1-24" fmla="*/ 5760000 h 5760000"/>
                <a:gd name="connsiteX2-25" fmla="*/ 0 w 6660000"/>
                <a:gd name="connsiteY2-26" fmla="*/ 5760000 h 5760000"/>
                <a:gd name="connsiteX3-27" fmla="*/ 0 w 6660000"/>
                <a:gd name="connsiteY3-28" fmla="*/ 0 h 5760000"/>
                <a:gd name="connsiteX0-29" fmla="*/ 6660000 w 6660000"/>
                <a:gd name="connsiteY0-30" fmla="*/ 5760000 h 5760000"/>
                <a:gd name="connsiteX1-31" fmla="*/ 0 w 6660000"/>
                <a:gd name="connsiteY1-32" fmla="*/ 5760000 h 5760000"/>
                <a:gd name="connsiteX2-33" fmla="*/ 0 w 6660000"/>
                <a:gd name="connsiteY2-34" fmla="*/ 0 h 5760000"/>
              </a:gdLst>
              <a:ahLst/>
              <a:cxnLst>
                <a:cxn ang="0">
                  <a:pos x="connsiteX0-1" y="connsiteY0-2"/>
                </a:cxn>
                <a:cxn ang="0">
                  <a:pos x="connsiteX1-3" y="connsiteY1-4"/>
                </a:cxn>
                <a:cxn ang="0">
                  <a:pos x="connsiteX2-5" y="connsiteY2-6"/>
                </a:cxn>
              </a:cxnLst>
              <a:rect l="l" t="t" r="r" b="b"/>
              <a:pathLst>
                <a:path w="6660000" h="5760000">
                  <a:moveTo>
                    <a:pt x="6660000" y="5760000"/>
                  </a:moveTo>
                  <a:lnTo>
                    <a:pt x="0" y="5760000"/>
                  </a:lnTo>
                  <a:lnTo>
                    <a:pt x="0"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5"/>
            <p:cNvSpPr/>
            <p:nvPr userDrawn="1"/>
          </p:nvSpPr>
          <p:spPr>
            <a:xfrm rot="10800000" flipV="1">
              <a:off x="443748" y="6206254"/>
              <a:ext cx="3330000" cy="0"/>
            </a:xfrm>
            <a:custGeom>
              <a:avLst/>
              <a:gdLst>
                <a:gd name="connsiteX0" fmla="*/ 0 w 6660000"/>
                <a:gd name="connsiteY0" fmla="*/ 0 h 5760000"/>
                <a:gd name="connsiteX1" fmla="*/ 6660000 w 6660000"/>
                <a:gd name="connsiteY1" fmla="*/ 0 h 5760000"/>
                <a:gd name="connsiteX2" fmla="*/ 6660000 w 6660000"/>
                <a:gd name="connsiteY2" fmla="*/ 5760000 h 5760000"/>
                <a:gd name="connsiteX3" fmla="*/ 0 w 6660000"/>
                <a:gd name="connsiteY3" fmla="*/ 5760000 h 5760000"/>
                <a:gd name="connsiteX4" fmla="*/ 0 w 6660000"/>
                <a:gd name="connsiteY4" fmla="*/ 0 h 5760000"/>
                <a:gd name="connsiteX0-1" fmla="*/ 6660000 w 6751440"/>
                <a:gd name="connsiteY0-2" fmla="*/ 0 h 5760000"/>
                <a:gd name="connsiteX1-3" fmla="*/ 6660000 w 6751440"/>
                <a:gd name="connsiteY1-4" fmla="*/ 5760000 h 5760000"/>
                <a:gd name="connsiteX2-5" fmla="*/ 0 w 6751440"/>
                <a:gd name="connsiteY2-6" fmla="*/ 5760000 h 5760000"/>
                <a:gd name="connsiteX3-7" fmla="*/ 0 w 6751440"/>
                <a:gd name="connsiteY3-8" fmla="*/ 0 h 5760000"/>
                <a:gd name="connsiteX4-9" fmla="*/ 6751440 w 6751440"/>
                <a:gd name="connsiteY4-10" fmla="*/ 91440 h 5760000"/>
                <a:gd name="connsiteX0-11" fmla="*/ 6660000 w 6660000"/>
                <a:gd name="connsiteY0-12" fmla="*/ 0 h 5760000"/>
                <a:gd name="connsiteX1-13" fmla="*/ 6660000 w 6660000"/>
                <a:gd name="connsiteY1-14" fmla="*/ 5760000 h 5760000"/>
                <a:gd name="connsiteX2-15" fmla="*/ 0 w 6660000"/>
                <a:gd name="connsiteY2-16" fmla="*/ 5760000 h 5760000"/>
                <a:gd name="connsiteX3-17" fmla="*/ 0 w 6660000"/>
                <a:gd name="connsiteY3-18" fmla="*/ 0 h 5760000"/>
                <a:gd name="connsiteX4-19" fmla="*/ 5068690 w 6660000"/>
                <a:gd name="connsiteY4-20" fmla="*/ 224790 h 5760000"/>
                <a:gd name="connsiteX0-21" fmla="*/ 6660000 w 6660000"/>
                <a:gd name="connsiteY0-22" fmla="*/ 0 h 5760000"/>
                <a:gd name="connsiteX1-23" fmla="*/ 6660000 w 6660000"/>
                <a:gd name="connsiteY1-24" fmla="*/ 5760000 h 5760000"/>
                <a:gd name="connsiteX2-25" fmla="*/ 0 w 6660000"/>
                <a:gd name="connsiteY2-26" fmla="*/ 5760000 h 5760000"/>
                <a:gd name="connsiteX3-27" fmla="*/ 0 w 6660000"/>
                <a:gd name="connsiteY3-28" fmla="*/ 0 h 5760000"/>
                <a:gd name="connsiteX0-29" fmla="*/ 6660000 w 6660000"/>
                <a:gd name="connsiteY0-30" fmla="*/ 5760000 h 5760000"/>
                <a:gd name="connsiteX1-31" fmla="*/ 0 w 6660000"/>
                <a:gd name="connsiteY1-32" fmla="*/ 5760000 h 5760000"/>
                <a:gd name="connsiteX2-33" fmla="*/ 0 w 6660000"/>
                <a:gd name="connsiteY2-34" fmla="*/ 0 h 5760000"/>
                <a:gd name="connsiteX0-35" fmla="*/ 6660000 w 6660000"/>
                <a:gd name="connsiteY0-36" fmla="*/ 0 h 0"/>
                <a:gd name="connsiteX1-37" fmla="*/ 0 w 6660000"/>
                <a:gd name="connsiteY1-38" fmla="*/ 0 h 0"/>
              </a:gdLst>
              <a:ahLst/>
              <a:cxnLst>
                <a:cxn ang="0">
                  <a:pos x="connsiteX0-1" y="connsiteY0-2"/>
                </a:cxn>
                <a:cxn ang="0">
                  <a:pos x="connsiteX1-3" y="connsiteY1-4"/>
                </a:cxn>
              </a:cxnLst>
              <a:rect l="l" t="t" r="r" b="b"/>
              <a:pathLst>
                <a:path w="6660000">
                  <a:moveTo>
                    <a:pt x="6660000" y="0"/>
                  </a:moveTo>
                  <a:lnTo>
                    <a:pt x="0" y="0"/>
                  </a:lnTo>
                </a:path>
              </a:pathLst>
            </a:custGeom>
            <a:solidFill>
              <a:schemeClr val="tx2">
                <a:alpha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alpha val="70000"/>
                  </a:schemeClr>
                </a:solidFill>
              </a:endParaRPr>
            </a:p>
          </p:txBody>
        </p:sp>
        <p:sp>
          <p:nvSpPr>
            <p:cNvPr id="17" name="Rectangle 5"/>
            <p:cNvSpPr/>
            <p:nvPr userDrawn="1"/>
          </p:nvSpPr>
          <p:spPr>
            <a:xfrm rot="10800000" flipV="1">
              <a:off x="3773748" y="446254"/>
              <a:ext cx="0" cy="5760000"/>
            </a:xfrm>
            <a:custGeom>
              <a:avLst/>
              <a:gdLst>
                <a:gd name="connsiteX0" fmla="*/ 0 w 6660000"/>
                <a:gd name="connsiteY0" fmla="*/ 0 h 5760000"/>
                <a:gd name="connsiteX1" fmla="*/ 6660000 w 6660000"/>
                <a:gd name="connsiteY1" fmla="*/ 0 h 5760000"/>
                <a:gd name="connsiteX2" fmla="*/ 6660000 w 6660000"/>
                <a:gd name="connsiteY2" fmla="*/ 5760000 h 5760000"/>
                <a:gd name="connsiteX3" fmla="*/ 0 w 6660000"/>
                <a:gd name="connsiteY3" fmla="*/ 5760000 h 5760000"/>
                <a:gd name="connsiteX4" fmla="*/ 0 w 6660000"/>
                <a:gd name="connsiteY4" fmla="*/ 0 h 5760000"/>
                <a:gd name="connsiteX0-1" fmla="*/ 6660000 w 6751440"/>
                <a:gd name="connsiteY0-2" fmla="*/ 0 h 5760000"/>
                <a:gd name="connsiteX1-3" fmla="*/ 6660000 w 6751440"/>
                <a:gd name="connsiteY1-4" fmla="*/ 5760000 h 5760000"/>
                <a:gd name="connsiteX2-5" fmla="*/ 0 w 6751440"/>
                <a:gd name="connsiteY2-6" fmla="*/ 5760000 h 5760000"/>
                <a:gd name="connsiteX3-7" fmla="*/ 0 w 6751440"/>
                <a:gd name="connsiteY3-8" fmla="*/ 0 h 5760000"/>
                <a:gd name="connsiteX4-9" fmla="*/ 6751440 w 6751440"/>
                <a:gd name="connsiteY4-10" fmla="*/ 91440 h 5760000"/>
                <a:gd name="connsiteX0-11" fmla="*/ 6660000 w 6660000"/>
                <a:gd name="connsiteY0-12" fmla="*/ 0 h 5760000"/>
                <a:gd name="connsiteX1-13" fmla="*/ 6660000 w 6660000"/>
                <a:gd name="connsiteY1-14" fmla="*/ 5760000 h 5760000"/>
                <a:gd name="connsiteX2-15" fmla="*/ 0 w 6660000"/>
                <a:gd name="connsiteY2-16" fmla="*/ 5760000 h 5760000"/>
                <a:gd name="connsiteX3-17" fmla="*/ 0 w 6660000"/>
                <a:gd name="connsiteY3-18" fmla="*/ 0 h 5760000"/>
                <a:gd name="connsiteX4-19" fmla="*/ 5068690 w 6660000"/>
                <a:gd name="connsiteY4-20" fmla="*/ 224790 h 5760000"/>
                <a:gd name="connsiteX0-21" fmla="*/ 6660000 w 6660000"/>
                <a:gd name="connsiteY0-22" fmla="*/ 0 h 5760000"/>
                <a:gd name="connsiteX1-23" fmla="*/ 6660000 w 6660000"/>
                <a:gd name="connsiteY1-24" fmla="*/ 5760000 h 5760000"/>
                <a:gd name="connsiteX2-25" fmla="*/ 0 w 6660000"/>
                <a:gd name="connsiteY2-26" fmla="*/ 5760000 h 5760000"/>
                <a:gd name="connsiteX3-27" fmla="*/ 0 w 6660000"/>
                <a:gd name="connsiteY3-28" fmla="*/ 0 h 5760000"/>
                <a:gd name="connsiteX0-29" fmla="*/ 6660000 w 6660000"/>
                <a:gd name="connsiteY0-30" fmla="*/ 5760000 h 5760000"/>
                <a:gd name="connsiteX1-31" fmla="*/ 0 w 6660000"/>
                <a:gd name="connsiteY1-32" fmla="*/ 5760000 h 5760000"/>
                <a:gd name="connsiteX2-33" fmla="*/ 0 w 6660000"/>
                <a:gd name="connsiteY2-34" fmla="*/ 0 h 5760000"/>
                <a:gd name="connsiteX0-35" fmla="*/ 0 w 0"/>
                <a:gd name="connsiteY0-36" fmla="*/ 5760000 h 5760000"/>
                <a:gd name="connsiteX1-37" fmla="*/ 0 w 0"/>
                <a:gd name="connsiteY1-38" fmla="*/ 0 h 5760000"/>
              </a:gdLst>
              <a:ahLst/>
              <a:cxnLst>
                <a:cxn ang="0">
                  <a:pos x="connsiteX0-1" y="connsiteY0-2"/>
                </a:cxn>
                <a:cxn ang="0">
                  <a:pos x="connsiteX1-3" y="connsiteY1-4"/>
                </a:cxn>
              </a:cxnLst>
              <a:rect l="l" t="t" r="r" b="b"/>
              <a:pathLst>
                <a:path h="5760000">
                  <a:moveTo>
                    <a:pt x="0" y="5760000"/>
                  </a:moveTo>
                  <a:lnTo>
                    <a:pt x="0" y="0"/>
                  </a:lnTo>
                </a:path>
              </a:pathLst>
            </a:custGeom>
            <a:solidFill>
              <a:schemeClr val="tx2">
                <a:alpha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3 Columns">
    <p:spTree>
      <p:nvGrpSpPr>
        <p:cNvPr id="1" name=""/>
        <p:cNvGrpSpPr/>
        <p:nvPr/>
      </p:nvGrpSpPr>
      <p:grpSpPr>
        <a:xfrm>
          <a:off x="0" y="0"/>
          <a:ext cx="0" cy="0"/>
          <a:chOff x="0" y="0"/>
          <a:chExt cx="0" cy="0"/>
        </a:xfrm>
      </p:grpSpPr>
      <p:sp>
        <p:nvSpPr>
          <p:cNvPr id="7" name="Title 1"/>
          <p:cNvSpPr>
            <a:spLocks noGrp="1"/>
          </p:cNvSpPr>
          <p:nvPr>
            <p:ph type="title"/>
          </p:nvPr>
        </p:nvSpPr>
        <p:spPr>
          <a:xfrm>
            <a:off x="1082675" y="531815"/>
            <a:ext cx="10026650" cy="696910"/>
          </a:xfrm>
        </p:spPr>
        <p:txBody>
          <a:bodyPr wrap="square" anchor="b" anchorCtr="0">
            <a:normAutofit/>
          </a:bodyPr>
          <a:lstStyle>
            <a:lvl1pPr algn="ctr">
              <a:defRPr/>
            </a:lvl1pPr>
          </a:lstStyle>
          <a:p>
            <a:pPr algn="ctr"/>
            <a:endParaRPr lang="en-US" dirty="0"/>
          </a:p>
        </p:txBody>
      </p:sp>
      <p:cxnSp>
        <p:nvCxnSpPr>
          <p:cNvPr id="8" name="Straight Connector 7"/>
          <p:cNvCxnSpPr/>
          <p:nvPr userDrawn="1"/>
        </p:nvCxnSpPr>
        <p:spPr>
          <a:xfrm>
            <a:off x="5819649" y="1680433"/>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6" name="Text Placeholder 23"/>
          <p:cNvSpPr>
            <a:spLocks noGrp="1"/>
          </p:cNvSpPr>
          <p:nvPr>
            <p:ph type="body" sz="quarter" idx="13" hasCustomPrompt="1"/>
          </p:nvPr>
        </p:nvSpPr>
        <p:spPr>
          <a:xfrm>
            <a:off x="1001992" y="2112353"/>
            <a:ext cx="3303394" cy="552450"/>
          </a:xfrm>
        </p:spPr>
        <p:txBody>
          <a:bodyPr>
            <a:normAutofit/>
          </a:bodyPr>
          <a:lstStyle>
            <a:lvl1pPr marL="0" indent="0">
              <a:buNone/>
              <a:defRPr sz="2400" b="1">
                <a:solidFill>
                  <a:schemeClr val="accent5">
                    <a:lumMod val="60000"/>
                    <a:lumOff val="40000"/>
                  </a:schemeClr>
                </a:solidFill>
                <a:effectLst/>
              </a:defRPr>
            </a:lvl1pPr>
          </a:lstStyle>
          <a:p>
            <a:pPr lvl="0"/>
            <a:r>
              <a:rPr lang="en-US" dirty="0"/>
              <a:t>Click to add subtitle</a:t>
            </a:r>
            <a:endParaRPr lang="en-US" dirty="0"/>
          </a:p>
        </p:txBody>
      </p:sp>
      <p:sp>
        <p:nvSpPr>
          <p:cNvPr id="29" name="Text Placeholder 25"/>
          <p:cNvSpPr>
            <a:spLocks noGrp="1"/>
          </p:cNvSpPr>
          <p:nvPr>
            <p:ph type="body" sz="quarter" idx="14" hasCustomPrompt="1"/>
          </p:nvPr>
        </p:nvSpPr>
        <p:spPr>
          <a:xfrm>
            <a:off x="1001641" y="2664768"/>
            <a:ext cx="3303659" cy="3215781"/>
          </a:xfrm>
        </p:spPr>
        <p:txBody>
          <a:bodyPr>
            <a:normAutofit/>
          </a:bodyPr>
          <a:lstStyle>
            <a:lvl1pPr marL="285750" indent="-285750">
              <a:buClr>
                <a:schemeClr val="accent5"/>
              </a:buClr>
              <a:buFont typeface="Arial" panose="020B0604020202020204" pitchFamily="34" charset="0"/>
              <a:buChar char="•"/>
              <a:defRPr sz="1800">
                <a:solidFill>
                  <a:schemeClr val="tx1"/>
                </a:solidFill>
              </a:defRPr>
            </a:lvl1pPr>
          </a:lstStyle>
          <a:p>
            <a:pPr lvl="0"/>
            <a:r>
              <a:rPr lang="en-US" dirty="0"/>
              <a:t>Click to insert text</a:t>
            </a:r>
            <a:endParaRPr lang="en-US" dirty="0"/>
          </a:p>
        </p:txBody>
      </p:sp>
      <p:sp>
        <p:nvSpPr>
          <p:cNvPr id="48" name="Text Placeholder 23"/>
          <p:cNvSpPr>
            <a:spLocks noGrp="1"/>
          </p:cNvSpPr>
          <p:nvPr>
            <p:ph type="body" sz="quarter" idx="19" hasCustomPrompt="1"/>
          </p:nvPr>
        </p:nvSpPr>
        <p:spPr>
          <a:xfrm>
            <a:off x="4453829" y="2112353"/>
            <a:ext cx="3303394" cy="552450"/>
          </a:xfrm>
        </p:spPr>
        <p:txBody>
          <a:bodyPr>
            <a:normAutofit/>
          </a:bodyPr>
          <a:lstStyle>
            <a:lvl1pPr marL="0" indent="0">
              <a:buNone/>
              <a:defRPr sz="2400" b="1">
                <a:solidFill>
                  <a:schemeClr val="accent5">
                    <a:lumMod val="60000"/>
                    <a:lumOff val="40000"/>
                  </a:schemeClr>
                </a:solidFill>
                <a:effectLst/>
              </a:defRPr>
            </a:lvl1pPr>
          </a:lstStyle>
          <a:p>
            <a:pPr lvl="0"/>
            <a:r>
              <a:rPr lang="en-US" dirty="0"/>
              <a:t>Click to add subtitle</a:t>
            </a:r>
            <a:endParaRPr lang="en-US" dirty="0"/>
          </a:p>
        </p:txBody>
      </p:sp>
      <p:sp>
        <p:nvSpPr>
          <p:cNvPr id="31" name="Text Placeholder 25"/>
          <p:cNvSpPr>
            <a:spLocks noGrp="1"/>
          </p:cNvSpPr>
          <p:nvPr>
            <p:ph type="body" sz="quarter" idx="16" hasCustomPrompt="1"/>
          </p:nvPr>
        </p:nvSpPr>
        <p:spPr>
          <a:xfrm>
            <a:off x="4453478" y="2664768"/>
            <a:ext cx="3303659" cy="3215781"/>
          </a:xfrm>
        </p:spPr>
        <p:txBody>
          <a:bodyPr>
            <a:normAutofit/>
          </a:bodyPr>
          <a:lstStyle>
            <a:lvl1pPr marL="285750" indent="-285750">
              <a:buClr>
                <a:schemeClr val="accent5"/>
              </a:buClr>
              <a:buFont typeface="Arial" panose="020B0604020202020204" pitchFamily="34" charset="0"/>
              <a:buChar char="•"/>
              <a:defRPr sz="1800">
                <a:solidFill>
                  <a:schemeClr val="tx1"/>
                </a:solidFill>
              </a:defRPr>
            </a:lvl1pPr>
          </a:lstStyle>
          <a:p>
            <a:pPr lvl="0"/>
            <a:r>
              <a:rPr lang="en-US" dirty="0"/>
              <a:t>Click to insert text</a:t>
            </a:r>
            <a:endParaRPr lang="en-US" dirty="0"/>
          </a:p>
        </p:txBody>
      </p:sp>
      <p:sp>
        <p:nvSpPr>
          <p:cNvPr id="49" name="Text Placeholder 23"/>
          <p:cNvSpPr>
            <a:spLocks noGrp="1"/>
          </p:cNvSpPr>
          <p:nvPr>
            <p:ph type="body" sz="quarter" idx="20" hasCustomPrompt="1"/>
          </p:nvPr>
        </p:nvSpPr>
        <p:spPr>
          <a:xfrm>
            <a:off x="7905931" y="2112353"/>
            <a:ext cx="3303394" cy="552450"/>
          </a:xfrm>
        </p:spPr>
        <p:txBody>
          <a:bodyPr>
            <a:normAutofit/>
          </a:bodyPr>
          <a:lstStyle>
            <a:lvl1pPr marL="0" indent="0">
              <a:buNone/>
              <a:defRPr sz="2400" b="1">
                <a:solidFill>
                  <a:schemeClr val="accent5">
                    <a:lumMod val="60000"/>
                    <a:lumOff val="40000"/>
                  </a:schemeClr>
                </a:solidFill>
                <a:effectLst/>
              </a:defRPr>
            </a:lvl1pPr>
          </a:lstStyle>
          <a:p>
            <a:pPr lvl="0"/>
            <a:r>
              <a:rPr lang="en-US" dirty="0"/>
              <a:t>Click to add subtitle</a:t>
            </a:r>
            <a:endParaRPr lang="en-US" dirty="0"/>
          </a:p>
        </p:txBody>
      </p:sp>
      <p:sp>
        <p:nvSpPr>
          <p:cNvPr id="33" name="Text Placeholder 25"/>
          <p:cNvSpPr>
            <a:spLocks noGrp="1"/>
          </p:cNvSpPr>
          <p:nvPr>
            <p:ph type="body" sz="quarter" idx="18" hasCustomPrompt="1"/>
          </p:nvPr>
        </p:nvSpPr>
        <p:spPr>
          <a:xfrm>
            <a:off x="7905666" y="2651053"/>
            <a:ext cx="3303659" cy="3215781"/>
          </a:xfrm>
        </p:spPr>
        <p:txBody>
          <a:bodyPr>
            <a:normAutofit/>
          </a:bodyPr>
          <a:lstStyle>
            <a:lvl1pPr marL="285750" indent="-285750">
              <a:buClr>
                <a:schemeClr val="accent5"/>
              </a:buClr>
              <a:buFont typeface="Arial" panose="020B0604020202020204" pitchFamily="34" charset="0"/>
              <a:buChar char="•"/>
              <a:defRPr sz="1800">
                <a:solidFill>
                  <a:schemeClr val="tx1"/>
                </a:solidFill>
              </a:defRPr>
            </a:lvl1pPr>
          </a:lstStyle>
          <a:p>
            <a:pPr lvl="0"/>
            <a:r>
              <a:rPr lang="en-US" dirty="0"/>
              <a:t>Click to insert text</a:t>
            </a:r>
            <a:endParaRPr lang="en-US" dirty="0"/>
          </a:p>
        </p:txBody>
      </p:sp>
      <p:sp>
        <p:nvSpPr>
          <p:cNvPr id="9"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0"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1"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grpSp>
        <p:nvGrpSpPr>
          <p:cNvPr id="50" name="Group 49"/>
          <p:cNvGrpSpPr/>
          <p:nvPr userDrawn="1"/>
        </p:nvGrpSpPr>
        <p:grpSpPr>
          <a:xfrm rot="5400000">
            <a:off x="3072531" y="-2496283"/>
            <a:ext cx="6034235" cy="11610702"/>
            <a:chOff x="443748" y="446254"/>
            <a:chExt cx="3330000" cy="5760000"/>
          </a:xfrm>
        </p:grpSpPr>
        <p:sp>
          <p:nvSpPr>
            <p:cNvPr id="51" name="Rectangle 5"/>
            <p:cNvSpPr/>
            <p:nvPr userDrawn="1"/>
          </p:nvSpPr>
          <p:spPr>
            <a:xfrm flipV="1">
              <a:off x="443748" y="446254"/>
              <a:ext cx="3330000" cy="5760000"/>
            </a:xfrm>
            <a:custGeom>
              <a:avLst/>
              <a:gdLst>
                <a:gd name="connsiteX0" fmla="*/ 0 w 6660000"/>
                <a:gd name="connsiteY0" fmla="*/ 0 h 5760000"/>
                <a:gd name="connsiteX1" fmla="*/ 6660000 w 6660000"/>
                <a:gd name="connsiteY1" fmla="*/ 0 h 5760000"/>
                <a:gd name="connsiteX2" fmla="*/ 6660000 w 6660000"/>
                <a:gd name="connsiteY2" fmla="*/ 5760000 h 5760000"/>
                <a:gd name="connsiteX3" fmla="*/ 0 w 6660000"/>
                <a:gd name="connsiteY3" fmla="*/ 5760000 h 5760000"/>
                <a:gd name="connsiteX4" fmla="*/ 0 w 6660000"/>
                <a:gd name="connsiteY4" fmla="*/ 0 h 5760000"/>
                <a:gd name="connsiteX0-1" fmla="*/ 6660000 w 6751440"/>
                <a:gd name="connsiteY0-2" fmla="*/ 0 h 5760000"/>
                <a:gd name="connsiteX1-3" fmla="*/ 6660000 w 6751440"/>
                <a:gd name="connsiteY1-4" fmla="*/ 5760000 h 5760000"/>
                <a:gd name="connsiteX2-5" fmla="*/ 0 w 6751440"/>
                <a:gd name="connsiteY2-6" fmla="*/ 5760000 h 5760000"/>
                <a:gd name="connsiteX3-7" fmla="*/ 0 w 6751440"/>
                <a:gd name="connsiteY3-8" fmla="*/ 0 h 5760000"/>
                <a:gd name="connsiteX4-9" fmla="*/ 6751440 w 6751440"/>
                <a:gd name="connsiteY4-10" fmla="*/ 91440 h 5760000"/>
                <a:gd name="connsiteX0-11" fmla="*/ 6660000 w 6660000"/>
                <a:gd name="connsiteY0-12" fmla="*/ 0 h 5760000"/>
                <a:gd name="connsiteX1-13" fmla="*/ 6660000 w 6660000"/>
                <a:gd name="connsiteY1-14" fmla="*/ 5760000 h 5760000"/>
                <a:gd name="connsiteX2-15" fmla="*/ 0 w 6660000"/>
                <a:gd name="connsiteY2-16" fmla="*/ 5760000 h 5760000"/>
                <a:gd name="connsiteX3-17" fmla="*/ 0 w 6660000"/>
                <a:gd name="connsiteY3-18" fmla="*/ 0 h 5760000"/>
                <a:gd name="connsiteX4-19" fmla="*/ 5068690 w 6660000"/>
                <a:gd name="connsiteY4-20" fmla="*/ 224790 h 5760000"/>
                <a:gd name="connsiteX0-21" fmla="*/ 6660000 w 6660000"/>
                <a:gd name="connsiteY0-22" fmla="*/ 0 h 5760000"/>
                <a:gd name="connsiteX1-23" fmla="*/ 6660000 w 6660000"/>
                <a:gd name="connsiteY1-24" fmla="*/ 5760000 h 5760000"/>
                <a:gd name="connsiteX2-25" fmla="*/ 0 w 6660000"/>
                <a:gd name="connsiteY2-26" fmla="*/ 5760000 h 5760000"/>
                <a:gd name="connsiteX3-27" fmla="*/ 0 w 6660000"/>
                <a:gd name="connsiteY3-28" fmla="*/ 0 h 5760000"/>
                <a:gd name="connsiteX0-29" fmla="*/ 6660000 w 6660000"/>
                <a:gd name="connsiteY0-30" fmla="*/ 5760000 h 5760000"/>
                <a:gd name="connsiteX1-31" fmla="*/ 0 w 6660000"/>
                <a:gd name="connsiteY1-32" fmla="*/ 5760000 h 5760000"/>
                <a:gd name="connsiteX2-33" fmla="*/ 0 w 6660000"/>
                <a:gd name="connsiteY2-34" fmla="*/ 0 h 5760000"/>
              </a:gdLst>
              <a:ahLst/>
              <a:cxnLst>
                <a:cxn ang="0">
                  <a:pos x="connsiteX0-1" y="connsiteY0-2"/>
                </a:cxn>
                <a:cxn ang="0">
                  <a:pos x="connsiteX1-3" y="connsiteY1-4"/>
                </a:cxn>
                <a:cxn ang="0">
                  <a:pos x="connsiteX2-5" y="connsiteY2-6"/>
                </a:cxn>
              </a:cxnLst>
              <a:rect l="l" t="t" r="r" b="b"/>
              <a:pathLst>
                <a:path w="6660000" h="5760000">
                  <a:moveTo>
                    <a:pt x="6660000" y="5760000"/>
                  </a:moveTo>
                  <a:lnTo>
                    <a:pt x="0" y="5760000"/>
                  </a:lnTo>
                  <a:lnTo>
                    <a:pt x="0"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
            <p:cNvSpPr/>
            <p:nvPr userDrawn="1"/>
          </p:nvSpPr>
          <p:spPr>
            <a:xfrm rot="10800000" flipV="1">
              <a:off x="443748" y="6206254"/>
              <a:ext cx="3330000" cy="0"/>
            </a:xfrm>
            <a:custGeom>
              <a:avLst/>
              <a:gdLst>
                <a:gd name="connsiteX0" fmla="*/ 0 w 6660000"/>
                <a:gd name="connsiteY0" fmla="*/ 0 h 5760000"/>
                <a:gd name="connsiteX1" fmla="*/ 6660000 w 6660000"/>
                <a:gd name="connsiteY1" fmla="*/ 0 h 5760000"/>
                <a:gd name="connsiteX2" fmla="*/ 6660000 w 6660000"/>
                <a:gd name="connsiteY2" fmla="*/ 5760000 h 5760000"/>
                <a:gd name="connsiteX3" fmla="*/ 0 w 6660000"/>
                <a:gd name="connsiteY3" fmla="*/ 5760000 h 5760000"/>
                <a:gd name="connsiteX4" fmla="*/ 0 w 6660000"/>
                <a:gd name="connsiteY4" fmla="*/ 0 h 5760000"/>
                <a:gd name="connsiteX0-1" fmla="*/ 6660000 w 6751440"/>
                <a:gd name="connsiteY0-2" fmla="*/ 0 h 5760000"/>
                <a:gd name="connsiteX1-3" fmla="*/ 6660000 w 6751440"/>
                <a:gd name="connsiteY1-4" fmla="*/ 5760000 h 5760000"/>
                <a:gd name="connsiteX2-5" fmla="*/ 0 w 6751440"/>
                <a:gd name="connsiteY2-6" fmla="*/ 5760000 h 5760000"/>
                <a:gd name="connsiteX3-7" fmla="*/ 0 w 6751440"/>
                <a:gd name="connsiteY3-8" fmla="*/ 0 h 5760000"/>
                <a:gd name="connsiteX4-9" fmla="*/ 6751440 w 6751440"/>
                <a:gd name="connsiteY4-10" fmla="*/ 91440 h 5760000"/>
                <a:gd name="connsiteX0-11" fmla="*/ 6660000 w 6660000"/>
                <a:gd name="connsiteY0-12" fmla="*/ 0 h 5760000"/>
                <a:gd name="connsiteX1-13" fmla="*/ 6660000 w 6660000"/>
                <a:gd name="connsiteY1-14" fmla="*/ 5760000 h 5760000"/>
                <a:gd name="connsiteX2-15" fmla="*/ 0 w 6660000"/>
                <a:gd name="connsiteY2-16" fmla="*/ 5760000 h 5760000"/>
                <a:gd name="connsiteX3-17" fmla="*/ 0 w 6660000"/>
                <a:gd name="connsiteY3-18" fmla="*/ 0 h 5760000"/>
                <a:gd name="connsiteX4-19" fmla="*/ 5068690 w 6660000"/>
                <a:gd name="connsiteY4-20" fmla="*/ 224790 h 5760000"/>
                <a:gd name="connsiteX0-21" fmla="*/ 6660000 w 6660000"/>
                <a:gd name="connsiteY0-22" fmla="*/ 0 h 5760000"/>
                <a:gd name="connsiteX1-23" fmla="*/ 6660000 w 6660000"/>
                <a:gd name="connsiteY1-24" fmla="*/ 5760000 h 5760000"/>
                <a:gd name="connsiteX2-25" fmla="*/ 0 w 6660000"/>
                <a:gd name="connsiteY2-26" fmla="*/ 5760000 h 5760000"/>
                <a:gd name="connsiteX3-27" fmla="*/ 0 w 6660000"/>
                <a:gd name="connsiteY3-28" fmla="*/ 0 h 5760000"/>
                <a:gd name="connsiteX0-29" fmla="*/ 6660000 w 6660000"/>
                <a:gd name="connsiteY0-30" fmla="*/ 5760000 h 5760000"/>
                <a:gd name="connsiteX1-31" fmla="*/ 0 w 6660000"/>
                <a:gd name="connsiteY1-32" fmla="*/ 5760000 h 5760000"/>
                <a:gd name="connsiteX2-33" fmla="*/ 0 w 6660000"/>
                <a:gd name="connsiteY2-34" fmla="*/ 0 h 5760000"/>
                <a:gd name="connsiteX0-35" fmla="*/ 6660000 w 6660000"/>
                <a:gd name="connsiteY0-36" fmla="*/ 0 h 0"/>
                <a:gd name="connsiteX1-37" fmla="*/ 0 w 6660000"/>
                <a:gd name="connsiteY1-38" fmla="*/ 0 h 0"/>
              </a:gdLst>
              <a:ahLst/>
              <a:cxnLst>
                <a:cxn ang="0">
                  <a:pos x="connsiteX0-1" y="connsiteY0-2"/>
                </a:cxn>
                <a:cxn ang="0">
                  <a:pos x="connsiteX1-3" y="connsiteY1-4"/>
                </a:cxn>
              </a:cxnLst>
              <a:rect l="l" t="t" r="r" b="b"/>
              <a:pathLst>
                <a:path w="6660000">
                  <a:moveTo>
                    <a:pt x="6660000" y="0"/>
                  </a:moveTo>
                  <a:lnTo>
                    <a:pt x="0" y="0"/>
                  </a:lnTo>
                </a:path>
              </a:pathLst>
            </a:custGeom>
            <a:solidFill>
              <a:schemeClr val="tx2">
                <a:alpha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alpha val="70000"/>
                  </a:schemeClr>
                </a:solidFill>
              </a:endParaRPr>
            </a:p>
          </p:txBody>
        </p:sp>
        <p:sp>
          <p:nvSpPr>
            <p:cNvPr id="53" name="Rectangle 5"/>
            <p:cNvSpPr/>
            <p:nvPr userDrawn="1"/>
          </p:nvSpPr>
          <p:spPr>
            <a:xfrm rot="10800000" flipV="1">
              <a:off x="3773748" y="446254"/>
              <a:ext cx="0" cy="5760000"/>
            </a:xfrm>
            <a:custGeom>
              <a:avLst/>
              <a:gdLst>
                <a:gd name="connsiteX0" fmla="*/ 0 w 6660000"/>
                <a:gd name="connsiteY0" fmla="*/ 0 h 5760000"/>
                <a:gd name="connsiteX1" fmla="*/ 6660000 w 6660000"/>
                <a:gd name="connsiteY1" fmla="*/ 0 h 5760000"/>
                <a:gd name="connsiteX2" fmla="*/ 6660000 w 6660000"/>
                <a:gd name="connsiteY2" fmla="*/ 5760000 h 5760000"/>
                <a:gd name="connsiteX3" fmla="*/ 0 w 6660000"/>
                <a:gd name="connsiteY3" fmla="*/ 5760000 h 5760000"/>
                <a:gd name="connsiteX4" fmla="*/ 0 w 6660000"/>
                <a:gd name="connsiteY4" fmla="*/ 0 h 5760000"/>
                <a:gd name="connsiteX0-1" fmla="*/ 6660000 w 6751440"/>
                <a:gd name="connsiteY0-2" fmla="*/ 0 h 5760000"/>
                <a:gd name="connsiteX1-3" fmla="*/ 6660000 w 6751440"/>
                <a:gd name="connsiteY1-4" fmla="*/ 5760000 h 5760000"/>
                <a:gd name="connsiteX2-5" fmla="*/ 0 w 6751440"/>
                <a:gd name="connsiteY2-6" fmla="*/ 5760000 h 5760000"/>
                <a:gd name="connsiteX3-7" fmla="*/ 0 w 6751440"/>
                <a:gd name="connsiteY3-8" fmla="*/ 0 h 5760000"/>
                <a:gd name="connsiteX4-9" fmla="*/ 6751440 w 6751440"/>
                <a:gd name="connsiteY4-10" fmla="*/ 91440 h 5760000"/>
                <a:gd name="connsiteX0-11" fmla="*/ 6660000 w 6660000"/>
                <a:gd name="connsiteY0-12" fmla="*/ 0 h 5760000"/>
                <a:gd name="connsiteX1-13" fmla="*/ 6660000 w 6660000"/>
                <a:gd name="connsiteY1-14" fmla="*/ 5760000 h 5760000"/>
                <a:gd name="connsiteX2-15" fmla="*/ 0 w 6660000"/>
                <a:gd name="connsiteY2-16" fmla="*/ 5760000 h 5760000"/>
                <a:gd name="connsiteX3-17" fmla="*/ 0 w 6660000"/>
                <a:gd name="connsiteY3-18" fmla="*/ 0 h 5760000"/>
                <a:gd name="connsiteX4-19" fmla="*/ 5068690 w 6660000"/>
                <a:gd name="connsiteY4-20" fmla="*/ 224790 h 5760000"/>
                <a:gd name="connsiteX0-21" fmla="*/ 6660000 w 6660000"/>
                <a:gd name="connsiteY0-22" fmla="*/ 0 h 5760000"/>
                <a:gd name="connsiteX1-23" fmla="*/ 6660000 w 6660000"/>
                <a:gd name="connsiteY1-24" fmla="*/ 5760000 h 5760000"/>
                <a:gd name="connsiteX2-25" fmla="*/ 0 w 6660000"/>
                <a:gd name="connsiteY2-26" fmla="*/ 5760000 h 5760000"/>
                <a:gd name="connsiteX3-27" fmla="*/ 0 w 6660000"/>
                <a:gd name="connsiteY3-28" fmla="*/ 0 h 5760000"/>
                <a:gd name="connsiteX0-29" fmla="*/ 6660000 w 6660000"/>
                <a:gd name="connsiteY0-30" fmla="*/ 5760000 h 5760000"/>
                <a:gd name="connsiteX1-31" fmla="*/ 0 w 6660000"/>
                <a:gd name="connsiteY1-32" fmla="*/ 5760000 h 5760000"/>
                <a:gd name="connsiteX2-33" fmla="*/ 0 w 6660000"/>
                <a:gd name="connsiteY2-34" fmla="*/ 0 h 5760000"/>
                <a:gd name="connsiteX0-35" fmla="*/ 0 w 0"/>
                <a:gd name="connsiteY0-36" fmla="*/ 5760000 h 5760000"/>
                <a:gd name="connsiteX1-37" fmla="*/ 0 w 0"/>
                <a:gd name="connsiteY1-38" fmla="*/ 0 h 5760000"/>
              </a:gdLst>
              <a:ahLst/>
              <a:cxnLst>
                <a:cxn ang="0">
                  <a:pos x="connsiteX0-1" y="connsiteY0-2"/>
                </a:cxn>
                <a:cxn ang="0">
                  <a:pos x="connsiteX1-3" y="connsiteY1-4"/>
                </a:cxn>
              </a:cxnLst>
              <a:rect l="l" t="t" r="r" b="b"/>
              <a:pathLst>
                <a:path h="5760000">
                  <a:moveTo>
                    <a:pt x="0" y="5760000"/>
                  </a:moveTo>
                  <a:lnTo>
                    <a:pt x="0" y="0"/>
                  </a:lnTo>
                </a:path>
              </a:pathLst>
            </a:custGeom>
            <a:solidFill>
              <a:schemeClr val="tx2">
                <a:alpha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sp>
        <p:nvSpPr>
          <p:cNvPr id="7" name="Title 1"/>
          <p:cNvSpPr>
            <a:spLocks noGrp="1"/>
          </p:cNvSpPr>
          <p:nvPr>
            <p:ph type="title"/>
          </p:nvPr>
        </p:nvSpPr>
        <p:spPr>
          <a:xfrm>
            <a:off x="1080000" y="540000"/>
            <a:ext cx="3345950" cy="2303213"/>
          </a:xfrm>
        </p:spPr>
        <p:txBody>
          <a:bodyPr anchor="ctr" anchorCtr="0"/>
          <a:lstStyle>
            <a:lvl1pPr algn="ctr">
              <a:defRPr/>
            </a:lvl1pPr>
          </a:lstStyle>
          <a:p>
            <a:pPr algn="ctr"/>
            <a:endParaRPr lang="en-US" dirty="0"/>
          </a:p>
        </p:txBody>
      </p:sp>
      <p:cxnSp>
        <p:nvCxnSpPr>
          <p:cNvPr id="8" name="Straight Connector 7"/>
          <p:cNvCxnSpPr/>
          <p:nvPr userDrawn="1"/>
        </p:nvCxnSpPr>
        <p:spPr>
          <a:xfrm rot="5400000">
            <a:off x="4714750" y="1691606"/>
            <a:ext cx="540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ontent Placeholder 2"/>
          <p:cNvSpPr>
            <a:spLocks noGrp="1"/>
          </p:cNvSpPr>
          <p:nvPr>
            <p:ph idx="1"/>
          </p:nvPr>
        </p:nvSpPr>
        <p:spPr>
          <a:xfrm>
            <a:off x="5543552" y="540000"/>
            <a:ext cx="6107460" cy="2303213"/>
          </a:xfrm>
        </p:spPr>
        <p:txBody>
          <a:bodyPr anchor="ctr">
            <a:normAutofit/>
          </a:bodyPr>
          <a:lstStyle>
            <a:lvl1pPr marL="0" indent="0" algn="l">
              <a:buNone/>
              <a:defRPr/>
            </a:lvl1pPr>
          </a:lstStyle>
          <a:p>
            <a:endParaRPr lang="en-US" dirty="0"/>
          </a:p>
        </p:txBody>
      </p:sp>
      <p:sp>
        <p:nvSpPr>
          <p:cNvPr id="10" name="Rectangle 9"/>
          <p:cNvSpPr/>
          <p:nvPr userDrawn="1"/>
        </p:nvSpPr>
        <p:spPr>
          <a:xfrm>
            <a:off x="0" y="3429000"/>
            <a:ext cx="12192000" cy="3428999"/>
          </a:xfrm>
          <a:prstGeom prst="rect">
            <a:avLst/>
          </a:prstGeom>
          <a:solidFill>
            <a:schemeClr val="bg1">
              <a:alpha val="2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alpha val="30000"/>
                </a:prstClr>
              </a:solidFill>
              <a:effectLst/>
              <a:uLnTx/>
              <a:uFillTx/>
              <a:latin typeface="Avenir Next LT Pro Light"/>
              <a:ea typeface="+mn-ea"/>
              <a:cs typeface="+mn-cs"/>
            </a:endParaRPr>
          </a:p>
        </p:txBody>
      </p:sp>
      <p:sp>
        <p:nvSpPr>
          <p:cNvPr id="23" name="Picture Placeholder 18"/>
          <p:cNvSpPr>
            <a:spLocks noGrp="1"/>
          </p:cNvSpPr>
          <p:nvPr>
            <p:ph type="pic" sz="quarter" idx="13" hasCustomPrompt="1"/>
          </p:nvPr>
        </p:nvSpPr>
        <p:spPr>
          <a:xfrm>
            <a:off x="541338" y="4011613"/>
            <a:ext cx="2578100" cy="2303462"/>
          </a:xfrm>
        </p:spPr>
        <p:txBody>
          <a:bodyPr/>
          <a:lstStyle>
            <a:lvl1pPr marL="0" indent="0" algn="ctr">
              <a:buNone/>
              <a:defRPr/>
            </a:lvl1pPr>
          </a:lstStyle>
          <a:p>
            <a:r>
              <a:rPr lang="en-US" dirty="0"/>
              <a:t>Click to add photo</a:t>
            </a:r>
            <a:endParaRPr lang="en-US" dirty="0"/>
          </a:p>
        </p:txBody>
      </p:sp>
      <p:sp>
        <p:nvSpPr>
          <p:cNvPr id="24" name="Picture Placeholder 18"/>
          <p:cNvSpPr>
            <a:spLocks noGrp="1"/>
          </p:cNvSpPr>
          <p:nvPr>
            <p:ph type="pic" sz="quarter" idx="14" hasCustomPrompt="1"/>
          </p:nvPr>
        </p:nvSpPr>
        <p:spPr>
          <a:xfrm>
            <a:off x="3384863" y="4011331"/>
            <a:ext cx="2578100" cy="2303462"/>
          </a:xfrm>
        </p:spPr>
        <p:txBody>
          <a:bodyPr/>
          <a:lstStyle>
            <a:lvl1pPr marL="0" indent="0" algn="ctr">
              <a:buNone/>
              <a:defRPr/>
            </a:lvl1pPr>
          </a:lstStyle>
          <a:p>
            <a:r>
              <a:rPr lang="en-US" dirty="0"/>
              <a:t>Click to add photo</a:t>
            </a:r>
            <a:endParaRPr lang="en-US" dirty="0"/>
          </a:p>
        </p:txBody>
      </p:sp>
      <p:sp>
        <p:nvSpPr>
          <p:cNvPr id="25" name="Picture Placeholder 18"/>
          <p:cNvSpPr>
            <a:spLocks noGrp="1"/>
          </p:cNvSpPr>
          <p:nvPr>
            <p:ph type="pic" sz="quarter" idx="15" hasCustomPrompt="1"/>
          </p:nvPr>
        </p:nvSpPr>
        <p:spPr>
          <a:xfrm>
            <a:off x="6228887" y="4011331"/>
            <a:ext cx="2578100" cy="2303462"/>
          </a:xfrm>
        </p:spPr>
        <p:txBody>
          <a:bodyPr/>
          <a:lstStyle>
            <a:lvl1pPr marL="0" indent="0" algn="ctr">
              <a:buNone/>
              <a:defRPr/>
            </a:lvl1pPr>
          </a:lstStyle>
          <a:p>
            <a:r>
              <a:rPr lang="en-US" dirty="0"/>
              <a:t>Click to add photo</a:t>
            </a:r>
            <a:endParaRPr lang="en-US" dirty="0"/>
          </a:p>
        </p:txBody>
      </p:sp>
      <p:sp>
        <p:nvSpPr>
          <p:cNvPr id="26" name="Picture Placeholder 18"/>
          <p:cNvSpPr>
            <a:spLocks noGrp="1"/>
          </p:cNvSpPr>
          <p:nvPr>
            <p:ph type="pic" sz="quarter" idx="16" hasCustomPrompt="1"/>
          </p:nvPr>
        </p:nvSpPr>
        <p:spPr>
          <a:xfrm>
            <a:off x="9072912" y="4011331"/>
            <a:ext cx="2578100" cy="2303462"/>
          </a:xfrm>
        </p:spPr>
        <p:txBody>
          <a:bodyPr/>
          <a:lstStyle>
            <a:lvl1pPr marL="0" indent="0" algn="ctr">
              <a:buNone/>
              <a:defRPr/>
            </a:lvl1pPr>
          </a:lstStyle>
          <a:p>
            <a:r>
              <a:rPr lang="en-US" dirty="0"/>
              <a:t>Click to add photo</a:t>
            </a:r>
            <a:endParaRPr lang="en-US" dirty="0"/>
          </a:p>
        </p:txBody>
      </p:sp>
      <p:sp>
        <p:nvSpPr>
          <p:cNvPr id="15"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16"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17"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6"/>
          <p:cNvSpPr>
            <a:spLocks noGrp="1"/>
          </p:cNvSpPr>
          <p:nvPr>
            <p:ph type="ctrTitle"/>
          </p:nvPr>
        </p:nvSpPr>
        <p:spPr>
          <a:xfrm>
            <a:off x="3870326" y="1089025"/>
            <a:ext cx="4451349" cy="1532951"/>
          </a:xfrm>
        </p:spPr>
        <p:txBody>
          <a:bodyPr anchor="b"/>
          <a:lstStyle>
            <a:lvl1pPr algn="ctr">
              <a:defRPr/>
            </a:lvl1pPr>
          </a:lstStyle>
          <a:p>
            <a:endParaRPr lang="en-US" dirty="0"/>
          </a:p>
        </p:txBody>
      </p:sp>
      <p:sp>
        <p:nvSpPr>
          <p:cNvPr id="8" name="Subtitle 7"/>
          <p:cNvSpPr>
            <a:spLocks noGrp="1"/>
          </p:cNvSpPr>
          <p:nvPr>
            <p:ph type="subTitle" idx="1"/>
          </p:nvPr>
        </p:nvSpPr>
        <p:spPr>
          <a:xfrm>
            <a:off x="3870326" y="4248000"/>
            <a:ext cx="4451349" cy="1520975"/>
          </a:xfrm>
        </p:spPr>
        <p:txBody>
          <a:bodyPr/>
          <a:lstStyle>
            <a:lvl1pPr marL="0" indent="0" algn="ctr">
              <a:buNone/>
              <a:defRPr i="1"/>
            </a:lvl1pPr>
          </a:lstStyle>
          <a:p>
            <a:endParaRPr lang="en-US" dirty="0"/>
          </a:p>
        </p:txBody>
      </p:sp>
      <p:sp>
        <p:nvSpPr>
          <p:cNvPr id="31" name="Picture Placeholder 28"/>
          <p:cNvSpPr>
            <a:spLocks noGrp="1"/>
          </p:cNvSpPr>
          <p:nvPr>
            <p:ph type="pic" sz="quarter" idx="13" hasCustomPrompt="1"/>
          </p:nvPr>
        </p:nvSpPr>
        <p:spPr>
          <a:xfrm>
            <a:off x="539750" y="539750"/>
            <a:ext cx="2768600" cy="5778500"/>
          </a:xfrm>
        </p:spPr>
        <p:txBody>
          <a:bodyPr/>
          <a:lstStyle>
            <a:lvl1pPr marL="0" indent="0" algn="ctr">
              <a:buNone/>
              <a:defRPr/>
            </a:lvl1pPr>
          </a:lstStyle>
          <a:p>
            <a:r>
              <a:rPr lang="en-US" dirty="0"/>
              <a:t>Click to add photo</a:t>
            </a:r>
            <a:endParaRPr lang="en-US" dirty="0"/>
          </a:p>
        </p:txBody>
      </p:sp>
      <p:sp>
        <p:nvSpPr>
          <p:cNvPr id="32" name="Picture Placeholder 28"/>
          <p:cNvSpPr>
            <a:spLocks noGrp="1"/>
          </p:cNvSpPr>
          <p:nvPr>
            <p:ph type="pic" sz="quarter" idx="14" hasCustomPrompt="1"/>
          </p:nvPr>
        </p:nvSpPr>
        <p:spPr>
          <a:xfrm>
            <a:off x="8883400" y="540000"/>
            <a:ext cx="2768600" cy="5778500"/>
          </a:xfrm>
        </p:spPr>
        <p:txBody>
          <a:bodyPr/>
          <a:lstStyle>
            <a:lvl1pPr marL="0" indent="0" algn="ctr">
              <a:buNone/>
              <a:defRPr/>
            </a:lvl1pPr>
          </a:lstStyle>
          <a:p>
            <a:r>
              <a:rPr lang="en-US" dirty="0"/>
              <a:t>Click to add photo</a:t>
            </a:r>
            <a:endParaRPr lang="en-US" dirty="0"/>
          </a:p>
        </p:txBody>
      </p:sp>
      <p:sp>
        <p:nvSpPr>
          <p:cNvPr id="25" name="Date Placeholder 3"/>
          <p:cNvSpPr>
            <a:spLocks noGrp="1"/>
          </p:cNvSpPr>
          <p:nvPr>
            <p:ph type="dt" sz="half" idx="10"/>
          </p:nvPr>
        </p:nvSpPr>
        <p:spPr>
          <a:xfrm>
            <a:off x="541338" y="6401999"/>
            <a:ext cx="2206625" cy="369332"/>
          </a:xfrm>
        </p:spPr>
        <p:txBody>
          <a:bodyPr/>
          <a:lstStyle>
            <a:lvl1pPr>
              <a:defRPr/>
            </a:lvl1pPr>
          </a:lstStyle>
          <a:p>
            <a:pPr>
              <a:defRPr/>
            </a:pPr>
            <a:r>
              <a:rPr lang="en-US">
                <a:solidFill>
                  <a:prstClr val="white">
                    <a:alpha val="70000"/>
                  </a:prstClr>
                </a:solidFill>
              </a:rPr>
              <a:t>20XX</a:t>
            </a:r>
            <a:endParaRPr lang="en-US" dirty="0">
              <a:solidFill>
                <a:prstClr val="white">
                  <a:alpha val="70000"/>
                </a:prstClr>
              </a:solidFill>
            </a:endParaRPr>
          </a:p>
        </p:txBody>
      </p:sp>
      <p:sp>
        <p:nvSpPr>
          <p:cNvPr id="26" name="Footer Placeholder 4"/>
          <p:cNvSpPr>
            <a:spLocks noGrp="1"/>
          </p:cNvSpPr>
          <p:nvPr>
            <p:ph type="ftr" sz="quarter" idx="11"/>
          </p:nvPr>
        </p:nvSpPr>
        <p:spPr>
          <a:xfrm>
            <a:off x="3308350" y="6401999"/>
            <a:ext cx="5575300" cy="369332"/>
          </a:xfr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rPr>
              <a:t>Presentation Title</a:t>
            </a:r>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
        <p:nvSpPr>
          <p:cNvPr id="27" name="Slide Number Placeholder 5"/>
          <p:cNvSpPr>
            <a:spLocks noGrp="1"/>
          </p:cNvSpPr>
          <p:nvPr>
            <p:ph type="sldNum" sz="quarter" idx="12"/>
          </p:nvPr>
        </p:nvSpPr>
        <p:spPr>
          <a:xfrm>
            <a:off x="9442800" y="6401999"/>
            <a:ext cx="2208212" cy="369332"/>
          </a:xfrm>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grpSp>
        <p:nvGrpSpPr>
          <p:cNvPr id="24" name="Group 23"/>
          <p:cNvGrpSpPr/>
          <p:nvPr userDrawn="1"/>
        </p:nvGrpSpPr>
        <p:grpSpPr>
          <a:xfrm>
            <a:off x="5354952" y="3043393"/>
            <a:ext cx="1481845" cy="787628"/>
            <a:chOff x="4987925" y="2840038"/>
            <a:chExt cx="2216150" cy="1177924"/>
          </a:xfrm>
        </p:grpSpPr>
        <p:sp>
          <p:nvSpPr>
            <p:cNvPr id="28" name="Rectangle 27"/>
            <p:cNvSpPr/>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29" name="Rectangle 28"/>
            <p:cNvSpPr/>
            <p:nvPr/>
          </p:nvSpPr>
          <p:spPr>
            <a:xfrm>
              <a:off x="5750208" y="2992877"/>
              <a:ext cx="972458" cy="919518"/>
            </a:xfrm>
            <a:prstGeom prst="rect">
              <a:avLst/>
            </a:prstGeom>
            <a:no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30" name="Rectangle 29"/>
            <p:cNvSpPr/>
            <p:nvPr/>
          </p:nvSpPr>
          <p:spPr>
            <a:xfrm flipH="1">
              <a:off x="5469335" y="2992877"/>
              <a:ext cx="972458" cy="919518"/>
            </a:xfrm>
            <a:prstGeom prst="rect">
              <a:avLst/>
            </a:prstGeom>
            <a:no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grpSp>
          <p:nvGrpSpPr>
            <p:cNvPr id="33" name="Group 32"/>
            <p:cNvGrpSpPr/>
            <p:nvPr/>
          </p:nvGrpSpPr>
          <p:grpSpPr>
            <a:xfrm>
              <a:off x="5614944" y="3117662"/>
              <a:ext cx="1009280" cy="464739"/>
              <a:chOff x="4432859" y="3200647"/>
              <a:chExt cx="1009280" cy="464739"/>
            </a:xfrm>
          </p:grpSpPr>
          <p:sp>
            <p:nvSpPr>
              <p:cNvPr id="41" name="Freeform: Shape 40"/>
              <p:cNvSpPr/>
              <p:nvPr/>
            </p:nvSpPr>
            <p:spPr>
              <a:xfrm rot="16200000" flipH="1" flipV="1">
                <a:off x="4977400" y="3200647"/>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sp>
            <p:nvSpPr>
              <p:cNvPr id="42" name="Freeform: Shape 41"/>
              <p:cNvSpPr/>
              <p:nvPr/>
            </p:nvSpPr>
            <p:spPr>
              <a:xfrm rot="5400000" flipV="1">
                <a:off x="4432859" y="3200647"/>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grpSp>
        <p:grpSp>
          <p:nvGrpSpPr>
            <p:cNvPr id="34" name="Group 33"/>
            <p:cNvGrpSpPr/>
            <p:nvPr/>
          </p:nvGrpSpPr>
          <p:grpSpPr>
            <a:xfrm>
              <a:off x="5679979" y="2915338"/>
              <a:ext cx="1080000" cy="1080000"/>
              <a:chOff x="4497894" y="2998323"/>
              <a:chExt cx="1080000" cy="1080000"/>
            </a:xfrm>
          </p:grpSpPr>
          <p:grpSp>
            <p:nvGrpSpPr>
              <p:cNvPr id="35" name="Group 34"/>
              <p:cNvGrpSpPr/>
              <p:nvPr/>
            </p:nvGrpSpPr>
            <p:grpSpPr>
              <a:xfrm rot="13500000">
                <a:off x="4805524" y="2998323"/>
                <a:ext cx="464739" cy="1080000"/>
                <a:chOff x="4511184" y="2470620"/>
                <a:chExt cx="464739" cy="1080000"/>
              </a:xfrm>
            </p:grpSpPr>
            <p:sp>
              <p:nvSpPr>
                <p:cNvPr id="39" name="Freeform: Shape 38"/>
                <p:cNvSpPr/>
                <p:nvPr/>
              </p:nvSpPr>
              <p:spPr>
                <a:xfrm rot="2700000" flipH="1" flipV="1">
                  <a:off x="4511184" y="2990814"/>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cxnSp>
              <p:nvCxnSpPr>
                <p:cNvPr id="40" name="Straight Connector 39"/>
                <p:cNvCxnSpPr/>
                <p:nvPr/>
              </p:nvCxnSpPr>
              <p:spPr>
                <a:xfrm flipV="1">
                  <a:off x="4742369" y="2470620"/>
                  <a:ext cx="0" cy="108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p:cNvGrpSpPr/>
              <p:nvPr/>
            </p:nvGrpSpPr>
            <p:grpSpPr>
              <a:xfrm rot="8100000" flipH="1">
                <a:off x="4542572" y="2998323"/>
                <a:ext cx="464739" cy="1080000"/>
                <a:chOff x="4511184" y="2470620"/>
                <a:chExt cx="464739" cy="1080000"/>
              </a:xfrm>
            </p:grpSpPr>
            <p:sp>
              <p:nvSpPr>
                <p:cNvPr id="37" name="Freeform: Shape 36"/>
                <p:cNvSpPr/>
                <p:nvPr/>
              </p:nvSpPr>
              <p:spPr>
                <a:xfrm rot="2700000" flipH="1" flipV="1">
                  <a:off x="4511184" y="2990814"/>
                  <a:ext cx="464739" cy="464739"/>
                </a:xfrm>
                <a:custGeom>
                  <a:avLst/>
                  <a:gdLst>
                    <a:gd name="connsiteX0" fmla="*/ 464132 w 464739"/>
                    <a:gd name="connsiteY0" fmla="*/ 463881 h 464739"/>
                    <a:gd name="connsiteX1" fmla="*/ 463891 w 464739"/>
                    <a:gd name="connsiteY1" fmla="*/ 463892 h 464739"/>
                    <a:gd name="connsiteX2" fmla="*/ 463880 w 464739"/>
                    <a:gd name="connsiteY2" fmla="*/ 464132 h 464739"/>
                    <a:gd name="connsiteX3" fmla="*/ 463651 w 464739"/>
                    <a:gd name="connsiteY3" fmla="*/ 463904 h 464739"/>
                    <a:gd name="connsiteX4" fmla="*/ 446142 w 464739"/>
                    <a:gd name="connsiteY4" fmla="*/ 464739 h 464739"/>
                    <a:gd name="connsiteX5" fmla="*/ 130673 w 464739"/>
                    <a:gd name="connsiteY5" fmla="*/ 334067 h 464739"/>
                    <a:gd name="connsiteX6" fmla="*/ 0 w 464739"/>
                    <a:gd name="connsiteY6" fmla="*/ 18597 h 464739"/>
                    <a:gd name="connsiteX7" fmla="*/ 836 w 464739"/>
                    <a:gd name="connsiteY7" fmla="*/ 1089 h 464739"/>
                    <a:gd name="connsiteX8" fmla="*/ 607 w 464739"/>
                    <a:gd name="connsiteY8" fmla="*/ 859 h 464739"/>
                    <a:gd name="connsiteX9" fmla="*/ 848 w 464739"/>
                    <a:gd name="connsiteY9" fmla="*/ 848 h 464739"/>
                    <a:gd name="connsiteX10" fmla="*/ 859 w 464739"/>
                    <a:gd name="connsiteY10" fmla="*/ 607 h 464739"/>
                    <a:gd name="connsiteX11" fmla="*/ 1089 w 464739"/>
                    <a:gd name="connsiteY11" fmla="*/ 836 h 464739"/>
                    <a:gd name="connsiteX12" fmla="*/ 18597 w 464739"/>
                    <a:gd name="connsiteY12" fmla="*/ 0 h 464739"/>
                    <a:gd name="connsiteX13" fmla="*/ 334067 w 464739"/>
                    <a:gd name="connsiteY13" fmla="*/ 130672 h 464739"/>
                    <a:gd name="connsiteX14" fmla="*/ 464739 w 464739"/>
                    <a:gd name="connsiteY14" fmla="*/ 446142 h 464739"/>
                    <a:gd name="connsiteX15" fmla="*/ 463903 w 464739"/>
                    <a:gd name="connsiteY15" fmla="*/ 463652 h 464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4739" h="464739">
                      <a:moveTo>
                        <a:pt x="464132" y="463881"/>
                      </a:moveTo>
                      <a:lnTo>
                        <a:pt x="463891" y="463892"/>
                      </a:lnTo>
                      <a:lnTo>
                        <a:pt x="463880" y="464132"/>
                      </a:lnTo>
                      <a:lnTo>
                        <a:pt x="463651" y="463904"/>
                      </a:lnTo>
                      <a:lnTo>
                        <a:pt x="446142" y="464739"/>
                      </a:lnTo>
                      <a:cubicBezTo>
                        <a:pt x="331965" y="464739"/>
                        <a:pt x="217787" y="421182"/>
                        <a:pt x="130673" y="334067"/>
                      </a:cubicBezTo>
                      <a:cubicBezTo>
                        <a:pt x="43558" y="246953"/>
                        <a:pt x="1" y="132775"/>
                        <a:pt x="0" y="18597"/>
                      </a:cubicBezTo>
                      <a:lnTo>
                        <a:pt x="836" y="1089"/>
                      </a:lnTo>
                      <a:lnTo>
                        <a:pt x="607" y="859"/>
                      </a:lnTo>
                      <a:lnTo>
                        <a:pt x="848" y="848"/>
                      </a:lnTo>
                      <a:lnTo>
                        <a:pt x="859" y="607"/>
                      </a:lnTo>
                      <a:lnTo>
                        <a:pt x="1089" y="836"/>
                      </a:lnTo>
                      <a:lnTo>
                        <a:pt x="18597" y="0"/>
                      </a:lnTo>
                      <a:cubicBezTo>
                        <a:pt x="132775" y="0"/>
                        <a:pt x="246952" y="43557"/>
                        <a:pt x="334067" y="130672"/>
                      </a:cubicBezTo>
                      <a:cubicBezTo>
                        <a:pt x="421182" y="217787"/>
                        <a:pt x="464739" y="331964"/>
                        <a:pt x="464739" y="446142"/>
                      </a:cubicBezTo>
                      <a:lnTo>
                        <a:pt x="463903" y="463652"/>
                      </a:lnTo>
                      <a:close/>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Avenir Next LT Pro Light"/>
                    <a:ea typeface="+mn-ea"/>
                    <a:cs typeface="+mn-cs"/>
                  </a:endParaRPr>
                </a:p>
              </p:txBody>
            </p:sp>
            <p:cxnSp>
              <p:nvCxnSpPr>
                <p:cNvPr id="38" name="Straight Connector 37"/>
                <p:cNvCxnSpPr/>
                <p:nvPr/>
              </p:nvCxnSpPr>
              <p:spPr>
                <a:xfrm flipV="1">
                  <a:off x="4742369" y="2470620"/>
                  <a:ext cx="0" cy="108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r>
              <a:rPr lang="en-US"/>
              <a:t>20XX</a:t>
            </a:r>
            <a:endParaRPr lang="en-US" dirty="0"/>
          </a:p>
        </p:txBody>
      </p:sp>
      <p:sp>
        <p:nvSpPr>
          <p:cNvPr id="5" name="Footer Placeholder 4"/>
          <p:cNvSpPr>
            <a:spLocks noGrp="1"/>
          </p:cNvSpPr>
          <p:nvPr>
            <p:ph type="ftr" sz="quarter" idx="11"/>
          </p:nvPr>
        </p:nvSpPr>
        <p:spPr/>
        <p:txBody>
          <a:bodyPr/>
          <a:lstStyle/>
          <a:p>
            <a:r>
              <a:rPr lang="en-US" dirty="0"/>
              <a:t>Presentation Title</a:t>
            </a:r>
            <a:endParaRPr lang="en-US" dirty="0"/>
          </a:p>
        </p:txBody>
      </p:sp>
      <p:sp>
        <p:nvSpPr>
          <p:cNvPr id="6" name="Slide Number Placeholder 5"/>
          <p:cNvSpPr>
            <a:spLocks noGrp="1"/>
          </p:cNvSpPr>
          <p:nvPr>
            <p:ph type="sldNum" sz="quarter" idx="12"/>
          </p:nvPr>
        </p:nvSpPr>
        <p:spPr/>
        <p:txBody>
          <a:bodyPr/>
          <a:lstStyle/>
          <a:p>
            <a:fld id="{D39607A7-8386-47DB-8578-DDEDD194E5D4}" type="slidenum">
              <a:rPr lang="en-US" smtClean="0"/>
            </a:fld>
            <a:endParaRPr lang="en-US" dirty="0"/>
          </a:p>
        </p:txBody>
      </p:sp>
    </p:spTree>
  </p:cSld>
  <p:clrMapOvr>
    <a:masterClrMapping/>
  </p:clrMapOvr>
  <p:hf hd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6" Type="http://schemas.openxmlformats.org/officeDocument/2006/relationships/theme" Target="../theme/theme1.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79500" y="1011238"/>
            <a:ext cx="10026650" cy="655637"/>
          </a:xfrm>
          <a:prstGeom prst="rect">
            <a:avLst/>
          </a:prstGeom>
        </p:spPr>
        <p:txBody>
          <a:bodyPr vert="horz" lIns="0" tIns="0" rIns="0" bIns="0" rtlCol="0" anchor="t"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1079500" y="1790700"/>
            <a:ext cx="10026650" cy="3978275"/>
          </a:xfrm>
          <a:prstGeom prst="rect">
            <a:avLst/>
          </a:prstGeom>
        </p:spPr>
        <p:txBody>
          <a:bodyPr vert="horz" lIns="0" tIns="0" rIns="0" bIns="0" rtlCol="0" anchor="t" anchorCtr="0">
            <a:normAutofit/>
          </a:bodyPr>
          <a:lstStyle/>
          <a:p>
            <a:pPr lvl="0"/>
            <a:r>
              <a:rPr lang="en-US"/>
              <a:t>Click to edit Master text styles</a:t>
            </a:r>
            <a:endParaRPr lang="en-US"/>
          </a:p>
          <a:p>
            <a:pPr lvl="1"/>
            <a:r>
              <a:rPr lang="en-US"/>
              <a:t>Second level</a:t>
            </a:r>
            <a:endParaRPr lang="en-US"/>
          </a:p>
          <a:p>
            <a:pPr lvl="2"/>
            <a:r>
              <a:rPr lang="en-US"/>
              <a:t>Third level</a:t>
            </a:r>
            <a:endParaRPr lang="en-US"/>
          </a:p>
          <a:p>
            <a:pPr lvl="3"/>
            <a:r>
              <a:rPr lang="en-US"/>
              <a:t>Fourth level</a:t>
            </a:r>
            <a:endParaRPr lang="en-US"/>
          </a:p>
          <a:p>
            <a:pPr lvl="4"/>
            <a:r>
              <a:rPr lang="en-US"/>
              <a:t>Fifth level</a:t>
            </a:r>
            <a:endParaRPr lang="en-US" dirty="0"/>
          </a:p>
        </p:txBody>
      </p:sp>
      <p:sp>
        <p:nvSpPr>
          <p:cNvPr id="4" name="Date Placeholder 3"/>
          <p:cNvSpPr>
            <a:spLocks noGrp="1"/>
          </p:cNvSpPr>
          <p:nvPr>
            <p:ph type="dt" sz="half" idx="2"/>
          </p:nvPr>
        </p:nvSpPr>
        <p:spPr>
          <a:xfrm>
            <a:off x="541338" y="6401999"/>
            <a:ext cx="2206625" cy="369332"/>
          </a:xfrm>
          <a:prstGeom prst="rect">
            <a:avLst/>
          </a:prstGeom>
        </p:spPr>
        <p:txBody>
          <a:bodyPr vert="horz" lIns="0" tIns="0" rIns="0" bIns="0" rtlCol="0" anchor="ctr">
            <a:normAutofit/>
          </a:bodyPr>
          <a:lstStyle>
            <a:lvl1pPr algn="l">
              <a:defRPr sz="1000" cap="all" spc="300" baseline="0">
                <a:solidFill>
                  <a:schemeClr val="tx1">
                    <a:alpha val="70000"/>
                  </a:schemeClr>
                </a:solidFill>
              </a:defRPr>
            </a:lvl1pPr>
          </a:lstStyle>
          <a:p>
            <a:r>
              <a:rPr lang="en-US"/>
              <a:t>20XX</a:t>
            </a:r>
            <a:endParaRPr lang="en-US" dirty="0"/>
          </a:p>
        </p:txBody>
      </p:sp>
      <p:sp>
        <p:nvSpPr>
          <p:cNvPr id="5" name="Footer Placeholder 4"/>
          <p:cNvSpPr>
            <a:spLocks noGrp="1"/>
          </p:cNvSpPr>
          <p:nvPr>
            <p:ph type="ftr" sz="quarter" idx="3"/>
          </p:nvPr>
        </p:nvSpPr>
        <p:spPr>
          <a:xfrm>
            <a:off x="3308350" y="6401999"/>
            <a:ext cx="5575300" cy="369332"/>
          </a:xfrm>
          <a:prstGeom prst="rect">
            <a:avLst/>
          </a:prstGeom>
        </p:spPr>
        <p:txBody>
          <a:bodyPr vert="horz" lIns="0" tIns="0" rIns="0" bIns="0" rtlCol="0" anchor="ctr">
            <a:normAutofit/>
          </a:bodyPr>
          <a:lstStyle>
            <a:lvl1pPr algn="ctr">
              <a:defRPr sz="1000" cap="all" spc="300" baseline="0">
                <a:solidFill>
                  <a:schemeClr val="tx1">
                    <a:alpha val="70000"/>
                  </a:schemeClr>
                </a:solidFill>
              </a:defRPr>
            </a:lvl1pPr>
          </a:lstStyle>
          <a:p>
            <a:r>
              <a:rPr lang="en-US" dirty="0"/>
              <a:t>Presentation Title</a:t>
            </a:r>
            <a:endParaRPr lang="en-US" dirty="0"/>
          </a:p>
        </p:txBody>
      </p:sp>
      <p:sp>
        <p:nvSpPr>
          <p:cNvPr id="6" name="Slide Number Placeholder 5"/>
          <p:cNvSpPr>
            <a:spLocks noGrp="1"/>
          </p:cNvSpPr>
          <p:nvPr>
            <p:ph type="sldNum" sz="quarter" idx="4"/>
          </p:nvPr>
        </p:nvSpPr>
        <p:spPr>
          <a:xfrm>
            <a:off x="9442800" y="6401999"/>
            <a:ext cx="2208212" cy="369332"/>
          </a:xfrm>
          <a:prstGeom prst="rect">
            <a:avLst/>
          </a:prstGeom>
        </p:spPr>
        <p:txBody>
          <a:bodyPr vert="horz" lIns="0" tIns="0" rIns="0" bIns="0" rtlCol="0" anchor="ctr">
            <a:normAutofit/>
          </a:bodyPr>
          <a:lstStyle>
            <a:lvl1pPr algn="r">
              <a:defRPr sz="1000" cap="all" spc="300" baseline="0">
                <a:solidFill>
                  <a:schemeClr val="tx1">
                    <a:alpha val="70000"/>
                  </a:schemeClr>
                </a:solidFill>
              </a:defRPr>
            </a:lvl1pPr>
          </a:lstStyle>
          <a:p>
            <a:fld id="{D39607A7-8386-47DB-8578-DDEDD194E5D4}" type="slidenum">
              <a:rPr lang="en-US" smtClean="0"/>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hdr="0" dt="0"/>
  <p:txStyles>
    <p:titleStyle>
      <a:lvl1pPr algn="l" defTabSz="914400" rtl="0" eaLnBrk="1" latinLnBrk="0" hangingPunct="1">
        <a:lnSpc>
          <a:spcPct val="100000"/>
        </a:lnSpc>
        <a:spcBef>
          <a:spcPct val="0"/>
        </a:spcBef>
        <a:buNone/>
        <a:defRPr sz="2800" kern="1200" cap="all" spc="400" baseline="0">
          <a:solidFill>
            <a:schemeClr val="tx1"/>
          </a:solidFill>
          <a:latin typeface="+mj-lt"/>
          <a:ea typeface="+mj-ea"/>
          <a:cs typeface="+mj-cs"/>
        </a:defRPr>
      </a:lvl1pPr>
    </p:titleStyle>
    <p:bodyStyle>
      <a:lvl1pPr marL="360045" indent="-360045" algn="l" defTabSz="914400" rtl="0" eaLnBrk="1" latinLnBrk="0" hangingPunct="1">
        <a:lnSpc>
          <a:spcPct val="125000"/>
        </a:lnSpc>
        <a:spcBef>
          <a:spcPts val="10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1pPr>
      <a:lvl2pPr marL="360045"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2pPr>
      <a:lvl3pPr marL="1080135" indent="-360045"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3pPr>
      <a:lvl4pPr marL="1080135" indent="0" algn="l" defTabSz="914400" rtl="0" eaLnBrk="1" latinLnBrk="0" hangingPunct="1">
        <a:lnSpc>
          <a:spcPct val="125000"/>
        </a:lnSpc>
        <a:spcBef>
          <a:spcPts val="500"/>
        </a:spcBef>
        <a:buClr>
          <a:schemeClr val="accent1">
            <a:lumMod val="60000"/>
            <a:lumOff val="40000"/>
          </a:schemeClr>
        </a:buClr>
        <a:buFontTx/>
        <a:buNone/>
        <a:defRPr sz="2000" i="1" kern="1200">
          <a:solidFill>
            <a:schemeClr val="tx1">
              <a:alpha val="70000"/>
            </a:schemeClr>
          </a:solidFill>
          <a:latin typeface="+mn-lt"/>
          <a:ea typeface="+mn-ea"/>
          <a:cs typeface="+mn-cs"/>
        </a:defRPr>
      </a:lvl4pPr>
      <a:lvl5pPr marL="1800225" indent="-360045" algn="l" defTabSz="914400" rtl="0" eaLnBrk="1" latinLnBrk="0" hangingPunct="1">
        <a:lnSpc>
          <a:spcPct val="125000"/>
        </a:lnSpc>
        <a:spcBef>
          <a:spcPts val="500"/>
        </a:spcBef>
        <a:buClr>
          <a:schemeClr val="accent1">
            <a:lumMod val="60000"/>
            <a:lumOff val="40000"/>
          </a:schemeClr>
        </a:buClr>
        <a:buFont typeface="Wingdings" panose="05000000000000000000" pitchFamily="2" charset="2"/>
        <a:buChar char=""/>
        <a:defRPr sz="2000" kern="1200">
          <a:solidFill>
            <a:schemeClr val="tx1">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jpe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comments" Target="../comments/comment1.xml"/><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4.xml"/><Relationship Id="rId4" Type="http://schemas.openxmlformats.org/officeDocument/2006/relationships/image" Target="../media/image7.png"/><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13.xml"/><Relationship Id="rId4" Type="http://schemas.openxmlformats.org/officeDocument/2006/relationships/image" Target="../media/image7.pn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14.xml"/><Relationship Id="rId2" Type="http://schemas.openxmlformats.org/officeDocument/2006/relationships/image" Target="../media/image12.jpeg"/><Relationship Id="rId1"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5.xml"/><Relationship Id="rId7" Type="http://schemas.openxmlformats.org/officeDocument/2006/relationships/slideLayout" Target="../slideLayouts/slideLayout5.xml"/><Relationship Id="rId6" Type="http://schemas.openxmlformats.org/officeDocument/2006/relationships/hyperlink" Target="https://aiello.ai/blog-en/7-technology-trends-hospitality-industry-2024/#:~:text=Artificial%20Intelligence%20(AI)%20Voice%20Assistants&amp;text=They%20can%20provide%20guests%20with,better%20service%20to%20their%20guests." TargetMode="External"/><Relationship Id="rId5" Type="http://schemas.openxmlformats.org/officeDocument/2006/relationships/hyperlink" Target="https://www.nature.com/articles/s41599-023-01843-3" TargetMode="External"/><Relationship Id="rId4" Type="http://schemas.openxmlformats.org/officeDocument/2006/relationships/hyperlink" Target="https://www.sciencedirect.com/science/article/pii/S0160791X2300235X" TargetMode="External"/><Relationship Id="rId3" Type="http://schemas.openxmlformats.org/officeDocument/2006/relationships/hyperlink" Target="https://thereceptionist.com/blog/the-evolving-role-of-ai-in-office-management/" TargetMode="External"/><Relationship Id="rId2" Type="http://schemas.openxmlformats.org/officeDocument/2006/relationships/image" Target="../media/image15.png"/><Relationship Id="rId1" Type="http://schemas.openxmlformats.org/officeDocument/2006/relationships/image" Target="../media/image14.jpeg"/></Relationships>
</file>

<file path=ppt/slides/_rels/slide8.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hyperlink" Target="https://www.modul.ac.at/uploads/files/Theses/Bachelor/Undergrad_2022/BBA_2022/51839854_FLOECK_Jennifer_BBA_Thesis.pdf" TargetMode="External"/><Relationship Id="rId5" Type="http://schemas.openxmlformats.org/officeDocument/2006/relationships/hyperlink" Target="https://www.mdpi.com/1424-8220/23/8/3826" TargetMode="External"/><Relationship Id="rId4" Type="http://schemas.openxmlformats.org/officeDocument/2006/relationships/hyperlink" Target="http://tesi.luiss.it/31139/1/723651_BAJROVIC_BELMINA.pdf" TargetMode="External"/><Relationship Id="rId3" Type="http://schemas.openxmlformats.org/officeDocument/2006/relationships/hyperlink" Target="https://www.revfine.com/technology-trends-hospitality-industry/" TargetMode="External"/><Relationship Id="rId2" Type="http://schemas.openxmlformats.org/officeDocument/2006/relationships/hyperlink" Target="https://www.bu.edu/hospitality/2023/01/26/technology-trends-in-hospitality/" TargetMode="External"/><Relationship Id="rId1" Type="http://schemas.openxmlformats.org/officeDocument/2006/relationships/hyperlink" Target="https://acropolium.com/blog/top-hospitality-technology-trends/"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4.xml"/><Relationship Id="rId2" Type="http://schemas.openxmlformats.org/officeDocument/2006/relationships/image" Target="../media/image17.jpeg"/><Relationship Id="rId1"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ctrTitle"/>
          </p:nvPr>
        </p:nvSpPr>
        <p:spPr>
          <a:xfrm>
            <a:off x="6098277" y="216859"/>
            <a:ext cx="5552735" cy="2670362"/>
          </a:xfrm>
        </p:spPr>
        <p:txBody>
          <a:bodyPr>
            <a:normAutofit/>
          </a:bodyPr>
          <a:lstStyle/>
          <a:p>
            <a:r>
              <a:rPr lang="en-US" dirty="0"/>
              <a:t>Conference presentation on contemporary them </a:t>
            </a:r>
            <a:br>
              <a:rPr lang="en-US" dirty="0"/>
            </a:br>
            <a:r>
              <a:rPr lang="en-US" dirty="0"/>
              <a:t>artificial intelligence!</a:t>
            </a:r>
            <a:endParaRPr lang="en-US" dirty="0"/>
          </a:p>
        </p:txBody>
      </p:sp>
      <p:sp>
        <p:nvSpPr>
          <p:cNvPr id="11" name="Subtitle 10"/>
          <p:cNvSpPr>
            <a:spLocks noGrp="1"/>
          </p:cNvSpPr>
          <p:nvPr>
            <p:ph type="subTitle" idx="1"/>
          </p:nvPr>
        </p:nvSpPr>
        <p:spPr>
          <a:xfrm>
            <a:off x="8556806" y="4774572"/>
            <a:ext cx="3266735" cy="1655762"/>
          </a:xfrm>
        </p:spPr>
        <p:txBody>
          <a:bodyPr/>
          <a:lstStyle/>
          <a:p>
            <a:r>
              <a:rPr lang="en-US" dirty="0">
                <a:solidFill>
                  <a:srgbClr val="FFFFFF">
                    <a:alpha val="70000"/>
                  </a:srgbClr>
                </a:solidFill>
              </a:rPr>
              <a:t>By</a:t>
            </a:r>
            <a:endParaRPr lang="en-US" dirty="0"/>
          </a:p>
          <a:p>
            <a:r>
              <a:rPr lang="en-US" dirty="0" err="1"/>
              <a:t>Nirmra</a:t>
            </a:r>
            <a:r>
              <a:rPr lang="en-US" dirty="0"/>
              <a:t> Imran</a:t>
            </a:r>
            <a:endParaRPr lang="en-US" dirty="0"/>
          </a:p>
          <a:p>
            <a:r>
              <a:rPr lang="en-US" dirty="0">
                <a:solidFill>
                  <a:srgbClr val="FFFFFF">
                    <a:alpha val="70000"/>
                  </a:srgbClr>
                </a:solidFill>
              </a:rPr>
              <a:t>2018843</a:t>
            </a:r>
            <a:endParaRPr lang="en-US" dirty="0">
              <a:solidFill>
                <a:srgbClr val="FFFFFF">
                  <a:alpha val="70000"/>
                </a:srgbClr>
              </a:solidFill>
            </a:endParaRPr>
          </a:p>
        </p:txBody>
      </p:sp>
      <p:pic>
        <p:nvPicPr>
          <p:cNvPr id="2" name="Picture 1" descr="Image result for artificial intelligence"/>
          <p:cNvPicPr>
            <a:picLocks noChangeAspect="1"/>
          </p:cNvPicPr>
          <p:nvPr/>
        </p:nvPicPr>
        <p:blipFill>
          <a:blip r:embed="rId1"/>
          <a:stretch>
            <a:fillRect/>
          </a:stretch>
        </p:blipFill>
        <p:spPr>
          <a:xfrm>
            <a:off x="2940710" y="3434392"/>
            <a:ext cx="4614054" cy="3224123"/>
          </a:xfrm>
          <a:prstGeom prst="rect">
            <a:avLst/>
          </a:prstGeom>
        </p:spPr>
      </p:pic>
      <p:pic>
        <p:nvPicPr>
          <p:cNvPr id="5" name="Picture 4" descr="Image result for artificial intelligence"/>
          <p:cNvPicPr>
            <a:picLocks noChangeAspect="1"/>
          </p:cNvPicPr>
          <p:nvPr/>
        </p:nvPicPr>
        <p:blipFill>
          <a:blip r:embed="rId2"/>
          <a:stretch>
            <a:fillRect/>
          </a:stretch>
        </p:blipFill>
        <p:spPr>
          <a:xfrm>
            <a:off x="80513" y="55018"/>
            <a:ext cx="5575538" cy="331177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000">
        <p:wedge/>
      </p:transition>
    </mc:Choice>
    <mc:Fallback>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ppt_x</p:attrName>
                                        </p:attrNameLst>
                                      </p:cBhvr>
                                      <p:tavLst>
                                        <p:tav tm="0">
                                          <p:val>
                                            <p:strVal val="#ppt_x-.2"/>
                                          </p:val>
                                        </p:tav>
                                        <p:tav tm="100000">
                                          <p:val>
                                            <p:strVal val="#ppt_x"/>
                                          </p:val>
                                        </p:tav>
                                      </p:tavLst>
                                    </p:anim>
                                    <p:anim calcmode="lin" valueType="num">
                                      <p:cBhvr>
                                        <p:cTn id="8" dur="1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ppt_x</p:attrName>
                                        </p:attrNameLst>
                                      </p:cBhvr>
                                      <p:tavLst>
                                        <p:tav tm="0">
                                          <p:val>
                                            <p:strVal val="#ppt_x-.2"/>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ox(in)">
                                      <p:cBhvr>
                                        <p:cTn id="21" dur="20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11">
                                            <p:txEl>
                                              <p:pRg st="0" end="0"/>
                                            </p:txEl>
                                          </p:spTgt>
                                        </p:tgtEl>
                                        <p:attrNameLst>
                                          <p:attrName>style.visibility</p:attrName>
                                        </p:attrNameLst>
                                      </p:cBhvr>
                                      <p:to>
                                        <p:strVal val="visible"/>
                                      </p:to>
                                    </p:set>
                                    <p:animEffect transition="in" filter="circle(in)">
                                      <p:cBhvr>
                                        <p:cTn id="26" dur="2000"/>
                                        <p:tgtEl>
                                          <p:spTgt spid="11">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11">
                                            <p:txEl>
                                              <p:pRg st="1" end="1"/>
                                            </p:txEl>
                                          </p:spTgt>
                                        </p:tgtEl>
                                        <p:attrNameLst>
                                          <p:attrName>style.visibility</p:attrName>
                                        </p:attrNameLst>
                                      </p:cBhvr>
                                      <p:to>
                                        <p:strVal val="visible"/>
                                      </p:to>
                                    </p:set>
                                    <p:animEffect transition="in" filter="circle(in)">
                                      <p:cBhvr>
                                        <p:cTn id="31" dur="2000"/>
                                        <p:tgtEl>
                                          <p:spTgt spid="11">
                                            <p:txEl>
                                              <p:pRg st="1" end="1"/>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xEl>
                                              <p:pRg st="2" end="2"/>
                                            </p:txEl>
                                          </p:spTgt>
                                        </p:tgtEl>
                                        <p:attrNameLst>
                                          <p:attrName>style.visibility</p:attrName>
                                        </p:attrNameLst>
                                      </p:cBhvr>
                                      <p:to>
                                        <p:strVal val="visible"/>
                                      </p:to>
                                    </p:set>
                                    <p:animEffect transition="in" filter="circle(in)">
                                      <p:cBhvr>
                                        <p:cTn id="36"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build="p"/>
      <p:bldP spid="11" grpI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3035935" y="551497"/>
            <a:ext cx="6120000" cy="860400"/>
          </a:xfrm>
        </p:spPr>
        <p:txBody>
          <a:bodyPr/>
          <a:lstStyle/>
          <a:p>
            <a:r>
              <a:rPr lang="en-US" dirty="0"/>
              <a:t>Introduction!</a:t>
            </a:r>
            <a:endParaRPr lang="en-US" dirty="0"/>
          </a:p>
        </p:txBody>
      </p:sp>
      <p:sp>
        <p:nvSpPr>
          <p:cNvPr id="6" name="Slide Number Placeholder 5"/>
          <p:cNvSpPr>
            <a:spLocks noGrp="1"/>
          </p:cNvSpPr>
          <p:nvPr>
            <p:ph type="sldNum" sz="quarter" idx="12"/>
          </p:nvPr>
        </p:nvSpPr>
        <p:spPr>
          <a:xfrm>
            <a:off x="9442800" y="6401999"/>
            <a:ext cx="2208212" cy="369332"/>
          </a:xfrm>
        </p:spPr>
        <p:txBody>
          <a:bodyPr/>
          <a:lstStyle/>
          <a:p>
            <a:pPr lvl="0"/>
            <a:fld id="{D39607A7-8386-47DB-8578-DDEDD194E5D4}" type="slidenum">
              <a:rPr lang="en-US" noProof="0" smtClean="0"/>
            </a:fld>
            <a:endParaRPr lang="en-US" noProof="0" dirty="0"/>
          </a:p>
        </p:txBody>
      </p:sp>
      <p:pic>
        <p:nvPicPr>
          <p:cNvPr id="4" name="Picture 3" descr="Artificial Intelligence in the hospitality industry | Article – HSBC ..."/>
          <p:cNvPicPr>
            <a:picLocks noChangeAspect="1"/>
          </p:cNvPicPr>
          <p:nvPr/>
        </p:nvPicPr>
        <p:blipFill>
          <a:blip r:embed="rId1"/>
          <a:stretch>
            <a:fillRect/>
          </a:stretch>
        </p:blipFill>
        <p:spPr>
          <a:xfrm>
            <a:off x="2715727" y="1998177"/>
            <a:ext cx="6251275" cy="4172309"/>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339851" y="135890"/>
            <a:ext cx="6118224" cy="1532951"/>
          </a:xfrm>
        </p:spPr>
        <p:txBody>
          <a:bodyPr/>
          <a:lstStyle/>
          <a:p>
            <a:pPr marL="359410" indent="-359410" algn="l">
              <a:lnSpc>
                <a:spcPct val="125000"/>
              </a:lnSpc>
              <a:spcBef>
                <a:spcPts val="1000"/>
              </a:spcBef>
              <a:buFont typeface="Arial" panose="020B0604020202020204"/>
              <a:buChar char="•"/>
            </a:pPr>
            <a:r>
              <a:rPr lang="en-US" sz="2000" dirty="0">
                <a:latin typeface="Arial" panose="020B0604020202020204"/>
                <a:cs typeface="Arial" panose="020B0604020202020204"/>
              </a:rPr>
              <a:t>Overview of </a:t>
            </a:r>
            <a:r>
              <a:rPr lang="en-US" sz="2000" dirty="0" err="1">
                <a:latin typeface="Arial" panose="020B0604020202020204"/>
                <a:cs typeface="Arial" panose="020B0604020202020204"/>
              </a:rPr>
              <a:t>Literatuture</a:t>
            </a:r>
            <a:endParaRPr lang="en-US" sz="2000" dirty="0" err="1">
              <a:solidFill>
                <a:srgbClr val="000000"/>
              </a:solidFill>
              <a:latin typeface="Arial" panose="020B0604020202020204"/>
              <a:cs typeface="Arial" panose="020B0604020202020204"/>
            </a:endParaRPr>
          </a:p>
          <a:p>
            <a:endParaRPr lang="en-US" dirty="0"/>
          </a:p>
        </p:txBody>
      </p:sp>
      <p:pic>
        <p:nvPicPr>
          <p:cNvPr id="11" name="Picture Placeholder 10" descr="Close-up of hands holding a plant"/>
          <p:cNvPicPr>
            <a:picLocks noGrp="1" noChangeAspect="1"/>
          </p:cNvPicPr>
          <p:nvPr>
            <p:ph type="pic" sz="quarter" idx="13"/>
          </p:nvPr>
        </p:nvPicPr>
        <p:blipFill rotWithShape="1">
          <a:blip r:embed="rId1" cstate="screen">
            <a:extLst>
              <a:ext uri="{28A0092B-C50C-407E-A947-70E740481C1C}">
                <a14:useLocalDpi xmlns:a14="http://schemas.microsoft.com/office/drawing/2010/main" val="0"/>
              </a:ext>
            </a:extLst>
          </a:blip>
          <a:srcRect/>
          <a:stretch>
            <a:fillRect/>
          </a:stretch>
        </p:blipFill>
        <p:spPr>
          <a:xfrm>
            <a:off x="8329613" y="0"/>
            <a:ext cx="3862387" cy="2286000"/>
          </a:xfrm>
        </p:spPr>
      </p:pic>
      <p:pic>
        <p:nvPicPr>
          <p:cNvPr id="7" name="Picture Placeholder 6" descr="A picture containing frog, green"/>
          <p:cNvPicPr>
            <a:picLocks noGrp="1" noChangeAspect="1"/>
          </p:cNvPicPr>
          <p:nvPr>
            <p:ph type="pic" sz="quarter" idx="14"/>
          </p:nvPr>
        </p:nvPicPr>
        <p:blipFill rotWithShape="1">
          <a:blip r:embed="rId2" cstate="screen">
            <a:extLst>
              <a:ext uri="{28A0092B-C50C-407E-A947-70E740481C1C}">
                <a14:useLocalDpi xmlns:a14="http://schemas.microsoft.com/office/drawing/2010/main" val="0"/>
              </a:ext>
            </a:extLst>
          </a:blip>
          <a:srcRect/>
          <a:stretch>
            <a:fillRect/>
          </a:stretch>
        </p:blipFill>
        <p:spPr>
          <a:xfrm>
            <a:off x="8329200" y="2286000"/>
            <a:ext cx="3862387" cy="2286000"/>
          </a:xfrm>
        </p:spPr>
      </p:pic>
      <p:pic>
        <p:nvPicPr>
          <p:cNvPr id="18" name="Picture Placeholder 17" descr="A small plant growing out of the ground"/>
          <p:cNvPicPr>
            <a:picLocks noGrp="1" noChangeAspect="1"/>
          </p:cNvPicPr>
          <p:nvPr>
            <p:ph type="pic" sz="quarter" idx="15"/>
          </p:nvPr>
        </p:nvPicPr>
        <p:blipFill rotWithShape="1">
          <a:blip r:embed="rId3" cstate="screen">
            <a:extLst>
              <a:ext uri="{28A0092B-C50C-407E-A947-70E740481C1C}">
                <a14:useLocalDpi xmlns:a14="http://schemas.microsoft.com/office/drawing/2010/main" val="0"/>
              </a:ext>
            </a:extLst>
          </a:blip>
          <a:srcRect/>
          <a:stretch>
            <a:fillRect/>
          </a:stretch>
        </p:blipFill>
        <p:spPr>
          <a:xfrm>
            <a:off x="8329200" y="4572000"/>
            <a:ext cx="3862387" cy="2286000"/>
          </a:xfrm>
        </p:spPr>
      </p:pic>
      <p:sp>
        <p:nvSpPr>
          <p:cNvPr id="100" name="Text Box 99"/>
          <p:cNvSpPr txBox="1"/>
          <p:nvPr/>
        </p:nvSpPr>
        <p:spPr>
          <a:xfrm>
            <a:off x="2095500" y="5443855"/>
            <a:ext cx="5080000" cy="922020"/>
          </a:xfrm>
          <a:prstGeom prst="rect">
            <a:avLst/>
          </a:prstGeom>
          <a:noFill/>
          <a:ln w="9525">
            <a:noFill/>
          </a:ln>
        </p:spPr>
        <p:txBody>
          <a:bodyPr>
            <a:spAutoFit/>
          </a:bodyPr>
          <a:p>
            <a:pPr indent="0"/>
            <a:r>
              <a:rPr lang="en-US" b="0">
                <a:latin typeface="Arial" panose="020B0604020202020204" pitchFamily="34" charset="0"/>
                <a:cs typeface="Segoe UI" panose="020B0502040204020203" charset="0"/>
              </a:rPr>
              <a:t>A conceptual model of Artificial intelligence. In the hotel industry gives off what the future may hold for hotels and their guests. </a:t>
            </a:r>
            <a:endParaRPr lang="en-US" altLang="en-US" b="0">
              <a:latin typeface="Arial" panose="020B0604020202020204" pitchFamily="34" charset="0"/>
              <a:cs typeface="Segoe UI" panose="020B0502040204020203" charset="0"/>
            </a:endParaRPr>
          </a:p>
        </p:txBody>
      </p:sp>
      <p:pic>
        <p:nvPicPr>
          <p:cNvPr id="2" name="Picture 1" descr="IMG_256"/>
          <p:cNvPicPr>
            <a:picLocks noChangeAspect="1"/>
          </p:cNvPicPr>
          <p:nvPr/>
        </p:nvPicPr>
        <p:blipFill>
          <a:blip r:embed="rId4"/>
          <a:stretch>
            <a:fillRect/>
          </a:stretch>
        </p:blipFill>
        <p:spPr>
          <a:xfrm>
            <a:off x="1339850" y="1460500"/>
            <a:ext cx="6350635" cy="362013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600">
        <p:blinds/>
      </p:transition>
    </mc:Choice>
    <mc:Fallback>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2000"/>
                                        <p:tgtEl>
                                          <p:spTgt spid="8"/>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00"/>
                                        </p:tgtEl>
                                        <p:attrNameLst>
                                          <p:attrName>style.visibility</p:attrName>
                                        </p:attrNameLst>
                                      </p:cBhvr>
                                      <p:to>
                                        <p:strVal val="visible"/>
                                      </p:to>
                                    </p:set>
                                    <p:animEffect transition="in" filter="diamond(in)">
                                      <p:cBhvr>
                                        <p:cTn id="10" dur="2000"/>
                                        <p:tgtEl>
                                          <p:spTgt spid="100"/>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p:tgtEl>
                                          <p:spTgt spid="2"/>
                                        </p:tgtEl>
                                        <p:attrNameLst>
                                          <p:attrName>ppt_y</p:attrName>
                                        </p:attrNameLst>
                                      </p:cBhvr>
                                      <p:tavLst>
                                        <p:tav tm="0">
                                          <p:val>
                                            <p:strVal val="#ppt_y+#ppt_h*1.125000"/>
                                          </p:val>
                                        </p:tav>
                                        <p:tav tm="100000">
                                          <p:val>
                                            <p:strVal val="#ppt_y"/>
                                          </p:val>
                                        </p:tav>
                                      </p:tavLst>
                                    </p:anim>
                                    <p:animEffect transition="in" filter="wipe(up)">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0" grpId="0"/>
      <p:bldP spid="8" grpId="1"/>
      <p:bldP spid="10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080000" y="570480"/>
            <a:ext cx="3345950" cy="2303213"/>
          </a:xfrm>
        </p:spPr>
        <p:txBody>
          <a:bodyPr/>
          <a:lstStyle/>
          <a:p>
            <a:r>
              <a:rPr lang="en-US" sz="2000" dirty="0">
                <a:ea typeface="+mj-lt"/>
                <a:cs typeface="+mj-lt"/>
              </a:rPr>
              <a:t>Overview of Literature....</a:t>
            </a:r>
            <a:endParaRPr lang="en-US" sz="2000" dirty="0" err="1"/>
          </a:p>
        </p:txBody>
      </p:sp>
      <p:pic>
        <p:nvPicPr>
          <p:cNvPr id="100" name="Picture Placeholder 99"/>
          <p:cNvPicPr>
            <a:picLocks noChangeAspect="1"/>
          </p:cNvPicPr>
          <p:nvPr>
            <p:ph type="pic" sz="quarter" idx="13"/>
          </p:nvPr>
        </p:nvPicPr>
        <p:blipFill>
          <a:blip r:embed="rId1"/>
          <a:stretch>
            <a:fillRect/>
          </a:stretch>
        </p:blipFill>
        <p:spPr>
          <a:xfrm>
            <a:off x="9613900" y="0"/>
            <a:ext cx="2578100" cy="1719580"/>
          </a:xfrm>
          <a:prstGeom prst="rect">
            <a:avLst/>
          </a:prstGeom>
          <a:noFill/>
          <a:ln w="9525">
            <a:noFill/>
          </a:ln>
        </p:spPr>
      </p:pic>
      <p:pic>
        <p:nvPicPr>
          <p:cNvPr id="101" name="Content Placeholder 100"/>
          <p:cNvPicPr>
            <a:picLocks noChangeAspect="1"/>
          </p:cNvPicPr>
          <p:nvPr>
            <p:ph idx="1"/>
          </p:nvPr>
        </p:nvPicPr>
        <p:blipFill>
          <a:blip r:embed="rId2"/>
          <a:stretch>
            <a:fillRect/>
          </a:stretch>
        </p:blipFill>
        <p:spPr>
          <a:xfrm>
            <a:off x="346710" y="2461895"/>
            <a:ext cx="3735070" cy="2515870"/>
          </a:xfrm>
          <a:prstGeom prst="rect">
            <a:avLst/>
          </a:prstGeom>
          <a:noFill/>
          <a:ln w="9525">
            <a:noFill/>
          </a:ln>
        </p:spPr>
      </p:pic>
      <p:pic>
        <p:nvPicPr>
          <p:cNvPr id="102" name="Picture Placeholder 101"/>
          <p:cNvPicPr>
            <a:picLocks noChangeAspect="1"/>
          </p:cNvPicPr>
          <p:nvPr>
            <p:ph type="pic" sz="quarter" idx="14"/>
          </p:nvPr>
        </p:nvPicPr>
        <p:blipFill>
          <a:blip r:embed="rId3"/>
          <a:stretch>
            <a:fillRect/>
          </a:stretch>
        </p:blipFill>
        <p:spPr>
          <a:xfrm>
            <a:off x="4286250" y="2461895"/>
            <a:ext cx="3128645" cy="2995930"/>
          </a:xfrm>
          <a:prstGeom prst="rect">
            <a:avLst/>
          </a:prstGeom>
          <a:noFill/>
          <a:ln w="9525">
            <a:noFill/>
          </a:ln>
        </p:spPr>
      </p:pic>
      <p:sp>
        <p:nvSpPr>
          <p:cNvPr id="3" name="Text Box 2"/>
          <p:cNvSpPr txBox="1"/>
          <p:nvPr/>
        </p:nvSpPr>
        <p:spPr>
          <a:xfrm>
            <a:off x="3470275" y="5840730"/>
            <a:ext cx="4259580" cy="692785"/>
          </a:xfrm>
          <a:prstGeom prst="rect">
            <a:avLst/>
          </a:prstGeom>
          <a:noFill/>
        </p:spPr>
        <p:txBody>
          <a:bodyPr wrap="square" rtlCol="0">
            <a:noAutofit/>
          </a:bodyPr>
          <a:p>
            <a:r>
              <a:rPr lang="en-US" altLang="en-GB"/>
              <a:t>Funtions- based approach model</a:t>
            </a:r>
            <a:endParaRPr lang="en-US" altLang="en-GB"/>
          </a:p>
        </p:txBody>
      </p:sp>
      <p:pic>
        <p:nvPicPr>
          <p:cNvPr id="5" name="Picture 1" descr="IMG_256"/>
          <p:cNvPicPr>
            <a:picLocks noChangeAspect="1"/>
          </p:cNvPicPr>
          <p:nvPr>
            <p:ph type="pic" sz="quarter" idx="15"/>
          </p:nvPr>
        </p:nvPicPr>
        <p:blipFill>
          <a:blip r:embed="rId4"/>
          <a:stretch>
            <a:fillRect/>
          </a:stretch>
        </p:blipFill>
        <p:spPr>
          <a:xfrm>
            <a:off x="7619365" y="2307590"/>
            <a:ext cx="4331335" cy="2468880"/>
          </a:xfrm>
          <a:prstGeom prst="rect">
            <a:avLst/>
          </a:prstGeom>
          <a:noFill/>
          <a:ln w="9525">
            <a:noFill/>
          </a:ln>
        </p:spPr>
      </p:pic>
      <p:sp>
        <p:nvSpPr>
          <p:cNvPr id="9" name="Text Box 8"/>
          <p:cNvSpPr txBox="1"/>
          <p:nvPr/>
        </p:nvSpPr>
        <p:spPr>
          <a:xfrm>
            <a:off x="9140825" y="5264150"/>
            <a:ext cx="2809875" cy="368300"/>
          </a:xfrm>
          <a:prstGeom prst="rect">
            <a:avLst/>
          </a:prstGeom>
          <a:noFill/>
        </p:spPr>
        <p:txBody>
          <a:bodyPr wrap="square" rtlCol="0">
            <a:spAutoFit/>
          </a:bodyPr>
          <a:p>
            <a:r>
              <a:rPr lang="en-US" altLang="en-GB"/>
              <a:t>Conceptional model </a:t>
            </a:r>
            <a:endParaRPr lang="en-US" altLang="en-GB"/>
          </a:p>
        </p:txBody>
      </p:sp>
      <p:sp>
        <p:nvSpPr>
          <p:cNvPr id="10" name="Up Arrow 9"/>
          <p:cNvSpPr/>
          <p:nvPr/>
        </p:nvSpPr>
        <p:spPr>
          <a:xfrm>
            <a:off x="10572750" y="4977765"/>
            <a:ext cx="396875" cy="269875"/>
          </a:xfrm>
          <a:prstGeom prst="upArrow">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n-GB" altLang="en-US"/>
          </a:p>
        </p:txBody>
      </p:sp>
      <p:sp>
        <p:nvSpPr>
          <p:cNvPr id="11" name="Up Arrow 10"/>
          <p:cNvSpPr/>
          <p:nvPr/>
        </p:nvSpPr>
        <p:spPr>
          <a:xfrm>
            <a:off x="1694180" y="5269230"/>
            <a:ext cx="428625" cy="285750"/>
          </a:xfrm>
          <a:prstGeom prst="upArrow">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n-GB" altLang="en-US"/>
          </a:p>
        </p:txBody>
      </p:sp>
      <p:sp>
        <p:nvSpPr>
          <p:cNvPr id="12" name="Text Box 11"/>
          <p:cNvSpPr txBox="1"/>
          <p:nvPr/>
        </p:nvSpPr>
        <p:spPr>
          <a:xfrm>
            <a:off x="635000" y="5586730"/>
            <a:ext cx="2317750" cy="645160"/>
          </a:xfrm>
          <a:prstGeom prst="rect">
            <a:avLst/>
          </a:prstGeom>
          <a:noFill/>
        </p:spPr>
        <p:txBody>
          <a:bodyPr wrap="square" rtlCol="0">
            <a:spAutoFit/>
          </a:bodyPr>
          <a:p>
            <a:r>
              <a:rPr lang="en-US" altLang="en-GB"/>
              <a:t>Machine Learning Technique</a:t>
            </a:r>
            <a:endParaRPr lang="en-US" altLang="en-GB"/>
          </a:p>
        </p:txBody>
      </p:sp>
      <p:sp>
        <p:nvSpPr>
          <p:cNvPr id="13" name="Up Arrow 12"/>
          <p:cNvSpPr/>
          <p:nvPr/>
        </p:nvSpPr>
        <p:spPr>
          <a:xfrm>
            <a:off x="4826000" y="5554980"/>
            <a:ext cx="428625" cy="285750"/>
          </a:xfrm>
          <a:prstGeom prst="upArrow">
            <a:avLst/>
          </a:prstGeom>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en-GB" altLang="en-US"/>
          </a:p>
        </p:txBody>
      </p:sp>
      <p:sp>
        <p:nvSpPr>
          <p:cNvPr id="14" name="Slide Number Placeholder 13"/>
          <p:cNvSpPr>
            <a:spLocks noGrp="1"/>
          </p:cNvSpPr>
          <p:nvPr>
            <p:ph type="sldNum" sz="quarter" idx="12"/>
          </p:nvPr>
        </p:nvSpPr>
        <p:spPr/>
        <p:txBody>
          <a:bodyPr/>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101"/>
                                        </p:tgtEl>
                                        <p:attrNameLst>
                                          <p:attrName>style.visibility</p:attrName>
                                        </p:attrNameLst>
                                      </p:cBhvr>
                                      <p:to>
                                        <p:strVal val="visible"/>
                                      </p:to>
                                    </p:set>
                                    <p:animEffect transition="in" filter="diamond(in)">
                                      <p:cBhvr>
                                        <p:cTn id="10" dur="2000"/>
                                        <p:tgtEl>
                                          <p:spTgt spid="101"/>
                                        </p:tgtEl>
                                      </p:cBhvr>
                                    </p:animEffect>
                                  </p:childTnLst>
                                </p:cTn>
                              </p:par>
                              <p:par>
                                <p:cTn id="11" presetID="8" presetClass="entr" presetSubtype="16" fill="hold" nodeType="withEffect">
                                  <p:stCondLst>
                                    <p:cond delay="0"/>
                                  </p:stCondLst>
                                  <p:childTnLst>
                                    <p:set>
                                      <p:cBhvr>
                                        <p:cTn id="12" dur="1" fill="hold">
                                          <p:stCondLst>
                                            <p:cond delay="0"/>
                                          </p:stCondLst>
                                        </p:cTn>
                                        <p:tgtEl>
                                          <p:spTgt spid="102"/>
                                        </p:tgtEl>
                                        <p:attrNameLst>
                                          <p:attrName>style.visibility</p:attrName>
                                        </p:attrNameLst>
                                      </p:cBhvr>
                                      <p:to>
                                        <p:strVal val="visible"/>
                                      </p:to>
                                    </p:set>
                                    <p:animEffect transition="in" filter="diamond(in)">
                                      <p:cBhvr>
                                        <p:cTn id="13" dur="2000"/>
                                        <p:tgtEl>
                                          <p:spTgt spid="102"/>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2000"/>
                                        <p:tgtEl>
                                          <p:spTgt spid="5"/>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2000"/>
                                        <p:tgtEl>
                                          <p:spTgt spid="9"/>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2000"/>
                                        <p:tgtEl>
                                          <p:spTgt spid="3"/>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diamond(in)">
                                      <p:cBhvr>
                                        <p:cTn id="25" dur="2000"/>
                                        <p:tgtEl>
                                          <p:spTgt spid="12"/>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in)">
                                      <p:cBhvr>
                                        <p:cTn id="28" dur="2000"/>
                                        <p:tgtEl>
                                          <p:spTgt spid="11"/>
                                        </p:tgtEl>
                                      </p:cBhvr>
                                    </p:animEffect>
                                  </p:childTnLst>
                                </p:cTn>
                              </p:par>
                              <p:par>
                                <p:cTn id="29" presetID="8"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diamond(in)">
                                      <p:cBhvr>
                                        <p:cTn id="31" dur="2000"/>
                                        <p:tgtEl>
                                          <p:spTgt spid="13"/>
                                        </p:tgtEl>
                                      </p:cBhvr>
                                    </p:animEffect>
                                  </p:childTnLst>
                                </p:cTn>
                              </p:par>
                              <p:par>
                                <p:cTn id="32" presetID="8"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amond(in)">
                                      <p:cBhvr>
                                        <p:cTn id="3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3" grpId="0"/>
      <p:bldP spid="12" grpId="0"/>
      <p:bldP spid="11" grpId="0" bldLvl="0" animBg="1"/>
      <p:bldP spid="13" grpId="0" bldLvl="0" animBg="1"/>
      <p:bldP spid="10" grpId="0" bldLvl="0" animBg="1"/>
      <p:bldP spid="6" grpId="1"/>
      <p:bldP spid="9" grpId="1"/>
      <p:bldP spid="3" grpId="1"/>
      <p:bldP spid="12" grpId="1"/>
      <p:bldP spid="11" grpId="1" animBg="1"/>
      <p:bldP spid="13" grpId="1" animBg="1"/>
      <p:bldP spid="10"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Title 5"/>
          <p:cNvSpPr>
            <a:spLocks noGrp="1"/>
          </p:cNvSpPr>
          <p:nvPr>
            <p:ph type="ctrTitle"/>
          </p:nvPr>
        </p:nvSpPr>
        <p:spPr>
          <a:xfrm>
            <a:off x="245745" y="0"/>
            <a:ext cx="7023100" cy="1152525"/>
          </a:xfrm>
        </p:spPr>
        <p:txBody>
          <a:bodyPr/>
          <a:p>
            <a:r>
              <a:rPr lang="en-US" dirty="0">
                <a:ea typeface="+mj-lt"/>
                <a:cs typeface="+mj-lt"/>
                <a:sym typeface="+mn-ea"/>
              </a:rPr>
              <a:t>Overview of Literature....</a:t>
            </a:r>
            <a:endParaRPr lang="en-US" altLang="en-GB" dirty="0" err="1">
              <a:ea typeface="+mj-lt"/>
              <a:cs typeface="+mj-lt"/>
              <a:sym typeface="+mn-ea"/>
            </a:endParaRPr>
          </a:p>
        </p:txBody>
      </p:sp>
      <p:sp>
        <p:nvSpPr>
          <p:cNvPr id="7" name="Subtitle 6"/>
          <p:cNvSpPr>
            <a:spLocks noGrp="1"/>
          </p:cNvSpPr>
          <p:nvPr>
            <p:ph type="subTitle" idx="1"/>
          </p:nvPr>
        </p:nvSpPr>
        <p:spPr>
          <a:xfrm>
            <a:off x="4991735" y="1765935"/>
            <a:ext cx="6562725" cy="1663065"/>
          </a:xfrm>
        </p:spPr>
        <p:txBody>
          <a:bodyPr/>
          <a:p>
            <a:r>
              <a:rPr lang="en-US" altLang="en-GB"/>
              <a:t>Impacts of Artificial Intelligence on hospitality Industry....</a:t>
            </a:r>
            <a:endParaRPr lang="en-US" altLang="en-GB"/>
          </a:p>
        </p:txBody>
      </p:sp>
      <p:sp>
        <p:nvSpPr>
          <p:cNvPr id="5" name="Slide Number Placeholder 4"/>
          <p:cNvSpPr>
            <a:spLocks noGrp="1"/>
          </p:cNvSpPr>
          <p:nvPr>
            <p:ph type="sldNum" sz="quarter" idx="12"/>
          </p:nvPr>
        </p:nvSpPr>
        <p:spPr/>
        <p:txBody>
          <a:bodyPr/>
          <a:p>
            <a:fld id="{D39607A7-8386-47DB-8578-DDEDD194E5D4}" type="slidenum">
              <a:rPr lang="en-US" smtClean="0"/>
            </a:fld>
            <a:endParaRPr lang="en-US" dirty="0"/>
          </a:p>
        </p:txBody>
      </p:sp>
      <p:pic>
        <p:nvPicPr>
          <p:cNvPr id="103" name="Picture Placeholder 102"/>
          <p:cNvPicPr>
            <a:picLocks noChangeAspect="1"/>
          </p:cNvPicPr>
          <p:nvPr>
            <p:ph type="pic" sz="quarter" idx="13"/>
          </p:nvPr>
        </p:nvPicPr>
        <p:blipFill>
          <a:blip r:embed="rId1"/>
          <a:stretch>
            <a:fillRect/>
          </a:stretch>
        </p:blipFill>
        <p:spPr>
          <a:xfrm>
            <a:off x="6697980" y="2792095"/>
            <a:ext cx="4592320" cy="2599690"/>
          </a:xfrm>
          <a:prstGeom prst="rect">
            <a:avLst/>
          </a:prstGeom>
          <a:noFill/>
          <a:ln w="9525">
            <a:noFill/>
          </a:ln>
        </p:spPr>
      </p:pic>
      <p:pic>
        <p:nvPicPr>
          <p:cNvPr id="104" name="Picture Placeholder 103"/>
          <p:cNvPicPr>
            <a:picLocks noChangeAspect="1"/>
          </p:cNvPicPr>
          <p:nvPr>
            <p:ph type="pic" sz="quarter" idx="14"/>
          </p:nvPr>
        </p:nvPicPr>
        <p:blipFill>
          <a:blip r:embed="rId2"/>
          <a:stretch>
            <a:fillRect/>
          </a:stretch>
        </p:blipFill>
        <p:spPr>
          <a:xfrm>
            <a:off x="650875" y="1459865"/>
            <a:ext cx="3578225" cy="406146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000">
        <p:wheel spokes="8"/>
      </p:transition>
    </mc:Choice>
    <mc:Fallback>
      <p:transition spd="slow">
        <p:wheel spokes="8"/>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calcmode="lin" valueType="num">
                                      <p:cBhvr additive="base">
                                        <p:cTn id="12" dur="5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104"/>
                                        </p:tgtEl>
                                        <p:attrNameLst>
                                          <p:attrName>style.visibility</p:attrName>
                                        </p:attrNameLst>
                                      </p:cBhvr>
                                      <p:to>
                                        <p:strVal val="visible"/>
                                      </p:to>
                                    </p:set>
                                    <p:animEffect transition="in" filter="strips(downLeft)">
                                      <p:cBhvr>
                                        <p:cTn id="18" dur="500"/>
                                        <p:tgtEl>
                                          <p:spTgt spid="10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blinds(horizontal)">
                                      <p:cBhvr>
                                        <p:cTn id="2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build="p"/>
      <p:bldP spid="7"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830070" y="380682"/>
            <a:ext cx="6120000" cy="860400"/>
          </a:xfrm>
        </p:spPr>
        <p:txBody>
          <a:bodyPr/>
          <a:p>
            <a:r>
              <a:rPr lang="en-US" dirty="0">
                <a:ea typeface="+mj-lt"/>
                <a:cs typeface="+mj-lt"/>
                <a:sym typeface="+mn-ea"/>
              </a:rPr>
              <a:t>Application to the Hotel and Hospitality </a:t>
            </a:r>
            <a:r>
              <a:rPr lang="en-US" dirty="0" err="1">
                <a:ea typeface="+mj-lt"/>
                <a:cs typeface="+mj-lt"/>
                <a:sym typeface="+mn-ea"/>
              </a:rPr>
              <a:t>SectoR</a:t>
            </a:r>
            <a:endParaRPr lang="en-GB" altLang="en-US"/>
          </a:p>
        </p:txBody>
      </p:sp>
      <p:pic>
        <p:nvPicPr>
          <p:cNvPr id="105" name="Content Placeholder 104"/>
          <p:cNvPicPr>
            <a:picLocks noChangeAspect="1"/>
          </p:cNvPicPr>
          <p:nvPr>
            <p:ph idx="1"/>
          </p:nvPr>
        </p:nvPicPr>
        <p:blipFill>
          <a:blip r:embed="rId1"/>
          <a:stretch>
            <a:fillRect/>
          </a:stretch>
        </p:blipFill>
        <p:spPr>
          <a:xfrm>
            <a:off x="489585" y="1430655"/>
            <a:ext cx="10160000" cy="5080000"/>
          </a:xfrm>
          <a:prstGeom prst="rect">
            <a:avLst/>
          </a:prstGeom>
          <a:noFill/>
          <a:ln w="9525">
            <a:noFill/>
          </a:ln>
        </p:spPr>
      </p:pic>
      <p:sp>
        <p:nvSpPr>
          <p:cNvPr id="6" name="Slide Number Placeholder 5"/>
          <p:cNvSpPr>
            <a:spLocks noGrp="1"/>
          </p:cNvSpPr>
          <p:nvPr>
            <p:ph type="sldNum" sz="quarter" idx="12"/>
          </p:nvPr>
        </p:nvSpPr>
        <p:spPr/>
        <p:txBody>
          <a:bodyPr/>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000">
        <p:wedge/>
      </p:transition>
    </mc:Choice>
    <mc:Fallback>
      <p:transition spd="slow">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0" presetClass="entr" presetSubtype="0" fill="hold" nodeType="clickEffect">
                                  <p:stCondLst>
                                    <p:cond delay="0"/>
                                  </p:stCondLst>
                                  <p:childTnLst>
                                    <p:set>
                                      <p:cBhvr>
                                        <p:cTn id="12" dur="1" fill="hold">
                                          <p:stCondLst>
                                            <p:cond delay="0"/>
                                          </p:stCondLst>
                                        </p:cTn>
                                        <p:tgtEl>
                                          <p:spTgt spid="105"/>
                                        </p:tgtEl>
                                        <p:attrNameLst>
                                          <p:attrName>style.visibility</p:attrName>
                                        </p:attrNameLst>
                                      </p:cBhvr>
                                      <p:to>
                                        <p:strVal val="visible"/>
                                      </p:to>
                                    </p:set>
                                    <p:animEffect transition="in" filter="wedge">
                                      <p:cBhvr>
                                        <p:cTn id="13" dur="20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359410" indent="-359410" algn="l">
              <a:lnSpc>
                <a:spcPct val="125000"/>
              </a:lnSpc>
              <a:spcBef>
                <a:spcPts val="1000"/>
              </a:spcBef>
              <a:buFont typeface="Arial" panose="020B0604020202020204"/>
              <a:buChar char="•"/>
            </a:pPr>
            <a:r>
              <a:rPr lang="en-US" sz="2000" dirty="0">
                <a:latin typeface="Arial" panose="020B0604020202020204"/>
                <a:cs typeface="Arial" panose="020B0604020202020204"/>
              </a:rPr>
              <a:t>Evaluate Future Policy and Management options</a:t>
            </a:r>
            <a:endParaRPr lang="en-US" sz="2000" dirty="0">
              <a:solidFill>
                <a:srgbClr val="000000"/>
              </a:solidFill>
              <a:latin typeface="Arial" panose="020B0604020202020204"/>
              <a:cs typeface="Arial" panose="020B0604020202020204"/>
            </a:endParaRPr>
          </a:p>
          <a:p>
            <a:endParaRPr lang="en-US" dirty="0"/>
          </a:p>
        </p:txBody>
      </p:sp>
      <p:pic>
        <p:nvPicPr>
          <p:cNvPr id="9" name="Picture 3" descr="rcit_a_2300030_f0001_oc"/>
          <p:cNvPicPr>
            <a:picLocks noChangeAspect="1"/>
          </p:cNvPicPr>
          <p:nvPr>
            <p:ph sz="quarter" idx="13"/>
          </p:nvPr>
        </p:nvPicPr>
        <p:blipFill>
          <a:blip r:embed="rId1"/>
          <a:stretch>
            <a:fillRect/>
          </a:stretch>
        </p:blipFill>
        <p:spPr>
          <a:xfrm>
            <a:off x="6436360" y="1256665"/>
            <a:ext cx="5263515" cy="5263515"/>
          </a:xfrm>
          <a:prstGeom prst="rect">
            <a:avLst/>
          </a:prstGeom>
        </p:spPr>
      </p:pic>
      <p:pic>
        <p:nvPicPr>
          <p:cNvPr id="12" name="Picture 11"/>
          <p:cNvPicPr/>
          <p:nvPr/>
        </p:nvPicPr>
        <p:blipFill>
          <a:blip r:embed="rId2"/>
          <a:stretch>
            <a:fillRect/>
          </a:stretch>
        </p:blipFill>
        <p:spPr>
          <a:xfrm>
            <a:off x="6029325" y="2677160"/>
            <a:ext cx="304800" cy="304800"/>
          </a:xfrm>
          <a:prstGeom prst="rect">
            <a:avLst/>
          </a:prstGeom>
          <a:noFill/>
          <a:ln w="9525">
            <a:noFill/>
          </a:ln>
        </p:spPr>
      </p:pic>
      <p:sp>
        <p:nvSpPr>
          <p:cNvPr id="109" name="Text Box 108"/>
          <p:cNvSpPr txBox="1"/>
          <p:nvPr/>
        </p:nvSpPr>
        <p:spPr>
          <a:xfrm>
            <a:off x="434340" y="1166813"/>
            <a:ext cx="5080000" cy="4246245"/>
          </a:xfrm>
          <a:prstGeom prst="rect">
            <a:avLst/>
          </a:prstGeom>
          <a:noFill/>
          <a:ln w="9525">
            <a:noFill/>
          </a:ln>
        </p:spPr>
        <p:txBody>
          <a:bodyPr>
            <a:spAutoFit/>
          </a:bodyPr>
          <a:p>
            <a:pPr indent="0" algn="just">
              <a:buNone/>
            </a:pPr>
            <a:r>
              <a:rPr lang="en-US" b="0">
                <a:latin typeface="Arial" panose="020B0604020202020204" pitchFamily="34" charset="0"/>
                <a:ea typeface="SimSun" panose="02010600030101010101" pitchFamily="2" charset="-122"/>
              </a:rPr>
              <a:t> </a:t>
            </a:r>
            <a:r>
              <a:rPr lang="en-US" b="0" u="sng">
                <a:solidFill>
                  <a:srgbClr val="0000FF"/>
                </a:solidFill>
                <a:latin typeface="Arial" panose="020B0604020202020204" pitchFamily="34" charset="0"/>
                <a:ea typeface="SimSun" panose="02010600030101010101" pitchFamily="2" charset="-122"/>
                <a:hlinkClick r:id="rId3"/>
              </a:rPr>
              <a:t>https://thereceptionist.com/blog/the-evolving-role-of-ai-in-office-management/</a:t>
            </a:r>
            <a:r>
              <a:rPr lang="en-US" b="0">
                <a:latin typeface="Arial" panose="020B0604020202020204" pitchFamily="34" charset="0"/>
                <a:ea typeface="SimSun" panose="02010600030101010101" pitchFamily="2" charset="-122"/>
              </a:rPr>
              <a:t>    </a:t>
            </a:r>
            <a:r>
              <a:rPr lang="en-US" b="0" u="sng">
                <a:solidFill>
                  <a:srgbClr val="0000FF"/>
                </a:solidFill>
                <a:latin typeface="Arial" panose="020B0604020202020204" pitchFamily="34" charset="0"/>
                <a:ea typeface="SimSun" panose="02010600030101010101" pitchFamily="2" charset="-122"/>
                <a:hlinkClick r:id="rId4"/>
              </a:rPr>
              <a:t>https://www.sciencedirect.com/science/article/pii/S0160791X2300235X</a:t>
            </a:r>
            <a:r>
              <a:rPr lang="en-US" b="0">
                <a:latin typeface="Arial" panose="020B0604020202020204" pitchFamily="34" charset="0"/>
                <a:ea typeface="SimSun" panose="02010600030101010101" pitchFamily="2" charset="-122"/>
              </a:rPr>
              <a:t>  </a:t>
            </a:r>
            <a:endParaRPr lang="en-US" b="0">
              <a:latin typeface="Arial" panose="020B0604020202020204" pitchFamily="34" charset="0"/>
              <a:ea typeface="SimSun" panose="02010600030101010101" pitchFamily="2" charset="-122"/>
            </a:endParaRPr>
          </a:p>
          <a:p>
            <a:pPr indent="0" algn="just">
              <a:buNone/>
            </a:pPr>
            <a:r>
              <a:rPr lang="en-US" b="0" u="sng">
                <a:solidFill>
                  <a:srgbClr val="0000FF"/>
                </a:solidFill>
                <a:latin typeface="Arial" panose="020B0604020202020204" pitchFamily="34" charset="0"/>
                <a:ea typeface="SimSun" panose="02010600030101010101" pitchFamily="2" charset="-122"/>
                <a:hlinkClick r:id="rId5"/>
              </a:rPr>
              <a:t>https://www.nature.com/articles/s41599-023-01843-3</a:t>
            </a:r>
            <a:r>
              <a:rPr lang="en-US" b="0">
                <a:latin typeface="Arial" panose="020B0604020202020204" pitchFamily="34" charset="0"/>
                <a:ea typeface="SimSun" panose="02010600030101010101" pitchFamily="2" charset="-122"/>
              </a:rPr>
              <a:t>  </a:t>
            </a:r>
            <a:endParaRPr lang="en-US" b="0" u="sng">
              <a:solidFill>
                <a:srgbClr val="0000FF"/>
              </a:solidFill>
              <a:latin typeface="Arial" panose="020B0604020202020204" pitchFamily="34" charset="0"/>
              <a:ea typeface="SimSun" panose="02010600030101010101" pitchFamily="2" charset="-122"/>
            </a:endParaRPr>
          </a:p>
          <a:p>
            <a:pPr indent="0" algn="just">
              <a:buNone/>
            </a:pPr>
            <a:r>
              <a:rPr lang="en-US" b="0" u="sng">
                <a:solidFill>
                  <a:srgbClr val="0000FF"/>
                </a:solidFill>
                <a:latin typeface="Arial" panose="020B0604020202020204" pitchFamily="34" charset="0"/>
                <a:ea typeface="SimSun" panose="02010600030101010101" pitchFamily="2" charset="-122"/>
                <a:hlinkClick r:id="rId6"/>
              </a:rPr>
              <a:t>https://aiello.ai/blog-en/7-technology-trends-hospitality-industry-2024/#:~:text=Artificial%20Intelligence%20(AI)%20Voice%20Assistants&amp;text=They%20can%20provide%20guests%20with,better%20service%20to%20their%20guests.</a:t>
            </a:r>
            <a:endParaRPr lang="en-US" altLang="en-US" b="0" u="sng">
              <a:solidFill>
                <a:srgbClr val="0000FF"/>
              </a:solidFill>
              <a:latin typeface="Arial" panose="020B0604020202020204" pitchFamily="34" charset="0"/>
              <a:ea typeface="SimSun" panose="02010600030101010101" pitchFamily="2" charset="-122"/>
              <a:hlinkClick r:id="rId6"/>
            </a:endParaRPr>
          </a:p>
        </p:txBody>
      </p:sp>
      <p:sp>
        <p:nvSpPr>
          <p:cNvPr id="13" name="Slide Number Placeholder 12"/>
          <p:cNvSpPr>
            <a:spLocks noGrp="1"/>
          </p:cNvSpPr>
          <p:nvPr>
            <p:ph type="sldNum" sz="quarter" idx="12"/>
          </p:nvPr>
        </p:nvSpPr>
        <p:spPr/>
        <p:txBody>
          <a:bodyPr/>
          <a:p>
            <a:pPr marL="0" marR="0" lvl="0" indent="0" algn="r" defTabSz="914400" rtl="0" eaLnBrk="1" fontAlgn="auto" latinLnBrk="0" hangingPunct="1">
              <a:lnSpc>
                <a:spcPct val="100000"/>
              </a:lnSpc>
              <a:spcBef>
                <a:spcPts val="0"/>
              </a:spcBef>
              <a:spcAft>
                <a:spcPts val="0"/>
              </a:spcAft>
              <a:buClrTx/>
              <a:buSzTx/>
              <a:buFontTx/>
              <a:buNone/>
              <a:defRPr/>
            </a:pPr>
            <a:fld id="{D39607A7-8386-47DB-8578-DDEDD194E5D4}" type="slidenum">
              <a:rPr kumimoji="0" lang="en-US" sz="1000" b="0" i="0" u="none" strike="noStrike" kern="1200" cap="all" spc="300" normalizeH="0" baseline="0" noProof="0" smtClean="0">
                <a:ln>
                  <a:noFill/>
                </a:ln>
                <a:solidFill>
                  <a:prstClr val="white">
                    <a:alpha val="70000"/>
                  </a:prstClr>
                </a:solidFill>
                <a:effectLst/>
                <a:uLnTx/>
                <a:uFillTx/>
                <a:latin typeface="Avenir Next LT Pro Light"/>
                <a:ea typeface="+mn-ea"/>
                <a:cs typeface="+mn-cs"/>
              </a:rPr>
            </a:fld>
            <a:endParaRPr kumimoji="0" lang="en-US" sz="1000" b="0" i="0" u="none" strike="noStrike" kern="1200" cap="all" spc="300" normalizeH="0" baseline="0" noProof="0" dirty="0">
              <a:ln>
                <a:noFill/>
              </a:ln>
              <a:solidFill>
                <a:prstClr val="white">
                  <a:alpha val="70000"/>
                </a:prstClr>
              </a:solidFill>
              <a:effectLst/>
              <a:uLnTx/>
              <a:uFillTx/>
              <a:latin typeface="Avenir Next LT Pro Light"/>
              <a:ea typeface="+mn-ea"/>
              <a:cs typeface="+mn-cs"/>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09"/>
                                        </p:tgtEl>
                                        <p:attrNameLst>
                                          <p:attrName>style.visibility</p:attrName>
                                        </p:attrNameLst>
                                      </p:cBhvr>
                                      <p:to>
                                        <p:strVal val="visible"/>
                                      </p:to>
                                    </p:set>
                                    <p:anim calcmode="lin" valueType="num">
                                      <p:cBhvr>
                                        <p:cTn id="12" dur="1000" fill="hold"/>
                                        <p:tgtEl>
                                          <p:spTgt spid="109"/>
                                        </p:tgtEl>
                                        <p:attrNameLst>
                                          <p:attrName>ppt_w</p:attrName>
                                        </p:attrNameLst>
                                      </p:cBhvr>
                                      <p:tavLst>
                                        <p:tav tm="0">
                                          <p:val>
                                            <p:strVal val="#ppt_w+.3"/>
                                          </p:val>
                                        </p:tav>
                                        <p:tav tm="100000">
                                          <p:val>
                                            <p:strVal val="#ppt_w"/>
                                          </p:val>
                                        </p:tav>
                                      </p:tavLst>
                                    </p:anim>
                                    <p:anim calcmode="lin" valueType="num">
                                      <p:cBhvr>
                                        <p:cTn id="13" dur="1000" fill="hold"/>
                                        <p:tgtEl>
                                          <p:spTgt spid="109"/>
                                        </p:tgtEl>
                                        <p:attrNameLst>
                                          <p:attrName>ppt_h</p:attrName>
                                        </p:attrNameLst>
                                      </p:cBhvr>
                                      <p:tavLst>
                                        <p:tav tm="0">
                                          <p:val>
                                            <p:strVal val="#ppt_h"/>
                                          </p:val>
                                        </p:tav>
                                        <p:tav tm="100000">
                                          <p:val>
                                            <p:strVal val="#ppt_h"/>
                                          </p:val>
                                        </p:tav>
                                      </p:tavLst>
                                    </p:anim>
                                    <p:animEffect transition="in" filter="fade">
                                      <p:cBhvr>
                                        <p:cTn id="14" dur="1000"/>
                                        <p:tgtEl>
                                          <p:spTgt spid="109"/>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3"/>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9" grpId="0"/>
      <p:bldP spid="2" grpId="1"/>
      <p:bldP spid="109"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Subtitle 2"/>
          <p:cNvSpPr>
            <a:spLocks noGrp="1"/>
          </p:cNvSpPr>
          <p:nvPr>
            <p:ph type="subTitle" idx="1"/>
          </p:nvPr>
        </p:nvSpPr>
        <p:spPr>
          <a:xfrm>
            <a:off x="3213100" y="140335"/>
            <a:ext cx="6903085" cy="888365"/>
          </a:xfrm>
        </p:spPr>
        <p:txBody>
          <a:bodyPr>
            <a:normAutofit lnSpcReduction="10000"/>
          </a:bodyPr>
          <a:p>
            <a:r>
              <a:rPr lang="en-US" dirty="0">
                <a:latin typeface="Arial" panose="020B0604020202020204"/>
                <a:cs typeface="Arial" panose="020B0604020202020204"/>
                <a:sym typeface="+mn-ea"/>
              </a:rPr>
              <a:t>Evaluate Future Policy and Management options Continue....</a:t>
            </a:r>
            <a:endParaRPr lang="en-GB" altLang="en-US"/>
          </a:p>
        </p:txBody>
      </p:sp>
      <p:sp>
        <p:nvSpPr>
          <p:cNvPr id="109" name="Text Box 108"/>
          <p:cNvSpPr txBox="1"/>
          <p:nvPr/>
        </p:nvSpPr>
        <p:spPr>
          <a:xfrm>
            <a:off x="1715135" y="1305560"/>
            <a:ext cx="7296150" cy="3969385"/>
          </a:xfrm>
          <a:prstGeom prst="rect">
            <a:avLst/>
          </a:prstGeom>
          <a:noFill/>
          <a:ln w="9525">
            <a:noFill/>
          </a:ln>
        </p:spPr>
        <p:txBody>
          <a:bodyPr wrap="square">
            <a:spAutoFit/>
          </a:bodyPr>
          <a:p>
            <a:pPr marL="269875" indent="-269875" algn="just"/>
            <a:r>
              <a:rPr lang="en-US" b="0" u="sng">
                <a:solidFill>
                  <a:srgbClr val="0000FF"/>
                </a:solidFill>
                <a:latin typeface="Arial" panose="020B0604020202020204" pitchFamily="34" charset="0"/>
                <a:ea typeface="SimSun" panose="02010600030101010101" pitchFamily="2" charset="-122"/>
                <a:hlinkClick r:id="rId1"/>
              </a:rPr>
              <a:t>https://acropolium.com/blog/top-hospitality-technology-trends/</a:t>
            </a:r>
            <a:endParaRPr lang="en-US" b="0" u="sng">
              <a:solidFill>
                <a:srgbClr val="0000FF"/>
              </a:solidFill>
              <a:latin typeface="Arial" panose="020B0604020202020204" pitchFamily="34" charset="0"/>
              <a:ea typeface="SimSun" panose="02010600030101010101" pitchFamily="2" charset="-122"/>
              <a:hlinkClick r:id="rId1"/>
            </a:endParaRPr>
          </a:p>
          <a:p>
            <a:pPr marL="269875" indent="-269875" algn="just"/>
            <a:endParaRPr lang="en-US" b="0" u="sng">
              <a:solidFill>
                <a:srgbClr val="0000FF"/>
              </a:solidFill>
              <a:latin typeface="Arial" panose="020B0604020202020204" pitchFamily="34" charset="0"/>
              <a:ea typeface="SimSun" panose="02010600030101010101" pitchFamily="2" charset="-122"/>
              <a:hlinkClick r:id="rId1"/>
            </a:endParaRPr>
          </a:p>
          <a:p>
            <a:pPr marL="269875" indent="-269875" algn="just"/>
            <a:r>
              <a:rPr lang="en-US" b="0">
                <a:latin typeface="Arial" panose="020B0604020202020204" pitchFamily="34" charset="0"/>
                <a:ea typeface="SimSun" panose="02010600030101010101" pitchFamily="2" charset="-122"/>
              </a:rPr>
              <a:t> </a:t>
            </a:r>
            <a:r>
              <a:rPr lang="en-US" b="0" u="sng">
                <a:solidFill>
                  <a:srgbClr val="0000FF"/>
                </a:solidFill>
                <a:latin typeface="Arial" panose="020B0604020202020204" pitchFamily="34" charset="0"/>
                <a:ea typeface="SimSun" panose="02010600030101010101" pitchFamily="2" charset="-122"/>
                <a:hlinkClick r:id="rId2"/>
              </a:rPr>
              <a:t>https://www.bu.edu/hospitality/2023/01/26/technology-trends-in-hospitality/</a:t>
            </a:r>
            <a:r>
              <a:rPr lang="en-US" b="0">
                <a:latin typeface="Arial" panose="020B0604020202020204" pitchFamily="34" charset="0"/>
                <a:ea typeface="SimSun" panose="02010600030101010101" pitchFamily="2" charset="-122"/>
              </a:rPr>
              <a:t> </a:t>
            </a:r>
            <a:endParaRPr lang="en-US" b="0">
              <a:latin typeface="Arial" panose="020B0604020202020204" pitchFamily="34" charset="0"/>
              <a:ea typeface="SimSun" panose="02010600030101010101" pitchFamily="2" charset="-122"/>
            </a:endParaRPr>
          </a:p>
          <a:p>
            <a:pPr marL="269875" indent="-269875" algn="just"/>
            <a:endParaRPr lang="en-US" b="0" u="sng">
              <a:solidFill>
                <a:srgbClr val="0000FF"/>
              </a:solidFill>
              <a:latin typeface="Arial" panose="020B0604020202020204" pitchFamily="34" charset="0"/>
              <a:ea typeface="SimSun" panose="02010600030101010101" pitchFamily="2" charset="-122"/>
              <a:hlinkClick r:id="rId3"/>
            </a:endParaRPr>
          </a:p>
          <a:p>
            <a:pPr marL="269875" indent="-269875" algn="just"/>
            <a:r>
              <a:rPr lang="en-US" b="0" u="sng">
                <a:solidFill>
                  <a:srgbClr val="0000FF"/>
                </a:solidFill>
                <a:latin typeface="Arial" panose="020B0604020202020204" pitchFamily="34" charset="0"/>
                <a:ea typeface="SimSun" panose="02010600030101010101" pitchFamily="2" charset="-122"/>
                <a:hlinkClick r:id="rId3"/>
              </a:rPr>
              <a:t>https://www.revfine.com/technology-trends-hospitality-industry/</a:t>
            </a:r>
            <a:r>
              <a:rPr lang="en-US" b="0">
                <a:latin typeface="Arial" panose="020B0604020202020204" pitchFamily="34" charset="0"/>
                <a:ea typeface="SimSun" panose="02010600030101010101" pitchFamily="2" charset="-122"/>
              </a:rPr>
              <a:t>  </a:t>
            </a:r>
            <a:endParaRPr lang="en-US" b="0">
              <a:latin typeface="Arial" panose="020B0604020202020204" pitchFamily="34" charset="0"/>
              <a:ea typeface="SimSun" panose="02010600030101010101" pitchFamily="2" charset="-122"/>
            </a:endParaRPr>
          </a:p>
          <a:p>
            <a:pPr marL="269875" indent="-269875" algn="just"/>
            <a:r>
              <a:rPr lang="en-US" b="0">
                <a:latin typeface="Arial" panose="020B0604020202020204" pitchFamily="34" charset="0"/>
                <a:ea typeface="SimSun" panose="02010600030101010101" pitchFamily="2" charset="-122"/>
              </a:rPr>
              <a:t> </a:t>
            </a:r>
            <a:r>
              <a:rPr lang="en-US" b="0" u="sng">
                <a:solidFill>
                  <a:srgbClr val="0000FF"/>
                </a:solidFill>
                <a:latin typeface="Arial" panose="020B0604020202020204" pitchFamily="34" charset="0"/>
                <a:ea typeface="SimSun" panose="02010600030101010101" pitchFamily="2" charset="-122"/>
                <a:hlinkClick r:id="rId4"/>
              </a:rPr>
              <a:t>http://tesi.luiss.it/31139/1/723651_BAJROVIC_BELMINA.pdf</a:t>
            </a:r>
            <a:r>
              <a:rPr lang="en-US" b="0">
                <a:latin typeface="Arial" panose="020B0604020202020204" pitchFamily="34" charset="0"/>
                <a:ea typeface="SimSun" panose="02010600030101010101" pitchFamily="2" charset="-122"/>
              </a:rPr>
              <a:t> </a:t>
            </a:r>
            <a:endParaRPr lang="en-US" b="0">
              <a:latin typeface="Arial" panose="020B0604020202020204" pitchFamily="34" charset="0"/>
              <a:ea typeface="SimSun" panose="02010600030101010101" pitchFamily="2" charset="-122"/>
            </a:endParaRPr>
          </a:p>
          <a:p>
            <a:pPr marL="269875" indent="-269875" algn="just"/>
            <a:endParaRPr lang="en-US" b="0">
              <a:latin typeface="Arial" panose="020B0604020202020204" pitchFamily="34" charset="0"/>
              <a:ea typeface="SimSun" panose="02010600030101010101" pitchFamily="2" charset="-122"/>
            </a:endParaRPr>
          </a:p>
          <a:p>
            <a:pPr marL="269875" indent="-269875" algn="just"/>
            <a:r>
              <a:rPr lang="en-US" b="0">
                <a:latin typeface="Arial" panose="020B0604020202020204" pitchFamily="34" charset="0"/>
                <a:ea typeface="SimSun" panose="02010600030101010101" pitchFamily="2" charset="-122"/>
              </a:rPr>
              <a:t> </a:t>
            </a:r>
            <a:r>
              <a:rPr lang="en-US" b="0" u="sng">
                <a:solidFill>
                  <a:srgbClr val="800080"/>
                </a:solidFill>
                <a:latin typeface="Arial" panose="020B0604020202020204" pitchFamily="34" charset="0"/>
                <a:ea typeface="SimSun" panose="02010600030101010101" pitchFamily="2" charset="-122"/>
                <a:hlinkClick r:id="rId5"/>
              </a:rPr>
              <a:t>https://www.mdpi.com/1424-8220/23/8/3826</a:t>
            </a:r>
            <a:r>
              <a:rPr lang="en-US" b="0">
                <a:latin typeface="Arial" panose="020B0604020202020204" pitchFamily="34" charset="0"/>
                <a:ea typeface="SimSun" panose="02010600030101010101" pitchFamily="2" charset="-122"/>
              </a:rPr>
              <a:t> </a:t>
            </a:r>
            <a:endParaRPr lang="en-US" b="0">
              <a:latin typeface="Arial" panose="020B0604020202020204" pitchFamily="34" charset="0"/>
              <a:ea typeface="SimSun" panose="02010600030101010101" pitchFamily="2" charset="-122"/>
            </a:endParaRPr>
          </a:p>
          <a:p>
            <a:pPr marL="269875" indent="-269875" algn="just"/>
            <a:endParaRPr lang="en-US" b="0" u="sng">
              <a:solidFill>
                <a:srgbClr val="0000FF"/>
              </a:solidFill>
              <a:latin typeface="Arial" panose="020B0604020202020204" pitchFamily="34" charset="0"/>
              <a:ea typeface="SimSun" panose="02010600030101010101" pitchFamily="2" charset="-122"/>
              <a:hlinkClick r:id="rId6"/>
            </a:endParaRPr>
          </a:p>
          <a:p>
            <a:pPr marL="269875" indent="-269875" algn="just"/>
            <a:r>
              <a:rPr lang="en-US" b="0" u="sng">
                <a:solidFill>
                  <a:srgbClr val="0000FF"/>
                </a:solidFill>
                <a:latin typeface="Arial" panose="020B0604020202020204" pitchFamily="34" charset="0"/>
                <a:ea typeface="SimSun" panose="02010600030101010101" pitchFamily="2" charset="-122"/>
                <a:hlinkClick r:id="rId6"/>
              </a:rPr>
              <a:t>https://www.modul.ac.at/uploads/files/Theses/Bachelor/Undergrad_2022/BBA_2022/51839854_FLOECK_Jennifer_BBA_Thesis.pdf</a:t>
            </a:r>
            <a:r>
              <a:rPr lang="en-US" b="0">
                <a:latin typeface="Arial" panose="020B0604020202020204" pitchFamily="34" charset="0"/>
                <a:ea typeface="SimSun" panose="02010600030101010101" pitchFamily="2" charset="-122"/>
              </a:rPr>
              <a:t> </a:t>
            </a:r>
            <a:r>
              <a:rPr lang="en-US" b="0">
                <a:highlight>
                  <a:srgbClr val="FFFF00"/>
                </a:highlight>
                <a:latin typeface="Arial" panose="020B0604020202020204" pitchFamily="34" charset="0"/>
                <a:ea typeface="SimSun" panose="02010600030101010101" pitchFamily="2" charset="-122"/>
              </a:rPr>
              <a:t> </a:t>
            </a:r>
            <a:endParaRPr lang="en-US" altLang="en-US" b="0">
              <a:highlight>
                <a:srgbClr val="FFFF00"/>
              </a:highlight>
              <a:latin typeface="Arial" panose="020B0604020202020204" pitchFamily="34" charset="0"/>
              <a:ea typeface="SimSun" panose="02010600030101010101" pitchFamily="2" charset="-122"/>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109"/>
                                        </p:tgtEl>
                                        <p:attrNameLst>
                                          <p:attrName>style.visibility</p:attrName>
                                        </p:attrNameLst>
                                      </p:cBhvr>
                                      <p:to>
                                        <p:strVal val="visible"/>
                                      </p:to>
                                    </p:set>
                                    <p:anim calcmode="discrete" valueType="clr">
                                      <p:cBhvr override="childStyle">
                                        <p:cTn id="12" dur="80"/>
                                        <p:tgtEl>
                                          <p:spTgt spid="10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09"/>
                                        </p:tgtEl>
                                        <p:attrNameLst>
                                          <p:attrName>fillcolor</p:attrName>
                                        </p:attrNameLst>
                                      </p:cBhvr>
                                      <p:tavLst>
                                        <p:tav tm="0">
                                          <p:val>
                                            <p:clrVal>
                                              <a:schemeClr val="accent2"/>
                                            </p:clrVal>
                                          </p:val>
                                        </p:tav>
                                        <p:tav tm="50000">
                                          <p:val>
                                            <p:clrVal>
                                              <a:schemeClr val="hlink"/>
                                            </p:clrVal>
                                          </p:val>
                                        </p:tav>
                                      </p:tavLst>
                                    </p:anim>
                                    <p:set>
                                      <p:cBhvr>
                                        <p:cTn id="14" dur="80"/>
                                        <p:tgtEl>
                                          <p:spTgt spid="10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9" grpId="0"/>
      <p:bldP spid="3" grpId="1" build="p"/>
      <p:bldP spid="10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ubtitle 7"/>
          <p:cNvSpPr>
            <a:spLocks noGrp="1"/>
          </p:cNvSpPr>
          <p:nvPr>
            <p:ph type="subTitle" idx="1"/>
          </p:nvPr>
        </p:nvSpPr>
        <p:spPr>
          <a:xfrm>
            <a:off x="304800" y="970915"/>
            <a:ext cx="11109960" cy="842645"/>
          </a:xfrm>
        </p:spPr>
        <p:txBody>
          <a:bodyPr/>
          <a:p>
            <a:r>
              <a:rPr lang="en-US" altLang="en-GB"/>
              <a:t>References....</a:t>
            </a:r>
            <a:endParaRPr lang="en-US" altLang="en-GB"/>
          </a:p>
          <a:p>
            <a:endParaRPr lang="en-US" altLang="en-GB"/>
          </a:p>
        </p:txBody>
      </p:sp>
      <p:sp>
        <p:nvSpPr>
          <p:cNvPr id="5" name="Slide Number Placeholder 4"/>
          <p:cNvSpPr>
            <a:spLocks noGrp="1"/>
          </p:cNvSpPr>
          <p:nvPr>
            <p:ph type="sldNum" sz="quarter" idx="12"/>
          </p:nvPr>
        </p:nvSpPr>
        <p:spPr/>
        <p:txBody>
          <a:bodyPr/>
          <a:p>
            <a:fld id="{D39607A7-8386-47DB-8578-DDEDD194E5D4}" type="slidenum">
              <a:rPr lang="en-US" smtClean="0"/>
            </a:fld>
            <a:endParaRPr lang="en-US" dirty="0"/>
          </a:p>
        </p:txBody>
      </p:sp>
      <p:sp>
        <p:nvSpPr>
          <p:cNvPr id="10" name="Text Box 9"/>
          <p:cNvSpPr txBox="1"/>
          <p:nvPr/>
        </p:nvSpPr>
        <p:spPr>
          <a:xfrm>
            <a:off x="1120775" y="3106420"/>
            <a:ext cx="8023225" cy="1476375"/>
          </a:xfrm>
          <a:prstGeom prst="rect">
            <a:avLst/>
          </a:prstGeom>
          <a:noFill/>
        </p:spPr>
        <p:txBody>
          <a:bodyPr wrap="square" rtlCol="0" anchor="t">
            <a:spAutoFit/>
          </a:bodyPr>
          <a:p>
            <a:r>
              <a:rPr lang="en-US" altLang="en-GB">
                <a:sym typeface="+mn-ea"/>
              </a:rPr>
              <a:t>  A. Saranya  et al (2023) A systematic review of Explainable Artificial Intelligence models and applications: Recent developments and future trends, Available at: (</a:t>
            </a:r>
            <a:r>
              <a:rPr lang="en-GB" altLang="en-US">
                <a:sym typeface="+mn-ea"/>
              </a:rPr>
              <a:t>https://www.sciencedirect.com/science/article/pii/S277266222300070X</a:t>
            </a:r>
            <a:r>
              <a:rPr lang="en-US" altLang="en-GB">
                <a:sym typeface="+mn-ea"/>
              </a:rPr>
              <a:t>) Accessed on 26 February 2024 </a:t>
            </a:r>
            <a:endParaRPr lang="en-US" altLang="en-GB">
              <a:sym typeface="+mn-ea"/>
            </a:endParaRPr>
          </a:p>
        </p:txBody>
      </p:sp>
    </p:spTree>
  </p:cSld>
  <p:clrMapOvr>
    <a:masterClrMapping/>
  </p:clrMapOvr>
  <mc:AlternateContent xmlns:mc="http://schemas.openxmlformats.org/markup-compatibility/2006">
    <mc:Choice xmlns:p14="http://schemas.microsoft.com/office/powerpoint/2010/main" Requires="p14">
      <p:transition spd="med" p14:dur="750">
        <p:newsflash/>
      </p:transition>
    </mc:Choice>
    <mc:Fallback>
      <p:transition spd="med">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
                                          </p:val>
                                        </p:tav>
                                        <p:tav tm="100000">
                                          <p:val>
                                            <p:strVal val="#ppt_y"/>
                                          </p:val>
                                        </p:tav>
                                      </p:tavLst>
                                    </p:anim>
                                  </p:childTnLst>
                                </p:cTn>
                              </p:par>
                              <p:par>
                                <p:cTn id="10" presetID="40" presetClass="entr" presetSubtype="0" fill="hold" grpId="0" nodeType="with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1"/>
                                          </p:val>
                                        </p:tav>
                                        <p:tav tm="100000">
                                          <p:val>
                                            <p:strVal val="#ppt_x"/>
                                          </p:val>
                                        </p:tav>
                                      </p:tavLst>
                                    </p:anim>
                                    <p:anim calcmode="lin" valueType="num">
                                      <p:cBhvr>
                                        <p:cTn id="1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build="p"/>
      <p:bldP spid="10" grpId="0"/>
      <p:bldP spid="8" grpId="1" animBg="1" build="p"/>
      <p:bldP spid="10"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ctrTitle"/>
          </p:nvPr>
        </p:nvSpPr>
        <p:spPr>
          <a:xfrm>
            <a:off x="3870326" y="1089025"/>
            <a:ext cx="4451349" cy="1532951"/>
          </a:xfrm>
        </p:spPr>
        <p:txBody>
          <a:bodyPr/>
          <a:lstStyle/>
          <a:p>
            <a:r>
              <a:rPr lang="en-US" dirty="0"/>
              <a:t>Thank you</a:t>
            </a:r>
            <a:endParaRPr lang="en-US" dirty="0"/>
          </a:p>
        </p:txBody>
      </p:sp>
      <p:sp>
        <p:nvSpPr>
          <p:cNvPr id="15" name="Subtitle 14"/>
          <p:cNvSpPr>
            <a:spLocks noGrp="1"/>
          </p:cNvSpPr>
          <p:nvPr>
            <p:ph type="subTitle" idx="1"/>
          </p:nvPr>
        </p:nvSpPr>
        <p:spPr>
          <a:xfrm>
            <a:off x="3870326" y="4248000"/>
            <a:ext cx="4451349" cy="1520975"/>
          </a:xfrm>
        </p:spPr>
        <p:txBody>
          <a:bodyPr/>
          <a:lstStyle/>
          <a:p>
            <a:r>
              <a:rPr lang="en-US" dirty="0"/>
              <a:t>Thank you! For listening to me, I hope you enjoyed the information session within this conference. </a:t>
            </a:r>
            <a:endParaRPr lang="en-US" dirty="0"/>
          </a:p>
        </p:txBody>
      </p:sp>
      <p:pic>
        <p:nvPicPr>
          <p:cNvPr id="19" name="Picture Placeholder 18" descr="A picture containing nature, plant, dewdrop&#10;"/>
          <p:cNvPicPr>
            <a:picLocks noGrp="1" noChangeAspect="1"/>
          </p:cNvPicPr>
          <p:nvPr>
            <p:ph type="pic" sz="quarter" idx="13"/>
          </p:nvPr>
        </p:nvPicPr>
        <p:blipFill rotWithShape="1">
          <a:blip r:embed="rId1" cstate="screen">
            <a:extLst>
              <a:ext uri="{28A0092B-C50C-407E-A947-70E740481C1C}">
                <a14:useLocalDpi xmlns:a14="http://schemas.microsoft.com/office/drawing/2010/main" val="0"/>
              </a:ext>
            </a:extLst>
          </a:blip>
          <a:srcRect/>
          <a:stretch>
            <a:fillRect/>
          </a:stretch>
        </p:blipFill>
        <p:spPr>
          <a:xfrm>
            <a:off x="539750" y="539750"/>
            <a:ext cx="2768600" cy="5778500"/>
          </a:xfrm>
        </p:spPr>
      </p:pic>
      <p:pic>
        <p:nvPicPr>
          <p:cNvPr id="23" name="Picture Placeholder 22" descr="A picture containing fungus"/>
          <p:cNvPicPr>
            <a:picLocks noGrp="1" noChangeAspect="1"/>
          </p:cNvPicPr>
          <p:nvPr>
            <p:ph type="pic" sz="quarter" idx="14"/>
          </p:nvPr>
        </p:nvPicPr>
        <p:blipFill rotWithShape="1">
          <a:blip r:embed="rId2" cstate="screen">
            <a:extLst>
              <a:ext uri="{28A0092B-C50C-407E-A947-70E740481C1C}">
                <a14:useLocalDpi xmlns:a14="http://schemas.microsoft.com/office/drawing/2010/main" val="0"/>
              </a:ext>
            </a:extLst>
          </a:blip>
          <a:srcRect/>
          <a:stretch>
            <a:fillRect/>
          </a:stretch>
        </p:blipFill>
        <p:spPr>
          <a:xfrm>
            <a:off x="8883400" y="540000"/>
            <a:ext cx="2768600" cy="5778500"/>
          </a:xfrm>
        </p:spPr>
      </p:pic>
      <p:sp>
        <p:nvSpPr>
          <p:cNvPr id="12" name="Footer Placeholder 11"/>
          <p:cNvSpPr>
            <a:spLocks noGrp="1"/>
          </p:cNvSpPr>
          <p:nvPr>
            <p:ph type="ftr" sz="quarter" idx="11"/>
          </p:nvPr>
        </p:nvSpPr>
        <p:spPr>
          <a:xfrm>
            <a:off x="3308350" y="6401999"/>
            <a:ext cx="5575300" cy="369332"/>
          </a:xfrm>
        </p:spPr>
        <p:txBody>
          <a:bodyPr/>
          <a:lstStyle/>
          <a:p>
            <a:pPr lvl="0"/>
            <a:r>
              <a:rPr lang="en-US" noProof="0" dirty="0"/>
              <a:t>Presentation Title</a:t>
            </a:r>
            <a:endParaRPr lang="en-US" noProof="0" dirty="0"/>
          </a:p>
        </p:txBody>
      </p:sp>
      <p:sp>
        <p:nvSpPr>
          <p:cNvPr id="13" name="Slide Number Placeholder 12"/>
          <p:cNvSpPr>
            <a:spLocks noGrp="1"/>
          </p:cNvSpPr>
          <p:nvPr>
            <p:ph type="sldNum" sz="quarter" idx="12"/>
          </p:nvPr>
        </p:nvSpPr>
        <p:spPr>
          <a:xfrm>
            <a:off x="9442800" y="6401999"/>
            <a:ext cx="2208212" cy="369332"/>
          </a:xfrm>
        </p:spPr>
        <p:txBody>
          <a:bodyPr/>
          <a:lstStyle/>
          <a:p>
            <a:pPr lvl="0"/>
            <a:fld id="{D39607A7-8386-47DB-8578-DDEDD194E5D4}" type="slidenum">
              <a:rPr lang="en-US" noProof="0" dirty="0" smtClean="0"/>
            </a:fld>
            <a:endParaRPr lang="en-US" noProof="0" dirty="0"/>
          </a:p>
        </p:txBody>
      </p:sp>
    </p:spTree>
  </p:cSld>
  <p:clrMapOvr>
    <a:masterClrMapping/>
  </p:clrMapOvr>
  <mc:AlternateContent xmlns:mc="http://schemas.openxmlformats.org/markup-compatibility/2006">
    <mc:Choice xmlns:p14="http://schemas.microsoft.com/office/powerpoint/2010/main" Requires="p14">
      <p:transition spd="slow" p14:dur="12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5">
                                            <p:txEl>
                                              <p:pRg st="0" end="0"/>
                                            </p:txEl>
                                          </p:spTgt>
                                        </p:tgtEl>
                                        <p:attrNameLst>
                                          <p:attrName>style.visibility</p:attrName>
                                        </p:attrNameLst>
                                      </p:cBhvr>
                                      <p:to>
                                        <p:strVal val="visible"/>
                                      </p:to>
                                    </p:set>
                                    <p:anim calcmode="lin" valueType="num">
                                      <p:cBhvr>
                                        <p:cTn id="14" dur="500" fill="hold"/>
                                        <p:tgtEl>
                                          <p:spTgt spid="1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5">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1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build="p"/>
      <p:bldP spid="14" grpId="1"/>
      <p:bldP spid="15" grpId="1" build="p"/>
    </p:bldLst>
  </p:timing>
</p:sld>
</file>

<file path=ppt/theme/theme1.xml><?xml version="1.0" encoding="utf-8"?>
<a:theme xmlns:a="http://schemas.openxmlformats.org/drawingml/2006/main" name="LeafVTI">
  <a:themeElements>
    <a:clrScheme name="Leaf">
      <a:dk1>
        <a:sysClr val="windowText" lastClr="000000"/>
      </a:dk1>
      <a:lt1>
        <a:sysClr val="window" lastClr="FFFFFF"/>
      </a:lt1>
      <a:dk2>
        <a:srgbClr val="732124"/>
      </a:dk2>
      <a:lt2>
        <a:srgbClr val="F0EDE5"/>
      </a:lt2>
      <a:accent1>
        <a:srgbClr val="D34817"/>
      </a:accent1>
      <a:accent2>
        <a:srgbClr val="A68D65"/>
      </a:accent2>
      <a:accent3>
        <a:srgbClr val="728377"/>
      </a:accent3>
      <a:accent4>
        <a:srgbClr val="B4797B"/>
      </a:accent4>
      <a:accent5>
        <a:srgbClr val="CE8439"/>
      </a:accent5>
      <a:accent6>
        <a:srgbClr val="CF3A2A"/>
      </a:accent6>
      <a:hlink>
        <a:srgbClr val="D06853"/>
      </a:hlink>
      <a:folHlink>
        <a:srgbClr val="B67779"/>
      </a:folHlink>
    </a:clrScheme>
    <a:fontScheme name="Leaf">
      <a:majorFont>
        <a:latin typeface="Rockwell Nova Light"/>
        <a:ea typeface=""/>
        <a:cs typeface=""/>
      </a:majorFont>
      <a:minorFont>
        <a:latin typeface="Avenir Next LT Pro Light"/>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
</file>

<file path=customXml/item2.xml>��
</file>

<file path=customXml/item3.xml>��
</file>

<file path=customXml/itemProps1.xml><?xml version="1.0" encoding="utf-8"?>
<ds:datastoreItem xmlns:ds="http://schemas.openxmlformats.org/officeDocument/2006/customXml" ds:itemID="{D81660C2-E4FB-4725-82B0-989555BC2D54}">
  <ds:schemaRefs/>
</ds:datastoreItem>
</file>

<file path=customXml/itemProps2.xml><?xml version="1.0" encoding="utf-8"?>
<ds:datastoreItem xmlns:ds="http://schemas.openxmlformats.org/officeDocument/2006/customXml" ds:itemID="{13A19464-B5CC-4C9F-9F2F-1C2E8CA11726}">
  <ds:schemaRefs/>
</ds:datastoreItem>
</file>

<file path=customXml/itemProps3.xml><?xml version="1.0" encoding="utf-8"?>
<ds:datastoreItem xmlns:ds="http://schemas.openxmlformats.org/officeDocument/2006/customXml" ds:itemID="{5990F83D-1171-41B3-8A0C-A2A1B5C3AC92}">
  <ds:schemaRefs/>
</ds:datastoreItem>
</file>

<file path=docProps/app.xml><?xml version="1.0" encoding="utf-8"?>
<Properties xmlns="http://schemas.openxmlformats.org/officeDocument/2006/extended-properties" xmlns:vt="http://schemas.openxmlformats.org/officeDocument/2006/docPropsVTypes">
  <Template>_LeafVTI</Template>
  <TotalTime>0</TotalTime>
  <Words>1853</Words>
  <Application>WPS Presentation</Application>
  <PresentationFormat>Widescreen</PresentationFormat>
  <Paragraphs>77</Paragraphs>
  <Slides>10</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10</vt:i4>
      </vt:variant>
    </vt:vector>
  </HeadingPairs>
  <TitlesOfParts>
    <vt:vector size="24" baseType="lpstr">
      <vt:lpstr>Arial</vt:lpstr>
      <vt:lpstr>SimSun</vt:lpstr>
      <vt:lpstr>Wingdings</vt:lpstr>
      <vt:lpstr>Avenir Next LT Pro Light</vt:lpstr>
      <vt:lpstr>Segoe Print</vt:lpstr>
      <vt:lpstr>Arial</vt:lpstr>
      <vt:lpstr>Segoe UI</vt:lpstr>
      <vt:lpstr>Rockwell Nova Light</vt:lpstr>
      <vt:lpstr>Rockwell</vt:lpstr>
      <vt:lpstr>Microsoft YaHei</vt:lpstr>
      <vt:lpstr>Arial Unicode MS</vt:lpstr>
      <vt:lpstr>Calibri</vt:lpstr>
      <vt:lpstr>Avenir Next LT Pro Light</vt:lpstr>
      <vt:lpstr>LeafVTI</vt:lpstr>
      <vt:lpstr>Conference presentation on contemporary them  artificial intelligence!</vt:lpstr>
      <vt:lpstr>Introduction</vt:lpstr>
      <vt:lpstr>Overview of Literatuture</vt:lpstr>
      <vt:lpstr>Overview of Literature....</vt:lpstr>
      <vt:lpstr>Overview of Literature....</vt:lpstr>
      <vt:lpstr>Application to the Hotel and Hospitality SectoR</vt:lpstr>
      <vt:lpstr>Evaluate Future Policy and Management options</vt:lpstr>
      <vt:lpstr>PowerPoint 演示文稿</vt:lpstr>
      <vt:lpstr>PowerPoint 演示文稿</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
  <cp:lastModifiedBy>Nimra Ali</cp:lastModifiedBy>
  <cp:revision>125</cp:revision>
  <dcterms:created xsi:type="dcterms:W3CDTF">2024-02-22T08:48:00Z</dcterms:created>
  <dcterms:modified xsi:type="dcterms:W3CDTF">2024-02-26T15:05:21Z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ICV">
    <vt:lpwstr>0D8E00CFADB64669B86EADF2C61A1083_13</vt:lpwstr>
  </property>
  <property fmtid="{D5CDD505-2E9C-101B-9397-08002B2CF9AE}" pid="4" name="KSOProductBuildVer">
    <vt:lpwstr>2057-12.2.0.13431</vt:lpwstr>
  </property>
</Properties>
</file>