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90" r:id="rId5"/>
    <p:sldId id="292" r:id="rId6"/>
    <p:sldId id="296" r:id="rId7"/>
    <p:sldId id="294" r:id="rId8"/>
    <p:sldId id="299" r:id="rId9"/>
    <p:sldId id="301" r:id="rId10"/>
    <p:sldId id="291" r:id="rId11"/>
    <p:sldId id="303" r:id="rId12"/>
    <p:sldId id="298" r:id="rId13"/>
    <p:sldId id="342" r:id="rId14"/>
    <p:sldId id="343" r:id="rId15"/>
    <p:sldId id="302" r:id="rId16"/>
    <p:sldId id="295" r:id="rId17"/>
    <p:sldId id="349" r:id="rId18"/>
    <p:sldId id="345" r:id="rId19"/>
    <p:sldId id="347" r:id="rId20"/>
    <p:sldId id="346" r:id="rId21"/>
    <p:sldId id="348" r:id="rId22"/>
    <p:sldId id="332" r:id="rId23"/>
    <p:sldId id="350" r:id="rId24"/>
    <p:sldId id="351" r:id="rId25"/>
    <p:sldId id="336" r:id="rId26"/>
    <p:sldId id="352" r:id="rId27"/>
    <p:sldId id="355" r:id="rId28"/>
    <p:sldId id="337" r:id="rId29"/>
    <p:sldId id="354" r:id="rId30"/>
    <p:sldId id="356" r:id="rId31"/>
    <p:sldId id="344" r:id="rId32"/>
    <p:sldId id="338" r:id="rId33"/>
    <p:sldId id="339" r:id="rId34"/>
    <p:sldId id="340" r:id="rId35"/>
    <p:sldId id="297" r:id="rId36"/>
    <p:sldId id="353" r:id="rId37"/>
    <p:sldId id="264" r:id="rId38"/>
    <p:sldId id="282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7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pos="600" userDrawn="1">
          <p15:clr>
            <a:srgbClr val="A4A3A4"/>
          </p15:clr>
        </p15:guide>
        <p15:guide id="4" pos="458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7B29"/>
    <a:srgbClr val="8FA971"/>
    <a:srgbClr val="1C4C3C"/>
    <a:srgbClr val="F1EAE0"/>
    <a:srgbClr val="9F792F"/>
    <a:srgbClr val="785029"/>
    <a:srgbClr val="E3CEB2"/>
    <a:srgbClr val="648260"/>
    <a:srgbClr val="A49B37"/>
    <a:srgbClr val="006A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30C179-72D5-432C-A80E-1C45FFA33CD1}" v="107" dt="2023-02-09T22:40:52.3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2" autoAdjust="0"/>
    <p:restoredTop sz="94879" autoAdjust="0"/>
  </p:normalViewPr>
  <p:slideViewPr>
    <p:cSldViewPr snapToGrid="0" snapToObjects="1" showGuides="1">
      <p:cViewPr>
        <p:scale>
          <a:sx n="68" d="100"/>
          <a:sy n="68" d="100"/>
        </p:scale>
        <p:origin x="1096" y="760"/>
      </p:cViewPr>
      <p:guideLst>
        <p:guide orient="horz" pos="1272"/>
        <p:guide pos="7056"/>
        <p:guide pos="600"/>
        <p:guide pos="458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58" d="100"/>
          <a:sy n="58" d="100"/>
        </p:scale>
        <p:origin x="3240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48" Type="http://schemas.microsoft.com/office/2018/10/relationships/authors" Target="author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Haylock" userId="2e326450-98f4-4103-a5f9-edef5b085fa5" providerId="ADAL" clId="{1C30C179-72D5-432C-A80E-1C45FFA33CD1}"/>
    <pc:docChg chg="undo redo custSel addSld delSld modSld sldOrd delMainMaster">
      <pc:chgData name="Jonathan Haylock" userId="2e326450-98f4-4103-a5f9-edef5b085fa5" providerId="ADAL" clId="{1C30C179-72D5-432C-A80E-1C45FFA33CD1}" dt="2023-02-09T22:45:24.151" v="960"/>
      <pc:docMkLst>
        <pc:docMk/>
      </pc:docMkLst>
      <pc:sldChg chg="modSp add mod ord">
        <pc:chgData name="Jonathan Haylock" userId="2e326450-98f4-4103-a5f9-edef5b085fa5" providerId="ADAL" clId="{1C30C179-72D5-432C-A80E-1C45FFA33CD1}" dt="2023-02-08T15:03:23.543" v="129"/>
        <pc:sldMkLst>
          <pc:docMk/>
          <pc:sldMk cId="1870843759" sldId="264"/>
        </pc:sldMkLst>
        <pc:spChg chg="mod">
          <ac:chgData name="Jonathan Haylock" userId="2e326450-98f4-4103-a5f9-edef5b085fa5" providerId="ADAL" clId="{1C30C179-72D5-432C-A80E-1C45FFA33CD1}" dt="2023-02-08T15:03:10.091" v="123" actId="27636"/>
          <ac:spMkLst>
            <pc:docMk/>
            <pc:sldMk cId="1870843759" sldId="264"/>
            <ac:spMk id="3" creationId="{00000000-0000-0000-0000-000000000000}"/>
          </ac:spMkLst>
        </pc:spChg>
      </pc:sldChg>
      <pc:sldChg chg="modSp add mod ord">
        <pc:chgData name="Jonathan Haylock" userId="2e326450-98f4-4103-a5f9-edef5b085fa5" providerId="ADAL" clId="{1C30C179-72D5-432C-A80E-1C45FFA33CD1}" dt="2023-02-09T21:23:09.447" v="624" actId="404"/>
        <pc:sldMkLst>
          <pc:docMk/>
          <pc:sldMk cId="202585835" sldId="282"/>
        </pc:sldMkLst>
        <pc:spChg chg="mod">
          <ac:chgData name="Jonathan Haylock" userId="2e326450-98f4-4103-a5f9-edef5b085fa5" providerId="ADAL" clId="{1C30C179-72D5-432C-A80E-1C45FFA33CD1}" dt="2023-02-09T21:23:09.447" v="624" actId="404"/>
          <ac:spMkLst>
            <pc:docMk/>
            <pc:sldMk cId="202585835" sldId="282"/>
            <ac:spMk id="3" creationId="{00000000-0000-0000-0000-000000000000}"/>
          </ac:spMkLst>
        </pc:spChg>
      </pc:sldChg>
      <pc:sldChg chg="delSp modSp mod">
        <pc:chgData name="Jonathan Haylock" userId="2e326450-98f4-4103-a5f9-edef5b085fa5" providerId="ADAL" clId="{1C30C179-72D5-432C-A80E-1C45FFA33CD1}" dt="2023-02-09T22:42:42.976" v="956" actId="1076"/>
        <pc:sldMkLst>
          <pc:docMk/>
          <pc:sldMk cId="2991907747" sldId="290"/>
        </pc:sldMkLst>
        <pc:spChg chg="del mod">
          <ac:chgData name="Jonathan Haylock" userId="2e326450-98f4-4103-a5f9-edef5b085fa5" providerId="ADAL" clId="{1C30C179-72D5-432C-A80E-1C45FFA33CD1}" dt="2023-02-08T16:04:34.686" v="378" actId="478"/>
          <ac:spMkLst>
            <pc:docMk/>
            <pc:sldMk cId="2991907747" sldId="290"/>
            <ac:spMk id="4" creationId="{03C0E02C-F7A1-FCC4-11A2-E245AD423ED8}"/>
          </ac:spMkLst>
        </pc:spChg>
        <pc:spChg chg="mod">
          <ac:chgData name="Jonathan Haylock" userId="2e326450-98f4-4103-a5f9-edef5b085fa5" providerId="ADAL" clId="{1C30C179-72D5-432C-A80E-1C45FFA33CD1}" dt="2023-02-09T22:42:42.976" v="956" actId="1076"/>
          <ac:spMkLst>
            <pc:docMk/>
            <pc:sldMk cId="2991907747" sldId="290"/>
            <ac:spMk id="5" creationId="{A9B60069-490F-6B34-EAD3-1DEC642BF1E3}"/>
          </ac:spMkLst>
        </pc:spChg>
      </pc:sldChg>
      <pc:sldChg chg="addSp delSp modSp mod ord">
        <pc:chgData name="Jonathan Haylock" userId="2e326450-98f4-4103-a5f9-edef5b085fa5" providerId="ADAL" clId="{1C30C179-72D5-432C-A80E-1C45FFA33CD1}" dt="2023-02-09T20:49:38.926" v="557" actId="1076"/>
        <pc:sldMkLst>
          <pc:docMk/>
          <pc:sldMk cId="3841442489" sldId="291"/>
        </pc:sldMkLst>
        <pc:spChg chg="del mod">
          <ac:chgData name="Jonathan Haylock" userId="2e326450-98f4-4103-a5f9-edef5b085fa5" providerId="ADAL" clId="{1C30C179-72D5-432C-A80E-1C45FFA33CD1}" dt="2023-02-08T14:51:18.421" v="7" actId="478"/>
          <ac:spMkLst>
            <pc:docMk/>
            <pc:sldMk cId="3841442489" sldId="291"/>
            <ac:spMk id="3" creationId="{00B60146-508A-99D4-4EB9-FE476A40DC56}"/>
          </ac:spMkLst>
        </pc:spChg>
        <pc:spChg chg="del">
          <ac:chgData name="Jonathan Haylock" userId="2e326450-98f4-4103-a5f9-edef5b085fa5" providerId="ADAL" clId="{1C30C179-72D5-432C-A80E-1C45FFA33CD1}" dt="2023-02-08T14:51:30.373" v="10" actId="478"/>
          <ac:spMkLst>
            <pc:docMk/>
            <pc:sldMk cId="3841442489" sldId="291"/>
            <ac:spMk id="4" creationId="{720081C9-330C-9158-0336-4B0F327A3BF1}"/>
          </ac:spMkLst>
        </pc:spChg>
        <pc:spChg chg="add del mod">
          <ac:chgData name="Jonathan Haylock" userId="2e326450-98f4-4103-a5f9-edef5b085fa5" providerId="ADAL" clId="{1C30C179-72D5-432C-A80E-1C45FFA33CD1}" dt="2023-02-08T14:51:27.355" v="9" actId="478"/>
          <ac:spMkLst>
            <pc:docMk/>
            <pc:sldMk cId="3841442489" sldId="291"/>
            <ac:spMk id="5" creationId="{CE0443E0-07F9-6B23-2489-6D1D43B369B3}"/>
          </ac:spMkLst>
        </pc:spChg>
        <pc:spChg chg="add del mod">
          <ac:chgData name="Jonathan Haylock" userId="2e326450-98f4-4103-a5f9-edef5b085fa5" providerId="ADAL" clId="{1C30C179-72D5-432C-A80E-1C45FFA33CD1}" dt="2023-02-08T14:51:32.967" v="11" actId="478"/>
          <ac:spMkLst>
            <pc:docMk/>
            <pc:sldMk cId="3841442489" sldId="291"/>
            <ac:spMk id="7" creationId="{4F722C4D-06BA-8498-F71F-F7D2213DA46E}"/>
          </ac:spMkLst>
        </pc:spChg>
        <pc:spChg chg="add del mod">
          <ac:chgData name="Jonathan Haylock" userId="2e326450-98f4-4103-a5f9-edef5b085fa5" providerId="ADAL" clId="{1C30C179-72D5-432C-A80E-1C45FFA33CD1}" dt="2023-02-08T14:51:48.906" v="15" actId="478"/>
          <ac:spMkLst>
            <pc:docMk/>
            <pc:sldMk cId="3841442489" sldId="291"/>
            <ac:spMk id="10" creationId="{AEFFA1DA-7DD2-3F7F-CBC4-3E39D6D37E65}"/>
          </ac:spMkLst>
        </pc:spChg>
        <pc:spChg chg="del">
          <ac:chgData name="Jonathan Haylock" userId="2e326450-98f4-4103-a5f9-edef5b085fa5" providerId="ADAL" clId="{1C30C179-72D5-432C-A80E-1C45FFA33CD1}" dt="2023-02-08T14:51:22.643" v="8" actId="478"/>
          <ac:spMkLst>
            <pc:docMk/>
            <pc:sldMk cId="3841442489" sldId="291"/>
            <ac:spMk id="11" creationId="{3805936B-7062-2E6A-9F1C-96841F91B852}"/>
          </ac:spMkLst>
        </pc:spChg>
        <pc:spChg chg="add del mod">
          <ac:chgData name="Jonathan Haylock" userId="2e326450-98f4-4103-a5f9-edef5b085fa5" providerId="ADAL" clId="{1C30C179-72D5-432C-A80E-1C45FFA33CD1}" dt="2023-02-09T20:48:53.526" v="554" actId="478"/>
          <ac:spMkLst>
            <pc:docMk/>
            <pc:sldMk cId="3841442489" sldId="291"/>
            <ac:spMk id="12" creationId="{63BA3EF9-CB4F-B51A-626E-7D5B98E78B11}"/>
          </ac:spMkLst>
        </pc:spChg>
        <pc:spChg chg="add mod">
          <ac:chgData name="Jonathan Haylock" userId="2e326450-98f4-4103-a5f9-edef5b085fa5" providerId="ADAL" clId="{1C30C179-72D5-432C-A80E-1C45FFA33CD1}" dt="2023-02-09T20:49:38.926" v="557" actId="1076"/>
          <ac:spMkLst>
            <pc:docMk/>
            <pc:sldMk cId="3841442489" sldId="291"/>
            <ac:spMk id="14" creationId="{DAEB2F61-B4B1-30DC-CF96-D97A8F72F239}"/>
          </ac:spMkLst>
        </pc:spChg>
        <pc:picChg chg="add mod">
          <ac:chgData name="Jonathan Haylock" userId="2e326450-98f4-4103-a5f9-edef5b085fa5" providerId="ADAL" clId="{1C30C179-72D5-432C-A80E-1C45FFA33CD1}" dt="2023-02-08T14:52:54.802" v="23" actId="1076"/>
          <ac:picMkLst>
            <pc:docMk/>
            <pc:sldMk cId="3841442489" sldId="291"/>
            <ac:picMk id="8" creationId="{49963162-589F-7CDD-3D50-CA37C447EAFA}"/>
          </ac:picMkLst>
        </pc:picChg>
        <pc:picChg chg="del">
          <ac:chgData name="Jonathan Haylock" userId="2e326450-98f4-4103-a5f9-edef5b085fa5" providerId="ADAL" clId="{1C30C179-72D5-432C-A80E-1C45FFA33CD1}" dt="2023-02-08T14:51:45.754" v="14" actId="478"/>
          <ac:picMkLst>
            <pc:docMk/>
            <pc:sldMk cId="3841442489" sldId="291"/>
            <ac:picMk id="13" creationId="{989F25BE-2982-5954-29A9-EF7C99CE3CC6}"/>
          </ac:picMkLst>
        </pc:picChg>
      </pc:sldChg>
      <pc:sldChg chg="del">
        <pc:chgData name="Jonathan Haylock" userId="2e326450-98f4-4103-a5f9-edef5b085fa5" providerId="ADAL" clId="{1C30C179-72D5-432C-A80E-1C45FFA33CD1}" dt="2023-02-08T15:40:57.994" v="242" actId="47"/>
        <pc:sldMkLst>
          <pc:docMk/>
          <pc:sldMk cId="1280436310" sldId="293"/>
        </pc:sldMkLst>
      </pc:sldChg>
      <pc:sldChg chg="addSp delSp modSp mod ord">
        <pc:chgData name="Jonathan Haylock" userId="2e326450-98f4-4103-a5f9-edef5b085fa5" providerId="ADAL" clId="{1C30C179-72D5-432C-A80E-1C45FFA33CD1}" dt="2023-02-09T22:43:59.305" v="958" actId="1076"/>
        <pc:sldMkLst>
          <pc:docMk/>
          <pc:sldMk cId="2477064464" sldId="295"/>
        </pc:sldMkLst>
        <pc:spChg chg="del">
          <ac:chgData name="Jonathan Haylock" userId="2e326450-98f4-4103-a5f9-edef5b085fa5" providerId="ADAL" clId="{1C30C179-72D5-432C-A80E-1C45FFA33CD1}" dt="2023-02-08T15:09:46.862" v="152" actId="478"/>
          <ac:spMkLst>
            <pc:docMk/>
            <pc:sldMk cId="2477064464" sldId="295"/>
            <ac:spMk id="2" creationId="{73496405-CC54-6CE7-9FDA-F238D1C97E87}"/>
          </ac:spMkLst>
        </pc:spChg>
        <pc:spChg chg="mod">
          <ac:chgData name="Jonathan Haylock" userId="2e326450-98f4-4103-a5f9-edef5b085fa5" providerId="ADAL" clId="{1C30C179-72D5-432C-A80E-1C45FFA33CD1}" dt="2023-02-08T15:10:49.928" v="170" actId="20577"/>
          <ac:spMkLst>
            <pc:docMk/>
            <pc:sldMk cId="2477064464" sldId="295"/>
            <ac:spMk id="3" creationId="{15A2677F-E6B5-7D75-DE25-2A045F2CA4C1}"/>
          </ac:spMkLst>
        </pc:spChg>
        <pc:spChg chg="del mod">
          <ac:chgData name="Jonathan Haylock" userId="2e326450-98f4-4103-a5f9-edef5b085fa5" providerId="ADAL" clId="{1C30C179-72D5-432C-A80E-1C45FFA33CD1}" dt="2023-02-08T15:08:37.673" v="138" actId="478"/>
          <ac:spMkLst>
            <pc:docMk/>
            <pc:sldMk cId="2477064464" sldId="295"/>
            <ac:spMk id="4" creationId="{EB0CC582-D150-5945-F21D-9C80F4F469EA}"/>
          </ac:spMkLst>
        </pc:spChg>
        <pc:spChg chg="del">
          <ac:chgData name="Jonathan Haylock" userId="2e326450-98f4-4103-a5f9-edef5b085fa5" providerId="ADAL" clId="{1C30C179-72D5-432C-A80E-1C45FFA33CD1}" dt="2023-02-08T15:09:09.945" v="146" actId="478"/>
          <ac:spMkLst>
            <pc:docMk/>
            <pc:sldMk cId="2477064464" sldId="295"/>
            <ac:spMk id="5" creationId="{59801B97-A773-B547-1494-85D62B602741}"/>
          </ac:spMkLst>
        </pc:spChg>
        <pc:spChg chg="del">
          <ac:chgData name="Jonathan Haylock" userId="2e326450-98f4-4103-a5f9-edef5b085fa5" providerId="ADAL" clId="{1C30C179-72D5-432C-A80E-1C45FFA33CD1}" dt="2023-02-08T15:09:57.844" v="155" actId="478"/>
          <ac:spMkLst>
            <pc:docMk/>
            <pc:sldMk cId="2477064464" sldId="295"/>
            <ac:spMk id="6" creationId="{54A7D77D-367C-9ECD-BBFF-53342ABD5890}"/>
          </ac:spMkLst>
        </pc:spChg>
        <pc:spChg chg="del">
          <ac:chgData name="Jonathan Haylock" userId="2e326450-98f4-4103-a5f9-edef5b085fa5" providerId="ADAL" clId="{1C30C179-72D5-432C-A80E-1C45FFA33CD1}" dt="2023-02-08T15:10:08.876" v="159" actId="478"/>
          <ac:spMkLst>
            <pc:docMk/>
            <pc:sldMk cId="2477064464" sldId="295"/>
            <ac:spMk id="7" creationId="{04CBC413-D3DF-7DCA-C692-E9DFAC6CA9BE}"/>
          </ac:spMkLst>
        </pc:spChg>
        <pc:spChg chg="del">
          <ac:chgData name="Jonathan Haylock" userId="2e326450-98f4-4103-a5f9-edef5b085fa5" providerId="ADAL" clId="{1C30C179-72D5-432C-A80E-1C45FFA33CD1}" dt="2023-02-08T15:10:24.900" v="163" actId="478"/>
          <ac:spMkLst>
            <pc:docMk/>
            <pc:sldMk cId="2477064464" sldId="295"/>
            <ac:spMk id="8" creationId="{3DF363F5-99DE-D0A2-9387-91657A96E31C}"/>
          </ac:spMkLst>
        </pc:spChg>
        <pc:spChg chg="del">
          <ac:chgData name="Jonathan Haylock" userId="2e326450-98f4-4103-a5f9-edef5b085fa5" providerId="ADAL" clId="{1C30C179-72D5-432C-A80E-1C45FFA33CD1}" dt="2023-02-08T15:08:41.629" v="140" actId="478"/>
          <ac:spMkLst>
            <pc:docMk/>
            <pc:sldMk cId="2477064464" sldId="295"/>
            <ac:spMk id="9" creationId="{6F9701AA-7DBD-E12C-6FDF-7742AC594CC3}"/>
          </ac:spMkLst>
        </pc:spChg>
        <pc:spChg chg="del">
          <ac:chgData name="Jonathan Haylock" userId="2e326450-98f4-4103-a5f9-edef5b085fa5" providerId="ADAL" clId="{1C30C179-72D5-432C-A80E-1C45FFA33CD1}" dt="2023-02-08T15:09:04.238" v="144" actId="478"/>
          <ac:spMkLst>
            <pc:docMk/>
            <pc:sldMk cId="2477064464" sldId="295"/>
            <ac:spMk id="10" creationId="{7F0EFA38-9538-2552-141D-4A2384F513F2}"/>
          </ac:spMkLst>
        </pc:spChg>
        <pc:spChg chg="del">
          <ac:chgData name="Jonathan Haylock" userId="2e326450-98f4-4103-a5f9-edef5b085fa5" providerId="ADAL" clId="{1C30C179-72D5-432C-A80E-1C45FFA33CD1}" dt="2023-02-08T15:09:50.725" v="153" actId="478"/>
          <ac:spMkLst>
            <pc:docMk/>
            <pc:sldMk cId="2477064464" sldId="295"/>
            <ac:spMk id="11" creationId="{250986C2-DEFA-4BC4-8B88-F7B8F0C74DDA}"/>
          </ac:spMkLst>
        </pc:spChg>
        <pc:spChg chg="del">
          <ac:chgData name="Jonathan Haylock" userId="2e326450-98f4-4103-a5f9-edef5b085fa5" providerId="ADAL" clId="{1C30C179-72D5-432C-A80E-1C45FFA33CD1}" dt="2023-02-08T15:10:04.374" v="157" actId="478"/>
          <ac:spMkLst>
            <pc:docMk/>
            <pc:sldMk cId="2477064464" sldId="295"/>
            <ac:spMk id="12" creationId="{7582FF3C-018B-F587-D58B-64F7F656D5FD}"/>
          </ac:spMkLst>
        </pc:spChg>
        <pc:spChg chg="del">
          <ac:chgData name="Jonathan Haylock" userId="2e326450-98f4-4103-a5f9-edef5b085fa5" providerId="ADAL" clId="{1C30C179-72D5-432C-A80E-1C45FFA33CD1}" dt="2023-02-08T15:10:17.273" v="161" actId="478"/>
          <ac:spMkLst>
            <pc:docMk/>
            <pc:sldMk cId="2477064464" sldId="295"/>
            <ac:spMk id="13" creationId="{FC417249-9617-A702-6E6B-B794E26854D0}"/>
          </ac:spMkLst>
        </pc:spChg>
        <pc:spChg chg="del">
          <ac:chgData name="Jonathan Haylock" userId="2e326450-98f4-4103-a5f9-edef5b085fa5" providerId="ADAL" clId="{1C30C179-72D5-432C-A80E-1C45FFA33CD1}" dt="2023-02-08T15:08:51.190" v="141" actId="478"/>
          <ac:spMkLst>
            <pc:docMk/>
            <pc:sldMk cId="2477064464" sldId="295"/>
            <ac:spMk id="15" creationId="{3B0E7B45-5F7B-EB2A-3CA1-4170381C71E3}"/>
          </ac:spMkLst>
        </pc:spChg>
        <pc:spChg chg="add del mod">
          <ac:chgData name="Jonathan Haylock" userId="2e326450-98f4-4103-a5f9-edef5b085fa5" providerId="ADAL" clId="{1C30C179-72D5-432C-A80E-1C45FFA33CD1}" dt="2023-02-08T15:08:07.192" v="131" actId="478"/>
          <ac:spMkLst>
            <pc:docMk/>
            <pc:sldMk cId="2477064464" sldId="295"/>
            <ac:spMk id="16" creationId="{035C96DE-E8F2-4D9E-8F87-D11E5C8732FD}"/>
          </ac:spMkLst>
        </pc:spChg>
        <pc:spChg chg="add del mod">
          <ac:chgData name="Jonathan Haylock" userId="2e326450-98f4-4103-a5f9-edef5b085fa5" providerId="ADAL" clId="{1C30C179-72D5-432C-A80E-1C45FFA33CD1}" dt="2023-02-08T15:09:00.445" v="143" actId="478"/>
          <ac:spMkLst>
            <pc:docMk/>
            <pc:sldMk cId="2477064464" sldId="295"/>
            <ac:spMk id="18" creationId="{A3AA7D7C-7C9F-9FB0-93A4-37831250AA0A}"/>
          </ac:spMkLst>
        </pc:spChg>
        <pc:spChg chg="add del mod">
          <ac:chgData name="Jonathan Haylock" userId="2e326450-98f4-4103-a5f9-edef5b085fa5" providerId="ADAL" clId="{1C30C179-72D5-432C-A80E-1C45FFA33CD1}" dt="2023-02-08T15:08:19.736" v="134" actId="478"/>
          <ac:spMkLst>
            <pc:docMk/>
            <pc:sldMk cId="2477064464" sldId="295"/>
            <ac:spMk id="20" creationId="{14DED094-ECD1-6450-004C-C602C0790342}"/>
          </ac:spMkLst>
        </pc:spChg>
        <pc:spChg chg="add del mod">
          <ac:chgData name="Jonathan Haylock" userId="2e326450-98f4-4103-a5f9-edef5b085fa5" providerId="ADAL" clId="{1C30C179-72D5-432C-A80E-1C45FFA33CD1}" dt="2023-02-08T15:08:29.154" v="136" actId="478"/>
          <ac:spMkLst>
            <pc:docMk/>
            <pc:sldMk cId="2477064464" sldId="295"/>
            <ac:spMk id="22" creationId="{768D81CC-4A64-6C4A-04A3-30DC0F7C280D}"/>
          </ac:spMkLst>
        </pc:spChg>
        <pc:spChg chg="add del mod">
          <ac:chgData name="Jonathan Haylock" userId="2e326450-98f4-4103-a5f9-edef5b085fa5" providerId="ADAL" clId="{1C30C179-72D5-432C-A80E-1C45FFA33CD1}" dt="2023-02-08T15:08:39.060" v="139" actId="478"/>
          <ac:spMkLst>
            <pc:docMk/>
            <pc:sldMk cId="2477064464" sldId="295"/>
            <ac:spMk id="24" creationId="{A380690A-BE2F-4A99-DB17-93FFCD5A231E}"/>
          </ac:spMkLst>
        </pc:spChg>
        <pc:spChg chg="add del mod">
          <ac:chgData name="Jonathan Haylock" userId="2e326450-98f4-4103-a5f9-edef5b085fa5" providerId="ADAL" clId="{1C30C179-72D5-432C-A80E-1C45FFA33CD1}" dt="2023-02-08T15:10:30.215" v="165" actId="478"/>
          <ac:spMkLst>
            <pc:docMk/>
            <pc:sldMk cId="2477064464" sldId="295"/>
            <ac:spMk id="26" creationId="{8F286C55-883C-5750-9BC9-E26A84C99822}"/>
          </ac:spMkLst>
        </pc:spChg>
        <pc:spChg chg="del">
          <ac:chgData name="Jonathan Haylock" userId="2e326450-98f4-4103-a5f9-edef5b085fa5" providerId="ADAL" clId="{1C30C179-72D5-432C-A80E-1C45FFA33CD1}" dt="2023-02-08T15:08:03.282" v="130" actId="478"/>
          <ac:spMkLst>
            <pc:docMk/>
            <pc:sldMk cId="2477064464" sldId="295"/>
            <ac:spMk id="27" creationId="{0495CC77-4D09-9F18-CCCC-D99591447B71}"/>
          </ac:spMkLst>
        </pc:spChg>
        <pc:spChg chg="del">
          <ac:chgData name="Jonathan Haylock" userId="2e326450-98f4-4103-a5f9-edef5b085fa5" providerId="ADAL" clId="{1C30C179-72D5-432C-A80E-1C45FFA33CD1}" dt="2023-02-08T15:08:10.985" v="132" actId="478"/>
          <ac:spMkLst>
            <pc:docMk/>
            <pc:sldMk cId="2477064464" sldId="295"/>
            <ac:spMk id="28" creationId="{EAEDCDAE-D3E8-B1E4-63A7-2000E9B6465E}"/>
          </ac:spMkLst>
        </pc:spChg>
        <pc:spChg chg="add del mod">
          <ac:chgData name="Jonathan Haylock" userId="2e326450-98f4-4103-a5f9-edef5b085fa5" providerId="ADAL" clId="{1C30C179-72D5-432C-A80E-1C45FFA33CD1}" dt="2023-02-08T15:08:55.532" v="142" actId="478"/>
          <ac:spMkLst>
            <pc:docMk/>
            <pc:sldMk cId="2477064464" sldId="295"/>
            <ac:spMk id="30" creationId="{974E6512-14BF-802F-FB88-61DEB5BA823E}"/>
          </ac:spMkLst>
        </pc:spChg>
        <pc:spChg chg="add del mod">
          <ac:chgData name="Jonathan Haylock" userId="2e326450-98f4-4103-a5f9-edef5b085fa5" providerId="ADAL" clId="{1C30C179-72D5-432C-A80E-1C45FFA33CD1}" dt="2023-02-08T15:09:06.597" v="145" actId="478"/>
          <ac:spMkLst>
            <pc:docMk/>
            <pc:sldMk cId="2477064464" sldId="295"/>
            <ac:spMk id="32" creationId="{477A5D1B-4819-FF7F-054F-0EF705542011}"/>
          </ac:spMkLst>
        </pc:spChg>
        <pc:spChg chg="add del mod">
          <ac:chgData name="Jonathan Haylock" userId="2e326450-98f4-4103-a5f9-edef5b085fa5" providerId="ADAL" clId="{1C30C179-72D5-432C-A80E-1C45FFA33CD1}" dt="2023-02-08T15:09:14.289" v="147" actId="478"/>
          <ac:spMkLst>
            <pc:docMk/>
            <pc:sldMk cId="2477064464" sldId="295"/>
            <ac:spMk id="34" creationId="{2B8DE4F3-1B95-446C-ECEB-113625503AE9}"/>
          </ac:spMkLst>
        </pc:spChg>
        <pc:spChg chg="add del mod">
          <ac:chgData name="Jonathan Haylock" userId="2e326450-98f4-4103-a5f9-edef5b085fa5" providerId="ADAL" clId="{1C30C179-72D5-432C-A80E-1C45FFA33CD1}" dt="2023-02-08T15:09:54.433" v="154" actId="478"/>
          <ac:spMkLst>
            <pc:docMk/>
            <pc:sldMk cId="2477064464" sldId="295"/>
            <ac:spMk id="36" creationId="{44BE42B5-552D-6466-9BB1-D42C08F89E09}"/>
          </ac:spMkLst>
        </pc:spChg>
        <pc:spChg chg="add del mod">
          <ac:chgData name="Jonathan Haylock" userId="2e326450-98f4-4103-a5f9-edef5b085fa5" providerId="ADAL" clId="{1C30C179-72D5-432C-A80E-1C45FFA33CD1}" dt="2023-02-08T15:10:01.194" v="156" actId="478"/>
          <ac:spMkLst>
            <pc:docMk/>
            <pc:sldMk cId="2477064464" sldId="295"/>
            <ac:spMk id="38" creationId="{BD929B8A-1C5A-458D-6829-256E80BC1B7D}"/>
          </ac:spMkLst>
        </pc:spChg>
        <pc:spChg chg="add del mod">
          <ac:chgData name="Jonathan Haylock" userId="2e326450-98f4-4103-a5f9-edef5b085fa5" providerId="ADAL" clId="{1C30C179-72D5-432C-A80E-1C45FFA33CD1}" dt="2023-02-08T15:10:06.185" v="158" actId="478"/>
          <ac:spMkLst>
            <pc:docMk/>
            <pc:sldMk cId="2477064464" sldId="295"/>
            <ac:spMk id="40" creationId="{C0D5524C-A98F-CAB4-6A8B-819426D7EE7C}"/>
          </ac:spMkLst>
        </pc:spChg>
        <pc:spChg chg="add del mod">
          <ac:chgData name="Jonathan Haylock" userId="2e326450-98f4-4103-a5f9-edef5b085fa5" providerId="ADAL" clId="{1C30C179-72D5-432C-A80E-1C45FFA33CD1}" dt="2023-02-08T15:10:13.349" v="160" actId="478"/>
          <ac:spMkLst>
            <pc:docMk/>
            <pc:sldMk cId="2477064464" sldId="295"/>
            <ac:spMk id="42" creationId="{9C76326C-4403-47BF-1D1F-154A4D4C4308}"/>
          </ac:spMkLst>
        </pc:spChg>
        <pc:spChg chg="add del mod">
          <ac:chgData name="Jonathan Haylock" userId="2e326450-98f4-4103-a5f9-edef5b085fa5" providerId="ADAL" clId="{1C30C179-72D5-432C-A80E-1C45FFA33CD1}" dt="2023-02-08T15:10:19.110" v="162" actId="478"/>
          <ac:spMkLst>
            <pc:docMk/>
            <pc:sldMk cId="2477064464" sldId="295"/>
            <ac:spMk id="44" creationId="{643A1559-FB32-19DC-884C-523414E6280D}"/>
          </ac:spMkLst>
        </pc:spChg>
        <pc:spChg chg="add del mod">
          <ac:chgData name="Jonathan Haylock" userId="2e326450-98f4-4103-a5f9-edef5b085fa5" providerId="ADAL" clId="{1C30C179-72D5-432C-A80E-1C45FFA33CD1}" dt="2023-02-08T15:10:27.042" v="164" actId="478"/>
          <ac:spMkLst>
            <pc:docMk/>
            <pc:sldMk cId="2477064464" sldId="295"/>
            <ac:spMk id="47" creationId="{D225FBB4-1000-56F4-FC7C-D38B4D36329A}"/>
          </ac:spMkLst>
        </pc:spChg>
        <pc:spChg chg="add mod">
          <ac:chgData name="Jonathan Haylock" userId="2e326450-98f4-4103-a5f9-edef5b085fa5" providerId="ADAL" clId="{1C30C179-72D5-432C-A80E-1C45FFA33CD1}" dt="2023-02-09T22:43:59.305" v="958" actId="1076"/>
          <ac:spMkLst>
            <pc:docMk/>
            <pc:sldMk cId="2477064464" sldId="295"/>
            <ac:spMk id="49" creationId="{77EE6480-58A0-57CB-3BD0-9EFC463AA2AD}"/>
          </ac:spMkLst>
        </pc:spChg>
        <pc:picChg chg="add del mod">
          <ac:chgData name="Jonathan Haylock" userId="2e326450-98f4-4103-a5f9-edef5b085fa5" providerId="ADAL" clId="{1C30C179-72D5-432C-A80E-1C45FFA33CD1}" dt="2023-02-08T15:10:43.187" v="168" actId="1076"/>
          <ac:picMkLst>
            <pc:docMk/>
            <pc:sldMk cId="2477064464" sldId="295"/>
            <ac:picMk id="45" creationId="{D22FD467-11FE-0FB5-05CF-BDBA6A8CD845}"/>
          </ac:picMkLst>
        </pc:picChg>
        <pc:picChg chg="add mod">
          <ac:chgData name="Jonathan Haylock" userId="2e326450-98f4-4103-a5f9-edef5b085fa5" providerId="ADAL" clId="{1C30C179-72D5-432C-A80E-1C45FFA33CD1}" dt="2023-02-08T15:10:47.505" v="169" actId="1076"/>
          <ac:picMkLst>
            <pc:docMk/>
            <pc:sldMk cId="2477064464" sldId="295"/>
            <ac:picMk id="48" creationId="{0CA11633-B507-C0F6-9F77-C5AE882294DE}"/>
          </ac:picMkLst>
        </pc:picChg>
      </pc:sldChg>
      <pc:sldChg chg="addSp delSp modSp mod modAnim">
        <pc:chgData name="Jonathan Haylock" userId="2e326450-98f4-4103-a5f9-edef5b085fa5" providerId="ADAL" clId="{1C30C179-72D5-432C-A80E-1C45FFA33CD1}" dt="2023-02-09T22:43:06.146" v="957" actId="478"/>
        <pc:sldMkLst>
          <pc:docMk/>
          <pc:sldMk cId="3758443627" sldId="296"/>
        </pc:sldMkLst>
        <pc:spChg chg="del">
          <ac:chgData name="Jonathan Haylock" userId="2e326450-98f4-4103-a5f9-edef5b085fa5" providerId="ADAL" clId="{1C30C179-72D5-432C-A80E-1C45FFA33CD1}" dt="2023-02-09T22:43:06.146" v="957" actId="478"/>
          <ac:spMkLst>
            <pc:docMk/>
            <pc:sldMk cId="3758443627" sldId="296"/>
            <ac:spMk id="2" creationId="{E544AE9D-2779-30F8-B7C9-3902DEA019D2}"/>
          </ac:spMkLst>
        </pc:spChg>
        <pc:spChg chg="add mod">
          <ac:chgData name="Jonathan Haylock" userId="2e326450-98f4-4103-a5f9-edef5b085fa5" providerId="ADAL" clId="{1C30C179-72D5-432C-A80E-1C45FFA33CD1}" dt="2023-02-09T21:23:45.026" v="627" actId="1076"/>
          <ac:spMkLst>
            <pc:docMk/>
            <pc:sldMk cId="3758443627" sldId="296"/>
            <ac:spMk id="6" creationId="{74E66153-9FE7-A311-C85A-6666C7433002}"/>
          </ac:spMkLst>
        </pc:spChg>
        <pc:picChg chg="mod">
          <ac:chgData name="Jonathan Haylock" userId="2e326450-98f4-4103-a5f9-edef5b085fa5" providerId="ADAL" clId="{1C30C179-72D5-432C-A80E-1C45FFA33CD1}" dt="2023-02-09T21:23:36.036" v="625" actId="1076"/>
          <ac:picMkLst>
            <pc:docMk/>
            <pc:sldMk cId="3758443627" sldId="296"/>
            <ac:picMk id="1028" creationId="{61D72471-BE79-0E7C-9D50-4A0A467B0787}"/>
          </ac:picMkLst>
        </pc:picChg>
      </pc:sldChg>
      <pc:sldChg chg="addSp delSp modSp mod ord">
        <pc:chgData name="Jonathan Haylock" userId="2e326450-98f4-4103-a5f9-edef5b085fa5" providerId="ADAL" clId="{1C30C179-72D5-432C-A80E-1C45FFA33CD1}" dt="2023-02-09T22:45:24.151" v="960"/>
        <pc:sldMkLst>
          <pc:docMk/>
          <pc:sldMk cId="1943226813" sldId="297"/>
        </pc:sldMkLst>
        <pc:spChg chg="mod">
          <ac:chgData name="Jonathan Haylock" userId="2e326450-98f4-4103-a5f9-edef5b085fa5" providerId="ADAL" clId="{1C30C179-72D5-432C-A80E-1C45FFA33CD1}" dt="2023-02-08T15:23:38.315" v="233" actId="1076"/>
          <ac:spMkLst>
            <pc:docMk/>
            <pc:sldMk cId="1943226813" sldId="297"/>
            <ac:spMk id="3" creationId="{7D4FD09F-6D6F-D1D8-4155-4CC4902DD1AC}"/>
          </ac:spMkLst>
        </pc:spChg>
        <pc:spChg chg="del">
          <ac:chgData name="Jonathan Haylock" userId="2e326450-98f4-4103-a5f9-edef5b085fa5" providerId="ADAL" clId="{1C30C179-72D5-432C-A80E-1C45FFA33CD1}" dt="2023-02-08T15:21:17.677" v="209" actId="478"/>
          <ac:spMkLst>
            <pc:docMk/>
            <pc:sldMk cId="1943226813" sldId="297"/>
            <ac:spMk id="4" creationId="{7BA50876-CFA5-2442-7417-055EDB339700}"/>
          </ac:spMkLst>
        </pc:spChg>
        <pc:spChg chg="del">
          <ac:chgData name="Jonathan Haylock" userId="2e326450-98f4-4103-a5f9-edef5b085fa5" providerId="ADAL" clId="{1C30C179-72D5-432C-A80E-1C45FFA33CD1}" dt="2023-02-08T15:21:22.858" v="211" actId="478"/>
          <ac:spMkLst>
            <pc:docMk/>
            <pc:sldMk cId="1943226813" sldId="297"/>
            <ac:spMk id="5" creationId="{9D60E243-8E67-8703-E164-B6F86280193A}"/>
          </ac:spMkLst>
        </pc:spChg>
        <pc:spChg chg="del">
          <ac:chgData name="Jonathan Haylock" userId="2e326450-98f4-4103-a5f9-edef5b085fa5" providerId="ADAL" clId="{1C30C179-72D5-432C-A80E-1C45FFA33CD1}" dt="2023-02-08T15:21:32.686" v="215" actId="478"/>
          <ac:spMkLst>
            <pc:docMk/>
            <pc:sldMk cId="1943226813" sldId="297"/>
            <ac:spMk id="6" creationId="{050F59C5-8F44-D6BA-87A1-277B69D8091F}"/>
          </ac:spMkLst>
        </pc:spChg>
        <pc:spChg chg="del">
          <ac:chgData name="Jonathan Haylock" userId="2e326450-98f4-4103-a5f9-edef5b085fa5" providerId="ADAL" clId="{1C30C179-72D5-432C-A80E-1C45FFA33CD1}" dt="2023-02-08T15:21:13.450" v="207" actId="478"/>
          <ac:spMkLst>
            <pc:docMk/>
            <pc:sldMk cId="1943226813" sldId="297"/>
            <ac:spMk id="7" creationId="{F496FC8E-974B-094A-8F7C-258DB8884B9B}"/>
          </ac:spMkLst>
        </pc:spChg>
        <pc:spChg chg="del">
          <ac:chgData name="Jonathan Haylock" userId="2e326450-98f4-4103-a5f9-edef5b085fa5" providerId="ADAL" clId="{1C30C179-72D5-432C-A80E-1C45FFA33CD1}" dt="2023-02-08T15:21:26.770" v="213" actId="478"/>
          <ac:spMkLst>
            <pc:docMk/>
            <pc:sldMk cId="1943226813" sldId="297"/>
            <ac:spMk id="8" creationId="{844E53A8-0B3B-FA1F-6266-33B7FF2EC61D}"/>
          </ac:spMkLst>
        </pc:spChg>
        <pc:spChg chg="del">
          <ac:chgData name="Jonathan Haylock" userId="2e326450-98f4-4103-a5f9-edef5b085fa5" providerId="ADAL" clId="{1C30C179-72D5-432C-A80E-1C45FFA33CD1}" dt="2023-02-08T15:21:47.260" v="218" actId="478"/>
          <ac:spMkLst>
            <pc:docMk/>
            <pc:sldMk cId="1943226813" sldId="297"/>
            <ac:spMk id="9" creationId="{E13BF75E-4DB0-6D88-2A04-A08C1214DE79}"/>
          </ac:spMkLst>
        </pc:spChg>
        <pc:spChg chg="del">
          <ac:chgData name="Jonathan Haylock" userId="2e326450-98f4-4103-a5f9-edef5b085fa5" providerId="ADAL" clId="{1C30C179-72D5-432C-A80E-1C45FFA33CD1}" dt="2023-02-08T15:21:07.062" v="205" actId="478"/>
          <ac:spMkLst>
            <pc:docMk/>
            <pc:sldMk cId="1943226813" sldId="297"/>
            <ac:spMk id="10" creationId="{2E506D30-F4E4-7418-FD35-3BEE86004FC9}"/>
          </ac:spMkLst>
        </pc:spChg>
        <pc:spChg chg="add del mod">
          <ac:chgData name="Jonathan Haylock" userId="2e326450-98f4-4103-a5f9-edef5b085fa5" providerId="ADAL" clId="{1C30C179-72D5-432C-A80E-1C45FFA33CD1}" dt="2023-02-08T15:21:09.812" v="206" actId="478"/>
          <ac:spMkLst>
            <pc:docMk/>
            <pc:sldMk cId="1943226813" sldId="297"/>
            <ac:spMk id="11" creationId="{9425EC6E-1D22-304E-00FC-F697384C7E59}"/>
          </ac:spMkLst>
        </pc:spChg>
        <pc:spChg chg="add del mod">
          <ac:chgData name="Jonathan Haylock" userId="2e326450-98f4-4103-a5f9-edef5b085fa5" providerId="ADAL" clId="{1C30C179-72D5-432C-A80E-1C45FFA33CD1}" dt="2023-02-08T15:21:14.901" v="208" actId="478"/>
          <ac:spMkLst>
            <pc:docMk/>
            <pc:sldMk cId="1943226813" sldId="297"/>
            <ac:spMk id="13" creationId="{A16DA213-1D08-30C1-5F71-A352EE9FE98C}"/>
          </ac:spMkLst>
        </pc:spChg>
        <pc:spChg chg="add del mod">
          <ac:chgData name="Jonathan Haylock" userId="2e326450-98f4-4103-a5f9-edef5b085fa5" providerId="ADAL" clId="{1C30C179-72D5-432C-A80E-1C45FFA33CD1}" dt="2023-02-08T15:21:20.117" v="210" actId="478"/>
          <ac:spMkLst>
            <pc:docMk/>
            <pc:sldMk cId="1943226813" sldId="297"/>
            <ac:spMk id="15" creationId="{86BBD1A6-BEF2-6874-F3D0-729266918588}"/>
          </ac:spMkLst>
        </pc:spChg>
        <pc:spChg chg="add del mod">
          <ac:chgData name="Jonathan Haylock" userId="2e326450-98f4-4103-a5f9-edef5b085fa5" providerId="ADAL" clId="{1C30C179-72D5-432C-A80E-1C45FFA33CD1}" dt="2023-02-08T15:21:24.360" v="212" actId="478"/>
          <ac:spMkLst>
            <pc:docMk/>
            <pc:sldMk cId="1943226813" sldId="297"/>
            <ac:spMk id="17" creationId="{D0C5BCB1-A259-B58D-DCC8-1663AA46F9B2}"/>
          </ac:spMkLst>
        </pc:spChg>
        <pc:spChg chg="add del mod">
          <ac:chgData name="Jonathan Haylock" userId="2e326450-98f4-4103-a5f9-edef5b085fa5" providerId="ADAL" clId="{1C30C179-72D5-432C-A80E-1C45FFA33CD1}" dt="2023-02-08T15:21:27.887" v="214" actId="478"/>
          <ac:spMkLst>
            <pc:docMk/>
            <pc:sldMk cId="1943226813" sldId="297"/>
            <ac:spMk id="19" creationId="{51BE60B7-DC03-0B00-F8B7-7410738559A8}"/>
          </ac:spMkLst>
        </pc:spChg>
        <pc:spChg chg="del">
          <ac:chgData name="Jonathan Haylock" userId="2e326450-98f4-4103-a5f9-edef5b085fa5" providerId="ADAL" clId="{1C30C179-72D5-432C-A80E-1C45FFA33CD1}" dt="2023-02-08T15:21:56.842" v="220" actId="478"/>
          <ac:spMkLst>
            <pc:docMk/>
            <pc:sldMk cId="1943226813" sldId="297"/>
            <ac:spMk id="21" creationId="{824CC77C-7731-C7F1-EF19-91D724B2FBD9}"/>
          </ac:spMkLst>
        </pc:spChg>
        <pc:spChg chg="mod">
          <ac:chgData name="Jonathan Haylock" userId="2e326450-98f4-4103-a5f9-edef5b085fa5" providerId="ADAL" clId="{1C30C179-72D5-432C-A80E-1C45FFA33CD1}" dt="2023-02-08T15:24:37.489" v="240" actId="20577"/>
          <ac:spMkLst>
            <pc:docMk/>
            <pc:sldMk cId="1943226813" sldId="297"/>
            <ac:spMk id="22" creationId="{BED7EB02-3F30-CB54-4834-7AAAE5CEF0FE}"/>
          </ac:spMkLst>
        </pc:spChg>
        <pc:spChg chg="add del mod">
          <ac:chgData name="Jonathan Haylock" userId="2e326450-98f4-4103-a5f9-edef5b085fa5" providerId="ADAL" clId="{1C30C179-72D5-432C-A80E-1C45FFA33CD1}" dt="2023-02-08T15:21:40.089" v="217" actId="478"/>
          <ac:spMkLst>
            <pc:docMk/>
            <pc:sldMk cId="1943226813" sldId="297"/>
            <ac:spMk id="24" creationId="{B7D403C6-E3C9-E32C-576B-520A8284F331}"/>
          </ac:spMkLst>
        </pc:spChg>
        <pc:spChg chg="add del mod">
          <ac:chgData name="Jonathan Haylock" userId="2e326450-98f4-4103-a5f9-edef5b085fa5" providerId="ADAL" clId="{1C30C179-72D5-432C-A80E-1C45FFA33CD1}" dt="2023-02-08T15:21:51.692" v="219" actId="478"/>
          <ac:spMkLst>
            <pc:docMk/>
            <pc:sldMk cId="1943226813" sldId="297"/>
            <ac:spMk id="26" creationId="{8617EA48-584A-4EC7-4995-74E36C233D32}"/>
          </ac:spMkLst>
        </pc:spChg>
        <pc:spChg chg="add del mod">
          <ac:chgData name="Jonathan Haylock" userId="2e326450-98f4-4103-a5f9-edef5b085fa5" providerId="ADAL" clId="{1C30C179-72D5-432C-A80E-1C45FFA33CD1}" dt="2023-02-08T15:22:55.012" v="226" actId="478"/>
          <ac:spMkLst>
            <pc:docMk/>
            <pc:sldMk cId="1943226813" sldId="297"/>
            <ac:spMk id="27" creationId="{37FE5CCC-1485-78C9-9838-C68AC6C7E767}"/>
          </ac:spMkLst>
        </pc:spChg>
        <pc:spChg chg="add mod">
          <ac:chgData name="Jonathan Haylock" userId="2e326450-98f4-4103-a5f9-edef5b085fa5" providerId="ADAL" clId="{1C30C179-72D5-432C-A80E-1C45FFA33CD1}" dt="2023-02-08T15:23:40.880" v="236" actId="27636"/>
          <ac:spMkLst>
            <pc:docMk/>
            <pc:sldMk cId="1943226813" sldId="297"/>
            <ac:spMk id="28" creationId="{9B8B059B-3E6C-2977-FABD-34B9A321D083}"/>
          </ac:spMkLst>
        </pc:spChg>
      </pc:sldChg>
      <pc:sldChg chg="addSp delSp modSp add del mod ord modClrScheme chgLayout">
        <pc:chgData name="Jonathan Haylock" userId="2e326450-98f4-4103-a5f9-edef5b085fa5" providerId="ADAL" clId="{1C30C179-72D5-432C-A80E-1C45FFA33CD1}" dt="2023-02-08T14:56:13.027" v="42"/>
        <pc:sldMkLst>
          <pc:docMk/>
          <pc:sldMk cId="96763422" sldId="298"/>
        </pc:sldMkLst>
        <pc:spChg chg="del">
          <ac:chgData name="Jonathan Haylock" userId="2e326450-98f4-4103-a5f9-edef5b085fa5" providerId="ADAL" clId="{1C30C179-72D5-432C-A80E-1C45FFA33CD1}" dt="2023-02-08T14:55:01.653" v="29" actId="478"/>
          <ac:spMkLst>
            <pc:docMk/>
            <pc:sldMk cId="96763422" sldId="298"/>
            <ac:spMk id="12" creationId="{301AC2C6-E7E2-C85C-29AC-71DC976E4BC1}"/>
          </ac:spMkLst>
        </pc:spChg>
        <pc:spChg chg="del">
          <ac:chgData name="Jonathan Haylock" userId="2e326450-98f4-4103-a5f9-edef5b085fa5" providerId="ADAL" clId="{1C30C179-72D5-432C-A80E-1C45FFA33CD1}" dt="2023-02-08T14:55:07.046" v="31" actId="478"/>
          <ac:spMkLst>
            <pc:docMk/>
            <pc:sldMk cId="96763422" sldId="298"/>
            <ac:spMk id="15" creationId="{95F1D745-3A8E-588D-8DC9-5D68C642D8FB}"/>
          </ac:spMkLst>
        </pc:spChg>
        <pc:spChg chg="add del mod">
          <ac:chgData name="Jonathan Haylock" userId="2e326450-98f4-4103-a5f9-edef5b085fa5" providerId="ADAL" clId="{1C30C179-72D5-432C-A80E-1C45FFA33CD1}" dt="2023-02-08T14:54:39.218" v="25" actId="478"/>
          <ac:spMkLst>
            <pc:docMk/>
            <pc:sldMk cId="96763422" sldId="298"/>
            <ac:spMk id="18" creationId="{231664AC-813D-1190-46EE-81B71B25BFE0}"/>
          </ac:spMkLst>
        </pc:spChg>
        <pc:spChg chg="add del mod">
          <ac:chgData name="Jonathan Haylock" userId="2e326450-98f4-4103-a5f9-edef5b085fa5" providerId="ADAL" clId="{1C30C179-72D5-432C-A80E-1C45FFA33CD1}" dt="2023-02-08T14:55:03.728" v="30" actId="478"/>
          <ac:spMkLst>
            <pc:docMk/>
            <pc:sldMk cId="96763422" sldId="298"/>
            <ac:spMk id="21" creationId="{89AC3EF6-32CA-C92E-982A-A77F287EC1BF}"/>
          </ac:spMkLst>
        </pc:spChg>
        <pc:spChg chg="add del mod">
          <ac:chgData name="Jonathan Haylock" userId="2e326450-98f4-4103-a5f9-edef5b085fa5" providerId="ADAL" clId="{1C30C179-72D5-432C-A80E-1C45FFA33CD1}" dt="2023-02-08T14:55:11.514" v="32" actId="478"/>
          <ac:spMkLst>
            <pc:docMk/>
            <pc:sldMk cId="96763422" sldId="298"/>
            <ac:spMk id="23" creationId="{54715FF7-2BC5-09F9-30BF-923802319DCF}"/>
          </ac:spMkLst>
        </pc:spChg>
        <pc:spChg chg="del">
          <ac:chgData name="Jonathan Haylock" userId="2e326450-98f4-4103-a5f9-edef5b085fa5" providerId="ADAL" clId="{1C30C179-72D5-432C-A80E-1C45FFA33CD1}" dt="2023-02-08T14:54:49.116" v="27" actId="478"/>
          <ac:spMkLst>
            <pc:docMk/>
            <pc:sldMk cId="96763422" sldId="298"/>
            <ac:spMk id="97" creationId="{5AA35293-E532-7787-3B18-316A3DFA34A7}"/>
          </ac:spMkLst>
        </pc:spChg>
        <pc:spChg chg="mod ord modVis">
          <ac:chgData name="Jonathan Haylock" userId="2e326450-98f4-4103-a5f9-edef5b085fa5" providerId="ADAL" clId="{1C30C179-72D5-432C-A80E-1C45FFA33CD1}" dt="2023-02-08T14:55:13.365" v="33" actId="26606"/>
          <ac:spMkLst>
            <pc:docMk/>
            <pc:sldMk cId="96763422" sldId="298"/>
            <ac:spMk id="98" creationId="{820AC3B6-8BC3-CF8D-1BA9-D7F24C3721E9}"/>
          </ac:spMkLst>
        </pc:spChg>
        <pc:picChg chg="del">
          <ac:chgData name="Jonathan Haylock" userId="2e326450-98f4-4103-a5f9-edef5b085fa5" providerId="ADAL" clId="{1C30C179-72D5-432C-A80E-1C45FFA33CD1}" dt="2023-02-08T14:46:57.357" v="4" actId="478"/>
          <ac:picMkLst>
            <pc:docMk/>
            <pc:sldMk cId="96763422" sldId="298"/>
            <ac:picMk id="16" creationId="{6A810A65-53E6-30FD-7CFD-20ED64E75D31}"/>
          </ac:picMkLst>
        </pc:picChg>
        <pc:picChg chg="add mod">
          <ac:chgData name="Jonathan Haylock" userId="2e326450-98f4-4103-a5f9-edef5b085fa5" providerId="ADAL" clId="{1C30C179-72D5-432C-A80E-1C45FFA33CD1}" dt="2023-02-08T14:55:57.851" v="40" actId="1076"/>
          <ac:picMkLst>
            <pc:docMk/>
            <pc:sldMk cId="96763422" sldId="298"/>
            <ac:picMk id="19" creationId="{FF23EE3B-FA34-B7CE-CB1F-5577962F6E81}"/>
          </ac:picMkLst>
        </pc:picChg>
        <pc:picChg chg="del">
          <ac:chgData name="Jonathan Haylock" userId="2e326450-98f4-4103-a5f9-edef5b085fa5" providerId="ADAL" clId="{1C30C179-72D5-432C-A80E-1C45FFA33CD1}" dt="2023-02-08T14:54:35.462" v="24" actId="478"/>
          <ac:picMkLst>
            <pc:docMk/>
            <pc:sldMk cId="96763422" sldId="298"/>
            <ac:picMk id="26" creationId="{A59349F3-8651-2ED7-8A24-59C80D38B81F}"/>
          </ac:picMkLst>
        </pc:picChg>
      </pc:sldChg>
      <pc:sldChg chg="addSp delSp modSp mod addAnim delAnim modAnim">
        <pc:chgData name="Jonathan Haylock" userId="2e326450-98f4-4103-a5f9-edef5b085fa5" providerId="ADAL" clId="{1C30C179-72D5-432C-A80E-1C45FFA33CD1}" dt="2023-02-08T18:20:43.690" v="409"/>
        <pc:sldMkLst>
          <pc:docMk/>
          <pc:sldMk cId="3840199078" sldId="299"/>
        </pc:sldMkLst>
        <pc:picChg chg="add del mod">
          <ac:chgData name="Jonathan Haylock" userId="2e326450-98f4-4103-a5f9-edef5b085fa5" providerId="ADAL" clId="{1C30C179-72D5-432C-A80E-1C45FFA33CD1}" dt="2023-02-08T18:20:07.983" v="405" actId="14100"/>
          <ac:picMkLst>
            <pc:docMk/>
            <pc:sldMk cId="3840199078" sldId="299"/>
            <ac:picMk id="4" creationId="{9ABC58B3-8F66-A02B-BDB5-A248A2CC01C7}"/>
          </ac:picMkLst>
        </pc:picChg>
        <pc:picChg chg="add del mod">
          <ac:chgData name="Jonathan Haylock" userId="2e326450-98f4-4103-a5f9-edef5b085fa5" providerId="ADAL" clId="{1C30C179-72D5-432C-A80E-1C45FFA33CD1}" dt="2023-02-08T18:13:30.710" v="391"/>
          <ac:picMkLst>
            <pc:docMk/>
            <pc:sldMk cId="3840199078" sldId="299"/>
            <ac:picMk id="5" creationId="{DE6D4104-9139-1730-BE34-194E60B958D2}"/>
          </ac:picMkLst>
        </pc:picChg>
        <pc:picChg chg="add del mod">
          <ac:chgData name="Jonathan Haylock" userId="2e326450-98f4-4103-a5f9-edef5b085fa5" providerId="ADAL" clId="{1C30C179-72D5-432C-A80E-1C45FFA33CD1}" dt="2023-02-08T18:17:44.380" v="400" actId="478"/>
          <ac:picMkLst>
            <pc:docMk/>
            <pc:sldMk cId="3840199078" sldId="299"/>
            <ac:picMk id="6" creationId="{D702D742-496F-86A7-BB8B-BE0BD9CDFA6C}"/>
          </ac:picMkLst>
        </pc:picChg>
        <pc:picChg chg="add mod">
          <ac:chgData name="Jonathan Haylock" userId="2e326450-98f4-4103-a5f9-edef5b085fa5" providerId="ADAL" clId="{1C30C179-72D5-432C-A80E-1C45FFA33CD1}" dt="2023-02-08T18:20:00.214" v="404" actId="1076"/>
          <ac:picMkLst>
            <pc:docMk/>
            <pc:sldMk cId="3840199078" sldId="299"/>
            <ac:picMk id="5122" creationId="{F623B94F-5A13-8262-B8CD-6E38BC6BEE24}"/>
          </ac:picMkLst>
        </pc:picChg>
      </pc:sldChg>
      <pc:sldChg chg="addSp delSp modSp del mod ord">
        <pc:chgData name="Jonathan Haylock" userId="2e326450-98f4-4103-a5f9-edef5b085fa5" providerId="ADAL" clId="{1C30C179-72D5-432C-A80E-1C45FFA33CD1}" dt="2023-02-08T15:19:16.299" v="183" actId="47"/>
        <pc:sldMkLst>
          <pc:docMk/>
          <pc:sldMk cId="2800796791" sldId="300"/>
        </pc:sldMkLst>
        <pc:spChg chg="del mod">
          <ac:chgData name="Jonathan Haylock" userId="2e326450-98f4-4103-a5f9-edef5b085fa5" providerId="ADAL" clId="{1C30C179-72D5-432C-A80E-1C45FFA33CD1}" dt="2023-02-08T15:17:20.019" v="180" actId="478"/>
          <ac:spMkLst>
            <pc:docMk/>
            <pc:sldMk cId="2800796791" sldId="300"/>
            <ac:spMk id="3" creationId="{C6863681-AE8F-6A49-D141-54056E2B629E}"/>
          </ac:spMkLst>
        </pc:spChg>
        <pc:spChg chg="add del mod">
          <ac:chgData name="Jonathan Haylock" userId="2e326450-98f4-4103-a5f9-edef5b085fa5" providerId="ADAL" clId="{1C30C179-72D5-432C-A80E-1C45FFA33CD1}" dt="2023-02-08T15:14:22.628" v="175"/>
          <ac:spMkLst>
            <pc:docMk/>
            <pc:sldMk cId="2800796791" sldId="300"/>
            <ac:spMk id="5" creationId="{5414FCBE-DA03-BB2E-5FD5-07BFB9D3D082}"/>
          </ac:spMkLst>
        </pc:spChg>
        <pc:spChg chg="del">
          <ac:chgData name="Jonathan Haylock" userId="2e326450-98f4-4103-a5f9-edef5b085fa5" providerId="ADAL" clId="{1C30C179-72D5-432C-A80E-1C45FFA33CD1}" dt="2023-02-08T15:14:38.185" v="178" actId="478"/>
          <ac:spMkLst>
            <pc:docMk/>
            <pc:sldMk cId="2800796791" sldId="300"/>
            <ac:spMk id="15" creationId="{97EBD07C-E957-2765-6976-5451DC377B52}"/>
          </ac:spMkLst>
        </pc:spChg>
        <pc:picChg chg="add mod">
          <ac:chgData name="Jonathan Haylock" userId="2e326450-98f4-4103-a5f9-edef5b085fa5" providerId="ADAL" clId="{1C30C179-72D5-432C-A80E-1C45FFA33CD1}" dt="2023-02-08T15:14:22.628" v="175"/>
          <ac:picMkLst>
            <pc:docMk/>
            <pc:sldMk cId="2800796791" sldId="300"/>
            <ac:picMk id="6" creationId="{3B40853E-1EA2-3891-7E87-7D367292BC88}"/>
          </ac:picMkLst>
        </pc:picChg>
        <pc:picChg chg="add mod">
          <ac:chgData name="Jonathan Haylock" userId="2e326450-98f4-4103-a5f9-edef5b085fa5" providerId="ADAL" clId="{1C30C179-72D5-432C-A80E-1C45FFA33CD1}" dt="2023-02-08T15:17:36.280" v="182" actId="1076"/>
          <ac:picMkLst>
            <pc:docMk/>
            <pc:sldMk cId="2800796791" sldId="300"/>
            <ac:picMk id="7" creationId="{D5B1248C-76FB-0247-5015-6EED97D2A9A9}"/>
          </ac:picMkLst>
        </pc:picChg>
        <pc:picChg chg="del">
          <ac:chgData name="Jonathan Haylock" userId="2e326450-98f4-4103-a5f9-edef5b085fa5" providerId="ADAL" clId="{1C30C179-72D5-432C-A80E-1C45FFA33CD1}" dt="2023-02-08T15:14:18.670" v="173" actId="478"/>
          <ac:picMkLst>
            <pc:docMk/>
            <pc:sldMk cId="2800796791" sldId="300"/>
            <ac:picMk id="11" creationId="{91E69EF9-1FD5-1D45-7A3F-824B7F8C32C8}"/>
          </ac:picMkLst>
        </pc:picChg>
      </pc:sldChg>
      <pc:sldChg chg="addSp delSp modSp mod">
        <pc:chgData name="Jonathan Haylock" userId="2e326450-98f4-4103-a5f9-edef5b085fa5" providerId="ADAL" clId="{1C30C179-72D5-432C-A80E-1C45FFA33CD1}" dt="2023-02-08T14:46:37.511" v="1" actId="478"/>
        <pc:sldMkLst>
          <pc:docMk/>
          <pc:sldMk cId="2339104631" sldId="301"/>
        </pc:sldMkLst>
        <pc:spChg chg="add del mod">
          <ac:chgData name="Jonathan Haylock" userId="2e326450-98f4-4103-a5f9-edef5b085fa5" providerId="ADAL" clId="{1C30C179-72D5-432C-A80E-1C45FFA33CD1}" dt="2023-02-08T14:46:37.511" v="1" actId="478"/>
          <ac:spMkLst>
            <pc:docMk/>
            <pc:sldMk cId="2339104631" sldId="301"/>
            <ac:spMk id="13" creationId="{985D46B0-60B6-08E5-D88E-20EEED20BE1A}"/>
          </ac:spMkLst>
        </pc:spChg>
        <pc:picChg chg="del">
          <ac:chgData name="Jonathan Haylock" userId="2e326450-98f4-4103-a5f9-edef5b085fa5" providerId="ADAL" clId="{1C30C179-72D5-432C-A80E-1C45FFA33CD1}" dt="2023-02-08T14:46:35.201" v="0" actId="478"/>
          <ac:picMkLst>
            <pc:docMk/>
            <pc:sldMk cId="2339104631" sldId="301"/>
            <ac:picMk id="18" creationId="{C5658170-4985-06FB-A21B-B719FD4E6592}"/>
          </ac:picMkLst>
        </pc:picChg>
      </pc:sldChg>
      <pc:sldChg chg="addSp delSp modSp mod ord">
        <pc:chgData name="Jonathan Haylock" userId="2e326450-98f4-4103-a5f9-edef5b085fa5" providerId="ADAL" clId="{1C30C179-72D5-432C-A80E-1C45FFA33CD1}" dt="2023-02-08T15:09:40.263" v="151"/>
        <pc:sldMkLst>
          <pc:docMk/>
          <pc:sldMk cId="3202417632" sldId="302"/>
        </pc:sldMkLst>
        <pc:spChg chg="mod">
          <ac:chgData name="Jonathan Haylock" userId="2e326450-98f4-4103-a5f9-edef5b085fa5" providerId="ADAL" clId="{1C30C179-72D5-432C-A80E-1C45FFA33CD1}" dt="2023-02-08T15:01:31.897" v="120" actId="207"/>
          <ac:spMkLst>
            <pc:docMk/>
            <pc:sldMk cId="3202417632" sldId="302"/>
            <ac:spMk id="3" creationId="{8F0A3398-BF6F-02E2-4278-2F44D05DDCEC}"/>
          </ac:spMkLst>
        </pc:spChg>
        <pc:spChg chg="del">
          <ac:chgData name="Jonathan Haylock" userId="2e326450-98f4-4103-a5f9-edef5b085fa5" providerId="ADAL" clId="{1C30C179-72D5-432C-A80E-1C45FFA33CD1}" dt="2023-02-08T14:58:56.240" v="62" actId="478"/>
          <ac:spMkLst>
            <pc:docMk/>
            <pc:sldMk cId="3202417632" sldId="302"/>
            <ac:spMk id="4" creationId="{676D777E-AF79-EFAB-66FB-4A4B8040A93D}"/>
          </ac:spMkLst>
        </pc:spChg>
        <pc:spChg chg="add del mod">
          <ac:chgData name="Jonathan Haylock" userId="2e326450-98f4-4103-a5f9-edef5b085fa5" providerId="ADAL" clId="{1C30C179-72D5-432C-A80E-1C45FFA33CD1}" dt="2023-02-08T15:09:36.672" v="150" actId="478"/>
          <ac:spMkLst>
            <pc:docMk/>
            <pc:sldMk cId="3202417632" sldId="302"/>
            <ac:spMk id="5" creationId="{DBE948B2-5E42-C94D-965C-FD574187F14A}"/>
          </ac:spMkLst>
        </pc:spChg>
        <pc:spChg chg="add del mod">
          <ac:chgData name="Jonathan Haylock" userId="2e326450-98f4-4103-a5f9-edef5b085fa5" providerId="ADAL" clId="{1C30C179-72D5-432C-A80E-1C45FFA33CD1}" dt="2023-02-08T15:09:36.672" v="150" actId="478"/>
          <ac:spMkLst>
            <pc:docMk/>
            <pc:sldMk cId="3202417632" sldId="302"/>
            <ac:spMk id="6" creationId="{C3C0CD0D-DD00-657C-2835-6C8965B5D3D9}"/>
          </ac:spMkLst>
        </pc:spChg>
        <pc:picChg chg="add del">
          <ac:chgData name="Jonathan Haylock" userId="2e326450-98f4-4103-a5f9-edef5b085fa5" providerId="ADAL" clId="{1C30C179-72D5-432C-A80E-1C45FFA33CD1}" dt="2023-02-08T15:09:40.263" v="151"/>
          <ac:picMkLst>
            <pc:docMk/>
            <pc:sldMk cId="3202417632" sldId="302"/>
            <ac:picMk id="2050" creationId="{8EB6A4DD-7D23-529C-2CFF-851506D8400A}"/>
          </ac:picMkLst>
        </pc:picChg>
      </pc:sldChg>
      <pc:sldChg chg="addSp delSp modSp new mod ord modClrScheme chgLayout">
        <pc:chgData name="Jonathan Haylock" userId="2e326450-98f4-4103-a5f9-edef5b085fa5" providerId="ADAL" clId="{1C30C179-72D5-432C-A80E-1C45FFA33CD1}" dt="2023-02-08T14:58:44.379" v="59" actId="1076"/>
        <pc:sldMkLst>
          <pc:docMk/>
          <pc:sldMk cId="3371250678" sldId="303"/>
        </pc:sldMkLst>
        <pc:spChg chg="del">
          <ac:chgData name="Jonathan Haylock" userId="2e326450-98f4-4103-a5f9-edef5b085fa5" providerId="ADAL" clId="{1C30C179-72D5-432C-A80E-1C45FFA33CD1}" dt="2023-02-08T14:58:05.207" v="47" actId="478"/>
          <ac:spMkLst>
            <pc:docMk/>
            <pc:sldMk cId="3371250678" sldId="303"/>
            <ac:spMk id="2" creationId="{0BF789FA-0C46-5B6B-BB6D-83BE1BC4835D}"/>
          </ac:spMkLst>
        </pc:spChg>
        <pc:spChg chg="del">
          <ac:chgData name="Jonathan Haylock" userId="2e326450-98f4-4103-a5f9-edef5b085fa5" providerId="ADAL" clId="{1C30C179-72D5-432C-A80E-1C45FFA33CD1}" dt="2023-02-08T14:58:07.686" v="48" actId="478"/>
          <ac:spMkLst>
            <pc:docMk/>
            <pc:sldMk cId="3371250678" sldId="303"/>
            <ac:spMk id="3" creationId="{DD01D546-C00E-101B-D933-D56359D3F885}"/>
          </ac:spMkLst>
        </pc:spChg>
        <pc:spChg chg="del">
          <ac:chgData name="Jonathan Haylock" userId="2e326450-98f4-4103-a5f9-edef5b085fa5" providerId="ADAL" clId="{1C30C179-72D5-432C-A80E-1C45FFA33CD1}" dt="2023-02-08T14:58:01.519" v="46" actId="478"/>
          <ac:spMkLst>
            <pc:docMk/>
            <pc:sldMk cId="3371250678" sldId="303"/>
            <ac:spMk id="4" creationId="{65FCA98A-F324-6B74-96AE-508A74FBD932}"/>
          </ac:spMkLst>
        </pc:spChg>
        <pc:spChg chg="del">
          <ac:chgData name="Jonathan Haylock" userId="2e326450-98f4-4103-a5f9-edef5b085fa5" providerId="ADAL" clId="{1C30C179-72D5-432C-A80E-1C45FFA33CD1}" dt="2023-02-08T14:58:11.023" v="49" actId="478"/>
          <ac:spMkLst>
            <pc:docMk/>
            <pc:sldMk cId="3371250678" sldId="303"/>
            <ac:spMk id="5" creationId="{22A868F5-542F-A650-8BE7-1C895489035A}"/>
          </ac:spMkLst>
        </pc:spChg>
        <pc:spChg chg="mod ord modVis">
          <ac:chgData name="Jonathan Haylock" userId="2e326450-98f4-4103-a5f9-edef5b085fa5" providerId="ADAL" clId="{1C30C179-72D5-432C-A80E-1C45FFA33CD1}" dt="2023-02-08T14:58:32.855" v="56" actId="26606"/>
          <ac:spMkLst>
            <pc:docMk/>
            <pc:sldMk cId="3371250678" sldId="303"/>
            <ac:spMk id="6" creationId="{E0A2866D-4810-7C7E-67B0-6EFA36765386}"/>
          </ac:spMkLst>
        </pc:spChg>
        <pc:picChg chg="add del">
          <ac:chgData name="Jonathan Haylock" userId="2e326450-98f4-4103-a5f9-edef5b085fa5" providerId="ADAL" clId="{1C30C179-72D5-432C-A80E-1C45FFA33CD1}" dt="2023-02-08T14:58:23.838" v="51" actId="478"/>
          <ac:picMkLst>
            <pc:docMk/>
            <pc:sldMk cId="3371250678" sldId="303"/>
            <ac:picMk id="7" creationId="{A21E7C7F-8D81-FE43-EC98-58BEF35CB93F}"/>
          </ac:picMkLst>
        </pc:picChg>
        <pc:picChg chg="add mod">
          <ac:chgData name="Jonathan Haylock" userId="2e326450-98f4-4103-a5f9-edef5b085fa5" providerId="ADAL" clId="{1C30C179-72D5-432C-A80E-1C45FFA33CD1}" dt="2023-02-08T14:58:44.379" v="59" actId="1076"/>
          <ac:picMkLst>
            <pc:docMk/>
            <pc:sldMk cId="3371250678" sldId="303"/>
            <ac:picMk id="8" creationId="{882C69D3-F3A0-EAE3-B5FB-16C8CEF0CDEB}"/>
          </ac:picMkLst>
        </pc:picChg>
      </pc:sldChg>
      <pc:sldChg chg="addSp delSp modSp del mod ord">
        <pc:chgData name="Jonathan Haylock" userId="2e326450-98f4-4103-a5f9-edef5b085fa5" providerId="ADAL" clId="{1C30C179-72D5-432C-A80E-1C45FFA33CD1}" dt="2023-02-08T15:51:21.428" v="274" actId="47"/>
        <pc:sldMkLst>
          <pc:docMk/>
          <pc:sldMk cId="1435722312" sldId="330"/>
        </pc:sldMkLst>
        <pc:spChg chg="add mod">
          <ac:chgData name="Jonathan Haylock" userId="2e326450-98f4-4103-a5f9-edef5b085fa5" providerId="ADAL" clId="{1C30C179-72D5-432C-A80E-1C45FFA33CD1}" dt="2023-02-08T15:44:21.420" v="252" actId="21"/>
          <ac:spMkLst>
            <pc:docMk/>
            <pc:sldMk cId="1435722312" sldId="330"/>
            <ac:spMk id="5" creationId="{CF9CBEE0-3FE5-C1E0-A27A-3E5B0B59DAC3}"/>
          </ac:spMkLst>
        </pc:spChg>
        <pc:picChg chg="del">
          <ac:chgData name="Jonathan Haylock" userId="2e326450-98f4-4103-a5f9-edef5b085fa5" providerId="ADAL" clId="{1C30C179-72D5-432C-A80E-1C45FFA33CD1}" dt="2023-02-08T15:44:21.420" v="252" actId="21"/>
          <ac:picMkLst>
            <pc:docMk/>
            <pc:sldMk cId="1435722312" sldId="330"/>
            <ac:picMk id="4" creationId="{00000000-0000-0000-0000-000000000000}"/>
          </ac:picMkLst>
        </pc:picChg>
      </pc:sldChg>
      <pc:sldChg chg="addSp delSp modSp add mod ord modClrScheme chgLayout">
        <pc:chgData name="Jonathan Haylock" userId="2e326450-98f4-4103-a5f9-edef5b085fa5" providerId="ADAL" clId="{1C30C179-72D5-432C-A80E-1C45FFA33CD1}" dt="2023-02-09T22:22:09.438" v="801"/>
        <pc:sldMkLst>
          <pc:docMk/>
          <pc:sldMk cId="2961858634" sldId="332"/>
        </pc:sldMkLst>
        <pc:spChg chg="mod">
          <ac:chgData name="Jonathan Haylock" userId="2e326450-98f4-4103-a5f9-edef5b085fa5" providerId="ADAL" clId="{1C30C179-72D5-432C-A80E-1C45FFA33CD1}" dt="2023-02-09T22:08:28.659" v="736" actId="20577"/>
          <ac:spMkLst>
            <pc:docMk/>
            <pc:sldMk cId="2961858634" sldId="332"/>
            <ac:spMk id="2" creationId="{00000000-0000-0000-0000-000000000000}"/>
          </ac:spMkLst>
        </pc:spChg>
        <pc:spChg chg="del">
          <ac:chgData name="Jonathan Haylock" userId="2e326450-98f4-4103-a5f9-edef5b085fa5" providerId="ADAL" clId="{1C30C179-72D5-432C-A80E-1C45FFA33CD1}" dt="2023-02-09T21:52:59.692" v="661" actId="478"/>
          <ac:spMkLst>
            <pc:docMk/>
            <pc:sldMk cId="2961858634" sldId="332"/>
            <ac:spMk id="3" creationId="{00000000-0000-0000-0000-000000000000}"/>
          </ac:spMkLst>
        </pc:spChg>
        <pc:spChg chg="add del mod">
          <ac:chgData name="Jonathan Haylock" userId="2e326450-98f4-4103-a5f9-edef5b085fa5" providerId="ADAL" clId="{1C30C179-72D5-432C-A80E-1C45FFA33CD1}" dt="2023-02-09T22:08:03.939" v="726" actId="478"/>
          <ac:spMkLst>
            <pc:docMk/>
            <pc:sldMk cId="2961858634" sldId="332"/>
            <ac:spMk id="8" creationId="{4CD7EEF0-E198-480E-87E2-BC654D4A2142}"/>
          </ac:spMkLst>
        </pc:spChg>
        <pc:spChg chg="add del mod">
          <ac:chgData name="Jonathan Haylock" userId="2e326450-98f4-4103-a5f9-edef5b085fa5" providerId="ADAL" clId="{1C30C179-72D5-432C-A80E-1C45FFA33CD1}" dt="2023-02-09T22:08:24.291" v="731" actId="478"/>
          <ac:spMkLst>
            <pc:docMk/>
            <pc:sldMk cId="2961858634" sldId="332"/>
            <ac:spMk id="10" creationId="{24D33A7B-2B1B-9839-0401-8C1C7A29AA1D}"/>
          </ac:spMkLst>
        </pc:spChg>
        <pc:spChg chg="add del mod">
          <ac:chgData name="Jonathan Haylock" userId="2e326450-98f4-4103-a5f9-edef5b085fa5" providerId="ADAL" clId="{1C30C179-72D5-432C-A80E-1C45FFA33CD1}" dt="2023-02-09T22:08:17.055" v="728" actId="26606"/>
          <ac:spMkLst>
            <pc:docMk/>
            <pc:sldMk cId="2961858634" sldId="332"/>
            <ac:spMk id="15" creationId="{F0C52E67-78E0-A0A6-54DA-8FB784A2D1CE}"/>
          </ac:spMkLst>
        </pc:spChg>
        <pc:spChg chg="add del mod">
          <ac:chgData name="Jonathan Haylock" userId="2e326450-98f4-4103-a5f9-edef5b085fa5" providerId="ADAL" clId="{1C30C179-72D5-432C-A80E-1C45FFA33CD1}" dt="2023-02-09T22:08:17.055" v="728" actId="26606"/>
          <ac:spMkLst>
            <pc:docMk/>
            <pc:sldMk cId="2961858634" sldId="332"/>
            <ac:spMk id="17" creationId="{A413CBF9-F72D-3983-289F-837ED51CB42D}"/>
          </ac:spMkLst>
        </pc:spChg>
        <pc:spChg chg="add del mod">
          <ac:chgData name="Jonathan Haylock" userId="2e326450-98f4-4103-a5f9-edef5b085fa5" providerId="ADAL" clId="{1C30C179-72D5-432C-A80E-1C45FFA33CD1}" dt="2023-02-09T22:08:17.055" v="728" actId="26606"/>
          <ac:spMkLst>
            <pc:docMk/>
            <pc:sldMk cId="2961858634" sldId="332"/>
            <ac:spMk id="19" creationId="{B5E8B5D0-C404-EB39-658E-D50376CDAB22}"/>
          </ac:spMkLst>
        </pc:spChg>
        <pc:spChg chg="add del">
          <ac:chgData name="Jonathan Haylock" userId="2e326450-98f4-4103-a5f9-edef5b085fa5" providerId="ADAL" clId="{1C30C179-72D5-432C-A80E-1C45FFA33CD1}" dt="2023-02-09T22:08:19.691" v="730" actId="26606"/>
          <ac:spMkLst>
            <pc:docMk/>
            <pc:sldMk cId="2961858634" sldId="332"/>
            <ac:spMk id="21" creationId="{32E090F8-42BD-82F1-C24A-3467DD5BEE2C}"/>
          </ac:spMkLst>
        </pc:spChg>
        <pc:spChg chg="add del">
          <ac:chgData name="Jonathan Haylock" userId="2e326450-98f4-4103-a5f9-edef5b085fa5" providerId="ADAL" clId="{1C30C179-72D5-432C-A80E-1C45FFA33CD1}" dt="2023-02-09T22:08:19.691" v="730" actId="26606"/>
          <ac:spMkLst>
            <pc:docMk/>
            <pc:sldMk cId="2961858634" sldId="332"/>
            <ac:spMk id="22" creationId="{C8D43A20-E232-622D-A7CB-83AD73838611}"/>
          </ac:spMkLst>
        </pc:spChg>
        <pc:picChg chg="add mod ord">
          <ac:chgData name="Jonathan Haylock" userId="2e326450-98f4-4103-a5f9-edef5b085fa5" providerId="ADAL" clId="{1C30C179-72D5-432C-A80E-1C45FFA33CD1}" dt="2023-02-09T22:08:19.691" v="730" actId="26606"/>
          <ac:picMkLst>
            <pc:docMk/>
            <pc:sldMk cId="2961858634" sldId="332"/>
            <ac:picMk id="4" creationId="{9469FF14-0821-B945-DFF2-A3F6817F9125}"/>
          </ac:picMkLst>
        </pc:picChg>
      </pc:sldChg>
      <pc:sldChg chg="addSp delSp modSp add mod modClrScheme chgLayout">
        <pc:chgData name="Jonathan Haylock" userId="2e326450-98f4-4103-a5f9-edef5b085fa5" providerId="ADAL" clId="{1C30C179-72D5-432C-A80E-1C45FFA33CD1}" dt="2023-02-09T22:21:24.355" v="796" actId="478"/>
        <pc:sldMkLst>
          <pc:docMk/>
          <pc:sldMk cId="1503057039" sldId="336"/>
        </pc:sldMkLst>
        <pc:spChg chg="mod">
          <ac:chgData name="Jonathan Haylock" userId="2e326450-98f4-4103-a5f9-edef5b085fa5" providerId="ADAL" clId="{1C30C179-72D5-432C-A80E-1C45FFA33CD1}" dt="2023-02-09T22:20:27.746" v="784" actId="26606"/>
          <ac:spMkLst>
            <pc:docMk/>
            <pc:sldMk cId="1503057039" sldId="336"/>
            <ac:spMk id="2" creationId="{00000000-0000-0000-0000-000000000000}"/>
          </ac:spMkLst>
        </pc:spChg>
        <pc:spChg chg="mod">
          <ac:chgData name="Jonathan Haylock" userId="2e326450-98f4-4103-a5f9-edef5b085fa5" providerId="ADAL" clId="{1C30C179-72D5-432C-A80E-1C45FFA33CD1}" dt="2023-02-09T22:21:20.210" v="795" actId="1076"/>
          <ac:spMkLst>
            <pc:docMk/>
            <pc:sldMk cId="1503057039" sldId="336"/>
            <ac:spMk id="3" creationId="{00000000-0000-0000-0000-000000000000}"/>
          </ac:spMkLst>
        </pc:spChg>
        <pc:spChg chg="add del mod">
          <ac:chgData name="Jonathan Haylock" userId="2e326450-98f4-4103-a5f9-edef5b085fa5" providerId="ADAL" clId="{1C30C179-72D5-432C-A80E-1C45FFA33CD1}" dt="2023-02-09T22:21:24.355" v="796" actId="478"/>
          <ac:spMkLst>
            <pc:docMk/>
            <pc:sldMk cId="1503057039" sldId="336"/>
            <ac:spMk id="9" creationId="{CCA64BA4-7E3C-1CE1-231E-BD9125078A30}"/>
          </ac:spMkLst>
        </pc:spChg>
        <pc:spChg chg="add mod">
          <ac:chgData name="Jonathan Haylock" userId="2e326450-98f4-4103-a5f9-edef5b085fa5" providerId="ADAL" clId="{1C30C179-72D5-432C-A80E-1C45FFA33CD1}" dt="2023-02-09T22:20:27.746" v="784" actId="26606"/>
          <ac:spMkLst>
            <pc:docMk/>
            <pc:sldMk cId="1503057039" sldId="336"/>
            <ac:spMk id="11" creationId="{753D2305-B46E-7C98-FC44-61C50C902236}"/>
          </ac:spMkLst>
        </pc:spChg>
        <pc:picChg chg="add mod">
          <ac:chgData name="Jonathan Haylock" userId="2e326450-98f4-4103-a5f9-edef5b085fa5" providerId="ADAL" clId="{1C30C179-72D5-432C-A80E-1C45FFA33CD1}" dt="2023-02-09T22:20:39.328" v="785" actId="1076"/>
          <ac:picMkLst>
            <pc:docMk/>
            <pc:sldMk cId="1503057039" sldId="336"/>
            <ac:picMk id="5" creationId="{CC4B5705-1A40-DFC5-BCAA-AAAFEC742A57}"/>
          </ac:picMkLst>
        </pc:picChg>
      </pc:sldChg>
      <pc:sldChg chg="addSp modSp add mod modClrScheme chgLayout">
        <pc:chgData name="Jonathan Haylock" userId="2e326450-98f4-4103-a5f9-edef5b085fa5" providerId="ADAL" clId="{1C30C179-72D5-432C-A80E-1C45FFA33CD1}" dt="2023-02-08T18:32:02.533" v="471" actId="26606"/>
        <pc:sldMkLst>
          <pc:docMk/>
          <pc:sldMk cId="1567110205" sldId="337"/>
        </pc:sldMkLst>
        <pc:spChg chg="mod">
          <ac:chgData name="Jonathan Haylock" userId="2e326450-98f4-4103-a5f9-edef5b085fa5" providerId="ADAL" clId="{1C30C179-72D5-432C-A80E-1C45FFA33CD1}" dt="2023-02-08T18:32:02.533" v="471" actId="26606"/>
          <ac:spMkLst>
            <pc:docMk/>
            <pc:sldMk cId="1567110205" sldId="337"/>
            <ac:spMk id="2" creationId="{00000000-0000-0000-0000-000000000000}"/>
          </ac:spMkLst>
        </pc:spChg>
        <pc:spChg chg="add mod">
          <ac:chgData name="Jonathan Haylock" userId="2e326450-98f4-4103-a5f9-edef5b085fa5" providerId="ADAL" clId="{1C30C179-72D5-432C-A80E-1C45FFA33CD1}" dt="2023-02-08T18:32:02.533" v="471" actId="26606"/>
          <ac:spMkLst>
            <pc:docMk/>
            <pc:sldMk cId="1567110205" sldId="337"/>
            <ac:spMk id="6151" creationId="{84DE3865-4E3F-C6D6-CDB5-7502A6EC3248}"/>
          </ac:spMkLst>
        </pc:spChg>
        <pc:spChg chg="add mod">
          <ac:chgData name="Jonathan Haylock" userId="2e326450-98f4-4103-a5f9-edef5b085fa5" providerId="ADAL" clId="{1C30C179-72D5-432C-A80E-1C45FFA33CD1}" dt="2023-02-08T18:32:02.533" v="471" actId="26606"/>
          <ac:spMkLst>
            <pc:docMk/>
            <pc:sldMk cId="1567110205" sldId="337"/>
            <ac:spMk id="6153" creationId="{FC084689-F152-EA89-C194-19830DFEA8F1}"/>
          </ac:spMkLst>
        </pc:spChg>
        <pc:picChg chg="mod">
          <ac:chgData name="Jonathan Haylock" userId="2e326450-98f4-4103-a5f9-edef5b085fa5" providerId="ADAL" clId="{1C30C179-72D5-432C-A80E-1C45FFA33CD1}" dt="2023-02-08T18:32:02.533" v="471" actId="26606"/>
          <ac:picMkLst>
            <pc:docMk/>
            <pc:sldMk cId="1567110205" sldId="337"/>
            <ac:picMk id="3" creationId="{00000000-0000-0000-0000-000000000000}"/>
          </ac:picMkLst>
        </pc:picChg>
        <pc:picChg chg="add mod">
          <ac:chgData name="Jonathan Haylock" userId="2e326450-98f4-4103-a5f9-edef5b085fa5" providerId="ADAL" clId="{1C30C179-72D5-432C-A80E-1C45FFA33CD1}" dt="2023-02-08T18:32:02.533" v="471" actId="26606"/>
          <ac:picMkLst>
            <pc:docMk/>
            <pc:sldMk cId="1567110205" sldId="337"/>
            <ac:picMk id="6146" creationId="{926D9A1C-7DB3-81FC-E2F4-BFA8962ABD62}"/>
          </ac:picMkLst>
        </pc:picChg>
      </pc:sldChg>
      <pc:sldChg chg="delSp modSp add mod">
        <pc:chgData name="Jonathan Haylock" userId="2e326450-98f4-4103-a5f9-edef5b085fa5" providerId="ADAL" clId="{1C30C179-72D5-432C-A80E-1C45FFA33CD1}" dt="2023-02-09T21:00:20.915" v="605" actId="14100"/>
        <pc:sldMkLst>
          <pc:docMk/>
          <pc:sldMk cId="3897989779" sldId="338"/>
        </pc:sldMkLst>
        <pc:spChg chg="del">
          <ac:chgData name="Jonathan Haylock" userId="2e326450-98f4-4103-a5f9-edef5b085fa5" providerId="ADAL" clId="{1C30C179-72D5-432C-A80E-1C45FFA33CD1}" dt="2023-02-08T18:27:56.491" v="424" actId="478"/>
          <ac:spMkLst>
            <pc:docMk/>
            <pc:sldMk cId="3897989779" sldId="338"/>
            <ac:spMk id="2" creationId="{00000000-0000-0000-0000-000000000000}"/>
          </ac:spMkLst>
        </pc:spChg>
        <pc:spChg chg="mod">
          <ac:chgData name="Jonathan Haylock" userId="2e326450-98f4-4103-a5f9-edef5b085fa5" providerId="ADAL" clId="{1C30C179-72D5-432C-A80E-1C45FFA33CD1}" dt="2023-02-09T21:00:20.915" v="605" actId="14100"/>
          <ac:spMkLst>
            <pc:docMk/>
            <pc:sldMk cId="3897989779" sldId="338"/>
            <ac:spMk id="6" creationId="{00000000-0000-0000-0000-000000000000}"/>
          </ac:spMkLst>
        </pc:spChg>
        <pc:picChg chg="mod">
          <ac:chgData name="Jonathan Haylock" userId="2e326450-98f4-4103-a5f9-edef5b085fa5" providerId="ADAL" clId="{1C30C179-72D5-432C-A80E-1C45FFA33CD1}" dt="2023-02-08T15:41:49.744" v="247" actId="14100"/>
          <ac:picMkLst>
            <pc:docMk/>
            <pc:sldMk cId="3897989779" sldId="338"/>
            <ac:picMk id="4" creationId="{00000000-0000-0000-0000-000000000000}"/>
          </ac:picMkLst>
        </pc:picChg>
        <pc:picChg chg="mod">
          <ac:chgData name="Jonathan Haylock" userId="2e326450-98f4-4103-a5f9-edef5b085fa5" providerId="ADAL" clId="{1C30C179-72D5-432C-A80E-1C45FFA33CD1}" dt="2023-02-08T15:41:28.098" v="245" actId="1076"/>
          <ac:picMkLst>
            <pc:docMk/>
            <pc:sldMk cId="3897989779" sldId="338"/>
            <ac:picMk id="5" creationId="{00000000-0000-0000-0000-000000000000}"/>
          </ac:picMkLst>
        </pc:picChg>
      </pc:sldChg>
      <pc:sldChg chg="addSp delSp modSp add mod">
        <pc:chgData name="Jonathan Haylock" userId="2e326450-98f4-4103-a5f9-edef5b085fa5" providerId="ADAL" clId="{1C30C179-72D5-432C-A80E-1C45FFA33CD1}" dt="2023-02-09T21:00:32.745" v="610" actId="20577"/>
        <pc:sldMkLst>
          <pc:docMk/>
          <pc:sldMk cId="2052588889" sldId="339"/>
        </pc:sldMkLst>
        <pc:spChg chg="del">
          <ac:chgData name="Jonathan Haylock" userId="2e326450-98f4-4103-a5f9-edef5b085fa5" providerId="ADAL" clId="{1C30C179-72D5-432C-A80E-1C45FFA33CD1}" dt="2023-02-08T15:41:08.121" v="243" actId="478"/>
          <ac:spMkLst>
            <pc:docMk/>
            <pc:sldMk cId="2052588889" sldId="339"/>
            <ac:spMk id="2" creationId="{00000000-0000-0000-0000-000000000000}"/>
          </ac:spMkLst>
        </pc:spChg>
        <pc:spChg chg="del mod">
          <ac:chgData name="Jonathan Haylock" userId="2e326450-98f4-4103-a5f9-edef5b085fa5" providerId="ADAL" clId="{1C30C179-72D5-432C-A80E-1C45FFA33CD1}" dt="2023-02-08T18:27:52.512" v="423"/>
          <ac:spMkLst>
            <pc:docMk/>
            <pc:sldMk cId="2052588889" sldId="339"/>
            <ac:spMk id="4" creationId="{00000000-0000-0000-0000-000000000000}"/>
          </ac:spMkLst>
        </pc:spChg>
        <pc:spChg chg="add mod">
          <ac:chgData name="Jonathan Haylock" userId="2e326450-98f4-4103-a5f9-edef5b085fa5" providerId="ADAL" clId="{1C30C179-72D5-432C-A80E-1C45FFA33CD1}" dt="2023-02-09T21:00:32.745" v="610" actId="20577"/>
          <ac:spMkLst>
            <pc:docMk/>
            <pc:sldMk cId="2052588889" sldId="339"/>
            <ac:spMk id="6" creationId="{E6188C52-F305-3072-F0B2-AEABDE7428A1}"/>
          </ac:spMkLst>
        </pc:spChg>
        <pc:picChg chg="del mod">
          <ac:chgData name="Jonathan Haylock" userId="2e326450-98f4-4103-a5f9-edef5b085fa5" providerId="ADAL" clId="{1C30C179-72D5-432C-A80E-1C45FFA33CD1}" dt="2023-02-08T18:26:58.774" v="412" actId="478"/>
          <ac:picMkLst>
            <pc:docMk/>
            <pc:sldMk cId="2052588889" sldId="339"/>
            <ac:picMk id="3" creationId="{00000000-0000-0000-0000-000000000000}"/>
          </ac:picMkLst>
        </pc:picChg>
        <pc:picChg chg="add mod">
          <ac:chgData name="Jonathan Haylock" userId="2e326450-98f4-4103-a5f9-edef5b085fa5" providerId="ADAL" clId="{1C30C179-72D5-432C-A80E-1C45FFA33CD1}" dt="2023-02-08T18:27:16.928" v="416" actId="1076"/>
          <ac:picMkLst>
            <pc:docMk/>
            <pc:sldMk cId="2052588889" sldId="339"/>
            <ac:picMk id="5" creationId="{5F42D7EA-4ACE-6B90-30C4-7F4925D5BEDE}"/>
          </ac:picMkLst>
        </pc:picChg>
      </pc:sldChg>
      <pc:sldChg chg="delSp modSp add mod">
        <pc:chgData name="Jonathan Haylock" userId="2e326450-98f4-4103-a5f9-edef5b085fa5" providerId="ADAL" clId="{1C30C179-72D5-432C-A80E-1C45FFA33CD1}" dt="2023-02-09T21:00:43.706" v="611" actId="113"/>
        <pc:sldMkLst>
          <pc:docMk/>
          <pc:sldMk cId="752811758" sldId="340"/>
        </pc:sldMkLst>
        <pc:spChg chg="del">
          <ac:chgData name="Jonathan Haylock" userId="2e326450-98f4-4103-a5f9-edef5b085fa5" providerId="ADAL" clId="{1C30C179-72D5-432C-A80E-1C45FFA33CD1}" dt="2023-02-08T18:28:40.346" v="427" actId="478"/>
          <ac:spMkLst>
            <pc:docMk/>
            <pc:sldMk cId="752811758" sldId="340"/>
            <ac:spMk id="2" creationId="{00000000-0000-0000-0000-000000000000}"/>
          </ac:spMkLst>
        </pc:spChg>
        <pc:spChg chg="mod">
          <ac:chgData name="Jonathan Haylock" userId="2e326450-98f4-4103-a5f9-edef5b085fa5" providerId="ADAL" clId="{1C30C179-72D5-432C-A80E-1C45FFA33CD1}" dt="2023-02-09T21:00:43.706" v="611" actId="113"/>
          <ac:spMkLst>
            <pc:docMk/>
            <pc:sldMk cId="752811758" sldId="340"/>
            <ac:spMk id="4" creationId="{00000000-0000-0000-0000-000000000000}"/>
          </ac:spMkLst>
        </pc:spChg>
        <pc:picChg chg="mod">
          <ac:chgData name="Jonathan Haylock" userId="2e326450-98f4-4103-a5f9-edef5b085fa5" providerId="ADAL" clId="{1C30C179-72D5-432C-A80E-1C45FFA33CD1}" dt="2023-02-08T18:28:35.071" v="426" actId="1076"/>
          <ac:picMkLst>
            <pc:docMk/>
            <pc:sldMk cId="752811758" sldId="340"/>
            <ac:picMk id="3" creationId="{00000000-0000-0000-0000-000000000000}"/>
          </ac:picMkLst>
        </pc:picChg>
      </pc:sldChg>
      <pc:sldChg chg="new del">
        <pc:chgData name="Jonathan Haylock" userId="2e326450-98f4-4103-a5f9-edef5b085fa5" providerId="ADAL" clId="{1C30C179-72D5-432C-A80E-1C45FFA33CD1}" dt="2023-02-08T15:44:41.254" v="254" actId="47"/>
        <pc:sldMkLst>
          <pc:docMk/>
          <pc:sldMk cId="89686797" sldId="341"/>
        </pc:sldMkLst>
      </pc:sldChg>
      <pc:sldChg chg="addSp delSp modSp new mod modAnim">
        <pc:chgData name="Jonathan Haylock" userId="2e326450-98f4-4103-a5f9-edef5b085fa5" providerId="ADAL" clId="{1C30C179-72D5-432C-A80E-1C45FFA33CD1}" dt="2023-02-08T18:30:34.258" v="463"/>
        <pc:sldMkLst>
          <pc:docMk/>
          <pc:sldMk cId="3582084564" sldId="342"/>
        </pc:sldMkLst>
        <pc:spChg chg="mod">
          <ac:chgData name="Jonathan Haylock" userId="2e326450-98f4-4103-a5f9-edef5b085fa5" providerId="ADAL" clId="{1C30C179-72D5-432C-A80E-1C45FFA33CD1}" dt="2023-02-08T18:30:23.842" v="462" actId="14100"/>
          <ac:spMkLst>
            <pc:docMk/>
            <pc:sldMk cId="3582084564" sldId="342"/>
            <ac:spMk id="2" creationId="{4E882D1D-3534-ED81-E612-09B148ADD7C4}"/>
          </ac:spMkLst>
        </pc:spChg>
        <pc:spChg chg="del">
          <ac:chgData name="Jonathan Haylock" userId="2e326450-98f4-4103-a5f9-edef5b085fa5" providerId="ADAL" clId="{1C30C179-72D5-432C-A80E-1C45FFA33CD1}" dt="2023-02-08T15:45:00.363" v="263" actId="478"/>
          <ac:spMkLst>
            <pc:docMk/>
            <pc:sldMk cId="3582084564" sldId="342"/>
            <ac:spMk id="3" creationId="{10E14597-3641-C38C-E484-76C14BD4EF90}"/>
          </ac:spMkLst>
        </pc:spChg>
        <pc:spChg chg="del">
          <ac:chgData name="Jonathan Haylock" userId="2e326450-98f4-4103-a5f9-edef5b085fa5" providerId="ADAL" clId="{1C30C179-72D5-432C-A80E-1C45FFA33CD1}" dt="2023-02-08T15:44:49.855" v="255"/>
          <ac:spMkLst>
            <pc:docMk/>
            <pc:sldMk cId="3582084564" sldId="342"/>
            <ac:spMk id="4" creationId="{E27EE2C8-1648-4451-1D02-481CF4404EB0}"/>
          </ac:spMkLst>
        </pc:spChg>
        <pc:picChg chg="add mod">
          <ac:chgData name="Jonathan Haylock" userId="2e326450-98f4-4103-a5f9-edef5b085fa5" providerId="ADAL" clId="{1C30C179-72D5-432C-A80E-1C45FFA33CD1}" dt="2023-02-08T15:45:58.270" v="273" actId="1076"/>
          <ac:picMkLst>
            <pc:docMk/>
            <pc:sldMk cId="3582084564" sldId="342"/>
            <ac:picMk id="7" creationId="{E7FD964F-51D1-BCEE-7CE2-7DD82B197B63}"/>
          </ac:picMkLst>
        </pc:picChg>
      </pc:sldChg>
      <pc:sldChg chg="addSp delSp modSp new mod modAnim">
        <pc:chgData name="Jonathan Haylock" userId="2e326450-98f4-4103-a5f9-edef5b085fa5" providerId="ADAL" clId="{1C30C179-72D5-432C-A80E-1C45FFA33CD1}" dt="2023-02-08T16:02:58.055" v="374"/>
        <pc:sldMkLst>
          <pc:docMk/>
          <pc:sldMk cId="147670686" sldId="343"/>
        </pc:sldMkLst>
        <pc:spChg chg="mod">
          <ac:chgData name="Jonathan Haylock" userId="2e326450-98f4-4103-a5f9-edef5b085fa5" providerId="ADAL" clId="{1C30C179-72D5-432C-A80E-1C45FFA33CD1}" dt="2023-02-08T15:57:30.022" v="345" actId="1076"/>
          <ac:spMkLst>
            <pc:docMk/>
            <pc:sldMk cId="147670686" sldId="343"/>
            <ac:spMk id="2" creationId="{6F23A6C2-F14A-F84F-CF4E-2B5153E63C0A}"/>
          </ac:spMkLst>
        </pc:spChg>
        <pc:spChg chg="del">
          <ac:chgData name="Jonathan Haylock" userId="2e326450-98f4-4103-a5f9-edef5b085fa5" providerId="ADAL" clId="{1C30C179-72D5-432C-A80E-1C45FFA33CD1}" dt="2023-02-08T15:54:30.432" v="285"/>
          <ac:spMkLst>
            <pc:docMk/>
            <pc:sldMk cId="147670686" sldId="343"/>
            <ac:spMk id="3" creationId="{BBBAB557-7FC7-698A-F974-107AEAE7F7E1}"/>
          </ac:spMkLst>
        </pc:spChg>
        <pc:spChg chg="add del mod">
          <ac:chgData name="Jonathan Haylock" userId="2e326450-98f4-4103-a5f9-edef5b085fa5" providerId="ADAL" clId="{1C30C179-72D5-432C-A80E-1C45FFA33CD1}" dt="2023-02-08T15:59:30.762" v="353" actId="478"/>
          <ac:spMkLst>
            <pc:docMk/>
            <pc:sldMk cId="147670686" sldId="343"/>
            <ac:spMk id="5" creationId="{CAC69B59-9CA8-EEF8-4005-4B2390CC9394}"/>
          </ac:spMkLst>
        </pc:spChg>
        <pc:picChg chg="add mod">
          <ac:chgData name="Jonathan Haylock" userId="2e326450-98f4-4103-a5f9-edef5b085fa5" providerId="ADAL" clId="{1C30C179-72D5-432C-A80E-1C45FFA33CD1}" dt="2023-02-08T16:02:32.719" v="367" actId="1076"/>
          <ac:picMkLst>
            <pc:docMk/>
            <pc:sldMk cId="147670686" sldId="343"/>
            <ac:picMk id="7" creationId="{9386287A-1C3D-505F-A50F-F030514C1BD0}"/>
          </ac:picMkLst>
        </pc:picChg>
        <pc:picChg chg="add mod">
          <ac:chgData name="Jonathan Haylock" userId="2e326450-98f4-4103-a5f9-edef5b085fa5" providerId="ADAL" clId="{1C30C179-72D5-432C-A80E-1C45FFA33CD1}" dt="2023-02-08T16:02:37.650" v="369" actId="14100"/>
          <ac:picMkLst>
            <pc:docMk/>
            <pc:sldMk cId="147670686" sldId="343"/>
            <ac:picMk id="8" creationId="{98793E6D-9E31-532D-33BB-EF698080E93C}"/>
          </ac:picMkLst>
        </pc:picChg>
        <pc:picChg chg="add mod">
          <ac:chgData name="Jonathan Haylock" userId="2e326450-98f4-4103-a5f9-edef5b085fa5" providerId="ADAL" clId="{1C30C179-72D5-432C-A80E-1C45FFA33CD1}" dt="2023-02-08T16:02:44.300" v="371" actId="14100"/>
          <ac:picMkLst>
            <pc:docMk/>
            <pc:sldMk cId="147670686" sldId="343"/>
            <ac:picMk id="9" creationId="{8C881BA8-C619-A09B-E829-0006C28E5C35}"/>
          </ac:picMkLst>
        </pc:picChg>
        <pc:picChg chg="add del mod">
          <ac:chgData name="Jonathan Haylock" userId="2e326450-98f4-4103-a5f9-edef5b085fa5" providerId="ADAL" clId="{1C30C179-72D5-432C-A80E-1C45FFA33CD1}" dt="2023-02-08T15:59:41.349" v="357" actId="1076"/>
          <ac:picMkLst>
            <pc:docMk/>
            <pc:sldMk cId="147670686" sldId="343"/>
            <ac:picMk id="4098" creationId="{8400BEDC-3F0F-0FA0-C97D-CE28C8251D16}"/>
          </ac:picMkLst>
        </pc:picChg>
      </pc:sldChg>
      <pc:sldChg chg="addSp delSp modSp new del mod modClrScheme chgLayout">
        <pc:chgData name="Jonathan Haylock" userId="2e326450-98f4-4103-a5f9-edef5b085fa5" providerId="ADAL" clId="{1C30C179-72D5-432C-A80E-1C45FFA33CD1}" dt="2023-02-08T15:52:38.167" v="283" actId="47"/>
        <pc:sldMkLst>
          <pc:docMk/>
          <pc:sldMk cId="1445241563" sldId="343"/>
        </pc:sldMkLst>
        <pc:spChg chg="del">
          <ac:chgData name="Jonathan Haylock" userId="2e326450-98f4-4103-a5f9-edef5b085fa5" providerId="ADAL" clId="{1C30C179-72D5-432C-A80E-1C45FFA33CD1}" dt="2023-02-08T15:52:14.275" v="279" actId="478"/>
          <ac:spMkLst>
            <pc:docMk/>
            <pc:sldMk cId="1445241563" sldId="343"/>
            <ac:spMk id="2" creationId="{C72CC254-1413-DE0A-5AED-8860F958733C}"/>
          </ac:spMkLst>
        </pc:spChg>
        <pc:spChg chg="mod ord">
          <ac:chgData name="Jonathan Haylock" userId="2e326450-98f4-4103-a5f9-edef5b085fa5" providerId="ADAL" clId="{1C30C179-72D5-432C-A80E-1C45FFA33CD1}" dt="2023-02-08T15:52:22.688" v="281" actId="26606"/>
          <ac:spMkLst>
            <pc:docMk/>
            <pc:sldMk cId="1445241563" sldId="343"/>
            <ac:spMk id="3" creationId="{4AB924E0-1CDF-C2A6-59F2-207D693DF5A2}"/>
          </ac:spMkLst>
        </pc:spChg>
        <pc:spChg chg="add mod">
          <ac:chgData name="Jonathan Haylock" userId="2e326450-98f4-4103-a5f9-edef5b085fa5" providerId="ADAL" clId="{1C30C179-72D5-432C-A80E-1C45FFA33CD1}" dt="2023-02-08T15:52:22.688" v="281" actId="26606"/>
          <ac:spMkLst>
            <pc:docMk/>
            <pc:sldMk cId="1445241563" sldId="343"/>
            <ac:spMk id="3079" creationId="{05368051-CD4C-6CF1-8B14-D73FCF045139}"/>
          </ac:spMkLst>
        </pc:spChg>
        <pc:spChg chg="add mod">
          <ac:chgData name="Jonathan Haylock" userId="2e326450-98f4-4103-a5f9-edef5b085fa5" providerId="ADAL" clId="{1C30C179-72D5-432C-A80E-1C45FFA33CD1}" dt="2023-02-08T15:52:22.688" v="281" actId="26606"/>
          <ac:spMkLst>
            <pc:docMk/>
            <pc:sldMk cId="1445241563" sldId="343"/>
            <ac:spMk id="3081" creationId="{422274E1-CF70-F428-8368-03B8211F34B7}"/>
          </ac:spMkLst>
        </pc:spChg>
        <pc:picChg chg="add del mod">
          <ac:chgData name="Jonathan Haylock" userId="2e326450-98f4-4103-a5f9-edef5b085fa5" providerId="ADAL" clId="{1C30C179-72D5-432C-A80E-1C45FFA33CD1}" dt="2023-02-08T15:52:30.025" v="282" actId="478"/>
          <ac:picMkLst>
            <pc:docMk/>
            <pc:sldMk cId="1445241563" sldId="343"/>
            <ac:picMk id="3074" creationId="{96EDCB8D-95C6-A453-846E-5F2F0BFC6D56}"/>
          </ac:picMkLst>
        </pc:picChg>
      </pc:sldChg>
      <pc:sldChg chg="addSp delSp modSp new del">
        <pc:chgData name="Jonathan Haylock" userId="2e326450-98f4-4103-a5f9-edef5b085fa5" providerId="ADAL" clId="{1C30C179-72D5-432C-A80E-1C45FFA33CD1}" dt="2023-02-08T15:51:51.827" v="277" actId="47"/>
        <pc:sldMkLst>
          <pc:docMk/>
          <pc:sldMk cId="2005993040" sldId="343"/>
        </pc:sldMkLst>
        <pc:spChg chg="del">
          <ac:chgData name="Jonathan Haylock" userId="2e326450-98f4-4103-a5f9-edef5b085fa5" providerId="ADAL" clId="{1C30C179-72D5-432C-A80E-1C45FFA33CD1}" dt="2023-02-08T15:51:46.114" v="276"/>
          <ac:spMkLst>
            <pc:docMk/>
            <pc:sldMk cId="2005993040" sldId="343"/>
            <ac:spMk id="3" creationId="{BD713E82-40C0-0B9E-0796-E9D29E558D82}"/>
          </ac:spMkLst>
        </pc:spChg>
        <pc:picChg chg="add mod">
          <ac:chgData name="Jonathan Haylock" userId="2e326450-98f4-4103-a5f9-edef5b085fa5" providerId="ADAL" clId="{1C30C179-72D5-432C-A80E-1C45FFA33CD1}" dt="2023-02-08T15:51:46.114" v="276"/>
          <ac:picMkLst>
            <pc:docMk/>
            <pc:sldMk cId="2005993040" sldId="343"/>
            <ac:picMk id="7" creationId="{4C36F669-2DC4-62B4-B48A-A52B26738521}"/>
          </ac:picMkLst>
        </pc:picChg>
      </pc:sldChg>
      <pc:sldChg chg="addSp delSp modSp new mod">
        <pc:chgData name="Jonathan Haylock" userId="2e326450-98f4-4103-a5f9-edef5b085fa5" providerId="ADAL" clId="{1C30C179-72D5-432C-A80E-1C45FFA33CD1}" dt="2023-02-09T20:55:47.237" v="603" actId="1076"/>
        <pc:sldMkLst>
          <pc:docMk/>
          <pc:sldMk cId="2749907176" sldId="344"/>
        </pc:sldMkLst>
        <pc:spChg chg="del">
          <ac:chgData name="Jonathan Haylock" userId="2e326450-98f4-4103-a5f9-edef5b085fa5" providerId="ADAL" clId="{1C30C179-72D5-432C-A80E-1C45FFA33CD1}" dt="2023-02-09T20:54:46.241" v="565" actId="478"/>
          <ac:spMkLst>
            <pc:docMk/>
            <pc:sldMk cId="2749907176" sldId="344"/>
            <ac:spMk id="2" creationId="{D6B690BD-94F7-01BC-DD0C-CD60A544A91D}"/>
          </ac:spMkLst>
        </pc:spChg>
        <pc:spChg chg="del">
          <ac:chgData name="Jonathan Haylock" userId="2e326450-98f4-4103-a5f9-edef5b085fa5" providerId="ADAL" clId="{1C30C179-72D5-432C-A80E-1C45FFA33CD1}" dt="2023-02-09T20:54:40.688" v="563" actId="478"/>
          <ac:spMkLst>
            <pc:docMk/>
            <pc:sldMk cId="2749907176" sldId="344"/>
            <ac:spMk id="3" creationId="{A7D67F9C-E363-4CD3-F340-218237842D07}"/>
          </ac:spMkLst>
        </pc:spChg>
        <pc:spChg chg="del">
          <ac:chgData name="Jonathan Haylock" userId="2e326450-98f4-4103-a5f9-edef5b085fa5" providerId="ADAL" clId="{1C30C179-72D5-432C-A80E-1C45FFA33CD1}" dt="2023-02-09T20:54:43.942" v="564" actId="478"/>
          <ac:spMkLst>
            <pc:docMk/>
            <pc:sldMk cId="2749907176" sldId="344"/>
            <ac:spMk id="4" creationId="{BCCFB0B9-2B05-BDD3-EACB-9BCAC35212F1}"/>
          </ac:spMkLst>
        </pc:spChg>
        <pc:spChg chg="del">
          <ac:chgData name="Jonathan Haylock" userId="2e326450-98f4-4103-a5f9-edef5b085fa5" providerId="ADAL" clId="{1C30C179-72D5-432C-A80E-1C45FFA33CD1}" dt="2023-02-09T20:55:00.565" v="570" actId="478"/>
          <ac:spMkLst>
            <pc:docMk/>
            <pc:sldMk cId="2749907176" sldId="344"/>
            <ac:spMk id="5" creationId="{D762B08D-1887-8E9C-0D7A-00B2B06F6098}"/>
          </ac:spMkLst>
        </pc:spChg>
        <pc:spChg chg="del">
          <ac:chgData name="Jonathan Haylock" userId="2e326450-98f4-4103-a5f9-edef5b085fa5" providerId="ADAL" clId="{1C30C179-72D5-432C-A80E-1C45FFA33CD1}" dt="2023-02-09T20:54:57.593" v="569" actId="478"/>
          <ac:spMkLst>
            <pc:docMk/>
            <pc:sldMk cId="2749907176" sldId="344"/>
            <ac:spMk id="6" creationId="{9DCA015E-5777-6FBF-F6B4-443A137042C3}"/>
          </ac:spMkLst>
        </pc:spChg>
        <pc:spChg chg="del">
          <ac:chgData name="Jonathan Haylock" userId="2e326450-98f4-4103-a5f9-edef5b085fa5" providerId="ADAL" clId="{1C30C179-72D5-432C-A80E-1C45FFA33CD1}" dt="2023-02-09T20:54:51.985" v="567" actId="478"/>
          <ac:spMkLst>
            <pc:docMk/>
            <pc:sldMk cId="2749907176" sldId="344"/>
            <ac:spMk id="7" creationId="{45B11BC4-8248-4B98-6AF9-D00571B18EBB}"/>
          </ac:spMkLst>
        </pc:spChg>
        <pc:spChg chg="del">
          <ac:chgData name="Jonathan Haylock" userId="2e326450-98f4-4103-a5f9-edef5b085fa5" providerId="ADAL" clId="{1C30C179-72D5-432C-A80E-1C45FFA33CD1}" dt="2023-02-09T20:54:54.719" v="568" actId="478"/>
          <ac:spMkLst>
            <pc:docMk/>
            <pc:sldMk cId="2749907176" sldId="344"/>
            <ac:spMk id="8" creationId="{D3F7C438-1A7F-C2A9-4D88-C4BCFFD9E4E4}"/>
          </ac:spMkLst>
        </pc:spChg>
        <pc:spChg chg="del">
          <ac:chgData name="Jonathan Haylock" userId="2e326450-98f4-4103-a5f9-edef5b085fa5" providerId="ADAL" clId="{1C30C179-72D5-432C-A80E-1C45FFA33CD1}" dt="2023-02-09T20:54:48.692" v="566" actId="478"/>
          <ac:spMkLst>
            <pc:docMk/>
            <pc:sldMk cId="2749907176" sldId="344"/>
            <ac:spMk id="9" creationId="{EED48A41-8F1B-25B0-DC5A-3B074E145793}"/>
          </ac:spMkLst>
        </pc:spChg>
        <pc:spChg chg="add mod">
          <ac:chgData name="Jonathan Haylock" userId="2e326450-98f4-4103-a5f9-edef5b085fa5" providerId="ADAL" clId="{1C30C179-72D5-432C-A80E-1C45FFA33CD1}" dt="2023-02-09T20:55:47.237" v="603" actId="1076"/>
          <ac:spMkLst>
            <pc:docMk/>
            <pc:sldMk cId="2749907176" sldId="344"/>
            <ac:spMk id="12" creationId="{E3A92219-68B4-E8D0-E880-997B2E8065D6}"/>
          </ac:spMkLst>
        </pc:spChg>
        <pc:picChg chg="add mod">
          <ac:chgData name="Jonathan Haylock" userId="2e326450-98f4-4103-a5f9-edef5b085fa5" providerId="ADAL" clId="{1C30C179-72D5-432C-A80E-1C45FFA33CD1}" dt="2023-02-09T20:55:18.403" v="572" actId="1076"/>
          <ac:picMkLst>
            <pc:docMk/>
            <pc:sldMk cId="2749907176" sldId="344"/>
            <ac:picMk id="11" creationId="{2DB7A374-3069-A0CF-37E9-615DFC4F5BBD}"/>
          </ac:picMkLst>
        </pc:picChg>
      </pc:sldChg>
      <pc:sldChg chg="addSp modSp new mod">
        <pc:chgData name="Jonathan Haylock" userId="2e326450-98f4-4103-a5f9-edef5b085fa5" providerId="ADAL" clId="{1C30C179-72D5-432C-A80E-1C45FFA33CD1}" dt="2023-02-09T21:47:53.759" v="643" actId="20577"/>
        <pc:sldMkLst>
          <pc:docMk/>
          <pc:sldMk cId="2196705847" sldId="345"/>
        </pc:sldMkLst>
        <pc:spChg chg="mod">
          <ac:chgData name="Jonathan Haylock" userId="2e326450-98f4-4103-a5f9-edef5b085fa5" providerId="ADAL" clId="{1C30C179-72D5-432C-A80E-1C45FFA33CD1}" dt="2023-02-09T21:47:53.759" v="643" actId="20577"/>
          <ac:spMkLst>
            <pc:docMk/>
            <pc:sldMk cId="2196705847" sldId="345"/>
            <ac:spMk id="2" creationId="{6F37B000-7C68-2328-370D-752EE4A6A74E}"/>
          </ac:spMkLst>
        </pc:spChg>
        <pc:picChg chg="add mod">
          <ac:chgData name="Jonathan Haylock" userId="2e326450-98f4-4103-a5f9-edef5b085fa5" providerId="ADAL" clId="{1C30C179-72D5-432C-A80E-1C45FFA33CD1}" dt="2023-02-09T21:47:01.438" v="636" actId="1076"/>
          <ac:picMkLst>
            <pc:docMk/>
            <pc:sldMk cId="2196705847" sldId="345"/>
            <ac:picMk id="4" creationId="{A9590B2F-EE37-FD2C-CB7D-1C7F42C872CB}"/>
          </ac:picMkLst>
        </pc:picChg>
      </pc:sldChg>
      <pc:sldChg chg="addSp delSp modSp new mod">
        <pc:chgData name="Jonathan Haylock" userId="2e326450-98f4-4103-a5f9-edef5b085fa5" providerId="ADAL" clId="{1C30C179-72D5-432C-A80E-1C45FFA33CD1}" dt="2023-02-09T22:23:17.794" v="805" actId="20577"/>
        <pc:sldMkLst>
          <pc:docMk/>
          <pc:sldMk cId="2676364193" sldId="346"/>
        </pc:sldMkLst>
        <pc:spChg chg="del">
          <ac:chgData name="Jonathan Haylock" userId="2e326450-98f4-4103-a5f9-edef5b085fa5" providerId="ADAL" clId="{1C30C179-72D5-432C-A80E-1C45FFA33CD1}" dt="2023-02-09T21:50:34.636" v="649" actId="478"/>
          <ac:spMkLst>
            <pc:docMk/>
            <pc:sldMk cId="2676364193" sldId="346"/>
            <ac:spMk id="2" creationId="{B179A8CB-7277-EEE0-5A15-B0FB3DA9AD87}"/>
          </ac:spMkLst>
        </pc:spChg>
        <pc:spChg chg="add mod">
          <ac:chgData name="Jonathan Haylock" userId="2e326450-98f4-4103-a5f9-edef5b085fa5" providerId="ADAL" clId="{1C30C179-72D5-432C-A80E-1C45FFA33CD1}" dt="2023-02-09T22:23:17.794" v="805" actId="20577"/>
          <ac:spMkLst>
            <pc:docMk/>
            <pc:sldMk cId="2676364193" sldId="346"/>
            <ac:spMk id="7" creationId="{146058AA-E098-F50F-3243-AD707165EB6F}"/>
          </ac:spMkLst>
        </pc:spChg>
        <pc:picChg chg="add mod">
          <ac:chgData name="Jonathan Haylock" userId="2e326450-98f4-4103-a5f9-edef5b085fa5" providerId="ADAL" clId="{1C30C179-72D5-432C-A80E-1C45FFA33CD1}" dt="2023-02-09T21:52:38.773" v="660" actId="1076"/>
          <ac:picMkLst>
            <pc:docMk/>
            <pc:sldMk cId="2676364193" sldId="346"/>
            <ac:picMk id="4" creationId="{CC24B51D-FBD2-D7B2-FD1A-ADAC0305E415}"/>
          </ac:picMkLst>
        </pc:picChg>
        <pc:picChg chg="add del mod">
          <ac:chgData name="Jonathan Haylock" userId="2e326450-98f4-4103-a5f9-edef5b085fa5" providerId="ADAL" clId="{1C30C179-72D5-432C-A80E-1C45FFA33CD1}" dt="2023-02-09T21:51:03.562" v="652" actId="478"/>
          <ac:picMkLst>
            <pc:docMk/>
            <pc:sldMk cId="2676364193" sldId="346"/>
            <ac:picMk id="5" creationId="{6C01C6A3-6FED-D213-5B45-9F78AA6B1DA5}"/>
          </ac:picMkLst>
        </pc:picChg>
        <pc:picChg chg="add mod">
          <ac:chgData name="Jonathan Haylock" userId="2e326450-98f4-4103-a5f9-edef5b085fa5" providerId="ADAL" clId="{1C30C179-72D5-432C-A80E-1C45FFA33CD1}" dt="2023-02-09T21:52:27.522" v="659" actId="14100"/>
          <ac:picMkLst>
            <pc:docMk/>
            <pc:sldMk cId="2676364193" sldId="346"/>
            <ac:picMk id="6" creationId="{ACD82981-6A38-F6FE-E1F2-149518389B0C}"/>
          </ac:picMkLst>
        </pc:picChg>
      </pc:sldChg>
      <pc:sldChg chg="addSp delSp modSp new mod ord">
        <pc:chgData name="Jonathan Haylock" userId="2e326450-98f4-4103-a5f9-edef5b085fa5" providerId="ADAL" clId="{1C30C179-72D5-432C-A80E-1C45FFA33CD1}" dt="2023-02-09T22:04:01.523" v="697"/>
        <pc:sldMkLst>
          <pc:docMk/>
          <pc:sldMk cId="291715822" sldId="347"/>
        </pc:sldMkLst>
        <pc:spChg chg="del">
          <ac:chgData name="Jonathan Haylock" userId="2e326450-98f4-4103-a5f9-edef5b085fa5" providerId="ADAL" clId="{1C30C179-72D5-432C-A80E-1C45FFA33CD1}" dt="2023-02-09T21:56:39.282" v="666" actId="478"/>
          <ac:spMkLst>
            <pc:docMk/>
            <pc:sldMk cId="291715822" sldId="347"/>
            <ac:spMk id="2" creationId="{DA501B72-5594-4FDF-4488-0704F3ABBC3B}"/>
          </ac:spMkLst>
        </pc:spChg>
        <pc:spChg chg="add mod">
          <ac:chgData name="Jonathan Haylock" userId="2e326450-98f4-4103-a5f9-edef5b085fa5" providerId="ADAL" clId="{1C30C179-72D5-432C-A80E-1C45FFA33CD1}" dt="2023-02-09T21:57:03.978" v="670" actId="20577"/>
          <ac:spMkLst>
            <pc:docMk/>
            <pc:sldMk cId="291715822" sldId="347"/>
            <ac:spMk id="5" creationId="{9F4E53BF-7A96-D90A-3ADF-B0B0FA0AED0F}"/>
          </ac:spMkLst>
        </pc:spChg>
        <pc:picChg chg="add del mod">
          <ac:chgData name="Jonathan Haylock" userId="2e326450-98f4-4103-a5f9-edef5b085fa5" providerId="ADAL" clId="{1C30C179-72D5-432C-A80E-1C45FFA33CD1}" dt="2023-02-09T22:02:29.364" v="690" actId="478"/>
          <ac:picMkLst>
            <pc:docMk/>
            <pc:sldMk cId="291715822" sldId="347"/>
            <ac:picMk id="6" creationId="{437FA341-3319-4AF1-35C3-1787C8673D81}"/>
          </ac:picMkLst>
        </pc:picChg>
        <pc:picChg chg="add mod">
          <ac:chgData name="Jonathan Haylock" userId="2e326450-98f4-4103-a5f9-edef5b085fa5" providerId="ADAL" clId="{1C30C179-72D5-432C-A80E-1C45FFA33CD1}" dt="2023-02-09T22:03:52.926" v="695" actId="1076"/>
          <ac:picMkLst>
            <pc:docMk/>
            <pc:sldMk cId="291715822" sldId="347"/>
            <ac:picMk id="7" creationId="{EC1E1667-B25D-91E7-8555-BEE086B841FE}"/>
          </ac:picMkLst>
        </pc:picChg>
      </pc:sldChg>
      <pc:sldChg chg="addSp modSp new mod">
        <pc:chgData name="Jonathan Haylock" userId="2e326450-98f4-4103-a5f9-edef5b085fa5" providerId="ADAL" clId="{1C30C179-72D5-432C-A80E-1C45FFA33CD1}" dt="2023-02-09T22:00:15.132" v="686" actId="20577"/>
        <pc:sldMkLst>
          <pc:docMk/>
          <pc:sldMk cId="3952093593" sldId="348"/>
        </pc:sldMkLst>
        <pc:spChg chg="mod">
          <ac:chgData name="Jonathan Haylock" userId="2e326450-98f4-4103-a5f9-edef5b085fa5" providerId="ADAL" clId="{1C30C179-72D5-432C-A80E-1C45FFA33CD1}" dt="2023-02-09T22:00:15.132" v="686" actId="20577"/>
          <ac:spMkLst>
            <pc:docMk/>
            <pc:sldMk cId="3952093593" sldId="348"/>
            <ac:spMk id="2" creationId="{2C37BC22-E019-21E6-4D88-1169BCC7A043}"/>
          </ac:spMkLst>
        </pc:spChg>
        <pc:picChg chg="add mod">
          <ac:chgData name="Jonathan Haylock" userId="2e326450-98f4-4103-a5f9-edef5b085fa5" providerId="ADAL" clId="{1C30C179-72D5-432C-A80E-1C45FFA33CD1}" dt="2023-02-09T21:58:31.163" v="676" actId="1076"/>
          <ac:picMkLst>
            <pc:docMk/>
            <pc:sldMk cId="3952093593" sldId="348"/>
            <ac:picMk id="4" creationId="{816DAB36-08FA-1EB5-506D-2DECFEDD8EF1}"/>
          </ac:picMkLst>
        </pc:picChg>
      </pc:sldChg>
      <pc:sldChg chg="addSp delSp modSp new mod modClrScheme chgLayout">
        <pc:chgData name="Jonathan Haylock" userId="2e326450-98f4-4103-a5f9-edef5b085fa5" providerId="ADAL" clId="{1C30C179-72D5-432C-A80E-1C45FFA33CD1}" dt="2023-02-09T22:07:43.866" v="722" actId="1076"/>
        <pc:sldMkLst>
          <pc:docMk/>
          <pc:sldMk cId="1564254238" sldId="349"/>
        </pc:sldMkLst>
        <pc:spChg chg="del">
          <ac:chgData name="Jonathan Haylock" userId="2e326450-98f4-4103-a5f9-edef5b085fa5" providerId="ADAL" clId="{1C30C179-72D5-432C-A80E-1C45FFA33CD1}" dt="2023-02-09T22:04:58.990" v="699" actId="478"/>
          <ac:spMkLst>
            <pc:docMk/>
            <pc:sldMk cId="1564254238" sldId="349"/>
            <ac:spMk id="2" creationId="{631808D4-584B-DA45-A5EE-771C6AD5C9C4}"/>
          </ac:spMkLst>
        </pc:spChg>
        <pc:spChg chg="mod ord modVis">
          <ac:chgData name="Jonathan Haylock" userId="2e326450-98f4-4103-a5f9-edef5b085fa5" providerId="ADAL" clId="{1C30C179-72D5-432C-A80E-1C45FFA33CD1}" dt="2023-02-09T22:06:20.240" v="702" actId="26606"/>
          <ac:spMkLst>
            <pc:docMk/>
            <pc:sldMk cId="1564254238" sldId="349"/>
            <ac:spMk id="3" creationId="{FF3D15CA-7F4A-F0CD-B4C2-5A23D42941A8}"/>
          </ac:spMkLst>
        </pc:spChg>
        <pc:spChg chg="add mod">
          <ac:chgData name="Jonathan Haylock" userId="2e326450-98f4-4103-a5f9-edef5b085fa5" providerId="ADAL" clId="{1C30C179-72D5-432C-A80E-1C45FFA33CD1}" dt="2023-02-09T22:07:43.866" v="722" actId="1076"/>
          <ac:spMkLst>
            <pc:docMk/>
            <pc:sldMk cId="1564254238" sldId="349"/>
            <ac:spMk id="6" creationId="{0B0C36FB-DA2C-6D4C-073F-E3FD7BEF8F6E}"/>
          </ac:spMkLst>
        </pc:spChg>
        <pc:picChg chg="add mod">
          <ac:chgData name="Jonathan Haylock" userId="2e326450-98f4-4103-a5f9-edef5b085fa5" providerId="ADAL" clId="{1C30C179-72D5-432C-A80E-1C45FFA33CD1}" dt="2023-02-09T22:07:39.373" v="721" actId="1076"/>
          <ac:picMkLst>
            <pc:docMk/>
            <pc:sldMk cId="1564254238" sldId="349"/>
            <ac:picMk id="5" creationId="{A6B88D68-17A3-647D-7015-8DEC06F1F8E1}"/>
          </ac:picMkLst>
        </pc:picChg>
      </pc:sldChg>
      <pc:sldChg chg="addSp modSp new mod">
        <pc:chgData name="Jonathan Haylock" userId="2e326450-98f4-4103-a5f9-edef5b085fa5" providerId="ADAL" clId="{1C30C179-72D5-432C-A80E-1C45FFA33CD1}" dt="2023-02-09T22:10:17.169" v="740" actId="14100"/>
        <pc:sldMkLst>
          <pc:docMk/>
          <pc:sldMk cId="1978991186" sldId="350"/>
        </pc:sldMkLst>
        <pc:picChg chg="add mod">
          <ac:chgData name="Jonathan Haylock" userId="2e326450-98f4-4103-a5f9-edef5b085fa5" providerId="ADAL" clId="{1C30C179-72D5-432C-A80E-1C45FFA33CD1}" dt="2023-02-09T22:10:17.169" v="740" actId="14100"/>
          <ac:picMkLst>
            <pc:docMk/>
            <pc:sldMk cId="1978991186" sldId="350"/>
            <ac:picMk id="4" creationId="{62777B3F-50E7-4B16-B893-BEDB751B4800}"/>
          </ac:picMkLst>
        </pc:picChg>
      </pc:sldChg>
      <pc:sldChg chg="addSp delSp modSp new mod">
        <pc:chgData name="Jonathan Haylock" userId="2e326450-98f4-4103-a5f9-edef5b085fa5" providerId="ADAL" clId="{1C30C179-72D5-432C-A80E-1C45FFA33CD1}" dt="2023-02-09T22:18:47.919" v="783" actId="1076"/>
        <pc:sldMkLst>
          <pc:docMk/>
          <pc:sldMk cId="1484294155" sldId="351"/>
        </pc:sldMkLst>
        <pc:spChg chg="del">
          <ac:chgData name="Jonathan Haylock" userId="2e326450-98f4-4103-a5f9-edef5b085fa5" providerId="ADAL" clId="{1C30C179-72D5-432C-A80E-1C45FFA33CD1}" dt="2023-02-09T22:11:57.928" v="747" actId="478"/>
          <ac:spMkLst>
            <pc:docMk/>
            <pc:sldMk cId="1484294155" sldId="351"/>
            <ac:spMk id="2" creationId="{5A041261-B9E7-B985-47AD-ED8A1771B645}"/>
          </ac:spMkLst>
        </pc:spChg>
        <pc:picChg chg="add mod">
          <ac:chgData name="Jonathan Haylock" userId="2e326450-98f4-4103-a5f9-edef5b085fa5" providerId="ADAL" clId="{1C30C179-72D5-432C-A80E-1C45FFA33CD1}" dt="2023-02-09T22:13:59.987" v="762" actId="1076"/>
          <ac:picMkLst>
            <pc:docMk/>
            <pc:sldMk cId="1484294155" sldId="351"/>
            <ac:picMk id="4" creationId="{D07FAEE4-FDC7-CA8A-5701-BCE4CD2227B4}"/>
          </ac:picMkLst>
        </pc:picChg>
        <pc:picChg chg="add mod">
          <ac:chgData name="Jonathan Haylock" userId="2e326450-98f4-4103-a5f9-edef5b085fa5" providerId="ADAL" clId="{1C30C179-72D5-432C-A80E-1C45FFA33CD1}" dt="2023-02-09T22:18:28.630" v="776" actId="14100"/>
          <ac:picMkLst>
            <pc:docMk/>
            <pc:sldMk cId="1484294155" sldId="351"/>
            <ac:picMk id="5" creationId="{FBDC14C3-BF64-506E-8EBF-45CD5A5C93C9}"/>
          </ac:picMkLst>
        </pc:picChg>
        <pc:picChg chg="add mod">
          <ac:chgData name="Jonathan Haylock" userId="2e326450-98f4-4103-a5f9-edef5b085fa5" providerId="ADAL" clId="{1C30C179-72D5-432C-A80E-1C45FFA33CD1}" dt="2023-02-09T22:13:57.999" v="761" actId="1076"/>
          <ac:picMkLst>
            <pc:docMk/>
            <pc:sldMk cId="1484294155" sldId="351"/>
            <ac:picMk id="6" creationId="{5557E546-CA0E-4015-61F6-B1CC03AC42F3}"/>
          </ac:picMkLst>
        </pc:picChg>
        <pc:picChg chg="add mod">
          <ac:chgData name="Jonathan Haylock" userId="2e326450-98f4-4103-a5f9-edef5b085fa5" providerId="ADAL" clId="{1C30C179-72D5-432C-A80E-1C45FFA33CD1}" dt="2023-02-09T22:15:13.851" v="766" actId="1076"/>
          <ac:picMkLst>
            <pc:docMk/>
            <pc:sldMk cId="1484294155" sldId="351"/>
            <ac:picMk id="7" creationId="{8C175C8F-422E-4E2C-1366-B48D7BC22444}"/>
          </ac:picMkLst>
        </pc:picChg>
        <pc:picChg chg="add mod">
          <ac:chgData name="Jonathan Haylock" userId="2e326450-98f4-4103-a5f9-edef5b085fa5" providerId="ADAL" clId="{1C30C179-72D5-432C-A80E-1C45FFA33CD1}" dt="2023-02-09T22:18:35.564" v="779" actId="1076"/>
          <ac:picMkLst>
            <pc:docMk/>
            <pc:sldMk cId="1484294155" sldId="351"/>
            <ac:picMk id="8" creationId="{B7B87ABB-4ED1-BC51-FA79-23C68B74C606}"/>
          </ac:picMkLst>
        </pc:picChg>
        <pc:picChg chg="add mod">
          <ac:chgData name="Jonathan Haylock" userId="2e326450-98f4-4103-a5f9-edef5b085fa5" providerId="ADAL" clId="{1C30C179-72D5-432C-A80E-1C45FFA33CD1}" dt="2023-02-09T22:18:47.919" v="783" actId="1076"/>
          <ac:picMkLst>
            <pc:docMk/>
            <pc:sldMk cId="1484294155" sldId="351"/>
            <ac:picMk id="9" creationId="{14E4C405-B35F-1A3C-B701-D23BB17644A3}"/>
          </ac:picMkLst>
        </pc:picChg>
        <pc:picChg chg="add mod">
          <ac:chgData name="Jonathan Haylock" userId="2e326450-98f4-4103-a5f9-edef5b085fa5" providerId="ADAL" clId="{1C30C179-72D5-432C-A80E-1C45FFA33CD1}" dt="2023-02-09T22:18:33.104" v="778" actId="1076"/>
          <ac:picMkLst>
            <pc:docMk/>
            <pc:sldMk cId="1484294155" sldId="351"/>
            <ac:picMk id="1026" creationId="{CE1E5C2E-3E31-0CDE-59A5-F71086B7DB5F}"/>
          </ac:picMkLst>
        </pc:picChg>
        <pc:picChg chg="add mod">
          <ac:chgData name="Jonathan Haylock" userId="2e326450-98f4-4103-a5f9-edef5b085fa5" providerId="ADAL" clId="{1C30C179-72D5-432C-A80E-1C45FFA33CD1}" dt="2023-02-09T22:18:43.971" v="782" actId="1076"/>
          <ac:picMkLst>
            <pc:docMk/>
            <pc:sldMk cId="1484294155" sldId="351"/>
            <ac:picMk id="1028" creationId="{C358E7EE-CAAE-8FCB-FBDF-868B54B02686}"/>
          </ac:picMkLst>
        </pc:picChg>
      </pc:sldChg>
      <pc:sldChg chg="add ord">
        <pc:chgData name="Jonathan Haylock" userId="2e326450-98f4-4103-a5f9-edef5b085fa5" providerId="ADAL" clId="{1C30C179-72D5-432C-A80E-1C45FFA33CD1}" dt="2023-02-09T22:21:55.389" v="799"/>
        <pc:sldMkLst>
          <pc:docMk/>
          <pc:sldMk cId="1222093382" sldId="352"/>
        </pc:sldMkLst>
      </pc:sldChg>
      <pc:sldChg chg="add del ord">
        <pc:chgData name="Jonathan Haylock" userId="2e326450-98f4-4103-a5f9-edef5b085fa5" providerId="ADAL" clId="{1C30C179-72D5-432C-A80E-1C45FFA33CD1}" dt="2023-02-09T22:24:17.793" v="809" actId="47"/>
        <pc:sldMkLst>
          <pc:docMk/>
          <pc:sldMk cId="1746802485" sldId="353"/>
        </pc:sldMkLst>
      </pc:sldChg>
      <pc:sldChg chg="addSp delSp modSp add mod ord">
        <pc:chgData name="Jonathan Haylock" userId="2e326450-98f4-4103-a5f9-edef5b085fa5" providerId="ADAL" clId="{1C30C179-72D5-432C-A80E-1C45FFA33CD1}" dt="2023-02-09T22:41:27.954" v="955" actId="478"/>
        <pc:sldMkLst>
          <pc:docMk/>
          <pc:sldMk cId="3859164335" sldId="353"/>
        </pc:sldMkLst>
        <pc:spChg chg="add del mod">
          <ac:chgData name="Jonathan Haylock" userId="2e326450-98f4-4103-a5f9-edef5b085fa5" providerId="ADAL" clId="{1C30C179-72D5-432C-A80E-1C45FFA33CD1}" dt="2023-02-09T22:39:49.944" v="938" actId="478"/>
          <ac:spMkLst>
            <pc:docMk/>
            <pc:sldMk cId="3859164335" sldId="353"/>
            <ac:spMk id="4" creationId="{D18B2AEB-E8D1-DED4-1E70-5C9FA37D10C5}"/>
          </ac:spMkLst>
        </pc:spChg>
        <pc:spChg chg="del mod">
          <ac:chgData name="Jonathan Haylock" userId="2e326450-98f4-4103-a5f9-edef5b085fa5" providerId="ADAL" clId="{1C30C179-72D5-432C-A80E-1C45FFA33CD1}" dt="2023-02-09T22:41:27.954" v="955" actId="478"/>
          <ac:spMkLst>
            <pc:docMk/>
            <pc:sldMk cId="3859164335" sldId="353"/>
            <ac:spMk id="7" creationId="{BAB17EE7-4CB2-C7C8-DD12-8C96F070F856}"/>
          </ac:spMkLst>
        </pc:spChg>
        <pc:picChg chg="add mod">
          <ac:chgData name="Jonathan Haylock" userId="2e326450-98f4-4103-a5f9-edef5b085fa5" providerId="ADAL" clId="{1C30C179-72D5-432C-A80E-1C45FFA33CD1}" dt="2023-02-09T22:40:21.196" v="948" actId="1076"/>
          <ac:picMkLst>
            <pc:docMk/>
            <pc:sldMk cId="3859164335" sldId="353"/>
            <ac:picMk id="2" creationId="{07AFD3F1-8A83-1888-B6E8-1D8C6C356F1A}"/>
          </ac:picMkLst>
        </pc:picChg>
        <pc:picChg chg="add mod">
          <ac:chgData name="Jonathan Haylock" userId="2e326450-98f4-4103-a5f9-edef5b085fa5" providerId="ADAL" clId="{1C30C179-72D5-432C-A80E-1C45FFA33CD1}" dt="2023-02-09T22:41:14.945" v="954" actId="1076"/>
          <ac:picMkLst>
            <pc:docMk/>
            <pc:sldMk cId="3859164335" sldId="353"/>
            <ac:picMk id="6" creationId="{8DE0A72C-7FEE-CC14-25AD-C520D6558BC0}"/>
          </ac:picMkLst>
        </pc:picChg>
        <pc:picChg chg="del">
          <ac:chgData name="Jonathan Haylock" userId="2e326450-98f4-4103-a5f9-edef5b085fa5" providerId="ADAL" clId="{1C30C179-72D5-432C-A80E-1C45FFA33CD1}" dt="2023-02-09T22:39:44.156" v="937" actId="478"/>
          <ac:picMkLst>
            <pc:docMk/>
            <pc:sldMk cId="3859164335" sldId="353"/>
            <ac:picMk id="8" creationId="{568165E1-339D-11F5-3CA4-F29470C8059C}"/>
          </ac:picMkLst>
        </pc:picChg>
        <pc:picChg chg="mod">
          <ac:chgData name="Jonathan Haylock" userId="2e326450-98f4-4103-a5f9-edef5b085fa5" providerId="ADAL" clId="{1C30C179-72D5-432C-A80E-1C45FFA33CD1}" dt="2023-02-09T22:40:04.976" v="944" actId="1076"/>
          <ac:picMkLst>
            <pc:docMk/>
            <pc:sldMk cId="3859164335" sldId="353"/>
            <ac:picMk id="11" creationId="{19E12B17-5500-B392-BE0F-3268C5B905BB}"/>
          </ac:picMkLst>
        </pc:picChg>
      </pc:sldChg>
      <pc:sldChg chg="new del">
        <pc:chgData name="Jonathan Haylock" userId="2e326450-98f4-4103-a5f9-edef5b085fa5" providerId="ADAL" clId="{1C30C179-72D5-432C-A80E-1C45FFA33CD1}" dt="2023-02-09T22:28:18.054" v="814" actId="47"/>
        <pc:sldMkLst>
          <pc:docMk/>
          <pc:sldMk cId="57391329" sldId="354"/>
        </pc:sldMkLst>
      </pc:sldChg>
      <pc:sldChg chg="addSp modSp new mod ord">
        <pc:chgData name="Jonathan Haylock" userId="2e326450-98f4-4103-a5f9-edef5b085fa5" providerId="ADAL" clId="{1C30C179-72D5-432C-A80E-1C45FFA33CD1}" dt="2023-02-09T22:31:51.696" v="873"/>
        <pc:sldMkLst>
          <pc:docMk/>
          <pc:sldMk cId="1796586467" sldId="354"/>
        </pc:sldMkLst>
        <pc:spChg chg="add mod">
          <ac:chgData name="Jonathan Haylock" userId="2e326450-98f4-4103-a5f9-edef5b085fa5" providerId="ADAL" clId="{1C30C179-72D5-432C-A80E-1C45FFA33CD1}" dt="2023-02-09T22:30:05.022" v="866" actId="1076"/>
          <ac:spMkLst>
            <pc:docMk/>
            <pc:sldMk cId="1796586467" sldId="354"/>
            <ac:spMk id="5" creationId="{43C32748-20DA-7B4F-2476-3BAACC4260D0}"/>
          </ac:spMkLst>
        </pc:spChg>
        <pc:picChg chg="add mod">
          <ac:chgData name="Jonathan Haylock" userId="2e326450-98f4-4103-a5f9-edef5b085fa5" providerId="ADAL" clId="{1C30C179-72D5-432C-A80E-1C45FFA33CD1}" dt="2023-02-09T22:28:39.343" v="819" actId="14100"/>
          <ac:picMkLst>
            <pc:docMk/>
            <pc:sldMk cId="1796586467" sldId="354"/>
            <ac:picMk id="4" creationId="{502DB9FD-8913-38C2-8FAD-A48DC2E93F2A}"/>
          </ac:picMkLst>
        </pc:picChg>
        <pc:picChg chg="add mod">
          <ac:chgData name="Jonathan Haylock" userId="2e326450-98f4-4103-a5f9-edef5b085fa5" providerId="ADAL" clId="{1C30C179-72D5-432C-A80E-1C45FFA33CD1}" dt="2023-02-09T22:30:16.451" v="869" actId="1076"/>
          <ac:picMkLst>
            <pc:docMk/>
            <pc:sldMk cId="1796586467" sldId="354"/>
            <ac:picMk id="7" creationId="{7E02A4FF-1688-678D-997E-1B7AA33FC632}"/>
          </ac:picMkLst>
        </pc:picChg>
      </pc:sldChg>
      <pc:sldChg chg="addSp delSp modSp new mod modClrScheme chgLayout">
        <pc:chgData name="Jonathan Haylock" userId="2e326450-98f4-4103-a5f9-edef5b085fa5" providerId="ADAL" clId="{1C30C179-72D5-432C-A80E-1C45FFA33CD1}" dt="2023-02-09T22:32:11.939" v="877" actId="26606"/>
        <pc:sldMkLst>
          <pc:docMk/>
          <pc:sldMk cId="1017273184" sldId="355"/>
        </pc:sldMkLst>
        <pc:spChg chg="del">
          <ac:chgData name="Jonathan Haylock" userId="2e326450-98f4-4103-a5f9-edef5b085fa5" providerId="ADAL" clId="{1C30C179-72D5-432C-A80E-1C45FFA33CD1}" dt="2023-02-09T22:32:04.497" v="876" actId="478"/>
          <ac:spMkLst>
            <pc:docMk/>
            <pc:sldMk cId="1017273184" sldId="355"/>
            <ac:spMk id="2" creationId="{A800713D-7104-5D08-F591-D95348D27B94}"/>
          </ac:spMkLst>
        </pc:spChg>
        <pc:spChg chg="mod ord modVis">
          <ac:chgData name="Jonathan Haylock" userId="2e326450-98f4-4103-a5f9-edef5b085fa5" providerId="ADAL" clId="{1C30C179-72D5-432C-A80E-1C45FFA33CD1}" dt="2023-02-09T22:32:11.939" v="877" actId="26606"/>
          <ac:spMkLst>
            <pc:docMk/>
            <pc:sldMk cId="1017273184" sldId="355"/>
            <ac:spMk id="3" creationId="{DC2F1DCF-133B-80F4-E17A-F7A1BBDD591A}"/>
          </ac:spMkLst>
        </pc:spChg>
        <pc:picChg chg="add mod">
          <ac:chgData name="Jonathan Haylock" userId="2e326450-98f4-4103-a5f9-edef5b085fa5" providerId="ADAL" clId="{1C30C179-72D5-432C-A80E-1C45FFA33CD1}" dt="2023-02-09T22:32:11.939" v="877" actId="26606"/>
          <ac:picMkLst>
            <pc:docMk/>
            <pc:sldMk cId="1017273184" sldId="355"/>
            <ac:picMk id="2050" creationId="{5624A437-3ED2-6DDC-9D2C-E754257E280D}"/>
          </ac:picMkLst>
        </pc:picChg>
      </pc:sldChg>
      <pc:sldChg chg="addSp modSp new mod">
        <pc:chgData name="Jonathan Haylock" userId="2e326450-98f4-4103-a5f9-edef5b085fa5" providerId="ADAL" clId="{1C30C179-72D5-432C-A80E-1C45FFA33CD1}" dt="2023-02-09T22:38:17.415" v="935" actId="14100"/>
        <pc:sldMkLst>
          <pc:docMk/>
          <pc:sldMk cId="3622459337" sldId="356"/>
        </pc:sldMkLst>
        <pc:spChg chg="mod">
          <ac:chgData name="Jonathan Haylock" userId="2e326450-98f4-4103-a5f9-edef5b085fa5" providerId="ADAL" clId="{1C30C179-72D5-432C-A80E-1C45FFA33CD1}" dt="2023-02-09T22:38:17.415" v="935" actId="14100"/>
          <ac:spMkLst>
            <pc:docMk/>
            <pc:sldMk cId="3622459337" sldId="356"/>
            <ac:spMk id="2" creationId="{578848E3-0F1F-D2B2-C34F-DCDFB87625B6}"/>
          </ac:spMkLst>
        </pc:spChg>
        <pc:picChg chg="add mod">
          <ac:chgData name="Jonathan Haylock" userId="2e326450-98f4-4103-a5f9-edef5b085fa5" providerId="ADAL" clId="{1C30C179-72D5-432C-A80E-1C45FFA33CD1}" dt="2023-02-09T22:37:43.717" v="882" actId="1076"/>
          <ac:picMkLst>
            <pc:docMk/>
            <pc:sldMk cId="3622459337" sldId="356"/>
            <ac:picMk id="3074" creationId="{4FCF1C41-F133-B52C-D6A6-47721FB18804}"/>
          </ac:picMkLst>
        </pc:picChg>
      </pc:sldChg>
      <pc:sldMasterChg chg="del delSldLayout">
        <pc:chgData name="Jonathan Haylock" userId="2e326450-98f4-4103-a5f9-edef5b085fa5" providerId="ADAL" clId="{1C30C179-72D5-432C-A80E-1C45FFA33CD1}" dt="2023-02-08T15:51:21.428" v="274" actId="47"/>
        <pc:sldMasterMkLst>
          <pc:docMk/>
          <pc:sldMasterMk cId="1915407945" sldId="2147483671"/>
        </pc:sldMasterMkLst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2339864327" sldId="2147483672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3287406562" sldId="2147483673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3171397820" sldId="2147483674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1558098529" sldId="2147483675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3450170848" sldId="2147483676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3388594688" sldId="2147483677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604775547" sldId="2147483678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3052193162" sldId="2147483679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904180079" sldId="2147483680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1396336491" sldId="2147483681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3590374674" sldId="2147483682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870852688" sldId="2147483683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2986324116" sldId="2147483684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4268740857" sldId="2147483685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1217647980" sldId="2147483686"/>
          </pc:sldLayoutMkLst>
        </pc:sldLayoutChg>
        <pc:sldLayoutChg chg="del">
          <pc:chgData name="Jonathan Haylock" userId="2e326450-98f4-4103-a5f9-edef5b085fa5" providerId="ADAL" clId="{1C30C179-72D5-432C-A80E-1C45FFA33CD1}" dt="2023-02-08T15:51:21.428" v="274" actId="47"/>
          <pc:sldLayoutMkLst>
            <pc:docMk/>
            <pc:sldMasterMk cId="1915407945" sldId="2147483671"/>
            <pc:sldLayoutMk cId="1872374126" sldId="2147483687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D397ADA-28FC-D95C-9949-C2600B76E89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6638BB-B5C2-68A8-E3FA-52921DD0027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7502F-DB6E-469A-9C44-FB8EDEF15CAD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D222EB-9CD6-7377-B538-2102EE87F35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9DFD59-EA45-6CD0-571D-72EF11B8640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A6A3EC-C558-4879-9E77-732F9A1F5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1728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817FE1-3397-4E25-A0AD-CD1F478AA284}" type="datetimeFigureOut">
              <a:rPr lang="en-US" smtClean="0"/>
              <a:t>2/9/2023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03C4B0-A82C-497E-A667-41FFA619A4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574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4109FC96-A524-9411-F587-93938397D05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782765" y="0"/>
            <a:ext cx="5409235" cy="6857999"/>
          </a:xfr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E2DDD5-B179-8D33-E206-E8EC18C65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2960" y="2185416"/>
            <a:ext cx="6693408" cy="2084832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1" i="0" cap="all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219809-9823-E5C1-322B-DCDB7769D4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5812" y="4504854"/>
            <a:ext cx="6391656" cy="475938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8B4CE57F-5479-CED7-E9B0-CE4C7D42FF9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05256" y="1517904"/>
            <a:ext cx="6254496" cy="429768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7870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4567E9-2483-C330-76B4-52F75C9504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7824" y="1517904"/>
            <a:ext cx="4416552" cy="1572768"/>
          </a:xfrm>
        </p:spPr>
        <p:txBody>
          <a:bodyPr anchor="b"/>
          <a:lstStyle>
            <a:lvl1pPr>
              <a:defRPr sz="54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5DF0DBE-FBE3-E653-13B1-8A27023E2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8000"/>
                  </a:schemeClr>
                </a:solidFill>
              </a:defRPr>
            </a:lvl1pPr>
          </a:lstStyle>
          <a:p>
            <a:r>
              <a:rPr lang="en-US" dirty="0"/>
              <a:t>course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EA9653-6F42-EC48-B443-D3FF0CD0D4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3429000"/>
            <a:ext cx="4242816" cy="2350008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6DD0971A-C596-F81B-B6DF-4B71CD04270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690616" y="0"/>
            <a:ext cx="6501384" cy="6858000"/>
          </a:xfrm>
          <a:custGeom>
            <a:avLst/>
            <a:gdLst>
              <a:gd name="connsiteX0" fmla="*/ 5755419 w 6501384"/>
              <a:gd name="connsiteY0" fmla="*/ 6245920 h 6858000"/>
              <a:gd name="connsiteX1" fmla="*/ 5755419 w 6501384"/>
              <a:gd name="connsiteY1" fmla="*/ 6291639 h 6858000"/>
              <a:gd name="connsiteX2" fmla="*/ 6242504 w 6501384"/>
              <a:gd name="connsiteY2" fmla="*/ 6291639 h 6858000"/>
              <a:gd name="connsiteX3" fmla="*/ 6242504 w 6501384"/>
              <a:gd name="connsiteY3" fmla="*/ 6245920 h 6858000"/>
              <a:gd name="connsiteX4" fmla="*/ 0 w 6501384"/>
              <a:gd name="connsiteY4" fmla="*/ 0 h 6858000"/>
              <a:gd name="connsiteX5" fmla="*/ 6501384 w 6501384"/>
              <a:gd name="connsiteY5" fmla="*/ 0 h 6858000"/>
              <a:gd name="connsiteX6" fmla="*/ 6501384 w 6501384"/>
              <a:gd name="connsiteY6" fmla="*/ 6858000 h 6858000"/>
              <a:gd name="connsiteX7" fmla="*/ 0 w 650138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501384" h="6858000">
                <a:moveTo>
                  <a:pt x="5755419" y="6245920"/>
                </a:moveTo>
                <a:lnTo>
                  <a:pt x="5755419" y="6291639"/>
                </a:lnTo>
                <a:lnTo>
                  <a:pt x="6242504" y="6291639"/>
                </a:lnTo>
                <a:lnTo>
                  <a:pt x="6242504" y="6245920"/>
                </a:lnTo>
                <a:close/>
                <a:moveTo>
                  <a:pt x="0" y="0"/>
                </a:moveTo>
                <a:lnTo>
                  <a:pt x="6501384" y="0"/>
                </a:lnTo>
                <a:lnTo>
                  <a:pt x="650138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B50D50-73C7-3F50-52F5-210AF03CEA5F}"/>
              </a:ext>
            </a:extLst>
          </p:cNvPr>
          <p:cNvSpPr/>
          <p:nvPr userDrawn="1"/>
        </p:nvSpPr>
        <p:spPr>
          <a:xfrm flipV="1">
            <a:off x="11446035" y="6245920"/>
            <a:ext cx="487085" cy="45719"/>
          </a:xfrm>
          <a:prstGeom prst="rect">
            <a:avLst/>
          </a:prstGeom>
          <a:solidFill>
            <a:schemeClr val="bg1">
              <a:alpha val="7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339096C-E86B-C5A9-1F2F-E4FD0552D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8000"/>
                  </a:schemeClr>
                </a:solidFill>
              </a:defRPr>
            </a:lvl1pPr>
          </a:lstStyle>
          <a:p>
            <a:fld id="{8058A7CE-F400-7B46-9E16-10D36E8C32F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80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and Content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A1BAF3EC-96ED-627A-D8DF-71B5521F8C5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-23150"/>
            <a:ext cx="12192000" cy="3730752"/>
          </a:xfrm>
          <a:solidFill>
            <a:schemeClr val="accent1">
              <a:lumMod val="75000"/>
            </a:schemeClr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B294162-C98D-D8F6-47BD-4CE34B63F8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7824" y="896112"/>
            <a:ext cx="6611112" cy="1453896"/>
          </a:xfrm>
        </p:spPr>
        <p:txBody>
          <a:bodyPr anchor="b"/>
          <a:lstStyle>
            <a:lvl1pPr>
              <a:defRPr sz="54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37E7FED9-E80E-C940-F98B-AB755EE20D5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922091" y="4325692"/>
            <a:ext cx="1289304" cy="813816"/>
          </a:xfrm>
        </p:spPr>
        <p:txBody>
          <a:bodyPr/>
          <a:lstStyle>
            <a:lvl1pPr marL="0" indent="0">
              <a:buNone/>
              <a:defRPr sz="54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00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759331-56CA-A5B3-ECFB-757CC5B9E3D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956816" y="4809744"/>
            <a:ext cx="1188720" cy="292608"/>
          </a:xfrm>
          <a:solidFill>
            <a:schemeClr val="accent1">
              <a:lumMod val="50000"/>
            </a:schemeClr>
          </a:solidFill>
        </p:spPr>
        <p:txBody>
          <a:bodyPr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1D1D906-0BC4-FEE6-C101-A96C6910656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956816" y="5248656"/>
            <a:ext cx="1627632" cy="1042416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>
            <a:extLst>
              <a:ext uri="{FF2B5EF4-FFF2-40B4-BE49-F238E27FC236}">
                <a16:creationId xmlns:a16="http://schemas.microsoft.com/office/drawing/2014/main" id="{E30AA8E2-6DF5-EF83-796A-52DC1B42BA7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77739" y="4325692"/>
            <a:ext cx="1289304" cy="813816"/>
          </a:xfrm>
        </p:spPr>
        <p:txBody>
          <a:bodyPr/>
          <a:lstStyle>
            <a:lvl1pPr marL="0" indent="0">
              <a:buNone/>
              <a:defRPr sz="54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00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12E6D84C-E8F7-4012-F33F-2BC73176DFE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694176" y="4809744"/>
            <a:ext cx="1188720" cy="292608"/>
          </a:xfrm>
          <a:solidFill>
            <a:schemeClr val="accent1">
              <a:lumMod val="50000"/>
            </a:schemeClr>
          </a:solidFill>
        </p:spPr>
        <p:txBody>
          <a:bodyPr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B5C6931C-E330-4493-0643-D5997565908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94176" y="5248656"/>
            <a:ext cx="1627632" cy="1042416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CBD2F4CC-8E51-87CF-F79A-F27C3CEB5649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467044" y="4325692"/>
            <a:ext cx="1289304" cy="813816"/>
          </a:xfrm>
        </p:spPr>
        <p:txBody>
          <a:bodyPr/>
          <a:lstStyle>
            <a:lvl1pPr marL="0" indent="0">
              <a:buNone/>
              <a:defRPr sz="54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00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4ABDAE69-C4D7-13B7-8424-76C2742E854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86400" y="4809744"/>
            <a:ext cx="1188720" cy="292608"/>
          </a:xfrm>
          <a:solidFill>
            <a:schemeClr val="accent1">
              <a:lumMod val="50000"/>
            </a:schemeClr>
          </a:solidFill>
        </p:spPr>
        <p:txBody>
          <a:bodyPr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F784D331-4EA8-7763-413A-D86421E774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486400" y="5248656"/>
            <a:ext cx="1627632" cy="1042416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F7A8DA1D-6CC4-473F-2C8F-4BF59295EA2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179891" y="4325692"/>
            <a:ext cx="1289304" cy="813816"/>
          </a:xfrm>
        </p:spPr>
        <p:txBody>
          <a:bodyPr/>
          <a:lstStyle>
            <a:lvl1pPr marL="0" indent="0">
              <a:buNone/>
              <a:defRPr sz="54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00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BD2BB440-F01A-2C17-2EB1-29400B08081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214616" y="4809744"/>
            <a:ext cx="1188720" cy="292608"/>
          </a:xfrm>
          <a:solidFill>
            <a:schemeClr val="accent1">
              <a:lumMod val="50000"/>
            </a:schemeClr>
          </a:solidFill>
        </p:spPr>
        <p:txBody>
          <a:bodyPr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C8E70445-8223-C947-41BD-B5232418DC1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214616" y="5248656"/>
            <a:ext cx="1627632" cy="1042416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17">
            <a:extLst>
              <a:ext uri="{FF2B5EF4-FFF2-40B4-BE49-F238E27FC236}">
                <a16:creationId xmlns:a16="http://schemas.microsoft.com/office/drawing/2014/main" id="{C0CEB3F3-5DF9-EBDA-0049-32F1E30883A6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926395" y="4325692"/>
            <a:ext cx="1289304" cy="813816"/>
          </a:xfrm>
        </p:spPr>
        <p:txBody>
          <a:bodyPr/>
          <a:lstStyle>
            <a:lvl1pPr marL="0" indent="0">
              <a:buNone/>
              <a:defRPr sz="54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00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7CA7A68-9715-41A2-960B-4A4FCA50B69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961120" y="4809744"/>
            <a:ext cx="1188720" cy="292608"/>
          </a:xfrm>
          <a:solidFill>
            <a:schemeClr val="accent1">
              <a:lumMod val="50000"/>
            </a:schemeClr>
          </a:solidFill>
        </p:spPr>
        <p:txBody>
          <a:bodyPr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20DEDB88-9B42-2A98-CCD8-509BAE5364B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951976" y="5248656"/>
            <a:ext cx="1627632" cy="1042416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47486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A5DB37-3750-510E-8CAA-D76AFD5CC5D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0"/>
            <a:ext cx="6096000" cy="6858000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E647C7-955C-FC73-3737-298D139F20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2920" y="1728216"/>
            <a:ext cx="5074920" cy="3794760"/>
          </a:xfrm>
        </p:spPr>
        <p:txBody>
          <a:bodyPr anchor="ctr">
            <a:noAutofit/>
          </a:bodyPr>
          <a:lstStyle>
            <a:lvl1pPr algn="r">
              <a:lnSpc>
                <a:spcPct val="100000"/>
              </a:lnSpc>
              <a:defRPr sz="199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00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EA9653-6F42-EC48-B443-D3FF0CD0D4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4663440"/>
            <a:ext cx="4581144" cy="1500187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D17795E-6A15-8CD3-45F4-FE61964FDC5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546496" y="1185487"/>
            <a:ext cx="3557016" cy="1453896"/>
          </a:xfrm>
        </p:spPr>
        <p:txBody>
          <a:bodyPr anchor="b">
            <a:noAutofit/>
          </a:bodyPr>
          <a:lstStyle>
            <a:lvl1pPr marL="0" indent="0" algn="r">
              <a:buNone/>
              <a:defRPr sz="54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lesson</a:t>
            </a:r>
          </a:p>
        </p:txBody>
      </p:sp>
    </p:spTree>
    <p:extLst>
      <p:ext uri="{BB962C8B-B14F-4D97-AF65-F5344CB8AC3E}">
        <p14:creationId xmlns:p14="http://schemas.microsoft.com/office/powerpoint/2010/main" val="2925168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4567E9-2483-C330-76B4-52F75C9504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14032" y="1517904"/>
            <a:ext cx="4416552" cy="1572768"/>
          </a:xfrm>
        </p:spPr>
        <p:txBody>
          <a:bodyPr anchor="b"/>
          <a:lstStyle>
            <a:lvl1pPr>
              <a:defRPr sz="54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A5DB37-3750-510E-8CAA-D76AFD5CC5D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108192" cy="6858000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D0CFB59-AAC5-2429-8ABD-5C7810D2F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8000"/>
                  </a:schemeClr>
                </a:solidFill>
              </a:defRPr>
            </a:lvl1pPr>
          </a:lstStyle>
          <a:p>
            <a:r>
              <a:rPr lang="en-US" dirty="0"/>
              <a:t>course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EA9653-6F42-EC48-B443-D3FF0CD0D4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14032" y="3429000"/>
            <a:ext cx="4242816" cy="2350008"/>
          </a:xfrm>
        </p:spPr>
        <p:txBody>
          <a:bodyPr/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41B8C20-6DAD-D765-BC74-189D6F5065A1}"/>
              </a:ext>
            </a:extLst>
          </p:cNvPr>
          <p:cNvSpPr/>
          <p:nvPr userDrawn="1"/>
        </p:nvSpPr>
        <p:spPr>
          <a:xfrm flipV="1">
            <a:off x="11446035" y="6245920"/>
            <a:ext cx="487085" cy="45719"/>
          </a:xfrm>
          <a:prstGeom prst="rect">
            <a:avLst/>
          </a:prstGeom>
          <a:solidFill>
            <a:schemeClr val="bg1">
              <a:alpha val="7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BBF308-C3AC-92A2-F532-FF8180F43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8000"/>
                  </a:schemeClr>
                </a:solidFill>
              </a:defRPr>
            </a:lvl1pPr>
          </a:lstStyle>
          <a:p>
            <a:fld id="{8058A7CE-F400-7B46-9E16-10D36E8C32F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274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A1BAF3EC-96ED-627A-D8DF-71B5521F8C5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-23150"/>
            <a:ext cx="12192000" cy="2898648"/>
          </a:xfrm>
          <a:solidFill>
            <a:schemeClr val="accent1">
              <a:lumMod val="75000"/>
            </a:schemeClr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B294162-C98D-D8F6-47BD-4CE34B63F8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7824" y="347472"/>
            <a:ext cx="6611112" cy="1453896"/>
          </a:xfrm>
        </p:spPr>
        <p:txBody>
          <a:bodyPr anchor="b"/>
          <a:lstStyle>
            <a:lvl1pPr>
              <a:defRPr sz="54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37955206-B899-8803-FDE5-D32B8739024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77824" y="1773936"/>
            <a:ext cx="4041648" cy="106203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364A7DC8-84BB-05AA-594A-2BDB0719556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77824" y="3328416"/>
            <a:ext cx="9957816" cy="402336"/>
          </a:xfrm>
          <a:noFill/>
        </p:spPr>
        <p:txBody>
          <a:bodyPr/>
          <a:lstStyle>
            <a:lvl1pPr marL="0" indent="0"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759331-56CA-A5B3-ECFB-757CC5B9E3D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77824" y="4096512"/>
            <a:ext cx="1673352" cy="292608"/>
          </a:xfrm>
          <a:noFill/>
        </p:spPr>
        <p:txBody>
          <a:bodyPr/>
          <a:lstStyle>
            <a:lvl1pPr marL="0" indent="0">
              <a:buNone/>
              <a:defRPr sz="1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12E6D84C-E8F7-4012-F33F-2BC73176DFE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660904" y="4096512"/>
            <a:ext cx="1673352" cy="292608"/>
          </a:xfrm>
          <a:noFill/>
        </p:spPr>
        <p:txBody>
          <a:bodyPr/>
          <a:lstStyle>
            <a:lvl1pPr marL="0" indent="0">
              <a:buNone/>
              <a:defRPr sz="1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4ABDAE69-C4D7-13B7-8424-76C2742E854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62272" y="4096512"/>
            <a:ext cx="1673352" cy="292608"/>
          </a:xfrm>
          <a:noFill/>
        </p:spPr>
        <p:txBody>
          <a:bodyPr/>
          <a:lstStyle>
            <a:lvl1pPr marL="0" indent="0">
              <a:buNone/>
              <a:defRPr sz="1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BD2BB440-F01A-2C17-2EB1-29400B08081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27064" y="4096512"/>
            <a:ext cx="1673352" cy="292608"/>
          </a:xfrm>
          <a:noFill/>
        </p:spPr>
        <p:txBody>
          <a:bodyPr/>
          <a:lstStyle>
            <a:lvl1pPr marL="0" indent="0">
              <a:buNone/>
              <a:defRPr sz="1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7CA7A68-9715-41A2-960B-4A4FCA50B69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01000" y="4096512"/>
            <a:ext cx="1673352" cy="292608"/>
          </a:xfrm>
          <a:noFill/>
        </p:spPr>
        <p:txBody>
          <a:bodyPr/>
          <a:lstStyle>
            <a:lvl1pPr marL="0" indent="0">
              <a:buNone/>
              <a:defRPr sz="1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1D1D906-0BC4-FEE6-C101-A96C6910656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7824" y="4535424"/>
            <a:ext cx="1673352" cy="1042416"/>
          </a:xfrm>
          <a:noFill/>
        </p:spPr>
        <p:txBody>
          <a:bodyPr/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B5C6931C-E330-4493-0643-D5997565908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660904" y="4535424"/>
            <a:ext cx="1673352" cy="1042416"/>
          </a:xfrm>
          <a:noFill/>
        </p:spPr>
        <p:txBody>
          <a:bodyPr/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F784D331-4EA8-7763-413A-D86421E774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62272" y="4535424"/>
            <a:ext cx="1673352" cy="1042416"/>
          </a:xfrm>
          <a:noFill/>
        </p:spPr>
        <p:txBody>
          <a:bodyPr/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C8E70445-8223-C947-41BD-B5232418DC1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27064" y="4535424"/>
            <a:ext cx="1673352" cy="1042416"/>
          </a:xfrm>
          <a:noFill/>
        </p:spPr>
        <p:txBody>
          <a:bodyPr/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20DEDB88-9B42-2A98-CCD8-509BAE5364B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001000" y="4535424"/>
            <a:ext cx="1673352" cy="1042416"/>
          </a:xfrm>
          <a:noFill/>
        </p:spPr>
        <p:txBody>
          <a:bodyPr/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C3AD13A-778C-0B94-E890-F60B86ABB584}"/>
              </a:ext>
            </a:extLst>
          </p:cNvPr>
          <p:cNvSpPr>
            <a:spLocks noGrp="1"/>
          </p:cNvSpPr>
          <p:nvPr>
            <p:ph type="ftr" sz="quarter" idx="29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course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434822A-F2F6-6134-01C8-6CB9A884CDD6}"/>
              </a:ext>
            </a:extLst>
          </p:cNvPr>
          <p:cNvSpPr>
            <a:spLocks noGrp="1"/>
          </p:cNvSpPr>
          <p:nvPr>
            <p:ph type="sldNum" sz="quarter" idx="30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6719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2E9B473-9612-90C4-92F3-3DAB99570AB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7824" y="347472"/>
            <a:ext cx="3557016" cy="1453896"/>
          </a:xfrm>
        </p:spPr>
        <p:txBody>
          <a:bodyPr anchor="b"/>
          <a:lstStyle>
            <a:lvl1pPr>
              <a:defRPr sz="54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745086ED-6566-AB9A-70A6-D9D2DB077F5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77824" y="1773936"/>
            <a:ext cx="4041648" cy="106203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19AD1-1029-1DE8-E36D-41EF92EDB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2587752"/>
            <a:ext cx="10213848" cy="3145536"/>
          </a:xfrm>
        </p:spPr>
        <p:txBody>
          <a:bodyPr/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24F3A78-F067-8639-9E61-32AE80986E08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6007608"/>
            <a:ext cx="12192000" cy="850392"/>
          </a:xfrm>
          <a:custGeom>
            <a:avLst/>
            <a:gdLst>
              <a:gd name="connsiteX0" fmla="*/ 11446035 w 12192000"/>
              <a:gd name="connsiteY0" fmla="*/ 238312 h 850392"/>
              <a:gd name="connsiteX1" fmla="*/ 11446035 w 12192000"/>
              <a:gd name="connsiteY1" fmla="*/ 284031 h 850392"/>
              <a:gd name="connsiteX2" fmla="*/ 11933120 w 12192000"/>
              <a:gd name="connsiteY2" fmla="*/ 284031 h 850392"/>
              <a:gd name="connsiteX3" fmla="*/ 11933120 w 12192000"/>
              <a:gd name="connsiteY3" fmla="*/ 238312 h 850392"/>
              <a:gd name="connsiteX4" fmla="*/ 0 w 12192000"/>
              <a:gd name="connsiteY4" fmla="*/ 0 h 850392"/>
              <a:gd name="connsiteX5" fmla="*/ 12192000 w 12192000"/>
              <a:gd name="connsiteY5" fmla="*/ 0 h 850392"/>
              <a:gd name="connsiteX6" fmla="*/ 12192000 w 12192000"/>
              <a:gd name="connsiteY6" fmla="*/ 850392 h 850392"/>
              <a:gd name="connsiteX7" fmla="*/ 0 w 12192000"/>
              <a:gd name="connsiteY7" fmla="*/ 850392 h 8503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850392">
                <a:moveTo>
                  <a:pt x="11446035" y="238312"/>
                </a:moveTo>
                <a:lnTo>
                  <a:pt x="11446035" y="284031"/>
                </a:lnTo>
                <a:lnTo>
                  <a:pt x="11933120" y="284031"/>
                </a:lnTo>
                <a:lnTo>
                  <a:pt x="11933120" y="238312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850392"/>
                </a:lnTo>
                <a:lnTo>
                  <a:pt x="0" y="85039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FD9871F-9716-E693-46E0-C82668C233AA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173736" y="6276547"/>
            <a:ext cx="4114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course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B6AA57-B313-9EB7-BDE7-E6B64F9104E4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8000"/>
                  </a:schemeClr>
                </a:solidFill>
              </a:defRPr>
            </a:lvl1pPr>
          </a:lstStyle>
          <a:p>
            <a:fld id="{8058A7CE-F400-7B46-9E16-10D36E8C32F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20B8C45-3813-10BB-8CEE-B97E114209B1}"/>
              </a:ext>
            </a:extLst>
          </p:cNvPr>
          <p:cNvSpPr/>
          <p:nvPr userDrawn="1"/>
        </p:nvSpPr>
        <p:spPr>
          <a:xfrm flipV="1">
            <a:off x="11446035" y="6245920"/>
            <a:ext cx="487085" cy="45719"/>
          </a:xfrm>
          <a:prstGeom prst="rect">
            <a:avLst/>
          </a:prstGeom>
          <a:solidFill>
            <a:schemeClr val="bg1">
              <a:alpha val="7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6926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A1BAF3EC-96ED-627A-D8DF-71B5521F8C5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467856" y="0"/>
            <a:ext cx="5724144" cy="4224528"/>
          </a:xfrm>
          <a:noFill/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B294162-C98D-D8F6-47BD-4CE34B63F8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7824" y="347472"/>
            <a:ext cx="6611112" cy="1453896"/>
          </a:xfrm>
        </p:spPr>
        <p:txBody>
          <a:bodyPr anchor="b"/>
          <a:lstStyle>
            <a:lvl1pPr>
              <a:defRPr sz="5400" b="1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37955206-B899-8803-FDE5-D32B8739024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77824" y="1773936"/>
            <a:ext cx="4041648" cy="10620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759331-56CA-A5B3-ECFB-757CC5B9E3D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77824" y="2761488"/>
            <a:ext cx="2615184" cy="292608"/>
          </a:xfrm>
          <a:noFill/>
        </p:spPr>
        <p:txBody>
          <a:bodyPr/>
          <a:lstStyle>
            <a:lvl1pPr marL="0" indent="0">
              <a:buNone/>
              <a:defRPr sz="1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12E6D84C-E8F7-4012-F33F-2BC73176DFE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818888" y="2761488"/>
            <a:ext cx="2615184" cy="292608"/>
          </a:xfrm>
          <a:noFill/>
        </p:spPr>
        <p:txBody>
          <a:bodyPr/>
          <a:lstStyle>
            <a:lvl1pPr marL="0" indent="0">
              <a:buNone/>
              <a:defRPr sz="1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4ABDAE69-C4D7-13B7-8424-76C2742E854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723376" y="2761488"/>
            <a:ext cx="2615184" cy="292608"/>
          </a:xfrm>
          <a:noFill/>
        </p:spPr>
        <p:txBody>
          <a:bodyPr/>
          <a:lstStyle>
            <a:lvl1pPr marL="0" indent="0">
              <a:buNone/>
              <a:defRPr sz="1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1D1D906-0BC4-FEE6-C101-A96C6910656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7824" y="3264061"/>
            <a:ext cx="2615184" cy="2313779"/>
          </a:xfrm>
          <a:noFill/>
        </p:spPr>
        <p:txBody>
          <a:bodyPr/>
          <a:lstStyle>
            <a:lvl1pPr marL="285750" indent="-2857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B5C6931C-E330-4493-0643-D5997565908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818888" y="3264061"/>
            <a:ext cx="2615184" cy="2313779"/>
          </a:xfrm>
          <a:noFill/>
        </p:spPr>
        <p:txBody>
          <a:bodyPr/>
          <a:lstStyle>
            <a:lvl1pPr marL="285750" indent="-2857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F784D331-4EA8-7763-413A-D86421E774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723376" y="3264061"/>
            <a:ext cx="2615184" cy="2313779"/>
          </a:xfrm>
          <a:noFill/>
        </p:spPr>
        <p:txBody>
          <a:bodyPr/>
          <a:lstStyle>
            <a:lvl1pPr marL="285750" indent="-2857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7D3EE34-4CB3-EFD4-CB18-2CBD6765A6B3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course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6DDE7B4-8792-03F9-C90E-BDC9932ABDA2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025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A7FA-4022-3FA2-0E0E-0972860B874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4087368"/>
            <a:ext cx="12192000" cy="2770632"/>
          </a:xfrm>
          <a:custGeom>
            <a:avLst/>
            <a:gdLst>
              <a:gd name="connsiteX0" fmla="*/ 11446035 w 12192000"/>
              <a:gd name="connsiteY0" fmla="*/ 2158552 h 2770632"/>
              <a:gd name="connsiteX1" fmla="*/ 11446035 w 12192000"/>
              <a:gd name="connsiteY1" fmla="*/ 2204271 h 2770632"/>
              <a:gd name="connsiteX2" fmla="*/ 11933120 w 12192000"/>
              <a:gd name="connsiteY2" fmla="*/ 2204271 h 2770632"/>
              <a:gd name="connsiteX3" fmla="*/ 11933120 w 12192000"/>
              <a:gd name="connsiteY3" fmla="*/ 2158552 h 2770632"/>
              <a:gd name="connsiteX4" fmla="*/ 0 w 12192000"/>
              <a:gd name="connsiteY4" fmla="*/ 0 h 2770632"/>
              <a:gd name="connsiteX5" fmla="*/ 12192000 w 12192000"/>
              <a:gd name="connsiteY5" fmla="*/ 0 h 2770632"/>
              <a:gd name="connsiteX6" fmla="*/ 12192000 w 12192000"/>
              <a:gd name="connsiteY6" fmla="*/ 2770632 h 2770632"/>
              <a:gd name="connsiteX7" fmla="*/ 0 w 12192000"/>
              <a:gd name="connsiteY7" fmla="*/ 2770632 h 27706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2770632">
                <a:moveTo>
                  <a:pt x="11446035" y="2158552"/>
                </a:moveTo>
                <a:lnTo>
                  <a:pt x="11446035" y="2204271"/>
                </a:lnTo>
                <a:lnTo>
                  <a:pt x="11933120" y="2204271"/>
                </a:lnTo>
                <a:lnTo>
                  <a:pt x="11933120" y="2158552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2770632"/>
                </a:lnTo>
                <a:lnTo>
                  <a:pt x="0" y="2770632"/>
                </a:lnTo>
                <a:close/>
              </a:path>
            </a:pathLst>
          </a:custGeom>
        </p:spPr>
        <p:txBody>
          <a:bodyPr wrap="square" anchor="b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0577E-706F-A37B-4229-35D618DD296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7824" y="347472"/>
            <a:ext cx="3557016" cy="1453896"/>
          </a:xfrm>
        </p:spPr>
        <p:txBody>
          <a:bodyPr anchor="b"/>
          <a:lstStyle>
            <a:lvl1pPr>
              <a:defRPr sz="54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434838A-8B00-6F97-4B88-92382B12629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77824" y="1773936"/>
            <a:ext cx="4041648" cy="106203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732329-445D-026F-2751-7C7CC24FF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07608" y="1005840"/>
            <a:ext cx="4160520" cy="292608"/>
          </a:xfrm>
        </p:spPr>
        <p:txBody>
          <a:bodyPr anchor="b"/>
          <a:lstStyle>
            <a:lvl1pPr marL="0" indent="0">
              <a:buNone/>
              <a:defRPr sz="1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5BFF6-ADF4-B12B-F366-E1E7F245C3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07608" y="1552792"/>
            <a:ext cx="4160520" cy="1576160"/>
          </a:xfrm>
        </p:spPr>
        <p:txBody>
          <a:bodyPr/>
          <a:lstStyle>
            <a:lvl1pPr marL="283464" indent="-283464">
              <a:defRPr sz="1400">
                <a:solidFill>
                  <a:schemeClr val="bg1"/>
                </a:solidFill>
              </a:defRPr>
            </a:lvl1pPr>
            <a:lvl2pPr indent="-283464">
              <a:defRPr sz="1200">
                <a:solidFill>
                  <a:schemeClr val="bg1"/>
                </a:solidFill>
              </a:defRPr>
            </a:lvl2pPr>
            <a:lvl3pPr indent="-283464">
              <a:defRPr sz="1100">
                <a:solidFill>
                  <a:schemeClr val="bg1"/>
                </a:solidFill>
              </a:defRPr>
            </a:lvl3pPr>
            <a:lvl4pPr indent="-283464">
              <a:defRPr sz="1100">
                <a:solidFill>
                  <a:schemeClr val="bg1"/>
                </a:solidFill>
              </a:defRPr>
            </a:lvl4pPr>
            <a:lvl5pPr indent="-283464"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775745-3C47-7E04-1FD8-EC04C993FF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07608" y="3438144"/>
            <a:ext cx="4160520" cy="292608"/>
          </a:xfrm>
        </p:spPr>
        <p:txBody>
          <a:bodyPr anchor="b"/>
          <a:lstStyle>
            <a:lvl1pPr marL="0" indent="0">
              <a:buNone/>
              <a:defRPr sz="1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E07129-582E-5D7F-246C-5ABE714D4F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07608" y="3985096"/>
            <a:ext cx="4160520" cy="1576160"/>
          </a:xfrm>
        </p:spPr>
        <p:txBody>
          <a:bodyPr/>
          <a:lstStyle>
            <a:lvl1pPr indent="-283464">
              <a:defRPr sz="1400">
                <a:solidFill>
                  <a:schemeClr val="bg1"/>
                </a:solidFill>
              </a:defRPr>
            </a:lvl1pPr>
            <a:lvl2pPr indent="-283464">
              <a:defRPr sz="1200">
                <a:solidFill>
                  <a:schemeClr val="bg1"/>
                </a:solidFill>
              </a:defRPr>
            </a:lvl2pPr>
            <a:lvl3pPr indent="-283464">
              <a:defRPr sz="1100">
                <a:solidFill>
                  <a:schemeClr val="bg1"/>
                </a:solidFill>
              </a:defRPr>
            </a:lvl3pPr>
            <a:lvl4pPr indent="-283464">
              <a:defRPr sz="1100">
                <a:solidFill>
                  <a:schemeClr val="bg1"/>
                </a:solidFill>
              </a:defRPr>
            </a:lvl4pPr>
            <a:lvl5pPr indent="-283464"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78AC046-3CF2-802F-750B-B70D9B89A33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8000"/>
                  </a:schemeClr>
                </a:solidFill>
              </a:defRPr>
            </a:lvl1pPr>
          </a:lstStyle>
          <a:p>
            <a:r>
              <a:rPr lang="en-US" dirty="0"/>
              <a:t>course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E9B26AA9-8344-BF2E-82C8-AF9EDF269B92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058A7CE-F400-7B46-9E16-10D36E8C32F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298DCFC-BBE6-A0EE-9253-E7AC8A49A023}"/>
              </a:ext>
            </a:extLst>
          </p:cNvPr>
          <p:cNvSpPr/>
          <p:nvPr userDrawn="1"/>
        </p:nvSpPr>
        <p:spPr>
          <a:xfrm flipV="1">
            <a:off x="11446035" y="6245920"/>
            <a:ext cx="487085" cy="45719"/>
          </a:xfrm>
          <a:prstGeom prst="rect">
            <a:avLst/>
          </a:prstGeom>
          <a:solidFill>
            <a:schemeClr val="bg1">
              <a:alpha val="7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933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B294162-C98D-D8F6-47BD-4CE34B63F8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7824" y="347472"/>
            <a:ext cx="3557016" cy="1453896"/>
          </a:xfrm>
        </p:spPr>
        <p:txBody>
          <a:bodyPr anchor="b"/>
          <a:lstStyle>
            <a:lvl1pPr>
              <a:defRPr sz="54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F368CE2E-3249-FEAA-35F7-F23895DA051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77824" y="1773936"/>
            <a:ext cx="4041648" cy="106203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19AD1-1029-1DE8-E36D-41EF92EDB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0" y="2377440"/>
            <a:ext cx="6867144" cy="385876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421AED7-4B5F-555E-55E1-3126E0E0B437}"/>
              </a:ext>
            </a:extLst>
          </p:cNvPr>
          <p:cNvSpPr/>
          <p:nvPr userDrawn="1"/>
        </p:nvSpPr>
        <p:spPr>
          <a:xfrm flipV="1">
            <a:off x="11446035" y="6245920"/>
            <a:ext cx="487085" cy="45719"/>
          </a:xfrm>
          <a:prstGeom prst="rect">
            <a:avLst/>
          </a:prstGeom>
          <a:solidFill>
            <a:schemeClr val="bg1">
              <a:alpha val="7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6E15A75-4600-D47B-7F47-3093E7B5F622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8000"/>
                  </a:schemeClr>
                </a:solidFill>
              </a:defRPr>
            </a:lvl1pPr>
          </a:lstStyle>
          <a:p>
            <a:r>
              <a:rPr lang="en-US" dirty="0"/>
              <a:t>course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4F97AED1-4A22-3F95-CE27-D0D48AA867B5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8000"/>
                  </a:schemeClr>
                </a:solidFill>
              </a:defRPr>
            </a:lvl1pPr>
          </a:lstStyle>
          <a:p>
            <a:fld id="{8058A7CE-F400-7B46-9E16-10D36E8C32F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861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A1BAF3EC-96ED-627A-D8DF-71B5521F8C5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3163824"/>
          </a:xfrm>
          <a:solidFill>
            <a:schemeClr val="accent1">
              <a:lumMod val="75000"/>
            </a:schemeClr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B294162-C98D-D8F6-47BD-4CE34B63F8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7824" y="896112"/>
            <a:ext cx="6611112" cy="1453896"/>
          </a:xfrm>
        </p:spPr>
        <p:txBody>
          <a:bodyPr anchor="b"/>
          <a:lstStyle>
            <a:lvl1pPr>
              <a:defRPr sz="54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19AD1-1029-1DE8-E36D-41EF92EDB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3913632"/>
            <a:ext cx="10305288" cy="1746504"/>
          </a:xfrm>
        </p:spPr>
        <p:txBody>
          <a:bodyPr/>
          <a:lstStyle>
            <a:lvl1pPr>
              <a:lnSpc>
                <a:spcPct val="100000"/>
              </a:lnSpc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67EB87-8CC8-597B-6EC9-8EBA60838A02}"/>
              </a:ext>
            </a:extLst>
          </p:cNvPr>
          <p:cNvSpPr/>
          <p:nvPr userDrawn="1"/>
        </p:nvSpPr>
        <p:spPr>
          <a:xfrm flipV="1">
            <a:off x="11446035" y="6245920"/>
            <a:ext cx="487085" cy="45719"/>
          </a:xfrm>
          <a:prstGeom prst="rect">
            <a:avLst/>
          </a:prstGeom>
          <a:solidFill>
            <a:schemeClr val="bg1">
              <a:alpha val="7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40036-C3C5-6C07-99C1-04B4835670AD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8000"/>
                  </a:schemeClr>
                </a:solidFill>
              </a:defRPr>
            </a:lvl1pPr>
          </a:lstStyle>
          <a:p>
            <a:r>
              <a:rPr lang="en-US" dirty="0"/>
              <a:t>course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86AC08-6EB6-7F52-7F52-E874CCF11393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8000"/>
                  </a:schemeClr>
                </a:solidFill>
              </a:defRPr>
            </a:lvl1pPr>
          </a:lstStyle>
          <a:p>
            <a:fld id="{8058A7CE-F400-7B46-9E16-10D36E8C32F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933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B294162-C98D-D8F6-47BD-4CE34B63F8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7824" y="896112"/>
            <a:ext cx="6611112" cy="1453896"/>
          </a:xfrm>
        </p:spPr>
        <p:txBody>
          <a:bodyPr anchor="b"/>
          <a:lstStyle>
            <a:lvl1pPr>
              <a:defRPr sz="54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A1BAF3EC-96ED-627A-D8DF-71B5521F8C59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658368"/>
          </a:xfrm>
          <a:solidFill>
            <a:schemeClr val="accent1">
              <a:lumMod val="75000"/>
            </a:schemeClr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19AD1-1029-1DE8-E36D-41EF92EDB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5680" y="2587752"/>
            <a:ext cx="10075672" cy="3145536"/>
          </a:xfrm>
        </p:spPr>
        <p:txBody>
          <a:bodyPr/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85D9E6C-F9B9-D8DB-178E-4553780AA928}"/>
              </a:ext>
            </a:extLst>
          </p:cNvPr>
          <p:cNvSpPr/>
          <p:nvPr userDrawn="1"/>
        </p:nvSpPr>
        <p:spPr>
          <a:xfrm flipV="1">
            <a:off x="11446035" y="6245920"/>
            <a:ext cx="487085" cy="45719"/>
          </a:xfrm>
          <a:prstGeom prst="rect">
            <a:avLst/>
          </a:prstGeom>
          <a:solidFill>
            <a:schemeClr val="bg1">
              <a:alpha val="7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C83E49A-BDF1-7E34-30FE-A4A45160F7AB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8000"/>
                  </a:schemeClr>
                </a:solidFill>
              </a:defRPr>
            </a:lvl1pPr>
          </a:lstStyle>
          <a:p>
            <a:r>
              <a:rPr lang="en-US" dirty="0"/>
              <a:t>course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10355B-1B69-AD49-6AB0-3D194609B2F5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8000"/>
                  </a:schemeClr>
                </a:solidFill>
              </a:defRPr>
            </a:lvl1pPr>
          </a:lstStyle>
          <a:p>
            <a:fld id="{8058A7CE-F400-7B46-9E16-10D36E8C32F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3479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B294162-C98D-D8F6-47BD-4CE34B63F8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7824" y="896112"/>
            <a:ext cx="6611112" cy="1453896"/>
          </a:xfrm>
        </p:spPr>
        <p:txBody>
          <a:bodyPr anchor="b"/>
          <a:lstStyle>
            <a:lvl1pPr>
              <a:defRPr sz="54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19AD1-1029-1DE8-E36D-41EF92EDB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2048" y="1060704"/>
            <a:ext cx="4069080" cy="1901952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bg1"/>
                </a:solidFill>
              </a:defRPr>
            </a:lvl1pPr>
            <a:lvl2pPr marL="283464">
              <a:defRPr sz="1600">
                <a:solidFill>
                  <a:schemeClr val="bg1"/>
                </a:solidFill>
              </a:defRPr>
            </a:lvl2pPr>
            <a:lvl3pPr marL="566928">
              <a:defRPr sz="1400">
                <a:solidFill>
                  <a:schemeClr val="bg1"/>
                </a:solidFill>
              </a:defRPr>
            </a:lvl3pPr>
            <a:lvl4pPr marL="859536">
              <a:defRPr sz="1200">
                <a:solidFill>
                  <a:schemeClr val="bg1"/>
                </a:solidFill>
              </a:defRPr>
            </a:lvl4pPr>
            <a:lvl5pPr marL="1152144"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48162DF-463B-6273-87B0-C2199D9D105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3557016"/>
            <a:ext cx="12192000" cy="3300984"/>
          </a:xfrm>
          <a:custGeom>
            <a:avLst/>
            <a:gdLst>
              <a:gd name="connsiteX0" fmla="*/ 11446035 w 12192000"/>
              <a:gd name="connsiteY0" fmla="*/ 2688904 h 3300984"/>
              <a:gd name="connsiteX1" fmla="*/ 11446035 w 12192000"/>
              <a:gd name="connsiteY1" fmla="*/ 2734623 h 3300984"/>
              <a:gd name="connsiteX2" fmla="*/ 11933120 w 12192000"/>
              <a:gd name="connsiteY2" fmla="*/ 2734623 h 3300984"/>
              <a:gd name="connsiteX3" fmla="*/ 11933120 w 12192000"/>
              <a:gd name="connsiteY3" fmla="*/ 2688904 h 3300984"/>
              <a:gd name="connsiteX4" fmla="*/ 0 w 12192000"/>
              <a:gd name="connsiteY4" fmla="*/ 0 h 3300984"/>
              <a:gd name="connsiteX5" fmla="*/ 12192000 w 12192000"/>
              <a:gd name="connsiteY5" fmla="*/ 0 h 3300984"/>
              <a:gd name="connsiteX6" fmla="*/ 12192000 w 12192000"/>
              <a:gd name="connsiteY6" fmla="*/ 3300984 h 3300984"/>
              <a:gd name="connsiteX7" fmla="*/ 0 w 12192000"/>
              <a:gd name="connsiteY7" fmla="*/ 3300984 h 3300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300984">
                <a:moveTo>
                  <a:pt x="11446035" y="2688904"/>
                </a:moveTo>
                <a:lnTo>
                  <a:pt x="11446035" y="2734623"/>
                </a:lnTo>
                <a:lnTo>
                  <a:pt x="11933120" y="2734623"/>
                </a:lnTo>
                <a:lnTo>
                  <a:pt x="11933120" y="2688904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00984"/>
                </a:lnTo>
                <a:lnTo>
                  <a:pt x="0" y="3300984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2422ED3-8684-C41B-4675-BBDC2C8E5B5B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8000"/>
                  </a:schemeClr>
                </a:solidFill>
              </a:defRPr>
            </a:lvl1pPr>
          </a:lstStyle>
          <a:p>
            <a:r>
              <a:rPr lang="en-US" dirty="0"/>
              <a:t>course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CE6B05-7A34-DD4C-91AD-29F26B6F9CF5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8000"/>
                  </a:schemeClr>
                </a:solidFill>
              </a:defRPr>
            </a:lvl1pPr>
          </a:lstStyle>
          <a:p>
            <a:fld id="{8058A7CE-F400-7B46-9E16-10D36E8C32F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B84A137-9DB1-1EF0-305E-7DB76003BEEF}"/>
              </a:ext>
            </a:extLst>
          </p:cNvPr>
          <p:cNvSpPr/>
          <p:nvPr userDrawn="1"/>
        </p:nvSpPr>
        <p:spPr>
          <a:xfrm flipV="1">
            <a:off x="11446035" y="6245920"/>
            <a:ext cx="487085" cy="45719"/>
          </a:xfrm>
          <a:prstGeom prst="rect">
            <a:avLst/>
          </a:prstGeom>
          <a:solidFill>
            <a:schemeClr val="bg1">
              <a:alpha val="7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2362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B204B-5F84-6245-AE72-7A8C5B7310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AB472-C06F-6BEF-0C0E-65EA59CA73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6ADE38-8A0A-0F93-DE98-1E3265816C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4E7A33-CA4E-DAED-6589-1B5DC61AC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course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ACFDC-DFA7-1C09-92B3-D574BA94E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84679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BABB4-22CD-17FF-907C-C72C3F1B5B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A3A82B-AB98-7510-5B1F-000D214C740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course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0B29A9-FB61-93CF-3836-717038D2ED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7390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D3EE89-1608-EDAC-C029-E4E550F00E1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course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D47AD-6129-B223-8047-C719153A4C7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67314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989DB-50DC-20A4-2341-EC5E6AF6FF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26305-7761-21B5-BED4-42833BBEB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96E8B-F843-EF0E-F259-D3BA3F2173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1237E1-6846-B0F5-86C9-7BC757AACBA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course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D90CB2-96B7-2FE3-2F3A-4A4C704BB5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3282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3602" y="624110"/>
            <a:ext cx="87855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888" y="2133600"/>
            <a:ext cx="8789313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5E24-8E83-804C-BE07-76311EABA17E}" type="datetimeFigureOut">
              <a:rPr lang="en-US" smtClean="0"/>
              <a:t>2/9/2023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78" y="711194"/>
            <a:ext cx="1811141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DA5EB-CB77-0648-A994-E17F1B1A9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7910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888" y="2074562"/>
            <a:ext cx="8789313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888" y="3581400"/>
            <a:ext cx="8789313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5E24-8E83-804C-BE07-76311EABA17E}" type="datetimeFigureOut">
              <a:rPr lang="en-US" smtClean="0"/>
              <a:t>2/9/2023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78" y="3166528"/>
            <a:ext cx="1811141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637" y="3244141"/>
            <a:ext cx="779971" cy="365125"/>
          </a:xfrm>
        </p:spPr>
        <p:txBody>
          <a:bodyPr/>
          <a:lstStyle/>
          <a:p>
            <a:fld id="{AC8DA5EB-CB77-0648-A994-E17F1B1A9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168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CB6D48-D20C-54AA-94F1-D8E933286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1F663A-C2C8-12B2-AE7C-318452D5FE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676FC8-F25A-C087-965F-C86D7A6638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3736" y="62544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>
                    <a:alpha val="78000"/>
                  </a:schemeClr>
                </a:solidFill>
              </a:defRPr>
            </a:lvl1pPr>
          </a:lstStyle>
          <a:p>
            <a:r>
              <a:rPr lang="en-US" dirty="0"/>
              <a:t>course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FBFC1D-3B9C-EFD1-A014-1F648ADDBD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47704" y="6181344"/>
            <a:ext cx="670560" cy="6766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2900" b="1">
                <a:solidFill>
                  <a:schemeClr val="tx2">
                    <a:alpha val="78000"/>
                  </a:schemeClr>
                </a:solidFill>
              </a:defRPr>
            </a:lvl1pPr>
          </a:lstStyle>
          <a:p>
            <a:fld id="{8058A7CE-F400-7B46-9E16-10D36E8C32F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176A5B-B081-E990-1FB5-4AE9CF7924C4}"/>
              </a:ext>
            </a:extLst>
          </p:cNvPr>
          <p:cNvSpPr/>
          <p:nvPr userDrawn="1"/>
        </p:nvSpPr>
        <p:spPr>
          <a:xfrm flipV="1">
            <a:off x="11446035" y="6245920"/>
            <a:ext cx="487085" cy="45719"/>
          </a:xfrm>
          <a:prstGeom prst="rect">
            <a:avLst/>
          </a:prstGeom>
          <a:solidFill>
            <a:srgbClr val="1C4C3C">
              <a:alpha val="7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10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5" r:id="rId3"/>
    <p:sldLayoutId id="2147483651" r:id="rId4"/>
    <p:sldLayoutId id="2147483661" r:id="rId5"/>
    <p:sldLayoutId id="2147483667" r:id="rId6"/>
    <p:sldLayoutId id="2147483666" r:id="rId7"/>
    <p:sldLayoutId id="2147483668" r:id="rId8"/>
    <p:sldLayoutId id="2147483653" r:id="rId9"/>
    <p:sldLayoutId id="2147483650" r:id="rId10"/>
    <p:sldLayoutId id="2147483662" r:id="rId11"/>
    <p:sldLayoutId id="2147483663" r:id="rId12"/>
    <p:sldLayoutId id="2147483664" r:id="rId13"/>
    <p:sldLayoutId id="2147483652" r:id="rId14"/>
    <p:sldLayoutId id="2147483654" r:id="rId15"/>
    <p:sldLayoutId id="2147483655" r:id="rId16"/>
    <p:sldLayoutId id="2147483656" r:id="rId17"/>
    <p:sldLayoutId id="2147483669" r:id="rId18"/>
    <p:sldLayoutId id="2147483670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566928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859536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52144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44752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441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ACkb2u1ULY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sdgs.un.org/goals" TargetMode="Externa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www.unesco.org/en/education/sustainable-development" TargetMode="Externa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www.futuregenerations.wales/about-us/future-generations-act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www.unilever.com/files/92ui5egz/production/16cb778e4d31b81509dc5937001559f1f5c863ab.pdf" TargetMode="Externa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45.sv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0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6.svg"/><Relationship Id="rId4" Type="http://schemas.openxmlformats.org/officeDocument/2006/relationships/image" Target="../media/image55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thewaleswewant.co.uk/about/well-being-future-generations-wales-act-2015" TargetMode="External"/><Relationship Id="rId2" Type="http://schemas.openxmlformats.org/officeDocument/2006/relationships/hyperlink" Target="http://www.thenexusnetwork.org/wp-content/uploads/2015/09/CUSP-Nexus-conference-Nov-2015_TimJackson.pdf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EAEB2A6-C71F-0538-4083-5C97297C2C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2960" y="2185416"/>
            <a:ext cx="7650480" cy="2084832"/>
          </a:xfrm>
        </p:spPr>
        <p:txBody>
          <a:bodyPr/>
          <a:lstStyle/>
          <a:p>
            <a:r>
              <a:rPr lang="en-US" sz="6600" dirty="0"/>
              <a:t>A question </a:t>
            </a:r>
            <a:r>
              <a:rPr lang="en-US" sz="6000" dirty="0"/>
              <a:t>of</a:t>
            </a:r>
            <a:r>
              <a:rPr lang="en-US" sz="6600" dirty="0"/>
              <a:t> sustainability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B60069-490F-6B34-EAD3-1DEC642BF1E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22960" y="4317571"/>
            <a:ext cx="6254496" cy="429768"/>
          </a:xfrm>
        </p:spPr>
        <p:txBody>
          <a:bodyPr/>
          <a:lstStyle/>
          <a:p>
            <a:r>
              <a:rPr lang="en-US" dirty="0"/>
              <a:t>By Jon Haylock</a:t>
            </a:r>
          </a:p>
          <a:p>
            <a:endParaRPr lang="en-US" dirty="0"/>
          </a:p>
        </p:txBody>
      </p:sp>
      <p:pic>
        <p:nvPicPr>
          <p:cNvPr id="17" name="Picture Placeholder 7" descr="Blue and black butterfly perching on a plant&#10;">
            <a:extLst>
              <a:ext uri="{FF2B5EF4-FFF2-40B4-BE49-F238E27FC236}">
                <a16:creationId xmlns:a16="http://schemas.microsoft.com/office/drawing/2014/main" id="{5C3A1B84-CB5B-DC98-7DA5-8FAF1E7A1BC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38" b="3038"/>
          <a:stretch/>
        </p:blipFill>
        <p:spPr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919077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C328FD2-C467-9ED1-1223-8F5D74856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891" y="3009053"/>
            <a:ext cx="4948258" cy="1786467"/>
          </a:xfrm>
        </p:spPr>
        <p:txBody>
          <a:bodyPr/>
          <a:lstStyle/>
          <a:p>
            <a:r>
              <a:rPr lang="en-US" dirty="0"/>
              <a:t>What does the term sustainability mean to you?</a:t>
            </a:r>
          </a:p>
        </p:txBody>
      </p:sp>
      <p:pic>
        <p:nvPicPr>
          <p:cNvPr id="5" name="Picture Placeholder 4" descr="Close-up of peacock feathers">
            <a:extLst>
              <a:ext uri="{FF2B5EF4-FFF2-40B4-BE49-F238E27FC236}">
                <a16:creationId xmlns:a16="http://schemas.microsoft.com/office/drawing/2014/main" id="{9D23B1F9-0E7C-5982-B795-2E41A6B39EC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/>
          <a:srcRect l="18353" r="18353"/>
          <a:stretch/>
        </p:blipFill>
        <p:spPr/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B1AF8C-E5B0-295D-88A6-261C60AE8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0</a:t>
            </a:r>
            <a:fld id="{8058A7CE-F400-7B46-9E16-10D36E8C32FD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525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A99A9F5-BB05-D21C-7988-A26F41AD3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94" y="103712"/>
            <a:ext cx="4357963" cy="1453896"/>
          </a:xfrm>
        </p:spPr>
        <p:txBody>
          <a:bodyPr/>
          <a:lstStyle/>
          <a:p>
            <a:r>
              <a:rPr lang="en-US" dirty="0"/>
              <a:t>Three pillars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A0AE3A-75AB-FCAE-09C5-07455CF6804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46888" y="1557608"/>
            <a:ext cx="4041648" cy="1062037"/>
          </a:xfrm>
        </p:spPr>
        <p:txBody>
          <a:bodyPr/>
          <a:lstStyle/>
          <a:p>
            <a:r>
              <a:rPr lang="en-US" dirty="0"/>
              <a:t>of sustainability</a:t>
            </a:r>
          </a:p>
        </p:txBody>
      </p:sp>
      <p:pic>
        <p:nvPicPr>
          <p:cNvPr id="22" name="Picture Placeholder 21" descr="White rectangle on top of green leaves">
            <a:extLst>
              <a:ext uri="{FF2B5EF4-FFF2-40B4-BE49-F238E27FC236}">
                <a16:creationId xmlns:a16="http://schemas.microsoft.com/office/drawing/2014/main" id="{51578C4F-0D3F-820D-E214-BAEFAC66AC73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9" r="109"/>
          <a:stretch/>
        </p:blipFill>
        <p:spPr/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8D57EAF-15CD-D1EB-AEA7-A2A339FEA171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r>
              <a:rPr lang="en-US" dirty="0"/>
              <a:t>0</a:t>
            </a:r>
            <a:fld id="{8058A7CE-F400-7B46-9E16-10D36E8C32FD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028" name="Picture 4" descr="What Are the Three Pillars of Sustainability?">
            <a:extLst>
              <a:ext uri="{FF2B5EF4-FFF2-40B4-BE49-F238E27FC236}">
                <a16:creationId xmlns:a16="http://schemas.microsoft.com/office/drawing/2014/main" id="{61D72471-BE79-0E7C-9D50-4A0A467B07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989" y="472672"/>
            <a:ext cx="6888023" cy="4605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E66153-9FE7-A311-C85A-6666C7433002}"/>
              </a:ext>
            </a:extLst>
          </p:cNvPr>
          <p:cNvSpPr txBox="1"/>
          <p:nvPr/>
        </p:nvSpPr>
        <p:spPr>
          <a:xfrm>
            <a:off x="246888" y="5343659"/>
            <a:ext cx="1015919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KaiTi" panose="02010609060101010101" pitchFamily="49" charset="-122"/>
                <a:cs typeface="Times New Roman" panose="02020603050405020304" pitchFamily="18" charset="0"/>
              </a:rPr>
              <a:t>Purvis, B. and Mao, Y. and Robinson, D. (2018) ‘Three pillars of sustainability: in search of conceptual origins’ </a:t>
            </a:r>
          </a:p>
          <a:p>
            <a:r>
              <a:rPr lang="en-GB" sz="16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KaiTi" panose="02010609060101010101" pitchFamily="49" charset="-122"/>
                <a:cs typeface="Times New Roman" panose="02020603050405020304" pitchFamily="18" charset="0"/>
              </a:rPr>
              <a:t>Sustainability science, </a:t>
            </a:r>
            <a:r>
              <a:rPr lang="en-GB" sz="1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KaiTi" panose="02010609060101010101" pitchFamily="49" charset="-122"/>
                <a:cs typeface="Times New Roman" panose="02020603050405020304" pitchFamily="18" charset="0"/>
              </a:rPr>
              <a:t>14(3), pp.681-695</a:t>
            </a:r>
            <a:endParaRPr lang="en-GB" sz="16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443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Close-up of green leaf with dewdrops all over&#10;">
            <a:extLst>
              <a:ext uri="{FF2B5EF4-FFF2-40B4-BE49-F238E27FC236}">
                <a16:creationId xmlns:a16="http://schemas.microsoft.com/office/drawing/2014/main" id="{568165E1-339D-11F5-3CA4-F29470C8059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37" b="137"/>
          <a:stretch/>
        </p:blipFill>
        <p:spPr>
          <a:xfrm>
            <a:off x="-2214880" y="0"/>
            <a:ext cx="6108192" cy="6858000"/>
          </a:xfr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B17EE7-4CB2-C7C8-DD12-8C96F070F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0</a:t>
            </a:r>
            <a:fld id="{8058A7CE-F400-7B46-9E16-10D36E8C32FD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E12B17-5500-B392-BE0F-3268C5B905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7686" y="441283"/>
            <a:ext cx="5975434" cy="5975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6004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1EAB2320-55A1-0F8E-71C6-96FC0D31F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736" y="320040"/>
            <a:ext cx="3557016" cy="1453896"/>
          </a:xfrm>
        </p:spPr>
        <p:txBody>
          <a:bodyPr/>
          <a:lstStyle/>
          <a:p>
            <a:r>
              <a:rPr lang="en-US" dirty="0"/>
              <a:t>Human impact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40621690-6225-28B5-3316-DB36FE0BCF8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73736" y="1773936"/>
            <a:ext cx="4041648" cy="1062037"/>
          </a:xfrm>
        </p:spPr>
        <p:txBody>
          <a:bodyPr/>
          <a:lstStyle/>
          <a:p>
            <a:r>
              <a:rPr lang="en-US" dirty="0"/>
              <a:t>How long have humans had an impact on the planet?</a:t>
            </a:r>
          </a:p>
        </p:txBody>
      </p:sp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8FAEB76B-FDD3-4572-F53B-DD23FA78DE5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ABC58B3-8F66-A02B-BDB5-A248A2CC01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6267" y="340360"/>
            <a:ext cx="7721627" cy="5681133"/>
          </a:xfrm>
          <a:prstGeom prst="rect">
            <a:avLst/>
          </a:prstGeom>
        </p:spPr>
      </p:pic>
      <p:pic>
        <p:nvPicPr>
          <p:cNvPr id="5122" name="Picture 2" descr="Tree diagram showing human evolution.">
            <a:extLst>
              <a:ext uri="{FF2B5EF4-FFF2-40B4-BE49-F238E27FC236}">
                <a16:creationId xmlns:a16="http://schemas.microsoft.com/office/drawing/2014/main" id="{F623B94F-5A13-8262-B8CD-6E38BC6BEE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6267" y="-63130"/>
            <a:ext cx="7721600" cy="698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0199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D96B25F-1BBC-028F-2886-86951B4AA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173" y="4838470"/>
            <a:ext cx="9719959" cy="2321900"/>
          </a:xfrm>
        </p:spPr>
        <p:txBody>
          <a:bodyPr/>
          <a:lstStyle/>
          <a:p>
            <a:r>
              <a:rPr lang="en-GB" sz="1600" dirty="0"/>
              <a:t>Horton, P., &amp; Horton, B. P. (2019). Re-defining sustainability: living in harmony with life on Earth. </a:t>
            </a:r>
            <a:r>
              <a:rPr lang="en-GB" sz="1600" i="1" dirty="0"/>
              <a:t>One Earth, </a:t>
            </a:r>
            <a:r>
              <a:rPr lang="en-GB" sz="1600" dirty="0"/>
              <a:t>1(1), pp. 86-94.  </a:t>
            </a:r>
            <a:br>
              <a:rPr lang="en-GB" sz="1400" dirty="0"/>
            </a:br>
            <a:br>
              <a:rPr lang="en-GB" sz="1400" dirty="0"/>
            </a:br>
            <a:endParaRPr lang="en-US" sz="1400" dirty="0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0A1E9B03-99B1-3B38-5B4C-BF744C2FAB3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6658C3-E6C6-94EE-54AB-9D05145476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0106" y="134944"/>
            <a:ext cx="8791787" cy="59863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8DF64E2-1C93-EAEA-2EAF-14D99F930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204" y="5615347"/>
            <a:ext cx="1131993" cy="1131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10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9963162-589F-7CDD-3D50-CA37C447EA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9293" y="139986"/>
            <a:ext cx="8995383" cy="63447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AEB2F61-B4B1-30DC-CF96-D97A8F72F239}"/>
              </a:ext>
            </a:extLst>
          </p:cNvPr>
          <p:cNvSpPr txBox="1"/>
          <p:nvPr/>
        </p:nvSpPr>
        <p:spPr>
          <a:xfrm>
            <a:off x="3044836" y="6484729"/>
            <a:ext cx="5449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https://www.youtube.com/watch?v=fACkb2u1ULY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414424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A2866D-4810-7C7E-67B0-6EFA3676538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2C69D3-F3A0-EAE3-B5FB-16C8CEF0C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989" y="745068"/>
            <a:ext cx="9960022" cy="5229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250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FF23EE3B-FA34-B7CE-CB1F-5577962F6E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3831" y="32459"/>
            <a:ext cx="8864338" cy="6825541"/>
          </a:xfrm>
          <a:prstGeom prst="rect">
            <a:avLst/>
          </a:prstGeom>
          <a:noFill/>
        </p:spPr>
      </p:pic>
      <p:sp>
        <p:nvSpPr>
          <p:cNvPr id="98" name="Slide Number Placeholder 97" hidden="1">
            <a:extLst>
              <a:ext uri="{FF2B5EF4-FFF2-40B4-BE49-F238E27FC236}">
                <a16:creationId xmlns:a16="http://schemas.microsoft.com/office/drawing/2014/main" id="{820AC3B6-8BC3-CF8D-1BA9-D7F24C3721E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347704" y="6181344"/>
            <a:ext cx="670560" cy="676656"/>
          </a:xfrm>
        </p:spPr>
        <p:txBody>
          <a:bodyPr/>
          <a:lstStyle/>
          <a:p>
            <a:pPr>
              <a:spcAft>
                <a:spcPts val="600"/>
              </a:spcAft>
            </a:pPr>
            <a:fld id="{8058A7CE-F400-7B46-9E16-10D36E8C32FD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634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82D1D-3534-ED81-E612-09B148ADD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736" y="-329862"/>
            <a:ext cx="3666744" cy="1453896"/>
          </a:xfrm>
        </p:spPr>
        <p:txBody>
          <a:bodyPr/>
          <a:lstStyle/>
          <a:p>
            <a:r>
              <a:rPr lang="en-GB" dirty="0"/>
              <a:t>Warming?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7FD964F-51D1-BCEE-7CE2-7DD82B197B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27435" y="794177"/>
            <a:ext cx="7523841" cy="5642881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579996-E735-9BB9-E10C-402C8F96ECC7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course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C0DCD8-2F53-3776-6B50-9B4396F7BE37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208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3A6C2-F14A-F84F-CF4E-2B5153E63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0773" y="-375919"/>
            <a:ext cx="5256105" cy="1572768"/>
          </a:xfrm>
        </p:spPr>
        <p:txBody>
          <a:bodyPr/>
          <a:lstStyle/>
          <a:p>
            <a:r>
              <a:rPr lang="en-GB" dirty="0"/>
              <a:t>Visible change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9386287A-1C3D-505F-A50F-F030514C1BD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0273" r="20273"/>
          <a:stretch>
            <a:fillRect/>
          </a:stretch>
        </p:blipFill>
        <p:spPr>
          <a:xfrm>
            <a:off x="238760" y="162797"/>
            <a:ext cx="3759200" cy="422065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6B1922-B5F6-F895-B6A8-B714B621C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course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216887-D932-05FE-F74C-B154516D1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4098" name="Picture 2" descr="Climate change devastating glaciers in French Alps">
            <a:extLst>
              <a:ext uri="{FF2B5EF4-FFF2-40B4-BE49-F238E27FC236}">
                <a16:creationId xmlns:a16="http://schemas.microsoft.com/office/drawing/2014/main" id="{8400BEDC-3F0F-0FA0-C97D-CE28C8251D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3548" y="4002342"/>
            <a:ext cx="3564156" cy="267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793E6D-9E31-532D-33BB-EF698080E9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1693" y="3856417"/>
            <a:ext cx="4351374" cy="28215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C881BA8-C619-A09B-E829-0006C28E5C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973" y="1286129"/>
            <a:ext cx="4351374" cy="2440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70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A3398-BF6F-02E2-4278-2F44D05DDC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1173" y="1575477"/>
            <a:ext cx="8141208" cy="1901952"/>
          </a:xfrm>
        </p:spPr>
        <p:txBody>
          <a:bodyPr/>
          <a:lstStyle/>
          <a:p>
            <a:r>
              <a:rPr lang="en-GB" b="0" i="0" dirty="0">
                <a:solidFill>
                  <a:schemeClr val="bg1">
                    <a:lumMod val="75000"/>
                  </a:schemeClr>
                </a:solidFill>
                <a:effectLst/>
                <a:latin typeface="Source Sans Pro" panose="020B0503030403020204" pitchFamily="34" charset="0"/>
              </a:rPr>
              <a:t>Cocks, S. and Simpson, S. (2015) ‘Anthropocentric and </a:t>
            </a:r>
            <a:r>
              <a:rPr lang="en-GB" b="0" i="0" dirty="0" err="1">
                <a:solidFill>
                  <a:schemeClr val="bg1">
                    <a:lumMod val="75000"/>
                  </a:schemeClr>
                </a:solidFill>
                <a:effectLst/>
                <a:latin typeface="Source Sans Pro" panose="020B0503030403020204" pitchFamily="34" charset="0"/>
              </a:rPr>
              <a:t>Ecocentric</a:t>
            </a:r>
            <a:r>
              <a:rPr lang="en-GB" b="0" i="0" dirty="0">
                <a:solidFill>
                  <a:schemeClr val="bg1">
                    <a:lumMod val="75000"/>
                  </a:schemeClr>
                </a:solidFill>
                <a:effectLst/>
                <a:latin typeface="Source Sans Pro" panose="020B0503030403020204" pitchFamily="34" charset="0"/>
              </a:rPr>
              <a:t>: An Application of Environmental Philosophy to Outdoor Recreation and Environmental Education’, </a:t>
            </a:r>
            <a:r>
              <a:rPr lang="en-GB" b="0" i="1" dirty="0">
                <a:solidFill>
                  <a:schemeClr val="bg1">
                    <a:lumMod val="75000"/>
                  </a:schemeClr>
                </a:solidFill>
                <a:effectLst/>
                <a:latin typeface="Source Sans Pro" panose="020B0503030403020204" pitchFamily="34" charset="0"/>
              </a:rPr>
              <a:t>The Journal of experiential education</a:t>
            </a:r>
            <a:r>
              <a:rPr lang="en-GB" b="0" i="0" dirty="0">
                <a:solidFill>
                  <a:schemeClr val="bg1">
                    <a:lumMod val="75000"/>
                  </a:schemeClr>
                </a:solidFill>
                <a:effectLst/>
                <a:latin typeface="Source Sans Pro" panose="020B0503030403020204" pitchFamily="34" charset="0"/>
              </a:rPr>
              <a:t>, 38(3), pp. 216–227.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8" name="Picture Placeholder 7" descr="School of gray fish">
            <a:extLst>
              <a:ext uri="{FF2B5EF4-FFF2-40B4-BE49-F238E27FC236}">
                <a16:creationId xmlns:a16="http://schemas.microsoft.com/office/drawing/2014/main" id="{F274C54A-B4F5-14C5-1B03-802F328AC246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38" b="138"/>
          <a:stretch/>
        </p:blipFill>
        <p:spPr/>
      </p:pic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DBC5633-94C2-A2F3-99F3-C5642E4F92D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BE948B2-5E42-C94D-965C-FD574187F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387" y="-260604"/>
            <a:ext cx="7727189" cy="1453896"/>
          </a:xfrm>
        </p:spPr>
        <p:txBody>
          <a:bodyPr/>
          <a:lstStyle/>
          <a:p>
            <a:r>
              <a:rPr lang="en-GB" sz="3600" dirty="0"/>
              <a:t>Can we shift our perspective?</a:t>
            </a:r>
          </a:p>
        </p:txBody>
      </p:sp>
    </p:spTree>
    <p:extLst>
      <p:ext uri="{BB962C8B-B14F-4D97-AF65-F5344CB8AC3E}">
        <p14:creationId xmlns:p14="http://schemas.microsoft.com/office/powerpoint/2010/main" val="32024176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Placeholder 44" descr="Chameleon on twigs&#10;">
            <a:extLst>
              <a:ext uri="{FF2B5EF4-FFF2-40B4-BE49-F238E27FC236}">
                <a16:creationId xmlns:a16="http://schemas.microsoft.com/office/drawing/2014/main" id="{D22FD467-11FE-0FB5-05CF-BDBA6A8CD845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2" r="62"/>
          <a:stretch/>
        </p:blipFill>
        <p:spPr>
          <a:xfrm>
            <a:off x="0" y="-544697"/>
            <a:ext cx="12192000" cy="2898648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5A2677F-E6B5-7D75-DE25-2A045F2CA4C1}"/>
              </a:ext>
            </a:extLst>
          </p:cNvPr>
          <p:cNvSpPr>
            <a:spLocks noGrp="1"/>
          </p:cNvSpPr>
          <p:nvPr>
            <p:ph type="sldNum" sz="quarter" idx="30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0CA11633-B507-C0F6-9F77-C5AE882294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8400" y="2486236"/>
            <a:ext cx="7315200" cy="4229100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77EE6480-58A0-57CB-3BD0-9EFC463AA2AD}"/>
              </a:ext>
            </a:extLst>
          </p:cNvPr>
          <p:cNvSpPr txBox="1"/>
          <p:nvPr/>
        </p:nvSpPr>
        <p:spPr>
          <a:xfrm flipH="1">
            <a:off x="208278" y="292387"/>
            <a:ext cx="55558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Eco mindset?</a:t>
            </a:r>
          </a:p>
        </p:txBody>
      </p:sp>
    </p:spTree>
    <p:extLst>
      <p:ext uri="{BB962C8B-B14F-4D97-AF65-F5344CB8AC3E}">
        <p14:creationId xmlns:p14="http://schemas.microsoft.com/office/powerpoint/2010/main" val="24770644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Thought outline">
            <a:extLst>
              <a:ext uri="{FF2B5EF4-FFF2-40B4-BE49-F238E27FC236}">
                <a16:creationId xmlns:a16="http://schemas.microsoft.com/office/drawing/2014/main" id="{A6B88D68-17A3-647D-7015-8DEC06F1F8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41650" y="374650"/>
            <a:ext cx="6108700" cy="6108700"/>
          </a:xfrm>
          <a:prstGeom prst="rect">
            <a:avLst/>
          </a:prstGeom>
        </p:spPr>
      </p:pic>
      <p:sp>
        <p:nvSpPr>
          <p:cNvPr id="3" name="Slide Number Placeholder 2" hidden="1">
            <a:extLst>
              <a:ext uri="{FF2B5EF4-FFF2-40B4-BE49-F238E27FC236}">
                <a16:creationId xmlns:a16="http://schemas.microsoft.com/office/drawing/2014/main" id="{FF3D15CA-7F4A-F0CD-B4C2-5A23D42941A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347704" y="6181344"/>
            <a:ext cx="670560" cy="676656"/>
          </a:xfrm>
        </p:spPr>
        <p:txBody>
          <a:bodyPr/>
          <a:lstStyle/>
          <a:p>
            <a:pPr>
              <a:spcAft>
                <a:spcPts val="600"/>
              </a:spcAft>
            </a:pPr>
            <a:fld id="{8058A7CE-F400-7B46-9E16-10D36E8C32FD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0C36FB-DA2C-6D4C-073F-E3FD7BEF8F6E}"/>
              </a:ext>
            </a:extLst>
          </p:cNvPr>
          <p:cNvSpPr txBox="1"/>
          <p:nvPr/>
        </p:nvSpPr>
        <p:spPr>
          <a:xfrm>
            <a:off x="5436524" y="1545412"/>
            <a:ext cx="234872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b="1" dirty="0"/>
              <a:t>How?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642542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F37B000-7C68-2328-370D-752EE4A6A74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z="2000" dirty="0">
                <a:hlinkClick r:id="rId2"/>
              </a:rPr>
              <a:t>https://sdgs.un.org/goals</a:t>
            </a:r>
            <a:r>
              <a:rPr lang="en-US" sz="2000" dirty="0"/>
              <a:t>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BB72E46-4FE2-9BA8-4614-7F285A26E1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590B2F-EE37-FD2C-CB7D-1C7F42C872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467" y="320955"/>
            <a:ext cx="9381066" cy="581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7058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2CDE38C-F974-11C3-70AD-DA36B06457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4E53BF-7A96-D90A-3ADF-B0B0FA0AED0F}"/>
              </a:ext>
            </a:extLst>
          </p:cNvPr>
          <p:cNvSpPr txBox="1"/>
          <p:nvPr/>
        </p:nvSpPr>
        <p:spPr>
          <a:xfrm>
            <a:off x="358986" y="6181344"/>
            <a:ext cx="796544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hlinkClick r:id="rId2"/>
              </a:rPr>
              <a:t>https://www.unesco.org/en/education/sustainable-development</a:t>
            </a:r>
            <a:r>
              <a:rPr lang="en-GB" sz="2000" dirty="0"/>
              <a:t> 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1E1667-B25D-91E7-8555-BEE086B841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6887" y="0"/>
            <a:ext cx="9078226" cy="5838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158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AE1A27-D611-BB67-92E6-41B534786F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24B51D-FBD2-D7B2-FD1A-ADAC0305E4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8866" y="1"/>
            <a:ext cx="8463416" cy="51409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CD82981-6A38-F6FE-E1F2-149518389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33" y="2397760"/>
            <a:ext cx="4318000" cy="431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46058AA-E098-F50F-3243-AD707165EB6F}"/>
              </a:ext>
            </a:extLst>
          </p:cNvPr>
          <p:cNvSpPr txBox="1"/>
          <p:nvPr/>
        </p:nvSpPr>
        <p:spPr>
          <a:xfrm>
            <a:off x="4286774" y="5586851"/>
            <a:ext cx="7560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https://www.futuregenerations.wales/about-us/future-generations-act/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763641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C37BC22-E019-21E6-4D88-1169BCC7A04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43176" y="5706808"/>
            <a:ext cx="11505647" cy="365125"/>
          </a:xfrm>
        </p:spPr>
        <p:txBody>
          <a:bodyPr/>
          <a:lstStyle/>
          <a:p>
            <a:r>
              <a:rPr lang="en-US" sz="1800" dirty="0">
                <a:hlinkClick r:id="rId2"/>
              </a:rPr>
              <a:t>https://www.unilever.com/files/92ui5egz/production/16cb778e4d31b81509dc5937001559f1f5c863ab.pdf</a:t>
            </a:r>
            <a:r>
              <a:rPr lang="en-US" sz="1800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607C71-8007-DAAC-5B38-E9576B9E17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6DAB36-08FA-1EB5-506D-2DECFEDD8E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75989"/>
            <a:ext cx="12196772" cy="5336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0935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Light bulb on green grass">
            <a:extLst>
              <a:ext uri="{FF2B5EF4-FFF2-40B4-BE49-F238E27FC236}">
                <a16:creationId xmlns:a16="http://schemas.microsoft.com/office/drawing/2014/main" id="{9469FF14-0821-B945-DFF2-A3F6817F91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312" r="20038" b="-1"/>
          <a:stretch/>
        </p:blipFill>
        <p:spPr>
          <a:xfrm>
            <a:off x="6782765" y="10"/>
            <a:ext cx="5409235" cy="6857989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2185416"/>
            <a:ext cx="6176356" cy="208483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500" dirty="0"/>
              <a:t>Adventure &amp;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29618586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8A52ABA-4F33-FDBE-5A5E-DAE77864BF8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course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0DD289-3CF5-B7F2-E231-12D5059BF7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777B3F-50E7-4B16-B893-BEDB751B48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2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9911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4236353-013E-2CBD-BAF5-83A20C9A060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7FAEE4-FDC7-CA8A-5701-BCE4CD222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121175">
            <a:off x="394701" y="959053"/>
            <a:ext cx="3619500" cy="1466850"/>
          </a:xfrm>
          <a:prstGeom prst="rect">
            <a:avLst/>
          </a:prstGeom>
        </p:spPr>
      </p:pic>
      <p:pic>
        <p:nvPicPr>
          <p:cNvPr id="1026" name="Picture 2" descr="Rapanui | Sustainable Clothing">
            <a:extLst>
              <a:ext uri="{FF2B5EF4-FFF2-40B4-BE49-F238E27FC236}">
                <a16:creationId xmlns:a16="http://schemas.microsoft.com/office/drawing/2014/main" id="{CE1E5C2E-3E31-0CDE-59A5-F71086B7DB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05022">
            <a:off x="6425150" y="4731969"/>
            <a:ext cx="5507154" cy="181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DC14C3-BF64-506E-8EBF-45CD5A5C93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69601">
            <a:off x="8281326" y="638403"/>
            <a:ext cx="3281709" cy="16240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57E546-CA0E-4015-61F6-B1CC03AC42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722" y="4682083"/>
            <a:ext cx="3823327" cy="19973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175C8F-422E-4E2C-1366-B48D7BC224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452814">
            <a:off x="4810125" y="239829"/>
            <a:ext cx="2571750" cy="17811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B87ABB-4ED1-BC51-FA79-23C68B74C6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17627">
            <a:off x="6727521" y="2749796"/>
            <a:ext cx="4762500" cy="9810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4E4C405-B35F-1A3C-B701-D23BB17644A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9852">
            <a:off x="2009948" y="2702161"/>
            <a:ext cx="3546954" cy="1856239"/>
          </a:xfrm>
          <a:prstGeom prst="rect">
            <a:avLst/>
          </a:prstGeom>
        </p:spPr>
      </p:pic>
      <p:pic>
        <p:nvPicPr>
          <p:cNvPr id="1028" name="Picture 4" descr="Prana (brand) - Wikipedia">
            <a:extLst>
              <a:ext uri="{FF2B5EF4-FFF2-40B4-BE49-F238E27FC236}">
                <a16:creationId xmlns:a16="http://schemas.microsoft.com/office/drawing/2014/main" id="{C358E7EE-CAAE-8FCB-FBDF-868B54B026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120" y="3446320"/>
            <a:ext cx="2013631" cy="151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42941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824" y="1517904"/>
            <a:ext cx="4416552" cy="1572768"/>
          </a:xfrm>
        </p:spPr>
        <p:txBody>
          <a:bodyPr anchor="b">
            <a:normAutofit/>
          </a:bodyPr>
          <a:lstStyle/>
          <a:p>
            <a:r>
              <a:rPr lang="en-GB" dirty="0"/>
              <a:t>Consuming adventure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617765" y="3429000"/>
            <a:ext cx="5279695" cy="2418127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600"/>
              </a:spcAft>
            </a:pPr>
            <a:r>
              <a:rPr lang="en-GB" sz="2000" dirty="0" err="1"/>
              <a:t>Disneyification</a:t>
            </a:r>
            <a:endParaRPr lang="en-GB" sz="2000" dirty="0"/>
          </a:p>
          <a:p>
            <a:pPr>
              <a:spcAft>
                <a:spcPts val="600"/>
              </a:spcAft>
            </a:pPr>
            <a:r>
              <a:rPr lang="en-GB" sz="2000" dirty="0" err="1"/>
              <a:t>Macdonaldisation</a:t>
            </a:r>
            <a:endParaRPr lang="en-GB" sz="2000" dirty="0"/>
          </a:p>
          <a:p>
            <a:pPr>
              <a:spcAft>
                <a:spcPts val="600"/>
              </a:spcAft>
            </a:pPr>
            <a:r>
              <a:rPr lang="en-GB" sz="2000" dirty="0"/>
              <a:t>Adventure in a Bun (Loynes, 1998)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r>
              <a:rPr lang="en-GB" sz="2800" b="1" dirty="0">
                <a:solidFill>
                  <a:srgbClr val="BD7B29"/>
                </a:solidFill>
              </a:rPr>
              <a:t>Is adventure just becoming another means of justifying consumption?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4B5705-1A40-DFC5-BCAA-AAAFEC742A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30" r="18045"/>
          <a:stretch/>
        </p:blipFill>
        <p:spPr>
          <a:xfrm>
            <a:off x="6630183" y="0"/>
            <a:ext cx="6501384" cy="6857990"/>
          </a:xfrm>
          <a:custGeom>
            <a:avLst/>
            <a:gdLst>
              <a:gd name="connsiteX0" fmla="*/ 5755419 w 6501384"/>
              <a:gd name="connsiteY0" fmla="*/ 6245920 h 6858000"/>
              <a:gd name="connsiteX1" fmla="*/ 5755419 w 6501384"/>
              <a:gd name="connsiteY1" fmla="*/ 6291639 h 6858000"/>
              <a:gd name="connsiteX2" fmla="*/ 6242504 w 6501384"/>
              <a:gd name="connsiteY2" fmla="*/ 6291639 h 6858000"/>
              <a:gd name="connsiteX3" fmla="*/ 6242504 w 6501384"/>
              <a:gd name="connsiteY3" fmla="*/ 6245920 h 6858000"/>
              <a:gd name="connsiteX4" fmla="*/ 0 w 6501384"/>
              <a:gd name="connsiteY4" fmla="*/ 0 h 6858000"/>
              <a:gd name="connsiteX5" fmla="*/ 6501384 w 6501384"/>
              <a:gd name="connsiteY5" fmla="*/ 0 h 6858000"/>
              <a:gd name="connsiteX6" fmla="*/ 6501384 w 6501384"/>
              <a:gd name="connsiteY6" fmla="*/ 6858000 h 6858000"/>
              <a:gd name="connsiteX7" fmla="*/ 0 w 650138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501384" h="6858000">
                <a:moveTo>
                  <a:pt x="5755419" y="6245920"/>
                </a:moveTo>
                <a:lnTo>
                  <a:pt x="5755419" y="6291639"/>
                </a:lnTo>
                <a:lnTo>
                  <a:pt x="6242504" y="6291639"/>
                </a:lnTo>
                <a:lnTo>
                  <a:pt x="6242504" y="6245920"/>
                </a:lnTo>
                <a:close/>
                <a:moveTo>
                  <a:pt x="0" y="0"/>
                </a:moveTo>
                <a:lnTo>
                  <a:pt x="6501384" y="0"/>
                </a:lnTo>
                <a:lnTo>
                  <a:pt x="6501384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53D2305-B46E-7C98-FC44-61C50C902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47704" y="6181344"/>
            <a:ext cx="670560" cy="676656"/>
          </a:xfrm>
        </p:spPr>
        <p:txBody>
          <a:bodyPr/>
          <a:lstStyle/>
          <a:p>
            <a:pPr>
              <a:spcAft>
                <a:spcPts val="600"/>
              </a:spcAft>
            </a:pPr>
            <a:fld id="{8058A7CE-F400-7B46-9E16-10D36E8C32FD}" type="slidenum">
              <a:rPr lang="en-US" smtClean="0"/>
              <a:pPr>
                <a:spcAft>
                  <a:spcPts val="600"/>
                </a:spcAft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0570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4236353-013E-2CBD-BAF5-83A20C9A060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7FAEE4-FDC7-CA8A-5701-BCE4CD222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121175">
            <a:off x="394701" y="959053"/>
            <a:ext cx="3619500" cy="1466850"/>
          </a:xfrm>
          <a:prstGeom prst="rect">
            <a:avLst/>
          </a:prstGeom>
        </p:spPr>
      </p:pic>
      <p:pic>
        <p:nvPicPr>
          <p:cNvPr id="1026" name="Picture 2" descr="Rapanui | Sustainable Clothing">
            <a:extLst>
              <a:ext uri="{FF2B5EF4-FFF2-40B4-BE49-F238E27FC236}">
                <a16:creationId xmlns:a16="http://schemas.microsoft.com/office/drawing/2014/main" id="{CE1E5C2E-3E31-0CDE-59A5-F71086B7DB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05022">
            <a:off x="6425150" y="4731969"/>
            <a:ext cx="5507154" cy="181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DC14C3-BF64-506E-8EBF-45CD5A5C93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69601">
            <a:off x="8281326" y="638403"/>
            <a:ext cx="3281709" cy="16240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57E546-CA0E-4015-61F6-B1CC03AC42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722" y="4682083"/>
            <a:ext cx="3823327" cy="19973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175C8F-422E-4E2C-1366-B48D7BC224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452814">
            <a:off x="4810125" y="239829"/>
            <a:ext cx="2571750" cy="17811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B87ABB-4ED1-BC51-FA79-23C68B74C6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17627">
            <a:off x="6727521" y="2749796"/>
            <a:ext cx="4762500" cy="9810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4E4C405-B35F-1A3C-B701-D23BB17644A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9852">
            <a:off x="2009948" y="2702161"/>
            <a:ext cx="3546954" cy="1856239"/>
          </a:xfrm>
          <a:prstGeom prst="rect">
            <a:avLst/>
          </a:prstGeom>
        </p:spPr>
      </p:pic>
      <p:pic>
        <p:nvPicPr>
          <p:cNvPr id="1028" name="Picture 4" descr="Prana (brand) - Wikipedia">
            <a:extLst>
              <a:ext uri="{FF2B5EF4-FFF2-40B4-BE49-F238E27FC236}">
                <a16:creationId xmlns:a16="http://schemas.microsoft.com/office/drawing/2014/main" id="{C358E7EE-CAAE-8FCB-FBDF-868B54B026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120" y="3446320"/>
            <a:ext cx="2013631" cy="151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20933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dventure Tourism Market Size, Growth | Global Industry Analysis, 2028">
            <a:extLst>
              <a:ext uri="{FF2B5EF4-FFF2-40B4-BE49-F238E27FC236}">
                <a16:creationId xmlns:a16="http://schemas.microsoft.com/office/drawing/2014/main" id="{5624A437-3ED2-6DDC-9D2C-E754257E28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6" b="4325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 hidden="1">
            <a:extLst>
              <a:ext uri="{FF2B5EF4-FFF2-40B4-BE49-F238E27FC236}">
                <a16:creationId xmlns:a16="http://schemas.microsoft.com/office/drawing/2014/main" id="{DC2F1DCF-133B-80F4-E17A-F7A1BBDD591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347704" y="6181344"/>
            <a:ext cx="670560" cy="676656"/>
          </a:xfrm>
        </p:spPr>
        <p:txBody>
          <a:bodyPr/>
          <a:lstStyle/>
          <a:p>
            <a:pPr>
              <a:spcAft>
                <a:spcPts val="600"/>
              </a:spcAft>
            </a:pPr>
            <a:fld id="{8058A7CE-F400-7B46-9E16-10D36E8C32FD}" type="slidenum">
              <a:rPr lang="en-US" smtClean="0"/>
              <a:pPr>
                <a:spcAft>
                  <a:spcPts val="600"/>
                </a:spcAft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2731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2800"/>
              <a:t>140,000 kg of trash in Mt. #Everest region - #litter problem is big in #mountains , @UN report shows way out: http://bit.ly/2gvbInn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2419" r="10597" b="-1"/>
          <a:stretch/>
        </p:blipFill>
        <p:spPr>
          <a:xfrm>
            <a:off x="838200" y="1825625"/>
            <a:ext cx="5181600" cy="4351338"/>
          </a:xfrm>
          <a:prstGeom prst="rect">
            <a:avLst/>
          </a:prstGeom>
          <a:noFill/>
        </p:spPr>
      </p:pic>
      <p:pic>
        <p:nvPicPr>
          <p:cNvPr id="6146" name="Picture 2" descr="Plan To Clear Everest Of Bodies, Trash | Mountain Planet">
            <a:extLst>
              <a:ext uri="{FF2B5EF4-FFF2-40B4-BE49-F238E27FC236}">
                <a16:creationId xmlns:a16="http://schemas.microsoft.com/office/drawing/2014/main" id="{926D9A1C-7DB3-81FC-E2F4-BFA8962ABD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" r="10332" b="-3"/>
          <a:stretch/>
        </p:blipFill>
        <p:spPr bwMode="auto">
          <a:xfrm>
            <a:off x="6172200" y="1825625"/>
            <a:ext cx="5181600" cy="435133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6151" name="Footer Placeholder 4">
            <a:extLst>
              <a:ext uri="{FF2B5EF4-FFF2-40B4-BE49-F238E27FC236}">
                <a16:creationId xmlns:a16="http://schemas.microsoft.com/office/drawing/2014/main" id="{84DE3865-4E3F-C6D6-CDB5-7502A6EC32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3736" y="6254496"/>
            <a:ext cx="41148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course title</a:t>
            </a:r>
          </a:p>
        </p:txBody>
      </p:sp>
      <p:sp>
        <p:nvSpPr>
          <p:cNvPr id="6153" name="Slide Number Placeholder 5">
            <a:extLst>
              <a:ext uri="{FF2B5EF4-FFF2-40B4-BE49-F238E27FC236}">
                <a16:creationId xmlns:a16="http://schemas.microsoft.com/office/drawing/2014/main" id="{FC084689-F152-EA89-C194-19830DFEA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47704" y="6181344"/>
            <a:ext cx="670560" cy="676656"/>
          </a:xfrm>
        </p:spPr>
        <p:txBody>
          <a:bodyPr/>
          <a:lstStyle/>
          <a:p>
            <a:pPr>
              <a:spcAft>
                <a:spcPts val="600"/>
              </a:spcAft>
            </a:pPr>
            <a:fld id="{8058A7CE-F400-7B46-9E16-10D36E8C32FD}" type="slidenum">
              <a:rPr lang="en-US" smtClean="0"/>
              <a:pPr>
                <a:spcAft>
                  <a:spcPts val="600"/>
                </a:spcAft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1102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0BF5A6B-8867-52EE-845E-0D4B23AEB0A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course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FCD6079-1732-332A-6A01-AE9872375B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2DB9FD-8913-38C2-8FAD-A48DC2E93F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8875"/>
            <a:ext cx="9161024" cy="68768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C32748-20DA-7B4F-2476-3BAACC4260D0}"/>
              </a:ext>
            </a:extLst>
          </p:cNvPr>
          <p:cNvSpPr txBox="1"/>
          <p:nvPr/>
        </p:nvSpPr>
        <p:spPr>
          <a:xfrm>
            <a:off x="9161024" y="1749564"/>
            <a:ext cx="32884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Adventure travel for Conservation?</a:t>
            </a:r>
          </a:p>
        </p:txBody>
      </p:sp>
      <p:pic>
        <p:nvPicPr>
          <p:cNvPr id="7" name="Graphic 6" descr="Airplane with solid fill">
            <a:extLst>
              <a:ext uri="{FF2B5EF4-FFF2-40B4-BE49-F238E27FC236}">
                <a16:creationId xmlns:a16="http://schemas.microsoft.com/office/drawing/2014/main" id="{7E02A4FF-1688-678D-997E-1B7AA33FC6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4297" y="74452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5864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78848E3-0F1F-D2B2-C34F-DCDFB87625B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173735" y="6254496"/>
            <a:ext cx="5740503" cy="365125"/>
          </a:xfrm>
        </p:spPr>
        <p:txBody>
          <a:bodyPr/>
          <a:lstStyle/>
          <a:p>
            <a:r>
              <a:rPr lang="en-US" sz="2400" b="1" dirty="0"/>
              <a:t>Post pandemic adventure boom…</a:t>
            </a:r>
            <a:endParaRPr lang="en-US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F41280-901C-7A09-7E46-EFF5A11C31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3074" name="Picture 2" descr="Welsh Adventures | Biking | Ziplines | Kayaking">
            <a:extLst>
              <a:ext uri="{FF2B5EF4-FFF2-40B4-BE49-F238E27FC236}">
                <a16:creationId xmlns:a16="http://schemas.microsoft.com/office/drawing/2014/main" id="{4FCF1C41-F133-B52C-D6A6-47721FB188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61775"/>
            <a:ext cx="1143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24593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A64C5AD-898E-5D22-4B92-33D0AE0D7FA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8058A7CE-F400-7B46-9E16-10D36E8C32FD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DB7A374-3069-A0CF-37E9-615DFC4F5B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96027"/>
            <a:ext cx="12192000" cy="576197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3A92219-68B4-E8D0-E880-997B2E8065D6}"/>
              </a:ext>
            </a:extLst>
          </p:cNvPr>
          <p:cNvSpPr txBox="1"/>
          <p:nvPr/>
        </p:nvSpPr>
        <p:spPr>
          <a:xfrm>
            <a:off x="379306" y="269799"/>
            <a:ext cx="46666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Surfing for wellbeing..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9071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"/>
            <a:ext cx="9144000" cy="492113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4482" y="3328041"/>
            <a:ext cx="7059917" cy="352995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328041"/>
            <a:ext cx="5377612" cy="412283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956262" y="282633"/>
            <a:ext cx="6288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If this is the problem…</a:t>
            </a:r>
          </a:p>
        </p:txBody>
      </p:sp>
    </p:spTree>
    <p:extLst>
      <p:ext uri="{BB962C8B-B14F-4D97-AF65-F5344CB8AC3E}">
        <p14:creationId xmlns:p14="http://schemas.microsoft.com/office/powerpoint/2010/main" val="38979897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F42D7EA-4ACE-6B90-30C4-7F4925D5BE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188C52-F305-3072-F0B2-AEABDE7428A1}"/>
              </a:ext>
            </a:extLst>
          </p:cNvPr>
          <p:cNvSpPr txBox="1"/>
          <p:nvPr/>
        </p:nvSpPr>
        <p:spPr>
          <a:xfrm>
            <a:off x="5472853" y="174398"/>
            <a:ext cx="297349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if we need an app to check if the water is clean…</a:t>
            </a:r>
          </a:p>
        </p:txBody>
      </p:sp>
    </p:spTree>
    <p:extLst>
      <p:ext uri="{BB962C8B-B14F-4D97-AF65-F5344CB8AC3E}">
        <p14:creationId xmlns:p14="http://schemas.microsoft.com/office/powerpoint/2010/main" val="20525888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01" y="0"/>
            <a:ext cx="9191798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155767" y="382385"/>
            <a:ext cx="7431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Is this the answer?</a:t>
            </a:r>
          </a:p>
        </p:txBody>
      </p:sp>
    </p:spTree>
    <p:extLst>
      <p:ext uri="{BB962C8B-B14F-4D97-AF65-F5344CB8AC3E}">
        <p14:creationId xmlns:p14="http://schemas.microsoft.com/office/powerpoint/2010/main" val="7528117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Placeholder 19" descr="Brown gilled mushrooms growing on a mossy tree trunk with some spiderwebs, viewed from below">
            <a:extLst>
              <a:ext uri="{FF2B5EF4-FFF2-40B4-BE49-F238E27FC236}">
                <a16:creationId xmlns:a16="http://schemas.microsoft.com/office/drawing/2014/main" id="{22AA3E2E-0153-71DC-7CB3-37C1F102C943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6" r="16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D4FD09F-6D6F-D1D8-4155-4CC4902DD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771" y="187646"/>
            <a:ext cx="6611112" cy="1453896"/>
          </a:xfrm>
        </p:spPr>
        <p:txBody>
          <a:bodyPr/>
          <a:lstStyle/>
          <a:p>
            <a:r>
              <a:rPr lang="en-US" dirty="0"/>
              <a:t>Contemporary Research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BED7EB02-3F30-CB54-4834-7AAAE5CEF0FE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r>
              <a:rPr lang="en-US" dirty="0"/>
              <a:t>12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9B8B059B-3E6C-2977-FABD-34B9A321D083}"/>
              </a:ext>
            </a:extLst>
          </p:cNvPr>
          <p:cNvSpPr txBox="1">
            <a:spLocks/>
          </p:cNvSpPr>
          <p:nvPr/>
        </p:nvSpPr>
        <p:spPr>
          <a:xfrm>
            <a:off x="406401" y="1770938"/>
            <a:ext cx="8696960" cy="53810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Positive outdoor teaching and learning experiences and sound pedagogical approaches undoubtedly have contributed towards an understanding of environmental sustainability (Prince, 2017, p161)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Outdoor adventure… facilitates reconnections to nature, offering potential wellbeing impacts and pro-environmental attitudes and behaviours… outdoor adventure activities… have potential implications for our understanding of, and engagement with, sustainability, mental health and wellbeing (Hanna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et al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2019, p1)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place-responsive pedagogies are derived from ongoing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attunements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reciprocally made by all participants to each other – educators, learners, and the more-than-human – and between the place of learning and these participants… these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attunements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emerge from socio-environmental processes and features of a place… (Lynch and Mannion, 2020, p1)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See: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Wattchow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, B. , and M. Brown (2011). 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 Pedagogy of Place: Outdoor Education for a Changing World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 . Clayton, Victoria: Monash University Publishing</a:t>
            </a:r>
          </a:p>
        </p:txBody>
      </p:sp>
    </p:spTree>
    <p:extLst>
      <p:ext uri="{BB962C8B-B14F-4D97-AF65-F5344CB8AC3E}">
        <p14:creationId xmlns:p14="http://schemas.microsoft.com/office/powerpoint/2010/main" val="19432268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9E12B17-5500-B392-BE0F-3268C5B905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270" y="441283"/>
            <a:ext cx="5975434" cy="597543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7AFD3F1-8A83-1888-B6E8-1D8C6C356F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94" y="441283"/>
            <a:ext cx="4855660" cy="3043336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8DE0A72C-7FEE-CC14-25AD-C520D6558B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357496" y="3786662"/>
            <a:ext cx="2630055" cy="2630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1643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41" y="562769"/>
            <a:ext cx="8229600" cy="57626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850900"/>
            <a:ext cx="8377200" cy="57947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Amprazis, A., &amp; Papadopoulou, P. (2020). Plant blindness: a faddish research interest or a substantive impediment to achieve sustainable development goals?.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Environmental Education Research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26(8), 1065-1087.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Dominicis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Fornara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Ganucci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Cancellieri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U.,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Twigger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-Ross, C., &amp;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Bonaiuto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M. (2015) “We are at risk, and so what? Place attachment, environmental risk perceptions and preventive coping behaviours”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Journal of Environmental Psychology, 43,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66–78. http://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/10.1016/j.jenvp.2015.05.010 </a:t>
            </a:r>
          </a:p>
          <a:p>
            <a:pPr marL="0" indent="0">
              <a:buNone/>
            </a:pP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Denzin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N. K., &amp; Lincoln, Y. S. (2011). “Introduction: The discipline and practice of qualitative research”. In N. K.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Denzin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&amp; Y. S. Lincoln (Eds.),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The Sage handbook of qualitative research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(pp. 1–20). Thousand Oaks, CA: Sage. </a:t>
            </a:r>
          </a:p>
          <a:p>
            <a:pPr marL="0" indent="0">
              <a:buNone/>
            </a:pPr>
            <a:r>
              <a:rPr lang="en-GB" sz="1500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Drexhage</a:t>
            </a:r>
            <a:r>
              <a:rPr lang="en-GB" sz="15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and Murphy, D., (2010) </a:t>
            </a:r>
            <a:r>
              <a:rPr lang="en-GB" sz="15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development: from </a:t>
            </a:r>
            <a:r>
              <a:rPr lang="en-GB" sz="15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Brundtland</a:t>
            </a:r>
            <a:r>
              <a:rPr lang="en-GB" sz="15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Rio 2012 </a:t>
            </a:r>
            <a:r>
              <a:rPr lang="en-GB" sz="15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Background paper prepared for consideration by the High Level Panel on Global Sustainability at its first meeting 19 September 2010.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Galvin, K.  and Prendergast, M. (Eds.) (2016)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Poetic Inquiry II – Seeing, Caring, Understanding: Using Poetry as and for Inquiry,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Rotterdam: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Sense publishing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Hanna, P.,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Wijesinghe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Paliatsos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I., Walker, C., Adams, M., &amp;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Kimbu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A. (2019). Active engagement with nature: outdoor adventure tourism, sustainability and wellbeing.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Journal of Sustainable Tourism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Hart, C.  (2009). 'Quo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vadis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? The capability space and new directions for the philosophy of educational research',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Studies in Philosophy and Education,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28(5), 391-402. 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7084375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6124" y="611612"/>
            <a:ext cx="6752585" cy="857424"/>
          </a:xfrm>
        </p:spPr>
        <p:txBody>
          <a:bodyPr/>
          <a:lstStyle/>
          <a:p>
            <a:r>
              <a:rPr lang="en-GB" dirty="0"/>
              <a:t>References continued…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8208" y="1259175"/>
            <a:ext cx="8588415" cy="548639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Hill, A. (2012) “Developing approaches to outdoor education that promote sustainability education”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Australian Journal of Outdoor Education,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16(1),15-27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Jackson, T. (2015) 	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Flourishing within limits	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http://www.thenexusnetwork.org/wp-content/uploads/2015/09/CUSP-Nexus-conference-Nov-2015_TimJackson.pdf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[accessed on 23 November 2019]</a:t>
            </a: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Loynes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 (1998). Adventure in a bun. Journal of Experiential Education, 21(1), 35-39.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Lynch, J.,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Mannion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G. (2020). Place-responsive Pedagogies in the Anthropocene: Attuning with the more-than-human.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Environmental Education Research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1-15.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van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Manen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M. (1995) “On the Epistemology of Reflective Practice.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” Teachers and Teaching: Theory and Practice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 (1): 33–50. 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Mulligan, M. (2018)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An Introduction to Sustainability,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Oxford: Routledge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Nicol, R. (2014) “Fostering environmental action through outdoor education.”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Educational Action Research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22:1, 39-56, DOI: 10.1080/09650792.2013.854174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Prince, H. E. (2017). Outdoor experiences and sustainability.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adventure education and outdoor learning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17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(2), 161-171.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KaiTi" panose="02010609060101010101" pitchFamily="49" charset="-122"/>
                <a:cs typeface="Times New Roman" panose="02020603050405020304" pitchFamily="18" charset="0"/>
              </a:rPr>
              <a:t>Purvis, B. and Mao, Y. and Robinson, D. (2018) ‘Three pillars of sustainability: in search of conceptual origins’ </a:t>
            </a:r>
            <a:r>
              <a:rPr lang="en-GB" sz="1400" i="1" dirty="0">
                <a:effectLst/>
                <a:latin typeface="Arial" panose="020B0604020202020204" pitchFamily="34" charset="0"/>
                <a:ea typeface="KaiTi" panose="02010609060101010101" pitchFamily="49" charset="-122"/>
                <a:cs typeface="Times New Roman" panose="02020603050405020304" pitchFamily="18" charset="0"/>
              </a:rPr>
              <a:t>Sustainability science, </a:t>
            </a:r>
            <a:r>
              <a:rPr lang="en-GB" sz="1400" dirty="0">
                <a:effectLst/>
                <a:latin typeface="Arial" panose="020B0604020202020204" pitchFamily="34" charset="0"/>
                <a:ea typeface="KaiTi" panose="02010609060101010101" pitchFamily="49" charset="-122"/>
                <a:cs typeface="Times New Roman" panose="02020603050405020304" pitchFamily="18" charset="0"/>
              </a:rPr>
              <a:t>14(3), pp.681-695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Ryan, D.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Deci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E.. (2000) “Self-determination theory and the facilitation of intrinsic motivation, social development, and well-being”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American Psychology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55:68–78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Scott, K. (2012)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Measuring Wellbeing: Towards sustainability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London: Routledge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Sen A. (1999)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Development as Freedom.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New York: Knopf 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Thomsen C. (2013) Sustainability (World Commission on Environment and Development Definition). In: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Idowu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S.O.,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Capaldi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N.,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Zu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L., Gupta A.D.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eds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) Encyclopedia of Corporate Social Responsibility. Springer, Berlin, Heidelberg. https://doi.org/10.1007/978-3-642-28036-8_531</a:t>
            </a:r>
          </a:p>
          <a:p>
            <a:pPr marL="0" indent="0">
              <a:buNone/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Twigger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-Ross,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C.,Brooks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Papadopoulou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L. Orr, P.,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Sadauskis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R., Coke, A.,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Simcock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Stirling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A. and Walker, G. (2015)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Community resilience to climate change: an evidence review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Joseph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Rowntree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Foundation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Wales We Want, (2015)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The Wellbeing and Future Generations Wales Act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http://thewaleswewant.co.uk/about/well-being-future-generations-wales-act-2015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[accessed 01 December 2019]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World Commission on Environment and Development (1987).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Our common future.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Oxford: Oxford University Press</a:t>
            </a:r>
          </a:p>
          <a:p>
            <a:pPr marL="0" indent="0">
              <a:buNone/>
            </a:pPr>
            <a:endParaRPr lang="en-US" sz="1800" i="1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025858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4">
      <a:dk1>
        <a:srgbClr val="000000"/>
      </a:dk1>
      <a:lt1>
        <a:srgbClr val="FFFFFF"/>
      </a:lt1>
      <a:dk2>
        <a:srgbClr val="1C4C3C"/>
      </a:dk2>
      <a:lt2>
        <a:srgbClr val="E7E6E6"/>
      </a:lt2>
      <a:accent1>
        <a:srgbClr val="8FA971"/>
      </a:accent1>
      <a:accent2>
        <a:srgbClr val="345496"/>
      </a:accent2>
      <a:accent3>
        <a:srgbClr val="BD7B28"/>
      </a:accent3>
      <a:accent4>
        <a:srgbClr val="00698A"/>
      </a:accent4>
      <a:accent5>
        <a:srgbClr val="648260"/>
      </a:accent5>
      <a:accent6>
        <a:srgbClr val="F1EAE0"/>
      </a:accent6>
      <a:hlink>
        <a:srgbClr val="1B4C3C"/>
      </a:hlink>
      <a:folHlink>
        <a:srgbClr val="BD7B27"/>
      </a:folHlink>
    </a:clrScheme>
    <a:fontScheme name="Custom 14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-Course-Presentation__Win32_SW_v15" id="{2C9DFD55-A638-4F93-8FB2-21CFF204D143}" vid="{DA5D547E-0C12-4C38-92D7-DC23D24655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065AE5F-E0C7-443C-9CED-36FB3B770C7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0B385D8-F902-4922-8FBA-406E7ED219F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6D66DFBA-374C-41C2-B90E-F32A24B2E9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Nature course presentation</Template>
  <TotalTime>0</TotalTime>
  <Words>1319</Words>
  <Application>Microsoft Office PowerPoint</Application>
  <PresentationFormat>Widescreen</PresentationFormat>
  <Paragraphs>98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Arial</vt:lpstr>
      <vt:lpstr>Avenir Next LT Pro</vt:lpstr>
      <vt:lpstr>Calibri</vt:lpstr>
      <vt:lpstr>Century Gothic</vt:lpstr>
      <vt:lpstr>Sabon Next LT</vt:lpstr>
      <vt:lpstr>Source Sans Pro</vt:lpstr>
      <vt:lpstr>Wingdings 3</vt:lpstr>
      <vt:lpstr>Office Theme</vt:lpstr>
      <vt:lpstr>A question of sustainability</vt:lpstr>
      <vt:lpstr>What does the term sustainability mean to you?</vt:lpstr>
      <vt:lpstr>Three pillars </vt:lpstr>
      <vt:lpstr>PowerPoint Presentation</vt:lpstr>
      <vt:lpstr>Human impact</vt:lpstr>
      <vt:lpstr>Horton, P., &amp; Horton, B. P. (2019). Re-defining sustainability: living in harmony with life on Earth. One Earth, 1(1), pp. 86-94.    </vt:lpstr>
      <vt:lpstr>PowerPoint Presentation</vt:lpstr>
      <vt:lpstr>PowerPoint Presentation</vt:lpstr>
      <vt:lpstr>PowerPoint Presentation</vt:lpstr>
      <vt:lpstr>Warming?</vt:lpstr>
      <vt:lpstr>Visible change</vt:lpstr>
      <vt:lpstr>Can we shift our perspective?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Adventure &amp; sustainability</vt:lpstr>
      <vt:lpstr>PowerPoint Presentation</vt:lpstr>
      <vt:lpstr>PowerPoint Presentation</vt:lpstr>
      <vt:lpstr>Consuming adventure</vt:lpstr>
      <vt:lpstr>PowerPoint Presentation</vt:lpstr>
      <vt:lpstr>PowerPoint Presentation</vt:lpstr>
      <vt:lpstr>140,000 kg of trash in Mt. #Everest region - #litter problem is big in #mountains , @UN report shows way out: http://bit.ly/2gvbInn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Contemporary Research</vt:lpstr>
      <vt:lpstr>PowerPoint Presentation</vt:lpstr>
      <vt:lpstr>References </vt:lpstr>
      <vt:lpstr>References continued…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question of sustainability</dc:title>
  <dc:creator>Jonathan Haylock</dc:creator>
  <cp:lastModifiedBy>Jonathan Haylock</cp:lastModifiedBy>
  <cp:revision>1</cp:revision>
  <dcterms:created xsi:type="dcterms:W3CDTF">2023-02-08T14:17:17Z</dcterms:created>
  <dcterms:modified xsi:type="dcterms:W3CDTF">2023-02-09T22:45:33Z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