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 id="2147483660" r:id="rId5"/>
  </p:sldMasterIdLst>
  <p:notesMasterIdLst>
    <p:notesMasterId r:id="rId34"/>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0" r:id="rId29"/>
    <p:sldId id="281" r:id="rId30"/>
    <p:sldId id="282" r:id="rId31"/>
    <p:sldId id="283" r:id="rId32"/>
    <p:sldId id="279" r:id="rId33"/>
  </p:sldIdLst>
  <p:sldSz cx="9144000" cy="5143500" type="screen16x9"/>
  <p:notesSz cx="6858000" cy="9144000"/>
  <p:embeddedFontLst>
    <p:embeddedFont>
      <p:font typeface="Calibri" panose="020F0502020204030204" pitchFamily="34" charset="0"/>
      <p:regular r:id="rId35"/>
      <p:bold r:id="rId36"/>
      <p:italic r:id="rId37"/>
      <p:boldItalic r:id="rId38"/>
    </p:embeddedFont>
    <p:embeddedFont>
      <p:font typeface="Garamond" panose="02020404030301010803" pitchFamily="18" charset="0"/>
      <p:regular r:id="rId39"/>
      <p:bold r:id="rId40"/>
      <p:italic r:id="rId41"/>
    </p:embeddedFont>
    <p:embeddedFont>
      <p:font typeface="Georgia" panose="02040502050405020303" pitchFamily="18" charset="0"/>
      <p:regular r:id="rId42"/>
      <p:bold r:id="rId43"/>
      <p:italic r:id="rId44"/>
      <p:boldItalic r:id="rId45"/>
    </p:embeddedFont>
    <p:embeddedFont>
      <p:font typeface="Montserrat" panose="00000500000000000000" pitchFamily="2" charset="0"/>
      <p:regular r:id="rId46"/>
      <p:bold r:id="rId47"/>
      <p:italic r:id="rId48"/>
      <p:boldItalic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0" roundtripDataSignature="AMtx7mjJkwEadmeQrptXMRsJ9edXAcs+F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80" y="30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5.fntdata"/><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font" Target="fonts/font13.fntdata"/><Relationship Id="rId50" Type="http://customschemas.google.com/relationships/presentationmetadata" Target="metadata"/><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4.fntdata"/><Relationship Id="rId46" Type="http://schemas.openxmlformats.org/officeDocument/2006/relationships/font" Target="fonts/font12.fntdata"/><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font" Target="fonts/font7.fntdata"/><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font" Target="fonts/font11.fntdata"/><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font" Target="fonts/font2.fntdata"/><Relationship Id="rId49" Type="http://schemas.openxmlformats.org/officeDocument/2006/relationships/font" Target="fonts/font15.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10.fntdata"/><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font" Target="fonts/font14.fntdata"/><Relationship Id="rId8" Type="http://schemas.openxmlformats.org/officeDocument/2006/relationships/slide" Target="slides/slide3.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Bruce_Highway"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Queensland" TargetMode="External"/><Relationship Id="rId5" Type="http://schemas.openxmlformats.org/officeDocument/2006/relationships/hyperlink" Target="https://en.wikipedia.org/wiki/Bundaberg_Region" TargetMode="External"/><Relationship Id="rId4" Type="http://schemas.openxmlformats.org/officeDocument/2006/relationships/hyperlink" Target="https://en.wikipedia.org/wiki/Apple_Tree_Creek,_Queensland"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0" name="Google Shape;15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2: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3: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5" name="Google Shape;16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Most of us here, were not born as yet and so we heard about the world war from our grandparents and during various classes at school. </a:t>
            </a:r>
            <a:endParaRPr/>
          </a:p>
        </p:txBody>
      </p:sp>
      <p:sp>
        <p:nvSpPr>
          <p:cNvPr id="173" name="Google Shape;17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4</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181" name="Google Shape;1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5</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We had fighters who fought for the country WW1. Some made survived, while others lost their lives in the batle. </a:t>
            </a:r>
            <a:endParaRPr/>
          </a:p>
        </p:txBody>
      </p:sp>
      <p:sp>
        <p:nvSpPr>
          <p:cNvPr id="190" name="Google Shape;19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8: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Location:</a:t>
            </a:r>
            <a:r>
              <a:rPr lang="en" u="sng" strike="noStrike">
                <a:solidFill>
                  <a:schemeClr val="hlink"/>
                </a:solidFill>
                <a:hlinkClick r:id="rId3"/>
              </a:rPr>
              <a:t>Bruce Highway</a:t>
            </a:r>
            <a:r>
              <a:rPr lang="en"/>
              <a:t>, </a:t>
            </a:r>
            <a:r>
              <a:rPr lang="en" u="sng" strike="noStrike">
                <a:solidFill>
                  <a:schemeClr val="hlink"/>
                </a:solidFill>
                <a:hlinkClick r:id="rId4"/>
              </a:rPr>
              <a:t>Apple Tree Creek</a:t>
            </a:r>
            <a:r>
              <a:rPr lang="en"/>
              <a:t>, </a:t>
            </a:r>
            <a:r>
              <a:rPr lang="en" u="sng" strike="noStrike">
                <a:solidFill>
                  <a:schemeClr val="hlink"/>
                </a:solidFill>
                <a:hlinkClick r:id="rId5"/>
              </a:rPr>
              <a:t>Bundaberg Region</a:t>
            </a:r>
            <a:r>
              <a:rPr lang="en"/>
              <a:t>, </a:t>
            </a:r>
            <a:r>
              <a:rPr lang="en" u="sng" strike="noStrike">
                <a:solidFill>
                  <a:schemeClr val="hlink"/>
                </a:solidFill>
                <a:hlinkClick r:id="rId6"/>
              </a:rPr>
              <a:t>Queensland</a:t>
            </a:r>
            <a:r>
              <a:rPr lang="en"/>
              <a:t>, Australia. Built1921</a:t>
            </a:r>
            <a:endParaRPr/>
          </a:p>
        </p:txBody>
      </p:sp>
      <p:sp>
        <p:nvSpPr>
          <p:cNvPr id="210" name="Google Shape;21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9</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
              <a:t>Unveiled 4 July 1925. Location: </a:t>
            </a:r>
            <a:r>
              <a:rPr lang="en" u="none" strike="noStrike">
                <a:solidFill>
                  <a:srgbClr val="0645AD"/>
                </a:solidFill>
              </a:rPr>
              <a:t>Victoria Park</a:t>
            </a:r>
            <a:r>
              <a:rPr lang="en"/>
              <a:t>, </a:t>
            </a:r>
            <a:r>
              <a:rPr lang="en" u="none" strike="noStrike">
                <a:solidFill>
                  <a:srgbClr val="0645AD"/>
                </a:solidFill>
              </a:rPr>
              <a:t>Leicester</a:t>
            </a:r>
            <a:r>
              <a:rPr lang="en"/>
              <a:t>, England</a:t>
            </a:r>
            <a:endParaRPr/>
          </a:p>
          <a:p>
            <a:pPr marL="0" lvl="0" indent="0" algn="l" rtl="0">
              <a:lnSpc>
                <a:spcPct val="100000"/>
              </a:lnSpc>
              <a:spcBef>
                <a:spcPts val="0"/>
              </a:spcBef>
              <a:spcAft>
                <a:spcPts val="0"/>
              </a:spcAft>
              <a:buSzPts val="1100"/>
              <a:buNone/>
            </a:pPr>
            <a:endParaRPr/>
          </a:p>
        </p:txBody>
      </p:sp>
      <p:sp>
        <p:nvSpPr>
          <p:cNvPr id="218" name="Google Shape;21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10</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5" name="Google Shape;22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2: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2" name="Google Shape;23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3: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8" name="Google Shape;23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4: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5" name="Google Shape;245;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15: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1" name="Google Shape;25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6: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6" name="Google Shape;2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7: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3" name="Google Shape;26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8: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2" name="Google Shape;27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279" name="Google Shape;279;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19</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20: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4" name="Google Shape;284;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0" name="Google Shape;29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
              <a:t>I PERSONALLY DIDN’T EVEN KNOW THAT PEACE MEMORIAL HALL WAS CREATED BECAUSE OF WW2 UNTIL I DID RESEARCH FOR THIS ASSIGNMENT.</a:t>
            </a:r>
            <a:endParaRPr/>
          </a:p>
          <a:p>
            <a:pPr marL="0" lvl="0" indent="0" algn="l" rtl="0">
              <a:lnSpc>
                <a:spcPct val="100000"/>
              </a:lnSpc>
              <a:spcBef>
                <a:spcPts val="0"/>
              </a:spcBef>
              <a:spcAft>
                <a:spcPts val="0"/>
              </a:spcAft>
              <a:buSzPts val="1100"/>
              <a:buNone/>
            </a:pPr>
            <a:endParaRPr/>
          </a:p>
        </p:txBody>
      </p:sp>
      <p:sp>
        <p:nvSpPr>
          <p:cNvPr id="291" name="Google Shape;29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21</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22: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8" name="Google Shape;29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5" name="Google Shape;305;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565601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24: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0" name="Google Shape;31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0"/>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5" name="Google Shape;15;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3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8" name="Google Shape;18;p3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9" name="Google Shape;19;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3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3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3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3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3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3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35"/>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3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36"/>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3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3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3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3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38"/>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3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59"/>
        <p:cNvGrpSpPr/>
        <p:nvPr/>
      </p:nvGrpSpPr>
      <p:grpSpPr>
        <a:xfrm>
          <a:off x="0" y="0"/>
          <a:ext cx="0" cy="0"/>
          <a:chOff x="0" y="0"/>
          <a:chExt cx="0" cy="0"/>
        </a:xfrm>
      </p:grpSpPr>
      <p:sp>
        <p:nvSpPr>
          <p:cNvPr id="60" name="Google Shape;60;p28"/>
          <p:cNvSpPr/>
          <p:nvPr/>
        </p:nvSpPr>
        <p:spPr>
          <a:xfrm>
            <a:off x="0" y="0"/>
            <a:ext cx="9144000" cy="5143500"/>
          </a:xfrm>
          <a:prstGeom prst="rect">
            <a:avLst/>
          </a:prstGeom>
          <a:solidFill>
            <a:srgbClr val="595959"/>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61" name="Google Shape;61;p28"/>
          <p:cNvSpPr/>
          <p:nvPr/>
        </p:nvSpPr>
        <p:spPr>
          <a:xfrm>
            <a:off x="980903" y="950797"/>
            <a:ext cx="7182197" cy="3230963"/>
          </a:xfrm>
          <a:prstGeom prst="rect">
            <a:avLst/>
          </a:prstGeom>
          <a:solidFill>
            <a:schemeClr val="lt1"/>
          </a:solidFill>
          <a:ln>
            <a:noFill/>
          </a:ln>
          <a:effectLst>
            <a:outerShdw blurRad="50800" algn="ctr" rotWithShape="0">
              <a:srgbClr val="000000">
                <a:alpha val="65098"/>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28"/>
          <p:cNvSpPr/>
          <p:nvPr/>
        </p:nvSpPr>
        <p:spPr>
          <a:xfrm>
            <a:off x="1085851" y="1058711"/>
            <a:ext cx="6972300" cy="3026077"/>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28"/>
          <p:cNvSpPr/>
          <p:nvPr/>
        </p:nvSpPr>
        <p:spPr>
          <a:xfrm>
            <a:off x="3851910" y="950797"/>
            <a:ext cx="1440180" cy="548640"/>
          </a:xfrm>
          <a:prstGeom prst="rect">
            <a:avLst/>
          </a:prstGeom>
          <a:solidFill>
            <a:schemeClr val="accent1"/>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4" name="Google Shape;64;p28"/>
          <p:cNvGrpSpPr/>
          <p:nvPr/>
        </p:nvGrpSpPr>
        <p:grpSpPr>
          <a:xfrm>
            <a:off x="3937635" y="950797"/>
            <a:ext cx="1268730" cy="461951"/>
            <a:chOff x="5250180" y="1267730"/>
            <a:chExt cx="1691640" cy="615934"/>
          </a:xfrm>
        </p:grpSpPr>
        <p:cxnSp>
          <p:nvCxnSpPr>
            <p:cNvPr id="65" name="Google Shape;65;p28"/>
            <p:cNvCxnSpPr/>
            <p:nvPr/>
          </p:nvCxnSpPr>
          <p:spPr>
            <a:xfrm>
              <a:off x="525018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66" name="Google Shape;66;p28"/>
            <p:cNvCxnSpPr/>
            <p:nvPr/>
          </p:nvCxnSpPr>
          <p:spPr>
            <a:xfrm>
              <a:off x="694182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67" name="Google Shape;67;p28"/>
            <p:cNvCxnSpPr/>
            <p:nvPr/>
          </p:nvCxnSpPr>
          <p:spPr>
            <a:xfrm>
              <a:off x="5250180" y="1883664"/>
              <a:ext cx="1691640" cy="0"/>
            </a:xfrm>
            <a:prstGeom prst="straightConnector1">
              <a:avLst/>
            </a:prstGeom>
            <a:solidFill>
              <a:srgbClr val="262626"/>
            </a:solidFill>
            <a:ln w="9525" cap="flat" cmpd="sng">
              <a:solidFill>
                <a:srgbClr val="FFFFFF"/>
              </a:solidFill>
              <a:prstDash val="solid"/>
              <a:miter lim="800000"/>
              <a:headEnd type="none" w="sm" len="sm"/>
              <a:tailEnd type="none" w="sm" len="sm"/>
            </a:ln>
          </p:spPr>
        </p:cxnSp>
      </p:grpSp>
      <p:sp>
        <p:nvSpPr>
          <p:cNvPr id="68" name="Google Shape;68;p28"/>
          <p:cNvSpPr txBox="1">
            <a:spLocks noGrp="1"/>
          </p:cNvSpPr>
          <p:nvPr>
            <p:ph type="ctrTitle"/>
          </p:nvPr>
        </p:nvSpPr>
        <p:spPr>
          <a:xfrm>
            <a:off x="1221827" y="1683622"/>
            <a:ext cx="6700347" cy="1827924"/>
          </a:xfrm>
          <a:prstGeom prst="rect">
            <a:avLst/>
          </a:prstGeom>
          <a:noFill/>
          <a:ln>
            <a:noFill/>
          </a:ln>
        </p:spPr>
        <p:txBody>
          <a:bodyPr spcFirstLastPara="1" wrap="square" lIns="68575" tIns="34275" rIns="68575" bIns="34275" anchor="ctr" anchorCtr="0">
            <a:normAutofit/>
          </a:bodyPr>
          <a:lstStyle>
            <a:lvl1pPr lvl="0" algn="ctr">
              <a:lnSpc>
                <a:spcPct val="83000"/>
              </a:lnSpc>
              <a:spcBef>
                <a:spcPts val="0"/>
              </a:spcBef>
              <a:spcAft>
                <a:spcPts val="0"/>
              </a:spcAft>
              <a:buClr>
                <a:srgbClr val="262626"/>
              </a:buClr>
              <a:buSzPts val="5100"/>
              <a:buFont typeface="Avenir"/>
              <a:buNone/>
              <a:defRPr sz="5100" b="0" cap="none">
                <a:solidFill>
                  <a:srgbClr val="262626"/>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9" name="Google Shape;69;p28"/>
          <p:cNvSpPr txBox="1">
            <a:spLocks noGrp="1"/>
          </p:cNvSpPr>
          <p:nvPr>
            <p:ph type="subTitle" idx="1"/>
          </p:nvPr>
        </p:nvSpPr>
        <p:spPr>
          <a:xfrm>
            <a:off x="1221826" y="3511546"/>
            <a:ext cx="6702634" cy="342901"/>
          </a:xfrm>
          <a:prstGeom prst="rect">
            <a:avLst/>
          </a:prstGeom>
          <a:noFill/>
          <a:ln>
            <a:noFill/>
          </a:ln>
        </p:spPr>
        <p:txBody>
          <a:bodyPr spcFirstLastPara="1" wrap="square" lIns="68575" tIns="34275" rIns="68575" bIns="34275" anchor="t" anchorCtr="0">
            <a:normAutofit/>
          </a:bodyPr>
          <a:lstStyle>
            <a:lvl1pPr lvl="0" algn="ctr">
              <a:lnSpc>
                <a:spcPct val="110000"/>
              </a:lnSpc>
              <a:spcBef>
                <a:spcPts val="0"/>
              </a:spcBef>
              <a:spcAft>
                <a:spcPts val="0"/>
              </a:spcAft>
              <a:buSzPts val="1400"/>
              <a:buNone/>
              <a:defRPr sz="1400">
                <a:solidFill>
                  <a:srgbClr val="0C0C0C"/>
                </a:solidFill>
              </a:defRPr>
            </a:lvl1pPr>
            <a:lvl2pPr lvl="1" algn="ctr">
              <a:lnSpc>
                <a:spcPct val="100000"/>
              </a:lnSpc>
              <a:spcBef>
                <a:spcPts val="400"/>
              </a:spcBef>
              <a:spcAft>
                <a:spcPts val="0"/>
              </a:spcAft>
              <a:buSzPts val="1200"/>
              <a:buNone/>
              <a:defRPr sz="1200"/>
            </a:lvl2pPr>
            <a:lvl3pPr lvl="2" algn="ctr">
              <a:lnSpc>
                <a:spcPct val="100000"/>
              </a:lnSpc>
              <a:spcBef>
                <a:spcPts val="400"/>
              </a:spcBef>
              <a:spcAft>
                <a:spcPts val="0"/>
              </a:spcAft>
              <a:buSzPts val="1200"/>
              <a:buNone/>
              <a:defRPr sz="1200"/>
            </a:lvl3pPr>
            <a:lvl4pPr lvl="3" algn="ctr">
              <a:lnSpc>
                <a:spcPct val="100000"/>
              </a:lnSpc>
              <a:spcBef>
                <a:spcPts val="400"/>
              </a:spcBef>
              <a:spcAft>
                <a:spcPts val="0"/>
              </a:spcAft>
              <a:buSzPts val="1200"/>
              <a:buNone/>
              <a:defRPr sz="1200"/>
            </a:lvl4pPr>
            <a:lvl5pPr lvl="4" algn="ctr">
              <a:lnSpc>
                <a:spcPct val="100000"/>
              </a:lnSpc>
              <a:spcBef>
                <a:spcPts val="400"/>
              </a:spcBef>
              <a:spcAft>
                <a:spcPts val="0"/>
              </a:spcAft>
              <a:buSzPts val="1200"/>
              <a:buNone/>
              <a:defRPr sz="1200"/>
            </a:lvl5pPr>
            <a:lvl6pPr lvl="5" algn="ctr">
              <a:lnSpc>
                <a:spcPct val="100000"/>
              </a:lnSpc>
              <a:spcBef>
                <a:spcPts val="400"/>
              </a:spcBef>
              <a:spcAft>
                <a:spcPts val="0"/>
              </a:spcAft>
              <a:buSzPts val="1200"/>
              <a:buNone/>
              <a:defRPr sz="1200"/>
            </a:lvl6pPr>
            <a:lvl7pPr lvl="6" algn="ctr">
              <a:lnSpc>
                <a:spcPct val="100000"/>
              </a:lnSpc>
              <a:spcBef>
                <a:spcPts val="400"/>
              </a:spcBef>
              <a:spcAft>
                <a:spcPts val="0"/>
              </a:spcAft>
              <a:buSzPts val="1200"/>
              <a:buNone/>
              <a:defRPr sz="1200"/>
            </a:lvl7pPr>
            <a:lvl8pPr lvl="7" algn="ctr">
              <a:lnSpc>
                <a:spcPct val="100000"/>
              </a:lnSpc>
              <a:spcBef>
                <a:spcPts val="400"/>
              </a:spcBef>
              <a:spcAft>
                <a:spcPts val="0"/>
              </a:spcAft>
              <a:buSzPts val="1200"/>
              <a:buNone/>
              <a:defRPr sz="1200"/>
            </a:lvl8pPr>
            <a:lvl9pPr lvl="8" algn="ctr">
              <a:lnSpc>
                <a:spcPct val="100000"/>
              </a:lnSpc>
              <a:spcBef>
                <a:spcPts val="400"/>
              </a:spcBef>
              <a:spcAft>
                <a:spcPts val="0"/>
              </a:spcAft>
              <a:buSzPts val="1200"/>
              <a:buNone/>
              <a:defRPr sz="1200"/>
            </a:lvl9pPr>
          </a:lstStyle>
          <a:p>
            <a:endParaRPr/>
          </a:p>
        </p:txBody>
      </p:sp>
      <p:sp>
        <p:nvSpPr>
          <p:cNvPr id="70" name="Google Shape;70;p28"/>
          <p:cNvSpPr txBox="1">
            <a:spLocks noGrp="1"/>
          </p:cNvSpPr>
          <p:nvPr>
            <p:ph type="dt" idx="10"/>
          </p:nvPr>
        </p:nvSpPr>
        <p:spPr>
          <a:xfrm>
            <a:off x="3989070" y="1005942"/>
            <a:ext cx="1165860" cy="364159"/>
          </a:xfrm>
          <a:prstGeom prst="rect">
            <a:avLst/>
          </a:prstGeom>
          <a:noFill/>
          <a:ln>
            <a:noFill/>
          </a:ln>
        </p:spPr>
        <p:txBody>
          <a:bodyPr spcFirstLastPara="1" wrap="square" lIns="68575" tIns="34275" rIns="68575" bIns="34275" anchor="b" anchorCtr="0">
            <a:noAutofit/>
          </a:bodyPr>
          <a:lstStyle>
            <a:lvl1pPr lvl="0" algn="ctr">
              <a:lnSpc>
                <a:spcPct val="100000"/>
              </a:lnSpc>
              <a:spcBef>
                <a:spcPts val="0"/>
              </a:spcBef>
              <a:spcAft>
                <a:spcPts val="0"/>
              </a:spcAft>
              <a:buSzPts val="1100"/>
              <a:buNone/>
              <a:defRPr sz="1000">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1" name="Google Shape;71;p28"/>
          <p:cNvSpPr txBox="1">
            <a:spLocks noGrp="1"/>
          </p:cNvSpPr>
          <p:nvPr>
            <p:ph type="ftr" idx="11"/>
          </p:nvPr>
        </p:nvSpPr>
        <p:spPr>
          <a:xfrm>
            <a:off x="1221825" y="3883056"/>
            <a:ext cx="4297721" cy="17145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28"/>
          <p:cNvSpPr txBox="1">
            <a:spLocks noGrp="1"/>
          </p:cNvSpPr>
          <p:nvPr>
            <p:ph type="sldNum" idx="12"/>
          </p:nvPr>
        </p:nvSpPr>
        <p:spPr>
          <a:xfrm>
            <a:off x="6455190" y="3883056"/>
            <a:ext cx="1466985" cy="17145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3"/>
        <p:cNvGrpSpPr/>
        <p:nvPr/>
      </p:nvGrpSpPr>
      <p:grpSpPr>
        <a:xfrm>
          <a:off x="0" y="0"/>
          <a:ext cx="0" cy="0"/>
          <a:chOff x="0" y="0"/>
          <a:chExt cx="0" cy="0"/>
        </a:xfrm>
      </p:grpSpPr>
      <p:sp>
        <p:nvSpPr>
          <p:cNvPr id="74" name="Google Shape;74;p29"/>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5" name="Google Shape;75;p29"/>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76" name="Google Shape;76;p29"/>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7" name="Google Shape;77;p29"/>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8" name="Google Shape;78;p29"/>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79"/>
        <p:cNvGrpSpPr/>
        <p:nvPr/>
      </p:nvGrpSpPr>
      <p:grpSpPr>
        <a:xfrm>
          <a:off x="0" y="0"/>
          <a:ext cx="0" cy="0"/>
          <a:chOff x="0" y="0"/>
          <a:chExt cx="0" cy="0"/>
        </a:xfrm>
      </p:grpSpPr>
      <p:sp>
        <p:nvSpPr>
          <p:cNvPr id="80" name="Google Shape;80;p40"/>
          <p:cNvSpPr/>
          <p:nvPr/>
        </p:nvSpPr>
        <p:spPr>
          <a:xfrm>
            <a:off x="0" y="0"/>
            <a:ext cx="9144000" cy="5143500"/>
          </a:xfrm>
          <a:prstGeom prst="rect">
            <a:avLst/>
          </a:prstGeom>
          <a:solidFill>
            <a:srgbClr val="595959"/>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81" name="Google Shape;81;p40"/>
          <p:cNvSpPr/>
          <p:nvPr/>
        </p:nvSpPr>
        <p:spPr>
          <a:xfrm>
            <a:off x="980903" y="950797"/>
            <a:ext cx="7182197" cy="3230963"/>
          </a:xfrm>
          <a:prstGeom prst="rect">
            <a:avLst/>
          </a:prstGeom>
          <a:solidFill>
            <a:schemeClr val="lt1"/>
          </a:solidFill>
          <a:ln>
            <a:noFill/>
          </a:ln>
          <a:effectLst>
            <a:outerShdw blurRad="50800" algn="ctr" rotWithShape="0">
              <a:srgbClr val="000000">
                <a:alpha val="65098"/>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40"/>
          <p:cNvSpPr/>
          <p:nvPr/>
        </p:nvSpPr>
        <p:spPr>
          <a:xfrm>
            <a:off x="1085851" y="1058711"/>
            <a:ext cx="6972300" cy="3026077"/>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40"/>
          <p:cNvSpPr/>
          <p:nvPr/>
        </p:nvSpPr>
        <p:spPr>
          <a:xfrm>
            <a:off x="3851910" y="950797"/>
            <a:ext cx="1440180" cy="548640"/>
          </a:xfrm>
          <a:prstGeom prst="rect">
            <a:avLst/>
          </a:prstGeom>
          <a:solidFill>
            <a:schemeClr val="accent2"/>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40"/>
          <p:cNvSpPr txBox="1">
            <a:spLocks noGrp="1"/>
          </p:cNvSpPr>
          <p:nvPr>
            <p:ph type="title"/>
          </p:nvPr>
        </p:nvSpPr>
        <p:spPr>
          <a:xfrm>
            <a:off x="1221867" y="1706374"/>
            <a:ext cx="6700266" cy="1805171"/>
          </a:xfrm>
          <a:prstGeom prst="rect">
            <a:avLst/>
          </a:prstGeom>
          <a:noFill/>
          <a:ln>
            <a:noFill/>
          </a:ln>
        </p:spPr>
        <p:txBody>
          <a:bodyPr spcFirstLastPara="1" wrap="square" lIns="68575" tIns="34275" rIns="68575" bIns="34275" anchor="ctr" anchorCtr="0">
            <a:normAutofit/>
          </a:bodyPr>
          <a:lstStyle>
            <a:lvl1pPr lvl="0" algn="ctr">
              <a:lnSpc>
                <a:spcPct val="83000"/>
              </a:lnSpc>
              <a:spcBef>
                <a:spcPts val="0"/>
              </a:spcBef>
              <a:spcAft>
                <a:spcPts val="0"/>
              </a:spcAft>
              <a:buClr>
                <a:srgbClr val="262626"/>
              </a:buClr>
              <a:buSzPts val="5100"/>
              <a:buFont typeface="Avenir"/>
              <a:buNone/>
              <a:defRPr sz="5100" cap="none">
                <a:solidFill>
                  <a:srgbClr val="262626"/>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grpSp>
        <p:nvGrpSpPr>
          <p:cNvPr id="85" name="Google Shape;85;p40"/>
          <p:cNvGrpSpPr/>
          <p:nvPr/>
        </p:nvGrpSpPr>
        <p:grpSpPr>
          <a:xfrm>
            <a:off x="3937635" y="950797"/>
            <a:ext cx="1268730" cy="461951"/>
            <a:chOff x="5250180" y="1267730"/>
            <a:chExt cx="1691640" cy="615934"/>
          </a:xfrm>
        </p:grpSpPr>
        <p:cxnSp>
          <p:nvCxnSpPr>
            <p:cNvPr id="86" name="Google Shape;86;p40"/>
            <p:cNvCxnSpPr/>
            <p:nvPr/>
          </p:nvCxnSpPr>
          <p:spPr>
            <a:xfrm>
              <a:off x="525018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87" name="Google Shape;87;p40"/>
            <p:cNvCxnSpPr/>
            <p:nvPr/>
          </p:nvCxnSpPr>
          <p:spPr>
            <a:xfrm>
              <a:off x="694182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88" name="Google Shape;88;p40"/>
            <p:cNvCxnSpPr/>
            <p:nvPr/>
          </p:nvCxnSpPr>
          <p:spPr>
            <a:xfrm>
              <a:off x="5250180" y="1883664"/>
              <a:ext cx="1691640" cy="0"/>
            </a:xfrm>
            <a:prstGeom prst="straightConnector1">
              <a:avLst/>
            </a:prstGeom>
            <a:solidFill>
              <a:srgbClr val="262626"/>
            </a:solidFill>
            <a:ln w="9525" cap="flat" cmpd="sng">
              <a:solidFill>
                <a:srgbClr val="FFFFFF"/>
              </a:solidFill>
              <a:prstDash val="solid"/>
              <a:miter lim="800000"/>
              <a:headEnd type="none" w="sm" len="sm"/>
              <a:tailEnd type="none" w="sm" len="sm"/>
            </a:ln>
          </p:spPr>
        </p:cxnSp>
      </p:grpSp>
      <p:sp>
        <p:nvSpPr>
          <p:cNvPr id="89" name="Google Shape;89;p40"/>
          <p:cNvSpPr txBox="1">
            <a:spLocks noGrp="1"/>
          </p:cNvSpPr>
          <p:nvPr>
            <p:ph type="body" idx="1"/>
          </p:nvPr>
        </p:nvSpPr>
        <p:spPr>
          <a:xfrm>
            <a:off x="1221867" y="3511547"/>
            <a:ext cx="6704838" cy="342900"/>
          </a:xfrm>
          <a:prstGeom prst="rect">
            <a:avLst/>
          </a:prstGeom>
          <a:noFill/>
          <a:ln>
            <a:noFill/>
          </a:ln>
        </p:spPr>
        <p:txBody>
          <a:bodyPr spcFirstLastPara="1" wrap="square" lIns="68575" tIns="34275" rIns="68575" bIns="34275" anchor="t" anchorCtr="0">
            <a:normAutofit/>
          </a:bodyPr>
          <a:lstStyle>
            <a:lvl1pPr marL="457200" lvl="0" indent="-228600" algn="ctr">
              <a:lnSpc>
                <a:spcPct val="110000"/>
              </a:lnSpc>
              <a:spcBef>
                <a:spcPts val="700"/>
              </a:spcBef>
              <a:spcAft>
                <a:spcPts val="0"/>
              </a:spcAft>
              <a:buSzPts val="1400"/>
              <a:buNone/>
              <a:defRPr sz="1400">
                <a:solidFill>
                  <a:srgbClr val="0C0C0C"/>
                </a:solidFill>
              </a:defRPr>
            </a:lvl1pPr>
            <a:lvl2pPr marL="914400" lvl="1" indent="-228600" algn="l">
              <a:lnSpc>
                <a:spcPct val="100000"/>
              </a:lnSpc>
              <a:spcBef>
                <a:spcPts val="400"/>
              </a:spcBef>
              <a:spcAft>
                <a:spcPts val="0"/>
              </a:spcAft>
              <a:buSzPts val="1200"/>
              <a:buNone/>
              <a:defRPr sz="1200">
                <a:solidFill>
                  <a:srgbClr val="888888"/>
                </a:solidFill>
              </a:defRPr>
            </a:lvl2pPr>
            <a:lvl3pPr marL="1371600" lvl="2" indent="-228600" algn="l">
              <a:lnSpc>
                <a:spcPct val="100000"/>
              </a:lnSpc>
              <a:spcBef>
                <a:spcPts val="400"/>
              </a:spcBef>
              <a:spcAft>
                <a:spcPts val="0"/>
              </a:spcAft>
              <a:buSzPts val="1200"/>
              <a:buNone/>
              <a:defRPr sz="1200">
                <a:solidFill>
                  <a:srgbClr val="888888"/>
                </a:solidFill>
              </a:defRPr>
            </a:lvl3pPr>
            <a:lvl4pPr marL="1828800" lvl="3" indent="-228600" algn="l">
              <a:lnSpc>
                <a:spcPct val="100000"/>
              </a:lnSpc>
              <a:spcBef>
                <a:spcPts val="400"/>
              </a:spcBef>
              <a:spcAft>
                <a:spcPts val="0"/>
              </a:spcAft>
              <a:buSzPts val="1100"/>
              <a:buNone/>
              <a:defRPr sz="1100">
                <a:solidFill>
                  <a:srgbClr val="888888"/>
                </a:solidFill>
              </a:defRPr>
            </a:lvl4pPr>
            <a:lvl5pPr marL="2286000" lvl="4" indent="-228600" algn="l">
              <a:lnSpc>
                <a:spcPct val="100000"/>
              </a:lnSpc>
              <a:spcBef>
                <a:spcPts val="400"/>
              </a:spcBef>
              <a:spcAft>
                <a:spcPts val="0"/>
              </a:spcAft>
              <a:buSzPts val="1100"/>
              <a:buNone/>
              <a:defRPr sz="1100">
                <a:solidFill>
                  <a:srgbClr val="888888"/>
                </a:solidFill>
              </a:defRPr>
            </a:lvl5pPr>
            <a:lvl6pPr marL="2743200" lvl="5" indent="-228600" algn="l">
              <a:lnSpc>
                <a:spcPct val="100000"/>
              </a:lnSpc>
              <a:spcBef>
                <a:spcPts val="400"/>
              </a:spcBef>
              <a:spcAft>
                <a:spcPts val="0"/>
              </a:spcAft>
              <a:buSzPts val="1100"/>
              <a:buNone/>
              <a:defRPr sz="1100">
                <a:solidFill>
                  <a:srgbClr val="888888"/>
                </a:solidFill>
              </a:defRPr>
            </a:lvl6pPr>
            <a:lvl7pPr marL="3200400" lvl="6" indent="-228600" algn="l">
              <a:lnSpc>
                <a:spcPct val="100000"/>
              </a:lnSpc>
              <a:spcBef>
                <a:spcPts val="400"/>
              </a:spcBef>
              <a:spcAft>
                <a:spcPts val="0"/>
              </a:spcAft>
              <a:buSzPts val="1100"/>
              <a:buNone/>
              <a:defRPr sz="1100">
                <a:solidFill>
                  <a:srgbClr val="888888"/>
                </a:solidFill>
              </a:defRPr>
            </a:lvl7pPr>
            <a:lvl8pPr marL="3657600" lvl="7" indent="-228600" algn="l">
              <a:lnSpc>
                <a:spcPct val="100000"/>
              </a:lnSpc>
              <a:spcBef>
                <a:spcPts val="400"/>
              </a:spcBef>
              <a:spcAft>
                <a:spcPts val="0"/>
              </a:spcAft>
              <a:buSzPts val="1100"/>
              <a:buNone/>
              <a:defRPr sz="1100">
                <a:solidFill>
                  <a:srgbClr val="888888"/>
                </a:solidFill>
              </a:defRPr>
            </a:lvl8pPr>
            <a:lvl9pPr marL="4114800" lvl="8" indent="-228600" algn="l">
              <a:lnSpc>
                <a:spcPct val="100000"/>
              </a:lnSpc>
              <a:spcBef>
                <a:spcPts val="400"/>
              </a:spcBef>
              <a:spcAft>
                <a:spcPts val="0"/>
              </a:spcAft>
              <a:buSzPts val="1100"/>
              <a:buNone/>
              <a:defRPr sz="1100">
                <a:solidFill>
                  <a:srgbClr val="888888"/>
                </a:solidFill>
              </a:defRPr>
            </a:lvl9pPr>
          </a:lstStyle>
          <a:p>
            <a:endParaRPr/>
          </a:p>
        </p:txBody>
      </p:sp>
      <p:sp>
        <p:nvSpPr>
          <p:cNvPr id="90" name="Google Shape;90;p40"/>
          <p:cNvSpPr txBox="1">
            <a:spLocks noGrp="1"/>
          </p:cNvSpPr>
          <p:nvPr>
            <p:ph type="dt" idx="10"/>
          </p:nvPr>
        </p:nvSpPr>
        <p:spPr>
          <a:xfrm>
            <a:off x="3989070" y="1008377"/>
            <a:ext cx="1165860" cy="374086"/>
          </a:xfrm>
          <a:prstGeom prst="rect">
            <a:avLst/>
          </a:prstGeom>
          <a:noFill/>
          <a:ln>
            <a:noFill/>
          </a:ln>
        </p:spPr>
        <p:txBody>
          <a:bodyPr spcFirstLastPara="1" wrap="square" lIns="68575" tIns="34275" rIns="68575" bIns="34275" anchor="b" anchorCtr="0">
            <a:noAutofit/>
          </a:bodyPr>
          <a:lstStyle>
            <a:lvl1pPr lvl="0" algn="ctr">
              <a:lnSpc>
                <a:spcPct val="100000"/>
              </a:lnSpc>
              <a:spcBef>
                <a:spcPts val="0"/>
              </a:spcBef>
              <a:spcAft>
                <a:spcPts val="0"/>
              </a:spcAft>
              <a:buSzPts val="1100"/>
              <a:buNone/>
              <a:defRPr sz="1000">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1" name="Google Shape;91;p40"/>
          <p:cNvSpPr txBox="1">
            <a:spLocks noGrp="1"/>
          </p:cNvSpPr>
          <p:nvPr>
            <p:ph type="ftr" idx="11"/>
          </p:nvPr>
        </p:nvSpPr>
        <p:spPr>
          <a:xfrm>
            <a:off x="1221868" y="3883056"/>
            <a:ext cx="4245101" cy="17145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2" name="Google Shape;92;p40"/>
          <p:cNvSpPr txBox="1">
            <a:spLocks noGrp="1"/>
          </p:cNvSpPr>
          <p:nvPr>
            <p:ph type="sldNum" idx="12"/>
          </p:nvPr>
        </p:nvSpPr>
        <p:spPr>
          <a:xfrm>
            <a:off x="6453378" y="3883056"/>
            <a:ext cx="1468754" cy="17145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93"/>
        <p:cNvGrpSpPr/>
        <p:nvPr/>
      </p:nvGrpSpPr>
      <p:grpSpPr>
        <a:xfrm>
          <a:off x="0" y="0"/>
          <a:ext cx="0" cy="0"/>
          <a:chOff x="0" y="0"/>
          <a:chExt cx="0" cy="0"/>
        </a:xfrm>
      </p:grpSpPr>
      <p:sp>
        <p:nvSpPr>
          <p:cNvPr id="94" name="Google Shape;94;p4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5" name="Google Shape;95;p41"/>
          <p:cNvSpPr txBox="1">
            <a:spLocks noGrp="1"/>
          </p:cNvSpPr>
          <p:nvPr>
            <p:ph type="body" idx="1"/>
          </p:nvPr>
        </p:nvSpPr>
        <p:spPr>
          <a:xfrm>
            <a:off x="800100" y="1577340"/>
            <a:ext cx="3497580" cy="281178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96" name="Google Shape;96;p41"/>
          <p:cNvSpPr txBox="1">
            <a:spLocks noGrp="1"/>
          </p:cNvSpPr>
          <p:nvPr>
            <p:ph type="body" idx="2"/>
          </p:nvPr>
        </p:nvSpPr>
        <p:spPr>
          <a:xfrm>
            <a:off x="4846320" y="1577340"/>
            <a:ext cx="3497580" cy="281178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97" name="Google Shape;97;p41"/>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8" name="Google Shape;98;p41"/>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9" name="Google Shape;99;p41"/>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00"/>
        <p:cNvGrpSpPr/>
        <p:nvPr/>
      </p:nvGrpSpPr>
      <p:grpSpPr>
        <a:xfrm>
          <a:off x="0" y="0"/>
          <a:ext cx="0" cy="0"/>
          <a:chOff x="0" y="0"/>
          <a:chExt cx="0" cy="0"/>
        </a:xfrm>
      </p:grpSpPr>
      <p:sp>
        <p:nvSpPr>
          <p:cNvPr id="101" name="Google Shape;101;p42"/>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2" name="Google Shape;102;p42"/>
          <p:cNvSpPr txBox="1">
            <a:spLocks noGrp="1"/>
          </p:cNvSpPr>
          <p:nvPr>
            <p:ph type="body" idx="1"/>
          </p:nvPr>
        </p:nvSpPr>
        <p:spPr>
          <a:xfrm>
            <a:off x="802386" y="1555751"/>
            <a:ext cx="3497580" cy="480060"/>
          </a:xfrm>
          <a:prstGeom prst="rect">
            <a:avLst/>
          </a:prstGeom>
          <a:noFill/>
          <a:ln>
            <a:noFill/>
          </a:ln>
        </p:spPr>
        <p:txBody>
          <a:bodyPr spcFirstLastPara="1" wrap="square" lIns="68575" tIns="34275" rIns="68575" bIns="34275" anchor="ctr" anchorCtr="0">
            <a:normAutofit/>
          </a:bodyPr>
          <a:lstStyle>
            <a:lvl1pPr marL="457200" lvl="0" indent="-228600" algn="l">
              <a:lnSpc>
                <a:spcPct val="110000"/>
              </a:lnSpc>
              <a:spcBef>
                <a:spcPts val="0"/>
              </a:spcBef>
              <a:spcAft>
                <a:spcPts val="0"/>
              </a:spcAft>
              <a:buSzPts val="1400"/>
              <a:buNone/>
              <a:defRPr sz="1400" b="1" i="0">
                <a:solidFill>
                  <a:schemeClr val="dk1"/>
                </a:solidFill>
                <a:latin typeface="Avenir"/>
                <a:ea typeface="Avenir"/>
                <a:cs typeface="Avenir"/>
                <a:sym typeface="Avenir"/>
              </a:defRPr>
            </a:lvl1pPr>
            <a:lvl2pPr marL="914400" lvl="1" indent="-228600" algn="l">
              <a:lnSpc>
                <a:spcPct val="100000"/>
              </a:lnSpc>
              <a:spcBef>
                <a:spcPts val="400"/>
              </a:spcBef>
              <a:spcAft>
                <a:spcPts val="0"/>
              </a:spcAft>
              <a:buSzPts val="1400"/>
              <a:buNone/>
              <a:defRPr sz="1400" b="1"/>
            </a:lvl2pPr>
            <a:lvl3pPr marL="1371600" lvl="2" indent="-228600" algn="l">
              <a:lnSpc>
                <a:spcPct val="100000"/>
              </a:lnSpc>
              <a:spcBef>
                <a:spcPts val="400"/>
              </a:spcBef>
              <a:spcAft>
                <a:spcPts val="0"/>
              </a:spcAft>
              <a:buSzPts val="1400"/>
              <a:buNone/>
              <a:defRPr sz="1400" b="1"/>
            </a:lvl3pPr>
            <a:lvl4pPr marL="1828800" lvl="3" indent="-228600" algn="l">
              <a:lnSpc>
                <a:spcPct val="100000"/>
              </a:lnSpc>
              <a:spcBef>
                <a:spcPts val="400"/>
              </a:spcBef>
              <a:spcAft>
                <a:spcPts val="0"/>
              </a:spcAft>
              <a:buSzPts val="1200"/>
              <a:buNone/>
              <a:defRPr sz="1200" b="1"/>
            </a:lvl4pPr>
            <a:lvl5pPr marL="2286000" lvl="4" indent="-228600" algn="l">
              <a:lnSpc>
                <a:spcPct val="100000"/>
              </a:lnSpc>
              <a:spcBef>
                <a:spcPts val="400"/>
              </a:spcBef>
              <a:spcAft>
                <a:spcPts val="0"/>
              </a:spcAft>
              <a:buSzPts val="1200"/>
              <a:buNone/>
              <a:defRPr sz="1200" b="1"/>
            </a:lvl5pPr>
            <a:lvl6pPr marL="2743200" lvl="5" indent="-228600" algn="l">
              <a:lnSpc>
                <a:spcPct val="100000"/>
              </a:lnSpc>
              <a:spcBef>
                <a:spcPts val="400"/>
              </a:spcBef>
              <a:spcAft>
                <a:spcPts val="0"/>
              </a:spcAft>
              <a:buSzPts val="1200"/>
              <a:buNone/>
              <a:defRPr sz="1200" b="1"/>
            </a:lvl6pPr>
            <a:lvl7pPr marL="3200400" lvl="6" indent="-228600" algn="l">
              <a:lnSpc>
                <a:spcPct val="100000"/>
              </a:lnSpc>
              <a:spcBef>
                <a:spcPts val="400"/>
              </a:spcBef>
              <a:spcAft>
                <a:spcPts val="0"/>
              </a:spcAft>
              <a:buSzPts val="1200"/>
              <a:buNone/>
              <a:defRPr sz="1200" b="1"/>
            </a:lvl7pPr>
            <a:lvl8pPr marL="3657600" lvl="7" indent="-228600" algn="l">
              <a:lnSpc>
                <a:spcPct val="100000"/>
              </a:lnSpc>
              <a:spcBef>
                <a:spcPts val="400"/>
              </a:spcBef>
              <a:spcAft>
                <a:spcPts val="0"/>
              </a:spcAft>
              <a:buSzPts val="1200"/>
              <a:buNone/>
              <a:defRPr sz="1200" b="1"/>
            </a:lvl8pPr>
            <a:lvl9pPr marL="4114800" lvl="8" indent="-228600" algn="l">
              <a:lnSpc>
                <a:spcPct val="100000"/>
              </a:lnSpc>
              <a:spcBef>
                <a:spcPts val="400"/>
              </a:spcBef>
              <a:spcAft>
                <a:spcPts val="0"/>
              </a:spcAft>
              <a:buSzPts val="1200"/>
              <a:buNone/>
              <a:defRPr sz="1200" b="1"/>
            </a:lvl9pPr>
          </a:lstStyle>
          <a:p>
            <a:endParaRPr/>
          </a:p>
        </p:txBody>
      </p:sp>
      <p:sp>
        <p:nvSpPr>
          <p:cNvPr id="103" name="Google Shape;103;p42"/>
          <p:cNvSpPr txBox="1">
            <a:spLocks noGrp="1"/>
          </p:cNvSpPr>
          <p:nvPr>
            <p:ph type="body" idx="2"/>
          </p:nvPr>
        </p:nvSpPr>
        <p:spPr>
          <a:xfrm>
            <a:off x="802386" y="2094354"/>
            <a:ext cx="3497580" cy="2372869"/>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04" name="Google Shape;104;p42"/>
          <p:cNvSpPr txBox="1">
            <a:spLocks noGrp="1"/>
          </p:cNvSpPr>
          <p:nvPr>
            <p:ph type="body" idx="3"/>
          </p:nvPr>
        </p:nvSpPr>
        <p:spPr>
          <a:xfrm>
            <a:off x="4844034" y="1555751"/>
            <a:ext cx="3497580" cy="480060"/>
          </a:xfrm>
          <a:prstGeom prst="rect">
            <a:avLst/>
          </a:prstGeom>
          <a:noFill/>
          <a:ln>
            <a:noFill/>
          </a:ln>
        </p:spPr>
        <p:txBody>
          <a:bodyPr spcFirstLastPara="1" wrap="square" lIns="68575" tIns="34275" rIns="68575" bIns="34275" anchor="ctr" anchorCtr="0">
            <a:normAutofit/>
          </a:bodyPr>
          <a:lstStyle>
            <a:lvl1pPr marL="457200" lvl="0" indent="-228600" algn="l">
              <a:lnSpc>
                <a:spcPct val="110000"/>
              </a:lnSpc>
              <a:spcBef>
                <a:spcPts val="0"/>
              </a:spcBef>
              <a:spcAft>
                <a:spcPts val="0"/>
              </a:spcAft>
              <a:buSzPts val="1400"/>
              <a:buNone/>
              <a:defRPr sz="1400" b="1">
                <a:solidFill>
                  <a:schemeClr val="dk1"/>
                </a:solidFill>
              </a:defRPr>
            </a:lvl1pPr>
            <a:lvl2pPr marL="914400" lvl="1" indent="-228600" algn="l">
              <a:lnSpc>
                <a:spcPct val="100000"/>
              </a:lnSpc>
              <a:spcBef>
                <a:spcPts val="400"/>
              </a:spcBef>
              <a:spcAft>
                <a:spcPts val="0"/>
              </a:spcAft>
              <a:buSzPts val="1400"/>
              <a:buNone/>
              <a:defRPr sz="1400" b="1"/>
            </a:lvl2pPr>
            <a:lvl3pPr marL="1371600" lvl="2" indent="-228600" algn="l">
              <a:lnSpc>
                <a:spcPct val="100000"/>
              </a:lnSpc>
              <a:spcBef>
                <a:spcPts val="400"/>
              </a:spcBef>
              <a:spcAft>
                <a:spcPts val="0"/>
              </a:spcAft>
              <a:buSzPts val="1400"/>
              <a:buNone/>
              <a:defRPr sz="1400" b="1"/>
            </a:lvl3pPr>
            <a:lvl4pPr marL="1828800" lvl="3" indent="-228600" algn="l">
              <a:lnSpc>
                <a:spcPct val="100000"/>
              </a:lnSpc>
              <a:spcBef>
                <a:spcPts val="400"/>
              </a:spcBef>
              <a:spcAft>
                <a:spcPts val="0"/>
              </a:spcAft>
              <a:buSzPts val="1200"/>
              <a:buNone/>
              <a:defRPr sz="1200" b="1"/>
            </a:lvl4pPr>
            <a:lvl5pPr marL="2286000" lvl="4" indent="-228600" algn="l">
              <a:lnSpc>
                <a:spcPct val="100000"/>
              </a:lnSpc>
              <a:spcBef>
                <a:spcPts val="400"/>
              </a:spcBef>
              <a:spcAft>
                <a:spcPts val="0"/>
              </a:spcAft>
              <a:buSzPts val="1200"/>
              <a:buNone/>
              <a:defRPr sz="1200" b="1"/>
            </a:lvl5pPr>
            <a:lvl6pPr marL="2743200" lvl="5" indent="-228600" algn="l">
              <a:lnSpc>
                <a:spcPct val="100000"/>
              </a:lnSpc>
              <a:spcBef>
                <a:spcPts val="400"/>
              </a:spcBef>
              <a:spcAft>
                <a:spcPts val="0"/>
              </a:spcAft>
              <a:buSzPts val="1200"/>
              <a:buNone/>
              <a:defRPr sz="1200" b="1"/>
            </a:lvl6pPr>
            <a:lvl7pPr marL="3200400" lvl="6" indent="-228600" algn="l">
              <a:lnSpc>
                <a:spcPct val="100000"/>
              </a:lnSpc>
              <a:spcBef>
                <a:spcPts val="400"/>
              </a:spcBef>
              <a:spcAft>
                <a:spcPts val="0"/>
              </a:spcAft>
              <a:buSzPts val="1200"/>
              <a:buNone/>
              <a:defRPr sz="1200" b="1"/>
            </a:lvl7pPr>
            <a:lvl8pPr marL="3657600" lvl="7" indent="-228600" algn="l">
              <a:lnSpc>
                <a:spcPct val="100000"/>
              </a:lnSpc>
              <a:spcBef>
                <a:spcPts val="400"/>
              </a:spcBef>
              <a:spcAft>
                <a:spcPts val="0"/>
              </a:spcAft>
              <a:buSzPts val="1200"/>
              <a:buNone/>
              <a:defRPr sz="1200" b="1"/>
            </a:lvl8pPr>
            <a:lvl9pPr marL="4114800" lvl="8" indent="-228600" algn="l">
              <a:lnSpc>
                <a:spcPct val="100000"/>
              </a:lnSpc>
              <a:spcBef>
                <a:spcPts val="400"/>
              </a:spcBef>
              <a:spcAft>
                <a:spcPts val="0"/>
              </a:spcAft>
              <a:buSzPts val="1200"/>
              <a:buNone/>
              <a:defRPr sz="1200" b="1"/>
            </a:lvl9pPr>
          </a:lstStyle>
          <a:p>
            <a:endParaRPr/>
          </a:p>
        </p:txBody>
      </p:sp>
      <p:sp>
        <p:nvSpPr>
          <p:cNvPr id="105" name="Google Shape;105;p42"/>
          <p:cNvSpPr txBox="1">
            <a:spLocks noGrp="1"/>
          </p:cNvSpPr>
          <p:nvPr>
            <p:ph type="body" idx="4"/>
          </p:nvPr>
        </p:nvSpPr>
        <p:spPr>
          <a:xfrm>
            <a:off x="4844034" y="2094353"/>
            <a:ext cx="3497580" cy="2373382"/>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06" name="Google Shape;106;p42"/>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7" name="Google Shape;107;p42"/>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8" name="Google Shape;108;p42"/>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9"/>
        <p:cNvGrpSpPr/>
        <p:nvPr/>
      </p:nvGrpSpPr>
      <p:grpSpPr>
        <a:xfrm>
          <a:off x="0" y="0"/>
          <a:ext cx="0" cy="0"/>
          <a:chOff x="0" y="0"/>
          <a:chExt cx="0" cy="0"/>
        </a:xfrm>
      </p:grpSpPr>
      <p:sp>
        <p:nvSpPr>
          <p:cNvPr id="110" name="Google Shape;110;p43"/>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1" name="Google Shape;111;p43"/>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2" name="Google Shape;112;p43"/>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3" name="Google Shape;113;p43"/>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44"/>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6" name="Google Shape;116;p44"/>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7" name="Google Shape;117;p44"/>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118"/>
        <p:cNvGrpSpPr/>
        <p:nvPr/>
      </p:nvGrpSpPr>
      <p:grpSpPr>
        <a:xfrm>
          <a:off x="0" y="0"/>
          <a:ext cx="0" cy="0"/>
          <a:chOff x="0" y="0"/>
          <a:chExt cx="0" cy="0"/>
        </a:xfrm>
      </p:grpSpPr>
      <p:sp>
        <p:nvSpPr>
          <p:cNvPr id="119" name="Google Shape;119;p45"/>
          <p:cNvSpPr/>
          <p:nvPr/>
        </p:nvSpPr>
        <p:spPr>
          <a:xfrm>
            <a:off x="6089902" y="178308"/>
            <a:ext cx="2869947" cy="4786884"/>
          </a:xfrm>
          <a:prstGeom prst="rect">
            <a:avLst/>
          </a:prstGeom>
          <a:solidFill>
            <a:srgbClr val="D8D8D8">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45"/>
          <p:cNvSpPr/>
          <p:nvPr/>
        </p:nvSpPr>
        <p:spPr>
          <a:xfrm>
            <a:off x="6190995" y="281178"/>
            <a:ext cx="2667762" cy="4581144"/>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45"/>
          <p:cNvSpPr txBox="1">
            <a:spLocks noGrp="1"/>
          </p:cNvSpPr>
          <p:nvPr>
            <p:ph type="title"/>
          </p:nvPr>
        </p:nvSpPr>
        <p:spPr>
          <a:xfrm>
            <a:off x="6343650" y="455544"/>
            <a:ext cx="2371472" cy="1234440"/>
          </a:xfrm>
          <a:prstGeom prst="rect">
            <a:avLst/>
          </a:prstGeom>
          <a:noFill/>
          <a:ln>
            <a:noFill/>
          </a:ln>
        </p:spPr>
        <p:txBody>
          <a:bodyPr spcFirstLastPara="1" wrap="square" lIns="68575" tIns="34275" rIns="68575" bIns="34275" anchor="b" anchorCtr="0">
            <a:normAutofit/>
          </a:bodyPr>
          <a:lstStyle>
            <a:lvl1pPr lvl="0" algn="l">
              <a:lnSpc>
                <a:spcPct val="100000"/>
              </a:lnSpc>
              <a:spcBef>
                <a:spcPts val="0"/>
              </a:spcBef>
              <a:spcAft>
                <a:spcPts val="0"/>
              </a:spcAft>
              <a:buClr>
                <a:schemeClr val="dk1"/>
              </a:buClr>
              <a:buSzPts val="2400"/>
              <a:buFont typeface="Avenir"/>
              <a:buNone/>
              <a:defRPr sz="2400" b="0" cap="none">
                <a:solidFill>
                  <a:schemeClr val="dk1"/>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2" name="Google Shape;122;p45"/>
          <p:cNvSpPr txBox="1">
            <a:spLocks noGrp="1"/>
          </p:cNvSpPr>
          <p:nvPr>
            <p:ph type="body" idx="1"/>
          </p:nvPr>
        </p:nvSpPr>
        <p:spPr>
          <a:xfrm>
            <a:off x="514350" y="457200"/>
            <a:ext cx="5143500" cy="40005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23" name="Google Shape;123;p45"/>
          <p:cNvSpPr txBox="1">
            <a:spLocks noGrp="1"/>
          </p:cNvSpPr>
          <p:nvPr>
            <p:ph type="body" idx="2"/>
          </p:nvPr>
        </p:nvSpPr>
        <p:spPr>
          <a:xfrm>
            <a:off x="6343650" y="1752600"/>
            <a:ext cx="2371472" cy="2705100"/>
          </a:xfrm>
          <a:prstGeom prst="rect">
            <a:avLst/>
          </a:prstGeom>
          <a:noFill/>
          <a:ln>
            <a:noFill/>
          </a:ln>
        </p:spPr>
        <p:txBody>
          <a:bodyPr spcFirstLastPara="1" wrap="square" lIns="68575" tIns="34275" rIns="68575" bIns="34275" anchor="t" anchorCtr="0">
            <a:normAutofit/>
          </a:bodyPr>
          <a:lstStyle>
            <a:lvl1pPr marL="457200" lvl="0" indent="-228600" algn="l">
              <a:lnSpc>
                <a:spcPct val="110000"/>
              </a:lnSpc>
              <a:spcBef>
                <a:spcPts val="600"/>
              </a:spcBef>
              <a:spcAft>
                <a:spcPts val="0"/>
              </a:spcAft>
              <a:buSzPts val="1400"/>
              <a:buNone/>
              <a:defRPr sz="1400">
                <a:solidFill>
                  <a:schemeClr val="dk1"/>
                </a:solidFill>
              </a:defRPr>
            </a:lvl1pPr>
            <a:lvl2pPr marL="914400" lvl="1" indent="-228600" algn="l">
              <a:lnSpc>
                <a:spcPct val="100000"/>
              </a:lnSpc>
              <a:spcBef>
                <a:spcPts val="400"/>
              </a:spcBef>
              <a:spcAft>
                <a:spcPts val="0"/>
              </a:spcAft>
              <a:buSzPts val="900"/>
              <a:buNone/>
              <a:defRPr sz="900"/>
            </a:lvl2pPr>
            <a:lvl3pPr marL="1371600" lvl="2" indent="-228600" algn="l">
              <a:lnSpc>
                <a:spcPct val="100000"/>
              </a:lnSpc>
              <a:spcBef>
                <a:spcPts val="400"/>
              </a:spcBef>
              <a:spcAft>
                <a:spcPts val="0"/>
              </a:spcAft>
              <a:buSzPts val="800"/>
              <a:buNone/>
              <a:defRPr sz="800"/>
            </a:lvl3pPr>
            <a:lvl4pPr marL="1828800" lvl="3" indent="-228600" algn="l">
              <a:lnSpc>
                <a:spcPct val="100000"/>
              </a:lnSpc>
              <a:spcBef>
                <a:spcPts val="400"/>
              </a:spcBef>
              <a:spcAft>
                <a:spcPts val="0"/>
              </a:spcAft>
              <a:buSzPts val="700"/>
              <a:buNone/>
              <a:defRPr sz="700"/>
            </a:lvl4pPr>
            <a:lvl5pPr marL="2286000" lvl="4" indent="-228600" algn="l">
              <a:lnSpc>
                <a:spcPct val="100000"/>
              </a:lnSpc>
              <a:spcBef>
                <a:spcPts val="400"/>
              </a:spcBef>
              <a:spcAft>
                <a:spcPts val="0"/>
              </a:spcAft>
              <a:buSzPts val="700"/>
              <a:buNone/>
              <a:defRPr sz="700"/>
            </a:lvl5pPr>
            <a:lvl6pPr marL="2743200" lvl="5" indent="-228600" algn="l">
              <a:lnSpc>
                <a:spcPct val="100000"/>
              </a:lnSpc>
              <a:spcBef>
                <a:spcPts val="400"/>
              </a:spcBef>
              <a:spcAft>
                <a:spcPts val="0"/>
              </a:spcAft>
              <a:buSzPts val="700"/>
              <a:buNone/>
              <a:defRPr sz="700"/>
            </a:lvl6pPr>
            <a:lvl7pPr marL="3200400" lvl="6" indent="-228600" algn="l">
              <a:lnSpc>
                <a:spcPct val="100000"/>
              </a:lnSpc>
              <a:spcBef>
                <a:spcPts val="400"/>
              </a:spcBef>
              <a:spcAft>
                <a:spcPts val="0"/>
              </a:spcAft>
              <a:buSzPts val="700"/>
              <a:buNone/>
              <a:defRPr sz="700"/>
            </a:lvl7pPr>
            <a:lvl8pPr marL="3657600" lvl="7" indent="-228600" algn="l">
              <a:lnSpc>
                <a:spcPct val="100000"/>
              </a:lnSpc>
              <a:spcBef>
                <a:spcPts val="400"/>
              </a:spcBef>
              <a:spcAft>
                <a:spcPts val="0"/>
              </a:spcAft>
              <a:buSzPts val="700"/>
              <a:buNone/>
              <a:defRPr sz="700"/>
            </a:lvl8pPr>
            <a:lvl9pPr marL="4114800" lvl="8" indent="-228600" algn="l">
              <a:lnSpc>
                <a:spcPct val="100000"/>
              </a:lnSpc>
              <a:spcBef>
                <a:spcPts val="400"/>
              </a:spcBef>
              <a:spcAft>
                <a:spcPts val="0"/>
              </a:spcAft>
              <a:buSzPts val="700"/>
              <a:buNone/>
              <a:defRPr sz="700"/>
            </a:lvl9pPr>
          </a:lstStyle>
          <a:p>
            <a:endParaRPr/>
          </a:p>
        </p:txBody>
      </p:sp>
      <p:sp>
        <p:nvSpPr>
          <p:cNvPr id="124" name="Google Shape;124;p45"/>
          <p:cNvSpPr txBox="1">
            <a:spLocks noGrp="1"/>
          </p:cNvSpPr>
          <p:nvPr>
            <p:ph type="dt" idx="10"/>
          </p:nvPr>
        </p:nvSpPr>
        <p:spPr>
          <a:xfrm>
            <a:off x="4191000" y="4526280"/>
            <a:ext cx="1466850"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5" name="Google Shape;125;p45"/>
          <p:cNvSpPr txBox="1">
            <a:spLocks noGrp="1"/>
          </p:cNvSpPr>
          <p:nvPr>
            <p:ph type="ftr" idx="11"/>
          </p:nvPr>
        </p:nvSpPr>
        <p:spPr>
          <a:xfrm>
            <a:off x="514351" y="4526280"/>
            <a:ext cx="3438525"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6" name="Google Shape;126;p45"/>
          <p:cNvSpPr txBox="1">
            <a:spLocks noGrp="1"/>
          </p:cNvSpPr>
          <p:nvPr>
            <p:ph type="sldNum" idx="12"/>
          </p:nvPr>
        </p:nvSpPr>
        <p:spPr>
          <a:xfrm>
            <a:off x="7797546" y="4526280"/>
            <a:ext cx="917576"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27"/>
        <p:cNvGrpSpPr/>
        <p:nvPr/>
      </p:nvGrpSpPr>
      <p:grpSpPr>
        <a:xfrm>
          <a:off x="0" y="0"/>
          <a:ext cx="0" cy="0"/>
          <a:chOff x="0" y="0"/>
          <a:chExt cx="0" cy="0"/>
        </a:xfrm>
      </p:grpSpPr>
      <p:sp>
        <p:nvSpPr>
          <p:cNvPr id="128" name="Google Shape;128;p46"/>
          <p:cNvSpPr/>
          <p:nvPr/>
        </p:nvSpPr>
        <p:spPr>
          <a:xfrm>
            <a:off x="6089902" y="178308"/>
            <a:ext cx="2869947" cy="4786884"/>
          </a:xfrm>
          <a:prstGeom prst="rect">
            <a:avLst/>
          </a:prstGeom>
          <a:solidFill>
            <a:srgbClr val="D8D8D8">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46"/>
          <p:cNvSpPr>
            <a:spLocks noGrp="1"/>
          </p:cNvSpPr>
          <p:nvPr>
            <p:ph type="pic" idx="2"/>
          </p:nvPr>
        </p:nvSpPr>
        <p:spPr>
          <a:xfrm>
            <a:off x="171449" y="178308"/>
            <a:ext cx="5772151" cy="4786884"/>
          </a:xfrm>
          <a:prstGeom prst="rect">
            <a:avLst/>
          </a:prstGeom>
          <a:solidFill>
            <a:srgbClr val="F58F7F"/>
          </a:solidFill>
          <a:ln>
            <a:noFill/>
          </a:ln>
        </p:spPr>
      </p:sp>
      <p:sp>
        <p:nvSpPr>
          <p:cNvPr id="130" name="Google Shape;130;p46"/>
          <p:cNvSpPr txBox="1">
            <a:spLocks noGrp="1"/>
          </p:cNvSpPr>
          <p:nvPr>
            <p:ph type="dt" idx="10"/>
          </p:nvPr>
        </p:nvSpPr>
        <p:spPr>
          <a:xfrm>
            <a:off x="4246753" y="4526280"/>
            <a:ext cx="1553972"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b="1">
                <a:solidFill>
                  <a:srgbClr val="FFFFFF"/>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1" name="Google Shape;131;p46"/>
          <p:cNvSpPr txBox="1">
            <a:spLocks noGrp="1"/>
          </p:cNvSpPr>
          <p:nvPr>
            <p:ph type="ftr" idx="11"/>
          </p:nvPr>
        </p:nvSpPr>
        <p:spPr>
          <a:xfrm>
            <a:off x="459486" y="4526280"/>
            <a:ext cx="3441002"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sz="800" b="1">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2" name="Google Shape;132;p46"/>
          <p:cNvSpPr txBox="1">
            <a:spLocks noGrp="1"/>
          </p:cNvSpPr>
          <p:nvPr>
            <p:ph type="sldNum" idx="12"/>
          </p:nvPr>
        </p:nvSpPr>
        <p:spPr>
          <a:xfrm>
            <a:off x="7797546" y="4526280"/>
            <a:ext cx="918972"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
        <p:nvSpPr>
          <p:cNvPr id="133" name="Google Shape;133;p46"/>
          <p:cNvSpPr/>
          <p:nvPr/>
        </p:nvSpPr>
        <p:spPr>
          <a:xfrm>
            <a:off x="6190995" y="281178"/>
            <a:ext cx="2667762" cy="4581144"/>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46"/>
          <p:cNvSpPr txBox="1">
            <a:spLocks noGrp="1"/>
          </p:cNvSpPr>
          <p:nvPr>
            <p:ph type="title"/>
          </p:nvPr>
        </p:nvSpPr>
        <p:spPr>
          <a:xfrm>
            <a:off x="6357937" y="452628"/>
            <a:ext cx="2358581" cy="123444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Clr>
                <a:schemeClr val="dk1"/>
              </a:buClr>
              <a:buSzPts val="2400"/>
              <a:buFont typeface="Avenir"/>
              <a:buNone/>
              <a:defRPr sz="2400" b="0">
                <a:solidFill>
                  <a:schemeClr val="dk1"/>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5" name="Google Shape;135;p46"/>
          <p:cNvSpPr txBox="1">
            <a:spLocks noGrp="1"/>
          </p:cNvSpPr>
          <p:nvPr>
            <p:ph type="body" idx="1"/>
          </p:nvPr>
        </p:nvSpPr>
        <p:spPr>
          <a:xfrm>
            <a:off x="6357937" y="1789938"/>
            <a:ext cx="2358581" cy="2633472"/>
          </a:xfrm>
          <a:prstGeom prst="rect">
            <a:avLst/>
          </a:prstGeom>
          <a:noFill/>
          <a:ln>
            <a:noFill/>
          </a:ln>
        </p:spPr>
        <p:txBody>
          <a:bodyPr spcFirstLastPara="1" wrap="square" lIns="68575" tIns="34275" rIns="68575" bIns="34275" anchor="t" anchorCtr="0">
            <a:normAutofit/>
          </a:bodyPr>
          <a:lstStyle>
            <a:lvl1pPr marL="457200" lvl="0" indent="-228600" algn="l">
              <a:lnSpc>
                <a:spcPct val="110000"/>
              </a:lnSpc>
              <a:spcBef>
                <a:spcPts val="600"/>
              </a:spcBef>
              <a:spcAft>
                <a:spcPts val="0"/>
              </a:spcAft>
              <a:buSzPts val="1400"/>
              <a:buNone/>
              <a:defRPr sz="1400">
                <a:solidFill>
                  <a:schemeClr val="dk1"/>
                </a:solidFill>
              </a:defRPr>
            </a:lvl1pPr>
            <a:lvl2pPr marL="914400" lvl="1" indent="-228600" algn="l">
              <a:lnSpc>
                <a:spcPct val="100000"/>
              </a:lnSpc>
              <a:spcBef>
                <a:spcPts val="400"/>
              </a:spcBef>
              <a:spcAft>
                <a:spcPts val="0"/>
              </a:spcAft>
              <a:buSzPts val="900"/>
              <a:buNone/>
              <a:defRPr sz="900"/>
            </a:lvl2pPr>
            <a:lvl3pPr marL="1371600" lvl="2" indent="-228600" algn="l">
              <a:lnSpc>
                <a:spcPct val="100000"/>
              </a:lnSpc>
              <a:spcBef>
                <a:spcPts val="400"/>
              </a:spcBef>
              <a:spcAft>
                <a:spcPts val="0"/>
              </a:spcAft>
              <a:buSzPts val="800"/>
              <a:buNone/>
              <a:defRPr sz="800"/>
            </a:lvl3pPr>
            <a:lvl4pPr marL="1828800" lvl="3" indent="-228600" algn="l">
              <a:lnSpc>
                <a:spcPct val="100000"/>
              </a:lnSpc>
              <a:spcBef>
                <a:spcPts val="400"/>
              </a:spcBef>
              <a:spcAft>
                <a:spcPts val="0"/>
              </a:spcAft>
              <a:buSzPts val="700"/>
              <a:buNone/>
              <a:defRPr sz="700"/>
            </a:lvl4pPr>
            <a:lvl5pPr marL="2286000" lvl="4" indent="-228600" algn="l">
              <a:lnSpc>
                <a:spcPct val="100000"/>
              </a:lnSpc>
              <a:spcBef>
                <a:spcPts val="400"/>
              </a:spcBef>
              <a:spcAft>
                <a:spcPts val="0"/>
              </a:spcAft>
              <a:buSzPts val="700"/>
              <a:buNone/>
              <a:defRPr sz="700"/>
            </a:lvl5pPr>
            <a:lvl6pPr marL="2743200" lvl="5" indent="-228600" algn="l">
              <a:lnSpc>
                <a:spcPct val="100000"/>
              </a:lnSpc>
              <a:spcBef>
                <a:spcPts val="400"/>
              </a:spcBef>
              <a:spcAft>
                <a:spcPts val="0"/>
              </a:spcAft>
              <a:buSzPts val="700"/>
              <a:buNone/>
              <a:defRPr sz="700"/>
            </a:lvl6pPr>
            <a:lvl7pPr marL="3200400" lvl="6" indent="-228600" algn="l">
              <a:lnSpc>
                <a:spcPct val="100000"/>
              </a:lnSpc>
              <a:spcBef>
                <a:spcPts val="400"/>
              </a:spcBef>
              <a:spcAft>
                <a:spcPts val="0"/>
              </a:spcAft>
              <a:buSzPts val="700"/>
              <a:buNone/>
              <a:defRPr sz="700"/>
            </a:lvl7pPr>
            <a:lvl8pPr marL="3657600" lvl="7" indent="-228600" algn="l">
              <a:lnSpc>
                <a:spcPct val="100000"/>
              </a:lnSpc>
              <a:spcBef>
                <a:spcPts val="400"/>
              </a:spcBef>
              <a:spcAft>
                <a:spcPts val="0"/>
              </a:spcAft>
              <a:buSzPts val="700"/>
              <a:buNone/>
              <a:defRPr sz="700"/>
            </a:lvl8pPr>
            <a:lvl9pPr marL="4114800" lvl="8" indent="-228600" algn="l">
              <a:lnSpc>
                <a:spcPct val="100000"/>
              </a:lnSpc>
              <a:spcBef>
                <a:spcPts val="400"/>
              </a:spcBef>
              <a:spcAft>
                <a:spcPts val="0"/>
              </a:spcAft>
              <a:buSzPts val="700"/>
              <a:buNone/>
              <a:defRPr sz="7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6"/>
        <p:cNvGrpSpPr/>
        <p:nvPr/>
      </p:nvGrpSpPr>
      <p:grpSpPr>
        <a:xfrm>
          <a:off x="0" y="0"/>
          <a:ext cx="0" cy="0"/>
          <a:chOff x="0" y="0"/>
          <a:chExt cx="0" cy="0"/>
        </a:xfrm>
      </p:grpSpPr>
      <p:sp>
        <p:nvSpPr>
          <p:cNvPr id="137" name="Google Shape;137;p47"/>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8" name="Google Shape;138;p47"/>
          <p:cNvSpPr txBox="1">
            <a:spLocks noGrp="1"/>
          </p:cNvSpPr>
          <p:nvPr>
            <p:ph type="body" idx="1"/>
          </p:nvPr>
        </p:nvSpPr>
        <p:spPr>
          <a:xfrm rot="5400000">
            <a:off x="3128391" y="-750951"/>
            <a:ext cx="2887218" cy="75438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139" name="Google Shape;139;p47"/>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0" name="Google Shape;140;p47"/>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1" name="Google Shape;141;p47"/>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2"/>
        <p:cNvGrpSpPr/>
        <p:nvPr/>
      </p:nvGrpSpPr>
      <p:grpSpPr>
        <a:xfrm>
          <a:off x="0" y="0"/>
          <a:ext cx="0" cy="0"/>
          <a:chOff x="0" y="0"/>
          <a:chExt cx="0" cy="0"/>
        </a:xfrm>
      </p:grpSpPr>
      <p:sp>
        <p:nvSpPr>
          <p:cNvPr id="143" name="Google Shape;143;p48"/>
          <p:cNvSpPr txBox="1">
            <a:spLocks noGrp="1"/>
          </p:cNvSpPr>
          <p:nvPr>
            <p:ph type="title"/>
          </p:nvPr>
        </p:nvSpPr>
        <p:spPr>
          <a:xfrm rot="5400000">
            <a:off x="5657850" y="1657350"/>
            <a:ext cx="3943350" cy="177165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4" name="Google Shape;144;p48"/>
          <p:cNvSpPr txBox="1">
            <a:spLocks noGrp="1"/>
          </p:cNvSpPr>
          <p:nvPr>
            <p:ph type="body" idx="1"/>
          </p:nvPr>
        </p:nvSpPr>
        <p:spPr>
          <a:xfrm rot="5400000">
            <a:off x="1685925" y="-485775"/>
            <a:ext cx="3943350" cy="60579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145" name="Google Shape;145;p48"/>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6" name="Google Shape;146;p48"/>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7" name="Google Shape;147;p48"/>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27"/>
          <p:cNvSpPr/>
          <p:nvPr/>
        </p:nvSpPr>
        <p:spPr>
          <a:xfrm>
            <a:off x="0" y="0"/>
            <a:ext cx="9144000" cy="5143500"/>
          </a:xfrm>
          <a:prstGeom prst="rect">
            <a:avLst/>
          </a:prstGeom>
          <a:solidFill>
            <a:schemeClr val="l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52" name="Google Shape;52;p27"/>
          <p:cNvSpPr/>
          <p:nvPr/>
        </p:nvSpPr>
        <p:spPr>
          <a:xfrm>
            <a:off x="176022" y="178308"/>
            <a:ext cx="8791956" cy="4786884"/>
          </a:xfrm>
          <a:prstGeom prst="rect">
            <a:avLst/>
          </a:prstGeom>
          <a:solidFill>
            <a:srgbClr val="BFBFBF">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7"/>
          <p:cNvSpPr/>
          <p:nvPr/>
        </p:nvSpPr>
        <p:spPr>
          <a:xfrm>
            <a:off x="278892" y="281178"/>
            <a:ext cx="8586216" cy="4581144"/>
          </a:xfrm>
          <a:prstGeom prst="rect">
            <a:avLst/>
          </a:prstGeom>
          <a:noFill/>
          <a:ln w="9525" cap="sq" cmpd="sng">
            <a:solidFill>
              <a:srgbClr val="262626"/>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7"/>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262626"/>
              </a:buClr>
              <a:buSzPts val="3000"/>
              <a:buFont typeface="Avenir"/>
              <a:buNone/>
              <a:defRPr sz="3000" b="0" i="0" u="none" strike="noStrike" cap="none">
                <a:solidFill>
                  <a:srgbClr val="262626"/>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55" name="Google Shape;55;p27"/>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lvl1pPr marL="457200" marR="0" lvl="0" indent="-298450" algn="l" rtl="0">
              <a:lnSpc>
                <a:spcPct val="110000"/>
              </a:lnSpc>
              <a:spcBef>
                <a:spcPts val="7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1pPr>
            <a:lvl2pPr marL="914400" marR="0" lvl="1" indent="-292100" algn="l" rtl="0">
              <a:lnSpc>
                <a:spcPct val="100000"/>
              </a:lnSpc>
              <a:spcBef>
                <a:spcPts val="400"/>
              </a:spcBef>
              <a:spcAft>
                <a:spcPts val="0"/>
              </a:spcAft>
              <a:buClr>
                <a:srgbClr val="262626"/>
              </a:buClr>
              <a:buSzPts val="1000"/>
              <a:buFont typeface="Garamond"/>
              <a:buChar char="◦"/>
              <a:defRPr sz="1000" b="0" i="0" u="none" strike="noStrike" cap="none">
                <a:solidFill>
                  <a:schemeClr val="dk1"/>
                </a:solidFill>
                <a:latin typeface="Avenir"/>
                <a:ea typeface="Avenir"/>
                <a:cs typeface="Avenir"/>
                <a:sym typeface="Avenir"/>
              </a:defRPr>
            </a:lvl2pPr>
            <a:lvl3pPr marL="1371600" marR="0" lvl="2"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3pPr>
            <a:lvl4pPr marL="1828800" marR="0" lvl="3"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4pPr>
            <a:lvl5pPr marL="2286000" marR="0" lvl="4"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5pPr>
            <a:lvl6pPr marL="2743200" marR="0" lvl="5"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6pPr>
            <a:lvl7pPr marL="3200400" marR="0" lvl="6"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7pPr>
            <a:lvl8pPr marL="3657600" marR="0" lvl="7"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8pPr>
            <a:lvl9pPr marL="4114800" marR="0" lvl="8"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9pPr>
          </a:lstStyle>
          <a:p>
            <a:endParaRPr/>
          </a:p>
        </p:txBody>
      </p:sp>
      <p:sp>
        <p:nvSpPr>
          <p:cNvPr id="56" name="Google Shape;56;p27"/>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marR="0" lvl="0" algn="r" rtl="0">
              <a:lnSpc>
                <a:spcPct val="100000"/>
              </a:lnSpc>
              <a:spcBef>
                <a:spcPts val="0"/>
              </a:spcBef>
              <a:spcAft>
                <a:spcPts val="0"/>
              </a:spcAft>
              <a:buClr>
                <a:srgbClr val="000000"/>
              </a:buClr>
              <a:buSzPts val="1100"/>
              <a:buFont typeface="Arial"/>
              <a:buNone/>
              <a:defRPr sz="600" b="0" i="0" u="none" strike="noStrike" cap="none">
                <a:solidFill>
                  <a:srgbClr val="3F3F3F"/>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9pPr>
          </a:lstStyle>
          <a:p>
            <a:endParaRPr/>
          </a:p>
        </p:txBody>
      </p:sp>
      <p:sp>
        <p:nvSpPr>
          <p:cNvPr id="57" name="Google Shape;57;p27"/>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marR="0" lvl="0" algn="l" rtl="0">
              <a:lnSpc>
                <a:spcPct val="100000"/>
              </a:lnSpc>
              <a:spcBef>
                <a:spcPts val="0"/>
              </a:spcBef>
              <a:spcAft>
                <a:spcPts val="0"/>
              </a:spcAft>
              <a:buClr>
                <a:srgbClr val="000000"/>
              </a:buClr>
              <a:buSzPts val="1100"/>
              <a:buFont typeface="Arial"/>
              <a:buNone/>
              <a:defRPr sz="600" b="0" i="0" u="none" strike="noStrike" cap="none">
                <a:solidFill>
                  <a:srgbClr val="262626"/>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9pPr>
          </a:lstStyle>
          <a:p>
            <a:endParaRPr/>
          </a:p>
        </p:txBody>
      </p:sp>
      <p:sp>
        <p:nvSpPr>
          <p:cNvPr id="58" name="Google Shape;58;p27"/>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8.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13.xml"/><Relationship Id="rId5" Type="http://schemas.openxmlformats.org/officeDocument/2006/relationships/image" Target="../media/image18.jpg"/><Relationship Id="rId4" Type="http://schemas.openxmlformats.org/officeDocument/2006/relationships/image" Target="../media/image17.jp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p>
            <a:pPr marL="0" lvl="0" indent="0" algn="ctr" rtl="0">
              <a:lnSpc>
                <a:spcPct val="100000"/>
              </a:lnSpc>
              <a:spcBef>
                <a:spcPts val="0"/>
              </a:spcBef>
              <a:spcAft>
                <a:spcPts val="0"/>
              </a:spcAft>
              <a:buSzPts val="5200"/>
              <a:buNone/>
            </a:pPr>
            <a:r>
              <a:rPr lang="en"/>
              <a:t>Xion Da Breo</a:t>
            </a:r>
            <a:endParaRPr/>
          </a:p>
        </p:txBody>
      </p:sp>
      <p:sp>
        <p:nvSpPr>
          <p:cNvPr id="153" name="Google Shape;153;p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p>
            <a:pPr marL="0" lvl="0" indent="0" algn="ctr" rtl="0">
              <a:lnSpc>
                <a:spcPct val="80000"/>
              </a:lnSpc>
              <a:spcBef>
                <a:spcPts val="0"/>
              </a:spcBef>
              <a:spcAft>
                <a:spcPts val="0"/>
              </a:spcAft>
              <a:buSzPts val="1120"/>
              <a:buNone/>
            </a:pPr>
            <a:endParaRPr sz="1520"/>
          </a:p>
          <a:p>
            <a:pPr marL="0" lvl="0" indent="0" algn="ctr" rtl="0">
              <a:lnSpc>
                <a:spcPct val="80000"/>
              </a:lnSpc>
              <a:spcBef>
                <a:spcPts val="0"/>
              </a:spcBef>
              <a:spcAft>
                <a:spcPts val="0"/>
              </a:spcAft>
              <a:buSzPts val="1120"/>
              <a:buNone/>
            </a:pPr>
            <a:r>
              <a:rPr lang="en" sz="1520"/>
              <a:t>History</a:t>
            </a:r>
            <a:endParaRPr sz="1520"/>
          </a:p>
          <a:p>
            <a:pPr marL="0" lvl="0" indent="0" algn="ctr" rtl="0">
              <a:lnSpc>
                <a:spcPct val="80000"/>
              </a:lnSpc>
              <a:spcBef>
                <a:spcPts val="0"/>
              </a:spcBef>
              <a:spcAft>
                <a:spcPts val="0"/>
              </a:spcAft>
              <a:buSzPts val="1120"/>
              <a:buNone/>
            </a:pPr>
            <a:r>
              <a:rPr lang="en" sz="1520"/>
              <a:t>University of Wales</a:t>
            </a:r>
            <a:endParaRPr sz="1520"/>
          </a:p>
          <a:p>
            <a:pPr marL="0" lvl="0" indent="0" algn="ctr" rtl="0">
              <a:lnSpc>
                <a:spcPct val="80000"/>
              </a:lnSpc>
              <a:spcBef>
                <a:spcPts val="0"/>
              </a:spcBef>
              <a:spcAft>
                <a:spcPts val="0"/>
              </a:spcAft>
              <a:buSzPts val="1120"/>
              <a:buNone/>
            </a:pPr>
            <a:endParaRPr sz="152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7"/>
        <p:cNvGrpSpPr/>
        <p:nvPr/>
      </p:nvGrpSpPr>
      <p:grpSpPr>
        <a:xfrm>
          <a:off x="0" y="0"/>
          <a:ext cx="0" cy="0"/>
          <a:chOff x="0" y="0"/>
          <a:chExt cx="0" cy="0"/>
        </a:xfrm>
      </p:grpSpPr>
      <p:pic>
        <p:nvPicPr>
          <p:cNvPr id="158" name="Google Shape;158;p2" descr="abstract image"/>
          <p:cNvPicPr preferRelativeResize="0"/>
          <p:nvPr/>
        </p:nvPicPr>
        <p:blipFill rotWithShape="1">
          <a:blip r:embed="rId3">
            <a:alphaModFix/>
          </a:blip>
          <a:srcRect/>
          <a:stretch/>
        </p:blipFill>
        <p:spPr>
          <a:xfrm>
            <a:off x="15" y="8"/>
            <a:ext cx="9143984" cy="5143493"/>
          </a:xfrm>
          <a:prstGeom prst="rect">
            <a:avLst/>
          </a:prstGeom>
          <a:noFill/>
          <a:ln>
            <a:noFill/>
          </a:ln>
        </p:spPr>
      </p:pic>
      <p:sp>
        <p:nvSpPr>
          <p:cNvPr id="159" name="Google Shape;159;p2"/>
          <p:cNvSpPr/>
          <p:nvPr/>
        </p:nvSpPr>
        <p:spPr>
          <a:xfrm>
            <a:off x="702997" y="1356399"/>
            <a:ext cx="4089395" cy="2430702"/>
          </a:xfrm>
          <a:prstGeom prst="rect">
            <a:avLst/>
          </a:prstGeom>
          <a:solidFill>
            <a:srgbClr val="FEFEFE"/>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2"/>
          <p:cNvSpPr/>
          <p:nvPr/>
        </p:nvSpPr>
        <p:spPr>
          <a:xfrm>
            <a:off x="827454" y="1481328"/>
            <a:ext cx="3840480" cy="2180844"/>
          </a:xfrm>
          <a:prstGeom prst="rect">
            <a:avLst/>
          </a:prstGeom>
          <a:noFill/>
          <a:ln w="9525" cap="sq" cmpd="sng">
            <a:solidFill>
              <a:schemeClr val="dk1"/>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
          <p:cNvSpPr txBox="1">
            <a:spLocks noGrp="1"/>
          </p:cNvSpPr>
          <p:nvPr>
            <p:ph type="ctrTitle"/>
          </p:nvPr>
        </p:nvSpPr>
        <p:spPr>
          <a:xfrm>
            <a:off x="957041" y="1762513"/>
            <a:ext cx="3581306" cy="1223180"/>
          </a:xfrm>
          <a:prstGeom prst="rect">
            <a:avLst/>
          </a:prstGeom>
          <a:noFill/>
          <a:ln>
            <a:noFill/>
          </a:ln>
        </p:spPr>
        <p:txBody>
          <a:bodyPr spcFirstLastPara="1" wrap="square" lIns="68575" tIns="34275" rIns="68575" bIns="34275" anchor="ctr" anchorCtr="0">
            <a:normAutofit/>
          </a:bodyPr>
          <a:lstStyle/>
          <a:p>
            <a:pPr marL="0" lvl="0" indent="0" algn="ctr" rtl="0">
              <a:lnSpc>
                <a:spcPct val="83000"/>
              </a:lnSpc>
              <a:spcBef>
                <a:spcPts val="0"/>
              </a:spcBef>
              <a:spcAft>
                <a:spcPts val="0"/>
              </a:spcAft>
              <a:buClr>
                <a:schemeClr val="dk1"/>
              </a:buClr>
              <a:buSzPts val="3300"/>
              <a:buFont typeface="Avenir"/>
              <a:buNone/>
            </a:pPr>
            <a:r>
              <a:rPr lang="en" sz="3300">
                <a:solidFill>
                  <a:schemeClr val="dk1"/>
                </a:solidFill>
              </a:rPr>
              <a:t>LET'S FIGHT </a:t>
            </a:r>
            <a:endParaRPr/>
          </a:p>
        </p:txBody>
      </p:sp>
      <p:sp>
        <p:nvSpPr>
          <p:cNvPr id="162" name="Google Shape;162;p2"/>
          <p:cNvSpPr txBox="1">
            <a:spLocks noGrp="1"/>
          </p:cNvSpPr>
          <p:nvPr>
            <p:ph type="subTitle" idx="1"/>
          </p:nvPr>
        </p:nvSpPr>
        <p:spPr>
          <a:xfrm>
            <a:off x="957041" y="2992910"/>
            <a:ext cx="3710893" cy="669263"/>
          </a:xfrm>
          <a:prstGeom prst="rect">
            <a:avLst/>
          </a:prstGeom>
          <a:noFill/>
          <a:ln>
            <a:noFill/>
          </a:ln>
        </p:spPr>
        <p:txBody>
          <a:bodyPr spcFirstLastPara="1" wrap="square" lIns="68575" tIns="34275" rIns="68575" bIns="34275" anchor="t" anchorCtr="0">
            <a:normAutofit fontScale="92500" lnSpcReduction="10000"/>
          </a:bodyPr>
          <a:lstStyle/>
          <a:p>
            <a:pPr marL="0" lvl="0" indent="0" algn="ctr" rtl="0">
              <a:lnSpc>
                <a:spcPct val="110000"/>
              </a:lnSpc>
              <a:spcBef>
                <a:spcPts val="0"/>
              </a:spcBef>
              <a:spcAft>
                <a:spcPts val="0"/>
              </a:spcAft>
              <a:buSzPct val="100000"/>
              <a:buNone/>
            </a:pPr>
            <a:r>
              <a:rPr lang="en" b="1">
                <a:solidFill>
                  <a:schemeClr val="dk1"/>
                </a:solidFill>
              </a:rPr>
              <a:t>HISTORY, SIGNIFICANCE </a:t>
            </a:r>
            <a:endParaRPr/>
          </a:p>
          <a:p>
            <a:pPr marL="0" lvl="0" indent="0" algn="ctr" rtl="0">
              <a:lnSpc>
                <a:spcPct val="110000"/>
              </a:lnSpc>
              <a:spcBef>
                <a:spcPts val="0"/>
              </a:spcBef>
              <a:spcAft>
                <a:spcPts val="0"/>
              </a:spcAft>
              <a:buSzPct val="100000"/>
              <a:buNone/>
            </a:pPr>
            <a:r>
              <a:rPr lang="en" b="1">
                <a:solidFill>
                  <a:schemeClr val="dk1"/>
                </a:solidFill>
              </a:rPr>
              <a:t>&amp; </a:t>
            </a:r>
            <a:endParaRPr/>
          </a:p>
          <a:p>
            <a:pPr marL="0" lvl="0" indent="0" algn="ctr" rtl="0">
              <a:lnSpc>
                <a:spcPct val="110000"/>
              </a:lnSpc>
              <a:spcBef>
                <a:spcPts val="0"/>
              </a:spcBef>
              <a:spcAft>
                <a:spcPts val="0"/>
              </a:spcAft>
              <a:buSzPct val="100000"/>
              <a:buNone/>
            </a:pPr>
            <a:r>
              <a:rPr lang="en" b="1">
                <a:solidFill>
                  <a:schemeClr val="dk1"/>
                </a:solidFill>
              </a:rPr>
              <a:t>IMPORTANCE TO THE MODULE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3"/>
          <p:cNvSpPr txBox="1">
            <a:spLocks noGrp="1"/>
          </p:cNvSpPr>
          <p:nvPr>
            <p:ph type="title"/>
          </p:nvPr>
        </p:nvSpPr>
        <p:spPr>
          <a:xfrm>
            <a:off x="800100" y="644650"/>
            <a:ext cx="7543800" cy="11934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FF8C00"/>
              </a:buClr>
              <a:buSzPct val="100000"/>
              <a:buFont typeface="Georgia"/>
              <a:buNone/>
            </a:pPr>
            <a:r>
              <a:rPr lang="en" b="1" i="0">
                <a:solidFill>
                  <a:srgbClr val="FF8C00"/>
                </a:solidFill>
                <a:latin typeface="Georgia"/>
                <a:ea typeface="Georgia"/>
                <a:cs typeface="Georgia"/>
                <a:sym typeface="Georgia"/>
              </a:rPr>
              <a:t>Saint Vincent and the Grenadines World War I Monument</a:t>
            </a:r>
            <a:br>
              <a:rPr lang="en" b="1" i="0">
                <a:solidFill>
                  <a:srgbClr val="FF8C00"/>
                </a:solidFill>
                <a:latin typeface="Georgia"/>
                <a:ea typeface="Georgia"/>
                <a:cs typeface="Georgia"/>
                <a:sym typeface="Georgia"/>
              </a:rPr>
            </a:br>
            <a:endParaRPr/>
          </a:p>
        </p:txBody>
      </p:sp>
      <p:sp>
        <p:nvSpPr>
          <p:cNvPr id="168" name="Google Shape;168;p3"/>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190500" algn="l" rtl="0">
              <a:lnSpc>
                <a:spcPct val="110000"/>
              </a:lnSpc>
              <a:spcBef>
                <a:spcPts val="0"/>
              </a:spcBef>
              <a:spcAft>
                <a:spcPts val="0"/>
              </a:spcAft>
              <a:buSzPts val="3000"/>
              <a:buChar char="◦"/>
            </a:pPr>
            <a:r>
              <a:rPr lang="en" sz="3000">
                <a:latin typeface="Times New Roman"/>
                <a:ea typeface="Times New Roman"/>
                <a:cs typeface="Times New Roman"/>
                <a:sym typeface="Times New Roman"/>
              </a:rPr>
              <a:t>According to the Cambridge Dictionary, a Monument is “an old building or place that is an important part of a country's history or stands as a chilling reminder of man's inhumanity to man.” </a:t>
            </a:r>
            <a:endParaRPr sz="3000">
              <a:latin typeface="Times New Roman"/>
              <a:ea typeface="Times New Roman"/>
              <a:cs typeface="Times New Roman"/>
              <a:sym typeface="Times New Roman"/>
            </a:endParaRPr>
          </a:p>
        </p:txBody>
      </p:sp>
      <p:pic>
        <p:nvPicPr>
          <p:cNvPr id="169" name="Google Shape;169;p3" descr="Cambridge Dictionary | English Dictionary, Translations &amp; Thesaurus"/>
          <p:cNvPicPr preferRelativeResize="0"/>
          <p:nvPr/>
        </p:nvPicPr>
        <p:blipFill rotWithShape="1">
          <a:blip r:embed="rId3">
            <a:alphaModFix/>
          </a:blip>
          <a:srcRect/>
          <a:stretch/>
        </p:blipFill>
        <p:spPr>
          <a:xfrm>
            <a:off x="7265908" y="3289308"/>
            <a:ext cx="1607344" cy="16073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4"/>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C4270F"/>
              </a:buClr>
              <a:buSzPts val="4100"/>
              <a:buFont typeface="Avenir"/>
              <a:buNone/>
            </a:pPr>
            <a:r>
              <a:rPr lang="en" sz="4100" b="1">
                <a:solidFill>
                  <a:srgbClr val="C4270F"/>
                </a:solidFill>
              </a:rPr>
              <a:t>WORLD WAR 1</a:t>
            </a:r>
            <a:endParaRPr sz="4100" b="1">
              <a:solidFill>
                <a:srgbClr val="C4270F"/>
              </a:solidFill>
            </a:endParaRPr>
          </a:p>
        </p:txBody>
      </p:sp>
      <p:sp>
        <p:nvSpPr>
          <p:cNvPr id="176" name="Google Shape;176;p4"/>
          <p:cNvSpPr txBox="1">
            <a:spLocks noGrp="1"/>
          </p:cNvSpPr>
          <p:nvPr>
            <p:ph type="body" idx="1"/>
          </p:nvPr>
        </p:nvSpPr>
        <p:spPr>
          <a:xfrm>
            <a:off x="800100" y="1976201"/>
            <a:ext cx="7280100" cy="2488200"/>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2100"/>
              <a:buChar char="◦"/>
            </a:pPr>
            <a:r>
              <a:rPr lang="en" sz="2100">
                <a:latin typeface="Times New Roman"/>
                <a:ea typeface="Times New Roman"/>
                <a:cs typeface="Times New Roman"/>
                <a:sym typeface="Times New Roman"/>
              </a:rPr>
              <a:t>World War 1 (WW1) </a:t>
            </a:r>
            <a:r>
              <a:rPr lang="en" sz="2100" b="0" i="0">
                <a:latin typeface="Times New Roman"/>
                <a:ea typeface="Times New Roman"/>
                <a:cs typeface="Times New Roman"/>
                <a:sym typeface="Times New Roman"/>
              </a:rPr>
              <a:t>was an </a:t>
            </a:r>
            <a:r>
              <a:rPr lang="en" sz="2100">
                <a:latin typeface="Times New Roman"/>
                <a:ea typeface="Times New Roman"/>
                <a:cs typeface="Times New Roman"/>
                <a:sym typeface="Times New Roman"/>
              </a:rPr>
              <a:t>international conflict</a:t>
            </a:r>
            <a:r>
              <a:rPr lang="en" sz="2100" b="0" i="0">
                <a:latin typeface="Times New Roman"/>
                <a:ea typeface="Times New Roman"/>
                <a:cs typeface="Times New Roman"/>
                <a:sym typeface="Times New Roman"/>
              </a:rPr>
              <a:t> that began on 28 July 1914 and ended on 11 November 1918. This war was fo</a:t>
            </a:r>
            <a:r>
              <a:rPr lang="en" sz="2100">
                <a:latin typeface="Times New Roman"/>
                <a:ea typeface="Times New Roman"/>
                <a:cs typeface="Times New Roman"/>
                <a:sym typeface="Times New Roman"/>
              </a:rPr>
              <a:t>ught</a:t>
            </a:r>
            <a:r>
              <a:rPr lang="en" sz="2100" b="0" i="0">
                <a:latin typeface="Times New Roman"/>
                <a:ea typeface="Times New Roman"/>
                <a:cs typeface="Times New Roman"/>
                <a:sym typeface="Times New Roman"/>
              </a:rPr>
              <a:t> among such countries like: </a:t>
            </a:r>
            <a:r>
              <a:rPr lang="en" sz="2100">
                <a:latin typeface="Times New Roman"/>
                <a:ea typeface="Times New Roman"/>
                <a:cs typeface="Times New Roman"/>
                <a:sym typeface="Times New Roman"/>
              </a:rPr>
              <a:t>Europe</a:t>
            </a:r>
            <a:r>
              <a:rPr lang="en" sz="2100" b="0" i="0">
                <a:latin typeface="Times New Roman"/>
                <a:ea typeface="Times New Roman"/>
                <a:cs typeface="Times New Roman"/>
                <a:sym typeface="Times New Roman"/>
              </a:rPr>
              <a:t>, </a:t>
            </a:r>
            <a:r>
              <a:rPr lang="en" sz="2100">
                <a:latin typeface="Times New Roman"/>
                <a:ea typeface="Times New Roman"/>
                <a:cs typeface="Times New Roman"/>
                <a:sym typeface="Times New Roman"/>
              </a:rPr>
              <a:t>Russia</a:t>
            </a:r>
            <a:r>
              <a:rPr lang="en" sz="2100" b="0" i="0">
                <a:latin typeface="Times New Roman"/>
                <a:ea typeface="Times New Roman"/>
                <a:cs typeface="Times New Roman"/>
                <a:sym typeface="Times New Roman"/>
              </a:rPr>
              <a:t>, the </a:t>
            </a:r>
            <a:r>
              <a:rPr lang="en" sz="2100">
                <a:latin typeface="Times New Roman"/>
                <a:ea typeface="Times New Roman"/>
                <a:cs typeface="Times New Roman"/>
                <a:sym typeface="Times New Roman"/>
              </a:rPr>
              <a:t>United States</a:t>
            </a:r>
            <a:r>
              <a:rPr lang="en" sz="2100" b="0" i="0">
                <a:latin typeface="Times New Roman"/>
                <a:ea typeface="Times New Roman"/>
                <a:cs typeface="Times New Roman"/>
                <a:sym typeface="Times New Roman"/>
              </a:rPr>
              <a:t> and </a:t>
            </a:r>
            <a:r>
              <a:rPr lang="en" sz="2100">
                <a:latin typeface="Times New Roman"/>
                <a:ea typeface="Times New Roman"/>
                <a:cs typeface="Times New Roman"/>
                <a:sym typeface="Times New Roman"/>
              </a:rPr>
              <a:t>Turkey</a:t>
            </a:r>
            <a:r>
              <a:rPr lang="en" sz="2100" b="0" i="0">
                <a:latin typeface="Times New Roman"/>
                <a:ea typeface="Times New Roman"/>
                <a:cs typeface="Times New Roman"/>
                <a:sym typeface="Times New Roman"/>
              </a:rPr>
              <a:t>, </a:t>
            </a:r>
            <a:r>
              <a:rPr lang="en" sz="2100">
                <a:latin typeface="Times New Roman"/>
                <a:ea typeface="Times New Roman"/>
                <a:cs typeface="Times New Roman"/>
                <a:sym typeface="Times New Roman"/>
              </a:rPr>
              <a:t>Middle East</a:t>
            </a:r>
            <a:r>
              <a:rPr lang="en" sz="2100" b="0" i="0">
                <a:latin typeface="Times New Roman"/>
                <a:ea typeface="Times New Roman"/>
                <a:cs typeface="Times New Roman"/>
                <a:sym typeface="Times New Roman"/>
              </a:rPr>
              <a:t>, </a:t>
            </a:r>
            <a:r>
              <a:rPr lang="en" sz="2100">
                <a:latin typeface="Times New Roman"/>
                <a:ea typeface="Times New Roman"/>
                <a:cs typeface="Times New Roman"/>
                <a:sym typeface="Times New Roman"/>
              </a:rPr>
              <a:t>Africa</a:t>
            </a:r>
            <a:r>
              <a:rPr lang="en" sz="2100" b="0" i="0">
                <a:latin typeface="Times New Roman"/>
                <a:ea typeface="Times New Roman"/>
                <a:cs typeface="Times New Roman"/>
                <a:sym typeface="Times New Roman"/>
              </a:rPr>
              <a:t> and parts of </a:t>
            </a:r>
            <a:r>
              <a:rPr lang="en" sz="2100">
                <a:latin typeface="Times New Roman"/>
                <a:ea typeface="Times New Roman"/>
                <a:cs typeface="Times New Roman"/>
                <a:sym typeface="Times New Roman"/>
              </a:rPr>
              <a:t>Asia</a:t>
            </a:r>
            <a:r>
              <a:rPr lang="en" sz="2100" b="0" i="0">
                <a:latin typeface="Times New Roman"/>
                <a:ea typeface="Times New Roman"/>
                <a:cs typeface="Times New Roman"/>
                <a:sym typeface="Times New Roman"/>
              </a:rPr>
              <a:t>.</a:t>
            </a:r>
            <a:endParaRPr/>
          </a:p>
          <a:p>
            <a:pPr marL="139700" lvl="0" indent="-133350" algn="l" rtl="0">
              <a:lnSpc>
                <a:spcPct val="110000"/>
              </a:lnSpc>
              <a:spcBef>
                <a:spcPts val="700"/>
              </a:spcBef>
              <a:spcAft>
                <a:spcPts val="0"/>
              </a:spcAft>
              <a:buSzPts val="2100"/>
              <a:buChar char="◦"/>
            </a:pPr>
            <a:r>
              <a:rPr lang="en" sz="2100">
                <a:latin typeface="Times New Roman"/>
                <a:ea typeface="Times New Roman"/>
                <a:cs typeface="Times New Roman"/>
                <a:sym typeface="Times New Roman"/>
              </a:rPr>
              <a:t>It was one of the deadliest conflicts in the world with millions dying in the war alone.</a:t>
            </a:r>
            <a:endParaRPr/>
          </a:p>
        </p:txBody>
      </p:sp>
      <p:pic>
        <p:nvPicPr>
          <p:cNvPr id="177" name="Google Shape;177;p4" descr="World War I in Photos: The Western Front, Part II, and Armistice - The  Atlantic"/>
          <p:cNvPicPr preferRelativeResize="0"/>
          <p:nvPr/>
        </p:nvPicPr>
        <p:blipFill rotWithShape="1">
          <a:blip r:embed="rId3">
            <a:alphaModFix/>
          </a:blip>
          <a:srcRect/>
          <a:stretch/>
        </p:blipFill>
        <p:spPr>
          <a:xfrm>
            <a:off x="6750583" y="481953"/>
            <a:ext cx="2013757" cy="149423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5"/>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sz="2700"/>
              <a:t>WW1 and  St. Vincent and the Grenadines (SVG)</a:t>
            </a:r>
            <a:endParaRPr sz="2700"/>
          </a:p>
        </p:txBody>
      </p:sp>
      <p:sp>
        <p:nvSpPr>
          <p:cNvPr id="184" name="Google Shape;184;p5"/>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209550" algn="ctr" rtl="0">
              <a:lnSpc>
                <a:spcPct val="110000"/>
              </a:lnSpc>
              <a:spcBef>
                <a:spcPts val="0"/>
              </a:spcBef>
              <a:spcAft>
                <a:spcPts val="0"/>
              </a:spcAft>
              <a:buSzPts val="3300"/>
              <a:buChar char="◦"/>
            </a:pPr>
            <a:r>
              <a:rPr lang="en" sz="3300"/>
              <a:t>You may be wondering what role SVG (being a small country) played In the World War 1.</a:t>
            </a:r>
            <a:endParaRPr sz="3300"/>
          </a:p>
        </p:txBody>
      </p:sp>
      <p:pic>
        <p:nvPicPr>
          <p:cNvPr id="185" name="Google Shape;185;p5" descr="A picture containing shape&#10;&#10;Description automatically generated"/>
          <p:cNvPicPr preferRelativeResize="0"/>
          <p:nvPr/>
        </p:nvPicPr>
        <p:blipFill rotWithShape="1">
          <a:blip r:embed="rId3">
            <a:alphaModFix/>
          </a:blip>
          <a:srcRect/>
          <a:stretch/>
        </p:blipFill>
        <p:spPr>
          <a:xfrm>
            <a:off x="6345988" y="2507326"/>
            <a:ext cx="2798012" cy="2798012"/>
          </a:xfrm>
          <a:prstGeom prst="rect">
            <a:avLst/>
          </a:prstGeom>
          <a:noFill/>
          <a:ln>
            <a:noFill/>
          </a:ln>
        </p:spPr>
      </p:pic>
      <p:pic>
        <p:nvPicPr>
          <p:cNvPr id="186" name="Google Shape;186;p5" descr="12 Top-Rated Tourist Attractions in St. Vincent and the Grenadines |  PlanetWare"/>
          <p:cNvPicPr preferRelativeResize="0"/>
          <p:nvPr/>
        </p:nvPicPr>
        <p:blipFill rotWithShape="1">
          <a:blip r:embed="rId4">
            <a:alphaModFix/>
          </a:blip>
          <a:srcRect/>
          <a:stretch/>
        </p:blipFill>
        <p:spPr>
          <a:xfrm>
            <a:off x="519226" y="2948425"/>
            <a:ext cx="2704025" cy="1792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The island was responsible for providing several fighters in WW1.</a:t>
            </a:r>
            <a:endParaRPr/>
          </a:p>
        </p:txBody>
      </p:sp>
      <p:pic>
        <p:nvPicPr>
          <p:cNvPr id="193" name="Google Shape;193;p6" descr="How the Trauma and Struggles of World War I Helped Shape the Modern World |  Duke Today"/>
          <p:cNvPicPr preferRelativeResize="0">
            <a:picLocks noGrp="1"/>
          </p:cNvPicPr>
          <p:nvPr>
            <p:ph type="body" idx="1"/>
          </p:nvPr>
        </p:nvPicPr>
        <p:blipFill rotWithShape="1">
          <a:blip r:embed="rId3">
            <a:alphaModFix/>
          </a:blip>
          <a:srcRect/>
          <a:stretch/>
        </p:blipFill>
        <p:spPr>
          <a:xfrm>
            <a:off x="891075" y="1374639"/>
            <a:ext cx="2601000" cy="1841100"/>
          </a:xfrm>
          <a:prstGeom prst="rect">
            <a:avLst/>
          </a:prstGeom>
          <a:noFill/>
          <a:ln>
            <a:noFill/>
          </a:ln>
        </p:spPr>
      </p:pic>
      <p:pic>
        <p:nvPicPr>
          <p:cNvPr id="194" name="Google Shape;194;p6" descr="WW1: Why Did Britain Join The First World War?"/>
          <p:cNvPicPr preferRelativeResize="0"/>
          <p:nvPr/>
        </p:nvPicPr>
        <p:blipFill rotWithShape="1">
          <a:blip r:embed="rId4">
            <a:alphaModFix/>
          </a:blip>
          <a:srcRect/>
          <a:stretch/>
        </p:blipFill>
        <p:spPr>
          <a:xfrm>
            <a:off x="4133624" y="1716643"/>
            <a:ext cx="4647508" cy="2614223"/>
          </a:xfrm>
          <a:prstGeom prst="rect">
            <a:avLst/>
          </a:prstGeom>
          <a:noFill/>
          <a:ln>
            <a:noFill/>
          </a:ln>
        </p:spPr>
      </p:pic>
      <p:pic>
        <p:nvPicPr>
          <p:cNvPr id="195" name="Google Shape;195;p6" descr="8 Events that Led to the Outbreak of World War I - HISTORY"/>
          <p:cNvPicPr preferRelativeResize="0"/>
          <p:nvPr/>
        </p:nvPicPr>
        <p:blipFill rotWithShape="1">
          <a:blip r:embed="rId5">
            <a:alphaModFix/>
          </a:blip>
          <a:srcRect/>
          <a:stretch/>
        </p:blipFill>
        <p:spPr>
          <a:xfrm>
            <a:off x="888281" y="3154680"/>
            <a:ext cx="2606557" cy="145967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7"/>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fontScale="77500" lnSpcReduction="20000"/>
          </a:bodyPr>
          <a:lstStyle/>
          <a:p>
            <a:pPr marL="0" lvl="0" indent="0" algn="l" rtl="0">
              <a:lnSpc>
                <a:spcPct val="110000"/>
              </a:lnSpc>
              <a:spcBef>
                <a:spcPts val="900"/>
              </a:spcBef>
              <a:spcAft>
                <a:spcPts val="0"/>
              </a:spcAft>
              <a:buClr>
                <a:schemeClr val="dk1"/>
              </a:buClr>
              <a:buSzPct val="30554"/>
              <a:buFont typeface="Arial"/>
              <a:buNone/>
            </a:pPr>
            <a:r>
              <a:rPr lang="en" sz="3600">
                <a:latin typeface="Times New Roman"/>
                <a:ea typeface="Times New Roman"/>
                <a:cs typeface="Times New Roman"/>
                <a:sym typeface="Times New Roman"/>
              </a:rPr>
              <a:t>There are stories of young men and women with enduring courage who scaled the uncertainty of war and some on a blind date with death. Among this lot were Vincentians that assisted with the process waging war on other nation states in order to win for us the freedom we now enjoy.</a:t>
            </a:r>
            <a:endParaRPr sz="3600">
              <a:latin typeface="Times New Roman"/>
              <a:ea typeface="Times New Roman"/>
              <a:cs typeface="Times New Roman"/>
              <a:sym typeface="Times New Roman"/>
            </a:endParaRPr>
          </a:p>
          <a:p>
            <a:pPr marL="139700" lvl="0" indent="0" algn="l" rtl="0">
              <a:lnSpc>
                <a:spcPct val="110000"/>
              </a:lnSpc>
              <a:spcBef>
                <a:spcPts val="0"/>
              </a:spcBef>
              <a:spcAft>
                <a:spcPts val="0"/>
              </a:spcAft>
              <a:buSzPct val="56056"/>
              <a:buNone/>
            </a:pPr>
            <a:endParaRPr sz="2700">
              <a:solidFill>
                <a:srgbClr val="000000"/>
              </a:solidFill>
              <a:latin typeface="Times New Roman"/>
              <a:ea typeface="Times New Roman"/>
              <a:cs typeface="Times New Roman"/>
              <a:sym typeface="Times New Roman"/>
            </a:endParaRPr>
          </a:p>
        </p:txBody>
      </p:sp>
      <p:pic>
        <p:nvPicPr>
          <p:cNvPr id="201" name="Google Shape;201;p7" descr="The first American shots in WW1 were actually fired in Guam - We Are The  Mighty"/>
          <p:cNvPicPr preferRelativeResize="0"/>
          <p:nvPr/>
        </p:nvPicPr>
        <p:blipFill rotWithShape="1">
          <a:blip r:embed="rId3">
            <a:alphaModFix/>
          </a:blip>
          <a:srcRect/>
          <a:stretch/>
        </p:blipFill>
        <p:spPr>
          <a:xfrm>
            <a:off x="6472703" y="289030"/>
            <a:ext cx="2398017" cy="125496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8"/>
          <p:cNvSpPr txBox="1">
            <a:spLocks noGrp="1"/>
          </p:cNvSpPr>
          <p:nvPr>
            <p:ph type="body" idx="1"/>
          </p:nvPr>
        </p:nvSpPr>
        <p:spPr>
          <a:xfrm>
            <a:off x="800100" y="1009440"/>
            <a:ext cx="7543800" cy="2887200"/>
          </a:xfrm>
          <a:prstGeom prst="rect">
            <a:avLst/>
          </a:prstGeom>
          <a:noFill/>
          <a:ln>
            <a:noFill/>
          </a:ln>
        </p:spPr>
        <p:txBody>
          <a:bodyPr spcFirstLastPara="1" wrap="square" lIns="68575" tIns="34275" rIns="68575" bIns="34275" anchor="t" anchorCtr="0">
            <a:normAutofit/>
          </a:bodyPr>
          <a:lstStyle/>
          <a:p>
            <a:pPr marL="0" lvl="0" indent="0" algn="just" rtl="0">
              <a:lnSpc>
                <a:spcPct val="110000"/>
              </a:lnSpc>
              <a:spcBef>
                <a:spcPts val="0"/>
              </a:spcBef>
              <a:spcAft>
                <a:spcPts val="0"/>
              </a:spcAft>
              <a:buSzPts val="2700"/>
              <a:buNone/>
            </a:pPr>
            <a:r>
              <a:rPr lang="en" sz="2700">
                <a:latin typeface="Times New Roman"/>
                <a:ea typeface="Times New Roman"/>
                <a:cs typeface="Times New Roman"/>
                <a:sym typeface="Times New Roman"/>
              </a:rPr>
              <a:t>Wars produce catastrophic consequences. Many countries that participated in the World War, have erected monuments that remind its citizens of such consequences. When persons look at monuments they would always remember the fallen soldiers. </a:t>
            </a:r>
            <a:endParaRPr sz="2700">
              <a:latin typeface="Times New Roman"/>
              <a:ea typeface="Times New Roman"/>
              <a:cs typeface="Times New Roman"/>
              <a:sym typeface="Times New Roman"/>
            </a:endParaRPr>
          </a:p>
          <a:p>
            <a:pPr marL="0" lvl="0" indent="0" algn="just" rtl="0">
              <a:lnSpc>
                <a:spcPct val="110000"/>
              </a:lnSpc>
              <a:spcBef>
                <a:spcPts val="0"/>
              </a:spcBef>
              <a:spcAft>
                <a:spcPts val="0"/>
              </a:spcAft>
              <a:buSzPts val="2700"/>
              <a:buNone/>
            </a:pPr>
            <a:endParaRPr sz="27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9"/>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000"/>
              <a:buFont typeface="Avenir"/>
              <a:buNone/>
            </a:pPr>
            <a:r>
              <a:rPr lang="en"/>
              <a:t>Examples of monuments</a:t>
            </a:r>
            <a:endParaRPr/>
          </a:p>
          <a:p>
            <a:pPr marL="0" lvl="0" indent="0" algn="ctr" rtl="0">
              <a:lnSpc>
                <a:spcPct val="90000"/>
              </a:lnSpc>
              <a:spcBef>
                <a:spcPts val="0"/>
              </a:spcBef>
              <a:spcAft>
                <a:spcPts val="0"/>
              </a:spcAft>
              <a:buClr>
                <a:srgbClr val="262626"/>
              </a:buClr>
              <a:buSzPts val="3000"/>
              <a:buFont typeface="Avenir"/>
              <a:buNone/>
            </a:pPr>
            <a:r>
              <a:rPr lang="en"/>
              <a:t>IN AUSTRALIA … </a:t>
            </a:r>
            <a:endParaRPr/>
          </a:p>
        </p:txBody>
      </p:sp>
      <p:pic>
        <p:nvPicPr>
          <p:cNvPr id="213" name="Google Shape;213;p9"/>
          <p:cNvPicPr preferRelativeResize="0">
            <a:picLocks noGrp="1"/>
          </p:cNvPicPr>
          <p:nvPr>
            <p:ph type="body" idx="1"/>
          </p:nvPr>
        </p:nvPicPr>
        <p:blipFill rotWithShape="1">
          <a:blip r:embed="rId3">
            <a:alphaModFix/>
          </a:blip>
          <a:srcRect/>
          <a:stretch/>
        </p:blipFill>
        <p:spPr>
          <a:xfrm>
            <a:off x="3500700" y="1622551"/>
            <a:ext cx="2142600" cy="2451300"/>
          </a:xfrm>
          <a:prstGeom prst="rect">
            <a:avLst/>
          </a:prstGeom>
          <a:noFill/>
          <a:ln>
            <a:noFill/>
          </a:ln>
        </p:spPr>
      </p:pic>
      <p:sp>
        <p:nvSpPr>
          <p:cNvPr id="214" name="Google Shape;214;p9"/>
          <p:cNvSpPr txBox="1"/>
          <p:nvPr/>
        </p:nvSpPr>
        <p:spPr>
          <a:xfrm>
            <a:off x="2070647" y="4073833"/>
            <a:ext cx="5002703" cy="484748"/>
          </a:xfrm>
          <a:prstGeom prst="rect">
            <a:avLst/>
          </a:prstGeom>
          <a:noFill/>
          <a:ln>
            <a:noFill/>
          </a:ln>
        </p:spPr>
        <p:txBody>
          <a:bodyPr spcFirstLastPara="1" wrap="square" lIns="68575" tIns="34275" rIns="68575" bIns="34275" anchor="t" anchorCtr="0">
            <a:spAutoFit/>
          </a:bodyPr>
          <a:lstStyle/>
          <a:p>
            <a:pPr marL="0" marR="0" lvl="0" indent="0" algn="ctr" rtl="0">
              <a:lnSpc>
                <a:spcPct val="100000"/>
              </a:lnSpc>
              <a:spcBef>
                <a:spcPts val="0"/>
              </a:spcBef>
              <a:spcAft>
                <a:spcPts val="0"/>
              </a:spcAft>
              <a:buClr>
                <a:srgbClr val="000000"/>
              </a:buClr>
              <a:buSzPts val="2700"/>
              <a:buFont typeface="Arial"/>
              <a:buNone/>
            </a:pPr>
            <a:r>
              <a:rPr lang="en" sz="2700" b="0" i="0" u="none" strike="noStrike" cap="none">
                <a:solidFill>
                  <a:srgbClr val="000000"/>
                </a:solidFill>
                <a:latin typeface="Arial"/>
                <a:ea typeface="Arial"/>
                <a:cs typeface="Arial"/>
                <a:sym typeface="Arial"/>
              </a:rPr>
              <a:t>Apple Tree Creek War Memorial</a:t>
            </a:r>
            <a:endParaRPr sz="11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0"/>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000000"/>
              </a:buClr>
              <a:buSzPct val="100000"/>
              <a:buFont typeface="Arial"/>
              <a:buNone/>
            </a:pPr>
            <a:r>
              <a:rPr lang="en" b="1">
                <a:solidFill>
                  <a:srgbClr val="000000"/>
                </a:solidFill>
                <a:latin typeface="Arial"/>
                <a:ea typeface="Arial"/>
                <a:cs typeface="Arial"/>
                <a:sym typeface="Arial"/>
              </a:rPr>
              <a:t>In the United Kingdom…</a:t>
            </a:r>
            <a:endParaRPr b="1">
              <a:solidFill>
                <a:srgbClr val="000000"/>
              </a:solidFill>
              <a:latin typeface="Arial"/>
              <a:ea typeface="Arial"/>
              <a:cs typeface="Arial"/>
              <a:sym typeface="Arial"/>
            </a:endParaRPr>
          </a:p>
          <a:p>
            <a:pPr marL="0" lvl="0" indent="0" algn="ctr" rtl="0">
              <a:lnSpc>
                <a:spcPct val="90000"/>
              </a:lnSpc>
              <a:spcBef>
                <a:spcPts val="0"/>
              </a:spcBef>
              <a:spcAft>
                <a:spcPts val="0"/>
              </a:spcAft>
              <a:buClr>
                <a:srgbClr val="000000"/>
              </a:buClr>
              <a:buSzPct val="100000"/>
              <a:buFont typeface="Arial"/>
              <a:buNone/>
            </a:pPr>
            <a:r>
              <a:rPr lang="en" b="0" i="0">
                <a:solidFill>
                  <a:srgbClr val="000000"/>
                </a:solidFill>
                <a:latin typeface="Arial"/>
                <a:ea typeface="Arial"/>
                <a:cs typeface="Arial"/>
                <a:sym typeface="Arial"/>
              </a:rPr>
              <a:t> </a:t>
            </a:r>
            <a:br>
              <a:rPr lang="en" b="0" i="0">
                <a:solidFill>
                  <a:srgbClr val="000000"/>
                </a:solidFill>
                <a:latin typeface="Arial"/>
                <a:ea typeface="Arial"/>
                <a:cs typeface="Arial"/>
                <a:sym typeface="Arial"/>
              </a:rPr>
            </a:br>
            <a:endParaRPr/>
          </a:p>
        </p:txBody>
      </p:sp>
      <p:pic>
        <p:nvPicPr>
          <p:cNvPr id="221" name="Google Shape;221;p10"/>
          <p:cNvPicPr preferRelativeResize="0"/>
          <p:nvPr/>
        </p:nvPicPr>
        <p:blipFill rotWithShape="1">
          <a:blip r:embed="rId3">
            <a:alphaModFix/>
          </a:blip>
          <a:srcRect/>
          <a:stretch/>
        </p:blipFill>
        <p:spPr>
          <a:xfrm>
            <a:off x="3016480" y="877846"/>
            <a:ext cx="3111038" cy="2983769"/>
          </a:xfrm>
          <a:prstGeom prst="rect">
            <a:avLst/>
          </a:prstGeom>
          <a:noFill/>
          <a:ln>
            <a:noFill/>
          </a:ln>
        </p:spPr>
      </p:pic>
      <p:sp>
        <p:nvSpPr>
          <p:cNvPr id="222" name="Google Shape;222;p10"/>
          <p:cNvSpPr txBox="1">
            <a:spLocks noGrp="1"/>
          </p:cNvSpPr>
          <p:nvPr>
            <p:ph type="title"/>
          </p:nvPr>
        </p:nvSpPr>
        <p:spPr>
          <a:xfrm>
            <a:off x="887600" y="4040149"/>
            <a:ext cx="7543800" cy="7221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000000"/>
              </a:buClr>
              <a:buSzPct val="100000"/>
              <a:buFont typeface="Arial"/>
              <a:buNone/>
            </a:pPr>
            <a:endParaRPr b="1">
              <a:solidFill>
                <a:srgbClr val="000000"/>
              </a:solidFill>
              <a:latin typeface="Arial"/>
              <a:ea typeface="Arial"/>
              <a:cs typeface="Arial"/>
              <a:sym typeface="Arial"/>
            </a:endParaRPr>
          </a:p>
          <a:p>
            <a:pPr marL="0" lvl="0" indent="0" algn="ctr" rtl="0">
              <a:lnSpc>
                <a:spcPct val="90000"/>
              </a:lnSpc>
              <a:spcBef>
                <a:spcPts val="0"/>
              </a:spcBef>
              <a:spcAft>
                <a:spcPts val="0"/>
              </a:spcAft>
              <a:buClr>
                <a:srgbClr val="000000"/>
              </a:buClr>
              <a:buSzPct val="100000"/>
              <a:buFont typeface="Arial"/>
              <a:buNone/>
            </a:pPr>
            <a:r>
              <a:rPr lang="en" b="1" i="0">
                <a:solidFill>
                  <a:srgbClr val="000000"/>
                </a:solidFill>
                <a:latin typeface="Arial"/>
                <a:ea typeface="Arial"/>
                <a:cs typeface="Arial"/>
                <a:sym typeface="Arial"/>
              </a:rPr>
              <a:t>THE ARCH OF REMEMBRANCE</a:t>
            </a:r>
            <a:r>
              <a:rPr lang="en" b="0" i="0">
                <a:solidFill>
                  <a:srgbClr val="000000"/>
                </a:solidFill>
                <a:latin typeface="Arial"/>
                <a:ea typeface="Arial"/>
                <a:cs typeface="Arial"/>
                <a:sym typeface="Arial"/>
              </a:rPr>
              <a:t> </a:t>
            </a:r>
            <a:br>
              <a:rPr lang="en" b="0" i="0">
                <a:solidFill>
                  <a:srgbClr val="000000"/>
                </a:solidFill>
                <a:latin typeface="Arial"/>
                <a:ea typeface="Arial"/>
                <a:cs typeface="Arial"/>
                <a:sym typeface="Arial"/>
              </a:rPr>
            </a:b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26"/>
        <p:cNvGrpSpPr/>
        <p:nvPr/>
      </p:nvGrpSpPr>
      <p:grpSpPr>
        <a:xfrm>
          <a:off x="0" y="0"/>
          <a:ext cx="0" cy="0"/>
          <a:chOff x="0" y="0"/>
          <a:chExt cx="0" cy="0"/>
        </a:xfrm>
      </p:grpSpPr>
      <p:sp>
        <p:nvSpPr>
          <p:cNvPr id="227" name="Google Shape;227;p1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000"/>
              <a:buFont typeface="Avenir"/>
              <a:buNone/>
            </a:pPr>
            <a:r>
              <a:rPr lang="en"/>
              <a:t>GUESS WHAT?</a:t>
            </a:r>
            <a:endParaRPr/>
          </a:p>
        </p:txBody>
      </p:sp>
      <p:pic>
        <p:nvPicPr>
          <p:cNvPr id="228" name="Google Shape;228;p11" descr="A picture containing shape&#10;&#10;Description automatically generated"/>
          <p:cNvPicPr preferRelativeResize="0">
            <a:picLocks noGrp="1"/>
          </p:cNvPicPr>
          <p:nvPr>
            <p:ph type="body" idx="1"/>
          </p:nvPr>
        </p:nvPicPr>
        <p:blipFill rotWithShape="1">
          <a:blip r:embed="rId3">
            <a:alphaModFix/>
          </a:blip>
          <a:srcRect/>
          <a:stretch/>
        </p:blipFill>
        <p:spPr>
          <a:xfrm>
            <a:off x="3416400" y="1325700"/>
            <a:ext cx="2121300" cy="1787700"/>
          </a:xfrm>
          <a:prstGeom prst="rect">
            <a:avLst/>
          </a:prstGeom>
          <a:noFill/>
          <a:ln>
            <a:noFill/>
          </a:ln>
        </p:spPr>
      </p:pic>
      <p:sp>
        <p:nvSpPr>
          <p:cNvPr id="229" name="Google Shape;229;p11"/>
          <p:cNvSpPr txBox="1"/>
          <p:nvPr/>
        </p:nvSpPr>
        <p:spPr>
          <a:xfrm>
            <a:off x="282600" y="3374950"/>
            <a:ext cx="8578800" cy="1961100"/>
          </a:xfrm>
          <a:prstGeom prst="rect">
            <a:avLst/>
          </a:prstGeom>
          <a:noFill/>
          <a:ln>
            <a:noFill/>
          </a:ln>
        </p:spPr>
        <p:txBody>
          <a:bodyPr spcFirstLastPara="1" wrap="square" lIns="68575" tIns="34275" rIns="68575" bIns="34275" anchor="t" anchorCtr="0">
            <a:spAutoFit/>
          </a:bodyPr>
          <a:lstStyle/>
          <a:p>
            <a:pPr marL="0" marR="0" lvl="0" indent="0" algn="l" rtl="0">
              <a:lnSpc>
                <a:spcPct val="115000"/>
              </a:lnSpc>
              <a:spcBef>
                <a:spcPts val="0"/>
              </a:spcBef>
              <a:spcAft>
                <a:spcPts val="0"/>
              </a:spcAft>
              <a:buClr>
                <a:schemeClr val="dk1"/>
              </a:buClr>
              <a:buSzPts val="1100"/>
              <a:buFont typeface="Arial"/>
              <a:buNone/>
            </a:pPr>
            <a:r>
              <a:rPr lang="en" sz="1800" b="0" i="0" u="none" strike="noStrike" cap="none">
                <a:solidFill>
                  <a:schemeClr val="dk1"/>
                </a:solidFill>
                <a:latin typeface="Arial"/>
                <a:ea typeface="Arial"/>
                <a:cs typeface="Arial"/>
                <a:sym typeface="Arial"/>
              </a:rPr>
              <a:t>Despite being considered as a small country in the Caribbean, and far removed from the centre of where WW1 was waged, St. Vincent and the Grenadines has monuments that are used as remembrance of its fallen soldiers!</a:t>
            </a:r>
            <a:endParaRPr sz="1800" b="0" i="0" u="none" strike="noStrike" cap="none">
              <a:solidFill>
                <a:schemeClr val="dk1"/>
              </a:solidFill>
              <a:latin typeface="Arial"/>
              <a:ea typeface="Arial"/>
              <a:cs typeface="Arial"/>
              <a:sym typeface="Arial"/>
            </a:endParaRPr>
          </a:p>
          <a:p>
            <a:pPr marL="0" marR="0" lvl="0" indent="0" algn="l" rtl="0">
              <a:lnSpc>
                <a:spcPct val="115000"/>
              </a:lnSpc>
              <a:spcBef>
                <a:spcPts val="0"/>
              </a:spcBef>
              <a:spcAft>
                <a:spcPts val="0"/>
              </a:spcAft>
              <a:buClr>
                <a:schemeClr val="dk1"/>
              </a:buClr>
              <a:buSzPts val="1100"/>
              <a:buFont typeface="Arial"/>
              <a:buNone/>
            </a:pPr>
            <a:endParaRPr sz="3200" b="0"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7"/>
                                        </p:tgtEl>
                                        <p:attrNameLst>
                                          <p:attrName>style.visibility</p:attrName>
                                        </p:attrNameLst>
                                      </p:cBhvr>
                                      <p:to>
                                        <p:strVal val="visible"/>
                                      </p:to>
                                    </p:set>
                                    <p:anim calcmode="lin" valueType="num">
                                      <p:cBhvr additive="base">
                                        <p:cTn id="7" dur="500"/>
                                        <p:tgtEl>
                                          <p:spTgt spid="227"/>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8"/>
                                        </p:tgtEl>
                                        <p:attrNameLst>
                                          <p:attrName>style.visibility</p:attrName>
                                        </p:attrNameLst>
                                      </p:cBhvr>
                                      <p:to>
                                        <p:strVal val="visible"/>
                                      </p:to>
                                    </p:set>
                                    <p:animEffect transition="in" filter="fade">
                                      <p:cBhvr>
                                        <p:cTn id="12" dur="1000"/>
                                        <p:tgtEl>
                                          <p:spTgt spid="2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9">
                                            <p:txEl>
                                              <p:pRg st="0" end="0"/>
                                            </p:txEl>
                                          </p:spTgt>
                                        </p:tgtEl>
                                        <p:attrNameLst>
                                          <p:attrName>style.visibility</p:attrName>
                                        </p:attrNameLst>
                                      </p:cBhvr>
                                      <p:to>
                                        <p:strVal val="visible"/>
                                      </p:to>
                                    </p:set>
                                    <p:animEffect transition="in" filter="fade">
                                      <p:cBhvr>
                                        <p:cTn id="17" dur="500"/>
                                        <p:tgtEl>
                                          <p:spTgt spid="22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9">
                                            <p:txEl>
                                              <p:pRg st="1" end="1"/>
                                            </p:txEl>
                                          </p:spTgt>
                                        </p:tgtEl>
                                        <p:attrNameLst>
                                          <p:attrName>style.visibility</p:attrName>
                                        </p:attrNameLst>
                                      </p:cBhvr>
                                      <p:to>
                                        <p:strVal val="visible"/>
                                      </p:to>
                                    </p:set>
                                    <p:animEffect transition="in" filter="fade">
                                      <p:cBhvr>
                                        <p:cTn id="22" dur="500"/>
                                        <p:tgtEl>
                                          <p:spTgt spid="22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9">
                                            <p:txEl>
                                              <p:pRg st="2" end="2"/>
                                            </p:txEl>
                                          </p:spTgt>
                                        </p:tgtEl>
                                        <p:attrNameLst>
                                          <p:attrName>style.visibility</p:attrName>
                                        </p:attrNameLst>
                                      </p:cBhvr>
                                      <p:to>
                                        <p:strVal val="visible"/>
                                      </p:to>
                                    </p:set>
                                    <p:animEffect transition="in" filter="fade">
                                      <p:cBhvr>
                                        <p:cTn id="27" dur="500"/>
                                        <p:tgtEl>
                                          <p:spTgt spid="22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234" name="Google Shape;234;p12" descr="A picture containing logo&#10;&#10;Description automatically generated"/>
          <p:cNvPicPr preferRelativeResize="0">
            <a:picLocks noGrp="1"/>
          </p:cNvPicPr>
          <p:nvPr>
            <p:ph type="body" idx="1"/>
          </p:nvPr>
        </p:nvPicPr>
        <p:blipFill rotWithShape="1">
          <a:blip r:embed="rId3">
            <a:alphaModFix/>
          </a:blip>
          <a:srcRect/>
          <a:stretch/>
        </p:blipFill>
        <p:spPr>
          <a:xfrm>
            <a:off x="3347975" y="392775"/>
            <a:ext cx="1452600" cy="1459200"/>
          </a:xfrm>
          <a:prstGeom prst="rect">
            <a:avLst/>
          </a:prstGeom>
          <a:noFill/>
          <a:ln>
            <a:noFill/>
          </a:ln>
        </p:spPr>
      </p:pic>
      <p:sp>
        <p:nvSpPr>
          <p:cNvPr id="235" name="Google Shape;235;p12"/>
          <p:cNvSpPr txBox="1"/>
          <p:nvPr/>
        </p:nvSpPr>
        <p:spPr>
          <a:xfrm>
            <a:off x="809250" y="3522100"/>
            <a:ext cx="7845600" cy="1146600"/>
          </a:xfrm>
          <a:prstGeom prst="rect">
            <a:avLst/>
          </a:prstGeom>
          <a:noFill/>
          <a:ln>
            <a:noFill/>
          </a:ln>
        </p:spPr>
        <p:txBody>
          <a:bodyPr spcFirstLastPara="1" wrap="square" lIns="68575" tIns="34275" rIns="68575" bIns="34275" anchor="t" anchorCtr="0">
            <a:spAutoFit/>
          </a:bodyPr>
          <a:lstStyle/>
          <a:p>
            <a:pPr marL="0" marR="0" lvl="0" indent="0" algn="l" rtl="0">
              <a:lnSpc>
                <a:spcPct val="100000"/>
              </a:lnSpc>
              <a:spcBef>
                <a:spcPts val="0"/>
              </a:spcBef>
              <a:spcAft>
                <a:spcPts val="0"/>
              </a:spcAft>
              <a:buClr>
                <a:srgbClr val="000000"/>
              </a:buClr>
              <a:buSzPts val="3500"/>
              <a:buFont typeface="Arial"/>
              <a:buNone/>
            </a:pPr>
            <a:r>
              <a:rPr lang="en" sz="3500" b="0" i="0" u="none" strike="noStrike" cap="none">
                <a:solidFill>
                  <a:schemeClr val="dk1"/>
                </a:solidFill>
                <a:latin typeface="Times New Roman"/>
                <a:ea typeface="Times New Roman"/>
                <a:cs typeface="Times New Roman"/>
                <a:sym typeface="Times New Roman"/>
              </a:rPr>
              <a:t>Yes, SVG has a monument that serves as a reminder of our fallen Vincentian soldiers.  </a:t>
            </a:r>
            <a:endParaRPr sz="7200" b="0" i="0" u="none" strike="noStrike" cap="none">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5">
                                            <p:txEl>
                                              <p:pRg st="0" end="0"/>
                                            </p:txEl>
                                          </p:spTgt>
                                        </p:tgtEl>
                                        <p:attrNameLst>
                                          <p:attrName>style.visibility</p:attrName>
                                        </p:attrNameLst>
                                      </p:cBhvr>
                                      <p:to>
                                        <p:strVal val="visible"/>
                                      </p:to>
                                    </p:set>
                                    <p:animEffect transition="in" filter="fade">
                                      <p:cBhvr>
                                        <p:cTn id="7" dur="1822"/>
                                        <p:tgtEl>
                                          <p:spTgt spid="2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3"/>
          <p:cNvSpPr txBox="1">
            <a:spLocks noGrp="1"/>
          </p:cNvSpPr>
          <p:nvPr>
            <p:ph type="title"/>
          </p:nvPr>
        </p:nvSpPr>
        <p:spPr>
          <a:xfrm>
            <a:off x="800100" y="301750"/>
            <a:ext cx="7543800" cy="8178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111111"/>
              </a:buClr>
              <a:buSzPct val="100000"/>
              <a:buFont typeface="Arial"/>
              <a:buNone/>
            </a:pPr>
            <a:r>
              <a:rPr lang="en" i="0">
                <a:solidFill>
                  <a:srgbClr val="111111"/>
                </a:solidFill>
                <a:latin typeface="Times New Roman"/>
                <a:ea typeface="Times New Roman"/>
                <a:cs typeface="Times New Roman"/>
                <a:sym typeface="Times New Roman"/>
              </a:rPr>
              <a:t>S</a:t>
            </a:r>
            <a:r>
              <a:rPr lang="en">
                <a:solidFill>
                  <a:srgbClr val="111111"/>
                </a:solidFill>
                <a:latin typeface="Times New Roman"/>
                <a:ea typeface="Times New Roman"/>
                <a:cs typeface="Times New Roman"/>
                <a:sym typeface="Times New Roman"/>
              </a:rPr>
              <a:t>t. Vincent and the Grenadines</a:t>
            </a:r>
            <a:endParaRPr>
              <a:solidFill>
                <a:srgbClr val="111111"/>
              </a:solidFill>
              <a:latin typeface="Times New Roman"/>
              <a:ea typeface="Times New Roman"/>
              <a:cs typeface="Times New Roman"/>
              <a:sym typeface="Times New Roman"/>
            </a:endParaRPr>
          </a:p>
          <a:p>
            <a:pPr marL="0" lvl="0" indent="0" algn="ctr" rtl="0">
              <a:lnSpc>
                <a:spcPct val="90000"/>
              </a:lnSpc>
              <a:spcBef>
                <a:spcPts val="0"/>
              </a:spcBef>
              <a:spcAft>
                <a:spcPts val="0"/>
              </a:spcAft>
              <a:buClr>
                <a:srgbClr val="111111"/>
              </a:buClr>
              <a:buSzPct val="100000"/>
              <a:buFont typeface="Arial"/>
              <a:buNone/>
            </a:pPr>
            <a:r>
              <a:rPr lang="en" i="0">
                <a:solidFill>
                  <a:srgbClr val="111111"/>
                </a:solidFill>
                <a:latin typeface="Times New Roman"/>
                <a:ea typeface="Times New Roman"/>
                <a:cs typeface="Times New Roman"/>
                <a:sym typeface="Times New Roman"/>
              </a:rPr>
              <a:t> World War I Monument:</a:t>
            </a:r>
            <a:endParaRPr>
              <a:solidFill>
                <a:srgbClr val="111111"/>
              </a:solidFill>
              <a:latin typeface="Times New Roman"/>
              <a:ea typeface="Times New Roman"/>
              <a:cs typeface="Times New Roman"/>
              <a:sym typeface="Times New Roman"/>
            </a:endParaRPr>
          </a:p>
          <a:p>
            <a:pPr marL="0" lvl="0" indent="0" algn="ctr" rtl="0">
              <a:lnSpc>
                <a:spcPct val="90000"/>
              </a:lnSpc>
              <a:spcBef>
                <a:spcPts val="0"/>
              </a:spcBef>
              <a:spcAft>
                <a:spcPts val="0"/>
              </a:spcAft>
              <a:buClr>
                <a:srgbClr val="111111"/>
              </a:buClr>
              <a:buSzPct val="100000"/>
              <a:buFont typeface="Arial"/>
              <a:buNone/>
            </a:pPr>
            <a:endParaRPr b="1">
              <a:latin typeface="Times New Roman"/>
              <a:ea typeface="Times New Roman"/>
              <a:cs typeface="Times New Roman"/>
              <a:sym typeface="Times New Roman"/>
            </a:endParaRPr>
          </a:p>
        </p:txBody>
      </p:sp>
      <p:pic>
        <p:nvPicPr>
          <p:cNvPr id="241" name="Google Shape;241;p13"/>
          <p:cNvPicPr preferRelativeResize="0"/>
          <p:nvPr/>
        </p:nvPicPr>
        <p:blipFill rotWithShape="1">
          <a:blip r:embed="rId3">
            <a:alphaModFix/>
          </a:blip>
          <a:srcRect/>
          <a:stretch/>
        </p:blipFill>
        <p:spPr>
          <a:xfrm>
            <a:off x="2284899" y="992389"/>
            <a:ext cx="4211625" cy="3158725"/>
          </a:xfrm>
          <a:prstGeom prst="rect">
            <a:avLst/>
          </a:prstGeom>
          <a:noFill/>
          <a:ln>
            <a:noFill/>
          </a:ln>
        </p:spPr>
      </p:pic>
      <p:sp>
        <p:nvSpPr>
          <p:cNvPr id="242" name="Google Shape;242;p13"/>
          <p:cNvSpPr txBox="1">
            <a:spLocks noGrp="1"/>
          </p:cNvSpPr>
          <p:nvPr>
            <p:ph type="title"/>
          </p:nvPr>
        </p:nvSpPr>
        <p:spPr>
          <a:xfrm>
            <a:off x="871375" y="3683200"/>
            <a:ext cx="7543800" cy="11520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111111"/>
              </a:buClr>
              <a:buSzPct val="100000"/>
              <a:buFont typeface="Arial"/>
              <a:buNone/>
            </a:pPr>
            <a:endParaRPr>
              <a:solidFill>
                <a:srgbClr val="111111"/>
              </a:solidFill>
              <a:latin typeface="Times New Roman"/>
              <a:ea typeface="Times New Roman"/>
              <a:cs typeface="Times New Roman"/>
              <a:sym typeface="Times New Roman"/>
            </a:endParaRPr>
          </a:p>
          <a:p>
            <a:pPr marL="0" lvl="0" indent="0" algn="ctr" rtl="0">
              <a:lnSpc>
                <a:spcPct val="90000"/>
              </a:lnSpc>
              <a:spcBef>
                <a:spcPts val="0"/>
              </a:spcBef>
              <a:spcAft>
                <a:spcPts val="0"/>
              </a:spcAft>
              <a:buClr>
                <a:srgbClr val="111111"/>
              </a:buClr>
              <a:buSzPct val="100000"/>
              <a:buFont typeface="Arial"/>
              <a:buNone/>
            </a:pPr>
            <a:r>
              <a:rPr lang="en" b="1">
                <a:solidFill>
                  <a:srgbClr val="111111"/>
                </a:solidFill>
                <a:latin typeface="Times New Roman"/>
                <a:ea typeface="Times New Roman"/>
                <a:cs typeface="Times New Roman"/>
                <a:sym typeface="Times New Roman"/>
              </a:rPr>
              <a:t>The Cenotaph</a:t>
            </a:r>
            <a:r>
              <a:rPr lang="en">
                <a:solidFill>
                  <a:srgbClr val="111111"/>
                </a:solidFill>
                <a:latin typeface="Times New Roman"/>
                <a:ea typeface="Times New Roman"/>
                <a:cs typeface="Times New Roman"/>
                <a:sym typeface="Times New Roman"/>
              </a:rPr>
              <a:t> also known as </a:t>
            </a:r>
            <a:br>
              <a:rPr lang="en" i="0">
                <a:solidFill>
                  <a:srgbClr val="111111"/>
                </a:solidFill>
                <a:latin typeface="Times New Roman"/>
                <a:ea typeface="Times New Roman"/>
                <a:cs typeface="Times New Roman"/>
                <a:sym typeface="Times New Roman"/>
              </a:rPr>
            </a:br>
            <a:r>
              <a:rPr lang="en" b="1">
                <a:latin typeface="Times New Roman"/>
                <a:ea typeface="Times New Roman"/>
                <a:cs typeface="Times New Roman"/>
                <a:sym typeface="Times New Roman"/>
              </a:rPr>
              <a:t>The Iron Man</a:t>
            </a:r>
            <a:endParaRPr b="1">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4"/>
          <p:cNvSpPr txBox="1">
            <a:spLocks noGrp="1"/>
          </p:cNvSpPr>
          <p:nvPr>
            <p:ph type="title"/>
          </p:nvPr>
        </p:nvSpPr>
        <p:spPr>
          <a:xfrm>
            <a:off x="800100" y="481949"/>
            <a:ext cx="7543800" cy="7251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INSIGHT</a:t>
            </a:r>
            <a:endParaRPr/>
          </a:p>
        </p:txBody>
      </p:sp>
      <p:sp>
        <p:nvSpPr>
          <p:cNvPr id="248" name="Google Shape;248;p14"/>
          <p:cNvSpPr txBox="1">
            <a:spLocks noGrp="1"/>
          </p:cNvSpPr>
          <p:nvPr>
            <p:ph type="body" idx="1"/>
          </p:nvPr>
        </p:nvSpPr>
        <p:spPr>
          <a:xfrm>
            <a:off x="800100" y="1207049"/>
            <a:ext cx="7543800" cy="3257400"/>
          </a:xfrm>
          <a:prstGeom prst="rect">
            <a:avLst/>
          </a:prstGeom>
          <a:noFill/>
          <a:ln>
            <a:noFill/>
          </a:ln>
        </p:spPr>
        <p:txBody>
          <a:bodyPr spcFirstLastPara="1" wrap="square" lIns="68575" tIns="34275" rIns="68575" bIns="34275" anchor="t" anchorCtr="0">
            <a:noAutofit/>
          </a:bodyPr>
          <a:lstStyle/>
          <a:p>
            <a:pPr marL="139700" lvl="0" indent="0" algn="l" rtl="0">
              <a:lnSpc>
                <a:spcPct val="90000"/>
              </a:lnSpc>
              <a:spcBef>
                <a:spcPts val="0"/>
              </a:spcBef>
              <a:spcAft>
                <a:spcPts val="0"/>
              </a:spcAft>
              <a:buSzPts val="1400"/>
              <a:buNone/>
            </a:pPr>
            <a:r>
              <a:rPr lang="en" sz="1700" dirty="0">
                <a:latin typeface="Times New Roman"/>
                <a:ea typeface="Times New Roman"/>
                <a:cs typeface="Times New Roman"/>
                <a:sym typeface="Times New Roman"/>
              </a:rPr>
              <a:t>According to THE VINCENTIAN (Newspaper), </a:t>
            </a:r>
            <a:r>
              <a:rPr lang="en" sz="1700" dirty="0">
                <a:solidFill>
                  <a:schemeClr val="tx1">
                    <a:lumMod val="95000"/>
                    <a:lumOff val="5000"/>
                  </a:schemeClr>
                </a:solidFill>
                <a:latin typeface="Times New Roman"/>
                <a:ea typeface="Times New Roman"/>
                <a:cs typeface="Times New Roman"/>
                <a:sym typeface="Times New Roman"/>
              </a:rPr>
              <a:t>1995</a:t>
            </a:r>
          </a:p>
          <a:p>
            <a:pPr marL="139700" lvl="0" indent="0" algn="l" rtl="0">
              <a:lnSpc>
                <a:spcPct val="90000"/>
              </a:lnSpc>
              <a:spcBef>
                <a:spcPts val="0"/>
              </a:spcBef>
              <a:spcAft>
                <a:spcPts val="0"/>
              </a:spcAft>
              <a:buSzPts val="1400"/>
              <a:buNone/>
            </a:pPr>
            <a:endParaRPr lang="en" sz="1700" dirty="0">
              <a:solidFill>
                <a:srgbClr val="FF0000"/>
              </a:solidFill>
              <a:latin typeface="Times New Roman"/>
              <a:ea typeface="Times New Roman"/>
              <a:cs typeface="Times New Roman"/>
              <a:sym typeface="Times New Roman"/>
            </a:endParaRPr>
          </a:p>
          <a:p>
            <a:pPr marL="139700" lvl="0" indent="0" algn="l" rtl="0">
              <a:lnSpc>
                <a:spcPct val="90000"/>
              </a:lnSpc>
              <a:spcBef>
                <a:spcPts val="0"/>
              </a:spcBef>
              <a:spcAft>
                <a:spcPts val="0"/>
              </a:spcAft>
              <a:buSzPts val="1400"/>
              <a:buNone/>
            </a:pPr>
            <a:r>
              <a:rPr lang="en" sz="1700" dirty="0">
                <a:solidFill>
                  <a:srgbClr val="000000"/>
                </a:solidFill>
                <a:latin typeface="Times New Roman"/>
                <a:ea typeface="Times New Roman"/>
                <a:cs typeface="Times New Roman"/>
                <a:sym typeface="Times New Roman"/>
              </a:rPr>
              <a:t>“</a:t>
            </a:r>
            <a:r>
              <a:rPr lang="en" sz="1700" i="0" dirty="0">
                <a:solidFill>
                  <a:srgbClr val="000000"/>
                </a:solidFill>
                <a:latin typeface="Times New Roman"/>
                <a:ea typeface="Times New Roman"/>
                <a:cs typeface="Times New Roman"/>
                <a:sym typeface="Times New Roman"/>
              </a:rPr>
              <a:t>The Iron Man is strategically located and rightly so; facing seaward, with his back towards the courthouse, it is significant to our people, for it was via the sea that our heroes left for distant shores. The Iron Man, donned in military uniform, is clearly visible from where he stands mounted in a sizeable triangular enclosure. Placed in the vicinity of the courthouse, he serves as an example of courage; mindful of the nature of court ordeals. And located in the busiest section of town, of which the market square is a part of town and country folk meet and mingle. Children leisurely walk past the Iron Man to and from school, and vendors sit along the street with anticipative smiles early each day and until dusk. They too make up the nation’s population.</a:t>
            </a:r>
            <a:endParaRPr sz="1300" dirty="0">
              <a:latin typeface="Times New Roman"/>
              <a:ea typeface="Times New Roman"/>
              <a:cs typeface="Times New Roman"/>
              <a:sym typeface="Times New Roman"/>
            </a:endParaRPr>
          </a:p>
          <a:p>
            <a:pPr marL="139700" lvl="0" indent="-139700" algn="l" rtl="0">
              <a:lnSpc>
                <a:spcPct val="90000"/>
              </a:lnSpc>
              <a:spcBef>
                <a:spcPts val="700"/>
              </a:spcBef>
              <a:spcAft>
                <a:spcPts val="0"/>
              </a:spcAft>
              <a:buSzPts val="1700"/>
              <a:buFont typeface="Times New Roman"/>
              <a:buChar char="◦"/>
            </a:pPr>
            <a:r>
              <a:rPr lang="en" sz="1700" i="0" dirty="0">
                <a:solidFill>
                  <a:srgbClr val="000000"/>
                </a:solidFill>
                <a:latin typeface="Times New Roman"/>
                <a:ea typeface="Times New Roman"/>
                <a:cs typeface="Times New Roman"/>
                <a:sym typeface="Times New Roman"/>
              </a:rPr>
              <a:t>The War Monument, a warrior armed in our midst, a point of reference, a landmark, a promenade, but above all a memorial in honor of our fallen heroes.</a:t>
            </a:r>
            <a:r>
              <a:rPr lang="en" sz="1700" dirty="0">
                <a:solidFill>
                  <a:srgbClr val="000000"/>
                </a:solidFill>
                <a:latin typeface="Times New Roman"/>
                <a:ea typeface="Times New Roman"/>
                <a:cs typeface="Times New Roman"/>
                <a:sym typeface="Times New Roman"/>
              </a:rPr>
              <a:t>”</a:t>
            </a:r>
            <a:endParaRPr sz="1300" dirty="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5"/>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300"/>
              <a:buFont typeface="Avenir"/>
              <a:buNone/>
            </a:pPr>
            <a:r>
              <a:rPr lang="en" sz="3300"/>
              <a:t>LET US TAKE A GOOD LOOK AT THE MONUMENT</a:t>
            </a:r>
            <a:endParaRPr sz="33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16"/>
          <p:cNvSpPr txBox="1">
            <a:spLocks noGrp="1"/>
          </p:cNvSpPr>
          <p:nvPr>
            <p:ph type="body" idx="1"/>
          </p:nvPr>
        </p:nvSpPr>
        <p:spPr>
          <a:xfrm>
            <a:off x="316873" y="412447"/>
            <a:ext cx="3680100" cy="4319100"/>
          </a:xfrm>
          <a:prstGeom prst="rect">
            <a:avLst/>
          </a:prstGeom>
          <a:noFill/>
          <a:ln>
            <a:noFill/>
          </a:ln>
        </p:spPr>
        <p:txBody>
          <a:bodyPr spcFirstLastPara="1" wrap="square" lIns="68575" tIns="34275" rIns="68575" bIns="34275" anchor="t" anchorCtr="0">
            <a:normAutofit fontScale="92500" lnSpcReduction="10000"/>
          </a:bodyPr>
          <a:lstStyle/>
          <a:p>
            <a:pPr marL="0" lvl="0" indent="0" algn="ctr" rtl="0">
              <a:lnSpc>
                <a:spcPct val="100000"/>
              </a:lnSpc>
              <a:spcBef>
                <a:spcPts val="0"/>
              </a:spcBef>
              <a:spcAft>
                <a:spcPts val="0"/>
              </a:spcAft>
              <a:buClr>
                <a:srgbClr val="FF8C00"/>
              </a:buClr>
              <a:buSzPts val="1800"/>
              <a:buNone/>
            </a:pPr>
            <a:r>
              <a:rPr lang="en" sz="1800" b="1">
                <a:solidFill>
                  <a:srgbClr val="FF8C00"/>
                </a:solidFill>
                <a:latin typeface="Times New Roman"/>
                <a:ea typeface="Times New Roman"/>
                <a:cs typeface="Times New Roman"/>
                <a:sym typeface="Times New Roman"/>
              </a:rPr>
              <a:t>Inscription…</a:t>
            </a:r>
            <a:r>
              <a:rPr lang="en" sz="1200">
                <a:solidFill>
                  <a:srgbClr val="111111"/>
                </a:solidFill>
                <a:latin typeface="Times New Roman"/>
                <a:ea typeface="Times New Roman"/>
                <a:cs typeface="Times New Roman"/>
                <a:sym typeface="Times New Roman"/>
              </a:rPr>
              <a:t>  </a:t>
            </a:r>
            <a:r>
              <a:rPr lang="en" sz="800">
                <a:solidFill>
                  <a:srgbClr val="11111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  </a:t>
            </a:r>
            <a:br>
              <a:rPr lang="en" sz="800">
                <a:latin typeface="Times New Roman"/>
                <a:ea typeface="Times New Roman"/>
                <a:cs typeface="Times New Roman"/>
                <a:sym typeface="Times New Roman"/>
              </a:rPr>
            </a:br>
            <a:endParaRPr sz="1200">
              <a:solidFill>
                <a:srgbClr val="111111"/>
              </a:solidFill>
              <a:latin typeface="Times New Roman"/>
              <a:ea typeface="Times New Roman"/>
              <a:cs typeface="Times New Roman"/>
              <a:sym typeface="Times New Roman"/>
            </a:endParaRPr>
          </a:p>
          <a:p>
            <a:pPr marL="0" lvl="0" indent="0" algn="ctr" rtl="0">
              <a:lnSpc>
                <a:spcPct val="100000"/>
              </a:lnSpc>
              <a:spcBef>
                <a:spcPts val="0"/>
              </a:spcBef>
              <a:spcAft>
                <a:spcPts val="0"/>
              </a:spcAft>
              <a:buClr>
                <a:srgbClr val="111111"/>
              </a:buClr>
              <a:buSzPts val="1800"/>
              <a:buNone/>
            </a:pPr>
            <a:r>
              <a:rPr lang="en" sz="1800" i="1">
                <a:solidFill>
                  <a:srgbClr val="111111"/>
                </a:solidFill>
                <a:latin typeface="Times New Roman"/>
                <a:ea typeface="Times New Roman"/>
                <a:cs typeface="Times New Roman"/>
                <a:sym typeface="Times New Roman"/>
              </a:rPr>
              <a:t>“Seal of St. Vincent and the Grenadines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To the Glory of God</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and in memory of</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the sons of Saint Vincent</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who gave their lives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for King and Country</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in the Great War</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1914 – 1918</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Roll of Honour</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Officers, Non-Commissioned Officers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and Men who were killed in action</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or who died from wounds inflicted</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accident occurring or disease</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contracted while on active service</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during the Great War…”</a:t>
            </a:r>
            <a:endParaRPr/>
          </a:p>
          <a:p>
            <a:pPr marL="139700" lvl="0" indent="-63500" algn="ctr" rtl="0">
              <a:lnSpc>
                <a:spcPct val="110000"/>
              </a:lnSpc>
              <a:spcBef>
                <a:spcPts val="700"/>
              </a:spcBef>
              <a:spcAft>
                <a:spcPts val="0"/>
              </a:spcAft>
              <a:buSzPts val="1200"/>
              <a:buNone/>
            </a:pPr>
            <a:endParaRPr sz="1200">
              <a:latin typeface="Times New Roman"/>
              <a:ea typeface="Times New Roman"/>
              <a:cs typeface="Times New Roman"/>
              <a:sym typeface="Times New Roman"/>
            </a:endParaRPr>
          </a:p>
        </p:txBody>
      </p:sp>
      <p:pic>
        <p:nvPicPr>
          <p:cNvPr id="259" name="Google Shape;259;p16" descr="Saint Vincent World War I Monument Marker image. Click for full size."/>
          <p:cNvPicPr preferRelativeResize="0"/>
          <p:nvPr/>
        </p:nvPicPr>
        <p:blipFill rotWithShape="1">
          <a:blip r:embed="rId3">
            <a:alphaModFix/>
          </a:blip>
          <a:srcRect/>
          <a:stretch/>
        </p:blipFill>
        <p:spPr>
          <a:xfrm>
            <a:off x="4216426" y="700712"/>
            <a:ext cx="4051600" cy="3742575"/>
          </a:xfrm>
          <a:prstGeom prst="rect">
            <a:avLst/>
          </a:prstGeom>
          <a:noFill/>
          <a:ln>
            <a:noFill/>
          </a:ln>
        </p:spPr>
      </p:pic>
      <p:pic>
        <p:nvPicPr>
          <p:cNvPr id="260" name="Google Shape;260;p16"/>
          <p:cNvPicPr preferRelativeResize="0"/>
          <p:nvPr/>
        </p:nvPicPr>
        <p:blipFill rotWithShape="1">
          <a:blip r:embed="rId4">
            <a:alphaModFix/>
          </a:blip>
          <a:srcRect/>
          <a:stretch/>
        </p:blipFill>
        <p:spPr>
          <a:xfrm>
            <a:off x="1087041" y="-1297781"/>
            <a:ext cx="100013" cy="10001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7"/>
          <p:cNvSpPr txBox="1">
            <a:spLocks noGrp="1"/>
          </p:cNvSpPr>
          <p:nvPr>
            <p:ph type="title"/>
          </p:nvPr>
        </p:nvSpPr>
        <p:spPr>
          <a:xfrm>
            <a:off x="800100" y="27619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LIST OF THE FALLEN SOLDIERS</a:t>
            </a:r>
            <a:endParaRPr/>
          </a:p>
        </p:txBody>
      </p:sp>
      <p:sp>
        <p:nvSpPr>
          <p:cNvPr id="266" name="Google Shape;266;p17"/>
          <p:cNvSpPr txBox="1">
            <a:spLocks noGrp="1"/>
          </p:cNvSpPr>
          <p:nvPr>
            <p:ph type="body" idx="1"/>
          </p:nvPr>
        </p:nvSpPr>
        <p:spPr>
          <a:xfrm>
            <a:off x="290950" y="1190800"/>
            <a:ext cx="3892500" cy="3623400"/>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1100"/>
              <a:buChar char="◦"/>
            </a:pPr>
            <a:r>
              <a:rPr lang="en" b="0" i="0">
                <a:solidFill>
                  <a:srgbClr val="111111"/>
                </a:solidFill>
                <a:latin typeface="Georgia"/>
                <a:ea typeface="Georgia"/>
                <a:cs typeface="Georgia"/>
                <a:sym typeface="Georgia"/>
              </a:rPr>
              <a:t>Cap. S. Snagg ∙ Lt. J. H. Browne ∙ Lt. L. Gresham ∙ Lt. R. M. Hughes ∙ Lt. C. D. Proudfoot ∙2nd Lt. W.B.W. Durrant ∙ 2nd Lt. H. Lewis ∙ 2nd Lt. S.E. Hadley ∙ Sgt. W. Hazell ∙ L/Corp. A.C.R. Jackson ∙ Pte. T. Alexander ∙ Pte. A. Ashton ∙ Pte. C. Austin ∙ Pte. B. Ballantine ∙ Pte. L. Baptiste ∙ Pte. H. Boyd ∙ Pte. B. Browne ∙ Pte. B. Browne ∙ Pte. J. Browne ∙ Pte. R. Browne ∙ Pte. T. Cato ∙ Pte. S. Charles ∙ Pte. T. Charles ∙ Pte. W. Charles ∙ Pte. C. Clarke ∙ Pte. C. Cyrus ∙ Pte. C. Doyle ∙ Pte. A. Durrant. Pte. N. Edwards ∙ Pte. C. Gabriel ∙ Pte. D. Gabriel ∙ Pte. G. Gill ∙ Pte. A.H. Hadley ∙ Pte. C. Hall ∙ Pte. M. Hercules ∙ Pte. A. Jack ∙ Pte. M. Jack ∙ Pte. J. Jacobs ∙ Pte. C. Jarvis ∙ Pte. W. John ∙ Pte. L. Laidlow ∙ Pte. A. Mackie ∙ Pte. J. Marks ∙ Pte. D. Marksman ∙ Pte. N. Nanton ∙ Pte. J. Nash ∙ Pte. N. Neverson ∙ Pte. C. Phillips ∙ Pte. J. Robinson ∙ Pte. P. Simmons ∙ Pte. L. Spencer ∙ Pte. N. Spencer ∙ Pte. W. Stapleton ∙ Pte. F. Thomas ∙ Pte. L. Thomas ∙ Pte. A. Vincent ∙ Pte. E. Webb ∙ Pte. E. Williams ∙ Pte. E. Williams ∙ Pte. I. Williams ∙ Pte. I. Young</a:t>
            </a:r>
            <a:endParaRPr/>
          </a:p>
        </p:txBody>
      </p:sp>
      <p:pic>
        <p:nvPicPr>
          <p:cNvPr id="267" name="Google Shape;267;p17" descr="Saint Vincent World War I Monument Marker, east side image. Click for full size."/>
          <p:cNvPicPr preferRelativeResize="0"/>
          <p:nvPr/>
        </p:nvPicPr>
        <p:blipFill rotWithShape="1">
          <a:blip r:embed="rId3">
            <a:alphaModFix/>
          </a:blip>
          <a:srcRect/>
          <a:stretch/>
        </p:blipFill>
        <p:spPr>
          <a:xfrm>
            <a:off x="4227458" y="1080462"/>
            <a:ext cx="2499618" cy="1874713"/>
          </a:xfrm>
          <a:prstGeom prst="rect">
            <a:avLst/>
          </a:prstGeom>
          <a:noFill/>
          <a:ln>
            <a:noFill/>
          </a:ln>
        </p:spPr>
      </p:pic>
      <p:pic>
        <p:nvPicPr>
          <p:cNvPr id="268" name="Google Shape;268;p17" descr="Saint Vincent World War I Monument Marker, north side image. Click for full size."/>
          <p:cNvPicPr preferRelativeResize="0"/>
          <p:nvPr/>
        </p:nvPicPr>
        <p:blipFill rotWithShape="1">
          <a:blip r:embed="rId4">
            <a:alphaModFix/>
          </a:blip>
          <a:srcRect/>
          <a:stretch/>
        </p:blipFill>
        <p:spPr>
          <a:xfrm>
            <a:off x="5078049" y="2874126"/>
            <a:ext cx="2578467" cy="1933850"/>
          </a:xfrm>
          <a:prstGeom prst="rect">
            <a:avLst/>
          </a:prstGeom>
          <a:noFill/>
          <a:ln>
            <a:noFill/>
          </a:ln>
        </p:spPr>
      </p:pic>
      <p:pic>
        <p:nvPicPr>
          <p:cNvPr id="269" name="Google Shape;269;p17" descr="Saint Vincent World War I Monument Marker, west side image. Click for full size."/>
          <p:cNvPicPr preferRelativeResize="0"/>
          <p:nvPr/>
        </p:nvPicPr>
        <p:blipFill rotWithShape="1">
          <a:blip r:embed="rId5">
            <a:alphaModFix/>
          </a:blip>
          <a:srcRect/>
          <a:stretch/>
        </p:blipFill>
        <p:spPr>
          <a:xfrm>
            <a:off x="6558742" y="1070002"/>
            <a:ext cx="2405496" cy="180412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18"/>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Was SVG finished?</a:t>
            </a:r>
            <a:endParaRPr/>
          </a:p>
        </p:txBody>
      </p:sp>
      <p:pic>
        <p:nvPicPr>
          <p:cNvPr id="275" name="Google Shape;275;p18" descr="A picture containing clipart&#10;&#10;Description automatically generated"/>
          <p:cNvPicPr preferRelativeResize="0">
            <a:picLocks noGrp="1"/>
          </p:cNvPicPr>
          <p:nvPr>
            <p:ph type="body" idx="1"/>
          </p:nvPr>
        </p:nvPicPr>
        <p:blipFill rotWithShape="1">
          <a:blip r:embed="rId3">
            <a:alphaModFix/>
          </a:blip>
          <a:srcRect/>
          <a:stretch/>
        </p:blipFill>
        <p:spPr>
          <a:xfrm>
            <a:off x="7208650" y="1725200"/>
            <a:ext cx="1386900" cy="14961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19"/>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171450" algn="l" rtl="0">
              <a:lnSpc>
                <a:spcPct val="110000"/>
              </a:lnSpc>
              <a:spcBef>
                <a:spcPts val="0"/>
              </a:spcBef>
              <a:spcAft>
                <a:spcPts val="0"/>
              </a:spcAft>
              <a:buSzPts val="2700"/>
              <a:buChar char="◦"/>
            </a:pPr>
            <a:r>
              <a:rPr lang="en" sz="2700" b="0" i="0">
                <a:solidFill>
                  <a:srgbClr val="1A1A1A"/>
                </a:solidFill>
                <a:latin typeface="Times New Roman"/>
                <a:ea typeface="Times New Roman"/>
                <a:cs typeface="Times New Roman"/>
                <a:sym typeface="Times New Roman"/>
              </a:rPr>
              <a:t>Before the end of the 1930's, SVG was part of the the Brit</a:t>
            </a:r>
            <a:r>
              <a:rPr lang="en" sz="2700">
                <a:solidFill>
                  <a:srgbClr val="1A1A1A"/>
                </a:solidFill>
                <a:latin typeface="Times New Roman"/>
                <a:ea typeface="Times New Roman"/>
                <a:cs typeface="Times New Roman"/>
                <a:sym typeface="Times New Roman"/>
              </a:rPr>
              <a:t>ish West Indies and part of the British Realm and a colony of Great Britain. As such</a:t>
            </a:r>
            <a:r>
              <a:rPr lang="en" sz="2700" b="0" i="0">
                <a:solidFill>
                  <a:srgbClr val="1A1A1A"/>
                </a:solidFill>
                <a:latin typeface="Times New Roman"/>
                <a:ea typeface="Times New Roman"/>
                <a:cs typeface="Times New Roman"/>
                <a:sym typeface="Times New Roman"/>
              </a:rPr>
              <a:t> SVG</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was also</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involved in the second world war</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 World War 11 in </a:t>
            </a:r>
            <a:r>
              <a:rPr lang="en" sz="2700">
                <a:solidFill>
                  <a:srgbClr val="1A1A1A"/>
                </a:solidFill>
                <a:latin typeface="Times New Roman"/>
                <a:ea typeface="Times New Roman"/>
                <a:cs typeface="Times New Roman"/>
                <a:sym typeface="Times New Roman"/>
              </a:rPr>
              <a:t>which Britain fought</a:t>
            </a:r>
            <a:r>
              <a:rPr lang="en" sz="2700" b="0" i="0">
                <a:solidFill>
                  <a:srgbClr val="1A1A1A"/>
                </a:solidFill>
                <a:latin typeface="Times New Roman"/>
                <a:ea typeface="Times New Roman"/>
                <a:cs typeface="Times New Roman"/>
                <a:sym typeface="Times New Roman"/>
              </a:rPr>
              <a:t>. The conflict was from September 1939 to May 1945.</a:t>
            </a:r>
            <a:endParaRPr sz="2700">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20"/>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Where am I getting with this?</a:t>
            </a:r>
            <a:endParaRPr/>
          </a:p>
        </p:txBody>
      </p:sp>
      <p:pic>
        <p:nvPicPr>
          <p:cNvPr id="287" name="Google Shape;287;p20" descr="Shape&#10;&#10;Description automatically generated with medium confidence"/>
          <p:cNvPicPr preferRelativeResize="0">
            <a:picLocks noGrp="1"/>
          </p:cNvPicPr>
          <p:nvPr>
            <p:ph type="body" idx="1"/>
          </p:nvPr>
        </p:nvPicPr>
        <p:blipFill rotWithShape="1">
          <a:blip r:embed="rId3">
            <a:alphaModFix/>
          </a:blip>
          <a:srcRect/>
          <a:stretch/>
        </p:blipFill>
        <p:spPr>
          <a:xfrm>
            <a:off x="7338050" y="1882175"/>
            <a:ext cx="1504800" cy="13992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2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4500"/>
              <a:buFont typeface="Avenir"/>
              <a:buNone/>
            </a:pPr>
            <a:r>
              <a:rPr lang="en" sz="4500"/>
              <a:t>Peace Memorial Hall</a:t>
            </a:r>
            <a:endParaRPr sz="4500"/>
          </a:p>
        </p:txBody>
      </p:sp>
      <p:pic>
        <p:nvPicPr>
          <p:cNvPr id="294" name="Google Shape;294;p21" descr="About the Conference |"/>
          <p:cNvPicPr preferRelativeResize="0">
            <a:picLocks noGrp="1"/>
          </p:cNvPicPr>
          <p:nvPr>
            <p:ph type="body" idx="1"/>
          </p:nvPr>
        </p:nvPicPr>
        <p:blipFill rotWithShape="1">
          <a:blip r:embed="rId3">
            <a:alphaModFix/>
          </a:blip>
          <a:srcRect/>
          <a:stretch/>
        </p:blipFill>
        <p:spPr>
          <a:xfrm>
            <a:off x="4510803" y="1586682"/>
            <a:ext cx="4457721" cy="2228861"/>
          </a:xfrm>
          <a:prstGeom prst="rect">
            <a:avLst/>
          </a:prstGeom>
          <a:noFill/>
          <a:ln>
            <a:noFill/>
          </a:ln>
        </p:spPr>
      </p:pic>
      <p:sp>
        <p:nvSpPr>
          <p:cNvPr id="295" name="Google Shape;295;p21"/>
          <p:cNvSpPr txBox="1"/>
          <p:nvPr/>
        </p:nvSpPr>
        <p:spPr>
          <a:xfrm>
            <a:off x="175476" y="1586682"/>
            <a:ext cx="4335300" cy="2978400"/>
          </a:xfrm>
          <a:prstGeom prst="rect">
            <a:avLst/>
          </a:prstGeom>
          <a:noFill/>
          <a:ln>
            <a:noFill/>
          </a:ln>
        </p:spPr>
        <p:txBody>
          <a:bodyPr spcFirstLastPara="1" wrap="square" lIns="68575" tIns="34275" rIns="68575" bIns="34275" anchor="t" anchorCtr="0">
            <a:spAutoFit/>
          </a:bodyPr>
          <a:lstStyle/>
          <a:p>
            <a:pPr marL="0" marR="0" lvl="0" indent="0" algn="ctr" rtl="0">
              <a:lnSpc>
                <a:spcPct val="100000"/>
              </a:lnSpc>
              <a:spcBef>
                <a:spcPts val="0"/>
              </a:spcBef>
              <a:spcAft>
                <a:spcPts val="0"/>
              </a:spcAft>
              <a:buClr>
                <a:srgbClr val="000000"/>
              </a:buClr>
              <a:buSzPts val="2100"/>
              <a:buFont typeface="Arial"/>
              <a:buNone/>
            </a:pPr>
            <a:r>
              <a:rPr lang="en" sz="2100" b="0" i="0" u="none" strike="noStrike" cap="none">
                <a:solidFill>
                  <a:srgbClr val="1A1A1A"/>
                </a:solidFill>
                <a:latin typeface="Montserrat"/>
                <a:ea typeface="Montserrat"/>
                <a:cs typeface="Montserrat"/>
                <a:sym typeface="Montserrat"/>
              </a:rPr>
              <a:t>Besides a monument mentioned previously, a building erected in the memory of soldiers who fought in WW11 </a:t>
            </a:r>
            <a:endParaRPr sz="2100" b="0" i="0" u="none" strike="noStrike" cap="none">
              <a:solidFill>
                <a:srgbClr val="1A1A1A"/>
              </a:solidFill>
              <a:latin typeface="Montserrat"/>
              <a:ea typeface="Montserrat"/>
              <a:cs typeface="Montserrat"/>
              <a:sym typeface="Montserrat"/>
            </a:endParaRPr>
          </a:p>
          <a:p>
            <a:pPr marL="0" marR="0" lvl="0" indent="0" algn="ctr" rtl="0">
              <a:lnSpc>
                <a:spcPct val="100000"/>
              </a:lnSpc>
              <a:spcBef>
                <a:spcPts val="0"/>
              </a:spcBef>
              <a:spcAft>
                <a:spcPts val="0"/>
              </a:spcAft>
              <a:buClr>
                <a:srgbClr val="000000"/>
              </a:buClr>
              <a:buSzPts val="2100"/>
              <a:buFont typeface="Arial"/>
              <a:buNone/>
            </a:pPr>
            <a:r>
              <a:rPr lang="en" sz="2100" b="0" i="0" u="none" strike="noStrike" cap="none">
                <a:solidFill>
                  <a:srgbClr val="1A1A1A"/>
                </a:solidFill>
                <a:latin typeface="Montserrat"/>
                <a:ea typeface="Montserrat"/>
                <a:cs typeface="Montserrat"/>
                <a:sym typeface="Montserrat"/>
              </a:rPr>
              <a:t>They gave service during that War.</a:t>
            </a:r>
            <a:endParaRPr sz="2100" b="0" i="0" u="none" strike="noStrike" cap="none">
              <a:solidFill>
                <a:srgbClr val="1A1A1A"/>
              </a:solidFill>
              <a:latin typeface="Montserrat"/>
              <a:ea typeface="Montserrat"/>
              <a:cs typeface="Montserrat"/>
              <a:sym typeface="Montserrat"/>
            </a:endParaRPr>
          </a:p>
          <a:p>
            <a:pPr marL="0" marR="0" lvl="0" indent="0" algn="ctr" rtl="0">
              <a:lnSpc>
                <a:spcPct val="100000"/>
              </a:lnSpc>
              <a:spcBef>
                <a:spcPts val="0"/>
              </a:spcBef>
              <a:spcAft>
                <a:spcPts val="0"/>
              </a:spcAft>
              <a:buClr>
                <a:srgbClr val="000000"/>
              </a:buClr>
              <a:buSzPts val="2100"/>
              <a:buFont typeface="Arial"/>
              <a:buNone/>
            </a:pPr>
            <a:r>
              <a:rPr lang="en" sz="2100" b="0" i="0" u="none" strike="noStrike" cap="none">
                <a:solidFill>
                  <a:srgbClr val="1A1A1A"/>
                </a:solidFill>
                <a:latin typeface="Montserrat"/>
                <a:ea typeface="Montserrat"/>
                <a:cs typeface="Montserrat"/>
                <a:sym typeface="Montserrat"/>
              </a:rPr>
              <a:t>This was the Peace Memorial Hall!</a:t>
            </a:r>
            <a:endParaRPr sz="2100" b="0" i="0" u="none" strike="noStrike" cap="none">
              <a:solidFill>
                <a:srgbClr val="1A1A1A"/>
              </a:solidFill>
              <a:latin typeface="Montserrat"/>
              <a:ea typeface="Montserrat"/>
              <a:cs typeface="Montserrat"/>
              <a:sym typeface="Montserra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22"/>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According to SVG Tourism website:</a:t>
            </a:r>
            <a:endParaRPr/>
          </a:p>
        </p:txBody>
      </p:sp>
      <p:sp>
        <p:nvSpPr>
          <p:cNvPr id="301" name="Google Shape;301;p22"/>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1500"/>
              <a:buChar char="◦"/>
            </a:pPr>
            <a:r>
              <a:rPr lang="en" sz="1500">
                <a:solidFill>
                  <a:srgbClr val="1A1A1A"/>
                </a:solidFill>
                <a:latin typeface="Times New Roman"/>
                <a:ea typeface="Times New Roman"/>
                <a:cs typeface="Times New Roman"/>
                <a:sym typeface="Times New Roman"/>
              </a:rPr>
              <a:t>“</a:t>
            </a:r>
            <a:r>
              <a:rPr lang="en" sz="1500" b="0" i="0">
                <a:solidFill>
                  <a:srgbClr val="1A1A1A"/>
                </a:solidFill>
                <a:latin typeface="Times New Roman"/>
                <a:ea typeface="Times New Roman"/>
                <a:cs typeface="Times New Roman"/>
                <a:sym typeface="Times New Roman"/>
              </a:rPr>
              <a:t>The Cenotaph that was unveiled on 11th November 1925, was erected in honour of those heroic local soldiers who served and in memory of those who fell in the First World War (1914 - 1918). An idea was then put forward that a fitting memorial should also be erected in honour of those who served and those who lost their lives in the Second World War (1939-1945).That reflective consideration gave birth to the “Peace Memorial Hall” otherwise affectionately known as “Peace Mor'”.</a:t>
            </a:r>
            <a:endParaRPr sz="1500">
              <a:latin typeface="Times New Roman"/>
              <a:ea typeface="Times New Roman"/>
              <a:cs typeface="Times New Roman"/>
              <a:sym typeface="Times New Roman"/>
            </a:endParaRPr>
          </a:p>
        </p:txBody>
      </p:sp>
      <p:pic>
        <p:nvPicPr>
          <p:cNvPr id="302" name="Google Shape;302;p22" descr="History Contest At Peace Memorial Hall - NBC SVG"/>
          <p:cNvPicPr preferRelativeResize="0"/>
          <p:nvPr/>
        </p:nvPicPr>
        <p:blipFill rotWithShape="1">
          <a:blip r:embed="rId3">
            <a:alphaModFix/>
          </a:blip>
          <a:srcRect/>
          <a:stretch/>
        </p:blipFill>
        <p:spPr>
          <a:xfrm>
            <a:off x="4963375" y="3217025"/>
            <a:ext cx="3701075" cy="14397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23"/>
          <p:cNvSpPr txBox="1">
            <a:spLocks noGrp="1"/>
          </p:cNvSpPr>
          <p:nvPr>
            <p:ph type="title"/>
          </p:nvPr>
        </p:nvSpPr>
        <p:spPr>
          <a:xfrm>
            <a:off x="274325" y="260600"/>
            <a:ext cx="8558700" cy="46086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How does this apply to my course of study?</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develop in me a greater appreciation of the historical and cultural aspects of my country.</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connect me to my past and make me feel a part of something bigger.</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equip me to become much better at taking care of our historical and cultural heritage and to preserve these relics for the future generation!</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8FD4A-F5A0-452A-B248-C42AA08A3308}"/>
              </a:ext>
            </a:extLst>
          </p:cNvPr>
          <p:cNvSpPr>
            <a:spLocks noGrp="1"/>
          </p:cNvSpPr>
          <p:nvPr>
            <p:ph type="title"/>
          </p:nvPr>
        </p:nvSpPr>
        <p:spPr>
          <a:xfrm>
            <a:off x="800100" y="481946"/>
            <a:ext cx="7543800" cy="2887218"/>
          </a:xfrm>
        </p:spPr>
        <p:txBody>
          <a:bodyPr>
            <a:normAutofit/>
          </a:bodyPr>
          <a:lstStyle/>
          <a:p>
            <a:pPr algn="ctr"/>
            <a:r>
              <a:rPr lang="en-US" sz="4400" dirty="0"/>
              <a:t>How does this item relate to the history of colonialism?</a:t>
            </a:r>
            <a:endParaRPr lang="en-GB" sz="4400" dirty="0"/>
          </a:p>
        </p:txBody>
      </p:sp>
      <p:sp>
        <p:nvSpPr>
          <p:cNvPr id="3" name="Text Placeholder 2">
            <a:extLst>
              <a:ext uri="{FF2B5EF4-FFF2-40B4-BE49-F238E27FC236}">
                <a16:creationId xmlns:a16="http://schemas.microsoft.com/office/drawing/2014/main" id="{A2763F8B-D954-40E9-A55E-C826596F2E26}"/>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979834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DCA4F-3E54-48A8-9072-C6C9BD2EA520}"/>
              </a:ext>
            </a:extLst>
          </p:cNvPr>
          <p:cNvSpPr>
            <a:spLocks noGrp="1"/>
          </p:cNvSpPr>
          <p:nvPr>
            <p:ph type="title"/>
          </p:nvPr>
        </p:nvSpPr>
        <p:spPr/>
        <p:txBody>
          <a:bodyPr>
            <a:normAutofit/>
          </a:bodyPr>
          <a:lstStyle/>
          <a:p>
            <a:r>
              <a:rPr lang="en-GB" sz="4000" b="1" i="0" dirty="0">
                <a:solidFill>
                  <a:srgbClr val="202124"/>
                </a:solidFill>
                <a:effectLst/>
                <a:latin typeface="Google Sans"/>
              </a:rPr>
              <a:t>COLONIALISM</a:t>
            </a:r>
            <a:endParaRPr lang="en-GB" sz="4000" b="1" dirty="0"/>
          </a:p>
        </p:txBody>
      </p:sp>
      <p:sp>
        <p:nvSpPr>
          <p:cNvPr id="3" name="Text Placeholder 2">
            <a:extLst>
              <a:ext uri="{FF2B5EF4-FFF2-40B4-BE49-F238E27FC236}">
                <a16:creationId xmlns:a16="http://schemas.microsoft.com/office/drawing/2014/main" id="{0EBC8788-FD4C-40D1-89A8-9C300FCB52A8}"/>
              </a:ext>
            </a:extLst>
          </p:cNvPr>
          <p:cNvSpPr>
            <a:spLocks noGrp="1"/>
          </p:cNvSpPr>
          <p:nvPr>
            <p:ph type="body" idx="1"/>
          </p:nvPr>
        </p:nvSpPr>
        <p:spPr/>
        <p:txBody>
          <a:bodyPr>
            <a:normAutofit/>
          </a:bodyPr>
          <a:lstStyle/>
          <a:p>
            <a:r>
              <a:rPr lang="en-US" sz="3200" b="0" i="0" dirty="0">
                <a:solidFill>
                  <a:srgbClr val="202124"/>
                </a:solidFill>
                <a:effectLst/>
                <a:latin typeface="arial" panose="020B0604020202020204" pitchFamily="34" charset="0"/>
              </a:rPr>
              <a:t>the policy or practice of acquiring full or partial political control over another country, occupying it with settlers, and exploiting it economically.</a:t>
            </a:r>
            <a:endParaRPr lang="en-GB" sz="3200" dirty="0"/>
          </a:p>
        </p:txBody>
      </p:sp>
    </p:spTree>
    <p:extLst>
      <p:ext uri="{BB962C8B-B14F-4D97-AF65-F5344CB8AC3E}">
        <p14:creationId xmlns:p14="http://schemas.microsoft.com/office/powerpoint/2010/main" val="8594387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7F11-E399-432C-ACF7-DD639A547C7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F0361B21-6B1A-40F1-AA6A-DA7050273C58}"/>
              </a:ext>
            </a:extLst>
          </p:cNvPr>
          <p:cNvSpPr>
            <a:spLocks noGrp="1"/>
          </p:cNvSpPr>
          <p:nvPr>
            <p:ph type="body" idx="1"/>
          </p:nvPr>
        </p:nvSpPr>
        <p:spPr/>
        <p:txBody>
          <a:bodyPr>
            <a:normAutofit/>
          </a:bodyPr>
          <a:lstStyle/>
          <a:p>
            <a:r>
              <a:rPr lang="en-US" sz="2400" dirty="0">
                <a:latin typeface="Times New Roman" panose="02020603050405020304" pitchFamily="18" charset="0"/>
                <a:cs typeface="Times New Roman" panose="02020603050405020304" pitchFamily="18" charset="0"/>
              </a:rPr>
              <a:t>St Vincent didn’t have no anticolonial resistance because we didn’t come against or fight Britain for Independence .</a:t>
            </a:r>
          </a:p>
          <a:p>
            <a:r>
              <a:rPr lang="en-US" sz="2400" dirty="0">
                <a:latin typeface="Times New Roman" panose="02020603050405020304" pitchFamily="18" charset="0"/>
                <a:cs typeface="Times New Roman" panose="02020603050405020304" pitchFamily="18" charset="0"/>
              </a:rPr>
              <a:t>They practically give us our independence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6109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662C1-8547-4E7C-A661-8C84C2D9626A}"/>
              </a:ext>
            </a:extLst>
          </p:cNvPr>
          <p:cNvSpPr>
            <a:spLocks noGrp="1"/>
          </p:cNvSpPr>
          <p:nvPr>
            <p:ph type="title"/>
          </p:nvPr>
        </p:nvSpPr>
        <p:spPr/>
        <p:txBody>
          <a:bodyPr/>
          <a:lstStyle/>
          <a:p>
            <a:r>
              <a:rPr lang="en-US" dirty="0"/>
              <a:t>Benefits of “The Iron Man” in SVG</a:t>
            </a:r>
            <a:endParaRPr lang="en-GB" dirty="0"/>
          </a:p>
        </p:txBody>
      </p:sp>
      <p:sp>
        <p:nvSpPr>
          <p:cNvPr id="3" name="Text Placeholder 2">
            <a:extLst>
              <a:ext uri="{FF2B5EF4-FFF2-40B4-BE49-F238E27FC236}">
                <a16:creationId xmlns:a16="http://schemas.microsoft.com/office/drawing/2014/main" id="{F8C70791-35F2-4CA0-8092-B5198B1CCDCC}"/>
              </a:ext>
            </a:extLst>
          </p:cNvPr>
          <p:cNvSpPr>
            <a:spLocks noGrp="1"/>
          </p:cNvSpPr>
          <p:nvPr>
            <p:ph type="body" idx="1"/>
          </p:nvPr>
        </p:nvSpPr>
        <p:spPr/>
        <p:txBody>
          <a:bodyPr>
            <a:normAutofit/>
          </a:bodyPr>
          <a:lstStyle/>
          <a:p>
            <a:r>
              <a:rPr lang="en-US" sz="1800" dirty="0">
                <a:latin typeface="Times New Roman" panose="02020603050405020304" pitchFamily="18" charset="0"/>
                <a:cs typeface="Times New Roman" panose="02020603050405020304" pitchFamily="18" charset="0"/>
              </a:rPr>
              <a:t>It reminds the citizens of their past</a:t>
            </a:r>
          </a:p>
          <a:p>
            <a:r>
              <a:rPr lang="en-US" sz="1800" dirty="0">
                <a:latin typeface="Times New Roman" panose="02020603050405020304" pitchFamily="18" charset="0"/>
                <a:cs typeface="Times New Roman" panose="02020603050405020304" pitchFamily="18" charset="0"/>
              </a:rPr>
              <a:t>Reminds them how persons give their lives for freedom today</a:t>
            </a:r>
          </a:p>
          <a:p>
            <a:r>
              <a:rPr lang="en-US" sz="1800" dirty="0">
                <a:latin typeface="Times New Roman" panose="02020603050405020304" pitchFamily="18" charset="0"/>
                <a:cs typeface="Times New Roman" panose="02020603050405020304" pitchFamily="18" charset="0"/>
              </a:rPr>
              <a:t>Show the country they had heroes </a:t>
            </a:r>
          </a:p>
          <a:p>
            <a:r>
              <a:rPr lang="en-US" sz="1800" dirty="0">
                <a:latin typeface="Times New Roman" panose="02020603050405020304" pitchFamily="18" charset="0"/>
                <a:cs typeface="Times New Roman" panose="02020603050405020304" pitchFamily="18" charset="0"/>
              </a:rPr>
              <a:t>Remind them about World War 1 </a:t>
            </a:r>
          </a:p>
        </p:txBody>
      </p:sp>
    </p:spTree>
    <p:extLst>
      <p:ext uri="{BB962C8B-B14F-4D97-AF65-F5344CB8AC3E}">
        <p14:creationId xmlns:p14="http://schemas.microsoft.com/office/powerpoint/2010/main" val="14169020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24"/>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2286000" lvl="0" indent="457200" algn="l" rtl="0">
              <a:lnSpc>
                <a:spcPct val="115000"/>
              </a:lnSpc>
              <a:spcBef>
                <a:spcPts val="0"/>
              </a:spcBef>
              <a:spcAft>
                <a:spcPts val="0"/>
              </a:spcAft>
              <a:buClr>
                <a:srgbClr val="262626"/>
              </a:buClr>
              <a:buSzPts val="3000"/>
              <a:buFont typeface="Times New Roman"/>
              <a:buNone/>
            </a:pPr>
            <a:r>
              <a:rPr lang="en" sz="3000">
                <a:latin typeface="Times New Roman"/>
                <a:ea typeface="Times New Roman"/>
                <a:cs typeface="Times New Roman"/>
                <a:sym typeface="Times New Roman"/>
              </a:rPr>
              <a:t>References</a:t>
            </a:r>
            <a:endParaRPr/>
          </a:p>
        </p:txBody>
      </p:sp>
      <p:sp>
        <p:nvSpPr>
          <p:cNvPr id="313" name="Google Shape;313;p24"/>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fontScale="70000" lnSpcReduction="20000"/>
          </a:bodyPr>
          <a:lstStyle/>
          <a:p>
            <a:pPr marL="342900" lvl="0" indent="-334962" algn="l" rtl="0">
              <a:lnSpc>
                <a:spcPct val="200000"/>
              </a:lnSpc>
              <a:spcBef>
                <a:spcPts val="0"/>
              </a:spcBef>
              <a:spcAft>
                <a:spcPts val="0"/>
              </a:spcAft>
              <a:buSzPct val="100000"/>
              <a:buChar char="◦"/>
            </a:pPr>
            <a:r>
              <a:rPr lang="en" sz="1400" i="1">
                <a:latin typeface="Times New Roman"/>
                <a:ea typeface="Times New Roman"/>
                <a:cs typeface="Times New Roman"/>
                <a:sym typeface="Times New Roman"/>
              </a:rPr>
              <a:t>History - ministry of tourism, sports and culture</a:t>
            </a:r>
            <a:r>
              <a:rPr lang="en" sz="1400">
                <a:latin typeface="Times New Roman"/>
                <a:ea typeface="Times New Roman"/>
                <a:cs typeface="Times New Roman"/>
                <a:sym typeface="Times New Roman"/>
              </a:rPr>
              <a:t>. (n.d.). Retrieved January 25, 2022, from http://www.tourism.gov.vc/tourism/index.php?option=com_content&amp;view=article&amp;id=197&amp;Itemid=137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Monument</a:t>
            </a:r>
            <a:r>
              <a:rPr lang="en" sz="1400">
                <a:latin typeface="Times New Roman"/>
                <a:ea typeface="Times New Roman"/>
                <a:cs typeface="Times New Roman"/>
                <a:sym typeface="Times New Roman"/>
              </a:rPr>
              <a:t>. Cambridge Dictionary. (n.d.). Retrieved January 25, 2022, from https://dictionary.cambridge.org/dictionary/english/monument?q=Monument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Saint Vincent World War I Monument, a war memorial</a:t>
            </a:r>
            <a:r>
              <a:rPr lang="en" sz="1400">
                <a:latin typeface="Times New Roman"/>
                <a:ea typeface="Times New Roman"/>
                <a:cs typeface="Times New Roman"/>
                <a:sym typeface="Times New Roman"/>
              </a:rPr>
              <a:t> , a War Memorial. (2020, February 14). Retrieved January 25, 2022, from https://www.hmdb.org/m.asp?m=82658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The ‘iron man’, remembering those who served</a:t>
            </a:r>
            <a:r>
              <a:rPr lang="en" sz="1400">
                <a:latin typeface="Times New Roman"/>
                <a:ea typeface="Times New Roman"/>
                <a:cs typeface="Times New Roman"/>
                <a:sym typeface="Times New Roman"/>
              </a:rPr>
              <a:t>. The Vincentian Newspaper. (n.d.). Retrieved January 25, 2022, from https://thevincentian.com/the-iron-man-remembering-those-who-served-p13663-112.htm </a:t>
            </a:r>
            <a:endParaRPr sz="1400">
              <a:latin typeface="Calibri"/>
              <a:ea typeface="Calibri"/>
              <a:cs typeface="Calibri"/>
              <a:sym typeface="Calibri"/>
            </a:endParaRPr>
          </a:p>
          <a:p>
            <a:pPr marL="139700" lvl="0" indent="-88900" algn="l" rtl="0">
              <a:lnSpc>
                <a:spcPct val="110000"/>
              </a:lnSpc>
              <a:spcBef>
                <a:spcPts val="1400"/>
              </a:spcBef>
              <a:spcAft>
                <a:spcPts val="0"/>
              </a:spcAft>
              <a:buSzPct val="100000"/>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VTI">
  <a:themeElements>
    <a:clrScheme name="Custom 38">
      <a:dk1>
        <a:srgbClr val="000000"/>
      </a:dk1>
      <a:lt1>
        <a:srgbClr val="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4" ma:contentTypeDescription="Create a new document." ma:contentTypeScope="" ma:versionID="ab9ebd1f9f6cf693dceef46648434a74">
  <xsd:schema xmlns:xsd="http://www.w3.org/2001/XMLSchema" xmlns:xs="http://www.w3.org/2001/XMLSchema" xmlns:p="http://schemas.microsoft.com/office/2006/metadata/properties" xmlns:ns3="e89b0d28-101f-4150-bb20-b1c24cca2db8" targetNamespace="http://schemas.microsoft.com/office/2006/metadata/properties" ma:root="true" ma:fieldsID="e08b8cefde6814428171968a4b8fc340" ns3:_="">
    <xsd:import namespace="e89b0d28-101f-4150-bb20-b1c24cca2d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1BA91B-C0BE-4490-A7C9-2B97BCC9E8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857330-1B33-4545-900E-FBF2FA51FE2C}">
  <ds:schemaRefs>
    <ds:schemaRef ds:uri="http://schemas.microsoft.com/sharepoint/v3/contenttype/forms"/>
  </ds:schemaRefs>
</ds:datastoreItem>
</file>

<file path=customXml/itemProps3.xml><?xml version="1.0" encoding="utf-8"?>
<ds:datastoreItem xmlns:ds="http://schemas.openxmlformats.org/officeDocument/2006/customXml" ds:itemID="{3515EC2B-62E3-428D-BF29-24393DF111A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7175</TotalTime>
  <Words>1709</Words>
  <Application>Microsoft Office PowerPoint</Application>
  <PresentationFormat>On-screen Show (16:9)</PresentationFormat>
  <Paragraphs>88</Paragraphs>
  <Slides>28</Slides>
  <Notes>25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Arial</vt:lpstr>
      <vt:lpstr>Arial</vt:lpstr>
      <vt:lpstr>Montserrat</vt:lpstr>
      <vt:lpstr>Avenir</vt:lpstr>
      <vt:lpstr>Times New Roman</vt:lpstr>
      <vt:lpstr>Calibri</vt:lpstr>
      <vt:lpstr>Google Sans</vt:lpstr>
      <vt:lpstr>Garamond</vt:lpstr>
      <vt:lpstr>Georgia</vt:lpstr>
      <vt:lpstr>Simple Light</vt:lpstr>
      <vt:lpstr>SavonVTI</vt:lpstr>
      <vt:lpstr>Xion Da Breo</vt:lpstr>
      <vt:lpstr>LET'S FIGHT </vt:lpstr>
      <vt:lpstr>Saint Vincent and the Grenadines World War I Monument </vt:lpstr>
      <vt:lpstr>WORLD WAR 1</vt:lpstr>
      <vt:lpstr>WW1 and  St. Vincent and the Grenadines (SVG)</vt:lpstr>
      <vt:lpstr>The island was responsible for providing several fighters in WW1.</vt:lpstr>
      <vt:lpstr>PowerPoint Presentation</vt:lpstr>
      <vt:lpstr>PowerPoint Presentation</vt:lpstr>
      <vt:lpstr>Examples of monuments IN AUSTRALIA … </vt:lpstr>
      <vt:lpstr>In the United Kingdom…   </vt:lpstr>
      <vt:lpstr>GUESS WHAT?</vt:lpstr>
      <vt:lpstr>PowerPoint Presentation</vt:lpstr>
      <vt:lpstr>St. Vincent and the Grenadines  World War I Monument: </vt:lpstr>
      <vt:lpstr>INSIGHT</vt:lpstr>
      <vt:lpstr>LET US TAKE A GOOD LOOK AT THE MONUMENT</vt:lpstr>
      <vt:lpstr>PowerPoint Presentation</vt:lpstr>
      <vt:lpstr>LIST OF THE FALLEN SOLDIERS</vt:lpstr>
      <vt:lpstr>Was SVG finished?</vt:lpstr>
      <vt:lpstr>PowerPoint Presentation</vt:lpstr>
      <vt:lpstr>Where am I getting with this?</vt:lpstr>
      <vt:lpstr>Peace Memorial Hall</vt:lpstr>
      <vt:lpstr>According to SVG Tourism website:</vt:lpstr>
      <vt:lpstr>  How does this apply to my course of study?  To develop in me a greater appreciation of the historical and cultural aspects of my country.  To connect me to my past and make me feel a part of something bigger.  To equip me to become much better at taking care of our historical and cultural heritage and to preserve these relics for the future generation!   </vt:lpstr>
      <vt:lpstr>How does this item relate to the history of colonialism?</vt:lpstr>
      <vt:lpstr>COLONIALISM</vt:lpstr>
      <vt:lpstr>PowerPoint Presentation</vt:lpstr>
      <vt:lpstr>Benefits of “The Iron Man” in SVG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Xion Da Breo</dc:title>
  <cp:lastModifiedBy>Xion Angus Breo (2113723)</cp:lastModifiedBy>
  <cp:revision>4</cp:revision>
  <dcterms:modified xsi:type="dcterms:W3CDTF">2022-02-02T06:54:24Z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