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0" r:id="rId6"/>
    <p:sldId id="259" r:id="rId7"/>
    <p:sldId id="274" r:id="rId8"/>
    <p:sldId id="260" r:id="rId9"/>
    <p:sldId id="262" r:id="rId10"/>
    <p:sldId id="258" r:id="rId11"/>
    <p:sldId id="301" r:id="rId12"/>
    <p:sldId id="299" r:id="rId13"/>
    <p:sldId id="302" r:id="rId14"/>
    <p:sldId id="303" r:id="rId15"/>
    <p:sldId id="300" r:id="rId16"/>
    <p:sldId id="304" r:id="rId17"/>
    <p:sldId id="305" r:id="rId18"/>
    <p:sldId id="306" r:id="rId19"/>
    <p:sldId id="307" r:id="rId20"/>
    <p:sldId id="308" r:id="rId21"/>
    <p:sldId id="261" r:id="rId22"/>
    <p:sldId id="298" r:id="rId23"/>
    <p:sldId id="296" r:id="rId24"/>
    <p:sldId id="273" r:id="rId25"/>
    <p:sldId id="275" r:id="rId26"/>
    <p:sldId id="276" r:id="rId27"/>
    <p:sldId id="263" r:id="rId28"/>
    <p:sldId id="277" r:id="rId29"/>
    <p:sldId id="278" r:id="rId30"/>
    <p:sldId id="279" r:id="rId31"/>
    <p:sldId id="280" r:id="rId32"/>
    <p:sldId id="281" r:id="rId33"/>
    <p:sldId id="282" r:id="rId34"/>
    <p:sldId id="283" r:id="rId35"/>
    <p:sldId id="284" r:id="rId36"/>
    <p:sldId id="285" r:id="rId37"/>
    <p:sldId id="286" r:id="rId38"/>
    <p:sldId id="264" r:id="rId39"/>
    <p:sldId id="272" r:id="rId40"/>
    <p:sldId id="265" r:id="rId41"/>
    <p:sldId id="268" r:id="rId42"/>
    <p:sldId id="269" r:id="rId43"/>
    <p:sldId id="297" r:id="rId44"/>
    <p:sldId id="267" r:id="rId45"/>
    <p:sldId id="287" r:id="rId46"/>
    <p:sldId id="271" r:id="rId47"/>
    <p:sldId id="288" r:id="rId48"/>
    <p:sldId id="289" r:id="rId49"/>
    <p:sldId id="290" r:id="rId50"/>
    <p:sldId id="291" r:id="rId51"/>
    <p:sldId id="292" r:id="rId52"/>
    <p:sldId id="293" r:id="rId53"/>
    <p:sldId id="294" r:id="rId54"/>
    <p:sldId id="295"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39D561-D06A-4A03-BD69-ABF6F1522590}" v="5" dt="2024-02-01T11:49:31.0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2" autoAdjust="0"/>
    <p:restoredTop sz="94660"/>
  </p:normalViewPr>
  <p:slideViewPr>
    <p:cSldViewPr snapToGrid="0">
      <p:cViewPr varScale="1">
        <p:scale>
          <a:sx n="101" d="100"/>
          <a:sy n="101" d="100"/>
        </p:scale>
        <p:origin x="126"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373BDD86-2439-4CBF-923C-2C8EC03CB6D6}"/>
    <pc:docChg chg="undo custSel addSld delSld modSld sldOrd">
      <pc:chgData name="Martin Locock" userId="e15b0232-237d-4436-a587-677fdd88485c" providerId="ADAL" clId="{373BDD86-2439-4CBF-923C-2C8EC03CB6D6}" dt="2024-01-05T13:03:48.073" v="28277"/>
      <pc:docMkLst>
        <pc:docMk/>
      </pc:docMkLst>
      <pc:sldChg chg="modSp mod">
        <pc:chgData name="Martin Locock" userId="e15b0232-237d-4436-a587-677fdd88485c" providerId="ADAL" clId="{373BDD86-2439-4CBF-923C-2C8EC03CB6D6}" dt="2024-01-02T14:12:40.849" v="6" actId="6549"/>
        <pc:sldMkLst>
          <pc:docMk/>
          <pc:sldMk cId="790863952" sldId="256"/>
        </pc:sldMkLst>
        <pc:spChg chg="mod">
          <ac:chgData name="Martin Locock" userId="e15b0232-237d-4436-a587-677fdd88485c" providerId="ADAL" clId="{373BDD86-2439-4CBF-923C-2C8EC03CB6D6}" dt="2024-01-02T14:12:40.849" v="6" actId="6549"/>
          <ac:spMkLst>
            <pc:docMk/>
            <pc:sldMk cId="790863952" sldId="256"/>
            <ac:spMk id="3" creationId="{AF3CB9A3-96EC-4AE3-978D-A8A0A7569161}"/>
          </ac:spMkLst>
        </pc:spChg>
      </pc:sldChg>
      <pc:sldChg chg="del">
        <pc:chgData name="Martin Locock" userId="e15b0232-237d-4436-a587-677fdd88485c" providerId="ADAL" clId="{373BDD86-2439-4CBF-923C-2C8EC03CB6D6}" dt="2024-01-02T14:13:04.859" v="7" actId="2696"/>
        <pc:sldMkLst>
          <pc:docMk/>
          <pc:sldMk cId="462207568" sldId="257"/>
        </pc:sldMkLst>
      </pc:sldChg>
      <pc:sldChg chg="del">
        <pc:chgData name="Martin Locock" userId="e15b0232-237d-4436-a587-677fdd88485c" providerId="ADAL" clId="{373BDD86-2439-4CBF-923C-2C8EC03CB6D6}" dt="2024-01-02T14:13:15.979" v="8" actId="2696"/>
        <pc:sldMkLst>
          <pc:docMk/>
          <pc:sldMk cId="2536329432" sldId="258"/>
        </pc:sldMkLst>
      </pc:sldChg>
      <pc:sldChg chg="addSp delSp modSp mod">
        <pc:chgData name="Martin Locock" userId="e15b0232-237d-4436-a587-677fdd88485c" providerId="ADAL" clId="{373BDD86-2439-4CBF-923C-2C8EC03CB6D6}" dt="2024-01-03T11:08:59.122" v="191" actId="20577"/>
        <pc:sldMkLst>
          <pc:docMk/>
          <pc:sldMk cId="3948843962" sldId="259"/>
        </pc:sldMkLst>
        <pc:spChg chg="mod">
          <ac:chgData name="Martin Locock" userId="e15b0232-237d-4436-a587-677fdd88485c" providerId="ADAL" clId="{373BDD86-2439-4CBF-923C-2C8EC03CB6D6}" dt="2024-01-03T11:08:14.920" v="181" actId="1076"/>
          <ac:spMkLst>
            <pc:docMk/>
            <pc:sldMk cId="3948843962" sldId="259"/>
            <ac:spMk id="2" creationId="{BB63F4E9-4725-4A2E-BB27-9DC634671F0F}"/>
          </ac:spMkLst>
        </pc:spChg>
        <pc:spChg chg="del mod">
          <ac:chgData name="Martin Locock" userId="e15b0232-237d-4436-a587-677fdd88485c" providerId="ADAL" clId="{373BDD86-2439-4CBF-923C-2C8EC03CB6D6}" dt="2024-01-03T11:08:46.798" v="186" actId="478"/>
          <ac:spMkLst>
            <pc:docMk/>
            <pc:sldMk cId="3948843962" sldId="259"/>
            <ac:spMk id="3" creationId="{52D75D71-2484-4E77-9261-3B0CE08C6EF8}"/>
          </ac:spMkLst>
        </pc:spChg>
        <pc:spChg chg="add mod">
          <ac:chgData name="Martin Locock" userId="e15b0232-237d-4436-a587-677fdd88485c" providerId="ADAL" clId="{373BDD86-2439-4CBF-923C-2C8EC03CB6D6}" dt="2024-01-03T11:08:59.122" v="191" actId="20577"/>
          <ac:spMkLst>
            <pc:docMk/>
            <pc:sldMk cId="3948843962" sldId="259"/>
            <ac:spMk id="5" creationId="{8515DF34-FD24-66EF-F671-14E49A32A6C9}"/>
          </ac:spMkLst>
        </pc:spChg>
      </pc:sldChg>
      <pc:sldChg chg="modSp mod">
        <pc:chgData name="Martin Locock" userId="e15b0232-237d-4436-a587-677fdd88485c" providerId="ADAL" clId="{373BDD86-2439-4CBF-923C-2C8EC03CB6D6}" dt="2024-01-03T11:22:27.516" v="271" actId="2711"/>
        <pc:sldMkLst>
          <pc:docMk/>
          <pc:sldMk cId="501146175" sldId="260"/>
        </pc:sldMkLst>
        <pc:spChg chg="mod">
          <ac:chgData name="Martin Locock" userId="e15b0232-237d-4436-a587-677fdd88485c" providerId="ADAL" clId="{373BDD86-2439-4CBF-923C-2C8EC03CB6D6}" dt="2024-01-03T11:22:27.516" v="271" actId="2711"/>
          <ac:spMkLst>
            <pc:docMk/>
            <pc:sldMk cId="501146175" sldId="260"/>
            <ac:spMk id="3" creationId="{BB167D20-A037-4171-B585-0EF22C46634E}"/>
          </ac:spMkLst>
        </pc:spChg>
      </pc:sldChg>
      <pc:sldChg chg="modSp mod">
        <pc:chgData name="Martin Locock" userId="e15b0232-237d-4436-a587-677fdd88485c" providerId="ADAL" clId="{373BDD86-2439-4CBF-923C-2C8EC03CB6D6}" dt="2024-01-03T11:23:19.634" v="277" actId="1076"/>
        <pc:sldMkLst>
          <pc:docMk/>
          <pc:sldMk cId="3768714338" sldId="261"/>
        </pc:sldMkLst>
        <pc:spChg chg="mod">
          <ac:chgData name="Martin Locock" userId="e15b0232-237d-4436-a587-677fdd88485c" providerId="ADAL" clId="{373BDD86-2439-4CBF-923C-2C8EC03CB6D6}" dt="2024-01-03T11:23:15.877" v="276" actId="1076"/>
          <ac:spMkLst>
            <pc:docMk/>
            <pc:sldMk cId="3768714338" sldId="261"/>
            <ac:spMk id="2" creationId="{7FF9A88F-65C0-41EF-9DAE-CCDB04AE2102}"/>
          </ac:spMkLst>
        </pc:spChg>
        <pc:spChg chg="mod">
          <ac:chgData name="Martin Locock" userId="e15b0232-237d-4436-a587-677fdd88485c" providerId="ADAL" clId="{373BDD86-2439-4CBF-923C-2C8EC03CB6D6}" dt="2024-01-03T11:23:19.634" v="277" actId="1076"/>
          <ac:spMkLst>
            <pc:docMk/>
            <pc:sldMk cId="3768714338" sldId="261"/>
            <ac:spMk id="3" creationId="{6BBF4E75-EEDB-4893-BE76-C858FFD8640C}"/>
          </ac:spMkLst>
        </pc:spChg>
      </pc:sldChg>
      <pc:sldChg chg="modSp mod">
        <pc:chgData name="Martin Locock" userId="e15b0232-237d-4436-a587-677fdd88485c" providerId="ADAL" clId="{373BDD86-2439-4CBF-923C-2C8EC03CB6D6}" dt="2024-01-03T11:22:44.436" v="273" actId="20577"/>
        <pc:sldMkLst>
          <pc:docMk/>
          <pc:sldMk cId="3392145784" sldId="262"/>
        </pc:sldMkLst>
        <pc:spChg chg="mod">
          <ac:chgData name="Martin Locock" userId="e15b0232-237d-4436-a587-677fdd88485c" providerId="ADAL" clId="{373BDD86-2439-4CBF-923C-2C8EC03CB6D6}" dt="2024-01-03T11:22:44.436" v="273" actId="20577"/>
          <ac:spMkLst>
            <pc:docMk/>
            <pc:sldMk cId="3392145784" sldId="262"/>
            <ac:spMk id="3" creationId="{1D358597-FDA1-4C6A-ACC4-68C0ABB32AE0}"/>
          </ac:spMkLst>
        </pc:spChg>
      </pc:sldChg>
      <pc:sldChg chg="modSp mod">
        <pc:chgData name="Martin Locock" userId="e15b0232-237d-4436-a587-677fdd88485c" providerId="ADAL" clId="{373BDD86-2439-4CBF-923C-2C8EC03CB6D6}" dt="2024-01-02T14:17:08.739" v="136" actId="20577"/>
        <pc:sldMkLst>
          <pc:docMk/>
          <pc:sldMk cId="3280909118" sldId="263"/>
        </pc:sldMkLst>
        <pc:spChg chg="mod">
          <ac:chgData name="Martin Locock" userId="e15b0232-237d-4436-a587-677fdd88485c" providerId="ADAL" clId="{373BDD86-2439-4CBF-923C-2C8EC03CB6D6}" dt="2024-01-02T14:17:08.739" v="136" actId="20577"/>
          <ac:spMkLst>
            <pc:docMk/>
            <pc:sldMk cId="3280909118" sldId="263"/>
            <ac:spMk id="3" creationId="{7C6FE1B3-27BC-4C88-97DC-C6F233D98A76}"/>
          </ac:spMkLst>
        </pc:spChg>
      </pc:sldChg>
      <pc:sldChg chg="modSp mod">
        <pc:chgData name="Martin Locock" userId="e15b0232-237d-4436-a587-677fdd88485c" providerId="ADAL" clId="{373BDD86-2439-4CBF-923C-2C8EC03CB6D6}" dt="2024-01-03T12:02:49.457" v="7092" actId="5793"/>
        <pc:sldMkLst>
          <pc:docMk/>
          <pc:sldMk cId="3706796040" sldId="264"/>
        </pc:sldMkLst>
        <pc:spChg chg="mod">
          <ac:chgData name="Martin Locock" userId="e15b0232-237d-4436-a587-677fdd88485c" providerId="ADAL" clId="{373BDD86-2439-4CBF-923C-2C8EC03CB6D6}" dt="2024-01-03T12:02:49.457" v="7092" actId="5793"/>
          <ac:spMkLst>
            <pc:docMk/>
            <pc:sldMk cId="3706796040" sldId="264"/>
            <ac:spMk id="3" creationId="{15C81E2E-DF10-43E1-AA88-A60D91DD035E}"/>
          </ac:spMkLst>
        </pc:spChg>
      </pc:sldChg>
      <pc:sldChg chg="modSp mod ord">
        <pc:chgData name="Martin Locock" userId="e15b0232-237d-4436-a587-677fdd88485c" providerId="ADAL" clId="{373BDD86-2439-4CBF-923C-2C8EC03CB6D6}" dt="2024-01-03T13:56:22.821" v="13795"/>
        <pc:sldMkLst>
          <pc:docMk/>
          <pc:sldMk cId="2203734547" sldId="267"/>
        </pc:sldMkLst>
        <pc:spChg chg="mod">
          <ac:chgData name="Martin Locock" userId="e15b0232-237d-4436-a587-677fdd88485c" providerId="ADAL" clId="{373BDD86-2439-4CBF-923C-2C8EC03CB6D6}" dt="2024-01-03T11:19:44.537" v="218" actId="20577"/>
          <ac:spMkLst>
            <pc:docMk/>
            <pc:sldMk cId="2203734547" sldId="267"/>
            <ac:spMk id="3" creationId="{0978B169-C0BB-4195-B854-BA28C651941C}"/>
          </ac:spMkLst>
        </pc:spChg>
      </pc:sldChg>
      <pc:sldChg chg="modSp mod">
        <pc:chgData name="Martin Locock" userId="e15b0232-237d-4436-a587-677fdd88485c" providerId="ADAL" clId="{373BDD86-2439-4CBF-923C-2C8EC03CB6D6}" dt="2024-01-03T12:25:55.103" v="9055" actId="20577"/>
        <pc:sldMkLst>
          <pc:docMk/>
          <pc:sldMk cId="516327290" sldId="270"/>
        </pc:sldMkLst>
        <pc:spChg chg="mod">
          <ac:chgData name="Martin Locock" userId="e15b0232-237d-4436-a587-677fdd88485c" providerId="ADAL" clId="{373BDD86-2439-4CBF-923C-2C8EC03CB6D6}" dt="2024-01-03T12:25:55.103" v="9055" actId="20577"/>
          <ac:spMkLst>
            <pc:docMk/>
            <pc:sldMk cId="516327290" sldId="270"/>
            <ac:spMk id="3" creationId="{A13193EF-12FC-4C44-B8D0-D956383ED6A6}"/>
          </ac:spMkLst>
        </pc:spChg>
      </pc:sldChg>
      <pc:sldChg chg="modSp new del mod">
        <pc:chgData name="Martin Locock" userId="e15b0232-237d-4436-a587-677fdd88485c" providerId="ADAL" clId="{373BDD86-2439-4CBF-923C-2C8EC03CB6D6}" dt="2024-01-02T14:18:15.388" v="144" actId="2696"/>
        <pc:sldMkLst>
          <pc:docMk/>
          <pc:sldMk cId="685342665" sldId="271"/>
        </pc:sldMkLst>
        <pc:spChg chg="mod">
          <ac:chgData name="Martin Locock" userId="e15b0232-237d-4436-a587-677fdd88485c" providerId="ADAL" clId="{373BDD86-2439-4CBF-923C-2C8EC03CB6D6}" dt="2024-01-02T14:18:04.608" v="143" actId="20577"/>
          <ac:spMkLst>
            <pc:docMk/>
            <pc:sldMk cId="685342665" sldId="271"/>
            <ac:spMk id="2" creationId="{3B761481-F736-444E-E08E-970316B8A92A}"/>
          </ac:spMkLst>
        </pc:spChg>
      </pc:sldChg>
      <pc:sldChg chg="addSp modSp new mod">
        <pc:chgData name="Martin Locock" userId="e15b0232-237d-4436-a587-677fdd88485c" providerId="ADAL" clId="{373BDD86-2439-4CBF-923C-2C8EC03CB6D6}" dt="2024-01-03T12:24:09.323" v="9031" actId="20577"/>
        <pc:sldMkLst>
          <pc:docMk/>
          <pc:sldMk cId="2819704554" sldId="271"/>
        </pc:sldMkLst>
        <pc:spChg chg="mod">
          <ac:chgData name="Martin Locock" userId="e15b0232-237d-4436-a587-677fdd88485c" providerId="ADAL" clId="{373BDD86-2439-4CBF-923C-2C8EC03CB6D6}" dt="2024-01-03T12:03:44.304" v="7097" actId="20577"/>
          <ac:spMkLst>
            <pc:docMk/>
            <pc:sldMk cId="2819704554" sldId="271"/>
            <ac:spMk id="2" creationId="{79C33556-8F04-F91B-48E2-D823FF588C83}"/>
          </ac:spMkLst>
        </pc:spChg>
        <pc:spChg chg="mod">
          <ac:chgData name="Martin Locock" userId="e15b0232-237d-4436-a587-677fdd88485c" providerId="ADAL" clId="{373BDD86-2439-4CBF-923C-2C8EC03CB6D6}" dt="2024-01-03T12:24:09.323" v="9031" actId="20577"/>
          <ac:spMkLst>
            <pc:docMk/>
            <pc:sldMk cId="2819704554" sldId="271"/>
            <ac:spMk id="3" creationId="{63A5FB2D-C9E8-DEBB-9AF0-4BBC79E627CA}"/>
          </ac:spMkLst>
        </pc:spChg>
        <pc:picChg chg="add mod">
          <ac:chgData name="Martin Locock" userId="e15b0232-237d-4436-a587-677fdd88485c" providerId="ADAL" clId="{373BDD86-2439-4CBF-923C-2C8EC03CB6D6}" dt="2024-01-03T12:24:01.403" v="9025" actId="1076"/>
          <ac:picMkLst>
            <pc:docMk/>
            <pc:sldMk cId="2819704554" sldId="271"/>
            <ac:picMk id="5" creationId="{C99ADC59-AE55-103F-02DF-7761542AEB1D}"/>
          </ac:picMkLst>
        </pc:picChg>
        <pc:picChg chg="add mod">
          <ac:chgData name="Martin Locock" userId="e15b0232-237d-4436-a587-677fdd88485c" providerId="ADAL" clId="{373BDD86-2439-4CBF-923C-2C8EC03CB6D6}" dt="2024-01-03T12:24:07.073" v="9030" actId="1076"/>
          <ac:picMkLst>
            <pc:docMk/>
            <pc:sldMk cId="2819704554" sldId="271"/>
            <ac:picMk id="7" creationId="{563D4375-D262-7859-EA60-82E2EC953559}"/>
          </ac:picMkLst>
        </pc:picChg>
      </pc:sldChg>
      <pc:sldChg chg="modSp new mod">
        <pc:chgData name="Martin Locock" userId="e15b0232-237d-4436-a587-677fdd88485c" providerId="ADAL" clId="{373BDD86-2439-4CBF-923C-2C8EC03CB6D6}" dt="2024-01-03T11:21:04.391" v="251" actId="6549"/>
        <pc:sldMkLst>
          <pc:docMk/>
          <pc:sldMk cId="2651151342" sldId="272"/>
        </pc:sldMkLst>
        <pc:spChg chg="mod">
          <ac:chgData name="Martin Locock" userId="e15b0232-237d-4436-a587-677fdd88485c" providerId="ADAL" clId="{373BDD86-2439-4CBF-923C-2C8EC03CB6D6}" dt="2024-01-03T11:21:04.391" v="251" actId="6549"/>
          <ac:spMkLst>
            <pc:docMk/>
            <pc:sldMk cId="2651151342" sldId="272"/>
            <ac:spMk id="2" creationId="{CA996ED8-82E3-0E18-0135-8ED5D4815FC3}"/>
          </ac:spMkLst>
        </pc:spChg>
        <pc:spChg chg="mod">
          <ac:chgData name="Martin Locock" userId="e15b0232-237d-4436-a587-677fdd88485c" providerId="ADAL" clId="{373BDD86-2439-4CBF-923C-2C8EC03CB6D6}" dt="2024-01-03T11:20:54.236" v="220"/>
          <ac:spMkLst>
            <pc:docMk/>
            <pc:sldMk cId="2651151342" sldId="272"/>
            <ac:spMk id="3" creationId="{48F04209-CA7C-F527-0294-0D378A049F5E}"/>
          </ac:spMkLst>
        </pc:spChg>
      </pc:sldChg>
      <pc:sldChg chg="modSp new mod">
        <pc:chgData name="Martin Locock" userId="e15b0232-237d-4436-a587-677fdd88485c" providerId="ADAL" clId="{373BDD86-2439-4CBF-923C-2C8EC03CB6D6}" dt="2024-01-03T12:00:36.876" v="557" actId="27636"/>
        <pc:sldMkLst>
          <pc:docMk/>
          <pc:sldMk cId="2327896614" sldId="273"/>
        </pc:sldMkLst>
        <pc:spChg chg="mod">
          <ac:chgData name="Martin Locock" userId="e15b0232-237d-4436-a587-677fdd88485c" providerId="ADAL" clId="{373BDD86-2439-4CBF-923C-2C8EC03CB6D6}" dt="2024-01-03T11:36:08.027" v="304" actId="6549"/>
          <ac:spMkLst>
            <pc:docMk/>
            <pc:sldMk cId="2327896614" sldId="273"/>
            <ac:spMk id="2" creationId="{8DD3A9CA-9BD3-53BA-227E-09EF7CAD00B2}"/>
          </ac:spMkLst>
        </pc:spChg>
        <pc:spChg chg="mod">
          <ac:chgData name="Martin Locock" userId="e15b0232-237d-4436-a587-677fdd88485c" providerId="ADAL" clId="{373BDD86-2439-4CBF-923C-2C8EC03CB6D6}" dt="2024-01-03T12:00:36.876" v="557" actId="27636"/>
          <ac:spMkLst>
            <pc:docMk/>
            <pc:sldMk cId="2327896614" sldId="273"/>
            <ac:spMk id="3" creationId="{66EBAEDB-21E0-031F-D9D1-87A622783B53}"/>
          </ac:spMkLst>
        </pc:spChg>
      </pc:sldChg>
      <pc:sldChg chg="addSp delSp modSp add mod replTag delTag">
        <pc:chgData name="Martin Locock" userId="e15b0232-237d-4436-a587-677fdd88485c" providerId="ADAL" clId="{373BDD86-2439-4CBF-923C-2C8EC03CB6D6}" dt="2024-01-05T13:03:47.265" v="28070"/>
        <pc:sldMkLst>
          <pc:docMk/>
          <pc:sldMk cId="25671271" sldId="274"/>
        </pc:sldMkLst>
        <pc:spChg chg="mod replST">
          <ac:chgData name="Martin Locock" userId="e15b0232-237d-4436-a587-677fdd88485c" providerId="ADAL" clId="{373BDD86-2439-4CBF-923C-2C8EC03CB6D6}" dt="2024-01-03T12:00:48.995" v="561"/>
          <ac:spMkLst>
            <pc:docMk/>
            <pc:sldMk cId="25671271" sldId="274"/>
            <ac:spMk id="2" creationId="{E87DB36A-FC4A-2DC0-38D6-D564D8080CD9}"/>
          </ac:spMkLst>
        </pc:spChg>
        <pc:spChg chg="add del mod replST">
          <ac:chgData name="Martin Locock" userId="e15b0232-237d-4436-a587-677fdd88485c" providerId="ADAL" clId="{373BDD86-2439-4CBF-923C-2C8EC03CB6D6}" dt="2024-01-04T13:40:44.900" v="14007"/>
          <ac:spMkLst>
            <pc:docMk/>
            <pc:sldMk cId="25671271" sldId="274"/>
            <ac:spMk id="3" creationId="{8BC950F8-33D9-41AC-B5B3-0965CB9888B5}"/>
          </ac:spMkLst>
        </pc:spChg>
        <pc:spChg chg="add del mod replST">
          <ac:chgData name="Martin Locock" userId="e15b0232-237d-4436-a587-677fdd88485c" providerId="ADAL" clId="{373BDD86-2439-4CBF-923C-2C8EC03CB6D6}" dt="2024-01-05T13:03:44.754" v="23777"/>
          <ac:spMkLst>
            <pc:docMk/>
            <pc:sldMk cId="25671271" sldId="274"/>
            <ac:spMk id="3" creationId="{C2C3141C-1CBA-4076-90C4-6647BA69489E}"/>
          </ac:spMkLst>
        </pc:spChg>
        <pc:spChg chg="del">
          <ac:chgData name="Martin Locock" userId="e15b0232-237d-4436-a587-677fdd88485c" providerId="ADAL" clId="{373BDD86-2439-4CBF-923C-2C8EC03CB6D6}" dt="2024-01-03T12:00:49.033" v="562"/>
          <ac:spMkLst>
            <pc:docMk/>
            <pc:sldMk cId="25671271" sldId="274"/>
            <ac:spMk id="3" creationId="{E85D50AF-E3FB-824B-D0B3-4C0E7E80A7BD}"/>
          </ac:spMkLst>
        </pc:spChg>
        <pc:spChg chg="add mod replST">
          <ac:chgData name="Martin Locock" userId="e15b0232-237d-4436-a587-677fdd88485c" providerId="ADAL" clId="{373BDD86-2439-4CBF-923C-2C8EC03CB6D6}" dt="2024-01-05T13:03:44.584" v="23760"/>
          <ac:spMkLst>
            <pc:docMk/>
            <pc:sldMk cId="25671271" sldId="274"/>
            <ac:spMk id="4" creationId="{DABED4D8-89B2-4E95-8F4B-A8A7725C1C32}"/>
          </ac:spMkLst>
        </pc:spChg>
        <pc:spChg chg="add mod replST">
          <ac:chgData name="Martin Locock" userId="e15b0232-237d-4436-a587-677fdd88485c" providerId="ADAL" clId="{373BDD86-2439-4CBF-923C-2C8EC03CB6D6}" dt="2024-01-05T13:03:45.170" v="24218"/>
          <ac:spMkLst>
            <pc:docMk/>
            <pc:sldMk cId="25671271" sldId="274"/>
            <ac:spMk id="5" creationId="{E1F6618F-5E32-4651-A9D2-3D2588B44770}"/>
          </ac:spMkLst>
        </pc:spChg>
        <pc:spChg chg="add del mod replST">
          <ac:chgData name="Martin Locock" userId="e15b0232-237d-4436-a587-677fdd88485c" providerId="ADAL" clId="{373BDD86-2439-4CBF-923C-2C8EC03CB6D6}" dt="2024-01-03T13:11:16.377" v="9273"/>
          <ac:spMkLst>
            <pc:docMk/>
            <pc:sldMk cId="25671271" sldId="274"/>
            <ac:spMk id="6" creationId="{4D1CE257-DA39-4207-BDDE-42634A9D518B}"/>
          </ac:spMkLst>
        </pc:spChg>
        <pc:spChg chg="add del mod replST">
          <ac:chgData name="Martin Locock" userId="e15b0232-237d-4436-a587-677fdd88485c" providerId="ADAL" clId="{373BDD86-2439-4CBF-923C-2C8EC03CB6D6}" dt="2024-01-05T09:06:45.283" v="19035"/>
          <ac:spMkLst>
            <pc:docMk/>
            <pc:sldMk cId="25671271" sldId="274"/>
            <ac:spMk id="6" creationId="{57760703-5531-4F72-B138-051232F6E9A1}"/>
          </ac:spMkLst>
        </pc:spChg>
        <pc:spChg chg="add mod replST">
          <ac:chgData name="Martin Locock" userId="e15b0232-237d-4436-a587-677fdd88485c" providerId="ADAL" clId="{373BDD86-2439-4CBF-923C-2C8EC03CB6D6}" dt="2024-01-05T13:03:45.186" v="24227"/>
          <ac:spMkLst>
            <pc:docMk/>
            <pc:sldMk cId="25671271" sldId="274"/>
            <ac:spMk id="6" creationId="{6C4BAE19-5F17-4048-9960-A49208A3C097}"/>
          </ac:spMkLst>
        </pc:spChg>
        <pc:spChg chg="add del mod replST">
          <ac:chgData name="Martin Locock" userId="e15b0232-237d-4436-a587-677fdd88485c" providerId="ADAL" clId="{373BDD86-2439-4CBF-923C-2C8EC03CB6D6}" dt="2024-01-05T09:06:45.283" v="19036"/>
          <ac:spMkLst>
            <pc:docMk/>
            <pc:sldMk cId="25671271" sldId="274"/>
            <ac:spMk id="7" creationId="{28C6F617-3667-4162-BBAC-077529A5CC25}"/>
          </ac:spMkLst>
        </pc:spChg>
        <pc:spChg chg="add del mod replST">
          <ac:chgData name="Martin Locock" userId="e15b0232-237d-4436-a587-677fdd88485c" providerId="ADAL" clId="{373BDD86-2439-4CBF-923C-2C8EC03CB6D6}" dt="2024-01-03T13:11:16.377" v="9274"/>
          <ac:spMkLst>
            <pc:docMk/>
            <pc:sldMk cId="25671271" sldId="274"/>
            <ac:spMk id="7" creationId="{D70F106D-634E-4A32-9C9E-659363B56094}"/>
          </ac:spMkLst>
        </pc:spChg>
        <pc:spChg chg="add mod replST">
          <ac:chgData name="Martin Locock" userId="e15b0232-237d-4436-a587-677fdd88485c" providerId="ADAL" clId="{373BDD86-2439-4CBF-923C-2C8EC03CB6D6}" dt="2024-01-05T13:03:45.186" v="24236"/>
          <ac:spMkLst>
            <pc:docMk/>
            <pc:sldMk cId="25671271" sldId="274"/>
            <ac:spMk id="7" creationId="{F627E2D2-4E01-4AEC-BF2C-32F08BB55FF9}"/>
          </ac:spMkLst>
        </pc:spChg>
        <pc:spChg chg="add mod replST">
          <ac:chgData name="Martin Locock" userId="e15b0232-237d-4436-a587-677fdd88485c" providerId="ADAL" clId="{373BDD86-2439-4CBF-923C-2C8EC03CB6D6}" dt="2024-01-05T13:03:45.186" v="24245"/>
          <ac:spMkLst>
            <pc:docMk/>
            <pc:sldMk cId="25671271" sldId="274"/>
            <ac:spMk id="8" creationId="{C506E1E9-AC23-414F-AC84-8E828700EF07}"/>
          </ac:spMkLst>
        </pc:spChg>
        <pc:spChg chg="add del mod replST">
          <ac:chgData name="Martin Locock" userId="e15b0232-237d-4436-a587-677fdd88485c" providerId="ADAL" clId="{373BDD86-2439-4CBF-923C-2C8EC03CB6D6}" dt="2024-01-03T13:11:16.377" v="9275"/>
          <ac:spMkLst>
            <pc:docMk/>
            <pc:sldMk cId="25671271" sldId="274"/>
            <ac:spMk id="8" creationId="{D6B71A9E-A94C-4857-9A19-CB4B80355017}"/>
          </ac:spMkLst>
        </pc:spChg>
        <pc:spChg chg="add del mod replST">
          <ac:chgData name="Martin Locock" userId="e15b0232-237d-4436-a587-677fdd88485c" providerId="ADAL" clId="{373BDD86-2439-4CBF-923C-2C8EC03CB6D6}" dt="2024-01-05T09:06:45.283" v="19037"/>
          <ac:spMkLst>
            <pc:docMk/>
            <pc:sldMk cId="25671271" sldId="274"/>
            <ac:spMk id="8" creationId="{EF68505E-141D-4F5C-8E2B-0A1A9E80A1B6}"/>
          </ac:spMkLst>
        </pc:spChg>
        <pc:spChg chg="add del mod replST">
          <ac:chgData name="Martin Locock" userId="e15b0232-237d-4436-a587-677fdd88485c" providerId="ADAL" clId="{373BDD86-2439-4CBF-923C-2C8EC03CB6D6}" dt="2024-01-03T13:11:16.377" v="9276"/>
          <ac:spMkLst>
            <pc:docMk/>
            <pc:sldMk cId="25671271" sldId="274"/>
            <ac:spMk id="9" creationId="{85371057-4684-4D03-9ECE-DBB72ACEC046}"/>
          </ac:spMkLst>
        </pc:spChg>
        <pc:spChg chg="add mod replST">
          <ac:chgData name="Martin Locock" userId="e15b0232-237d-4436-a587-677fdd88485c" providerId="ADAL" clId="{373BDD86-2439-4CBF-923C-2C8EC03CB6D6}" dt="2024-01-05T13:03:45.201" v="24254"/>
          <ac:spMkLst>
            <pc:docMk/>
            <pc:sldMk cId="25671271" sldId="274"/>
            <ac:spMk id="9" creationId="{9126093B-080F-4FAD-9544-9F2E1BDC66E0}"/>
          </ac:spMkLst>
        </pc:spChg>
        <pc:spChg chg="add del mod replST">
          <ac:chgData name="Martin Locock" userId="e15b0232-237d-4436-a587-677fdd88485c" providerId="ADAL" clId="{373BDD86-2439-4CBF-923C-2C8EC03CB6D6}" dt="2024-01-05T09:06:45.283" v="19038"/>
          <ac:spMkLst>
            <pc:docMk/>
            <pc:sldMk cId="25671271" sldId="274"/>
            <ac:spMk id="9" creationId="{E7649C01-6A81-4E61-AFA2-FBC7FE7E6341}"/>
          </ac:spMkLst>
        </pc:spChg>
        <pc:spChg chg="add del mod replST">
          <ac:chgData name="Martin Locock" userId="e15b0232-237d-4436-a587-677fdd88485c" providerId="ADAL" clId="{373BDD86-2439-4CBF-923C-2C8EC03CB6D6}" dt="2024-01-03T13:11:16.387" v="9277"/>
          <ac:spMkLst>
            <pc:docMk/>
            <pc:sldMk cId="25671271" sldId="274"/>
            <ac:spMk id="10" creationId="{13126014-BF3E-4FAF-B1B4-EEEB00963033}"/>
          </ac:spMkLst>
        </pc:spChg>
        <pc:spChg chg="add del mod replST">
          <ac:chgData name="Martin Locock" userId="e15b0232-237d-4436-a587-677fdd88485c" providerId="ADAL" clId="{373BDD86-2439-4CBF-923C-2C8EC03CB6D6}" dt="2024-01-05T09:06:45.283" v="19039"/>
          <ac:spMkLst>
            <pc:docMk/>
            <pc:sldMk cId="25671271" sldId="274"/>
            <ac:spMk id="10" creationId="{3C6AF7CD-4B8C-4982-AD3B-8A0F07C65B61}"/>
          </ac:spMkLst>
        </pc:spChg>
        <pc:spChg chg="add mod replST">
          <ac:chgData name="Martin Locock" userId="e15b0232-237d-4436-a587-677fdd88485c" providerId="ADAL" clId="{373BDD86-2439-4CBF-923C-2C8EC03CB6D6}" dt="2024-01-05T13:03:45.201" v="24263"/>
          <ac:spMkLst>
            <pc:docMk/>
            <pc:sldMk cId="25671271" sldId="274"/>
            <ac:spMk id="10" creationId="{4349EA74-7D9A-4506-808E-38AF077BD479}"/>
          </ac:spMkLst>
        </pc:spChg>
        <pc:spChg chg="add del mod replST">
          <ac:chgData name="Martin Locock" userId="e15b0232-237d-4436-a587-677fdd88485c" providerId="ADAL" clId="{373BDD86-2439-4CBF-923C-2C8EC03CB6D6}" dt="2024-01-05T09:06:45.283" v="19040"/>
          <ac:spMkLst>
            <pc:docMk/>
            <pc:sldMk cId="25671271" sldId="274"/>
            <ac:spMk id="11" creationId="{902A8D3F-10F4-4A94-A016-842E58A2D6EB}"/>
          </ac:spMkLst>
        </pc:spChg>
        <pc:spChg chg="add mod replST">
          <ac:chgData name="Martin Locock" userId="e15b0232-237d-4436-a587-677fdd88485c" providerId="ADAL" clId="{373BDD86-2439-4CBF-923C-2C8EC03CB6D6}" dt="2024-01-05T13:03:45.201" v="24272"/>
          <ac:spMkLst>
            <pc:docMk/>
            <pc:sldMk cId="25671271" sldId="274"/>
            <ac:spMk id="11" creationId="{9ACFA6FE-BE92-41FA-B448-3BFFF377DFED}"/>
          </ac:spMkLst>
        </pc:spChg>
        <pc:spChg chg="add del mod replST">
          <ac:chgData name="Martin Locock" userId="e15b0232-237d-4436-a587-677fdd88485c" providerId="ADAL" clId="{373BDD86-2439-4CBF-923C-2C8EC03CB6D6}" dt="2024-01-03T13:11:16.387" v="9278"/>
          <ac:spMkLst>
            <pc:docMk/>
            <pc:sldMk cId="25671271" sldId="274"/>
            <ac:spMk id="11" creationId="{D0629EF6-0638-4A7B-994C-441693736FD7}"/>
          </ac:spMkLst>
        </pc:spChg>
        <pc:spChg chg="add mod replST">
          <ac:chgData name="Martin Locock" userId="e15b0232-237d-4436-a587-677fdd88485c" providerId="ADAL" clId="{373BDD86-2439-4CBF-923C-2C8EC03CB6D6}" dt="2024-01-05T13:03:45.217" v="24281"/>
          <ac:spMkLst>
            <pc:docMk/>
            <pc:sldMk cId="25671271" sldId="274"/>
            <ac:spMk id="12" creationId="{25DD96BC-CCAB-4CA6-A6EB-863EFBEC8FF6}"/>
          </ac:spMkLst>
        </pc:spChg>
        <pc:spChg chg="add del mod replST">
          <ac:chgData name="Martin Locock" userId="e15b0232-237d-4436-a587-677fdd88485c" providerId="ADAL" clId="{373BDD86-2439-4CBF-923C-2C8EC03CB6D6}" dt="2024-01-05T09:06:45.283" v="19041"/>
          <ac:spMkLst>
            <pc:docMk/>
            <pc:sldMk cId="25671271" sldId="274"/>
            <ac:spMk id="12" creationId="{9022DF4B-9FFA-4DFD-9E5F-4485167F22B8}"/>
          </ac:spMkLst>
        </pc:spChg>
        <pc:spChg chg="add del mod replST">
          <ac:chgData name="Martin Locock" userId="e15b0232-237d-4436-a587-677fdd88485c" providerId="ADAL" clId="{373BDD86-2439-4CBF-923C-2C8EC03CB6D6}" dt="2024-01-03T13:11:16.387" v="9279"/>
          <ac:spMkLst>
            <pc:docMk/>
            <pc:sldMk cId="25671271" sldId="274"/>
            <ac:spMk id="12" creationId="{C1C3AB8B-3289-43A4-BF30-442D7CAA1499}"/>
          </ac:spMkLst>
        </pc:spChg>
        <pc:spChg chg="add del mod replST">
          <ac:chgData name="Martin Locock" userId="e15b0232-237d-4436-a587-677fdd88485c" providerId="ADAL" clId="{373BDD86-2439-4CBF-923C-2C8EC03CB6D6}" dt="2024-01-03T13:11:16.387" v="9280"/>
          <ac:spMkLst>
            <pc:docMk/>
            <pc:sldMk cId="25671271" sldId="274"/>
            <ac:spMk id="13" creationId="{37E2A5DF-F611-4DD2-9324-CC186F32ABEF}"/>
          </ac:spMkLst>
        </pc:spChg>
        <pc:spChg chg="add del mod replST">
          <ac:chgData name="Martin Locock" userId="e15b0232-237d-4436-a587-677fdd88485c" providerId="ADAL" clId="{373BDD86-2439-4CBF-923C-2C8EC03CB6D6}" dt="2024-01-05T09:06:45.283" v="19042"/>
          <ac:spMkLst>
            <pc:docMk/>
            <pc:sldMk cId="25671271" sldId="274"/>
            <ac:spMk id="13" creationId="{99B9A698-2148-4FD5-A0B0-2A6CE1D66E6E}"/>
          </ac:spMkLst>
        </pc:spChg>
        <pc:spChg chg="add mod replST">
          <ac:chgData name="Martin Locock" userId="e15b0232-237d-4436-a587-677fdd88485c" providerId="ADAL" clId="{373BDD86-2439-4CBF-923C-2C8EC03CB6D6}" dt="2024-01-05T13:03:45.217" v="24290"/>
          <ac:spMkLst>
            <pc:docMk/>
            <pc:sldMk cId="25671271" sldId="274"/>
            <ac:spMk id="13" creationId="{C3423057-3136-475E-8B34-8258D69A95E2}"/>
          </ac:spMkLst>
        </pc:spChg>
        <pc:spChg chg="add mod replST">
          <ac:chgData name="Martin Locock" userId="e15b0232-237d-4436-a587-677fdd88485c" providerId="ADAL" clId="{373BDD86-2439-4CBF-923C-2C8EC03CB6D6}" dt="2024-01-05T13:03:45.223" v="24299"/>
          <ac:spMkLst>
            <pc:docMk/>
            <pc:sldMk cId="25671271" sldId="274"/>
            <ac:spMk id="14" creationId="{09B1C170-4E1D-461F-9F49-FEE6835F6AA5}"/>
          </ac:spMkLst>
        </pc:spChg>
        <pc:spChg chg="add del mod replST">
          <ac:chgData name="Martin Locock" userId="e15b0232-237d-4436-a587-677fdd88485c" providerId="ADAL" clId="{373BDD86-2439-4CBF-923C-2C8EC03CB6D6}" dt="2024-01-05T09:06:45.283" v="19043"/>
          <ac:spMkLst>
            <pc:docMk/>
            <pc:sldMk cId="25671271" sldId="274"/>
            <ac:spMk id="14" creationId="{1B5EEBCE-4CC7-44C5-8FB2-C2FD893D111B}"/>
          </ac:spMkLst>
        </pc:spChg>
        <pc:spChg chg="add del mod replST">
          <ac:chgData name="Martin Locock" userId="e15b0232-237d-4436-a587-677fdd88485c" providerId="ADAL" clId="{373BDD86-2439-4CBF-923C-2C8EC03CB6D6}" dt="2024-01-03T13:11:16.387" v="9281"/>
          <ac:spMkLst>
            <pc:docMk/>
            <pc:sldMk cId="25671271" sldId="274"/>
            <ac:spMk id="14" creationId="{CDEF6D8C-8979-4655-ABD6-22BB85BFFE9A}"/>
          </ac:spMkLst>
        </pc:spChg>
        <pc:spChg chg="add mod replST">
          <ac:chgData name="Martin Locock" userId="e15b0232-237d-4436-a587-677fdd88485c" providerId="ADAL" clId="{373BDD86-2439-4CBF-923C-2C8EC03CB6D6}" dt="2024-01-05T13:03:45.223" v="24308"/>
          <ac:spMkLst>
            <pc:docMk/>
            <pc:sldMk cId="25671271" sldId="274"/>
            <ac:spMk id="15" creationId="{1351D1A9-BEF1-47D5-8AEB-27B04CD8A4ED}"/>
          </ac:spMkLst>
        </pc:spChg>
        <pc:spChg chg="add del mod replST">
          <ac:chgData name="Martin Locock" userId="e15b0232-237d-4436-a587-677fdd88485c" providerId="ADAL" clId="{373BDD86-2439-4CBF-923C-2C8EC03CB6D6}" dt="2024-01-05T09:06:45.298" v="19044"/>
          <ac:spMkLst>
            <pc:docMk/>
            <pc:sldMk cId="25671271" sldId="274"/>
            <ac:spMk id="15" creationId="{88032846-598E-4195-B893-19B14D42341A}"/>
          </ac:spMkLst>
        </pc:spChg>
        <pc:spChg chg="add del mod replST">
          <ac:chgData name="Martin Locock" userId="e15b0232-237d-4436-a587-677fdd88485c" providerId="ADAL" clId="{373BDD86-2439-4CBF-923C-2C8EC03CB6D6}" dt="2024-01-03T13:11:16.387" v="9282"/>
          <ac:spMkLst>
            <pc:docMk/>
            <pc:sldMk cId="25671271" sldId="274"/>
            <ac:spMk id="15" creationId="{ACAA7F4A-880B-4506-9A40-3BD0B01F210E}"/>
          </ac:spMkLst>
        </pc:spChg>
        <pc:spChg chg="add del mod replST">
          <ac:chgData name="Martin Locock" userId="e15b0232-237d-4436-a587-677fdd88485c" providerId="ADAL" clId="{373BDD86-2439-4CBF-923C-2C8EC03CB6D6}" dt="2024-01-05T09:06:45.298" v="19045"/>
          <ac:spMkLst>
            <pc:docMk/>
            <pc:sldMk cId="25671271" sldId="274"/>
            <ac:spMk id="16" creationId="{6992ACB9-006D-4974-A20F-CE1E1304EF8C}"/>
          </ac:spMkLst>
        </pc:spChg>
        <pc:spChg chg="add mod replST">
          <ac:chgData name="Martin Locock" userId="e15b0232-237d-4436-a587-677fdd88485c" providerId="ADAL" clId="{373BDD86-2439-4CBF-923C-2C8EC03CB6D6}" dt="2024-01-05T13:03:45.239" v="24317"/>
          <ac:spMkLst>
            <pc:docMk/>
            <pc:sldMk cId="25671271" sldId="274"/>
            <ac:spMk id="16" creationId="{D3BD223F-E66B-43FF-9916-08A965C9B3BB}"/>
          </ac:spMkLst>
        </pc:spChg>
        <pc:spChg chg="add del mod replST">
          <ac:chgData name="Martin Locock" userId="e15b0232-237d-4436-a587-677fdd88485c" providerId="ADAL" clId="{373BDD86-2439-4CBF-923C-2C8EC03CB6D6}" dt="2024-01-03T13:11:16.387" v="9283"/>
          <ac:spMkLst>
            <pc:docMk/>
            <pc:sldMk cId="25671271" sldId="274"/>
            <ac:spMk id="16" creationId="{FF998880-6148-49FE-9A89-D7F928001E04}"/>
          </ac:spMkLst>
        </pc:spChg>
        <pc:spChg chg="add del mod replST">
          <ac:chgData name="Martin Locock" userId="e15b0232-237d-4436-a587-677fdd88485c" providerId="ADAL" clId="{373BDD86-2439-4CBF-923C-2C8EC03CB6D6}" dt="2024-01-03T13:11:16.392" v="9284"/>
          <ac:spMkLst>
            <pc:docMk/>
            <pc:sldMk cId="25671271" sldId="274"/>
            <ac:spMk id="17" creationId="{8B579841-71FE-48A6-B357-0A9B34B247A0}"/>
          </ac:spMkLst>
        </pc:spChg>
        <pc:spChg chg="add mod replST">
          <ac:chgData name="Martin Locock" userId="e15b0232-237d-4436-a587-677fdd88485c" providerId="ADAL" clId="{373BDD86-2439-4CBF-923C-2C8EC03CB6D6}" dt="2024-01-05T13:03:45.239" v="24326"/>
          <ac:spMkLst>
            <pc:docMk/>
            <pc:sldMk cId="25671271" sldId="274"/>
            <ac:spMk id="17" creationId="{E59922E5-95B4-4319-9AF9-6C16287E2626}"/>
          </ac:spMkLst>
        </pc:spChg>
        <pc:spChg chg="add del mod replST">
          <ac:chgData name="Martin Locock" userId="e15b0232-237d-4436-a587-677fdd88485c" providerId="ADAL" clId="{373BDD86-2439-4CBF-923C-2C8EC03CB6D6}" dt="2024-01-05T09:06:45.298" v="19046"/>
          <ac:spMkLst>
            <pc:docMk/>
            <pc:sldMk cId="25671271" sldId="274"/>
            <ac:spMk id="17" creationId="{FA56A4A1-4223-42C1-93F0-A34AC7E681FB}"/>
          </ac:spMkLst>
        </pc:spChg>
        <pc:spChg chg="add del mod replST">
          <ac:chgData name="Martin Locock" userId="e15b0232-237d-4436-a587-677fdd88485c" providerId="ADAL" clId="{373BDD86-2439-4CBF-923C-2C8EC03CB6D6}" dt="2024-01-03T13:11:16.392" v="9285"/>
          <ac:spMkLst>
            <pc:docMk/>
            <pc:sldMk cId="25671271" sldId="274"/>
            <ac:spMk id="18" creationId="{1BA889DF-6301-47B9-885F-20F3E095EFC2}"/>
          </ac:spMkLst>
        </pc:spChg>
        <pc:spChg chg="add mod replST">
          <ac:chgData name="Martin Locock" userId="e15b0232-237d-4436-a587-677fdd88485c" providerId="ADAL" clId="{373BDD86-2439-4CBF-923C-2C8EC03CB6D6}" dt="2024-01-05T13:03:45.239" v="24335"/>
          <ac:spMkLst>
            <pc:docMk/>
            <pc:sldMk cId="25671271" sldId="274"/>
            <ac:spMk id="18" creationId="{44BBC6CB-3C90-4253-934C-43346F66F443}"/>
          </ac:spMkLst>
        </pc:spChg>
        <pc:spChg chg="add del mod replST">
          <ac:chgData name="Martin Locock" userId="e15b0232-237d-4436-a587-677fdd88485c" providerId="ADAL" clId="{373BDD86-2439-4CBF-923C-2C8EC03CB6D6}" dt="2024-01-05T09:06:45.298" v="19047"/>
          <ac:spMkLst>
            <pc:docMk/>
            <pc:sldMk cId="25671271" sldId="274"/>
            <ac:spMk id="18" creationId="{DDF737E4-41C9-44E5-857C-02F9E00DAA77}"/>
          </ac:spMkLst>
        </pc:spChg>
        <pc:spChg chg="add del mod replST">
          <ac:chgData name="Martin Locock" userId="e15b0232-237d-4436-a587-677fdd88485c" providerId="ADAL" clId="{373BDD86-2439-4CBF-923C-2C8EC03CB6D6}" dt="2024-01-03T13:11:16.392" v="9286"/>
          <ac:spMkLst>
            <pc:docMk/>
            <pc:sldMk cId="25671271" sldId="274"/>
            <ac:spMk id="19" creationId="{6FF6026A-3E93-43C0-B88C-18B89CF711DF}"/>
          </ac:spMkLst>
        </pc:spChg>
        <pc:spChg chg="add del mod replST">
          <ac:chgData name="Martin Locock" userId="e15b0232-237d-4436-a587-677fdd88485c" providerId="ADAL" clId="{373BDD86-2439-4CBF-923C-2C8EC03CB6D6}" dt="2024-01-05T09:06:45.298" v="19048"/>
          <ac:spMkLst>
            <pc:docMk/>
            <pc:sldMk cId="25671271" sldId="274"/>
            <ac:spMk id="19" creationId="{84BA5FD2-4961-4F78-907A-02FDB3519ED9}"/>
          </ac:spMkLst>
        </pc:spChg>
        <pc:spChg chg="add mod replST">
          <ac:chgData name="Martin Locock" userId="e15b0232-237d-4436-a587-677fdd88485c" providerId="ADAL" clId="{373BDD86-2439-4CBF-923C-2C8EC03CB6D6}" dt="2024-01-05T13:03:45.255" v="24344"/>
          <ac:spMkLst>
            <pc:docMk/>
            <pc:sldMk cId="25671271" sldId="274"/>
            <ac:spMk id="19" creationId="{8B907531-81BA-4004-9FDC-EF47D6388C16}"/>
          </ac:spMkLst>
        </pc:spChg>
        <pc:spChg chg="add mod replST">
          <ac:chgData name="Martin Locock" userId="e15b0232-237d-4436-a587-677fdd88485c" providerId="ADAL" clId="{373BDD86-2439-4CBF-923C-2C8EC03CB6D6}" dt="2024-01-05T13:03:45.255" v="24353"/>
          <ac:spMkLst>
            <pc:docMk/>
            <pc:sldMk cId="25671271" sldId="274"/>
            <ac:spMk id="20" creationId="{64C1CE22-1484-4165-BD0B-1014118AAA18}"/>
          </ac:spMkLst>
        </pc:spChg>
        <pc:spChg chg="add del mod replST">
          <ac:chgData name="Martin Locock" userId="e15b0232-237d-4436-a587-677fdd88485c" providerId="ADAL" clId="{373BDD86-2439-4CBF-923C-2C8EC03CB6D6}" dt="2024-01-05T09:06:45.298" v="19049"/>
          <ac:spMkLst>
            <pc:docMk/>
            <pc:sldMk cId="25671271" sldId="274"/>
            <ac:spMk id="20" creationId="{80F3288D-8090-4678-913E-F2C9792E9707}"/>
          </ac:spMkLst>
        </pc:spChg>
        <pc:spChg chg="add del mod replST">
          <ac:chgData name="Martin Locock" userId="e15b0232-237d-4436-a587-677fdd88485c" providerId="ADAL" clId="{373BDD86-2439-4CBF-923C-2C8EC03CB6D6}" dt="2024-01-03T13:11:16.392" v="9287"/>
          <ac:spMkLst>
            <pc:docMk/>
            <pc:sldMk cId="25671271" sldId="274"/>
            <ac:spMk id="20" creationId="{BAD118CD-905B-4E55-A97A-957A849C8A23}"/>
          </ac:spMkLst>
        </pc:spChg>
        <pc:spChg chg="add del mod replST">
          <ac:chgData name="Martin Locock" userId="e15b0232-237d-4436-a587-677fdd88485c" providerId="ADAL" clId="{373BDD86-2439-4CBF-923C-2C8EC03CB6D6}" dt="2024-01-05T09:06:45.298" v="19050"/>
          <ac:spMkLst>
            <pc:docMk/>
            <pc:sldMk cId="25671271" sldId="274"/>
            <ac:spMk id="21" creationId="{3D5248A6-5C19-4BB4-87A3-F086CDC815A9}"/>
          </ac:spMkLst>
        </pc:spChg>
        <pc:spChg chg="add mod replST">
          <ac:chgData name="Martin Locock" userId="e15b0232-237d-4436-a587-677fdd88485c" providerId="ADAL" clId="{373BDD86-2439-4CBF-923C-2C8EC03CB6D6}" dt="2024-01-05T13:03:45.255" v="24362"/>
          <ac:spMkLst>
            <pc:docMk/>
            <pc:sldMk cId="25671271" sldId="274"/>
            <ac:spMk id="21" creationId="{462D7FAD-1A69-4073-B603-E2F01F6CA225}"/>
          </ac:spMkLst>
        </pc:spChg>
        <pc:spChg chg="add del mod replST">
          <ac:chgData name="Martin Locock" userId="e15b0232-237d-4436-a587-677fdd88485c" providerId="ADAL" clId="{373BDD86-2439-4CBF-923C-2C8EC03CB6D6}" dt="2024-01-03T13:11:16.392" v="9288"/>
          <ac:spMkLst>
            <pc:docMk/>
            <pc:sldMk cId="25671271" sldId="274"/>
            <ac:spMk id="21" creationId="{C12ADD2A-80CD-4244-8C33-CD6591D5BE2F}"/>
          </ac:spMkLst>
        </pc:spChg>
        <pc:spChg chg="add del mod replST">
          <ac:chgData name="Martin Locock" userId="e15b0232-237d-4436-a587-677fdd88485c" providerId="ADAL" clId="{373BDD86-2439-4CBF-923C-2C8EC03CB6D6}" dt="2024-01-05T09:06:45.298" v="19051"/>
          <ac:spMkLst>
            <pc:docMk/>
            <pc:sldMk cId="25671271" sldId="274"/>
            <ac:spMk id="22" creationId="{3DBD0DBA-C204-4C26-BEEC-7036116A89DB}"/>
          </ac:spMkLst>
        </pc:spChg>
        <pc:spChg chg="add mod replST">
          <ac:chgData name="Martin Locock" userId="e15b0232-237d-4436-a587-677fdd88485c" providerId="ADAL" clId="{373BDD86-2439-4CBF-923C-2C8EC03CB6D6}" dt="2024-01-05T13:03:45.270" v="24371"/>
          <ac:spMkLst>
            <pc:docMk/>
            <pc:sldMk cId="25671271" sldId="274"/>
            <ac:spMk id="22" creationId="{7B1D935C-B887-4965-B6C4-D4B00298CC9C}"/>
          </ac:spMkLst>
        </pc:spChg>
        <pc:spChg chg="add del mod replST">
          <ac:chgData name="Martin Locock" userId="e15b0232-237d-4436-a587-677fdd88485c" providerId="ADAL" clId="{373BDD86-2439-4CBF-923C-2C8EC03CB6D6}" dt="2024-01-03T13:11:16.392" v="9289"/>
          <ac:spMkLst>
            <pc:docMk/>
            <pc:sldMk cId="25671271" sldId="274"/>
            <ac:spMk id="22" creationId="{D4B75FBD-F33D-45C1-9989-CD80D51C0D5A}"/>
          </ac:spMkLst>
        </pc:spChg>
        <pc:spChg chg="add del mod replST">
          <ac:chgData name="Martin Locock" userId="e15b0232-237d-4436-a587-677fdd88485c" providerId="ADAL" clId="{373BDD86-2439-4CBF-923C-2C8EC03CB6D6}" dt="2024-01-03T13:11:16.397" v="9290"/>
          <ac:spMkLst>
            <pc:docMk/>
            <pc:sldMk cId="25671271" sldId="274"/>
            <ac:spMk id="23" creationId="{8DA1A113-3C87-4425-BA38-2832B237A6F3}"/>
          </ac:spMkLst>
        </pc:spChg>
        <pc:spChg chg="add del mod replST">
          <ac:chgData name="Martin Locock" userId="e15b0232-237d-4436-a587-677fdd88485c" providerId="ADAL" clId="{373BDD86-2439-4CBF-923C-2C8EC03CB6D6}" dt="2024-01-05T09:06:45.298" v="19052"/>
          <ac:spMkLst>
            <pc:docMk/>
            <pc:sldMk cId="25671271" sldId="274"/>
            <ac:spMk id="23" creationId="{91F20CD6-EB77-4D96-889C-F621BF927258}"/>
          </ac:spMkLst>
        </pc:spChg>
        <pc:spChg chg="add mod replST">
          <ac:chgData name="Martin Locock" userId="e15b0232-237d-4436-a587-677fdd88485c" providerId="ADAL" clId="{373BDD86-2439-4CBF-923C-2C8EC03CB6D6}" dt="2024-01-05T13:03:45.270" v="24380"/>
          <ac:spMkLst>
            <pc:docMk/>
            <pc:sldMk cId="25671271" sldId="274"/>
            <ac:spMk id="23" creationId="{FA657B98-4DBB-4D61-84BF-00E80F492EB9}"/>
          </ac:spMkLst>
        </pc:spChg>
        <pc:spChg chg="add del mod replST">
          <ac:chgData name="Martin Locock" userId="e15b0232-237d-4436-a587-677fdd88485c" providerId="ADAL" clId="{373BDD86-2439-4CBF-923C-2C8EC03CB6D6}" dt="2024-01-05T09:06:45.298" v="19053"/>
          <ac:spMkLst>
            <pc:docMk/>
            <pc:sldMk cId="25671271" sldId="274"/>
            <ac:spMk id="24" creationId="{0A3A13FA-F19A-4F09-A0B7-A6A1E43D4221}"/>
          </ac:spMkLst>
        </pc:spChg>
        <pc:spChg chg="add del mod replST">
          <ac:chgData name="Martin Locock" userId="e15b0232-237d-4436-a587-677fdd88485c" providerId="ADAL" clId="{373BDD86-2439-4CBF-923C-2C8EC03CB6D6}" dt="2024-01-03T13:11:16.397" v="9291"/>
          <ac:spMkLst>
            <pc:docMk/>
            <pc:sldMk cId="25671271" sldId="274"/>
            <ac:spMk id="24" creationId="{D9BFEBFA-62E9-4A8A-9750-B641A73C19CF}"/>
          </ac:spMkLst>
        </pc:spChg>
        <pc:spChg chg="add mod replST">
          <ac:chgData name="Martin Locock" userId="e15b0232-237d-4436-a587-677fdd88485c" providerId="ADAL" clId="{373BDD86-2439-4CBF-923C-2C8EC03CB6D6}" dt="2024-01-05T13:03:45.270" v="24389"/>
          <ac:spMkLst>
            <pc:docMk/>
            <pc:sldMk cId="25671271" sldId="274"/>
            <ac:spMk id="24" creationId="{F7FEC6B3-BB00-4548-9697-96EA7835F3A4}"/>
          </ac:spMkLst>
        </pc:spChg>
        <pc:spChg chg="add mod replST">
          <ac:chgData name="Martin Locock" userId="e15b0232-237d-4436-a587-677fdd88485c" providerId="ADAL" clId="{373BDD86-2439-4CBF-923C-2C8EC03CB6D6}" dt="2024-01-05T13:03:45.286" v="24398"/>
          <ac:spMkLst>
            <pc:docMk/>
            <pc:sldMk cId="25671271" sldId="274"/>
            <ac:spMk id="25" creationId="{44AA8AA1-4BED-446C-ABE3-47FD2B08B198}"/>
          </ac:spMkLst>
        </pc:spChg>
        <pc:spChg chg="add del mod replST">
          <ac:chgData name="Martin Locock" userId="e15b0232-237d-4436-a587-677fdd88485c" providerId="ADAL" clId="{373BDD86-2439-4CBF-923C-2C8EC03CB6D6}" dt="2024-01-03T13:11:16.397" v="9292"/>
          <ac:spMkLst>
            <pc:docMk/>
            <pc:sldMk cId="25671271" sldId="274"/>
            <ac:spMk id="25" creationId="{48F60C98-8792-4F34-B601-FDF6E08D7182}"/>
          </ac:spMkLst>
        </pc:spChg>
        <pc:spChg chg="add del mod replST">
          <ac:chgData name="Martin Locock" userId="e15b0232-237d-4436-a587-677fdd88485c" providerId="ADAL" clId="{373BDD86-2439-4CBF-923C-2C8EC03CB6D6}" dt="2024-01-05T09:06:45.298" v="19054"/>
          <ac:spMkLst>
            <pc:docMk/>
            <pc:sldMk cId="25671271" sldId="274"/>
            <ac:spMk id="25" creationId="{EFD8CDB3-765C-44EF-A2D3-16E31B2A31DB}"/>
          </ac:spMkLst>
        </pc:spChg>
        <pc:spChg chg="add mod replST">
          <ac:chgData name="Martin Locock" userId="e15b0232-237d-4436-a587-677fdd88485c" providerId="ADAL" clId="{373BDD86-2439-4CBF-923C-2C8EC03CB6D6}" dt="2024-01-05T13:03:45.286" v="24407"/>
          <ac:spMkLst>
            <pc:docMk/>
            <pc:sldMk cId="25671271" sldId="274"/>
            <ac:spMk id="26" creationId="{97AEE237-8F18-4FAC-9F27-52CB6A72ADBA}"/>
          </ac:spMkLst>
        </pc:spChg>
        <pc:spChg chg="add del mod replST">
          <ac:chgData name="Martin Locock" userId="e15b0232-237d-4436-a587-677fdd88485c" providerId="ADAL" clId="{373BDD86-2439-4CBF-923C-2C8EC03CB6D6}" dt="2024-01-05T09:06:45.298" v="19055"/>
          <ac:spMkLst>
            <pc:docMk/>
            <pc:sldMk cId="25671271" sldId="274"/>
            <ac:spMk id="26" creationId="{B5338285-6AA2-4BDF-9088-78CB639C3943}"/>
          </ac:spMkLst>
        </pc:spChg>
        <pc:spChg chg="add del mod replST">
          <ac:chgData name="Martin Locock" userId="e15b0232-237d-4436-a587-677fdd88485c" providerId="ADAL" clId="{373BDD86-2439-4CBF-923C-2C8EC03CB6D6}" dt="2024-01-03T13:11:16.397" v="9293"/>
          <ac:spMkLst>
            <pc:docMk/>
            <pc:sldMk cId="25671271" sldId="274"/>
            <ac:spMk id="26" creationId="{B850F0E7-B884-49ED-9971-CB60F4130E5E}"/>
          </ac:spMkLst>
        </pc:spChg>
        <pc:spChg chg="add del mod replST">
          <ac:chgData name="Martin Locock" userId="e15b0232-237d-4436-a587-677fdd88485c" providerId="ADAL" clId="{373BDD86-2439-4CBF-923C-2C8EC03CB6D6}" dt="2024-01-03T13:11:16.397" v="9294"/>
          <ac:spMkLst>
            <pc:docMk/>
            <pc:sldMk cId="25671271" sldId="274"/>
            <ac:spMk id="27" creationId="{56582222-8FA8-4D31-836A-946DFC6F5D08}"/>
          </ac:spMkLst>
        </pc:spChg>
        <pc:spChg chg="add del mod replST">
          <ac:chgData name="Martin Locock" userId="e15b0232-237d-4436-a587-677fdd88485c" providerId="ADAL" clId="{373BDD86-2439-4CBF-923C-2C8EC03CB6D6}" dt="2024-01-05T09:06:45.314" v="19056"/>
          <ac:spMkLst>
            <pc:docMk/>
            <pc:sldMk cId="25671271" sldId="274"/>
            <ac:spMk id="27" creationId="{6AF41FCB-B2B2-4204-96E7-C252965CE94A}"/>
          </ac:spMkLst>
        </pc:spChg>
        <pc:spChg chg="add mod replST">
          <ac:chgData name="Martin Locock" userId="e15b0232-237d-4436-a587-677fdd88485c" providerId="ADAL" clId="{373BDD86-2439-4CBF-923C-2C8EC03CB6D6}" dt="2024-01-05T13:03:45.286" v="24416"/>
          <ac:spMkLst>
            <pc:docMk/>
            <pc:sldMk cId="25671271" sldId="274"/>
            <ac:spMk id="27" creationId="{D4402011-631B-41BB-85D7-96C95FAEC053}"/>
          </ac:spMkLst>
        </pc:spChg>
        <pc:spChg chg="add mod replST">
          <ac:chgData name="Martin Locock" userId="e15b0232-237d-4436-a587-677fdd88485c" providerId="ADAL" clId="{373BDD86-2439-4CBF-923C-2C8EC03CB6D6}" dt="2024-01-05T13:03:45.302" v="24425"/>
          <ac:spMkLst>
            <pc:docMk/>
            <pc:sldMk cId="25671271" sldId="274"/>
            <ac:spMk id="28" creationId="{16E487D9-133C-4979-964F-A88ACCC22033}"/>
          </ac:spMkLst>
        </pc:spChg>
        <pc:spChg chg="add del mod replST">
          <ac:chgData name="Martin Locock" userId="e15b0232-237d-4436-a587-677fdd88485c" providerId="ADAL" clId="{373BDD86-2439-4CBF-923C-2C8EC03CB6D6}" dt="2024-01-03T13:11:16.397" v="9295"/>
          <ac:spMkLst>
            <pc:docMk/>
            <pc:sldMk cId="25671271" sldId="274"/>
            <ac:spMk id="28" creationId="{94F35373-790E-44B8-A017-2517E938798D}"/>
          </ac:spMkLst>
        </pc:spChg>
        <pc:spChg chg="add del mod replST">
          <ac:chgData name="Martin Locock" userId="e15b0232-237d-4436-a587-677fdd88485c" providerId="ADAL" clId="{373BDD86-2439-4CBF-923C-2C8EC03CB6D6}" dt="2024-01-05T09:06:45.314" v="19057"/>
          <ac:spMkLst>
            <pc:docMk/>
            <pc:sldMk cId="25671271" sldId="274"/>
            <ac:spMk id="28" creationId="{F8C54347-C917-46FD-9F5E-CCE5D57CC23A}"/>
          </ac:spMkLst>
        </pc:spChg>
        <pc:spChg chg="add mod replST">
          <ac:chgData name="Martin Locock" userId="e15b0232-237d-4436-a587-677fdd88485c" providerId="ADAL" clId="{373BDD86-2439-4CBF-923C-2C8EC03CB6D6}" dt="2024-01-05T13:03:45.302" v="24434"/>
          <ac:spMkLst>
            <pc:docMk/>
            <pc:sldMk cId="25671271" sldId="274"/>
            <ac:spMk id="29" creationId="{117B3242-4FC3-4762-A667-81F656A0EACD}"/>
          </ac:spMkLst>
        </pc:spChg>
        <pc:spChg chg="add del mod replST">
          <ac:chgData name="Martin Locock" userId="e15b0232-237d-4436-a587-677fdd88485c" providerId="ADAL" clId="{373BDD86-2439-4CBF-923C-2C8EC03CB6D6}" dt="2024-01-05T09:06:45.314" v="19058"/>
          <ac:spMkLst>
            <pc:docMk/>
            <pc:sldMk cId="25671271" sldId="274"/>
            <ac:spMk id="29" creationId="{2BB60BFF-8F7C-4075-80E5-C6899FE1EBEA}"/>
          </ac:spMkLst>
        </pc:spChg>
        <pc:spChg chg="add del mod replST">
          <ac:chgData name="Martin Locock" userId="e15b0232-237d-4436-a587-677fdd88485c" providerId="ADAL" clId="{373BDD86-2439-4CBF-923C-2C8EC03CB6D6}" dt="2024-01-03T13:11:16.397" v="9296"/>
          <ac:spMkLst>
            <pc:docMk/>
            <pc:sldMk cId="25671271" sldId="274"/>
            <ac:spMk id="29" creationId="{F575FDC6-A8CC-4543-8E21-C622917213ED}"/>
          </ac:spMkLst>
        </pc:spChg>
        <pc:spChg chg="add mod replST">
          <ac:chgData name="Martin Locock" userId="e15b0232-237d-4436-a587-677fdd88485c" providerId="ADAL" clId="{373BDD86-2439-4CBF-923C-2C8EC03CB6D6}" dt="2024-01-05T13:03:45.302" v="24443"/>
          <ac:spMkLst>
            <pc:docMk/>
            <pc:sldMk cId="25671271" sldId="274"/>
            <ac:spMk id="30" creationId="{0B3B65AF-0C99-4B59-8B7C-8AB831DE9806}"/>
          </ac:spMkLst>
        </pc:spChg>
        <pc:spChg chg="add del mod replST">
          <ac:chgData name="Martin Locock" userId="e15b0232-237d-4436-a587-677fdd88485c" providerId="ADAL" clId="{373BDD86-2439-4CBF-923C-2C8EC03CB6D6}" dt="2024-01-03T13:11:16.397" v="9297"/>
          <ac:spMkLst>
            <pc:docMk/>
            <pc:sldMk cId="25671271" sldId="274"/>
            <ac:spMk id="30" creationId="{28D09D4A-EF82-4AA9-8607-9B2A13A3B56D}"/>
          </ac:spMkLst>
        </pc:spChg>
        <pc:spChg chg="add del mod replST">
          <ac:chgData name="Martin Locock" userId="e15b0232-237d-4436-a587-677fdd88485c" providerId="ADAL" clId="{373BDD86-2439-4CBF-923C-2C8EC03CB6D6}" dt="2024-01-05T09:06:45.314" v="19059"/>
          <ac:spMkLst>
            <pc:docMk/>
            <pc:sldMk cId="25671271" sldId="274"/>
            <ac:spMk id="30" creationId="{87AEB6BD-B3A7-4ACB-97DD-3DD9AA2894A4}"/>
          </ac:spMkLst>
        </pc:spChg>
        <pc:spChg chg="add mod replST">
          <ac:chgData name="Martin Locock" userId="e15b0232-237d-4436-a587-677fdd88485c" providerId="ADAL" clId="{373BDD86-2439-4CBF-923C-2C8EC03CB6D6}" dt="2024-01-05T13:03:45.302" v="24452"/>
          <ac:spMkLst>
            <pc:docMk/>
            <pc:sldMk cId="25671271" sldId="274"/>
            <ac:spMk id="31" creationId="{0022B459-93AD-46B9-8B96-FFF8DCA0510E}"/>
          </ac:spMkLst>
        </pc:spChg>
        <pc:spChg chg="add del mod replST">
          <ac:chgData name="Martin Locock" userId="e15b0232-237d-4436-a587-677fdd88485c" providerId="ADAL" clId="{373BDD86-2439-4CBF-923C-2C8EC03CB6D6}" dt="2024-01-03T13:11:16.397" v="9298"/>
          <ac:spMkLst>
            <pc:docMk/>
            <pc:sldMk cId="25671271" sldId="274"/>
            <ac:spMk id="31" creationId="{0F2DC12D-987C-487D-9131-9C322DFAF54F}"/>
          </ac:spMkLst>
        </pc:spChg>
        <pc:spChg chg="add del mod replST">
          <ac:chgData name="Martin Locock" userId="e15b0232-237d-4436-a587-677fdd88485c" providerId="ADAL" clId="{373BDD86-2439-4CBF-923C-2C8EC03CB6D6}" dt="2024-01-05T09:06:45.314" v="19060"/>
          <ac:spMkLst>
            <pc:docMk/>
            <pc:sldMk cId="25671271" sldId="274"/>
            <ac:spMk id="31" creationId="{22180D17-82BA-4F55-AB97-4BEF8132C214}"/>
          </ac:spMkLst>
        </pc:spChg>
        <pc:spChg chg="add del mod replST">
          <ac:chgData name="Martin Locock" userId="e15b0232-237d-4436-a587-677fdd88485c" providerId="ADAL" clId="{373BDD86-2439-4CBF-923C-2C8EC03CB6D6}" dt="2024-01-05T09:06:45.314" v="19061"/>
          <ac:spMkLst>
            <pc:docMk/>
            <pc:sldMk cId="25671271" sldId="274"/>
            <ac:spMk id="32" creationId="{D65C6E01-305A-4BFD-8829-2EEC2A4A57B1}"/>
          </ac:spMkLst>
        </pc:spChg>
        <pc:spChg chg="add del mod replST">
          <ac:chgData name="Martin Locock" userId="e15b0232-237d-4436-a587-677fdd88485c" providerId="ADAL" clId="{373BDD86-2439-4CBF-923C-2C8EC03CB6D6}" dt="2024-01-03T13:11:16.397" v="9299"/>
          <ac:spMkLst>
            <pc:docMk/>
            <pc:sldMk cId="25671271" sldId="274"/>
            <ac:spMk id="32" creationId="{DEB6ACC1-F088-4E03-80DC-F1542F7B3305}"/>
          </ac:spMkLst>
        </pc:spChg>
        <pc:spChg chg="add mod replST">
          <ac:chgData name="Martin Locock" userId="e15b0232-237d-4436-a587-677fdd88485c" providerId="ADAL" clId="{373BDD86-2439-4CBF-923C-2C8EC03CB6D6}" dt="2024-01-05T13:03:45.317" v="24461"/>
          <ac:spMkLst>
            <pc:docMk/>
            <pc:sldMk cId="25671271" sldId="274"/>
            <ac:spMk id="32" creationId="{EC7B8061-7B83-4FF7-95B9-FDF77704D53B}"/>
          </ac:spMkLst>
        </pc:spChg>
        <pc:spChg chg="add mod replST">
          <ac:chgData name="Martin Locock" userId="e15b0232-237d-4436-a587-677fdd88485c" providerId="ADAL" clId="{373BDD86-2439-4CBF-923C-2C8EC03CB6D6}" dt="2024-01-05T13:03:45.324" v="24470"/>
          <ac:spMkLst>
            <pc:docMk/>
            <pc:sldMk cId="25671271" sldId="274"/>
            <ac:spMk id="33" creationId="{789EB844-E75A-4094-959F-957450E91D0E}"/>
          </ac:spMkLst>
        </pc:spChg>
        <pc:spChg chg="add del mod replST">
          <ac:chgData name="Martin Locock" userId="e15b0232-237d-4436-a587-677fdd88485c" providerId="ADAL" clId="{373BDD86-2439-4CBF-923C-2C8EC03CB6D6}" dt="2024-01-05T09:06:45.314" v="19062"/>
          <ac:spMkLst>
            <pc:docMk/>
            <pc:sldMk cId="25671271" sldId="274"/>
            <ac:spMk id="33" creationId="{A23CEEC1-7228-479D-87F6-A79AD3DB07CB}"/>
          </ac:spMkLst>
        </pc:spChg>
        <pc:spChg chg="add del mod replST">
          <ac:chgData name="Martin Locock" userId="e15b0232-237d-4436-a587-677fdd88485c" providerId="ADAL" clId="{373BDD86-2439-4CBF-923C-2C8EC03CB6D6}" dt="2024-01-03T13:11:16.397" v="9300"/>
          <ac:spMkLst>
            <pc:docMk/>
            <pc:sldMk cId="25671271" sldId="274"/>
            <ac:spMk id="33" creationId="{FE80BB83-CB7E-4B28-82EC-C0399D844227}"/>
          </ac:spMkLst>
        </pc:spChg>
        <pc:spChg chg="add del mod replST">
          <ac:chgData name="Martin Locock" userId="e15b0232-237d-4436-a587-677fdd88485c" providerId="ADAL" clId="{373BDD86-2439-4CBF-923C-2C8EC03CB6D6}" dt="2024-01-03T13:11:16.397" v="9301"/>
          <ac:spMkLst>
            <pc:docMk/>
            <pc:sldMk cId="25671271" sldId="274"/>
            <ac:spMk id="34" creationId="{52C93F51-5589-4C9E-B2F9-D20BEFAB8E61}"/>
          </ac:spMkLst>
        </pc:spChg>
        <pc:spChg chg="add del mod replST">
          <ac:chgData name="Martin Locock" userId="e15b0232-237d-4436-a587-677fdd88485c" providerId="ADAL" clId="{373BDD86-2439-4CBF-923C-2C8EC03CB6D6}" dt="2024-01-05T09:06:45.314" v="19063"/>
          <ac:spMkLst>
            <pc:docMk/>
            <pc:sldMk cId="25671271" sldId="274"/>
            <ac:spMk id="34" creationId="{5505C6B1-4D53-4382-AEAA-C923914487C8}"/>
          </ac:spMkLst>
        </pc:spChg>
        <pc:spChg chg="add mod replST">
          <ac:chgData name="Martin Locock" userId="e15b0232-237d-4436-a587-677fdd88485c" providerId="ADAL" clId="{373BDD86-2439-4CBF-923C-2C8EC03CB6D6}" dt="2024-01-05T13:03:45.324" v="24479"/>
          <ac:spMkLst>
            <pc:docMk/>
            <pc:sldMk cId="25671271" sldId="274"/>
            <ac:spMk id="34" creationId="{972B79EB-538A-4159-BDD9-D5783C606519}"/>
          </ac:spMkLst>
        </pc:spChg>
        <pc:spChg chg="add del mod replST">
          <ac:chgData name="Martin Locock" userId="e15b0232-237d-4436-a587-677fdd88485c" providerId="ADAL" clId="{373BDD86-2439-4CBF-923C-2C8EC03CB6D6}" dt="2024-01-03T13:11:16.397" v="9302"/>
          <ac:spMkLst>
            <pc:docMk/>
            <pc:sldMk cId="25671271" sldId="274"/>
            <ac:spMk id="35" creationId="{4DC666D6-374E-4316-9BB9-716F806BD30A}"/>
          </ac:spMkLst>
        </pc:spChg>
        <pc:spChg chg="add del mod replST">
          <ac:chgData name="Martin Locock" userId="e15b0232-237d-4436-a587-677fdd88485c" providerId="ADAL" clId="{373BDD86-2439-4CBF-923C-2C8EC03CB6D6}" dt="2024-01-05T09:06:45.314" v="19064"/>
          <ac:spMkLst>
            <pc:docMk/>
            <pc:sldMk cId="25671271" sldId="274"/>
            <ac:spMk id="35" creationId="{600DCCD9-63DC-4D3C-9FA0-FCCCE04887C9}"/>
          </ac:spMkLst>
        </pc:spChg>
        <pc:spChg chg="add mod replST">
          <ac:chgData name="Martin Locock" userId="e15b0232-237d-4436-a587-677fdd88485c" providerId="ADAL" clId="{373BDD86-2439-4CBF-923C-2C8EC03CB6D6}" dt="2024-01-05T13:03:45.324" v="24488"/>
          <ac:spMkLst>
            <pc:docMk/>
            <pc:sldMk cId="25671271" sldId="274"/>
            <ac:spMk id="35" creationId="{ABC88877-E6CC-4A1B-8677-BCEDF2889082}"/>
          </ac:spMkLst>
        </pc:spChg>
        <pc:spChg chg="add mod replST">
          <ac:chgData name="Martin Locock" userId="e15b0232-237d-4436-a587-677fdd88485c" providerId="ADAL" clId="{373BDD86-2439-4CBF-923C-2C8EC03CB6D6}" dt="2024-01-05T13:03:45.324" v="24497"/>
          <ac:spMkLst>
            <pc:docMk/>
            <pc:sldMk cId="25671271" sldId="274"/>
            <ac:spMk id="36" creationId="{ABADC24A-54F5-4E93-9072-7F575E8498E1}"/>
          </ac:spMkLst>
        </pc:spChg>
        <pc:spChg chg="add del mod replST">
          <ac:chgData name="Martin Locock" userId="e15b0232-237d-4436-a587-677fdd88485c" providerId="ADAL" clId="{373BDD86-2439-4CBF-923C-2C8EC03CB6D6}" dt="2024-01-05T09:06:45.314" v="19065"/>
          <ac:spMkLst>
            <pc:docMk/>
            <pc:sldMk cId="25671271" sldId="274"/>
            <ac:spMk id="36" creationId="{B5C5D2D0-FC2A-4279-8A48-CDB758CF1EDF}"/>
          </ac:spMkLst>
        </pc:spChg>
        <pc:spChg chg="add del mod replST">
          <ac:chgData name="Martin Locock" userId="e15b0232-237d-4436-a587-677fdd88485c" providerId="ADAL" clId="{373BDD86-2439-4CBF-923C-2C8EC03CB6D6}" dt="2024-01-03T13:11:16.397" v="9303"/>
          <ac:spMkLst>
            <pc:docMk/>
            <pc:sldMk cId="25671271" sldId="274"/>
            <ac:spMk id="36" creationId="{D5E2CA86-0BB3-46D9-8B5F-FF4BB9D45119}"/>
          </ac:spMkLst>
        </pc:spChg>
        <pc:spChg chg="add del mod replST">
          <ac:chgData name="Martin Locock" userId="e15b0232-237d-4436-a587-677fdd88485c" providerId="ADAL" clId="{373BDD86-2439-4CBF-923C-2C8EC03CB6D6}" dt="2024-01-03T13:11:16.406" v="9304"/>
          <ac:spMkLst>
            <pc:docMk/>
            <pc:sldMk cId="25671271" sldId="274"/>
            <ac:spMk id="37" creationId="{244C3D5B-1559-4704-A954-DB01F88541D6}"/>
          </ac:spMkLst>
        </pc:spChg>
        <pc:spChg chg="add mod replST">
          <ac:chgData name="Martin Locock" userId="e15b0232-237d-4436-a587-677fdd88485c" providerId="ADAL" clId="{373BDD86-2439-4CBF-923C-2C8EC03CB6D6}" dt="2024-01-05T13:03:45.339" v="24506"/>
          <ac:spMkLst>
            <pc:docMk/>
            <pc:sldMk cId="25671271" sldId="274"/>
            <ac:spMk id="37" creationId="{26B5C23B-5B90-4339-B5B0-20591776D051}"/>
          </ac:spMkLst>
        </pc:spChg>
        <pc:spChg chg="add del mod replST">
          <ac:chgData name="Martin Locock" userId="e15b0232-237d-4436-a587-677fdd88485c" providerId="ADAL" clId="{373BDD86-2439-4CBF-923C-2C8EC03CB6D6}" dt="2024-01-05T09:06:45.314" v="19066"/>
          <ac:spMkLst>
            <pc:docMk/>
            <pc:sldMk cId="25671271" sldId="274"/>
            <ac:spMk id="37" creationId="{A9004835-63BF-468E-BD7E-C0FD4335119F}"/>
          </ac:spMkLst>
        </pc:spChg>
        <pc:spChg chg="add mod replST">
          <ac:chgData name="Martin Locock" userId="e15b0232-237d-4436-a587-677fdd88485c" providerId="ADAL" clId="{373BDD86-2439-4CBF-923C-2C8EC03CB6D6}" dt="2024-01-05T13:03:45.339" v="24515"/>
          <ac:spMkLst>
            <pc:docMk/>
            <pc:sldMk cId="25671271" sldId="274"/>
            <ac:spMk id="38" creationId="{1E429E32-71AA-49DF-BE65-BA8FCA94CC22}"/>
          </ac:spMkLst>
        </pc:spChg>
        <pc:spChg chg="add del mod replST">
          <ac:chgData name="Martin Locock" userId="e15b0232-237d-4436-a587-677fdd88485c" providerId="ADAL" clId="{373BDD86-2439-4CBF-923C-2C8EC03CB6D6}" dt="2024-01-03T13:11:16.406" v="9305"/>
          <ac:spMkLst>
            <pc:docMk/>
            <pc:sldMk cId="25671271" sldId="274"/>
            <ac:spMk id="38" creationId="{8879D94C-A14B-4BB2-BB22-AB18AC75FCEB}"/>
          </ac:spMkLst>
        </pc:spChg>
        <pc:spChg chg="add del mod replST">
          <ac:chgData name="Martin Locock" userId="e15b0232-237d-4436-a587-677fdd88485c" providerId="ADAL" clId="{373BDD86-2439-4CBF-923C-2C8EC03CB6D6}" dt="2024-01-05T09:06:45.314" v="19067"/>
          <ac:spMkLst>
            <pc:docMk/>
            <pc:sldMk cId="25671271" sldId="274"/>
            <ac:spMk id="38" creationId="{ED41D527-8FAD-4AE0-9A97-46A7CB622CE5}"/>
          </ac:spMkLst>
        </pc:spChg>
        <pc:spChg chg="add mod replST">
          <ac:chgData name="Martin Locock" userId="e15b0232-237d-4436-a587-677fdd88485c" providerId="ADAL" clId="{373BDD86-2439-4CBF-923C-2C8EC03CB6D6}" dt="2024-01-05T13:03:45.339" v="24524"/>
          <ac:spMkLst>
            <pc:docMk/>
            <pc:sldMk cId="25671271" sldId="274"/>
            <ac:spMk id="39" creationId="{191A587D-2565-471A-B61D-CCCF0ED21337}"/>
          </ac:spMkLst>
        </pc:spChg>
        <pc:spChg chg="add del mod replST">
          <ac:chgData name="Martin Locock" userId="e15b0232-237d-4436-a587-677fdd88485c" providerId="ADAL" clId="{373BDD86-2439-4CBF-923C-2C8EC03CB6D6}" dt="2024-01-03T13:11:16.406" v="9306"/>
          <ac:spMkLst>
            <pc:docMk/>
            <pc:sldMk cId="25671271" sldId="274"/>
            <ac:spMk id="39" creationId="{CF4B68A1-81BD-4C1A-B725-CAF4C1A1F7BC}"/>
          </ac:spMkLst>
        </pc:spChg>
        <pc:spChg chg="add del mod replST">
          <ac:chgData name="Martin Locock" userId="e15b0232-237d-4436-a587-677fdd88485c" providerId="ADAL" clId="{373BDD86-2439-4CBF-923C-2C8EC03CB6D6}" dt="2024-01-05T09:06:45.314" v="19068"/>
          <ac:spMkLst>
            <pc:docMk/>
            <pc:sldMk cId="25671271" sldId="274"/>
            <ac:spMk id="39" creationId="{E5809216-D859-427A-A992-5F26F025AD51}"/>
          </ac:spMkLst>
        </pc:spChg>
        <pc:spChg chg="add del mod replST">
          <ac:chgData name="Martin Locock" userId="e15b0232-237d-4436-a587-677fdd88485c" providerId="ADAL" clId="{373BDD86-2439-4CBF-923C-2C8EC03CB6D6}" dt="2024-01-05T09:06:45.314" v="19069"/>
          <ac:spMkLst>
            <pc:docMk/>
            <pc:sldMk cId="25671271" sldId="274"/>
            <ac:spMk id="40" creationId="{CDB2A18C-64ED-4729-B1FF-FC0D4C4D4BBC}"/>
          </ac:spMkLst>
        </pc:spChg>
        <pc:spChg chg="add mod replST">
          <ac:chgData name="Martin Locock" userId="e15b0232-237d-4436-a587-677fdd88485c" providerId="ADAL" clId="{373BDD86-2439-4CBF-923C-2C8EC03CB6D6}" dt="2024-01-05T13:03:45.355" v="24533"/>
          <ac:spMkLst>
            <pc:docMk/>
            <pc:sldMk cId="25671271" sldId="274"/>
            <ac:spMk id="40" creationId="{CDEB932A-1BCC-4848-A707-475CCA73A2F8}"/>
          </ac:spMkLst>
        </pc:spChg>
        <pc:spChg chg="add del mod replST">
          <ac:chgData name="Martin Locock" userId="e15b0232-237d-4436-a587-677fdd88485c" providerId="ADAL" clId="{373BDD86-2439-4CBF-923C-2C8EC03CB6D6}" dt="2024-01-03T13:11:16.406" v="9307"/>
          <ac:spMkLst>
            <pc:docMk/>
            <pc:sldMk cId="25671271" sldId="274"/>
            <ac:spMk id="40" creationId="{CEFB8AFB-F788-46B2-8F04-5C25E8613541}"/>
          </ac:spMkLst>
        </pc:spChg>
        <pc:spChg chg="add mod replST">
          <ac:chgData name="Martin Locock" userId="e15b0232-237d-4436-a587-677fdd88485c" providerId="ADAL" clId="{373BDD86-2439-4CBF-923C-2C8EC03CB6D6}" dt="2024-01-05T13:03:45.355" v="24542"/>
          <ac:spMkLst>
            <pc:docMk/>
            <pc:sldMk cId="25671271" sldId="274"/>
            <ac:spMk id="41" creationId="{4D507BFE-551C-48AA-A771-6FFE8FECE80D}"/>
          </ac:spMkLst>
        </pc:spChg>
        <pc:spChg chg="add del mod replST">
          <ac:chgData name="Martin Locock" userId="e15b0232-237d-4436-a587-677fdd88485c" providerId="ADAL" clId="{373BDD86-2439-4CBF-923C-2C8EC03CB6D6}" dt="2024-01-03T13:11:16.406" v="9308"/>
          <ac:spMkLst>
            <pc:docMk/>
            <pc:sldMk cId="25671271" sldId="274"/>
            <ac:spMk id="41" creationId="{66A7A113-004B-4024-ADD2-CEB8D1089CE5}"/>
          </ac:spMkLst>
        </pc:spChg>
        <pc:spChg chg="add del mod replST">
          <ac:chgData name="Martin Locock" userId="e15b0232-237d-4436-a587-677fdd88485c" providerId="ADAL" clId="{373BDD86-2439-4CBF-923C-2C8EC03CB6D6}" dt="2024-01-05T09:06:45.314" v="19070"/>
          <ac:spMkLst>
            <pc:docMk/>
            <pc:sldMk cId="25671271" sldId="274"/>
            <ac:spMk id="41" creationId="{92BB3803-D968-4E9E-94EA-15A76B7A4519}"/>
          </ac:spMkLst>
        </pc:spChg>
        <pc:spChg chg="add del mod replST">
          <ac:chgData name="Martin Locock" userId="e15b0232-237d-4436-a587-677fdd88485c" providerId="ADAL" clId="{373BDD86-2439-4CBF-923C-2C8EC03CB6D6}" dt="2024-01-05T09:06:45.330" v="19071"/>
          <ac:spMkLst>
            <pc:docMk/>
            <pc:sldMk cId="25671271" sldId="274"/>
            <ac:spMk id="42" creationId="{10B44503-D892-4A06-BE4A-D8184F80156E}"/>
          </ac:spMkLst>
        </pc:spChg>
        <pc:spChg chg="add del mod replST">
          <ac:chgData name="Martin Locock" userId="e15b0232-237d-4436-a587-677fdd88485c" providerId="ADAL" clId="{373BDD86-2439-4CBF-923C-2C8EC03CB6D6}" dt="2024-01-03T13:11:16.406" v="9309"/>
          <ac:spMkLst>
            <pc:docMk/>
            <pc:sldMk cId="25671271" sldId="274"/>
            <ac:spMk id="42" creationId="{6DA00CF2-A6C8-40A3-A33C-8716C6C2087C}"/>
          </ac:spMkLst>
        </pc:spChg>
        <pc:spChg chg="add mod replST">
          <ac:chgData name="Martin Locock" userId="e15b0232-237d-4436-a587-677fdd88485c" providerId="ADAL" clId="{373BDD86-2439-4CBF-923C-2C8EC03CB6D6}" dt="2024-01-05T13:03:45.355" v="24551"/>
          <ac:spMkLst>
            <pc:docMk/>
            <pc:sldMk cId="25671271" sldId="274"/>
            <ac:spMk id="42" creationId="{795A66A4-5B3B-45C1-9444-64A45703D2A1}"/>
          </ac:spMkLst>
        </pc:spChg>
        <pc:spChg chg="add del mod replST">
          <ac:chgData name="Martin Locock" userId="e15b0232-237d-4436-a587-677fdd88485c" providerId="ADAL" clId="{373BDD86-2439-4CBF-923C-2C8EC03CB6D6}" dt="2024-01-03T13:11:16.406" v="9310"/>
          <ac:spMkLst>
            <pc:docMk/>
            <pc:sldMk cId="25671271" sldId="274"/>
            <ac:spMk id="43" creationId="{1B7A5F09-3D0C-43AC-9D91-2DCA536E8235}"/>
          </ac:spMkLst>
        </pc:spChg>
        <pc:spChg chg="add del mod replST">
          <ac:chgData name="Martin Locock" userId="e15b0232-237d-4436-a587-677fdd88485c" providerId="ADAL" clId="{373BDD86-2439-4CBF-923C-2C8EC03CB6D6}" dt="2024-01-05T09:06:45.330" v="19072"/>
          <ac:spMkLst>
            <pc:docMk/>
            <pc:sldMk cId="25671271" sldId="274"/>
            <ac:spMk id="43" creationId="{86745C1B-1EC7-49A9-9410-A3E6E3BA369A}"/>
          </ac:spMkLst>
        </pc:spChg>
        <pc:spChg chg="add mod replST">
          <ac:chgData name="Martin Locock" userId="e15b0232-237d-4436-a587-677fdd88485c" providerId="ADAL" clId="{373BDD86-2439-4CBF-923C-2C8EC03CB6D6}" dt="2024-01-05T13:03:45.355" v="24560"/>
          <ac:spMkLst>
            <pc:docMk/>
            <pc:sldMk cId="25671271" sldId="274"/>
            <ac:spMk id="43" creationId="{AC7FE152-1E2C-4902-BC02-274652160CE9}"/>
          </ac:spMkLst>
        </pc:spChg>
        <pc:spChg chg="add del mod replST">
          <ac:chgData name="Martin Locock" userId="e15b0232-237d-4436-a587-677fdd88485c" providerId="ADAL" clId="{373BDD86-2439-4CBF-923C-2C8EC03CB6D6}" dt="2024-01-05T09:06:45.330" v="19073"/>
          <ac:spMkLst>
            <pc:docMk/>
            <pc:sldMk cId="25671271" sldId="274"/>
            <ac:spMk id="44" creationId="{019AF272-CB6D-4F1A-AA80-4E08DD5F4E51}"/>
          </ac:spMkLst>
        </pc:spChg>
        <pc:spChg chg="add mod replST">
          <ac:chgData name="Martin Locock" userId="e15b0232-237d-4436-a587-677fdd88485c" providerId="ADAL" clId="{373BDD86-2439-4CBF-923C-2C8EC03CB6D6}" dt="2024-01-05T13:03:45.372" v="24569"/>
          <ac:spMkLst>
            <pc:docMk/>
            <pc:sldMk cId="25671271" sldId="274"/>
            <ac:spMk id="44" creationId="{A677FF91-F4E3-41D9-8F45-6BD8AC8A98F7}"/>
          </ac:spMkLst>
        </pc:spChg>
        <pc:spChg chg="add del mod replST">
          <ac:chgData name="Martin Locock" userId="e15b0232-237d-4436-a587-677fdd88485c" providerId="ADAL" clId="{373BDD86-2439-4CBF-923C-2C8EC03CB6D6}" dt="2024-01-03T13:11:16.406" v="9311"/>
          <ac:spMkLst>
            <pc:docMk/>
            <pc:sldMk cId="25671271" sldId="274"/>
            <ac:spMk id="44" creationId="{FABEC4CD-F215-4232-9655-5F9810CF8B03}"/>
          </ac:spMkLst>
        </pc:spChg>
        <pc:spChg chg="add del mod replST">
          <ac:chgData name="Martin Locock" userId="e15b0232-237d-4436-a587-677fdd88485c" providerId="ADAL" clId="{373BDD86-2439-4CBF-923C-2C8EC03CB6D6}" dt="2024-01-05T09:06:45.330" v="19074"/>
          <ac:spMkLst>
            <pc:docMk/>
            <pc:sldMk cId="25671271" sldId="274"/>
            <ac:spMk id="45" creationId="{6596C1E5-27F4-46DA-B52C-A9AF97B55727}"/>
          </ac:spMkLst>
        </pc:spChg>
        <pc:spChg chg="add del mod replST">
          <ac:chgData name="Martin Locock" userId="e15b0232-237d-4436-a587-677fdd88485c" providerId="ADAL" clId="{373BDD86-2439-4CBF-923C-2C8EC03CB6D6}" dt="2024-01-03T13:11:16.411" v="9312"/>
          <ac:spMkLst>
            <pc:docMk/>
            <pc:sldMk cId="25671271" sldId="274"/>
            <ac:spMk id="45" creationId="{8941D8FF-9707-4F87-BB2C-4FE9971BA2A7}"/>
          </ac:spMkLst>
        </pc:spChg>
        <pc:spChg chg="add mod replST">
          <ac:chgData name="Martin Locock" userId="e15b0232-237d-4436-a587-677fdd88485c" providerId="ADAL" clId="{373BDD86-2439-4CBF-923C-2C8EC03CB6D6}" dt="2024-01-05T13:03:45.373" v="24578"/>
          <ac:spMkLst>
            <pc:docMk/>
            <pc:sldMk cId="25671271" sldId="274"/>
            <ac:spMk id="45" creationId="{914F2345-2350-4A59-8292-E608608412A7}"/>
          </ac:spMkLst>
        </pc:spChg>
        <pc:spChg chg="add del mod replST">
          <ac:chgData name="Martin Locock" userId="e15b0232-237d-4436-a587-677fdd88485c" providerId="ADAL" clId="{373BDD86-2439-4CBF-923C-2C8EC03CB6D6}" dt="2024-01-05T09:06:45.330" v="19075"/>
          <ac:spMkLst>
            <pc:docMk/>
            <pc:sldMk cId="25671271" sldId="274"/>
            <ac:spMk id="46" creationId="{26ECB90E-7471-4756-87DC-51DFA43E8EA5}"/>
          </ac:spMkLst>
        </pc:spChg>
        <pc:spChg chg="add del mod replST">
          <ac:chgData name="Martin Locock" userId="e15b0232-237d-4436-a587-677fdd88485c" providerId="ADAL" clId="{373BDD86-2439-4CBF-923C-2C8EC03CB6D6}" dt="2024-01-03T13:11:16.411" v="9313"/>
          <ac:spMkLst>
            <pc:docMk/>
            <pc:sldMk cId="25671271" sldId="274"/>
            <ac:spMk id="46" creationId="{4502336E-D425-4FEA-A1AE-FAF860672F71}"/>
          </ac:spMkLst>
        </pc:spChg>
        <pc:spChg chg="add mod replST">
          <ac:chgData name="Martin Locock" userId="e15b0232-237d-4436-a587-677fdd88485c" providerId="ADAL" clId="{373BDD86-2439-4CBF-923C-2C8EC03CB6D6}" dt="2024-01-05T13:03:45.373" v="24587"/>
          <ac:spMkLst>
            <pc:docMk/>
            <pc:sldMk cId="25671271" sldId="274"/>
            <ac:spMk id="46" creationId="{D32CC007-8F50-44B2-A0E1-907675DF8759}"/>
          </ac:spMkLst>
        </pc:spChg>
        <pc:spChg chg="add mod replST">
          <ac:chgData name="Martin Locock" userId="e15b0232-237d-4436-a587-677fdd88485c" providerId="ADAL" clId="{373BDD86-2439-4CBF-923C-2C8EC03CB6D6}" dt="2024-01-05T13:03:45.373" v="24596"/>
          <ac:spMkLst>
            <pc:docMk/>
            <pc:sldMk cId="25671271" sldId="274"/>
            <ac:spMk id="47" creationId="{300B6DD9-C644-4D6E-A0D7-559B974360A0}"/>
          </ac:spMkLst>
        </pc:spChg>
        <pc:spChg chg="add del mod replST">
          <ac:chgData name="Martin Locock" userId="e15b0232-237d-4436-a587-677fdd88485c" providerId="ADAL" clId="{373BDD86-2439-4CBF-923C-2C8EC03CB6D6}" dt="2024-01-05T09:06:45.330" v="19076"/>
          <ac:spMkLst>
            <pc:docMk/>
            <pc:sldMk cId="25671271" sldId="274"/>
            <ac:spMk id="47" creationId="{6CC8DC6A-4124-4AF3-AD5A-A44EF0135CA0}"/>
          </ac:spMkLst>
        </pc:spChg>
        <pc:spChg chg="add del mod replST">
          <ac:chgData name="Martin Locock" userId="e15b0232-237d-4436-a587-677fdd88485c" providerId="ADAL" clId="{373BDD86-2439-4CBF-923C-2C8EC03CB6D6}" dt="2024-01-03T13:11:16.411" v="9314"/>
          <ac:spMkLst>
            <pc:docMk/>
            <pc:sldMk cId="25671271" sldId="274"/>
            <ac:spMk id="47" creationId="{ECB46BB2-5B5D-4A14-AF92-AB248AD7C0B8}"/>
          </ac:spMkLst>
        </pc:spChg>
        <pc:spChg chg="add del mod replST">
          <ac:chgData name="Martin Locock" userId="e15b0232-237d-4436-a587-677fdd88485c" providerId="ADAL" clId="{373BDD86-2439-4CBF-923C-2C8EC03CB6D6}" dt="2024-01-03T13:11:16.411" v="9315"/>
          <ac:spMkLst>
            <pc:docMk/>
            <pc:sldMk cId="25671271" sldId="274"/>
            <ac:spMk id="48" creationId="{B4EE519B-85CB-4B75-86A6-44C263E016AB}"/>
          </ac:spMkLst>
        </pc:spChg>
        <pc:spChg chg="add mod replST">
          <ac:chgData name="Martin Locock" userId="e15b0232-237d-4436-a587-677fdd88485c" providerId="ADAL" clId="{373BDD86-2439-4CBF-923C-2C8EC03CB6D6}" dt="2024-01-05T13:03:45.389" v="24605"/>
          <ac:spMkLst>
            <pc:docMk/>
            <pc:sldMk cId="25671271" sldId="274"/>
            <ac:spMk id="48" creationId="{CF2AE36A-05F5-45D3-862B-1FC7D302563E}"/>
          </ac:spMkLst>
        </pc:spChg>
        <pc:spChg chg="add del mod replST">
          <ac:chgData name="Martin Locock" userId="e15b0232-237d-4436-a587-677fdd88485c" providerId="ADAL" clId="{373BDD86-2439-4CBF-923C-2C8EC03CB6D6}" dt="2024-01-05T09:06:45.330" v="19077"/>
          <ac:spMkLst>
            <pc:docMk/>
            <pc:sldMk cId="25671271" sldId="274"/>
            <ac:spMk id="48" creationId="{F3B253D7-2989-47EF-A82D-C2C69FDF3101}"/>
          </ac:spMkLst>
        </pc:spChg>
        <pc:spChg chg="add mod replST">
          <ac:chgData name="Martin Locock" userId="e15b0232-237d-4436-a587-677fdd88485c" providerId="ADAL" clId="{373BDD86-2439-4CBF-923C-2C8EC03CB6D6}" dt="2024-01-05T13:03:45.389" v="24614"/>
          <ac:spMkLst>
            <pc:docMk/>
            <pc:sldMk cId="25671271" sldId="274"/>
            <ac:spMk id="49" creationId="{113AD696-5EA6-4970-8227-1BDD945EC817}"/>
          </ac:spMkLst>
        </pc:spChg>
        <pc:spChg chg="add del mod replST">
          <ac:chgData name="Martin Locock" userId="e15b0232-237d-4436-a587-677fdd88485c" providerId="ADAL" clId="{373BDD86-2439-4CBF-923C-2C8EC03CB6D6}" dt="2024-01-03T13:11:16.411" v="9316"/>
          <ac:spMkLst>
            <pc:docMk/>
            <pc:sldMk cId="25671271" sldId="274"/>
            <ac:spMk id="49" creationId="{6C7812B3-91C5-44FE-B354-74FF8FF9C325}"/>
          </ac:spMkLst>
        </pc:spChg>
        <pc:spChg chg="add del mod replST">
          <ac:chgData name="Martin Locock" userId="e15b0232-237d-4436-a587-677fdd88485c" providerId="ADAL" clId="{373BDD86-2439-4CBF-923C-2C8EC03CB6D6}" dt="2024-01-05T09:06:45.330" v="19078"/>
          <ac:spMkLst>
            <pc:docMk/>
            <pc:sldMk cId="25671271" sldId="274"/>
            <ac:spMk id="49" creationId="{7B5154E7-4EB0-4039-B30E-30B212DFCCA4}"/>
          </ac:spMkLst>
        </pc:spChg>
        <pc:spChg chg="add del mod replST">
          <ac:chgData name="Martin Locock" userId="e15b0232-237d-4436-a587-677fdd88485c" providerId="ADAL" clId="{373BDD86-2439-4CBF-923C-2C8EC03CB6D6}" dt="2024-01-03T13:11:16.411" v="9317"/>
          <ac:spMkLst>
            <pc:docMk/>
            <pc:sldMk cId="25671271" sldId="274"/>
            <ac:spMk id="50" creationId="{2138F489-86B3-4E53-A7B4-4BFDDF942F55}"/>
          </ac:spMkLst>
        </pc:spChg>
        <pc:spChg chg="add mod replST">
          <ac:chgData name="Martin Locock" userId="e15b0232-237d-4436-a587-677fdd88485c" providerId="ADAL" clId="{373BDD86-2439-4CBF-923C-2C8EC03CB6D6}" dt="2024-01-05T13:03:45.389" v="24623"/>
          <ac:spMkLst>
            <pc:docMk/>
            <pc:sldMk cId="25671271" sldId="274"/>
            <ac:spMk id="50" creationId="{31737AD5-1B42-44F7-9388-5F267BAED72F}"/>
          </ac:spMkLst>
        </pc:spChg>
        <pc:spChg chg="add del mod replST">
          <ac:chgData name="Martin Locock" userId="e15b0232-237d-4436-a587-677fdd88485c" providerId="ADAL" clId="{373BDD86-2439-4CBF-923C-2C8EC03CB6D6}" dt="2024-01-05T09:06:45.330" v="19079"/>
          <ac:spMkLst>
            <pc:docMk/>
            <pc:sldMk cId="25671271" sldId="274"/>
            <ac:spMk id="50" creationId="{7B6CA171-C7D5-4470-BF18-877E9EAAEA38}"/>
          </ac:spMkLst>
        </pc:spChg>
        <pc:spChg chg="add del mod replST">
          <ac:chgData name="Martin Locock" userId="e15b0232-237d-4436-a587-677fdd88485c" providerId="ADAL" clId="{373BDD86-2439-4CBF-923C-2C8EC03CB6D6}" dt="2024-01-05T09:06:45.330" v="19080"/>
          <ac:spMkLst>
            <pc:docMk/>
            <pc:sldMk cId="25671271" sldId="274"/>
            <ac:spMk id="51" creationId="{70E232E7-B71F-4746-8BA4-762FCE94AF58}"/>
          </ac:spMkLst>
        </pc:spChg>
        <pc:spChg chg="add mod replST">
          <ac:chgData name="Martin Locock" userId="e15b0232-237d-4436-a587-677fdd88485c" providerId="ADAL" clId="{373BDD86-2439-4CBF-923C-2C8EC03CB6D6}" dt="2024-01-05T13:03:45.404" v="24632"/>
          <ac:spMkLst>
            <pc:docMk/>
            <pc:sldMk cId="25671271" sldId="274"/>
            <ac:spMk id="51" creationId="{BCAD57AD-BC1E-420B-BD51-FD09C44B7592}"/>
          </ac:spMkLst>
        </pc:spChg>
        <pc:spChg chg="add del mod replST">
          <ac:chgData name="Martin Locock" userId="e15b0232-237d-4436-a587-677fdd88485c" providerId="ADAL" clId="{373BDD86-2439-4CBF-923C-2C8EC03CB6D6}" dt="2024-01-03T13:11:16.411" v="9318"/>
          <ac:spMkLst>
            <pc:docMk/>
            <pc:sldMk cId="25671271" sldId="274"/>
            <ac:spMk id="51" creationId="{E8CD2952-4F9B-44AF-A17B-11C3489700A6}"/>
          </ac:spMkLst>
        </pc:spChg>
        <pc:spChg chg="add del mod replST">
          <ac:chgData name="Martin Locock" userId="e15b0232-237d-4436-a587-677fdd88485c" providerId="ADAL" clId="{373BDD86-2439-4CBF-923C-2C8EC03CB6D6}" dt="2024-01-03T13:11:16.411" v="9319"/>
          <ac:spMkLst>
            <pc:docMk/>
            <pc:sldMk cId="25671271" sldId="274"/>
            <ac:spMk id="52" creationId="{0705DDB9-652B-46DA-A4C3-97FA6A033229}"/>
          </ac:spMkLst>
        </pc:spChg>
        <pc:spChg chg="add del mod replST">
          <ac:chgData name="Martin Locock" userId="e15b0232-237d-4436-a587-677fdd88485c" providerId="ADAL" clId="{373BDD86-2439-4CBF-923C-2C8EC03CB6D6}" dt="2024-01-05T09:06:45.330" v="19081"/>
          <ac:spMkLst>
            <pc:docMk/>
            <pc:sldMk cId="25671271" sldId="274"/>
            <ac:spMk id="52" creationId="{1985FBAA-AE4D-4DAA-99BE-A736D7DAA767}"/>
          </ac:spMkLst>
        </pc:spChg>
        <pc:spChg chg="add mod replST">
          <ac:chgData name="Martin Locock" userId="e15b0232-237d-4436-a587-677fdd88485c" providerId="ADAL" clId="{373BDD86-2439-4CBF-923C-2C8EC03CB6D6}" dt="2024-01-05T13:03:45.404" v="24641"/>
          <ac:spMkLst>
            <pc:docMk/>
            <pc:sldMk cId="25671271" sldId="274"/>
            <ac:spMk id="52" creationId="{21E7AB79-78FE-4FC2-A45F-655AD3D379EC}"/>
          </ac:spMkLst>
        </pc:spChg>
        <pc:spChg chg="add mod replST">
          <ac:chgData name="Martin Locock" userId="e15b0232-237d-4436-a587-677fdd88485c" providerId="ADAL" clId="{373BDD86-2439-4CBF-923C-2C8EC03CB6D6}" dt="2024-01-05T13:03:45.404" v="24650"/>
          <ac:spMkLst>
            <pc:docMk/>
            <pc:sldMk cId="25671271" sldId="274"/>
            <ac:spMk id="53" creationId="{32AE2A8C-4889-4141-BE41-1C79648D1ECA}"/>
          </ac:spMkLst>
        </pc:spChg>
        <pc:spChg chg="add del mod replST">
          <ac:chgData name="Martin Locock" userId="e15b0232-237d-4436-a587-677fdd88485c" providerId="ADAL" clId="{373BDD86-2439-4CBF-923C-2C8EC03CB6D6}" dt="2024-01-03T13:11:16.416" v="9320"/>
          <ac:spMkLst>
            <pc:docMk/>
            <pc:sldMk cId="25671271" sldId="274"/>
            <ac:spMk id="53" creationId="{AB02F6DA-20CA-4F9E-9FCB-968D22216C4C}"/>
          </ac:spMkLst>
        </pc:spChg>
        <pc:spChg chg="add del mod replST">
          <ac:chgData name="Martin Locock" userId="e15b0232-237d-4436-a587-677fdd88485c" providerId="ADAL" clId="{373BDD86-2439-4CBF-923C-2C8EC03CB6D6}" dt="2024-01-05T09:06:45.330" v="19082"/>
          <ac:spMkLst>
            <pc:docMk/>
            <pc:sldMk cId="25671271" sldId="274"/>
            <ac:spMk id="53" creationId="{FCBE0423-80D5-4097-AF67-69F1319D0D98}"/>
          </ac:spMkLst>
        </pc:spChg>
        <pc:spChg chg="add mod replST">
          <ac:chgData name="Martin Locock" userId="e15b0232-237d-4436-a587-677fdd88485c" providerId="ADAL" clId="{373BDD86-2439-4CBF-923C-2C8EC03CB6D6}" dt="2024-01-05T13:03:45.404" v="24659"/>
          <ac:spMkLst>
            <pc:docMk/>
            <pc:sldMk cId="25671271" sldId="274"/>
            <ac:spMk id="54" creationId="{A2D2F304-FB6B-4E01-B397-6649CE153B1E}"/>
          </ac:spMkLst>
        </pc:spChg>
        <pc:spChg chg="add del mod replST">
          <ac:chgData name="Martin Locock" userId="e15b0232-237d-4436-a587-677fdd88485c" providerId="ADAL" clId="{373BDD86-2439-4CBF-923C-2C8EC03CB6D6}" dt="2024-01-03T13:11:16.416" v="9321"/>
          <ac:spMkLst>
            <pc:docMk/>
            <pc:sldMk cId="25671271" sldId="274"/>
            <ac:spMk id="54" creationId="{E8C091F0-AC1F-47B8-99AC-A42E968C4483}"/>
          </ac:spMkLst>
        </pc:spChg>
        <pc:spChg chg="add del mod replST">
          <ac:chgData name="Martin Locock" userId="e15b0232-237d-4436-a587-677fdd88485c" providerId="ADAL" clId="{373BDD86-2439-4CBF-923C-2C8EC03CB6D6}" dt="2024-01-05T09:06:45.330" v="19083"/>
          <ac:spMkLst>
            <pc:docMk/>
            <pc:sldMk cId="25671271" sldId="274"/>
            <ac:spMk id="54" creationId="{FC1ED016-2DE5-4C33-9E57-02232B59D7BD}"/>
          </ac:spMkLst>
        </pc:spChg>
        <pc:spChg chg="add del mod replST">
          <ac:chgData name="Martin Locock" userId="e15b0232-237d-4436-a587-677fdd88485c" providerId="ADAL" clId="{373BDD86-2439-4CBF-923C-2C8EC03CB6D6}" dt="2024-01-03T13:11:16.416" v="9322"/>
          <ac:spMkLst>
            <pc:docMk/>
            <pc:sldMk cId="25671271" sldId="274"/>
            <ac:spMk id="55" creationId="{40EE0A08-FD76-4604-9AC0-864B4F5A4589}"/>
          </ac:spMkLst>
        </pc:spChg>
        <pc:spChg chg="add del mod replST">
          <ac:chgData name="Martin Locock" userId="e15b0232-237d-4436-a587-677fdd88485c" providerId="ADAL" clId="{373BDD86-2439-4CBF-923C-2C8EC03CB6D6}" dt="2024-01-05T09:06:45.330" v="19084"/>
          <ac:spMkLst>
            <pc:docMk/>
            <pc:sldMk cId="25671271" sldId="274"/>
            <ac:spMk id="55" creationId="{4B64FABC-061F-4956-B8F1-D8E568FE877B}"/>
          </ac:spMkLst>
        </pc:spChg>
        <pc:spChg chg="add mod replST">
          <ac:chgData name="Martin Locock" userId="e15b0232-237d-4436-a587-677fdd88485c" providerId="ADAL" clId="{373BDD86-2439-4CBF-923C-2C8EC03CB6D6}" dt="2024-01-05T13:03:45.420" v="24668"/>
          <ac:spMkLst>
            <pc:docMk/>
            <pc:sldMk cId="25671271" sldId="274"/>
            <ac:spMk id="55" creationId="{F7E3127A-39DC-4091-BC38-1EA907F92975}"/>
          </ac:spMkLst>
        </pc:spChg>
        <pc:spChg chg="add del mod replST">
          <ac:chgData name="Martin Locock" userId="e15b0232-237d-4436-a587-677fdd88485c" providerId="ADAL" clId="{373BDD86-2439-4CBF-923C-2C8EC03CB6D6}" dt="2024-01-03T13:11:16.416" v="9323"/>
          <ac:spMkLst>
            <pc:docMk/>
            <pc:sldMk cId="25671271" sldId="274"/>
            <ac:spMk id="56" creationId="{573059EA-F250-4D66-9380-1BCBFA23081F}"/>
          </ac:spMkLst>
        </pc:spChg>
        <pc:spChg chg="add del mod replST">
          <ac:chgData name="Martin Locock" userId="e15b0232-237d-4436-a587-677fdd88485c" providerId="ADAL" clId="{373BDD86-2439-4CBF-923C-2C8EC03CB6D6}" dt="2024-01-05T09:06:45.345" v="19085"/>
          <ac:spMkLst>
            <pc:docMk/>
            <pc:sldMk cId="25671271" sldId="274"/>
            <ac:spMk id="56" creationId="{70C20FCB-A780-472C-929C-3665C9BFA4E1}"/>
          </ac:spMkLst>
        </pc:spChg>
        <pc:spChg chg="add mod replST">
          <ac:chgData name="Martin Locock" userId="e15b0232-237d-4436-a587-677fdd88485c" providerId="ADAL" clId="{373BDD86-2439-4CBF-923C-2C8EC03CB6D6}" dt="2024-01-05T13:03:45.426" v="24677"/>
          <ac:spMkLst>
            <pc:docMk/>
            <pc:sldMk cId="25671271" sldId="274"/>
            <ac:spMk id="56" creationId="{7BB08E84-3EED-4C1F-A292-C31D7EBB7330}"/>
          </ac:spMkLst>
        </pc:spChg>
        <pc:spChg chg="add del mod replST">
          <ac:chgData name="Martin Locock" userId="e15b0232-237d-4436-a587-677fdd88485c" providerId="ADAL" clId="{373BDD86-2439-4CBF-923C-2C8EC03CB6D6}" dt="2024-01-05T09:06:45.345" v="19086"/>
          <ac:spMkLst>
            <pc:docMk/>
            <pc:sldMk cId="25671271" sldId="274"/>
            <ac:spMk id="57" creationId="{1BD5EFEB-E4E3-4892-BB3C-21D1A4A7F0A0}"/>
          </ac:spMkLst>
        </pc:spChg>
        <pc:spChg chg="add mod replST">
          <ac:chgData name="Martin Locock" userId="e15b0232-237d-4436-a587-677fdd88485c" providerId="ADAL" clId="{373BDD86-2439-4CBF-923C-2C8EC03CB6D6}" dt="2024-01-05T13:03:45.426" v="24686"/>
          <ac:spMkLst>
            <pc:docMk/>
            <pc:sldMk cId="25671271" sldId="274"/>
            <ac:spMk id="57" creationId="{4E3AAD40-FCCA-4313-BC95-F0AA0CF70A55}"/>
          </ac:spMkLst>
        </pc:spChg>
        <pc:spChg chg="add del mod replST">
          <ac:chgData name="Martin Locock" userId="e15b0232-237d-4436-a587-677fdd88485c" providerId="ADAL" clId="{373BDD86-2439-4CBF-923C-2C8EC03CB6D6}" dt="2024-01-03T13:11:16.416" v="9324"/>
          <ac:spMkLst>
            <pc:docMk/>
            <pc:sldMk cId="25671271" sldId="274"/>
            <ac:spMk id="57" creationId="{5BB883A0-E4D1-4C29-9113-57BD7D4525D1}"/>
          </ac:spMkLst>
        </pc:spChg>
        <pc:spChg chg="add mod replST">
          <ac:chgData name="Martin Locock" userId="e15b0232-237d-4436-a587-677fdd88485c" providerId="ADAL" clId="{373BDD86-2439-4CBF-923C-2C8EC03CB6D6}" dt="2024-01-05T13:03:45.436" v="24695"/>
          <ac:spMkLst>
            <pc:docMk/>
            <pc:sldMk cId="25671271" sldId="274"/>
            <ac:spMk id="58" creationId="{898F4A15-C55F-4823-ABBE-BB252E932CA1}"/>
          </ac:spMkLst>
        </pc:spChg>
        <pc:spChg chg="add del mod replST">
          <ac:chgData name="Martin Locock" userId="e15b0232-237d-4436-a587-677fdd88485c" providerId="ADAL" clId="{373BDD86-2439-4CBF-923C-2C8EC03CB6D6}" dt="2024-01-03T13:11:16.416" v="9325"/>
          <ac:spMkLst>
            <pc:docMk/>
            <pc:sldMk cId="25671271" sldId="274"/>
            <ac:spMk id="58" creationId="{D3862847-3C6A-4F8C-92CC-0C01DC5D76EE}"/>
          </ac:spMkLst>
        </pc:spChg>
        <pc:spChg chg="add del mod replST">
          <ac:chgData name="Martin Locock" userId="e15b0232-237d-4436-a587-677fdd88485c" providerId="ADAL" clId="{373BDD86-2439-4CBF-923C-2C8EC03CB6D6}" dt="2024-01-05T09:06:45.345" v="19087"/>
          <ac:spMkLst>
            <pc:docMk/>
            <pc:sldMk cId="25671271" sldId="274"/>
            <ac:spMk id="58" creationId="{FCB0D55A-14DE-4AA3-B7D0-D5F30147C664}"/>
          </ac:spMkLst>
        </pc:spChg>
        <pc:spChg chg="add del mod replST">
          <ac:chgData name="Martin Locock" userId="e15b0232-237d-4436-a587-677fdd88485c" providerId="ADAL" clId="{373BDD86-2439-4CBF-923C-2C8EC03CB6D6}" dt="2024-01-05T09:06:45.345" v="19088"/>
          <ac:spMkLst>
            <pc:docMk/>
            <pc:sldMk cId="25671271" sldId="274"/>
            <ac:spMk id="59" creationId="{6E3050A3-AA1B-41B5-BA40-A3188EB4956D}"/>
          </ac:spMkLst>
        </pc:spChg>
        <pc:spChg chg="add mod replST">
          <ac:chgData name="Martin Locock" userId="e15b0232-237d-4436-a587-677fdd88485c" providerId="ADAL" clId="{373BDD86-2439-4CBF-923C-2C8EC03CB6D6}" dt="2024-01-05T13:03:45.436" v="24704"/>
          <ac:spMkLst>
            <pc:docMk/>
            <pc:sldMk cId="25671271" sldId="274"/>
            <ac:spMk id="59" creationId="{A2F2CF34-B394-408A-BE12-25D592315947}"/>
          </ac:spMkLst>
        </pc:spChg>
        <pc:spChg chg="add del mod replST">
          <ac:chgData name="Martin Locock" userId="e15b0232-237d-4436-a587-677fdd88485c" providerId="ADAL" clId="{373BDD86-2439-4CBF-923C-2C8EC03CB6D6}" dt="2024-01-03T13:11:16.416" v="9326"/>
          <ac:spMkLst>
            <pc:docMk/>
            <pc:sldMk cId="25671271" sldId="274"/>
            <ac:spMk id="59" creationId="{C86ADBAD-DB11-487F-A07E-B6B1E03C0573}"/>
          </ac:spMkLst>
        </pc:spChg>
        <pc:spChg chg="add mod replST">
          <ac:chgData name="Martin Locock" userId="e15b0232-237d-4436-a587-677fdd88485c" providerId="ADAL" clId="{373BDD86-2439-4CBF-923C-2C8EC03CB6D6}" dt="2024-01-05T13:03:45.444" v="24713"/>
          <ac:spMkLst>
            <pc:docMk/>
            <pc:sldMk cId="25671271" sldId="274"/>
            <ac:spMk id="60" creationId="{ADA2A32C-0CDF-46FD-A367-6790E8CAD08D}"/>
          </ac:spMkLst>
        </pc:spChg>
        <pc:spChg chg="add del mod replST">
          <ac:chgData name="Martin Locock" userId="e15b0232-237d-4436-a587-677fdd88485c" providerId="ADAL" clId="{373BDD86-2439-4CBF-923C-2C8EC03CB6D6}" dt="2024-01-05T09:06:45.345" v="19089"/>
          <ac:spMkLst>
            <pc:docMk/>
            <pc:sldMk cId="25671271" sldId="274"/>
            <ac:spMk id="60" creationId="{D382C70B-7B79-4E71-96DE-6195F3A34164}"/>
          </ac:spMkLst>
        </pc:spChg>
        <pc:spChg chg="add del mod replST">
          <ac:chgData name="Martin Locock" userId="e15b0232-237d-4436-a587-677fdd88485c" providerId="ADAL" clId="{373BDD86-2439-4CBF-923C-2C8EC03CB6D6}" dt="2024-01-03T13:11:16.416" v="9327"/>
          <ac:spMkLst>
            <pc:docMk/>
            <pc:sldMk cId="25671271" sldId="274"/>
            <ac:spMk id="60" creationId="{E29A954F-8F7F-4120-AF1A-0326D4931A34}"/>
          </ac:spMkLst>
        </pc:spChg>
        <pc:spChg chg="add del mod replST">
          <ac:chgData name="Martin Locock" userId="e15b0232-237d-4436-a587-677fdd88485c" providerId="ADAL" clId="{373BDD86-2439-4CBF-923C-2C8EC03CB6D6}" dt="2024-01-05T09:06:45.345" v="19090"/>
          <ac:spMkLst>
            <pc:docMk/>
            <pc:sldMk cId="25671271" sldId="274"/>
            <ac:spMk id="61" creationId="{3E281CB6-B533-4C06-910E-81C5AE452551}"/>
          </ac:spMkLst>
        </pc:spChg>
        <pc:spChg chg="add mod replST">
          <ac:chgData name="Martin Locock" userId="e15b0232-237d-4436-a587-677fdd88485c" providerId="ADAL" clId="{373BDD86-2439-4CBF-923C-2C8EC03CB6D6}" dt="2024-01-05T13:03:45.446" v="24722"/>
          <ac:spMkLst>
            <pc:docMk/>
            <pc:sldMk cId="25671271" sldId="274"/>
            <ac:spMk id="61" creationId="{52366E87-DFE2-4605-8D6E-89F2F7D29E89}"/>
          </ac:spMkLst>
        </pc:spChg>
        <pc:spChg chg="add del mod replST">
          <ac:chgData name="Martin Locock" userId="e15b0232-237d-4436-a587-677fdd88485c" providerId="ADAL" clId="{373BDD86-2439-4CBF-923C-2C8EC03CB6D6}" dt="2024-01-03T13:11:16.416" v="9328"/>
          <ac:spMkLst>
            <pc:docMk/>
            <pc:sldMk cId="25671271" sldId="274"/>
            <ac:spMk id="61" creationId="{C9625E04-DC31-4D88-BF19-6FF94255A15D}"/>
          </ac:spMkLst>
        </pc:spChg>
        <pc:spChg chg="add del mod replST">
          <ac:chgData name="Martin Locock" userId="e15b0232-237d-4436-a587-677fdd88485c" providerId="ADAL" clId="{373BDD86-2439-4CBF-923C-2C8EC03CB6D6}" dt="2024-01-03T13:11:16.416" v="9329"/>
          <ac:spMkLst>
            <pc:docMk/>
            <pc:sldMk cId="25671271" sldId="274"/>
            <ac:spMk id="62" creationId="{057BB909-191F-45B6-897E-81C06BE3BF05}"/>
          </ac:spMkLst>
        </pc:spChg>
        <pc:spChg chg="add mod replST">
          <ac:chgData name="Martin Locock" userId="e15b0232-237d-4436-a587-677fdd88485c" providerId="ADAL" clId="{373BDD86-2439-4CBF-923C-2C8EC03CB6D6}" dt="2024-01-05T13:03:45.446" v="24731"/>
          <ac:spMkLst>
            <pc:docMk/>
            <pc:sldMk cId="25671271" sldId="274"/>
            <ac:spMk id="62" creationId="{8B2405A6-10BA-4355-843E-C56B24D1AAF9}"/>
          </ac:spMkLst>
        </pc:spChg>
        <pc:spChg chg="add del mod replST">
          <ac:chgData name="Martin Locock" userId="e15b0232-237d-4436-a587-677fdd88485c" providerId="ADAL" clId="{373BDD86-2439-4CBF-923C-2C8EC03CB6D6}" dt="2024-01-05T09:06:45.345" v="19091"/>
          <ac:spMkLst>
            <pc:docMk/>
            <pc:sldMk cId="25671271" sldId="274"/>
            <ac:spMk id="62" creationId="{F59568BB-CB1D-44BC-8704-47FC833A20AC}"/>
          </ac:spMkLst>
        </pc:spChg>
        <pc:spChg chg="add del mod replST">
          <ac:chgData name="Martin Locock" userId="e15b0232-237d-4436-a587-677fdd88485c" providerId="ADAL" clId="{373BDD86-2439-4CBF-923C-2C8EC03CB6D6}" dt="2024-01-03T13:11:16.416" v="9330"/>
          <ac:spMkLst>
            <pc:docMk/>
            <pc:sldMk cId="25671271" sldId="274"/>
            <ac:spMk id="63" creationId="{388269DF-6844-488F-94CD-95901E07D5BC}"/>
          </ac:spMkLst>
        </pc:spChg>
        <pc:spChg chg="add mod replST">
          <ac:chgData name="Martin Locock" userId="e15b0232-237d-4436-a587-677fdd88485c" providerId="ADAL" clId="{373BDD86-2439-4CBF-923C-2C8EC03CB6D6}" dt="2024-01-05T13:03:45.456" v="24740"/>
          <ac:spMkLst>
            <pc:docMk/>
            <pc:sldMk cId="25671271" sldId="274"/>
            <ac:spMk id="63" creationId="{51A49CCC-435B-4A44-8BF4-C571A2BCAFA9}"/>
          </ac:spMkLst>
        </pc:spChg>
        <pc:spChg chg="add del mod replST">
          <ac:chgData name="Martin Locock" userId="e15b0232-237d-4436-a587-677fdd88485c" providerId="ADAL" clId="{373BDD86-2439-4CBF-923C-2C8EC03CB6D6}" dt="2024-01-05T09:06:45.345" v="19092"/>
          <ac:spMkLst>
            <pc:docMk/>
            <pc:sldMk cId="25671271" sldId="274"/>
            <ac:spMk id="63" creationId="{86C11442-E482-4824-B79F-CD53C5774C86}"/>
          </ac:spMkLst>
        </pc:spChg>
        <pc:spChg chg="add del mod replST">
          <ac:chgData name="Martin Locock" userId="e15b0232-237d-4436-a587-677fdd88485c" providerId="ADAL" clId="{373BDD86-2439-4CBF-923C-2C8EC03CB6D6}" dt="2024-01-03T13:11:16.416" v="9331"/>
          <ac:spMkLst>
            <pc:docMk/>
            <pc:sldMk cId="25671271" sldId="274"/>
            <ac:spMk id="64" creationId="{F82701D2-D04F-494E-B79D-ADFEFC2B2C37}"/>
          </ac:spMkLst>
        </pc:spChg>
        <pc:spChg chg="add del mod replST">
          <ac:chgData name="Martin Locock" userId="e15b0232-237d-4436-a587-677fdd88485c" providerId="ADAL" clId="{373BDD86-2439-4CBF-923C-2C8EC03CB6D6}" dt="2024-01-03T13:11:16.416" v="9332"/>
          <ac:spMkLst>
            <pc:docMk/>
            <pc:sldMk cId="25671271" sldId="274"/>
            <ac:spMk id="65" creationId="{864A68FF-9B8B-4DF6-A497-392BB3918566}"/>
          </ac:spMkLst>
        </pc:spChg>
        <pc:spChg chg="add del mod replST">
          <ac:chgData name="Martin Locock" userId="e15b0232-237d-4436-a587-677fdd88485c" providerId="ADAL" clId="{373BDD86-2439-4CBF-923C-2C8EC03CB6D6}" dt="2024-01-03T13:11:16.416" v="9333"/>
          <ac:spMkLst>
            <pc:docMk/>
            <pc:sldMk cId="25671271" sldId="274"/>
            <ac:spMk id="66" creationId="{1FA51FBF-D82C-4B03-BA0E-E98B2EE117A1}"/>
          </ac:spMkLst>
        </pc:spChg>
        <pc:spChg chg="add del mod replST">
          <ac:chgData name="Martin Locock" userId="e15b0232-237d-4436-a587-677fdd88485c" providerId="ADAL" clId="{373BDD86-2439-4CBF-923C-2C8EC03CB6D6}" dt="2024-01-03T13:11:16.416" v="9334"/>
          <ac:spMkLst>
            <pc:docMk/>
            <pc:sldMk cId="25671271" sldId="274"/>
            <ac:spMk id="67" creationId="{B79D1F2B-1B76-4B71-B3D7-D98942BC8C21}"/>
          </ac:spMkLst>
        </pc:spChg>
        <pc:spChg chg="add del mod replST">
          <ac:chgData name="Martin Locock" userId="e15b0232-237d-4436-a587-677fdd88485c" providerId="ADAL" clId="{373BDD86-2439-4CBF-923C-2C8EC03CB6D6}" dt="2024-01-03T13:11:16.427" v="9335"/>
          <ac:spMkLst>
            <pc:docMk/>
            <pc:sldMk cId="25671271" sldId="274"/>
            <ac:spMk id="68" creationId="{E7D1A035-92BB-4C80-92FA-07415126E1B4}"/>
          </ac:spMkLst>
        </pc:spChg>
        <pc:spChg chg="add del mod replST">
          <ac:chgData name="Martin Locock" userId="e15b0232-237d-4436-a587-677fdd88485c" providerId="ADAL" clId="{373BDD86-2439-4CBF-923C-2C8EC03CB6D6}" dt="2024-01-03T13:11:16.427" v="9336"/>
          <ac:spMkLst>
            <pc:docMk/>
            <pc:sldMk cId="25671271" sldId="274"/>
            <ac:spMk id="69" creationId="{1D396BDF-BD7F-4B48-82E5-717E4ED7C38B}"/>
          </ac:spMkLst>
        </pc:spChg>
        <pc:spChg chg="add del mod replST">
          <ac:chgData name="Martin Locock" userId="e15b0232-237d-4436-a587-677fdd88485c" providerId="ADAL" clId="{373BDD86-2439-4CBF-923C-2C8EC03CB6D6}" dt="2024-01-03T13:11:16.427" v="9337"/>
          <ac:spMkLst>
            <pc:docMk/>
            <pc:sldMk cId="25671271" sldId="274"/>
            <ac:spMk id="70" creationId="{DF090DFD-B434-4F71-B23E-1FBF303FF580}"/>
          </ac:spMkLst>
        </pc:spChg>
        <pc:spChg chg="add del mod replST">
          <ac:chgData name="Martin Locock" userId="e15b0232-237d-4436-a587-677fdd88485c" providerId="ADAL" clId="{373BDD86-2439-4CBF-923C-2C8EC03CB6D6}" dt="2024-01-03T13:11:16.427" v="9338"/>
          <ac:spMkLst>
            <pc:docMk/>
            <pc:sldMk cId="25671271" sldId="274"/>
            <ac:spMk id="71" creationId="{B9BC8C46-89F0-4E43-884C-2858613EBBC2}"/>
          </ac:spMkLst>
        </pc:spChg>
        <pc:spChg chg="add del mod replST">
          <ac:chgData name="Martin Locock" userId="e15b0232-237d-4436-a587-677fdd88485c" providerId="ADAL" clId="{373BDD86-2439-4CBF-923C-2C8EC03CB6D6}" dt="2024-01-03T13:11:16.427" v="9339"/>
          <ac:spMkLst>
            <pc:docMk/>
            <pc:sldMk cId="25671271" sldId="274"/>
            <ac:spMk id="72" creationId="{DE1D2B3A-FDCA-4F52-B744-BB78D7C8DC8D}"/>
          </ac:spMkLst>
        </pc:spChg>
        <pc:spChg chg="add del mod replST">
          <ac:chgData name="Martin Locock" userId="e15b0232-237d-4436-a587-677fdd88485c" providerId="ADAL" clId="{373BDD86-2439-4CBF-923C-2C8EC03CB6D6}" dt="2024-01-03T13:11:16.427" v="9340"/>
          <ac:spMkLst>
            <pc:docMk/>
            <pc:sldMk cId="25671271" sldId="274"/>
            <ac:spMk id="73" creationId="{CD945E96-17FF-4495-85B1-DCA5E5DD1BEF}"/>
          </ac:spMkLst>
        </pc:spChg>
        <pc:spChg chg="add del mod replST">
          <ac:chgData name="Martin Locock" userId="e15b0232-237d-4436-a587-677fdd88485c" providerId="ADAL" clId="{373BDD86-2439-4CBF-923C-2C8EC03CB6D6}" dt="2024-01-03T13:11:16.427" v="9341"/>
          <ac:spMkLst>
            <pc:docMk/>
            <pc:sldMk cId="25671271" sldId="274"/>
            <ac:spMk id="74" creationId="{914A6256-068D-4227-926A-823884FE31D1}"/>
          </ac:spMkLst>
        </pc:spChg>
        <pc:spChg chg="add del mod replST">
          <ac:chgData name="Martin Locock" userId="e15b0232-237d-4436-a587-677fdd88485c" providerId="ADAL" clId="{373BDD86-2439-4CBF-923C-2C8EC03CB6D6}" dt="2024-01-03T13:11:16.432" v="9342"/>
          <ac:spMkLst>
            <pc:docMk/>
            <pc:sldMk cId="25671271" sldId="274"/>
            <ac:spMk id="75" creationId="{CAFA2DAC-8137-43BF-B699-99CE43D89892}"/>
          </ac:spMkLst>
        </pc:spChg>
        <pc:spChg chg="add del mod replST">
          <ac:chgData name="Martin Locock" userId="e15b0232-237d-4436-a587-677fdd88485c" providerId="ADAL" clId="{373BDD86-2439-4CBF-923C-2C8EC03CB6D6}" dt="2024-01-03T13:11:16.432" v="9343"/>
          <ac:spMkLst>
            <pc:docMk/>
            <pc:sldMk cId="25671271" sldId="274"/>
            <ac:spMk id="76" creationId="{15F0BB6E-1400-48F8-9BE1-DB509ED7A4F2}"/>
          </ac:spMkLst>
        </pc:spChg>
        <pc:spChg chg="add del mod replST">
          <ac:chgData name="Martin Locock" userId="e15b0232-237d-4436-a587-677fdd88485c" providerId="ADAL" clId="{373BDD86-2439-4CBF-923C-2C8EC03CB6D6}" dt="2024-01-03T13:11:16.432" v="9344"/>
          <ac:spMkLst>
            <pc:docMk/>
            <pc:sldMk cId="25671271" sldId="274"/>
            <ac:spMk id="77" creationId="{C18AD28A-E419-47ED-983C-48788DC3D528}"/>
          </ac:spMkLst>
        </pc:spChg>
        <pc:spChg chg="add del mod replST">
          <ac:chgData name="Martin Locock" userId="e15b0232-237d-4436-a587-677fdd88485c" providerId="ADAL" clId="{373BDD86-2439-4CBF-923C-2C8EC03CB6D6}" dt="2024-01-03T13:11:16.432" v="9345"/>
          <ac:spMkLst>
            <pc:docMk/>
            <pc:sldMk cId="25671271" sldId="274"/>
            <ac:spMk id="78" creationId="{C468336D-CD2D-4E85-BFEE-BE648FFE0F55}"/>
          </ac:spMkLst>
        </pc:spChg>
        <pc:spChg chg="add del mod replST">
          <ac:chgData name="Martin Locock" userId="e15b0232-237d-4436-a587-677fdd88485c" providerId="ADAL" clId="{373BDD86-2439-4CBF-923C-2C8EC03CB6D6}" dt="2024-01-03T13:11:16.432" v="9346"/>
          <ac:spMkLst>
            <pc:docMk/>
            <pc:sldMk cId="25671271" sldId="274"/>
            <ac:spMk id="79" creationId="{1067857D-6FFD-453F-B343-800F24B16B9C}"/>
          </ac:spMkLst>
        </pc:spChg>
        <pc:spChg chg="add del mod replST">
          <ac:chgData name="Martin Locock" userId="e15b0232-237d-4436-a587-677fdd88485c" providerId="ADAL" clId="{373BDD86-2439-4CBF-923C-2C8EC03CB6D6}" dt="2024-01-03T13:11:16.432" v="9347"/>
          <ac:spMkLst>
            <pc:docMk/>
            <pc:sldMk cId="25671271" sldId="274"/>
            <ac:spMk id="80" creationId="{F9143516-7F66-4492-A575-FADF4F9C1368}"/>
          </ac:spMkLst>
        </pc:spChg>
        <pc:spChg chg="add del mod replST">
          <ac:chgData name="Martin Locock" userId="e15b0232-237d-4436-a587-677fdd88485c" providerId="ADAL" clId="{373BDD86-2439-4CBF-923C-2C8EC03CB6D6}" dt="2024-01-03T13:11:16.437" v="9348"/>
          <ac:spMkLst>
            <pc:docMk/>
            <pc:sldMk cId="25671271" sldId="274"/>
            <ac:spMk id="81" creationId="{3C2B171B-0F0B-4736-AD36-C7E6562D2DCD}"/>
          </ac:spMkLst>
        </pc:spChg>
        <pc:spChg chg="add del mod replST">
          <ac:chgData name="Martin Locock" userId="e15b0232-237d-4436-a587-677fdd88485c" providerId="ADAL" clId="{373BDD86-2439-4CBF-923C-2C8EC03CB6D6}" dt="2024-01-03T13:11:16.437" v="9349"/>
          <ac:spMkLst>
            <pc:docMk/>
            <pc:sldMk cId="25671271" sldId="274"/>
            <ac:spMk id="82" creationId="{446B39F2-6BE6-4916-AF7A-6DA4BAF38608}"/>
          </ac:spMkLst>
        </pc:spChg>
        <pc:spChg chg="add del mod replST">
          <ac:chgData name="Martin Locock" userId="e15b0232-237d-4436-a587-677fdd88485c" providerId="ADAL" clId="{373BDD86-2439-4CBF-923C-2C8EC03CB6D6}" dt="2024-01-03T13:11:16.437" v="9350"/>
          <ac:spMkLst>
            <pc:docMk/>
            <pc:sldMk cId="25671271" sldId="274"/>
            <ac:spMk id="83" creationId="{EF7EEE14-F781-4298-8663-F5E5F2C0A4F5}"/>
          </ac:spMkLst>
        </pc:spChg>
        <pc:spChg chg="add del mod replST">
          <ac:chgData name="Martin Locock" userId="e15b0232-237d-4436-a587-677fdd88485c" providerId="ADAL" clId="{373BDD86-2439-4CBF-923C-2C8EC03CB6D6}" dt="2024-01-03T13:11:16.437" v="9351"/>
          <ac:spMkLst>
            <pc:docMk/>
            <pc:sldMk cId="25671271" sldId="274"/>
            <ac:spMk id="84" creationId="{F2268D69-FDAB-4914-B480-C2AE88413B4F}"/>
          </ac:spMkLst>
        </pc:spChg>
        <pc:spChg chg="add del mod replST">
          <ac:chgData name="Martin Locock" userId="e15b0232-237d-4436-a587-677fdd88485c" providerId="ADAL" clId="{373BDD86-2439-4CBF-923C-2C8EC03CB6D6}" dt="2024-01-03T13:11:16.437" v="9352"/>
          <ac:spMkLst>
            <pc:docMk/>
            <pc:sldMk cId="25671271" sldId="274"/>
            <ac:spMk id="85" creationId="{0F2A87D4-3521-4954-9165-570A6D4C515F}"/>
          </ac:spMkLst>
        </pc:spChg>
        <pc:spChg chg="add del mod replST">
          <ac:chgData name="Martin Locock" userId="e15b0232-237d-4436-a587-677fdd88485c" providerId="ADAL" clId="{373BDD86-2439-4CBF-923C-2C8EC03CB6D6}" dt="2024-01-03T13:11:16.437" v="9353"/>
          <ac:spMkLst>
            <pc:docMk/>
            <pc:sldMk cId="25671271" sldId="274"/>
            <ac:spMk id="86" creationId="{78FB5D57-E766-4685-94F9-A07756142A4E}"/>
          </ac:spMkLst>
        </pc:spChg>
        <pc:spChg chg="add del mod replST">
          <ac:chgData name="Martin Locock" userId="e15b0232-237d-4436-a587-677fdd88485c" providerId="ADAL" clId="{373BDD86-2439-4CBF-923C-2C8EC03CB6D6}" dt="2024-01-03T13:11:16.437" v="9354"/>
          <ac:spMkLst>
            <pc:docMk/>
            <pc:sldMk cId="25671271" sldId="274"/>
            <ac:spMk id="87" creationId="{7AC742E1-7A8E-4BE4-A2C3-E69D274491C5}"/>
          </ac:spMkLst>
        </pc:spChg>
        <pc:spChg chg="add del mod replST">
          <ac:chgData name="Martin Locock" userId="e15b0232-237d-4436-a587-677fdd88485c" providerId="ADAL" clId="{373BDD86-2439-4CBF-923C-2C8EC03CB6D6}" dt="2024-01-03T13:11:16.441" v="9355"/>
          <ac:spMkLst>
            <pc:docMk/>
            <pc:sldMk cId="25671271" sldId="274"/>
            <ac:spMk id="88" creationId="{ED2698D5-7D09-4A59-A385-2B2ED675F51D}"/>
          </ac:spMkLst>
        </pc:spChg>
        <pc:spChg chg="add del mod replST">
          <ac:chgData name="Martin Locock" userId="e15b0232-237d-4436-a587-677fdd88485c" providerId="ADAL" clId="{373BDD86-2439-4CBF-923C-2C8EC03CB6D6}" dt="2024-01-03T13:11:16.442" v="9356"/>
          <ac:spMkLst>
            <pc:docMk/>
            <pc:sldMk cId="25671271" sldId="274"/>
            <ac:spMk id="89" creationId="{FE3E0B9A-C9BA-41B9-8231-0915BEA0BCB3}"/>
          </ac:spMkLst>
        </pc:spChg>
        <pc:spChg chg="add del mod replST">
          <ac:chgData name="Martin Locock" userId="e15b0232-237d-4436-a587-677fdd88485c" providerId="ADAL" clId="{373BDD86-2439-4CBF-923C-2C8EC03CB6D6}" dt="2024-01-03T13:11:16.443" v="9357"/>
          <ac:spMkLst>
            <pc:docMk/>
            <pc:sldMk cId="25671271" sldId="274"/>
            <ac:spMk id="90" creationId="{42C7EEA7-CA6D-4D05-84BC-7F0AA75DD90A}"/>
          </ac:spMkLst>
        </pc:spChg>
        <pc:spChg chg="add del mod replST">
          <ac:chgData name="Martin Locock" userId="e15b0232-237d-4436-a587-677fdd88485c" providerId="ADAL" clId="{373BDD86-2439-4CBF-923C-2C8EC03CB6D6}" dt="2024-01-03T13:11:16.444" v="9358"/>
          <ac:spMkLst>
            <pc:docMk/>
            <pc:sldMk cId="25671271" sldId="274"/>
            <ac:spMk id="91" creationId="{32DA4D7A-C1AF-4AC1-BFFF-3777DEA1CD9D}"/>
          </ac:spMkLst>
        </pc:spChg>
        <pc:spChg chg="add del mod replST">
          <ac:chgData name="Martin Locock" userId="e15b0232-237d-4436-a587-677fdd88485c" providerId="ADAL" clId="{373BDD86-2439-4CBF-923C-2C8EC03CB6D6}" dt="2024-01-03T13:11:16.445" v="9359"/>
          <ac:spMkLst>
            <pc:docMk/>
            <pc:sldMk cId="25671271" sldId="274"/>
            <ac:spMk id="92" creationId="{6E696F3D-9BA5-42A0-B65A-F0C6EFC52909}"/>
          </ac:spMkLst>
        </pc:spChg>
        <pc:spChg chg="add del mod replST">
          <ac:chgData name="Martin Locock" userId="e15b0232-237d-4436-a587-677fdd88485c" providerId="ADAL" clId="{373BDD86-2439-4CBF-923C-2C8EC03CB6D6}" dt="2024-01-03T13:11:16.446" v="9360"/>
          <ac:spMkLst>
            <pc:docMk/>
            <pc:sldMk cId="25671271" sldId="274"/>
            <ac:spMk id="93" creationId="{3ED67A50-9C98-4EB8-BA00-A1C79EBF744A}"/>
          </ac:spMkLst>
        </pc:spChg>
        <pc:spChg chg="add del mod replST">
          <ac:chgData name="Martin Locock" userId="e15b0232-237d-4436-a587-677fdd88485c" providerId="ADAL" clId="{373BDD86-2439-4CBF-923C-2C8EC03CB6D6}" dt="2024-01-03T13:11:16.447" v="9361"/>
          <ac:spMkLst>
            <pc:docMk/>
            <pc:sldMk cId="25671271" sldId="274"/>
            <ac:spMk id="94" creationId="{9F66714E-DC31-4EC0-8A6B-0A09F4C24BB1}"/>
          </ac:spMkLst>
        </pc:spChg>
        <pc:spChg chg="add del mod replST">
          <ac:chgData name="Martin Locock" userId="e15b0232-237d-4436-a587-677fdd88485c" providerId="ADAL" clId="{373BDD86-2439-4CBF-923C-2C8EC03CB6D6}" dt="2024-01-03T13:11:16.448" v="9362"/>
          <ac:spMkLst>
            <pc:docMk/>
            <pc:sldMk cId="25671271" sldId="274"/>
            <ac:spMk id="95" creationId="{3D032D12-6C4B-4849-9802-CEC91C37990D}"/>
          </ac:spMkLst>
        </pc:spChg>
        <pc:spChg chg="add del mod replST">
          <ac:chgData name="Martin Locock" userId="e15b0232-237d-4436-a587-677fdd88485c" providerId="ADAL" clId="{373BDD86-2439-4CBF-923C-2C8EC03CB6D6}" dt="2024-01-03T13:11:16.449" v="9363"/>
          <ac:spMkLst>
            <pc:docMk/>
            <pc:sldMk cId="25671271" sldId="274"/>
            <ac:spMk id="96" creationId="{596CB321-4329-4918-BF9E-E92EC99DE79A}"/>
          </ac:spMkLst>
        </pc:spChg>
        <pc:spChg chg="add del mod replST">
          <ac:chgData name="Martin Locock" userId="e15b0232-237d-4436-a587-677fdd88485c" providerId="ADAL" clId="{373BDD86-2439-4CBF-923C-2C8EC03CB6D6}" dt="2024-01-03T13:11:16.450" v="9364"/>
          <ac:spMkLst>
            <pc:docMk/>
            <pc:sldMk cId="25671271" sldId="274"/>
            <ac:spMk id="97" creationId="{2EBB3373-0E10-44DB-BBD4-9660B3B581EA}"/>
          </ac:spMkLst>
        </pc:spChg>
        <pc:spChg chg="add del mod replST">
          <ac:chgData name="Martin Locock" userId="e15b0232-237d-4436-a587-677fdd88485c" providerId="ADAL" clId="{373BDD86-2439-4CBF-923C-2C8EC03CB6D6}" dt="2024-01-03T13:11:16.452" v="9365"/>
          <ac:spMkLst>
            <pc:docMk/>
            <pc:sldMk cId="25671271" sldId="274"/>
            <ac:spMk id="98" creationId="{A7E06C1D-2C06-47EF-AB95-C474B626DB0A}"/>
          </ac:spMkLst>
        </pc:spChg>
        <pc:spChg chg="add del mod replST">
          <ac:chgData name="Martin Locock" userId="e15b0232-237d-4436-a587-677fdd88485c" providerId="ADAL" clId="{373BDD86-2439-4CBF-923C-2C8EC03CB6D6}" dt="2024-01-03T13:11:16.453" v="9366"/>
          <ac:spMkLst>
            <pc:docMk/>
            <pc:sldMk cId="25671271" sldId="274"/>
            <ac:spMk id="99" creationId="{20776FC0-6C41-4480-8661-1BA2CC3FC090}"/>
          </ac:spMkLst>
        </pc:spChg>
        <pc:spChg chg="add del mod replST">
          <ac:chgData name="Martin Locock" userId="e15b0232-237d-4436-a587-677fdd88485c" providerId="ADAL" clId="{373BDD86-2439-4CBF-923C-2C8EC03CB6D6}" dt="2024-01-03T13:11:16.454" v="9367"/>
          <ac:spMkLst>
            <pc:docMk/>
            <pc:sldMk cId="25671271" sldId="274"/>
            <ac:spMk id="100" creationId="{02386206-C073-4C2B-B07D-CCE81337221E}"/>
          </ac:spMkLst>
        </pc:spChg>
        <pc:spChg chg="add del mod replST">
          <ac:chgData name="Martin Locock" userId="e15b0232-237d-4436-a587-677fdd88485c" providerId="ADAL" clId="{373BDD86-2439-4CBF-923C-2C8EC03CB6D6}" dt="2024-01-03T13:11:16.456" v="9368"/>
          <ac:spMkLst>
            <pc:docMk/>
            <pc:sldMk cId="25671271" sldId="274"/>
            <ac:spMk id="101" creationId="{56241E19-21AB-4EB3-8CA2-3C1B523B983D}"/>
          </ac:spMkLst>
        </pc:spChg>
        <pc:spChg chg="add del mod replST">
          <ac:chgData name="Martin Locock" userId="e15b0232-237d-4436-a587-677fdd88485c" providerId="ADAL" clId="{373BDD86-2439-4CBF-923C-2C8EC03CB6D6}" dt="2024-01-03T13:11:16.456" v="9369"/>
          <ac:spMkLst>
            <pc:docMk/>
            <pc:sldMk cId="25671271" sldId="274"/>
            <ac:spMk id="102" creationId="{FD34ABC1-5646-4CC4-82B2-3FF9CFED413B}"/>
          </ac:spMkLst>
        </pc:spChg>
        <pc:spChg chg="add del mod replST">
          <ac:chgData name="Martin Locock" userId="e15b0232-237d-4436-a587-677fdd88485c" providerId="ADAL" clId="{373BDD86-2439-4CBF-923C-2C8EC03CB6D6}" dt="2024-01-03T13:11:16.458" v="9370"/>
          <ac:spMkLst>
            <pc:docMk/>
            <pc:sldMk cId="25671271" sldId="274"/>
            <ac:spMk id="103" creationId="{A9D75A48-AD5C-4AAC-A980-96BE9F42B144}"/>
          </ac:spMkLst>
        </pc:spChg>
        <pc:spChg chg="add del mod replST">
          <ac:chgData name="Martin Locock" userId="e15b0232-237d-4436-a587-677fdd88485c" providerId="ADAL" clId="{373BDD86-2439-4CBF-923C-2C8EC03CB6D6}" dt="2024-01-03T13:11:16.459" v="9371"/>
          <ac:spMkLst>
            <pc:docMk/>
            <pc:sldMk cId="25671271" sldId="274"/>
            <ac:spMk id="104" creationId="{E8ED178B-1BF5-43B1-B6C8-B16E9D77EC2B}"/>
          </ac:spMkLst>
        </pc:spChg>
        <pc:spChg chg="add del mod replST">
          <ac:chgData name="Martin Locock" userId="e15b0232-237d-4436-a587-677fdd88485c" providerId="ADAL" clId="{373BDD86-2439-4CBF-923C-2C8EC03CB6D6}" dt="2024-01-03T13:11:16.461" v="9372"/>
          <ac:spMkLst>
            <pc:docMk/>
            <pc:sldMk cId="25671271" sldId="274"/>
            <ac:spMk id="105" creationId="{30DEB818-10BA-4703-9577-2A61AD3C1016}"/>
          </ac:spMkLst>
        </pc:spChg>
        <pc:spChg chg="add del mod replST">
          <ac:chgData name="Martin Locock" userId="e15b0232-237d-4436-a587-677fdd88485c" providerId="ADAL" clId="{373BDD86-2439-4CBF-923C-2C8EC03CB6D6}" dt="2024-01-03T13:11:16.462" v="9373"/>
          <ac:spMkLst>
            <pc:docMk/>
            <pc:sldMk cId="25671271" sldId="274"/>
            <ac:spMk id="106" creationId="{AED4B884-EB19-45E5-91EA-4393886635C4}"/>
          </ac:spMkLst>
        </pc:spChg>
        <pc:spChg chg="add del mod replST">
          <ac:chgData name="Martin Locock" userId="e15b0232-237d-4436-a587-677fdd88485c" providerId="ADAL" clId="{373BDD86-2439-4CBF-923C-2C8EC03CB6D6}" dt="2024-01-03T13:11:16.464" v="9374"/>
          <ac:spMkLst>
            <pc:docMk/>
            <pc:sldMk cId="25671271" sldId="274"/>
            <ac:spMk id="107" creationId="{33A88FFA-3C3B-42AE-9F3D-D64659FA624D}"/>
          </ac:spMkLst>
        </pc:spChg>
        <pc:spChg chg="add del mod replST">
          <ac:chgData name="Martin Locock" userId="e15b0232-237d-4436-a587-677fdd88485c" providerId="ADAL" clId="{373BDD86-2439-4CBF-923C-2C8EC03CB6D6}" dt="2024-01-03T13:11:16.465" v="9375"/>
          <ac:spMkLst>
            <pc:docMk/>
            <pc:sldMk cId="25671271" sldId="274"/>
            <ac:spMk id="108" creationId="{C714F5FE-6387-4549-8712-3F4CE54833E3}"/>
          </ac:spMkLst>
        </pc:spChg>
        <pc:spChg chg="add del mod replST">
          <ac:chgData name="Martin Locock" userId="e15b0232-237d-4436-a587-677fdd88485c" providerId="ADAL" clId="{373BDD86-2439-4CBF-923C-2C8EC03CB6D6}" dt="2024-01-03T13:11:16.466" v="9376"/>
          <ac:spMkLst>
            <pc:docMk/>
            <pc:sldMk cId="25671271" sldId="274"/>
            <ac:spMk id="109" creationId="{1B92107D-E04E-432F-BE1E-1CB73CE7DC12}"/>
          </ac:spMkLst>
        </pc:spChg>
        <pc:spChg chg="add del mod replST">
          <ac:chgData name="Martin Locock" userId="e15b0232-237d-4436-a587-677fdd88485c" providerId="ADAL" clId="{373BDD86-2439-4CBF-923C-2C8EC03CB6D6}" dt="2024-01-03T13:11:16.467" v="9377"/>
          <ac:spMkLst>
            <pc:docMk/>
            <pc:sldMk cId="25671271" sldId="274"/>
            <ac:spMk id="110" creationId="{5D336891-21C8-4C70-B65D-BEFD704A3071}"/>
          </ac:spMkLst>
        </pc:spChg>
        <pc:spChg chg="add del mod replST">
          <ac:chgData name="Martin Locock" userId="e15b0232-237d-4436-a587-677fdd88485c" providerId="ADAL" clId="{373BDD86-2439-4CBF-923C-2C8EC03CB6D6}" dt="2024-01-03T13:11:16.468" v="9378"/>
          <ac:spMkLst>
            <pc:docMk/>
            <pc:sldMk cId="25671271" sldId="274"/>
            <ac:spMk id="111" creationId="{EEB882F8-81B8-4FC4-A81A-7A858C5096B6}"/>
          </ac:spMkLst>
        </pc:spChg>
        <pc:spChg chg="add del mod replST">
          <ac:chgData name="Martin Locock" userId="e15b0232-237d-4436-a587-677fdd88485c" providerId="ADAL" clId="{373BDD86-2439-4CBF-923C-2C8EC03CB6D6}" dt="2024-01-03T13:11:16.469" v="9379"/>
          <ac:spMkLst>
            <pc:docMk/>
            <pc:sldMk cId="25671271" sldId="274"/>
            <ac:spMk id="112" creationId="{7CFF5EA8-D3D0-4ACA-AE14-6EB16DC113D6}"/>
          </ac:spMkLst>
        </pc:spChg>
        <pc:spChg chg="add del mod replST">
          <ac:chgData name="Martin Locock" userId="e15b0232-237d-4436-a587-677fdd88485c" providerId="ADAL" clId="{373BDD86-2439-4CBF-923C-2C8EC03CB6D6}" dt="2024-01-03T13:11:16.470" v="9380"/>
          <ac:spMkLst>
            <pc:docMk/>
            <pc:sldMk cId="25671271" sldId="274"/>
            <ac:spMk id="113" creationId="{2CC59042-CC3B-456F-B0F0-4A8D0D4E294C}"/>
          </ac:spMkLst>
        </pc:spChg>
        <pc:spChg chg="add del mod replST">
          <ac:chgData name="Martin Locock" userId="e15b0232-237d-4436-a587-677fdd88485c" providerId="ADAL" clId="{373BDD86-2439-4CBF-923C-2C8EC03CB6D6}" dt="2024-01-03T13:11:16.471" v="9381"/>
          <ac:spMkLst>
            <pc:docMk/>
            <pc:sldMk cId="25671271" sldId="274"/>
            <ac:spMk id="114" creationId="{0DB3B1CC-8D84-4281-AD14-1B7E7CFF13C3}"/>
          </ac:spMkLst>
        </pc:spChg>
        <pc:spChg chg="add del mod replST">
          <ac:chgData name="Martin Locock" userId="e15b0232-237d-4436-a587-677fdd88485c" providerId="ADAL" clId="{373BDD86-2439-4CBF-923C-2C8EC03CB6D6}" dt="2024-01-03T13:11:16.472" v="9382"/>
          <ac:spMkLst>
            <pc:docMk/>
            <pc:sldMk cId="25671271" sldId="274"/>
            <ac:spMk id="115" creationId="{AF89F75D-BC7C-4986-A0C3-F5CD39CE5159}"/>
          </ac:spMkLst>
        </pc:spChg>
        <pc:spChg chg="add del mod replST">
          <ac:chgData name="Martin Locock" userId="e15b0232-237d-4436-a587-677fdd88485c" providerId="ADAL" clId="{373BDD86-2439-4CBF-923C-2C8EC03CB6D6}" dt="2024-01-03T13:11:16.473" v="9383"/>
          <ac:spMkLst>
            <pc:docMk/>
            <pc:sldMk cId="25671271" sldId="274"/>
            <ac:spMk id="116" creationId="{A441FFA8-3048-4BA6-AB52-E4E7649D997C}"/>
          </ac:spMkLst>
        </pc:spChg>
        <pc:spChg chg="add del mod replST">
          <ac:chgData name="Martin Locock" userId="e15b0232-237d-4436-a587-677fdd88485c" providerId="ADAL" clId="{373BDD86-2439-4CBF-923C-2C8EC03CB6D6}" dt="2024-01-03T13:11:16.474" v="9384"/>
          <ac:spMkLst>
            <pc:docMk/>
            <pc:sldMk cId="25671271" sldId="274"/>
            <ac:spMk id="117" creationId="{A7635745-F57E-44D5-A978-BB94E96506CE}"/>
          </ac:spMkLst>
        </pc:spChg>
        <pc:spChg chg="add del mod replST">
          <ac:chgData name="Martin Locock" userId="e15b0232-237d-4436-a587-677fdd88485c" providerId="ADAL" clId="{373BDD86-2439-4CBF-923C-2C8EC03CB6D6}" dt="2024-01-03T13:11:16.475" v="9385"/>
          <ac:spMkLst>
            <pc:docMk/>
            <pc:sldMk cId="25671271" sldId="274"/>
            <ac:spMk id="118" creationId="{68902EF6-2303-40E5-8492-A7F66CF669E9}"/>
          </ac:spMkLst>
        </pc:spChg>
        <pc:spChg chg="add del mod replST">
          <ac:chgData name="Martin Locock" userId="e15b0232-237d-4436-a587-677fdd88485c" providerId="ADAL" clId="{373BDD86-2439-4CBF-923C-2C8EC03CB6D6}" dt="2024-01-03T13:11:16.476" v="9386"/>
          <ac:spMkLst>
            <pc:docMk/>
            <pc:sldMk cId="25671271" sldId="274"/>
            <ac:spMk id="119" creationId="{889FE9D6-4B1D-4CE7-A4B7-CE05DF8AE781}"/>
          </ac:spMkLst>
        </pc:spChg>
        <pc:spChg chg="add del mod replST">
          <ac:chgData name="Martin Locock" userId="e15b0232-237d-4436-a587-677fdd88485c" providerId="ADAL" clId="{373BDD86-2439-4CBF-923C-2C8EC03CB6D6}" dt="2024-01-03T13:11:16.477" v="9387"/>
          <ac:spMkLst>
            <pc:docMk/>
            <pc:sldMk cId="25671271" sldId="274"/>
            <ac:spMk id="120" creationId="{72CBB032-93A6-4985-91AD-B5A0AD85CB4A}"/>
          </ac:spMkLst>
        </pc:spChg>
        <pc:spChg chg="add del mod replST">
          <ac:chgData name="Martin Locock" userId="e15b0232-237d-4436-a587-677fdd88485c" providerId="ADAL" clId="{373BDD86-2439-4CBF-923C-2C8EC03CB6D6}" dt="2024-01-03T13:11:16.477" v="9388"/>
          <ac:spMkLst>
            <pc:docMk/>
            <pc:sldMk cId="25671271" sldId="274"/>
            <ac:spMk id="121" creationId="{E2710F05-1407-4DE9-A2E4-277B7FAD7827}"/>
          </ac:spMkLst>
        </pc:spChg>
        <pc:spChg chg="add del mod replST">
          <ac:chgData name="Martin Locock" userId="e15b0232-237d-4436-a587-677fdd88485c" providerId="ADAL" clId="{373BDD86-2439-4CBF-923C-2C8EC03CB6D6}" dt="2024-01-03T13:11:16.477" v="9389"/>
          <ac:spMkLst>
            <pc:docMk/>
            <pc:sldMk cId="25671271" sldId="274"/>
            <ac:spMk id="122" creationId="{05AD3AEA-A637-4A21-9962-24ED7125092F}"/>
          </ac:spMkLst>
        </pc:spChg>
        <pc:spChg chg="add del mod replST">
          <ac:chgData name="Martin Locock" userId="e15b0232-237d-4436-a587-677fdd88485c" providerId="ADAL" clId="{373BDD86-2439-4CBF-923C-2C8EC03CB6D6}" dt="2024-01-03T13:11:16.477" v="9390"/>
          <ac:spMkLst>
            <pc:docMk/>
            <pc:sldMk cId="25671271" sldId="274"/>
            <ac:spMk id="123" creationId="{73549E16-6A2A-440B-891E-ADB01666B320}"/>
          </ac:spMkLst>
        </pc:spChg>
        <pc:spChg chg="add del mod replST">
          <ac:chgData name="Martin Locock" userId="e15b0232-237d-4436-a587-677fdd88485c" providerId="ADAL" clId="{373BDD86-2439-4CBF-923C-2C8EC03CB6D6}" dt="2024-01-03T13:11:16.477" v="9391"/>
          <ac:spMkLst>
            <pc:docMk/>
            <pc:sldMk cId="25671271" sldId="274"/>
            <ac:spMk id="124" creationId="{ED2DBE95-47C4-4E77-A62A-1603817DCB0D}"/>
          </ac:spMkLst>
        </pc:spChg>
        <pc:spChg chg="add del mod replST">
          <ac:chgData name="Martin Locock" userId="e15b0232-237d-4436-a587-677fdd88485c" providerId="ADAL" clId="{373BDD86-2439-4CBF-923C-2C8EC03CB6D6}" dt="2024-01-03T13:11:16.477" v="9392"/>
          <ac:spMkLst>
            <pc:docMk/>
            <pc:sldMk cId="25671271" sldId="274"/>
            <ac:spMk id="125" creationId="{B26F67BE-B658-473E-AFD9-9D11C3504211}"/>
          </ac:spMkLst>
        </pc:spChg>
        <pc:spChg chg="add del mod replST">
          <ac:chgData name="Martin Locock" userId="e15b0232-237d-4436-a587-677fdd88485c" providerId="ADAL" clId="{373BDD86-2439-4CBF-923C-2C8EC03CB6D6}" dt="2024-01-03T13:11:16.477" v="9393"/>
          <ac:spMkLst>
            <pc:docMk/>
            <pc:sldMk cId="25671271" sldId="274"/>
            <ac:spMk id="126" creationId="{36550C99-605E-4E89-BAEE-99C6556EE52A}"/>
          </ac:spMkLst>
        </pc:spChg>
        <pc:spChg chg="add del mod replST">
          <ac:chgData name="Martin Locock" userId="e15b0232-237d-4436-a587-677fdd88485c" providerId="ADAL" clId="{373BDD86-2439-4CBF-923C-2C8EC03CB6D6}" dt="2024-01-03T13:11:16.477" v="9394"/>
          <ac:spMkLst>
            <pc:docMk/>
            <pc:sldMk cId="25671271" sldId="274"/>
            <ac:spMk id="127" creationId="{0529343B-2A83-40CD-B35D-921BB41EC2BA}"/>
          </ac:spMkLst>
        </pc:spChg>
        <pc:spChg chg="add del mod replST">
          <ac:chgData name="Martin Locock" userId="e15b0232-237d-4436-a587-677fdd88485c" providerId="ADAL" clId="{373BDD86-2439-4CBF-923C-2C8EC03CB6D6}" dt="2024-01-03T13:11:16.477" v="9395"/>
          <ac:spMkLst>
            <pc:docMk/>
            <pc:sldMk cId="25671271" sldId="274"/>
            <ac:spMk id="128" creationId="{D8484B5E-A285-498F-8CBF-B9DC7B6CDACC}"/>
          </ac:spMkLst>
        </pc:spChg>
        <pc:spChg chg="add del mod replST">
          <ac:chgData name="Martin Locock" userId="e15b0232-237d-4436-a587-677fdd88485c" providerId="ADAL" clId="{373BDD86-2439-4CBF-923C-2C8EC03CB6D6}" dt="2024-01-03T13:11:16.477" v="9396"/>
          <ac:spMkLst>
            <pc:docMk/>
            <pc:sldMk cId="25671271" sldId="274"/>
            <ac:spMk id="129" creationId="{F3892B79-38CD-4B95-A4AA-C06C2D2BBAEF}"/>
          </ac:spMkLst>
        </pc:spChg>
        <pc:spChg chg="add del mod replST">
          <ac:chgData name="Martin Locock" userId="e15b0232-237d-4436-a587-677fdd88485c" providerId="ADAL" clId="{373BDD86-2439-4CBF-923C-2C8EC03CB6D6}" dt="2024-01-03T13:11:16.477" v="9397"/>
          <ac:spMkLst>
            <pc:docMk/>
            <pc:sldMk cId="25671271" sldId="274"/>
            <ac:spMk id="130" creationId="{DFAC18E2-912F-4AE9-9B48-B4AACA42EC7E}"/>
          </ac:spMkLst>
        </pc:spChg>
        <pc:spChg chg="add del mod replST">
          <ac:chgData name="Martin Locock" userId="e15b0232-237d-4436-a587-677fdd88485c" providerId="ADAL" clId="{373BDD86-2439-4CBF-923C-2C8EC03CB6D6}" dt="2024-01-03T13:11:16.477" v="9398"/>
          <ac:spMkLst>
            <pc:docMk/>
            <pc:sldMk cId="25671271" sldId="274"/>
            <ac:spMk id="131" creationId="{C2DDE9F3-5949-46A8-AF4A-1E6D713D4EA7}"/>
          </ac:spMkLst>
        </pc:spChg>
        <pc:spChg chg="add del mod replST">
          <ac:chgData name="Martin Locock" userId="e15b0232-237d-4436-a587-677fdd88485c" providerId="ADAL" clId="{373BDD86-2439-4CBF-923C-2C8EC03CB6D6}" dt="2024-01-03T13:11:16.477" v="9399"/>
          <ac:spMkLst>
            <pc:docMk/>
            <pc:sldMk cId="25671271" sldId="274"/>
            <ac:spMk id="132" creationId="{27E51934-5FE4-4753-9ACF-EA0DD60A5E72}"/>
          </ac:spMkLst>
        </pc:spChg>
        <pc:spChg chg="add del mod replST">
          <ac:chgData name="Martin Locock" userId="e15b0232-237d-4436-a587-677fdd88485c" providerId="ADAL" clId="{373BDD86-2439-4CBF-923C-2C8EC03CB6D6}" dt="2024-01-03T13:11:16.477" v="9400"/>
          <ac:spMkLst>
            <pc:docMk/>
            <pc:sldMk cId="25671271" sldId="274"/>
            <ac:spMk id="133" creationId="{42B86CBD-B31E-4A82-BFB0-4EA5615E2EAA}"/>
          </ac:spMkLst>
        </pc:spChg>
        <pc:spChg chg="add del mod replST">
          <ac:chgData name="Martin Locock" userId="e15b0232-237d-4436-a587-677fdd88485c" providerId="ADAL" clId="{373BDD86-2439-4CBF-923C-2C8EC03CB6D6}" dt="2024-01-03T13:11:16.477" v="9401"/>
          <ac:spMkLst>
            <pc:docMk/>
            <pc:sldMk cId="25671271" sldId="274"/>
            <ac:spMk id="134" creationId="{7F81CF24-A6B8-4751-B19E-79E624F4C17B}"/>
          </ac:spMkLst>
        </pc:spChg>
        <pc:spChg chg="add del mod replST">
          <ac:chgData name="Martin Locock" userId="e15b0232-237d-4436-a587-677fdd88485c" providerId="ADAL" clId="{373BDD86-2439-4CBF-923C-2C8EC03CB6D6}" dt="2024-01-03T13:11:16.477" v="9402"/>
          <ac:spMkLst>
            <pc:docMk/>
            <pc:sldMk cId="25671271" sldId="274"/>
            <ac:spMk id="135" creationId="{DF9C83D4-B0D3-4357-A3B8-9268D4BC727D}"/>
          </ac:spMkLst>
        </pc:spChg>
        <pc:spChg chg="add del mod replST">
          <ac:chgData name="Martin Locock" userId="e15b0232-237d-4436-a587-677fdd88485c" providerId="ADAL" clId="{373BDD86-2439-4CBF-923C-2C8EC03CB6D6}" dt="2024-01-03T13:11:16.487" v="9403"/>
          <ac:spMkLst>
            <pc:docMk/>
            <pc:sldMk cId="25671271" sldId="274"/>
            <ac:spMk id="136" creationId="{4E26CCBA-2A17-4207-93EF-7AD61DF55529}"/>
          </ac:spMkLst>
        </pc:spChg>
        <pc:spChg chg="add del mod replST">
          <ac:chgData name="Martin Locock" userId="e15b0232-237d-4436-a587-677fdd88485c" providerId="ADAL" clId="{373BDD86-2439-4CBF-923C-2C8EC03CB6D6}" dt="2024-01-03T13:11:16.487" v="9404"/>
          <ac:spMkLst>
            <pc:docMk/>
            <pc:sldMk cId="25671271" sldId="274"/>
            <ac:spMk id="137" creationId="{968F315F-7C02-46BC-ABD4-CF956E925FEF}"/>
          </ac:spMkLst>
        </pc:spChg>
        <pc:spChg chg="add del mod replST">
          <ac:chgData name="Martin Locock" userId="e15b0232-237d-4436-a587-677fdd88485c" providerId="ADAL" clId="{373BDD86-2439-4CBF-923C-2C8EC03CB6D6}" dt="2024-01-03T13:11:16.487" v="9405"/>
          <ac:spMkLst>
            <pc:docMk/>
            <pc:sldMk cId="25671271" sldId="274"/>
            <ac:spMk id="138" creationId="{5FA9140F-2844-464A-AEDD-8CB02D3A76DB}"/>
          </ac:spMkLst>
        </pc:spChg>
        <pc:spChg chg="add del mod replST">
          <ac:chgData name="Martin Locock" userId="e15b0232-237d-4436-a587-677fdd88485c" providerId="ADAL" clId="{373BDD86-2439-4CBF-923C-2C8EC03CB6D6}" dt="2024-01-03T13:11:16.487" v="9406"/>
          <ac:spMkLst>
            <pc:docMk/>
            <pc:sldMk cId="25671271" sldId="274"/>
            <ac:spMk id="139" creationId="{B755A93F-E0FD-4A26-8AD6-AC6A8F990953}"/>
          </ac:spMkLst>
        </pc:spChg>
        <pc:spChg chg="add del mod replST">
          <ac:chgData name="Martin Locock" userId="e15b0232-237d-4436-a587-677fdd88485c" providerId="ADAL" clId="{373BDD86-2439-4CBF-923C-2C8EC03CB6D6}" dt="2024-01-03T13:11:16.487" v="9407"/>
          <ac:spMkLst>
            <pc:docMk/>
            <pc:sldMk cId="25671271" sldId="274"/>
            <ac:spMk id="140" creationId="{8254661C-50E0-40CA-BDA3-AB34AAC6A9BA}"/>
          </ac:spMkLst>
        </pc:spChg>
        <pc:spChg chg="add del mod replST">
          <ac:chgData name="Martin Locock" userId="e15b0232-237d-4436-a587-677fdd88485c" providerId="ADAL" clId="{373BDD86-2439-4CBF-923C-2C8EC03CB6D6}" dt="2024-01-03T13:11:16.487" v="9408"/>
          <ac:spMkLst>
            <pc:docMk/>
            <pc:sldMk cId="25671271" sldId="274"/>
            <ac:spMk id="141" creationId="{3F54454A-77B0-4BA6-8329-76BDA83FA38D}"/>
          </ac:spMkLst>
        </pc:spChg>
        <pc:spChg chg="add del mod replST">
          <ac:chgData name="Martin Locock" userId="e15b0232-237d-4436-a587-677fdd88485c" providerId="ADAL" clId="{373BDD86-2439-4CBF-923C-2C8EC03CB6D6}" dt="2024-01-03T13:11:16.487" v="9409"/>
          <ac:spMkLst>
            <pc:docMk/>
            <pc:sldMk cId="25671271" sldId="274"/>
            <ac:spMk id="142" creationId="{03C01241-EFB9-4F1E-B3A8-6CA7E916EBC8}"/>
          </ac:spMkLst>
        </pc:spChg>
        <pc:spChg chg="add del mod replST">
          <ac:chgData name="Martin Locock" userId="e15b0232-237d-4436-a587-677fdd88485c" providerId="ADAL" clId="{373BDD86-2439-4CBF-923C-2C8EC03CB6D6}" dt="2024-01-03T13:11:16.487" v="9410"/>
          <ac:spMkLst>
            <pc:docMk/>
            <pc:sldMk cId="25671271" sldId="274"/>
            <ac:spMk id="143" creationId="{28821D65-D110-4510-A1D8-539EC953AC9C}"/>
          </ac:spMkLst>
        </pc:spChg>
        <pc:spChg chg="add del mod replST">
          <ac:chgData name="Martin Locock" userId="e15b0232-237d-4436-a587-677fdd88485c" providerId="ADAL" clId="{373BDD86-2439-4CBF-923C-2C8EC03CB6D6}" dt="2024-01-03T13:11:16.492" v="9411"/>
          <ac:spMkLst>
            <pc:docMk/>
            <pc:sldMk cId="25671271" sldId="274"/>
            <ac:spMk id="144" creationId="{3B00FA63-DCE1-4ACD-B535-D4C4DED5D243}"/>
          </ac:spMkLst>
        </pc:spChg>
        <pc:spChg chg="add del mod replST">
          <ac:chgData name="Martin Locock" userId="e15b0232-237d-4436-a587-677fdd88485c" providerId="ADAL" clId="{373BDD86-2439-4CBF-923C-2C8EC03CB6D6}" dt="2024-01-03T13:11:16.492" v="9412"/>
          <ac:spMkLst>
            <pc:docMk/>
            <pc:sldMk cId="25671271" sldId="274"/>
            <ac:spMk id="145" creationId="{CD5B59A7-E882-451E-A68B-AFFB4275FAE0}"/>
          </ac:spMkLst>
        </pc:spChg>
        <pc:spChg chg="add del mod replST">
          <ac:chgData name="Martin Locock" userId="e15b0232-237d-4436-a587-677fdd88485c" providerId="ADAL" clId="{373BDD86-2439-4CBF-923C-2C8EC03CB6D6}" dt="2024-01-03T13:11:16.492" v="9413"/>
          <ac:spMkLst>
            <pc:docMk/>
            <pc:sldMk cId="25671271" sldId="274"/>
            <ac:spMk id="146" creationId="{1A230200-43DB-40A8-B1BB-1274170DE491}"/>
          </ac:spMkLst>
        </pc:spChg>
        <pc:spChg chg="add del mod replST">
          <ac:chgData name="Martin Locock" userId="e15b0232-237d-4436-a587-677fdd88485c" providerId="ADAL" clId="{373BDD86-2439-4CBF-923C-2C8EC03CB6D6}" dt="2024-01-03T13:11:16.492" v="9414"/>
          <ac:spMkLst>
            <pc:docMk/>
            <pc:sldMk cId="25671271" sldId="274"/>
            <ac:spMk id="147" creationId="{77AC5089-985F-4835-98DE-0BE993C8AC36}"/>
          </ac:spMkLst>
        </pc:spChg>
        <pc:spChg chg="add del mod replST">
          <ac:chgData name="Martin Locock" userId="e15b0232-237d-4436-a587-677fdd88485c" providerId="ADAL" clId="{373BDD86-2439-4CBF-923C-2C8EC03CB6D6}" dt="2024-01-03T13:11:16.492" v="9415"/>
          <ac:spMkLst>
            <pc:docMk/>
            <pc:sldMk cId="25671271" sldId="274"/>
            <ac:spMk id="148" creationId="{680DB8C2-1016-491E-9396-53DF41F81BA1}"/>
          </ac:spMkLst>
        </pc:spChg>
        <pc:spChg chg="add del mod replST">
          <ac:chgData name="Martin Locock" userId="e15b0232-237d-4436-a587-677fdd88485c" providerId="ADAL" clId="{373BDD86-2439-4CBF-923C-2C8EC03CB6D6}" dt="2024-01-03T13:11:16.492" v="9416"/>
          <ac:spMkLst>
            <pc:docMk/>
            <pc:sldMk cId="25671271" sldId="274"/>
            <ac:spMk id="149" creationId="{4A4B4DAA-EEC9-4998-9ECE-5A4BF780BB43}"/>
          </ac:spMkLst>
        </pc:spChg>
        <pc:spChg chg="add del mod replST">
          <ac:chgData name="Martin Locock" userId="e15b0232-237d-4436-a587-677fdd88485c" providerId="ADAL" clId="{373BDD86-2439-4CBF-923C-2C8EC03CB6D6}" dt="2024-01-03T13:11:16.497" v="9417"/>
          <ac:spMkLst>
            <pc:docMk/>
            <pc:sldMk cId="25671271" sldId="274"/>
            <ac:spMk id="150" creationId="{289B2B06-04FF-4DDD-BFE7-8B15C6DAA5DD}"/>
          </ac:spMkLst>
        </pc:spChg>
        <pc:spChg chg="add del mod replST">
          <ac:chgData name="Martin Locock" userId="e15b0232-237d-4436-a587-677fdd88485c" providerId="ADAL" clId="{373BDD86-2439-4CBF-923C-2C8EC03CB6D6}" dt="2024-01-03T13:11:16.497" v="9418"/>
          <ac:spMkLst>
            <pc:docMk/>
            <pc:sldMk cId="25671271" sldId="274"/>
            <ac:spMk id="151" creationId="{DD284E7C-B285-429B-9D3A-9DE49335F6BB}"/>
          </ac:spMkLst>
        </pc:spChg>
        <pc:spChg chg="add del mod replST">
          <ac:chgData name="Martin Locock" userId="e15b0232-237d-4436-a587-677fdd88485c" providerId="ADAL" clId="{373BDD86-2439-4CBF-923C-2C8EC03CB6D6}" dt="2024-01-03T13:11:16.497" v="9419"/>
          <ac:spMkLst>
            <pc:docMk/>
            <pc:sldMk cId="25671271" sldId="274"/>
            <ac:spMk id="152" creationId="{207E4404-265D-490B-ACF7-9FFAB20D45EE}"/>
          </ac:spMkLst>
        </pc:spChg>
        <pc:spChg chg="add del mod replST">
          <ac:chgData name="Martin Locock" userId="e15b0232-237d-4436-a587-677fdd88485c" providerId="ADAL" clId="{373BDD86-2439-4CBF-923C-2C8EC03CB6D6}" dt="2024-01-03T13:11:16.497" v="9420"/>
          <ac:spMkLst>
            <pc:docMk/>
            <pc:sldMk cId="25671271" sldId="274"/>
            <ac:spMk id="153" creationId="{0D3F9D34-32D3-4AF6-ADC3-F7E25FB9798B}"/>
          </ac:spMkLst>
        </pc:spChg>
        <pc:spChg chg="add del mod replST">
          <ac:chgData name="Martin Locock" userId="e15b0232-237d-4436-a587-677fdd88485c" providerId="ADAL" clId="{373BDD86-2439-4CBF-923C-2C8EC03CB6D6}" dt="2024-01-03T13:11:16.497" v="9421"/>
          <ac:spMkLst>
            <pc:docMk/>
            <pc:sldMk cId="25671271" sldId="274"/>
            <ac:spMk id="154" creationId="{78883F35-DE56-4E17-83EB-44602D701CB0}"/>
          </ac:spMkLst>
        </pc:spChg>
        <pc:spChg chg="add del mod replST">
          <ac:chgData name="Martin Locock" userId="e15b0232-237d-4436-a587-677fdd88485c" providerId="ADAL" clId="{373BDD86-2439-4CBF-923C-2C8EC03CB6D6}" dt="2024-01-03T13:11:16.497" v="9422"/>
          <ac:spMkLst>
            <pc:docMk/>
            <pc:sldMk cId="25671271" sldId="274"/>
            <ac:spMk id="155" creationId="{B3F90358-38B5-499B-999F-5C553D5B8168}"/>
          </ac:spMkLst>
        </pc:spChg>
        <pc:spChg chg="add del mod replST">
          <ac:chgData name="Martin Locock" userId="e15b0232-237d-4436-a587-677fdd88485c" providerId="ADAL" clId="{373BDD86-2439-4CBF-923C-2C8EC03CB6D6}" dt="2024-01-03T13:11:16.497" v="9423"/>
          <ac:spMkLst>
            <pc:docMk/>
            <pc:sldMk cId="25671271" sldId="274"/>
            <ac:spMk id="156" creationId="{4E0B94CC-11DE-4818-AF74-DF69F72DEBEF}"/>
          </ac:spMkLst>
        </pc:spChg>
        <pc:spChg chg="add del mod replST">
          <ac:chgData name="Martin Locock" userId="e15b0232-237d-4436-a587-677fdd88485c" providerId="ADAL" clId="{373BDD86-2439-4CBF-923C-2C8EC03CB6D6}" dt="2024-01-03T13:11:16.497" v="9424"/>
          <ac:spMkLst>
            <pc:docMk/>
            <pc:sldMk cId="25671271" sldId="274"/>
            <ac:spMk id="157" creationId="{DF46CBC6-79F2-4017-AD2F-823F48686DD9}"/>
          </ac:spMkLst>
        </pc:spChg>
        <pc:spChg chg="add del mod replST">
          <ac:chgData name="Martin Locock" userId="e15b0232-237d-4436-a587-677fdd88485c" providerId="ADAL" clId="{373BDD86-2439-4CBF-923C-2C8EC03CB6D6}" dt="2024-01-03T13:11:16.502" v="9425"/>
          <ac:spMkLst>
            <pc:docMk/>
            <pc:sldMk cId="25671271" sldId="274"/>
            <ac:spMk id="158" creationId="{3B133420-2BE5-4B36-9CB5-AE92C02F0BAF}"/>
          </ac:spMkLst>
        </pc:spChg>
        <pc:spChg chg="add del mod replST">
          <ac:chgData name="Martin Locock" userId="e15b0232-237d-4436-a587-677fdd88485c" providerId="ADAL" clId="{373BDD86-2439-4CBF-923C-2C8EC03CB6D6}" dt="2024-01-03T13:11:16.502" v="9426"/>
          <ac:spMkLst>
            <pc:docMk/>
            <pc:sldMk cId="25671271" sldId="274"/>
            <ac:spMk id="159" creationId="{E24330DF-7B0E-4099-8696-C69AF7E8EFC2}"/>
          </ac:spMkLst>
        </pc:spChg>
        <pc:spChg chg="add del mod replST">
          <ac:chgData name="Martin Locock" userId="e15b0232-237d-4436-a587-677fdd88485c" providerId="ADAL" clId="{373BDD86-2439-4CBF-923C-2C8EC03CB6D6}" dt="2024-01-03T13:11:16.502" v="9427"/>
          <ac:spMkLst>
            <pc:docMk/>
            <pc:sldMk cId="25671271" sldId="274"/>
            <ac:spMk id="160" creationId="{FB837801-E3C0-4FBE-B1AF-C8442C881B99}"/>
          </ac:spMkLst>
        </pc:spChg>
        <pc:spChg chg="add del mod replST">
          <ac:chgData name="Martin Locock" userId="e15b0232-237d-4436-a587-677fdd88485c" providerId="ADAL" clId="{373BDD86-2439-4CBF-923C-2C8EC03CB6D6}" dt="2024-01-03T13:11:16.502" v="9428"/>
          <ac:spMkLst>
            <pc:docMk/>
            <pc:sldMk cId="25671271" sldId="274"/>
            <ac:spMk id="161" creationId="{1AB8D425-0B93-485F-B21D-BB5EE380D4C6}"/>
          </ac:spMkLst>
        </pc:spChg>
        <pc:spChg chg="add del mod replST">
          <ac:chgData name="Martin Locock" userId="e15b0232-237d-4436-a587-677fdd88485c" providerId="ADAL" clId="{373BDD86-2439-4CBF-923C-2C8EC03CB6D6}" dt="2024-01-03T13:11:16.502" v="9429"/>
          <ac:spMkLst>
            <pc:docMk/>
            <pc:sldMk cId="25671271" sldId="274"/>
            <ac:spMk id="162" creationId="{7105AEA0-5552-4EBC-9549-1106BF9A5D5A}"/>
          </ac:spMkLst>
        </pc:spChg>
        <pc:spChg chg="add del mod replST">
          <ac:chgData name="Martin Locock" userId="e15b0232-237d-4436-a587-677fdd88485c" providerId="ADAL" clId="{373BDD86-2439-4CBF-923C-2C8EC03CB6D6}" dt="2024-01-03T13:11:16.502" v="9430"/>
          <ac:spMkLst>
            <pc:docMk/>
            <pc:sldMk cId="25671271" sldId="274"/>
            <ac:spMk id="163" creationId="{AA5B9638-F515-4211-B2C4-68C6AD97FC46}"/>
          </ac:spMkLst>
        </pc:spChg>
        <pc:spChg chg="add del mod replST">
          <ac:chgData name="Martin Locock" userId="e15b0232-237d-4436-a587-677fdd88485c" providerId="ADAL" clId="{373BDD86-2439-4CBF-923C-2C8EC03CB6D6}" dt="2024-01-03T13:11:16.502" v="9431"/>
          <ac:spMkLst>
            <pc:docMk/>
            <pc:sldMk cId="25671271" sldId="274"/>
            <ac:spMk id="164" creationId="{DDBD8CB0-7CF0-451C-97D7-A53A131CC580}"/>
          </ac:spMkLst>
        </pc:spChg>
        <pc:spChg chg="add del mod replST">
          <ac:chgData name="Martin Locock" userId="e15b0232-237d-4436-a587-677fdd88485c" providerId="ADAL" clId="{373BDD86-2439-4CBF-923C-2C8EC03CB6D6}" dt="2024-01-03T13:11:16.502" v="9432"/>
          <ac:spMkLst>
            <pc:docMk/>
            <pc:sldMk cId="25671271" sldId="274"/>
            <ac:spMk id="165" creationId="{4CED420A-03B8-411C-B641-11CEE1B8F043}"/>
          </ac:spMkLst>
        </pc:spChg>
        <pc:spChg chg="add del mod replST">
          <ac:chgData name="Martin Locock" userId="e15b0232-237d-4436-a587-677fdd88485c" providerId="ADAL" clId="{373BDD86-2439-4CBF-923C-2C8EC03CB6D6}" dt="2024-01-03T13:11:16.507" v="9433"/>
          <ac:spMkLst>
            <pc:docMk/>
            <pc:sldMk cId="25671271" sldId="274"/>
            <ac:spMk id="166" creationId="{D7283B02-05FF-4185-A56A-C7821D27CD89}"/>
          </ac:spMkLst>
        </pc:spChg>
        <pc:spChg chg="add del mod replST">
          <ac:chgData name="Martin Locock" userId="e15b0232-237d-4436-a587-677fdd88485c" providerId="ADAL" clId="{373BDD86-2439-4CBF-923C-2C8EC03CB6D6}" dt="2024-01-03T13:11:16.507" v="9434"/>
          <ac:spMkLst>
            <pc:docMk/>
            <pc:sldMk cId="25671271" sldId="274"/>
            <ac:spMk id="167" creationId="{E37607BE-490E-43F5-8939-461975430B75}"/>
          </ac:spMkLst>
        </pc:spChg>
        <pc:spChg chg="add del mod replST">
          <ac:chgData name="Martin Locock" userId="e15b0232-237d-4436-a587-677fdd88485c" providerId="ADAL" clId="{373BDD86-2439-4CBF-923C-2C8EC03CB6D6}" dt="2024-01-03T13:11:16.507" v="9435"/>
          <ac:spMkLst>
            <pc:docMk/>
            <pc:sldMk cId="25671271" sldId="274"/>
            <ac:spMk id="168" creationId="{6EDB7B4B-1160-4079-BACB-FE570996FED3}"/>
          </ac:spMkLst>
        </pc:spChg>
        <pc:spChg chg="add del mod replST">
          <ac:chgData name="Martin Locock" userId="e15b0232-237d-4436-a587-677fdd88485c" providerId="ADAL" clId="{373BDD86-2439-4CBF-923C-2C8EC03CB6D6}" dt="2024-01-03T13:11:16.507" v="9436"/>
          <ac:spMkLst>
            <pc:docMk/>
            <pc:sldMk cId="25671271" sldId="274"/>
            <ac:spMk id="169" creationId="{72BB9997-158B-4233-BD03-69CC410B0618}"/>
          </ac:spMkLst>
        </pc:spChg>
        <pc:spChg chg="add del mod replST">
          <ac:chgData name="Martin Locock" userId="e15b0232-237d-4436-a587-677fdd88485c" providerId="ADAL" clId="{373BDD86-2439-4CBF-923C-2C8EC03CB6D6}" dt="2024-01-03T13:11:16.507" v="9437"/>
          <ac:spMkLst>
            <pc:docMk/>
            <pc:sldMk cId="25671271" sldId="274"/>
            <ac:spMk id="170" creationId="{E1B79E0E-5520-461A-B760-E27FBEC899BB}"/>
          </ac:spMkLst>
        </pc:spChg>
        <pc:spChg chg="add del mod replST">
          <ac:chgData name="Martin Locock" userId="e15b0232-237d-4436-a587-677fdd88485c" providerId="ADAL" clId="{373BDD86-2439-4CBF-923C-2C8EC03CB6D6}" dt="2024-01-03T13:11:16.507" v="9438"/>
          <ac:spMkLst>
            <pc:docMk/>
            <pc:sldMk cId="25671271" sldId="274"/>
            <ac:spMk id="171" creationId="{B5F76963-4DD3-4168-AD8B-CF151C1749B0}"/>
          </ac:spMkLst>
        </pc:spChg>
        <pc:spChg chg="add del mod replST">
          <ac:chgData name="Martin Locock" userId="e15b0232-237d-4436-a587-677fdd88485c" providerId="ADAL" clId="{373BDD86-2439-4CBF-923C-2C8EC03CB6D6}" dt="2024-01-03T13:11:16.507" v="9439"/>
          <ac:spMkLst>
            <pc:docMk/>
            <pc:sldMk cId="25671271" sldId="274"/>
            <ac:spMk id="172" creationId="{93950A99-3F8F-41D9-8F3E-57FE03E0A1D8}"/>
          </ac:spMkLst>
        </pc:spChg>
        <pc:spChg chg="add del mod replST">
          <ac:chgData name="Martin Locock" userId="e15b0232-237d-4436-a587-677fdd88485c" providerId="ADAL" clId="{373BDD86-2439-4CBF-923C-2C8EC03CB6D6}" dt="2024-01-03T13:11:16.507" v="9440"/>
          <ac:spMkLst>
            <pc:docMk/>
            <pc:sldMk cId="25671271" sldId="274"/>
            <ac:spMk id="173" creationId="{B93848D7-5FD9-4ABC-A7CD-C0E08945A878}"/>
          </ac:spMkLst>
        </pc:spChg>
        <pc:spChg chg="add del mod replST">
          <ac:chgData name="Martin Locock" userId="e15b0232-237d-4436-a587-677fdd88485c" providerId="ADAL" clId="{373BDD86-2439-4CBF-923C-2C8EC03CB6D6}" dt="2024-01-03T13:11:16.507" v="9441"/>
          <ac:spMkLst>
            <pc:docMk/>
            <pc:sldMk cId="25671271" sldId="274"/>
            <ac:spMk id="174" creationId="{2D9460D5-7534-42E8-9E4D-60A451310401}"/>
          </ac:spMkLst>
        </pc:spChg>
        <pc:spChg chg="add del mod replST">
          <ac:chgData name="Martin Locock" userId="e15b0232-237d-4436-a587-677fdd88485c" providerId="ADAL" clId="{373BDD86-2439-4CBF-923C-2C8EC03CB6D6}" dt="2024-01-03T13:11:16.507" v="9442"/>
          <ac:spMkLst>
            <pc:docMk/>
            <pc:sldMk cId="25671271" sldId="274"/>
            <ac:spMk id="175" creationId="{87A39D83-5757-472B-A08B-68D93F8D55C4}"/>
          </ac:spMkLst>
        </pc:spChg>
        <pc:spChg chg="add del mod replST">
          <ac:chgData name="Martin Locock" userId="e15b0232-237d-4436-a587-677fdd88485c" providerId="ADAL" clId="{373BDD86-2439-4CBF-923C-2C8EC03CB6D6}" dt="2024-01-03T13:11:16.507" v="9443"/>
          <ac:spMkLst>
            <pc:docMk/>
            <pc:sldMk cId="25671271" sldId="274"/>
            <ac:spMk id="176" creationId="{527EE575-DDD5-4B58-8CB9-A5A4E9A17E6F}"/>
          </ac:spMkLst>
        </pc:spChg>
        <pc:spChg chg="add del mod replST">
          <ac:chgData name="Martin Locock" userId="e15b0232-237d-4436-a587-677fdd88485c" providerId="ADAL" clId="{373BDD86-2439-4CBF-923C-2C8EC03CB6D6}" dt="2024-01-03T13:11:16.507" v="9444"/>
          <ac:spMkLst>
            <pc:docMk/>
            <pc:sldMk cId="25671271" sldId="274"/>
            <ac:spMk id="177" creationId="{C394F3CB-A1C0-4F94-85D4-FCD5A2C2B4B2}"/>
          </ac:spMkLst>
        </pc:spChg>
        <pc:spChg chg="add del mod replST">
          <ac:chgData name="Martin Locock" userId="e15b0232-237d-4436-a587-677fdd88485c" providerId="ADAL" clId="{373BDD86-2439-4CBF-923C-2C8EC03CB6D6}" dt="2024-01-03T13:11:16.507" v="9445"/>
          <ac:spMkLst>
            <pc:docMk/>
            <pc:sldMk cId="25671271" sldId="274"/>
            <ac:spMk id="178" creationId="{128DBC16-4E16-4AA4-B1DA-0009DD6EE7C2}"/>
          </ac:spMkLst>
        </pc:spChg>
        <pc:spChg chg="add del mod replST">
          <ac:chgData name="Martin Locock" userId="e15b0232-237d-4436-a587-677fdd88485c" providerId="ADAL" clId="{373BDD86-2439-4CBF-923C-2C8EC03CB6D6}" dt="2024-01-03T13:11:16.507" v="9446"/>
          <ac:spMkLst>
            <pc:docMk/>
            <pc:sldMk cId="25671271" sldId="274"/>
            <ac:spMk id="179" creationId="{21691A30-CC54-4A69-8AE2-D5F975B57423}"/>
          </ac:spMkLst>
        </pc:spChg>
        <pc:spChg chg="add del mod replST">
          <ac:chgData name="Martin Locock" userId="e15b0232-237d-4436-a587-677fdd88485c" providerId="ADAL" clId="{373BDD86-2439-4CBF-923C-2C8EC03CB6D6}" dt="2024-01-03T13:11:16.507" v="9447"/>
          <ac:spMkLst>
            <pc:docMk/>
            <pc:sldMk cId="25671271" sldId="274"/>
            <ac:spMk id="180" creationId="{F72914F5-9F22-46DC-836C-3B067E834FEF}"/>
          </ac:spMkLst>
        </pc:spChg>
        <pc:spChg chg="add del mod replST">
          <ac:chgData name="Martin Locock" userId="e15b0232-237d-4436-a587-677fdd88485c" providerId="ADAL" clId="{373BDD86-2439-4CBF-923C-2C8EC03CB6D6}" dt="2024-01-03T13:11:16.507" v="9448"/>
          <ac:spMkLst>
            <pc:docMk/>
            <pc:sldMk cId="25671271" sldId="274"/>
            <ac:spMk id="181" creationId="{7A6E33B2-C1D1-408C-A753-7334AF4C7D47}"/>
          </ac:spMkLst>
        </pc:spChg>
        <pc:spChg chg="add del mod replST">
          <ac:chgData name="Martin Locock" userId="e15b0232-237d-4436-a587-677fdd88485c" providerId="ADAL" clId="{373BDD86-2439-4CBF-923C-2C8EC03CB6D6}" dt="2024-01-03T13:11:16.517" v="9449"/>
          <ac:spMkLst>
            <pc:docMk/>
            <pc:sldMk cId="25671271" sldId="274"/>
            <ac:spMk id="182" creationId="{BFE5A875-29BC-491C-B8BD-21349AFDE1B0}"/>
          </ac:spMkLst>
        </pc:spChg>
        <pc:spChg chg="add del mod replST">
          <ac:chgData name="Martin Locock" userId="e15b0232-237d-4436-a587-677fdd88485c" providerId="ADAL" clId="{373BDD86-2439-4CBF-923C-2C8EC03CB6D6}" dt="2024-01-03T13:11:16.517" v="9450"/>
          <ac:spMkLst>
            <pc:docMk/>
            <pc:sldMk cId="25671271" sldId="274"/>
            <ac:spMk id="183" creationId="{8B07EE8F-6FB2-40DF-A433-F5501FED583A}"/>
          </ac:spMkLst>
        </pc:spChg>
        <pc:spChg chg="add del mod replST">
          <ac:chgData name="Martin Locock" userId="e15b0232-237d-4436-a587-677fdd88485c" providerId="ADAL" clId="{373BDD86-2439-4CBF-923C-2C8EC03CB6D6}" dt="2024-01-03T13:11:16.517" v="9451"/>
          <ac:spMkLst>
            <pc:docMk/>
            <pc:sldMk cId="25671271" sldId="274"/>
            <ac:spMk id="184" creationId="{FA233B4E-40CD-421F-A2CE-3869B20BA3A7}"/>
          </ac:spMkLst>
        </pc:spChg>
        <pc:spChg chg="add del mod replST">
          <ac:chgData name="Martin Locock" userId="e15b0232-237d-4436-a587-677fdd88485c" providerId="ADAL" clId="{373BDD86-2439-4CBF-923C-2C8EC03CB6D6}" dt="2024-01-03T13:11:16.517" v="9452"/>
          <ac:spMkLst>
            <pc:docMk/>
            <pc:sldMk cId="25671271" sldId="274"/>
            <ac:spMk id="185" creationId="{F07665E0-3EC0-4D69-9608-B35D838C9DF2}"/>
          </ac:spMkLst>
        </pc:spChg>
        <pc:spChg chg="add del mod replST">
          <ac:chgData name="Martin Locock" userId="e15b0232-237d-4436-a587-677fdd88485c" providerId="ADAL" clId="{373BDD86-2439-4CBF-923C-2C8EC03CB6D6}" dt="2024-01-03T13:11:16.517" v="9453"/>
          <ac:spMkLst>
            <pc:docMk/>
            <pc:sldMk cId="25671271" sldId="274"/>
            <ac:spMk id="186" creationId="{2614BA0A-7EB8-47D2-B992-C2A1A59094F2}"/>
          </ac:spMkLst>
        </pc:spChg>
        <pc:spChg chg="add del mod replST">
          <ac:chgData name="Martin Locock" userId="e15b0232-237d-4436-a587-677fdd88485c" providerId="ADAL" clId="{373BDD86-2439-4CBF-923C-2C8EC03CB6D6}" dt="2024-01-03T13:11:16.517" v="9454"/>
          <ac:spMkLst>
            <pc:docMk/>
            <pc:sldMk cId="25671271" sldId="274"/>
            <ac:spMk id="187" creationId="{979591E0-95A5-42A1-9F02-7F517D258998}"/>
          </ac:spMkLst>
        </pc:spChg>
        <pc:spChg chg="add del mod replST">
          <ac:chgData name="Martin Locock" userId="e15b0232-237d-4436-a587-677fdd88485c" providerId="ADAL" clId="{373BDD86-2439-4CBF-923C-2C8EC03CB6D6}" dt="2024-01-03T13:11:16.517" v="9455"/>
          <ac:spMkLst>
            <pc:docMk/>
            <pc:sldMk cId="25671271" sldId="274"/>
            <ac:spMk id="188" creationId="{5A415744-C948-499B-BFC6-A52CA3DA4661}"/>
          </ac:spMkLst>
        </pc:spChg>
        <pc:spChg chg="add del mod replST">
          <ac:chgData name="Martin Locock" userId="e15b0232-237d-4436-a587-677fdd88485c" providerId="ADAL" clId="{373BDD86-2439-4CBF-923C-2C8EC03CB6D6}" dt="2024-01-03T13:11:16.517" v="9456"/>
          <ac:spMkLst>
            <pc:docMk/>
            <pc:sldMk cId="25671271" sldId="274"/>
            <ac:spMk id="189" creationId="{1FF3540F-47A9-414E-8D19-4770EF1D679E}"/>
          </ac:spMkLst>
        </pc:spChg>
        <pc:spChg chg="add del mod replST">
          <ac:chgData name="Martin Locock" userId="e15b0232-237d-4436-a587-677fdd88485c" providerId="ADAL" clId="{373BDD86-2439-4CBF-923C-2C8EC03CB6D6}" dt="2024-01-03T13:11:16.517" v="9457"/>
          <ac:spMkLst>
            <pc:docMk/>
            <pc:sldMk cId="25671271" sldId="274"/>
            <ac:spMk id="190" creationId="{CC2391C7-A3F0-44AF-B9F3-21DEB657DB5A}"/>
          </ac:spMkLst>
        </pc:spChg>
        <pc:spChg chg="add del mod replST">
          <ac:chgData name="Martin Locock" userId="e15b0232-237d-4436-a587-677fdd88485c" providerId="ADAL" clId="{373BDD86-2439-4CBF-923C-2C8EC03CB6D6}" dt="2024-01-03T13:11:16.517" v="9458"/>
          <ac:spMkLst>
            <pc:docMk/>
            <pc:sldMk cId="25671271" sldId="274"/>
            <ac:spMk id="191" creationId="{1A840109-8EA3-4515-B4B0-8A25822547EB}"/>
          </ac:spMkLst>
        </pc:spChg>
        <pc:spChg chg="add del mod replST">
          <ac:chgData name="Martin Locock" userId="e15b0232-237d-4436-a587-677fdd88485c" providerId="ADAL" clId="{373BDD86-2439-4CBF-923C-2C8EC03CB6D6}" dt="2024-01-03T13:11:16.517" v="9459"/>
          <ac:spMkLst>
            <pc:docMk/>
            <pc:sldMk cId="25671271" sldId="274"/>
            <ac:spMk id="192" creationId="{2DC02601-7C5B-4E3D-A9BF-DD146583ACCE}"/>
          </ac:spMkLst>
        </pc:spChg>
        <pc:spChg chg="add del mod replST">
          <ac:chgData name="Martin Locock" userId="e15b0232-237d-4436-a587-677fdd88485c" providerId="ADAL" clId="{373BDD86-2439-4CBF-923C-2C8EC03CB6D6}" dt="2024-01-03T13:11:16.517" v="9460"/>
          <ac:spMkLst>
            <pc:docMk/>
            <pc:sldMk cId="25671271" sldId="274"/>
            <ac:spMk id="193" creationId="{A4B92979-CFD8-4A00-AC66-DE422785C9B0}"/>
          </ac:spMkLst>
        </pc:spChg>
        <pc:spChg chg="add del mod replST">
          <ac:chgData name="Martin Locock" userId="e15b0232-237d-4436-a587-677fdd88485c" providerId="ADAL" clId="{373BDD86-2439-4CBF-923C-2C8EC03CB6D6}" dt="2024-01-03T13:11:16.527" v="9461"/>
          <ac:spMkLst>
            <pc:docMk/>
            <pc:sldMk cId="25671271" sldId="274"/>
            <ac:spMk id="194" creationId="{73BD4859-7C4C-48D4-91C5-DECB6B5BFBF9}"/>
          </ac:spMkLst>
        </pc:spChg>
        <pc:spChg chg="add del mod replST">
          <ac:chgData name="Martin Locock" userId="e15b0232-237d-4436-a587-677fdd88485c" providerId="ADAL" clId="{373BDD86-2439-4CBF-923C-2C8EC03CB6D6}" dt="2024-01-03T13:11:16.527" v="9462"/>
          <ac:spMkLst>
            <pc:docMk/>
            <pc:sldMk cId="25671271" sldId="274"/>
            <ac:spMk id="195" creationId="{3B3142EB-A795-49F4-B1BA-96EFFC5EE353}"/>
          </ac:spMkLst>
        </pc:spChg>
        <pc:spChg chg="add del mod replST">
          <ac:chgData name="Martin Locock" userId="e15b0232-237d-4436-a587-677fdd88485c" providerId="ADAL" clId="{373BDD86-2439-4CBF-923C-2C8EC03CB6D6}" dt="2024-01-03T13:11:16.527" v="9463"/>
          <ac:spMkLst>
            <pc:docMk/>
            <pc:sldMk cId="25671271" sldId="274"/>
            <ac:spMk id="196" creationId="{683BB600-C98F-45D1-9C45-FECBCFDA1B80}"/>
          </ac:spMkLst>
        </pc:spChg>
        <pc:spChg chg="add del mod replST">
          <ac:chgData name="Martin Locock" userId="e15b0232-237d-4436-a587-677fdd88485c" providerId="ADAL" clId="{373BDD86-2439-4CBF-923C-2C8EC03CB6D6}" dt="2024-01-03T13:11:16.527" v="9464"/>
          <ac:spMkLst>
            <pc:docMk/>
            <pc:sldMk cId="25671271" sldId="274"/>
            <ac:spMk id="197" creationId="{08ED592D-ABE4-4051-AFBC-A4365C451173}"/>
          </ac:spMkLst>
        </pc:spChg>
        <pc:spChg chg="add del mod replST">
          <ac:chgData name="Martin Locock" userId="e15b0232-237d-4436-a587-677fdd88485c" providerId="ADAL" clId="{373BDD86-2439-4CBF-923C-2C8EC03CB6D6}" dt="2024-01-03T13:11:16.527" v="9465"/>
          <ac:spMkLst>
            <pc:docMk/>
            <pc:sldMk cId="25671271" sldId="274"/>
            <ac:spMk id="198" creationId="{B47479D8-5F24-443D-9708-5A2F344CDC19}"/>
          </ac:spMkLst>
        </pc:spChg>
        <pc:spChg chg="add del mod replST">
          <ac:chgData name="Martin Locock" userId="e15b0232-237d-4436-a587-677fdd88485c" providerId="ADAL" clId="{373BDD86-2439-4CBF-923C-2C8EC03CB6D6}" dt="2024-01-03T13:11:16.527" v="9466"/>
          <ac:spMkLst>
            <pc:docMk/>
            <pc:sldMk cId="25671271" sldId="274"/>
            <ac:spMk id="199" creationId="{FF956378-3FBD-4F54-82A7-442E8E9C3081}"/>
          </ac:spMkLst>
        </pc:spChg>
        <pc:spChg chg="add del mod replST">
          <ac:chgData name="Martin Locock" userId="e15b0232-237d-4436-a587-677fdd88485c" providerId="ADAL" clId="{373BDD86-2439-4CBF-923C-2C8EC03CB6D6}" dt="2024-01-03T13:11:16.527" v="9467"/>
          <ac:spMkLst>
            <pc:docMk/>
            <pc:sldMk cId="25671271" sldId="274"/>
            <ac:spMk id="200" creationId="{A23E4246-B27D-47DB-BE48-F4F9D263E88C}"/>
          </ac:spMkLst>
        </pc:spChg>
        <pc:spChg chg="add del mod replST">
          <ac:chgData name="Martin Locock" userId="e15b0232-237d-4436-a587-677fdd88485c" providerId="ADAL" clId="{373BDD86-2439-4CBF-923C-2C8EC03CB6D6}" dt="2024-01-03T13:11:16.527" v="9468"/>
          <ac:spMkLst>
            <pc:docMk/>
            <pc:sldMk cId="25671271" sldId="274"/>
            <ac:spMk id="201" creationId="{9ECAC1E6-241C-4225-843D-046DE8948BD1}"/>
          </ac:spMkLst>
        </pc:spChg>
        <pc:spChg chg="add del mod replST">
          <ac:chgData name="Martin Locock" userId="e15b0232-237d-4436-a587-677fdd88485c" providerId="ADAL" clId="{373BDD86-2439-4CBF-923C-2C8EC03CB6D6}" dt="2024-01-03T13:11:16.527" v="9469"/>
          <ac:spMkLst>
            <pc:docMk/>
            <pc:sldMk cId="25671271" sldId="274"/>
            <ac:spMk id="202" creationId="{C545A5A3-AE11-4301-A7B9-4C1A4B1C58B0}"/>
          </ac:spMkLst>
        </pc:spChg>
        <pc:spChg chg="add del mod replST">
          <ac:chgData name="Martin Locock" userId="e15b0232-237d-4436-a587-677fdd88485c" providerId="ADAL" clId="{373BDD86-2439-4CBF-923C-2C8EC03CB6D6}" dt="2024-01-03T13:11:16.527" v="9470"/>
          <ac:spMkLst>
            <pc:docMk/>
            <pc:sldMk cId="25671271" sldId="274"/>
            <ac:spMk id="203" creationId="{DFB5A62D-9AAC-4526-8D9D-75C36305E4AF}"/>
          </ac:spMkLst>
        </pc:spChg>
        <pc:spChg chg="add del mod replST">
          <ac:chgData name="Martin Locock" userId="e15b0232-237d-4436-a587-677fdd88485c" providerId="ADAL" clId="{373BDD86-2439-4CBF-923C-2C8EC03CB6D6}" dt="2024-01-03T13:11:16.527" v="9471"/>
          <ac:spMkLst>
            <pc:docMk/>
            <pc:sldMk cId="25671271" sldId="274"/>
            <ac:spMk id="204" creationId="{9D9D67CA-D349-41F9-8954-D5DE76D53542}"/>
          </ac:spMkLst>
        </pc:spChg>
        <pc:spChg chg="add del mod replST">
          <ac:chgData name="Martin Locock" userId="e15b0232-237d-4436-a587-677fdd88485c" providerId="ADAL" clId="{373BDD86-2439-4CBF-923C-2C8EC03CB6D6}" dt="2024-01-03T13:11:16.527" v="9472"/>
          <ac:spMkLst>
            <pc:docMk/>
            <pc:sldMk cId="25671271" sldId="274"/>
            <ac:spMk id="205" creationId="{DDBACCA9-7FE7-4E20-B71F-DB776C26200E}"/>
          </ac:spMkLst>
        </pc:spChg>
        <pc:spChg chg="add del mod replST">
          <ac:chgData name="Martin Locock" userId="e15b0232-237d-4436-a587-677fdd88485c" providerId="ADAL" clId="{373BDD86-2439-4CBF-923C-2C8EC03CB6D6}" dt="2024-01-03T13:11:16.527" v="9473"/>
          <ac:spMkLst>
            <pc:docMk/>
            <pc:sldMk cId="25671271" sldId="274"/>
            <ac:spMk id="206" creationId="{432CC15D-DECE-4CA4-9865-48E99D3F3FFF}"/>
          </ac:spMkLst>
        </pc:spChg>
        <pc:spChg chg="add del mod replST">
          <ac:chgData name="Martin Locock" userId="e15b0232-237d-4436-a587-677fdd88485c" providerId="ADAL" clId="{373BDD86-2439-4CBF-923C-2C8EC03CB6D6}" dt="2024-01-03T13:11:16.527" v="9474"/>
          <ac:spMkLst>
            <pc:docMk/>
            <pc:sldMk cId="25671271" sldId="274"/>
            <ac:spMk id="207" creationId="{2134CCCD-B369-480C-AC1B-2D7450F084C4}"/>
          </ac:spMkLst>
        </pc:spChg>
        <pc:spChg chg="add del mod replST">
          <ac:chgData name="Martin Locock" userId="e15b0232-237d-4436-a587-677fdd88485c" providerId="ADAL" clId="{373BDD86-2439-4CBF-923C-2C8EC03CB6D6}" dt="2024-01-03T13:11:16.527" v="9475"/>
          <ac:spMkLst>
            <pc:docMk/>
            <pc:sldMk cId="25671271" sldId="274"/>
            <ac:spMk id="208" creationId="{5AFF0688-C712-4CB0-884F-9F66C12EF613}"/>
          </ac:spMkLst>
        </pc:spChg>
        <pc:spChg chg="add del mod replST">
          <ac:chgData name="Martin Locock" userId="e15b0232-237d-4436-a587-677fdd88485c" providerId="ADAL" clId="{373BDD86-2439-4CBF-923C-2C8EC03CB6D6}" dt="2024-01-03T13:11:16.527" v="9476"/>
          <ac:spMkLst>
            <pc:docMk/>
            <pc:sldMk cId="25671271" sldId="274"/>
            <ac:spMk id="209" creationId="{41431295-73C4-4D7B-A52C-D31DB5CEF927}"/>
          </ac:spMkLst>
        </pc:spChg>
        <pc:spChg chg="add del mod replST">
          <ac:chgData name="Martin Locock" userId="e15b0232-237d-4436-a587-677fdd88485c" providerId="ADAL" clId="{373BDD86-2439-4CBF-923C-2C8EC03CB6D6}" dt="2024-01-03T13:11:16.537" v="9477"/>
          <ac:spMkLst>
            <pc:docMk/>
            <pc:sldMk cId="25671271" sldId="274"/>
            <ac:spMk id="210" creationId="{1B1E730C-BCD9-49C8-997E-83238030C752}"/>
          </ac:spMkLst>
        </pc:spChg>
        <pc:spChg chg="add del mod replST">
          <ac:chgData name="Martin Locock" userId="e15b0232-237d-4436-a587-677fdd88485c" providerId="ADAL" clId="{373BDD86-2439-4CBF-923C-2C8EC03CB6D6}" dt="2024-01-03T13:11:16.537" v="9478"/>
          <ac:spMkLst>
            <pc:docMk/>
            <pc:sldMk cId="25671271" sldId="274"/>
            <ac:spMk id="211" creationId="{51D7155A-0BF9-42C8-9D9D-4C4D5DDF31AD}"/>
          </ac:spMkLst>
        </pc:spChg>
        <pc:spChg chg="add del mod replST">
          <ac:chgData name="Martin Locock" userId="e15b0232-237d-4436-a587-677fdd88485c" providerId="ADAL" clId="{373BDD86-2439-4CBF-923C-2C8EC03CB6D6}" dt="2024-01-03T13:11:16.537" v="9479"/>
          <ac:spMkLst>
            <pc:docMk/>
            <pc:sldMk cId="25671271" sldId="274"/>
            <ac:spMk id="212" creationId="{B91A36BB-95EA-41ED-B68A-3A0DC48E7346}"/>
          </ac:spMkLst>
        </pc:spChg>
        <pc:spChg chg="add del mod replST">
          <ac:chgData name="Martin Locock" userId="e15b0232-237d-4436-a587-677fdd88485c" providerId="ADAL" clId="{373BDD86-2439-4CBF-923C-2C8EC03CB6D6}" dt="2024-01-03T13:11:16.537" v="9480"/>
          <ac:spMkLst>
            <pc:docMk/>
            <pc:sldMk cId="25671271" sldId="274"/>
            <ac:spMk id="213" creationId="{8A52A325-A571-4E88-8DFD-196BFE63DD68}"/>
          </ac:spMkLst>
        </pc:spChg>
        <pc:spChg chg="add del mod replST">
          <ac:chgData name="Martin Locock" userId="e15b0232-237d-4436-a587-677fdd88485c" providerId="ADAL" clId="{373BDD86-2439-4CBF-923C-2C8EC03CB6D6}" dt="2024-01-03T13:11:16.537" v="9481"/>
          <ac:spMkLst>
            <pc:docMk/>
            <pc:sldMk cId="25671271" sldId="274"/>
            <ac:spMk id="214" creationId="{6BF4517D-6C94-4371-A6C7-FB5970D3EC6C}"/>
          </ac:spMkLst>
        </pc:spChg>
        <pc:spChg chg="add del mod replST">
          <ac:chgData name="Martin Locock" userId="e15b0232-237d-4436-a587-677fdd88485c" providerId="ADAL" clId="{373BDD86-2439-4CBF-923C-2C8EC03CB6D6}" dt="2024-01-03T13:11:16.537" v="9482"/>
          <ac:spMkLst>
            <pc:docMk/>
            <pc:sldMk cId="25671271" sldId="274"/>
            <ac:spMk id="215" creationId="{04C70E90-4092-4211-B0FC-7311C1DF719B}"/>
          </ac:spMkLst>
        </pc:spChg>
        <pc:spChg chg="add del mod replST">
          <ac:chgData name="Martin Locock" userId="e15b0232-237d-4436-a587-677fdd88485c" providerId="ADAL" clId="{373BDD86-2439-4CBF-923C-2C8EC03CB6D6}" dt="2024-01-03T13:11:16.537" v="9483"/>
          <ac:spMkLst>
            <pc:docMk/>
            <pc:sldMk cId="25671271" sldId="274"/>
            <ac:spMk id="216" creationId="{C31F305F-5FC0-4D7C-B58A-FBAAAF30F1AF}"/>
          </ac:spMkLst>
        </pc:spChg>
        <pc:spChg chg="add del mod replST">
          <ac:chgData name="Martin Locock" userId="e15b0232-237d-4436-a587-677fdd88485c" providerId="ADAL" clId="{373BDD86-2439-4CBF-923C-2C8EC03CB6D6}" dt="2024-01-03T13:11:16.537" v="9484"/>
          <ac:spMkLst>
            <pc:docMk/>
            <pc:sldMk cId="25671271" sldId="274"/>
            <ac:spMk id="217" creationId="{EDB87A0F-BF4C-4735-A4AD-1891CA793F8A}"/>
          </ac:spMkLst>
        </pc:spChg>
        <pc:spChg chg="add del mod replST">
          <ac:chgData name="Martin Locock" userId="e15b0232-237d-4436-a587-677fdd88485c" providerId="ADAL" clId="{373BDD86-2439-4CBF-923C-2C8EC03CB6D6}" dt="2024-01-03T13:11:16.537" v="9485"/>
          <ac:spMkLst>
            <pc:docMk/>
            <pc:sldMk cId="25671271" sldId="274"/>
            <ac:spMk id="218" creationId="{2971D21F-0C2D-4BC7-B950-042634DD851D}"/>
          </ac:spMkLst>
        </pc:spChg>
        <pc:spChg chg="add del mod replST">
          <ac:chgData name="Martin Locock" userId="e15b0232-237d-4436-a587-677fdd88485c" providerId="ADAL" clId="{373BDD86-2439-4CBF-923C-2C8EC03CB6D6}" dt="2024-01-03T13:11:16.537" v="9486"/>
          <ac:spMkLst>
            <pc:docMk/>
            <pc:sldMk cId="25671271" sldId="274"/>
            <ac:spMk id="219" creationId="{11DA1A81-89EA-4FCD-BDE1-C4404690798E}"/>
          </ac:spMkLst>
        </pc:spChg>
        <pc:spChg chg="add del mod replST">
          <ac:chgData name="Martin Locock" userId="e15b0232-237d-4436-a587-677fdd88485c" providerId="ADAL" clId="{373BDD86-2439-4CBF-923C-2C8EC03CB6D6}" dt="2024-01-03T13:11:16.537" v="9487"/>
          <ac:spMkLst>
            <pc:docMk/>
            <pc:sldMk cId="25671271" sldId="274"/>
            <ac:spMk id="220" creationId="{57452146-3241-4BE4-A1A7-57C30ED20D2C}"/>
          </ac:spMkLst>
        </pc:spChg>
        <pc:spChg chg="add del mod replST">
          <ac:chgData name="Martin Locock" userId="e15b0232-237d-4436-a587-677fdd88485c" providerId="ADAL" clId="{373BDD86-2439-4CBF-923C-2C8EC03CB6D6}" dt="2024-01-03T13:11:16.537" v="9488"/>
          <ac:spMkLst>
            <pc:docMk/>
            <pc:sldMk cId="25671271" sldId="274"/>
            <ac:spMk id="221" creationId="{098702CE-ED90-4F2C-A52F-9B37312601B5}"/>
          </ac:spMkLst>
        </pc:spChg>
        <pc:spChg chg="add del mod replST">
          <ac:chgData name="Martin Locock" userId="e15b0232-237d-4436-a587-677fdd88485c" providerId="ADAL" clId="{373BDD86-2439-4CBF-923C-2C8EC03CB6D6}" dt="2024-01-03T13:11:16.547" v="9489"/>
          <ac:spMkLst>
            <pc:docMk/>
            <pc:sldMk cId="25671271" sldId="274"/>
            <ac:spMk id="222" creationId="{7C9D8E04-3BA8-446B-8F23-603A5E566CB2}"/>
          </ac:spMkLst>
        </pc:spChg>
        <pc:spChg chg="add del mod replST">
          <ac:chgData name="Martin Locock" userId="e15b0232-237d-4436-a587-677fdd88485c" providerId="ADAL" clId="{373BDD86-2439-4CBF-923C-2C8EC03CB6D6}" dt="2024-01-03T13:11:16.547" v="9490"/>
          <ac:spMkLst>
            <pc:docMk/>
            <pc:sldMk cId="25671271" sldId="274"/>
            <ac:spMk id="223" creationId="{D8390E5A-1A9B-4F2F-8059-48B98DBE760A}"/>
          </ac:spMkLst>
        </pc:spChg>
        <pc:spChg chg="add del mod replST">
          <ac:chgData name="Martin Locock" userId="e15b0232-237d-4436-a587-677fdd88485c" providerId="ADAL" clId="{373BDD86-2439-4CBF-923C-2C8EC03CB6D6}" dt="2024-01-03T13:11:16.547" v="9491"/>
          <ac:spMkLst>
            <pc:docMk/>
            <pc:sldMk cId="25671271" sldId="274"/>
            <ac:spMk id="224" creationId="{5F8468A3-9C5F-4F0F-B804-930AC4ADEF74}"/>
          </ac:spMkLst>
        </pc:spChg>
        <pc:spChg chg="add del mod replST">
          <ac:chgData name="Martin Locock" userId="e15b0232-237d-4436-a587-677fdd88485c" providerId="ADAL" clId="{373BDD86-2439-4CBF-923C-2C8EC03CB6D6}" dt="2024-01-03T13:11:16.547" v="9492"/>
          <ac:spMkLst>
            <pc:docMk/>
            <pc:sldMk cId="25671271" sldId="274"/>
            <ac:spMk id="225" creationId="{69F95A83-6A4E-46D3-8017-38CAD2B75B25}"/>
          </ac:spMkLst>
        </pc:spChg>
        <pc:spChg chg="add del mod replST">
          <ac:chgData name="Martin Locock" userId="e15b0232-237d-4436-a587-677fdd88485c" providerId="ADAL" clId="{373BDD86-2439-4CBF-923C-2C8EC03CB6D6}" dt="2024-01-03T13:11:16.547" v="9493"/>
          <ac:spMkLst>
            <pc:docMk/>
            <pc:sldMk cId="25671271" sldId="274"/>
            <ac:spMk id="226" creationId="{3701B318-F4E4-4209-871C-C223E6E2E98B}"/>
          </ac:spMkLst>
        </pc:spChg>
        <pc:spChg chg="add del mod replST">
          <ac:chgData name="Martin Locock" userId="e15b0232-237d-4436-a587-677fdd88485c" providerId="ADAL" clId="{373BDD86-2439-4CBF-923C-2C8EC03CB6D6}" dt="2024-01-03T13:11:16.547" v="9494"/>
          <ac:spMkLst>
            <pc:docMk/>
            <pc:sldMk cId="25671271" sldId="274"/>
            <ac:spMk id="227" creationId="{8769E6EA-C7B7-41CD-A433-C8762E3ACEA0}"/>
          </ac:spMkLst>
        </pc:spChg>
        <pc:spChg chg="add del mod replST">
          <ac:chgData name="Martin Locock" userId="e15b0232-237d-4436-a587-677fdd88485c" providerId="ADAL" clId="{373BDD86-2439-4CBF-923C-2C8EC03CB6D6}" dt="2024-01-03T13:11:16.547" v="9495"/>
          <ac:spMkLst>
            <pc:docMk/>
            <pc:sldMk cId="25671271" sldId="274"/>
            <ac:spMk id="228" creationId="{E1EF8018-9D83-4FA7-97F0-F2E757EAEAC1}"/>
          </ac:spMkLst>
        </pc:spChg>
        <pc:spChg chg="add del mod replST">
          <ac:chgData name="Martin Locock" userId="e15b0232-237d-4436-a587-677fdd88485c" providerId="ADAL" clId="{373BDD86-2439-4CBF-923C-2C8EC03CB6D6}" dt="2024-01-03T13:11:16.547" v="9496"/>
          <ac:spMkLst>
            <pc:docMk/>
            <pc:sldMk cId="25671271" sldId="274"/>
            <ac:spMk id="229" creationId="{52AB48C8-EE15-445A-BCF4-4D9AF06F1676}"/>
          </ac:spMkLst>
        </pc:spChg>
        <pc:spChg chg="add del mod replST">
          <ac:chgData name="Martin Locock" userId="e15b0232-237d-4436-a587-677fdd88485c" providerId="ADAL" clId="{373BDD86-2439-4CBF-923C-2C8EC03CB6D6}" dt="2024-01-03T13:11:16.552" v="9497"/>
          <ac:spMkLst>
            <pc:docMk/>
            <pc:sldMk cId="25671271" sldId="274"/>
            <ac:spMk id="230" creationId="{690D34EA-B9D9-44D2-8C02-84CBED34615A}"/>
          </ac:spMkLst>
        </pc:spChg>
        <pc:spChg chg="add del mod replST">
          <ac:chgData name="Martin Locock" userId="e15b0232-237d-4436-a587-677fdd88485c" providerId="ADAL" clId="{373BDD86-2439-4CBF-923C-2C8EC03CB6D6}" dt="2024-01-03T13:11:16.552" v="9498"/>
          <ac:spMkLst>
            <pc:docMk/>
            <pc:sldMk cId="25671271" sldId="274"/>
            <ac:spMk id="231" creationId="{ECA79710-1810-4533-9E14-40279FCC6A92}"/>
          </ac:spMkLst>
        </pc:spChg>
        <pc:spChg chg="add del mod replST">
          <ac:chgData name="Martin Locock" userId="e15b0232-237d-4436-a587-677fdd88485c" providerId="ADAL" clId="{373BDD86-2439-4CBF-923C-2C8EC03CB6D6}" dt="2024-01-03T13:11:16.552" v="9499"/>
          <ac:spMkLst>
            <pc:docMk/>
            <pc:sldMk cId="25671271" sldId="274"/>
            <ac:spMk id="232" creationId="{7ADACA4E-8441-4DD4-B3A8-DC49A3F9B14E}"/>
          </ac:spMkLst>
        </pc:spChg>
        <pc:spChg chg="add del mod replST">
          <ac:chgData name="Martin Locock" userId="e15b0232-237d-4436-a587-677fdd88485c" providerId="ADAL" clId="{373BDD86-2439-4CBF-923C-2C8EC03CB6D6}" dt="2024-01-03T13:11:16.552" v="9500"/>
          <ac:spMkLst>
            <pc:docMk/>
            <pc:sldMk cId="25671271" sldId="274"/>
            <ac:spMk id="233" creationId="{9A11BDE3-C5F9-4876-89FD-32FC44848E7C}"/>
          </ac:spMkLst>
        </pc:spChg>
        <pc:spChg chg="add del mod replST">
          <ac:chgData name="Martin Locock" userId="e15b0232-237d-4436-a587-677fdd88485c" providerId="ADAL" clId="{373BDD86-2439-4CBF-923C-2C8EC03CB6D6}" dt="2024-01-03T13:11:16.552" v="9501"/>
          <ac:spMkLst>
            <pc:docMk/>
            <pc:sldMk cId="25671271" sldId="274"/>
            <ac:spMk id="234" creationId="{EC60F185-9CB4-4243-B579-75651A707DC5}"/>
          </ac:spMkLst>
        </pc:spChg>
        <pc:spChg chg="add del mod replST">
          <ac:chgData name="Martin Locock" userId="e15b0232-237d-4436-a587-677fdd88485c" providerId="ADAL" clId="{373BDD86-2439-4CBF-923C-2C8EC03CB6D6}" dt="2024-01-03T13:11:16.552" v="9502"/>
          <ac:spMkLst>
            <pc:docMk/>
            <pc:sldMk cId="25671271" sldId="274"/>
            <ac:spMk id="235" creationId="{BFE609EA-5F02-4243-8EE2-049D9BE3412D}"/>
          </ac:spMkLst>
        </pc:spChg>
        <pc:spChg chg="add del mod replST">
          <ac:chgData name="Martin Locock" userId="e15b0232-237d-4436-a587-677fdd88485c" providerId="ADAL" clId="{373BDD86-2439-4CBF-923C-2C8EC03CB6D6}" dt="2024-01-03T13:11:16.552" v="9503"/>
          <ac:spMkLst>
            <pc:docMk/>
            <pc:sldMk cId="25671271" sldId="274"/>
            <ac:spMk id="236" creationId="{148913BD-330D-4758-AA50-4E089EC3F98E}"/>
          </ac:spMkLst>
        </pc:spChg>
        <pc:spChg chg="add del mod replST">
          <ac:chgData name="Martin Locock" userId="e15b0232-237d-4436-a587-677fdd88485c" providerId="ADAL" clId="{373BDD86-2439-4CBF-923C-2C8EC03CB6D6}" dt="2024-01-03T13:11:16.556" v="9504"/>
          <ac:spMkLst>
            <pc:docMk/>
            <pc:sldMk cId="25671271" sldId="274"/>
            <ac:spMk id="237" creationId="{BC6FF100-712B-45B0-A01B-CFDA8B4D91B7}"/>
          </ac:spMkLst>
        </pc:spChg>
        <pc:spChg chg="add del mod replST">
          <ac:chgData name="Martin Locock" userId="e15b0232-237d-4436-a587-677fdd88485c" providerId="ADAL" clId="{373BDD86-2439-4CBF-923C-2C8EC03CB6D6}" dt="2024-01-03T13:11:16.556" v="9505"/>
          <ac:spMkLst>
            <pc:docMk/>
            <pc:sldMk cId="25671271" sldId="274"/>
            <ac:spMk id="238" creationId="{E01B0BD8-BC7F-4556-A8BB-DF19DBDBBD48}"/>
          </ac:spMkLst>
        </pc:spChg>
        <pc:spChg chg="add del mod replST">
          <ac:chgData name="Martin Locock" userId="e15b0232-237d-4436-a587-677fdd88485c" providerId="ADAL" clId="{373BDD86-2439-4CBF-923C-2C8EC03CB6D6}" dt="2024-01-03T13:11:16.556" v="9506"/>
          <ac:spMkLst>
            <pc:docMk/>
            <pc:sldMk cId="25671271" sldId="274"/>
            <ac:spMk id="239" creationId="{D1FDD9A1-76F4-4775-B11F-492972F44843}"/>
          </ac:spMkLst>
        </pc:spChg>
        <pc:spChg chg="add del mod replST">
          <ac:chgData name="Martin Locock" userId="e15b0232-237d-4436-a587-677fdd88485c" providerId="ADAL" clId="{373BDD86-2439-4CBF-923C-2C8EC03CB6D6}" dt="2024-01-03T13:11:16.556" v="9507"/>
          <ac:spMkLst>
            <pc:docMk/>
            <pc:sldMk cId="25671271" sldId="274"/>
            <ac:spMk id="240" creationId="{3002DDD7-4CC0-4372-89FF-D24CD8891DC9}"/>
          </ac:spMkLst>
        </pc:spChg>
        <pc:spChg chg="add del mod replST">
          <ac:chgData name="Martin Locock" userId="e15b0232-237d-4436-a587-677fdd88485c" providerId="ADAL" clId="{373BDD86-2439-4CBF-923C-2C8EC03CB6D6}" dt="2024-01-03T13:11:16.556" v="9508"/>
          <ac:spMkLst>
            <pc:docMk/>
            <pc:sldMk cId="25671271" sldId="274"/>
            <ac:spMk id="241" creationId="{DBF7C76B-DB75-4590-AEE6-BA909198CBEC}"/>
          </ac:spMkLst>
        </pc:spChg>
        <pc:spChg chg="add del mod replST">
          <ac:chgData name="Martin Locock" userId="e15b0232-237d-4436-a587-677fdd88485c" providerId="ADAL" clId="{373BDD86-2439-4CBF-923C-2C8EC03CB6D6}" dt="2024-01-03T13:11:16.556" v="9509"/>
          <ac:spMkLst>
            <pc:docMk/>
            <pc:sldMk cId="25671271" sldId="274"/>
            <ac:spMk id="242" creationId="{7C96F79E-2FBD-4F52-90BE-723098C21D4A}"/>
          </ac:spMkLst>
        </pc:spChg>
        <pc:spChg chg="add del mod replST">
          <ac:chgData name="Martin Locock" userId="e15b0232-237d-4436-a587-677fdd88485c" providerId="ADAL" clId="{373BDD86-2439-4CBF-923C-2C8EC03CB6D6}" dt="2024-01-03T13:11:16.561" v="9510"/>
          <ac:spMkLst>
            <pc:docMk/>
            <pc:sldMk cId="25671271" sldId="274"/>
            <ac:spMk id="243" creationId="{71FD8ABC-6E37-4844-A59C-C72137FBD41B}"/>
          </ac:spMkLst>
        </pc:spChg>
        <pc:spChg chg="add del mod replST">
          <ac:chgData name="Martin Locock" userId="e15b0232-237d-4436-a587-677fdd88485c" providerId="ADAL" clId="{373BDD86-2439-4CBF-923C-2C8EC03CB6D6}" dt="2024-01-03T13:11:16.561" v="9511"/>
          <ac:spMkLst>
            <pc:docMk/>
            <pc:sldMk cId="25671271" sldId="274"/>
            <ac:spMk id="244" creationId="{22AB6B93-BD6A-4417-8B20-29C46F0EAD14}"/>
          </ac:spMkLst>
        </pc:spChg>
        <pc:spChg chg="add del mod replST">
          <ac:chgData name="Martin Locock" userId="e15b0232-237d-4436-a587-677fdd88485c" providerId="ADAL" clId="{373BDD86-2439-4CBF-923C-2C8EC03CB6D6}" dt="2024-01-03T13:11:16.561" v="9512"/>
          <ac:spMkLst>
            <pc:docMk/>
            <pc:sldMk cId="25671271" sldId="274"/>
            <ac:spMk id="245" creationId="{21584E54-8FC1-4585-AF4D-2DD131299DD2}"/>
          </ac:spMkLst>
        </pc:spChg>
        <pc:spChg chg="add del mod replST">
          <ac:chgData name="Martin Locock" userId="e15b0232-237d-4436-a587-677fdd88485c" providerId="ADAL" clId="{373BDD86-2439-4CBF-923C-2C8EC03CB6D6}" dt="2024-01-03T13:11:16.561" v="9513"/>
          <ac:spMkLst>
            <pc:docMk/>
            <pc:sldMk cId="25671271" sldId="274"/>
            <ac:spMk id="246" creationId="{37DA6862-01A2-45C0-9BBD-334017B65D79}"/>
          </ac:spMkLst>
        </pc:spChg>
        <pc:spChg chg="add del mod replST">
          <ac:chgData name="Martin Locock" userId="e15b0232-237d-4436-a587-677fdd88485c" providerId="ADAL" clId="{373BDD86-2439-4CBF-923C-2C8EC03CB6D6}" dt="2024-01-03T13:11:16.561" v="9514"/>
          <ac:spMkLst>
            <pc:docMk/>
            <pc:sldMk cId="25671271" sldId="274"/>
            <ac:spMk id="247" creationId="{3054E080-0BF7-4DDA-AF72-D1E37D0DF084}"/>
          </ac:spMkLst>
        </pc:spChg>
        <pc:spChg chg="add del mod replST">
          <ac:chgData name="Martin Locock" userId="e15b0232-237d-4436-a587-677fdd88485c" providerId="ADAL" clId="{373BDD86-2439-4CBF-923C-2C8EC03CB6D6}" dt="2024-01-03T13:11:16.561" v="9515"/>
          <ac:spMkLst>
            <pc:docMk/>
            <pc:sldMk cId="25671271" sldId="274"/>
            <ac:spMk id="248" creationId="{F83B355F-B4FE-4EED-8BE0-9D865505977D}"/>
          </ac:spMkLst>
        </pc:spChg>
        <pc:spChg chg="add del mod replST">
          <ac:chgData name="Martin Locock" userId="e15b0232-237d-4436-a587-677fdd88485c" providerId="ADAL" clId="{373BDD86-2439-4CBF-923C-2C8EC03CB6D6}" dt="2024-01-03T13:11:16.561" v="9516"/>
          <ac:spMkLst>
            <pc:docMk/>
            <pc:sldMk cId="25671271" sldId="274"/>
            <ac:spMk id="249" creationId="{95E56E62-EB09-4EFD-B386-054C7D2A52FC}"/>
          </ac:spMkLst>
        </pc:spChg>
        <pc:spChg chg="add del mod replST">
          <ac:chgData name="Martin Locock" userId="e15b0232-237d-4436-a587-677fdd88485c" providerId="ADAL" clId="{373BDD86-2439-4CBF-923C-2C8EC03CB6D6}" dt="2024-01-03T13:11:16.567" v="9517"/>
          <ac:spMkLst>
            <pc:docMk/>
            <pc:sldMk cId="25671271" sldId="274"/>
            <ac:spMk id="250" creationId="{53220450-BDB2-402B-BF84-112DDEE8BE9C}"/>
          </ac:spMkLst>
        </pc:spChg>
        <pc:spChg chg="add del mod replST">
          <ac:chgData name="Martin Locock" userId="e15b0232-237d-4436-a587-677fdd88485c" providerId="ADAL" clId="{373BDD86-2439-4CBF-923C-2C8EC03CB6D6}" dt="2024-01-03T13:11:16.567" v="9518"/>
          <ac:spMkLst>
            <pc:docMk/>
            <pc:sldMk cId="25671271" sldId="274"/>
            <ac:spMk id="251" creationId="{96410BC2-A810-403B-B919-C6E19F493B58}"/>
          </ac:spMkLst>
        </pc:spChg>
        <pc:spChg chg="add del mod replST">
          <ac:chgData name="Martin Locock" userId="e15b0232-237d-4436-a587-677fdd88485c" providerId="ADAL" clId="{373BDD86-2439-4CBF-923C-2C8EC03CB6D6}" dt="2024-01-03T13:11:16.567" v="9519"/>
          <ac:spMkLst>
            <pc:docMk/>
            <pc:sldMk cId="25671271" sldId="274"/>
            <ac:spMk id="252" creationId="{28826183-825C-4DA4-B7EA-0CC53DA7B50F}"/>
          </ac:spMkLst>
        </pc:spChg>
        <pc:spChg chg="add del mod replST">
          <ac:chgData name="Martin Locock" userId="e15b0232-237d-4436-a587-677fdd88485c" providerId="ADAL" clId="{373BDD86-2439-4CBF-923C-2C8EC03CB6D6}" dt="2024-01-03T13:11:16.567" v="9520"/>
          <ac:spMkLst>
            <pc:docMk/>
            <pc:sldMk cId="25671271" sldId="274"/>
            <ac:spMk id="253" creationId="{6CC8D601-A7DA-4118-A138-7FD0257D348B}"/>
          </ac:spMkLst>
        </pc:spChg>
        <pc:spChg chg="add del mod replST">
          <ac:chgData name="Martin Locock" userId="e15b0232-237d-4436-a587-677fdd88485c" providerId="ADAL" clId="{373BDD86-2439-4CBF-923C-2C8EC03CB6D6}" dt="2024-01-03T13:11:16.567" v="9521"/>
          <ac:spMkLst>
            <pc:docMk/>
            <pc:sldMk cId="25671271" sldId="274"/>
            <ac:spMk id="254" creationId="{25E97225-2678-40F7-8C8C-930952F5BC13}"/>
          </ac:spMkLst>
        </pc:spChg>
        <pc:spChg chg="add del mod replST">
          <ac:chgData name="Martin Locock" userId="e15b0232-237d-4436-a587-677fdd88485c" providerId="ADAL" clId="{373BDD86-2439-4CBF-923C-2C8EC03CB6D6}" dt="2024-01-03T13:11:16.567" v="9522"/>
          <ac:spMkLst>
            <pc:docMk/>
            <pc:sldMk cId="25671271" sldId="274"/>
            <ac:spMk id="255" creationId="{8BF1C822-0487-4B80-ADEB-6DCF829400A3}"/>
          </ac:spMkLst>
        </pc:spChg>
        <pc:spChg chg="add del mod replST">
          <ac:chgData name="Martin Locock" userId="e15b0232-237d-4436-a587-677fdd88485c" providerId="ADAL" clId="{373BDD86-2439-4CBF-923C-2C8EC03CB6D6}" dt="2024-01-03T13:11:16.567" v="9523"/>
          <ac:spMkLst>
            <pc:docMk/>
            <pc:sldMk cId="25671271" sldId="274"/>
            <ac:spMk id="256" creationId="{54D2D6DB-F500-48EC-94B1-86F4ACA14CBB}"/>
          </ac:spMkLst>
        </pc:spChg>
        <pc:spChg chg="add del mod replST">
          <ac:chgData name="Martin Locock" userId="e15b0232-237d-4436-a587-677fdd88485c" providerId="ADAL" clId="{373BDD86-2439-4CBF-923C-2C8EC03CB6D6}" dt="2024-01-03T13:11:16.567" v="9524"/>
          <ac:spMkLst>
            <pc:docMk/>
            <pc:sldMk cId="25671271" sldId="274"/>
            <ac:spMk id="257" creationId="{61A11CF3-C9BE-48C4-B8C5-9B9FBD67F829}"/>
          </ac:spMkLst>
        </pc:spChg>
        <pc:spChg chg="add del mod replST">
          <ac:chgData name="Martin Locock" userId="e15b0232-237d-4436-a587-677fdd88485c" providerId="ADAL" clId="{373BDD86-2439-4CBF-923C-2C8EC03CB6D6}" dt="2024-01-03T13:11:16.567" v="9525"/>
          <ac:spMkLst>
            <pc:docMk/>
            <pc:sldMk cId="25671271" sldId="274"/>
            <ac:spMk id="258" creationId="{018A42F2-F3C2-462B-AC59-B1EE0C8D8358}"/>
          </ac:spMkLst>
        </pc:spChg>
        <pc:spChg chg="add del mod replST">
          <ac:chgData name="Martin Locock" userId="e15b0232-237d-4436-a587-677fdd88485c" providerId="ADAL" clId="{373BDD86-2439-4CBF-923C-2C8EC03CB6D6}" dt="2024-01-03T13:11:16.567" v="9526"/>
          <ac:spMkLst>
            <pc:docMk/>
            <pc:sldMk cId="25671271" sldId="274"/>
            <ac:spMk id="259" creationId="{74B569CE-63A9-4182-88F2-DCBDE4A811A9}"/>
          </ac:spMkLst>
        </pc:spChg>
        <pc:spChg chg="add del mod replST">
          <ac:chgData name="Martin Locock" userId="e15b0232-237d-4436-a587-677fdd88485c" providerId="ADAL" clId="{373BDD86-2439-4CBF-923C-2C8EC03CB6D6}" dt="2024-01-03T13:11:16.567" v="9527"/>
          <ac:spMkLst>
            <pc:docMk/>
            <pc:sldMk cId="25671271" sldId="274"/>
            <ac:spMk id="260" creationId="{591DAEE2-63D9-4659-88E7-6A49276B9D6C}"/>
          </ac:spMkLst>
        </pc:spChg>
        <pc:spChg chg="add del mod replST">
          <ac:chgData name="Martin Locock" userId="e15b0232-237d-4436-a587-677fdd88485c" providerId="ADAL" clId="{373BDD86-2439-4CBF-923C-2C8EC03CB6D6}" dt="2024-01-03T13:11:16.567" v="9528"/>
          <ac:spMkLst>
            <pc:docMk/>
            <pc:sldMk cId="25671271" sldId="274"/>
            <ac:spMk id="261" creationId="{CBD8A095-5054-45BD-AF8B-1CB2911B27B9}"/>
          </ac:spMkLst>
        </pc:spChg>
        <pc:spChg chg="add del mod replST">
          <ac:chgData name="Martin Locock" userId="e15b0232-237d-4436-a587-677fdd88485c" providerId="ADAL" clId="{373BDD86-2439-4CBF-923C-2C8EC03CB6D6}" dt="2024-01-03T13:11:16.567" v="9529"/>
          <ac:spMkLst>
            <pc:docMk/>
            <pc:sldMk cId="25671271" sldId="274"/>
            <ac:spMk id="262" creationId="{DF6DF108-C18D-4189-BB98-31119BBA6F0D}"/>
          </ac:spMkLst>
        </pc:spChg>
        <pc:spChg chg="add del mod replST">
          <ac:chgData name="Martin Locock" userId="e15b0232-237d-4436-a587-677fdd88485c" providerId="ADAL" clId="{373BDD86-2439-4CBF-923C-2C8EC03CB6D6}" dt="2024-01-03T13:11:16.567" v="9530"/>
          <ac:spMkLst>
            <pc:docMk/>
            <pc:sldMk cId="25671271" sldId="274"/>
            <ac:spMk id="263" creationId="{D326F0DE-786F-419F-96ED-5B42A4672BDF}"/>
          </ac:spMkLst>
        </pc:spChg>
        <pc:spChg chg="add del mod replST">
          <ac:chgData name="Martin Locock" userId="e15b0232-237d-4436-a587-677fdd88485c" providerId="ADAL" clId="{373BDD86-2439-4CBF-923C-2C8EC03CB6D6}" dt="2024-01-03T13:11:16.567" v="9531"/>
          <ac:spMkLst>
            <pc:docMk/>
            <pc:sldMk cId="25671271" sldId="274"/>
            <ac:spMk id="264" creationId="{61E301AF-5733-4E46-BC02-801AB339455F}"/>
          </ac:spMkLst>
        </pc:spChg>
        <pc:spChg chg="add del mod replST">
          <ac:chgData name="Martin Locock" userId="e15b0232-237d-4436-a587-677fdd88485c" providerId="ADAL" clId="{373BDD86-2439-4CBF-923C-2C8EC03CB6D6}" dt="2024-01-03T13:11:16.577" v="9532"/>
          <ac:spMkLst>
            <pc:docMk/>
            <pc:sldMk cId="25671271" sldId="274"/>
            <ac:spMk id="265" creationId="{9B59BFD5-083A-493E-B3A8-798C103720EC}"/>
          </ac:spMkLst>
        </pc:spChg>
        <pc:spChg chg="add del mod replST">
          <ac:chgData name="Martin Locock" userId="e15b0232-237d-4436-a587-677fdd88485c" providerId="ADAL" clId="{373BDD86-2439-4CBF-923C-2C8EC03CB6D6}" dt="2024-01-03T13:11:16.577" v="9533"/>
          <ac:spMkLst>
            <pc:docMk/>
            <pc:sldMk cId="25671271" sldId="274"/>
            <ac:spMk id="266" creationId="{048A7102-228D-4AC6-A833-17D73BD2A553}"/>
          </ac:spMkLst>
        </pc:spChg>
        <pc:spChg chg="add del mod replST">
          <ac:chgData name="Martin Locock" userId="e15b0232-237d-4436-a587-677fdd88485c" providerId="ADAL" clId="{373BDD86-2439-4CBF-923C-2C8EC03CB6D6}" dt="2024-01-03T13:11:16.577" v="9534"/>
          <ac:spMkLst>
            <pc:docMk/>
            <pc:sldMk cId="25671271" sldId="274"/>
            <ac:spMk id="267" creationId="{7823BA7A-0EAF-4248-9CEF-2D714F3123A9}"/>
          </ac:spMkLst>
        </pc:spChg>
        <pc:spChg chg="add del mod replST">
          <ac:chgData name="Martin Locock" userId="e15b0232-237d-4436-a587-677fdd88485c" providerId="ADAL" clId="{373BDD86-2439-4CBF-923C-2C8EC03CB6D6}" dt="2024-01-03T13:11:16.577" v="9535"/>
          <ac:spMkLst>
            <pc:docMk/>
            <pc:sldMk cId="25671271" sldId="274"/>
            <ac:spMk id="268" creationId="{DD62EF1D-035C-4A54-9089-4C384DD5C5C2}"/>
          </ac:spMkLst>
        </pc:spChg>
        <pc:spChg chg="add del mod replST">
          <ac:chgData name="Martin Locock" userId="e15b0232-237d-4436-a587-677fdd88485c" providerId="ADAL" clId="{373BDD86-2439-4CBF-923C-2C8EC03CB6D6}" dt="2024-01-03T13:11:16.577" v="9536"/>
          <ac:spMkLst>
            <pc:docMk/>
            <pc:sldMk cId="25671271" sldId="274"/>
            <ac:spMk id="269" creationId="{F35252BD-7270-4A48-9341-9E9C4424D241}"/>
          </ac:spMkLst>
        </pc:spChg>
        <pc:spChg chg="add del mod replST">
          <ac:chgData name="Martin Locock" userId="e15b0232-237d-4436-a587-677fdd88485c" providerId="ADAL" clId="{373BDD86-2439-4CBF-923C-2C8EC03CB6D6}" dt="2024-01-03T13:11:16.577" v="9537"/>
          <ac:spMkLst>
            <pc:docMk/>
            <pc:sldMk cId="25671271" sldId="274"/>
            <ac:spMk id="270" creationId="{7040B463-FD7D-49BD-AD03-708CA65239EE}"/>
          </ac:spMkLst>
        </pc:spChg>
        <pc:spChg chg="add del mod replST">
          <ac:chgData name="Martin Locock" userId="e15b0232-237d-4436-a587-677fdd88485c" providerId="ADAL" clId="{373BDD86-2439-4CBF-923C-2C8EC03CB6D6}" dt="2024-01-03T13:11:16.577" v="9538"/>
          <ac:spMkLst>
            <pc:docMk/>
            <pc:sldMk cId="25671271" sldId="274"/>
            <ac:spMk id="271" creationId="{DF1D8BC9-2562-4C99-9EB2-104BEEB516A4}"/>
          </ac:spMkLst>
        </pc:spChg>
        <pc:spChg chg="add del mod replST">
          <ac:chgData name="Martin Locock" userId="e15b0232-237d-4436-a587-677fdd88485c" providerId="ADAL" clId="{373BDD86-2439-4CBF-923C-2C8EC03CB6D6}" dt="2024-01-03T13:11:16.577" v="9539"/>
          <ac:spMkLst>
            <pc:docMk/>
            <pc:sldMk cId="25671271" sldId="274"/>
            <ac:spMk id="272" creationId="{AF492690-B9D1-4266-B32D-6134B8D07970}"/>
          </ac:spMkLst>
        </pc:spChg>
        <pc:spChg chg="add del mod replST">
          <ac:chgData name="Martin Locock" userId="e15b0232-237d-4436-a587-677fdd88485c" providerId="ADAL" clId="{373BDD86-2439-4CBF-923C-2C8EC03CB6D6}" dt="2024-01-03T13:11:16.577" v="9540"/>
          <ac:spMkLst>
            <pc:docMk/>
            <pc:sldMk cId="25671271" sldId="274"/>
            <ac:spMk id="273" creationId="{5BC297E1-F1AC-48C1-9460-5B744AF8DCB4}"/>
          </ac:spMkLst>
        </pc:spChg>
        <pc:spChg chg="add del mod replST">
          <ac:chgData name="Martin Locock" userId="e15b0232-237d-4436-a587-677fdd88485c" providerId="ADAL" clId="{373BDD86-2439-4CBF-923C-2C8EC03CB6D6}" dt="2024-01-03T13:11:16.577" v="9541"/>
          <ac:spMkLst>
            <pc:docMk/>
            <pc:sldMk cId="25671271" sldId="274"/>
            <ac:spMk id="274" creationId="{DD46DDBD-BAB5-47C7-BCA8-C791B4C0B5F7}"/>
          </ac:spMkLst>
        </pc:spChg>
        <pc:spChg chg="add del mod replST">
          <ac:chgData name="Martin Locock" userId="e15b0232-237d-4436-a587-677fdd88485c" providerId="ADAL" clId="{373BDD86-2439-4CBF-923C-2C8EC03CB6D6}" dt="2024-01-03T13:11:16.577" v="9542"/>
          <ac:spMkLst>
            <pc:docMk/>
            <pc:sldMk cId="25671271" sldId="274"/>
            <ac:spMk id="275" creationId="{40D7B5C2-385A-47FA-B1E4-48515D063E54}"/>
          </ac:spMkLst>
        </pc:spChg>
        <pc:spChg chg="add del mod replST">
          <ac:chgData name="Martin Locock" userId="e15b0232-237d-4436-a587-677fdd88485c" providerId="ADAL" clId="{373BDD86-2439-4CBF-923C-2C8EC03CB6D6}" dt="2024-01-03T13:11:16.577" v="9543"/>
          <ac:spMkLst>
            <pc:docMk/>
            <pc:sldMk cId="25671271" sldId="274"/>
            <ac:spMk id="276" creationId="{4AEA4F62-847E-4C32-AABD-BF04124D12DB}"/>
          </ac:spMkLst>
        </pc:spChg>
        <pc:spChg chg="add del mod replST">
          <ac:chgData name="Martin Locock" userId="e15b0232-237d-4436-a587-677fdd88485c" providerId="ADAL" clId="{373BDD86-2439-4CBF-923C-2C8EC03CB6D6}" dt="2024-01-03T13:11:16.586" v="9544"/>
          <ac:spMkLst>
            <pc:docMk/>
            <pc:sldMk cId="25671271" sldId="274"/>
            <ac:spMk id="277" creationId="{B4426C94-A24D-4D97-94FF-3EBB30BABAFE}"/>
          </ac:spMkLst>
        </pc:spChg>
        <pc:spChg chg="add del mod replST">
          <ac:chgData name="Martin Locock" userId="e15b0232-237d-4436-a587-677fdd88485c" providerId="ADAL" clId="{373BDD86-2439-4CBF-923C-2C8EC03CB6D6}" dt="2024-01-03T13:11:16.586" v="9545"/>
          <ac:spMkLst>
            <pc:docMk/>
            <pc:sldMk cId="25671271" sldId="274"/>
            <ac:spMk id="278" creationId="{B5D43D64-D91E-44A8-9186-FA4F4AFD1C1D}"/>
          </ac:spMkLst>
        </pc:spChg>
        <pc:spChg chg="add del mod replST">
          <ac:chgData name="Martin Locock" userId="e15b0232-237d-4436-a587-677fdd88485c" providerId="ADAL" clId="{373BDD86-2439-4CBF-923C-2C8EC03CB6D6}" dt="2024-01-03T13:11:16.586" v="9546"/>
          <ac:spMkLst>
            <pc:docMk/>
            <pc:sldMk cId="25671271" sldId="274"/>
            <ac:spMk id="279" creationId="{E1366098-68AE-4884-8E40-1EFB8BAEE7D3}"/>
          </ac:spMkLst>
        </pc:spChg>
        <pc:spChg chg="add del mod replST">
          <ac:chgData name="Martin Locock" userId="e15b0232-237d-4436-a587-677fdd88485c" providerId="ADAL" clId="{373BDD86-2439-4CBF-923C-2C8EC03CB6D6}" dt="2024-01-03T13:11:16.586" v="9547"/>
          <ac:spMkLst>
            <pc:docMk/>
            <pc:sldMk cId="25671271" sldId="274"/>
            <ac:spMk id="280" creationId="{B0E947DF-561D-422D-A1A1-66A590ABC2E0}"/>
          </ac:spMkLst>
        </pc:spChg>
        <pc:spChg chg="add del mod replST">
          <ac:chgData name="Martin Locock" userId="e15b0232-237d-4436-a587-677fdd88485c" providerId="ADAL" clId="{373BDD86-2439-4CBF-923C-2C8EC03CB6D6}" dt="2024-01-03T13:11:16.586" v="9548"/>
          <ac:spMkLst>
            <pc:docMk/>
            <pc:sldMk cId="25671271" sldId="274"/>
            <ac:spMk id="281" creationId="{7A65222E-4E39-40D7-B6EC-9F332620A1EC}"/>
          </ac:spMkLst>
        </pc:spChg>
        <pc:spChg chg="add del mod replST">
          <ac:chgData name="Martin Locock" userId="e15b0232-237d-4436-a587-677fdd88485c" providerId="ADAL" clId="{373BDD86-2439-4CBF-923C-2C8EC03CB6D6}" dt="2024-01-03T13:11:16.586" v="9549"/>
          <ac:spMkLst>
            <pc:docMk/>
            <pc:sldMk cId="25671271" sldId="274"/>
            <ac:spMk id="282" creationId="{D1124E50-A1DE-4A7A-8A99-2760A9FF6864}"/>
          </ac:spMkLst>
        </pc:spChg>
        <pc:spChg chg="add del mod replST">
          <ac:chgData name="Martin Locock" userId="e15b0232-237d-4436-a587-677fdd88485c" providerId="ADAL" clId="{373BDD86-2439-4CBF-923C-2C8EC03CB6D6}" dt="2024-01-03T13:11:16.586" v="9550"/>
          <ac:spMkLst>
            <pc:docMk/>
            <pc:sldMk cId="25671271" sldId="274"/>
            <ac:spMk id="283" creationId="{E9EAD894-3B11-4D61-A08D-E5C859D5A54C}"/>
          </ac:spMkLst>
        </pc:spChg>
        <pc:spChg chg="add del mod replST">
          <ac:chgData name="Martin Locock" userId="e15b0232-237d-4436-a587-677fdd88485c" providerId="ADAL" clId="{373BDD86-2439-4CBF-923C-2C8EC03CB6D6}" dt="2024-01-03T13:11:16.586" v="9551"/>
          <ac:spMkLst>
            <pc:docMk/>
            <pc:sldMk cId="25671271" sldId="274"/>
            <ac:spMk id="284" creationId="{3A7A5193-47B9-4D1A-96DA-B941A823CC95}"/>
          </ac:spMkLst>
        </pc:spChg>
        <pc:spChg chg="add del mod replST">
          <ac:chgData name="Martin Locock" userId="e15b0232-237d-4436-a587-677fdd88485c" providerId="ADAL" clId="{373BDD86-2439-4CBF-923C-2C8EC03CB6D6}" dt="2024-01-03T13:11:16.586" v="9552"/>
          <ac:spMkLst>
            <pc:docMk/>
            <pc:sldMk cId="25671271" sldId="274"/>
            <ac:spMk id="285" creationId="{8A01F993-9BF2-4B32-B1B4-BC7DBC58F522}"/>
          </ac:spMkLst>
        </pc:spChg>
        <pc:spChg chg="add del mod replST">
          <ac:chgData name="Martin Locock" userId="e15b0232-237d-4436-a587-677fdd88485c" providerId="ADAL" clId="{373BDD86-2439-4CBF-923C-2C8EC03CB6D6}" dt="2024-01-03T13:11:16.586" v="9553"/>
          <ac:spMkLst>
            <pc:docMk/>
            <pc:sldMk cId="25671271" sldId="274"/>
            <ac:spMk id="286" creationId="{48F4E656-793E-4904-8166-D5FFEF61260A}"/>
          </ac:spMkLst>
        </pc:spChg>
        <pc:spChg chg="add del mod replST">
          <ac:chgData name="Martin Locock" userId="e15b0232-237d-4436-a587-677fdd88485c" providerId="ADAL" clId="{373BDD86-2439-4CBF-923C-2C8EC03CB6D6}" dt="2024-01-03T13:11:16.586" v="9554"/>
          <ac:spMkLst>
            <pc:docMk/>
            <pc:sldMk cId="25671271" sldId="274"/>
            <ac:spMk id="287" creationId="{7ABAF2F3-D8A0-49E8-A0C0-C03CF7D92B8E}"/>
          </ac:spMkLst>
        </pc:spChg>
        <pc:spChg chg="add del mod replST">
          <ac:chgData name="Martin Locock" userId="e15b0232-237d-4436-a587-677fdd88485c" providerId="ADAL" clId="{373BDD86-2439-4CBF-923C-2C8EC03CB6D6}" dt="2024-01-03T13:11:16.586" v="9555"/>
          <ac:spMkLst>
            <pc:docMk/>
            <pc:sldMk cId="25671271" sldId="274"/>
            <ac:spMk id="288" creationId="{55DBB1F1-7CCC-4E14-8527-717AB87544A3}"/>
          </ac:spMkLst>
        </pc:spChg>
        <pc:spChg chg="add del mod replST">
          <ac:chgData name="Martin Locock" userId="e15b0232-237d-4436-a587-677fdd88485c" providerId="ADAL" clId="{373BDD86-2439-4CBF-923C-2C8EC03CB6D6}" dt="2024-01-03T13:11:16.586" v="9556"/>
          <ac:spMkLst>
            <pc:docMk/>
            <pc:sldMk cId="25671271" sldId="274"/>
            <ac:spMk id="289" creationId="{58C665FE-FA95-4CDD-9F96-0FB5E0BAB768}"/>
          </ac:spMkLst>
        </pc:spChg>
        <pc:spChg chg="add del mod replST">
          <ac:chgData name="Martin Locock" userId="e15b0232-237d-4436-a587-677fdd88485c" providerId="ADAL" clId="{373BDD86-2439-4CBF-923C-2C8EC03CB6D6}" dt="2024-01-03T13:11:16.586" v="9557"/>
          <ac:spMkLst>
            <pc:docMk/>
            <pc:sldMk cId="25671271" sldId="274"/>
            <ac:spMk id="290" creationId="{3506A298-6BBD-44F6-85D1-F4754B748655}"/>
          </ac:spMkLst>
        </pc:spChg>
        <pc:spChg chg="add del mod replST">
          <ac:chgData name="Martin Locock" userId="e15b0232-237d-4436-a587-677fdd88485c" providerId="ADAL" clId="{373BDD86-2439-4CBF-923C-2C8EC03CB6D6}" dt="2024-01-03T13:11:16.586" v="9558"/>
          <ac:spMkLst>
            <pc:docMk/>
            <pc:sldMk cId="25671271" sldId="274"/>
            <ac:spMk id="291" creationId="{9E098A95-8E8E-4424-B3ED-E1060972DC11}"/>
          </ac:spMkLst>
        </pc:spChg>
        <pc:spChg chg="add del mod replST">
          <ac:chgData name="Martin Locock" userId="e15b0232-237d-4436-a587-677fdd88485c" providerId="ADAL" clId="{373BDD86-2439-4CBF-923C-2C8EC03CB6D6}" dt="2024-01-03T13:11:16.597" v="9559"/>
          <ac:spMkLst>
            <pc:docMk/>
            <pc:sldMk cId="25671271" sldId="274"/>
            <ac:spMk id="292" creationId="{824A7B46-63CF-4DFF-AA9A-C558684EA5D0}"/>
          </ac:spMkLst>
        </pc:spChg>
        <pc:spChg chg="add del mod replST">
          <ac:chgData name="Martin Locock" userId="e15b0232-237d-4436-a587-677fdd88485c" providerId="ADAL" clId="{373BDD86-2439-4CBF-923C-2C8EC03CB6D6}" dt="2024-01-03T13:11:16.597" v="9560"/>
          <ac:spMkLst>
            <pc:docMk/>
            <pc:sldMk cId="25671271" sldId="274"/>
            <ac:spMk id="293" creationId="{8779F429-4BD4-4345-A4ED-F99B203ADE39}"/>
          </ac:spMkLst>
        </pc:spChg>
        <pc:spChg chg="add del mod replST">
          <ac:chgData name="Martin Locock" userId="e15b0232-237d-4436-a587-677fdd88485c" providerId="ADAL" clId="{373BDD86-2439-4CBF-923C-2C8EC03CB6D6}" dt="2024-01-03T13:11:16.597" v="9561"/>
          <ac:spMkLst>
            <pc:docMk/>
            <pc:sldMk cId="25671271" sldId="274"/>
            <ac:spMk id="294" creationId="{F0DA1456-AEA1-4E60-BBCC-EE3C246D1547}"/>
          </ac:spMkLst>
        </pc:spChg>
        <pc:spChg chg="add del mod replST">
          <ac:chgData name="Martin Locock" userId="e15b0232-237d-4436-a587-677fdd88485c" providerId="ADAL" clId="{373BDD86-2439-4CBF-923C-2C8EC03CB6D6}" dt="2024-01-03T13:11:16.597" v="9562"/>
          <ac:spMkLst>
            <pc:docMk/>
            <pc:sldMk cId="25671271" sldId="274"/>
            <ac:spMk id="295" creationId="{8B85C1B7-E31E-4BB2-A235-E7C378FDED41}"/>
          </ac:spMkLst>
        </pc:spChg>
        <pc:spChg chg="add del mod replST">
          <ac:chgData name="Martin Locock" userId="e15b0232-237d-4436-a587-677fdd88485c" providerId="ADAL" clId="{373BDD86-2439-4CBF-923C-2C8EC03CB6D6}" dt="2024-01-03T13:11:16.597" v="9563"/>
          <ac:spMkLst>
            <pc:docMk/>
            <pc:sldMk cId="25671271" sldId="274"/>
            <ac:spMk id="296" creationId="{7CC36683-827C-4637-A505-7B2B11093911}"/>
          </ac:spMkLst>
        </pc:spChg>
        <pc:spChg chg="add del mod replST">
          <ac:chgData name="Martin Locock" userId="e15b0232-237d-4436-a587-677fdd88485c" providerId="ADAL" clId="{373BDD86-2439-4CBF-923C-2C8EC03CB6D6}" dt="2024-01-03T13:11:16.597" v="9564"/>
          <ac:spMkLst>
            <pc:docMk/>
            <pc:sldMk cId="25671271" sldId="274"/>
            <ac:spMk id="297" creationId="{1FAA1CB3-4BF9-4470-8299-C50C7F6DDE41}"/>
          </ac:spMkLst>
        </pc:spChg>
        <pc:spChg chg="add del mod replST">
          <ac:chgData name="Martin Locock" userId="e15b0232-237d-4436-a587-677fdd88485c" providerId="ADAL" clId="{373BDD86-2439-4CBF-923C-2C8EC03CB6D6}" dt="2024-01-03T13:11:16.597" v="9565"/>
          <ac:spMkLst>
            <pc:docMk/>
            <pc:sldMk cId="25671271" sldId="274"/>
            <ac:spMk id="298" creationId="{13C2ED33-15A9-4809-864E-67562812F2B5}"/>
          </ac:spMkLst>
        </pc:spChg>
        <pc:spChg chg="add del mod replST">
          <ac:chgData name="Martin Locock" userId="e15b0232-237d-4436-a587-677fdd88485c" providerId="ADAL" clId="{373BDD86-2439-4CBF-923C-2C8EC03CB6D6}" dt="2024-01-03T13:11:16.597" v="9566"/>
          <ac:spMkLst>
            <pc:docMk/>
            <pc:sldMk cId="25671271" sldId="274"/>
            <ac:spMk id="299" creationId="{681D2BD2-85C5-4019-8E4A-040A4F6E3330}"/>
          </ac:spMkLst>
        </pc:spChg>
        <pc:spChg chg="add del mod replST">
          <ac:chgData name="Martin Locock" userId="e15b0232-237d-4436-a587-677fdd88485c" providerId="ADAL" clId="{373BDD86-2439-4CBF-923C-2C8EC03CB6D6}" dt="2024-01-03T13:11:16.597" v="9567"/>
          <ac:spMkLst>
            <pc:docMk/>
            <pc:sldMk cId="25671271" sldId="274"/>
            <ac:spMk id="300" creationId="{4965BC6A-0704-4D0D-BA20-694F3FC8903A}"/>
          </ac:spMkLst>
        </pc:spChg>
        <pc:spChg chg="add del mod replST">
          <ac:chgData name="Martin Locock" userId="e15b0232-237d-4436-a587-677fdd88485c" providerId="ADAL" clId="{373BDD86-2439-4CBF-923C-2C8EC03CB6D6}" dt="2024-01-03T13:11:16.597" v="9568"/>
          <ac:spMkLst>
            <pc:docMk/>
            <pc:sldMk cId="25671271" sldId="274"/>
            <ac:spMk id="301" creationId="{547719AA-473A-4A49-B7F0-2F58D3C785AA}"/>
          </ac:spMkLst>
        </pc:spChg>
        <pc:spChg chg="add del mod replST">
          <ac:chgData name="Martin Locock" userId="e15b0232-237d-4436-a587-677fdd88485c" providerId="ADAL" clId="{373BDD86-2439-4CBF-923C-2C8EC03CB6D6}" dt="2024-01-03T13:11:16.597" v="9569"/>
          <ac:spMkLst>
            <pc:docMk/>
            <pc:sldMk cId="25671271" sldId="274"/>
            <ac:spMk id="302" creationId="{2E192EA8-0E16-407E-AAF4-E1161A365102}"/>
          </ac:spMkLst>
        </pc:spChg>
        <pc:spChg chg="add del mod replST">
          <ac:chgData name="Martin Locock" userId="e15b0232-237d-4436-a587-677fdd88485c" providerId="ADAL" clId="{373BDD86-2439-4CBF-923C-2C8EC03CB6D6}" dt="2024-01-03T13:11:16.597" v="9570"/>
          <ac:spMkLst>
            <pc:docMk/>
            <pc:sldMk cId="25671271" sldId="274"/>
            <ac:spMk id="303" creationId="{A5401C1E-B004-4AE3-9219-7B1632AD6EB2}"/>
          </ac:spMkLst>
        </pc:spChg>
        <pc:spChg chg="add del mod replST">
          <ac:chgData name="Martin Locock" userId="e15b0232-237d-4436-a587-677fdd88485c" providerId="ADAL" clId="{373BDD86-2439-4CBF-923C-2C8EC03CB6D6}" dt="2024-01-03T13:11:16.597" v="9571"/>
          <ac:spMkLst>
            <pc:docMk/>
            <pc:sldMk cId="25671271" sldId="274"/>
            <ac:spMk id="304" creationId="{D2157A06-B177-41C1-8D53-DA8EC79E130C}"/>
          </ac:spMkLst>
        </pc:spChg>
        <pc:spChg chg="add del mod replST">
          <ac:chgData name="Martin Locock" userId="e15b0232-237d-4436-a587-677fdd88485c" providerId="ADAL" clId="{373BDD86-2439-4CBF-923C-2C8EC03CB6D6}" dt="2024-01-03T13:11:16.607" v="9572"/>
          <ac:spMkLst>
            <pc:docMk/>
            <pc:sldMk cId="25671271" sldId="274"/>
            <ac:spMk id="305" creationId="{E856C9D9-A5C8-4085-8FC1-2731662B5AE6}"/>
          </ac:spMkLst>
        </pc:spChg>
        <pc:spChg chg="add del mod replST">
          <ac:chgData name="Martin Locock" userId="e15b0232-237d-4436-a587-677fdd88485c" providerId="ADAL" clId="{373BDD86-2439-4CBF-923C-2C8EC03CB6D6}" dt="2024-01-03T13:11:16.607" v="9573"/>
          <ac:spMkLst>
            <pc:docMk/>
            <pc:sldMk cId="25671271" sldId="274"/>
            <ac:spMk id="306" creationId="{7FD0A6B7-FE95-476D-959C-3720C76A2C3D}"/>
          </ac:spMkLst>
        </pc:spChg>
        <pc:spChg chg="add del mod replST">
          <ac:chgData name="Martin Locock" userId="e15b0232-237d-4436-a587-677fdd88485c" providerId="ADAL" clId="{373BDD86-2439-4CBF-923C-2C8EC03CB6D6}" dt="2024-01-03T13:11:16.607" v="9574"/>
          <ac:spMkLst>
            <pc:docMk/>
            <pc:sldMk cId="25671271" sldId="274"/>
            <ac:spMk id="307" creationId="{7B5C81AA-2410-44D6-8B69-555A18DC521A}"/>
          </ac:spMkLst>
        </pc:spChg>
        <pc:spChg chg="add del mod replST">
          <ac:chgData name="Martin Locock" userId="e15b0232-237d-4436-a587-677fdd88485c" providerId="ADAL" clId="{373BDD86-2439-4CBF-923C-2C8EC03CB6D6}" dt="2024-01-03T13:11:16.607" v="9575"/>
          <ac:spMkLst>
            <pc:docMk/>
            <pc:sldMk cId="25671271" sldId="274"/>
            <ac:spMk id="308" creationId="{7FD81A43-EF8E-4CF7-8CB7-FEF85445228A}"/>
          </ac:spMkLst>
        </pc:spChg>
        <pc:spChg chg="add del mod replST">
          <ac:chgData name="Martin Locock" userId="e15b0232-237d-4436-a587-677fdd88485c" providerId="ADAL" clId="{373BDD86-2439-4CBF-923C-2C8EC03CB6D6}" dt="2024-01-03T13:11:16.607" v="9576"/>
          <ac:spMkLst>
            <pc:docMk/>
            <pc:sldMk cId="25671271" sldId="274"/>
            <ac:spMk id="309" creationId="{CC785B09-0078-4432-87FE-4E7C2B8DE490}"/>
          </ac:spMkLst>
        </pc:spChg>
        <pc:spChg chg="add del mod replST">
          <ac:chgData name="Martin Locock" userId="e15b0232-237d-4436-a587-677fdd88485c" providerId="ADAL" clId="{373BDD86-2439-4CBF-923C-2C8EC03CB6D6}" dt="2024-01-03T13:11:16.607" v="9577"/>
          <ac:spMkLst>
            <pc:docMk/>
            <pc:sldMk cId="25671271" sldId="274"/>
            <ac:spMk id="310" creationId="{C7F53536-98B8-45F3-8AA8-9D20DCE2B0C2}"/>
          </ac:spMkLst>
        </pc:spChg>
        <pc:spChg chg="add del mod replST">
          <ac:chgData name="Martin Locock" userId="e15b0232-237d-4436-a587-677fdd88485c" providerId="ADAL" clId="{373BDD86-2439-4CBF-923C-2C8EC03CB6D6}" dt="2024-01-03T13:11:16.607" v="9578"/>
          <ac:spMkLst>
            <pc:docMk/>
            <pc:sldMk cId="25671271" sldId="274"/>
            <ac:spMk id="311" creationId="{7BC23EA9-3932-4866-9231-F447599419DF}"/>
          </ac:spMkLst>
        </pc:spChg>
        <pc:spChg chg="add del mod replST">
          <ac:chgData name="Martin Locock" userId="e15b0232-237d-4436-a587-677fdd88485c" providerId="ADAL" clId="{373BDD86-2439-4CBF-923C-2C8EC03CB6D6}" dt="2024-01-03T13:11:16.607" v="9579"/>
          <ac:spMkLst>
            <pc:docMk/>
            <pc:sldMk cId="25671271" sldId="274"/>
            <ac:spMk id="312" creationId="{A0D3D202-1606-46D8-95D0-D20B4E0A575A}"/>
          </ac:spMkLst>
        </pc:spChg>
        <pc:spChg chg="add del mod replST">
          <ac:chgData name="Martin Locock" userId="e15b0232-237d-4436-a587-677fdd88485c" providerId="ADAL" clId="{373BDD86-2439-4CBF-923C-2C8EC03CB6D6}" dt="2024-01-03T13:11:16.607" v="9580"/>
          <ac:spMkLst>
            <pc:docMk/>
            <pc:sldMk cId="25671271" sldId="274"/>
            <ac:spMk id="313" creationId="{F138B1F6-014E-4A29-992A-890726CB52BE}"/>
          </ac:spMkLst>
        </pc:spChg>
        <pc:spChg chg="add del mod replST">
          <ac:chgData name="Martin Locock" userId="e15b0232-237d-4436-a587-677fdd88485c" providerId="ADAL" clId="{373BDD86-2439-4CBF-923C-2C8EC03CB6D6}" dt="2024-01-03T13:11:16.607" v="9581"/>
          <ac:spMkLst>
            <pc:docMk/>
            <pc:sldMk cId="25671271" sldId="274"/>
            <ac:spMk id="314" creationId="{9D83B032-6E52-4ECE-9925-C7525A61D0E5}"/>
          </ac:spMkLst>
        </pc:spChg>
        <pc:spChg chg="add del mod replST">
          <ac:chgData name="Martin Locock" userId="e15b0232-237d-4436-a587-677fdd88485c" providerId="ADAL" clId="{373BDD86-2439-4CBF-923C-2C8EC03CB6D6}" dt="2024-01-03T13:11:16.607" v="9582"/>
          <ac:spMkLst>
            <pc:docMk/>
            <pc:sldMk cId="25671271" sldId="274"/>
            <ac:spMk id="315" creationId="{E2CBD9F5-89DB-4B56-99EF-0F73C734D105}"/>
          </ac:spMkLst>
        </pc:spChg>
        <pc:spChg chg="add del mod replST">
          <ac:chgData name="Martin Locock" userId="e15b0232-237d-4436-a587-677fdd88485c" providerId="ADAL" clId="{373BDD86-2439-4CBF-923C-2C8EC03CB6D6}" dt="2024-01-03T13:11:16.607" v="9583"/>
          <ac:spMkLst>
            <pc:docMk/>
            <pc:sldMk cId="25671271" sldId="274"/>
            <ac:spMk id="316" creationId="{8F409A6A-0C48-4108-8153-A2ADABFE9208}"/>
          </ac:spMkLst>
        </pc:spChg>
        <pc:spChg chg="add del mod replST">
          <ac:chgData name="Martin Locock" userId="e15b0232-237d-4436-a587-677fdd88485c" providerId="ADAL" clId="{373BDD86-2439-4CBF-923C-2C8EC03CB6D6}" dt="2024-01-03T13:11:16.607" v="9584"/>
          <ac:spMkLst>
            <pc:docMk/>
            <pc:sldMk cId="25671271" sldId="274"/>
            <ac:spMk id="317" creationId="{E2342EF2-C2F0-4CD2-8DAC-E6B8D2BFDCF1}"/>
          </ac:spMkLst>
        </pc:spChg>
        <pc:spChg chg="add del mod replST">
          <ac:chgData name="Martin Locock" userId="e15b0232-237d-4436-a587-677fdd88485c" providerId="ADAL" clId="{373BDD86-2439-4CBF-923C-2C8EC03CB6D6}" dt="2024-01-03T13:11:16.617" v="9585"/>
          <ac:spMkLst>
            <pc:docMk/>
            <pc:sldMk cId="25671271" sldId="274"/>
            <ac:spMk id="318" creationId="{E4CA7E7D-4439-4E2F-86DE-DFC977BFFC65}"/>
          </ac:spMkLst>
        </pc:spChg>
        <pc:spChg chg="add del mod replST">
          <ac:chgData name="Martin Locock" userId="e15b0232-237d-4436-a587-677fdd88485c" providerId="ADAL" clId="{373BDD86-2439-4CBF-923C-2C8EC03CB6D6}" dt="2024-01-03T13:11:16.617" v="9586"/>
          <ac:spMkLst>
            <pc:docMk/>
            <pc:sldMk cId="25671271" sldId="274"/>
            <ac:spMk id="319" creationId="{26BD32DD-C45A-4360-99E2-4C8F706A926F}"/>
          </ac:spMkLst>
        </pc:spChg>
        <pc:spChg chg="add del mod replST">
          <ac:chgData name="Martin Locock" userId="e15b0232-237d-4436-a587-677fdd88485c" providerId="ADAL" clId="{373BDD86-2439-4CBF-923C-2C8EC03CB6D6}" dt="2024-01-03T13:11:16.617" v="9587"/>
          <ac:spMkLst>
            <pc:docMk/>
            <pc:sldMk cId="25671271" sldId="274"/>
            <ac:spMk id="320" creationId="{638C3875-A00B-4FCE-922B-6F23ABBABA34}"/>
          </ac:spMkLst>
        </pc:spChg>
        <pc:spChg chg="add del mod replST">
          <ac:chgData name="Martin Locock" userId="e15b0232-237d-4436-a587-677fdd88485c" providerId="ADAL" clId="{373BDD86-2439-4CBF-923C-2C8EC03CB6D6}" dt="2024-01-03T13:11:16.617" v="9588"/>
          <ac:spMkLst>
            <pc:docMk/>
            <pc:sldMk cId="25671271" sldId="274"/>
            <ac:spMk id="321" creationId="{28F3D65B-3DE5-4C07-A17D-C459E104E925}"/>
          </ac:spMkLst>
        </pc:spChg>
        <pc:spChg chg="add del mod replST">
          <ac:chgData name="Martin Locock" userId="e15b0232-237d-4436-a587-677fdd88485c" providerId="ADAL" clId="{373BDD86-2439-4CBF-923C-2C8EC03CB6D6}" dt="2024-01-03T13:11:16.617" v="9589"/>
          <ac:spMkLst>
            <pc:docMk/>
            <pc:sldMk cId="25671271" sldId="274"/>
            <ac:spMk id="322" creationId="{13ADB5CC-546A-49C6-92B4-C82B19F32EDE}"/>
          </ac:spMkLst>
        </pc:spChg>
        <pc:spChg chg="add del mod replST">
          <ac:chgData name="Martin Locock" userId="e15b0232-237d-4436-a587-677fdd88485c" providerId="ADAL" clId="{373BDD86-2439-4CBF-923C-2C8EC03CB6D6}" dt="2024-01-03T13:11:16.617" v="9590"/>
          <ac:spMkLst>
            <pc:docMk/>
            <pc:sldMk cId="25671271" sldId="274"/>
            <ac:spMk id="323" creationId="{7603F1AB-0E8A-46E0-B1F4-F54D98F200C6}"/>
          </ac:spMkLst>
        </pc:spChg>
        <pc:spChg chg="add del mod replST">
          <ac:chgData name="Martin Locock" userId="e15b0232-237d-4436-a587-677fdd88485c" providerId="ADAL" clId="{373BDD86-2439-4CBF-923C-2C8EC03CB6D6}" dt="2024-01-03T13:11:16.617" v="9591"/>
          <ac:spMkLst>
            <pc:docMk/>
            <pc:sldMk cId="25671271" sldId="274"/>
            <ac:spMk id="324" creationId="{683CDBE0-0C55-4552-A597-7DAFD3F4596A}"/>
          </ac:spMkLst>
        </pc:spChg>
        <pc:spChg chg="add del mod replST">
          <ac:chgData name="Martin Locock" userId="e15b0232-237d-4436-a587-677fdd88485c" providerId="ADAL" clId="{373BDD86-2439-4CBF-923C-2C8EC03CB6D6}" dt="2024-01-03T13:11:16.617" v="9592"/>
          <ac:spMkLst>
            <pc:docMk/>
            <pc:sldMk cId="25671271" sldId="274"/>
            <ac:spMk id="325" creationId="{52888E1C-19DF-4F2B-A0C4-033FD0793507}"/>
          </ac:spMkLst>
        </pc:spChg>
        <pc:spChg chg="add del mod replST">
          <ac:chgData name="Martin Locock" userId="e15b0232-237d-4436-a587-677fdd88485c" providerId="ADAL" clId="{373BDD86-2439-4CBF-923C-2C8EC03CB6D6}" dt="2024-01-03T13:11:16.617" v="9593"/>
          <ac:spMkLst>
            <pc:docMk/>
            <pc:sldMk cId="25671271" sldId="274"/>
            <ac:spMk id="326" creationId="{24C66A02-2E37-459E-A02F-A366762B313D}"/>
          </ac:spMkLst>
        </pc:spChg>
        <pc:spChg chg="add del mod replST">
          <ac:chgData name="Martin Locock" userId="e15b0232-237d-4436-a587-677fdd88485c" providerId="ADAL" clId="{373BDD86-2439-4CBF-923C-2C8EC03CB6D6}" dt="2024-01-03T13:11:16.617" v="9594"/>
          <ac:spMkLst>
            <pc:docMk/>
            <pc:sldMk cId="25671271" sldId="274"/>
            <ac:spMk id="327" creationId="{610D167F-DD23-4973-8612-0AAE3BD2272F}"/>
          </ac:spMkLst>
        </pc:spChg>
        <pc:spChg chg="add del mod replST">
          <ac:chgData name="Martin Locock" userId="e15b0232-237d-4436-a587-677fdd88485c" providerId="ADAL" clId="{373BDD86-2439-4CBF-923C-2C8EC03CB6D6}" dt="2024-01-03T13:11:16.617" v="9595"/>
          <ac:spMkLst>
            <pc:docMk/>
            <pc:sldMk cId="25671271" sldId="274"/>
            <ac:spMk id="328" creationId="{0D37BF51-5218-448E-A1E8-57E5BCA9E128}"/>
          </ac:spMkLst>
        </pc:spChg>
        <pc:spChg chg="add del mod replST">
          <ac:chgData name="Martin Locock" userId="e15b0232-237d-4436-a587-677fdd88485c" providerId="ADAL" clId="{373BDD86-2439-4CBF-923C-2C8EC03CB6D6}" dt="2024-01-03T13:11:16.617" v="9596"/>
          <ac:spMkLst>
            <pc:docMk/>
            <pc:sldMk cId="25671271" sldId="274"/>
            <ac:spMk id="329" creationId="{3A7EEE1C-F7E1-4C91-81E4-E1C1E468F855}"/>
          </ac:spMkLst>
        </pc:spChg>
        <pc:spChg chg="add del mod replST">
          <ac:chgData name="Martin Locock" userId="e15b0232-237d-4436-a587-677fdd88485c" providerId="ADAL" clId="{373BDD86-2439-4CBF-923C-2C8EC03CB6D6}" dt="2024-01-03T13:11:16.627" v="9597"/>
          <ac:spMkLst>
            <pc:docMk/>
            <pc:sldMk cId="25671271" sldId="274"/>
            <ac:spMk id="330" creationId="{B48C8D7C-FBA3-485C-8642-C621ECBBFB0D}"/>
          </ac:spMkLst>
        </pc:spChg>
        <pc:spChg chg="add del mod replST">
          <ac:chgData name="Martin Locock" userId="e15b0232-237d-4436-a587-677fdd88485c" providerId="ADAL" clId="{373BDD86-2439-4CBF-923C-2C8EC03CB6D6}" dt="2024-01-03T13:11:16.627" v="9598"/>
          <ac:spMkLst>
            <pc:docMk/>
            <pc:sldMk cId="25671271" sldId="274"/>
            <ac:spMk id="331" creationId="{DF4641FD-0177-4B8F-8409-C1CA6EF7EFEA}"/>
          </ac:spMkLst>
        </pc:spChg>
        <pc:spChg chg="add del mod replST">
          <ac:chgData name="Martin Locock" userId="e15b0232-237d-4436-a587-677fdd88485c" providerId="ADAL" clId="{373BDD86-2439-4CBF-923C-2C8EC03CB6D6}" dt="2024-01-03T13:11:16.627" v="9599"/>
          <ac:spMkLst>
            <pc:docMk/>
            <pc:sldMk cId="25671271" sldId="274"/>
            <ac:spMk id="332" creationId="{53CBE1B6-5381-4194-A4A9-7FFDDFC2CB65}"/>
          </ac:spMkLst>
        </pc:spChg>
        <pc:spChg chg="add del mod replST">
          <ac:chgData name="Martin Locock" userId="e15b0232-237d-4436-a587-677fdd88485c" providerId="ADAL" clId="{373BDD86-2439-4CBF-923C-2C8EC03CB6D6}" dt="2024-01-03T13:11:16.627" v="9600"/>
          <ac:spMkLst>
            <pc:docMk/>
            <pc:sldMk cId="25671271" sldId="274"/>
            <ac:spMk id="333" creationId="{AD147C2B-7256-4F5A-B8BC-574D305D5D70}"/>
          </ac:spMkLst>
        </pc:spChg>
        <pc:spChg chg="add del mod replST">
          <ac:chgData name="Martin Locock" userId="e15b0232-237d-4436-a587-677fdd88485c" providerId="ADAL" clId="{373BDD86-2439-4CBF-923C-2C8EC03CB6D6}" dt="2024-01-03T13:11:16.627" v="9601"/>
          <ac:spMkLst>
            <pc:docMk/>
            <pc:sldMk cId="25671271" sldId="274"/>
            <ac:spMk id="334" creationId="{8FB5C798-2547-498C-9A93-F636A5B2ADBA}"/>
          </ac:spMkLst>
        </pc:spChg>
        <pc:spChg chg="add del mod replST">
          <ac:chgData name="Martin Locock" userId="e15b0232-237d-4436-a587-677fdd88485c" providerId="ADAL" clId="{373BDD86-2439-4CBF-923C-2C8EC03CB6D6}" dt="2024-01-03T13:11:16.627" v="9602"/>
          <ac:spMkLst>
            <pc:docMk/>
            <pc:sldMk cId="25671271" sldId="274"/>
            <ac:spMk id="335" creationId="{54278632-A9D7-464B-A07C-50204037A36B}"/>
          </ac:spMkLst>
        </pc:spChg>
        <pc:spChg chg="add del mod replST">
          <ac:chgData name="Martin Locock" userId="e15b0232-237d-4436-a587-677fdd88485c" providerId="ADAL" clId="{373BDD86-2439-4CBF-923C-2C8EC03CB6D6}" dt="2024-01-03T13:11:16.632" v="9603"/>
          <ac:spMkLst>
            <pc:docMk/>
            <pc:sldMk cId="25671271" sldId="274"/>
            <ac:spMk id="336" creationId="{C124FFF8-1D62-40C4-A308-C90891110D9E}"/>
          </ac:spMkLst>
        </pc:spChg>
        <pc:spChg chg="add del mod replST">
          <ac:chgData name="Martin Locock" userId="e15b0232-237d-4436-a587-677fdd88485c" providerId="ADAL" clId="{373BDD86-2439-4CBF-923C-2C8EC03CB6D6}" dt="2024-01-03T13:11:16.632" v="9604"/>
          <ac:spMkLst>
            <pc:docMk/>
            <pc:sldMk cId="25671271" sldId="274"/>
            <ac:spMk id="337" creationId="{2051C526-621A-4F3C-AF6C-82113BDB2DD1}"/>
          </ac:spMkLst>
        </pc:spChg>
        <pc:spChg chg="add del mod replST">
          <ac:chgData name="Martin Locock" userId="e15b0232-237d-4436-a587-677fdd88485c" providerId="ADAL" clId="{373BDD86-2439-4CBF-923C-2C8EC03CB6D6}" dt="2024-01-03T13:11:16.632" v="9605"/>
          <ac:spMkLst>
            <pc:docMk/>
            <pc:sldMk cId="25671271" sldId="274"/>
            <ac:spMk id="338" creationId="{F63AAE68-8C01-4BB4-B879-00CD35DE50B3}"/>
          </ac:spMkLst>
        </pc:spChg>
        <pc:spChg chg="add del mod replST">
          <ac:chgData name="Martin Locock" userId="e15b0232-237d-4436-a587-677fdd88485c" providerId="ADAL" clId="{373BDD86-2439-4CBF-923C-2C8EC03CB6D6}" dt="2024-01-03T13:11:16.632" v="9606"/>
          <ac:spMkLst>
            <pc:docMk/>
            <pc:sldMk cId="25671271" sldId="274"/>
            <ac:spMk id="339" creationId="{02BE6317-50B7-4277-A4F2-1EC029F9A742}"/>
          </ac:spMkLst>
        </pc:spChg>
        <pc:spChg chg="add del mod replST">
          <ac:chgData name="Martin Locock" userId="e15b0232-237d-4436-a587-677fdd88485c" providerId="ADAL" clId="{373BDD86-2439-4CBF-923C-2C8EC03CB6D6}" dt="2024-01-03T13:11:16.632" v="9607"/>
          <ac:spMkLst>
            <pc:docMk/>
            <pc:sldMk cId="25671271" sldId="274"/>
            <ac:spMk id="340" creationId="{1D11066B-B88F-4C50-A00F-AAF09920DE1B}"/>
          </ac:spMkLst>
        </pc:spChg>
        <pc:spChg chg="add del mod replST">
          <ac:chgData name="Martin Locock" userId="e15b0232-237d-4436-a587-677fdd88485c" providerId="ADAL" clId="{373BDD86-2439-4CBF-923C-2C8EC03CB6D6}" dt="2024-01-03T13:11:16.632" v="9608"/>
          <ac:spMkLst>
            <pc:docMk/>
            <pc:sldMk cId="25671271" sldId="274"/>
            <ac:spMk id="341" creationId="{90F479B6-022B-4A33-A7BA-94B4C865F80B}"/>
          </ac:spMkLst>
        </pc:spChg>
        <pc:spChg chg="add del mod replST">
          <ac:chgData name="Martin Locock" userId="e15b0232-237d-4436-a587-677fdd88485c" providerId="ADAL" clId="{373BDD86-2439-4CBF-923C-2C8EC03CB6D6}" dt="2024-01-03T13:11:16.632" v="9609"/>
          <ac:spMkLst>
            <pc:docMk/>
            <pc:sldMk cId="25671271" sldId="274"/>
            <ac:spMk id="342" creationId="{6E21F189-A582-4F68-B273-48B370BC44D2}"/>
          </ac:spMkLst>
        </pc:spChg>
        <pc:spChg chg="add del mod replST">
          <ac:chgData name="Martin Locock" userId="e15b0232-237d-4436-a587-677fdd88485c" providerId="ADAL" clId="{373BDD86-2439-4CBF-923C-2C8EC03CB6D6}" dt="2024-01-03T13:11:16.632" v="9610"/>
          <ac:spMkLst>
            <pc:docMk/>
            <pc:sldMk cId="25671271" sldId="274"/>
            <ac:spMk id="343" creationId="{84C0BF0D-FC88-4B37-B44A-53C409130E2C}"/>
          </ac:spMkLst>
        </pc:spChg>
        <pc:spChg chg="add del mod replST">
          <ac:chgData name="Martin Locock" userId="e15b0232-237d-4436-a587-677fdd88485c" providerId="ADAL" clId="{373BDD86-2439-4CBF-923C-2C8EC03CB6D6}" dt="2024-01-03T13:11:16.632" v="9611"/>
          <ac:spMkLst>
            <pc:docMk/>
            <pc:sldMk cId="25671271" sldId="274"/>
            <ac:spMk id="344" creationId="{AEABB463-268B-4089-8E35-0B668452461B}"/>
          </ac:spMkLst>
        </pc:spChg>
        <pc:spChg chg="add del mod replST">
          <ac:chgData name="Martin Locock" userId="e15b0232-237d-4436-a587-677fdd88485c" providerId="ADAL" clId="{373BDD86-2439-4CBF-923C-2C8EC03CB6D6}" dt="2024-01-03T13:11:16.632" v="9612"/>
          <ac:spMkLst>
            <pc:docMk/>
            <pc:sldMk cId="25671271" sldId="274"/>
            <ac:spMk id="345" creationId="{E8356218-A859-44EF-8C4A-F01476D97335}"/>
          </ac:spMkLst>
        </pc:spChg>
        <pc:spChg chg="add del mod replST">
          <ac:chgData name="Martin Locock" userId="e15b0232-237d-4436-a587-677fdd88485c" providerId="ADAL" clId="{373BDD86-2439-4CBF-923C-2C8EC03CB6D6}" dt="2024-01-03T13:11:16.637" v="9613"/>
          <ac:spMkLst>
            <pc:docMk/>
            <pc:sldMk cId="25671271" sldId="274"/>
            <ac:spMk id="346" creationId="{FE937159-26B4-4518-A882-55A316FFCD71}"/>
          </ac:spMkLst>
        </pc:spChg>
        <pc:spChg chg="add del mod replST">
          <ac:chgData name="Martin Locock" userId="e15b0232-237d-4436-a587-677fdd88485c" providerId="ADAL" clId="{373BDD86-2439-4CBF-923C-2C8EC03CB6D6}" dt="2024-01-03T13:11:16.637" v="9614"/>
          <ac:spMkLst>
            <pc:docMk/>
            <pc:sldMk cId="25671271" sldId="274"/>
            <ac:spMk id="347" creationId="{FAD9AD58-B619-477D-9B12-67C8D1CEA888}"/>
          </ac:spMkLst>
        </pc:spChg>
        <pc:spChg chg="add del mod replST">
          <ac:chgData name="Martin Locock" userId="e15b0232-237d-4436-a587-677fdd88485c" providerId="ADAL" clId="{373BDD86-2439-4CBF-923C-2C8EC03CB6D6}" dt="2024-01-03T13:11:16.637" v="9615"/>
          <ac:spMkLst>
            <pc:docMk/>
            <pc:sldMk cId="25671271" sldId="274"/>
            <ac:spMk id="348" creationId="{786B6833-B28C-4F47-9449-68AD3E46F535}"/>
          </ac:spMkLst>
        </pc:spChg>
        <pc:spChg chg="add del mod replST">
          <ac:chgData name="Martin Locock" userId="e15b0232-237d-4436-a587-677fdd88485c" providerId="ADAL" clId="{373BDD86-2439-4CBF-923C-2C8EC03CB6D6}" dt="2024-01-03T13:11:16.637" v="9616"/>
          <ac:spMkLst>
            <pc:docMk/>
            <pc:sldMk cId="25671271" sldId="274"/>
            <ac:spMk id="349" creationId="{CD962D99-926B-4839-B6D5-897EBE37753D}"/>
          </ac:spMkLst>
        </pc:spChg>
        <pc:spChg chg="add del mod replST">
          <ac:chgData name="Martin Locock" userId="e15b0232-237d-4436-a587-677fdd88485c" providerId="ADAL" clId="{373BDD86-2439-4CBF-923C-2C8EC03CB6D6}" dt="2024-01-03T13:11:16.637" v="9617"/>
          <ac:spMkLst>
            <pc:docMk/>
            <pc:sldMk cId="25671271" sldId="274"/>
            <ac:spMk id="350" creationId="{A526ABC1-EE34-4D95-8C23-92E7C24C5DE7}"/>
          </ac:spMkLst>
        </pc:spChg>
        <pc:spChg chg="add del mod replST">
          <ac:chgData name="Martin Locock" userId="e15b0232-237d-4436-a587-677fdd88485c" providerId="ADAL" clId="{373BDD86-2439-4CBF-923C-2C8EC03CB6D6}" dt="2024-01-03T13:11:16.637" v="9618"/>
          <ac:spMkLst>
            <pc:docMk/>
            <pc:sldMk cId="25671271" sldId="274"/>
            <ac:spMk id="351" creationId="{8782DC0D-E34E-4695-A824-15DECAE18A6A}"/>
          </ac:spMkLst>
        </pc:spChg>
        <pc:spChg chg="add del mod replST">
          <ac:chgData name="Martin Locock" userId="e15b0232-237d-4436-a587-677fdd88485c" providerId="ADAL" clId="{373BDD86-2439-4CBF-923C-2C8EC03CB6D6}" dt="2024-01-03T13:11:16.637" v="9619"/>
          <ac:spMkLst>
            <pc:docMk/>
            <pc:sldMk cId="25671271" sldId="274"/>
            <ac:spMk id="352" creationId="{44E39A36-64D7-4628-A736-DE7F4EDBA7EC}"/>
          </ac:spMkLst>
        </pc:spChg>
        <pc:spChg chg="add del mod replST">
          <ac:chgData name="Martin Locock" userId="e15b0232-237d-4436-a587-677fdd88485c" providerId="ADAL" clId="{373BDD86-2439-4CBF-923C-2C8EC03CB6D6}" dt="2024-01-03T13:11:16.637" v="9620"/>
          <ac:spMkLst>
            <pc:docMk/>
            <pc:sldMk cId="25671271" sldId="274"/>
            <ac:spMk id="353" creationId="{C53AB329-E4C5-492F-AB79-468D8B111D12}"/>
          </ac:spMkLst>
        </pc:spChg>
        <pc:spChg chg="add del mod replST">
          <ac:chgData name="Martin Locock" userId="e15b0232-237d-4436-a587-677fdd88485c" providerId="ADAL" clId="{373BDD86-2439-4CBF-923C-2C8EC03CB6D6}" dt="2024-01-03T13:11:16.637" v="9621"/>
          <ac:spMkLst>
            <pc:docMk/>
            <pc:sldMk cId="25671271" sldId="274"/>
            <ac:spMk id="354" creationId="{D2532E03-334B-4994-9B29-3422733F6A78}"/>
          </ac:spMkLst>
        </pc:spChg>
        <pc:spChg chg="add del mod replST">
          <ac:chgData name="Martin Locock" userId="e15b0232-237d-4436-a587-677fdd88485c" providerId="ADAL" clId="{373BDD86-2439-4CBF-923C-2C8EC03CB6D6}" dt="2024-01-03T13:11:16.637" v="9622"/>
          <ac:spMkLst>
            <pc:docMk/>
            <pc:sldMk cId="25671271" sldId="274"/>
            <ac:spMk id="355" creationId="{EFAAF9BD-D48B-4304-9EFB-BDB0DE8AEB12}"/>
          </ac:spMkLst>
        </pc:spChg>
        <pc:spChg chg="add del mod replST">
          <ac:chgData name="Martin Locock" userId="e15b0232-237d-4436-a587-677fdd88485c" providerId="ADAL" clId="{373BDD86-2439-4CBF-923C-2C8EC03CB6D6}" dt="2024-01-03T13:11:16.637" v="9623"/>
          <ac:spMkLst>
            <pc:docMk/>
            <pc:sldMk cId="25671271" sldId="274"/>
            <ac:spMk id="356" creationId="{CD05B782-9C77-40F0-A86B-B1C9EEC79D80}"/>
          </ac:spMkLst>
        </pc:spChg>
        <pc:spChg chg="add del mod replST">
          <ac:chgData name="Martin Locock" userId="e15b0232-237d-4436-a587-677fdd88485c" providerId="ADAL" clId="{373BDD86-2439-4CBF-923C-2C8EC03CB6D6}" dt="2024-01-03T13:11:16.637" v="9624"/>
          <ac:spMkLst>
            <pc:docMk/>
            <pc:sldMk cId="25671271" sldId="274"/>
            <ac:spMk id="357" creationId="{0988974E-6133-4BC3-85EA-21E4BE177F4F}"/>
          </ac:spMkLst>
        </pc:spChg>
        <pc:spChg chg="add del mod replST">
          <ac:chgData name="Martin Locock" userId="e15b0232-237d-4436-a587-677fdd88485c" providerId="ADAL" clId="{373BDD86-2439-4CBF-923C-2C8EC03CB6D6}" dt="2024-01-03T13:11:16.637" v="9625"/>
          <ac:spMkLst>
            <pc:docMk/>
            <pc:sldMk cId="25671271" sldId="274"/>
            <ac:spMk id="358" creationId="{7C00473D-3D75-45A8-9BB4-60574112B1CF}"/>
          </ac:spMkLst>
        </pc:spChg>
        <pc:spChg chg="add del mod replST">
          <ac:chgData name="Martin Locock" userId="e15b0232-237d-4436-a587-677fdd88485c" providerId="ADAL" clId="{373BDD86-2439-4CBF-923C-2C8EC03CB6D6}" dt="2024-01-03T13:11:16.637" v="9626"/>
          <ac:spMkLst>
            <pc:docMk/>
            <pc:sldMk cId="25671271" sldId="274"/>
            <ac:spMk id="359" creationId="{858AB154-FFE1-4339-94FA-9A9E05567BE8}"/>
          </ac:spMkLst>
        </pc:spChg>
        <pc:spChg chg="add del mod replST">
          <ac:chgData name="Martin Locock" userId="e15b0232-237d-4436-a587-677fdd88485c" providerId="ADAL" clId="{373BDD86-2439-4CBF-923C-2C8EC03CB6D6}" dt="2024-01-03T13:11:16.647" v="9627"/>
          <ac:spMkLst>
            <pc:docMk/>
            <pc:sldMk cId="25671271" sldId="274"/>
            <ac:spMk id="360" creationId="{83F210D3-8DC2-4647-ABA7-C0B22B7BBC63}"/>
          </ac:spMkLst>
        </pc:spChg>
        <pc:spChg chg="add del mod replST">
          <ac:chgData name="Martin Locock" userId="e15b0232-237d-4436-a587-677fdd88485c" providerId="ADAL" clId="{373BDD86-2439-4CBF-923C-2C8EC03CB6D6}" dt="2024-01-03T13:11:16.647" v="9628"/>
          <ac:spMkLst>
            <pc:docMk/>
            <pc:sldMk cId="25671271" sldId="274"/>
            <ac:spMk id="361" creationId="{70C75D13-2B3A-4787-9824-AAEB2988BF63}"/>
          </ac:spMkLst>
        </pc:spChg>
        <pc:spChg chg="add del mod replST">
          <ac:chgData name="Martin Locock" userId="e15b0232-237d-4436-a587-677fdd88485c" providerId="ADAL" clId="{373BDD86-2439-4CBF-923C-2C8EC03CB6D6}" dt="2024-01-03T13:11:16.647" v="9629"/>
          <ac:spMkLst>
            <pc:docMk/>
            <pc:sldMk cId="25671271" sldId="274"/>
            <ac:spMk id="362" creationId="{619FE75E-CC9E-46D9-9558-F50A91928098}"/>
          </ac:spMkLst>
        </pc:spChg>
        <pc:spChg chg="add del mod replST">
          <ac:chgData name="Martin Locock" userId="e15b0232-237d-4436-a587-677fdd88485c" providerId="ADAL" clId="{373BDD86-2439-4CBF-923C-2C8EC03CB6D6}" dt="2024-01-03T13:11:16.647" v="9630"/>
          <ac:spMkLst>
            <pc:docMk/>
            <pc:sldMk cId="25671271" sldId="274"/>
            <ac:spMk id="363" creationId="{33305538-EAE0-4B98-8D5F-8CF4ECB967F0}"/>
          </ac:spMkLst>
        </pc:spChg>
        <pc:spChg chg="add del mod replST">
          <ac:chgData name="Martin Locock" userId="e15b0232-237d-4436-a587-677fdd88485c" providerId="ADAL" clId="{373BDD86-2439-4CBF-923C-2C8EC03CB6D6}" dt="2024-01-03T13:11:16.647" v="9631"/>
          <ac:spMkLst>
            <pc:docMk/>
            <pc:sldMk cId="25671271" sldId="274"/>
            <ac:spMk id="364" creationId="{AF9A169F-4F1B-435B-8D24-50AB701EDDBD}"/>
          </ac:spMkLst>
        </pc:spChg>
        <pc:spChg chg="add del mod replST">
          <ac:chgData name="Martin Locock" userId="e15b0232-237d-4436-a587-677fdd88485c" providerId="ADAL" clId="{373BDD86-2439-4CBF-923C-2C8EC03CB6D6}" dt="2024-01-03T13:11:16.647" v="9632"/>
          <ac:spMkLst>
            <pc:docMk/>
            <pc:sldMk cId="25671271" sldId="274"/>
            <ac:spMk id="365" creationId="{A7EF97AC-B469-406E-A5A7-F33670303AAE}"/>
          </ac:spMkLst>
        </pc:spChg>
        <pc:spChg chg="add del mod replST">
          <ac:chgData name="Martin Locock" userId="e15b0232-237d-4436-a587-677fdd88485c" providerId="ADAL" clId="{373BDD86-2439-4CBF-923C-2C8EC03CB6D6}" dt="2024-01-03T13:11:16.647" v="9633"/>
          <ac:spMkLst>
            <pc:docMk/>
            <pc:sldMk cId="25671271" sldId="274"/>
            <ac:spMk id="366" creationId="{3F6E22E3-8BFD-4FE9-B9EA-419F82B2E162}"/>
          </ac:spMkLst>
        </pc:spChg>
        <pc:spChg chg="add del mod replST">
          <ac:chgData name="Martin Locock" userId="e15b0232-237d-4436-a587-677fdd88485c" providerId="ADAL" clId="{373BDD86-2439-4CBF-923C-2C8EC03CB6D6}" dt="2024-01-03T13:11:16.652" v="9634"/>
          <ac:spMkLst>
            <pc:docMk/>
            <pc:sldMk cId="25671271" sldId="274"/>
            <ac:spMk id="367" creationId="{5664B124-3123-4822-8D75-3F5CEA2E8D0B}"/>
          </ac:spMkLst>
        </pc:spChg>
        <pc:spChg chg="add del mod replST">
          <ac:chgData name="Martin Locock" userId="e15b0232-237d-4436-a587-677fdd88485c" providerId="ADAL" clId="{373BDD86-2439-4CBF-923C-2C8EC03CB6D6}" dt="2024-01-03T13:11:16.652" v="9635"/>
          <ac:spMkLst>
            <pc:docMk/>
            <pc:sldMk cId="25671271" sldId="274"/>
            <ac:spMk id="368" creationId="{168A5811-3E31-40CE-BEA3-77134742CAC4}"/>
          </ac:spMkLst>
        </pc:spChg>
        <pc:spChg chg="add del mod replST">
          <ac:chgData name="Martin Locock" userId="e15b0232-237d-4436-a587-677fdd88485c" providerId="ADAL" clId="{373BDD86-2439-4CBF-923C-2C8EC03CB6D6}" dt="2024-01-03T13:11:16.652" v="9636"/>
          <ac:spMkLst>
            <pc:docMk/>
            <pc:sldMk cId="25671271" sldId="274"/>
            <ac:spMk id="369" creationId="{3B7A52B8-34F4-4E5F-AFE9-F6D43918C642}"/>
          </ac:spMkLst>
        </pc:spChg>
        <pc:spChg chg="add del mod replST">
          <ac:chgData name="Martin Locock" userId="e15b0232-237d-4436-a587-677fdd88485c" providerId="ADAL" clId="{373BDD86-2439-4CBF-923C-2C8EC03CB6D6}" dt="2024-01-03T13:11:16.652" v="9637"/>
          <ac:spMkLst>
            <pc:docMk/>
            <pc:sldMk cId="25671271" sldId="274"/>
            <ac:spMk id="370" creationId="{8A6458CF-D8EF-4318-9021-6F897C6BA135}"/>
          </ac:spMkLst>
        </pc:spChg>
        <pc:spChg chg="add del mod replST">
          <ac:chgData name="Martin Locock" userId="e15b0232-237d-4436-a587-677fdd88485c" providerId="ADAL" clId="{373BDD86-2439-4CBF-923C-2C8EC03CB6D6}" dt="2024-01-03T13:11:16.652" v="9638"/>
          <ac:spMkLst>
            <pc:docMk/>
            <pc:sldMk cId="25671271" sldId="274"/>
            <ac:spMk id="371" creationId="{BDF42383-CAB5-4729-8646-6DFFA727D71E}"/>
          </ac:spMkLst>
        </pc:spChg>
        <pc:spChg chg="add del mod replST">
          <ac:chgData name="Martin Locock" userId="e15b0232-237d-4436-a587-677fdd88485c" providerId="ADAL" clId="{373BDD86-2439-4CBF-923C-2C8EC03CB6D6}" dt="2024-01-03T13:11:16.652" v="9639"/>
          <ac:spMkLst>
            <pc:docMk/>
            <pc:sldMk cId="25671271" sldId="274"/>
            <ac:spMk id="372" creationId="{63DC6AE0-C3F4-40A3-B873-C67F95782936}"/>
          </ac:spMkLst>
        </pc:spChg>
        <pc:spChg chg="add del mod replST">
          <ac:chgData name="Martin Locock" userId="e15b0232-237d-4436-a587-677fdd88485c" providerId="ADAL" clId="{373BDD86-2439-4CBF-923C-2C8EC03CB6D6}" dt="2024-01-03T13:11:16.652" v="9640"/>
          <ac:spMkLst>
            <pc:docMk/>
            <pc:sldMk cId="25671271" sldId="274"/>
            <ac:spMk id="373" creationId="{EEBD8901-0D31-49F3-BC8F-13335C0FA381}"/>
          </ac:spMkLst>
        </pc:spChg>
        <pc:spChg chg="add del mod replST">
          <ac:chgData name="Martin Locock" userId="e15b0232-237d-4436-a587-677fdd88485c" providerId="ADAL" clId="{373BDD86-2439-4CBF-923C-2C8EC03CB6D6}" dt="2024-01-03T13:11:16.657" v="9641"/>
          <ac:spMkLst>
            <pc:docMk/>
            <pc:sldMk cId="25671271" sldId="274"/>
            <ac:spMk id="374" creationId="{1BE0AAAD-996B-40AD-BB8A-2FA57EF1B2DA}"/>
          </ac:spMkLst>
        </pc:spChg>
        <pc:spChg chg="add del mod replST">
          <ac:chgData name="Martin Locock" userId="e15b0232-237d-4436-a587-677fdd88485c" providerId="ADAL" clId="{373BDD86-2439-4CBF-923C-2C8EC03CB6D6}" dt="2024-01-03T13:11:16.657" v="9642"/>
          <ac:spMkLst>
            <pc:docMk/>
            <pc:sldMk cId="25671271" sldId="274"/>
            <ac:spMk id="375" creationId="{AAD3AE12-FCA5-4603-8757-0DED965C0698}"/>
          </ac:spMkLst>
        </pc:spChg>
        <pc:spChg chg="add del mod replST">
          <ac:chgData name="Martin Locock" userId="e15b0232-237d-4436-a587-677fdd88485c" providerId="ADAL" clId="{373BDD86-2439-4CBF-923C-2C8EC03CB6D6}" dt="2024-01-03T13:11:16.657" v="9643"/>
          <ac:spMkLst>
            <pc:docMk/>
            <pc:sldMk cId="25671271" sldId="274"/>
            <ac:spMk id="376" creationId="{ECB397E9-13D2-4DBF-908E-5603A61DB286}"/>
          </ac:spMkLst>
        </pc:spChg>
        <pc:spChg chg="add del mod replST">
          <ac:chgData name="Martin Locock" userId="e15b0232-237d-4436-a587-677fdd88485c" providerId="ADAL" clId="{373BDD86-2439-4CBF-923C-2C8EC03CB6D6}" dt="2024-01-03T13:11:16.657" v="9644"/>
          <ac:spMkLst>
            <pc:docMk/>
            <pc:sldMk cId="25671271" sldId="274"/>
            <ac:spMk id="377" creationId="{5A84B523-0A14-4624-8DFF-842EE83210C8}"/>
          </ac:spMkLst>
        </pc:spChg>
        <pc:spChg chg="add del mod replST">
          <ac:chgData name="Martin Locock" userId="e15b0232-237d-4436-a587-677fdd88485c" providerId="ADAL" clId="{373BDD86-2439-4CBF-923C-2C8EC03CB6D6}" dt="2024-01-03T13:11:16.657" v="9645"/>
          <ac:spMkLst>
            <pc:docMk/>
            <pc:sldMk cId="25671271" sldId="274"/>
            <ac:spMk id="378" creationId="{8F8E33FB-851E-4914-ABD8-7414C81E70EE}"/>
          </ac:spMkLst>
        </pc:spChg>
        <pc:spChg chg="add del mod replST">
          <ac:chgData name="Martin Locock" userId="e15b0232-237d-4436-a587-677fdd88485c" providerId="ADAL" clId="{373BDD86-2439-4CBF-923C-2C8EC03CB6D6}" dt="2024-01-03T13:11:16.657" v="9646"/>
          <ac:spMkLst>
            <pc:docMk/>
            <pc:sldMk cId="25671271" sldId="274"/>
            <ac:spMk id="379" creationId="{359C84E3-1904-4141-8A4E-FE3C22DB0F8E}"/>
          </ac:spMkLst>
        </pc:spChg>
        <pc:spChg chg="add del mod replST">
          <ac:chgData name="Martin Locock" userId="e15b0232-237d-4436-a587-677fdd88485c" providerId="ADAL" clId="{373BDD86-2439-4CBF-923C-2C8EC03CB6D6}" dt="2024-01-03T13:11:16.657" v="9647"/>
          <ac:spMkLst>
            <pc:docMk/>
            <pc:sldMk cId="25671271" sldId="274"/>
            <ac:spMk id="380" creationId="{186A8B0B-8968-4B8D-BB1A-C467BC160AE5}"/>
          </ac:spMkLst>
        </pc:spChg>
        <pc:spChg chg="add del mod replST">
          <ac:chgData name="Martin Locock" userId="e15b0232-237d-4436-a587-677fdd88485c" providerId="ADAL" clId="{373BDD86-2439-4CBF-923C-2C8EC03CB6D6}" dt="2024-01-03T13:11:16.657" v="9648"/>
          <ac:spMkLst>
            <pc:docMk/>
            <pc:sldMk cId="25671271" sldId="274"/>
            <ac:spMk id="381" creationId="{8FF57D2B-22EA-42E2-AC52-3E5ED2AF4759}"/>
          </ac:spMkLst>
        </pc:spChg>
        <pc:spChg chg="add del mod replST">
          <ac:chgData name="Martin Locock" userId="e15b0232-237d-4436-a587-677fdd88485c" providerId="ADAL" clId="{373BDD86-2439-4CBF-923C-2C8EC03CB6D6}" dt="2024-01-03T13:11:16.657" v="9649"/>
          <ac:spMkLst>
            <pc:docMk/>
            <pc:sldMk cId="25671271" sldId="274"/>
            <ac:spMk id="382" creationId="{ACA8BDCD-1857-43CB-BD74-BACDDC4B86BE}"/>
          </ac:spMkLst>
        </pc:spChg>
        <pc:spChg chg="add del mod replST">
          <ac:chgData name="Martin Locock" userId="e15b0232-237d-4436-a587-677fdd88485c" providerId="ADAL" clId="{373BDD86-2439-4CBF-923C-2C8EC03CB6D6}" dt="2024-01-03T13:11:16.657" v="9650"/>
          <ac:spMkLst>
            <pc:docMk/>
            <pc:sldMk cId="25671271" sldId="274"/>
            <ac:spMk id="383" creationId="{3C0FE88C-F9B1-4572-AE73-4A9B038D2EC2}"/>
          </ac:spMkLst>
        </pc:spChg>
        <pc:spChg chg="add mod replST">
          <ac:chgData name="Martin Locock" userId="e15b0232-237d-4436-a587-677fdd88485c" providerId="ADAL" clId="{373BDD86-2439-4CBF-923C-2C8EC03CB6D6}" dt="2024-01-05T13:03:45.747" v="25307"/>
          <ac:spMkLst>
            <pc:docMk/>
            <pc:sldMk cId="25671271" sldId="274"/>
            <ac:spMk id="384" creationId="{29AC9EBD-0334-49EC-ADF6-9CD300F7B837}"/>
          </ac:spMkLst>
        </pc:spChg>
        <pc:spChg chg="add del mod replST">
          <ac:chgData name="Martin Locock" userId="e15b0232-237d-4436-a587-677fdd88485c" providerId="ADAL" clId="{373BDD86-2439-4CBF-923C-2C8EC03CB6D6}" dt="2024-01-03T13:11:16.657" v="9651"/>
          <ac:spMkLst>
            <pc:docMk/>
            <pc:sldMk cId="25671271" sldId="274"/>
            <ac:spMk id="384" creationId="{6DC673A0-3B48-42DB-9A14-96516021D128}"/>
          </ac:spMkLst>
        </pc:spChg>
        <pc:spChg chg="add del mod replST">
          <ac:chgData name="Martin Locock" userId="e15b0232-237d-4436-a587-677fdd88485c" providerId="ADAL" clId="{373BDD86-2439-4CBF-923C-2C8EC03CB6D6}" dt="2024-01-05T09:06:45.345" v="19093"/>
          <ac:spMkLst>
            <pc:docMk/>
            <pc:sldMk cId="25671271" sldId="274"/>
            <ac:spMk id="384" creationId="{F5BBFED9-7191-49ED-B74C-E6CAA863960F}"/>
          </ac:spMkLst>
        </pc:spChg>
        <pc:spChg chg="add del mod replST">
          <ac:chgData name="Martin Locock" userId="e15b0232-237d-4436-a587-677fdd88485c" providerId="ADAL" clId="{373BDD86-2439-4CBF-923C-2C8EC03CB6D6}" dt="2024-01-03T13:11:16.657" v="9652"/>
          <ac:spMkLst>
            <pc:docMk/>
            <pc:sldMk cId="25671271" sldId="274"/>
            <ac:spMk id="385" creationId="{0011869A-CA3E-4CBF-A56C-FD5CDDD28B95}"/>
          </ac:spMkLst>
        </pc:spChg>
        <pc:spChg chg="add del mod replST">
          <ac:chgData name="Martin Locock" userId="e15b0232-237d-4436-a587-677fdd88485c" providerId="ADAL" clId="{373BDD86-2439-4CBF-923C-2C8EC03CB6D6}" dt="2024-01-05T09:06:45.345" v="19094"/>
          <ac:spMkLst>
            <pc:docMk/>
            <pc:sldMk cId="25671271" sldId="274"/>
            <ac:spMk id="385" creationId="{513AD0C1-6EA5-4875-9C1F-74CF10AE6B26}"/>
          </ac:spMkLst>
        </pc:spChg>
        <pc:spChg chg="add mod replST">
          <ac:chgData name="Martin Locock" userId="e15b0232-237d-4436-a587-677fdd88485c" providerId="ADAL" clId="{373BDD86-2439-4CBF-923C-2C8EC03CB6D6}" dt="2024-01-05T13:03:45.749" v="25316"/>
          <ac:spMkLst>
            <pc:docMk/>
            <pc:sldMk cId="25671271" sldId="274"/>
            <ac:spMk id="385" creationId="{E26EE457-8FE5-42EE-A3CC-EAC8665CF8E2}"/>
          </ac:spMkLst>
        </pc:spChg>
        <pc:spChg chg="add del mod replST">
          <ac:chgData name="Martin Locock" userId="e15b0232-237d-4436-a587-677fdd88485c" providerId="ADAL" clId="{373BDD86-2439-4CBF-923C-2C8EC03CB6D6}" dt="2024-01-03T13:11:16.657" v="9653"/>
          <ac:spMkLst>
            <pc:docMk/>
            <pc:sldMk cId="25671271" sldId="274"/>
            <ac:spMk id="386" creationId="{4DCAD710-F91C-4548-A233-742F77AF90CF}"/>
          </ac:spMkLst>
        </pc:spChg>
        <pc:spChg chg="add del mod replST">
          <ac:chgData name="Martin Locock" userId="e15b0232-237d-4436-a587-677fdd88485c" providerId="ADAL" clId="{373BDD86-2439-4CBF-923C-2C8EC03CB6D6}" dt="2024-01-05T09:06:45.345" v="19095"/>
          <ac:spMkLst>
            <pc:docMk/>
            <pc:sldMk cId="25671271" sldId="274"/>
            <ac:spMk id="386" creationId="{AF28FDB6-B1F2-423D-B913-0A56973718EF}"/>
          </ac:spMkLst>
        </pc:spChg>
        <pc:spChg chg="add mod replST">
          <ac:chgData name="Martin Locock" userId="e15b0232-237d-4436-a587-677fdd88485c" providerId="ADAL" clId="{373BDD86-2439-4CBF-923C-2C8EC03CB6D6}" dt="2024-01-05T13:03:45.759" v="25325"/>
          <ac:spMkLst>
            <pc:docMk/>
            <pc:sldMk cId="25671271" sldId="274"/>
            <ac:spMk id="386" creationId="{CC514E5F-1DF0-4D2D-B1A6-1C44254DE13A}"/>
          </ac:spMkLst>
        </pc:spChg>
        <pc:spChg chg="add del mod replST">
          <ac:chgData name="Martin Locock" userId="e15b0232-237d-4436-a587-677fdd88485c" providerId="ADAL" clId="{373BDD86-2439-4CBF-923C-2C8EC03CB6D6}" dt="2024-01-05T09:06:45.361" v="19096"/>
          <ac:spMkLst>
            <pc:docMk/>
            <pc:sldMk cId="25671271" sldId="274"/>
            <ac:spMk id="387" creationId="{A609B585-4BB9-4E49-BE1F-E7833C8ADF9A}"/>
          </ac:spMkLst>
        </pc:spChg>
        <pc:spChg chg="add del mod replST">
          <ac:chgData name="Martin Locock" userId="e15b0232-237d-4436-a587-677fdd88485c" providerId="ADAL" clId="{373BDD86-2439-4CBF-923C-2C8EC03CB6D6}" dt="2024-01-03T13:11:16.657" v="9654"/>
          <ac:spMkLst>
            <pc:docMk/>
            <pc:sldMk cId="25671271" sldId="274"/>
            <ac:spMk id="387" creationId="{B2782041-F4CD-422D-8761-E05D7CFB4DC5}"/>
          </ac:spMkLst>
        </pc:spChg>
        <pc:spChg chg="add mod replST">
          <ac:chgData name="Martin Locock" userId="e15b0232-237d-4436-a587-677fdd88485c" providerId="ADAL" clId="{373BDD86-2439-4CBF-923C-2C8EC03CB6D6}" dt="2024-01-05T13:03:45.759" v="25334"/>
          <ac:spMkLst>
            <pc:docMk/>
            <pc:sldMk cId="25671271" sldId="274"/>
            <ac:spMk id="387" creationId="{C3934E10-4768-4E27-98D1-BD1E2D056346}"/>
          </ac:spMkLst>
        </pc:spChg>
        <pc:spChg chg="add del mod replST">
          <ac:chgData name="Martin Locock" userId="e15b0232-237d-4436-a587-677fdd88485c" providerId="ADAL" clId="{373BDD86-2439-4CBF-923C-2C8EC03CB6D6}" dt="2024-01-03T13:11:16.657" v="9655"/>
          <ac:spMkLst>
            <pc:docMk/>
            <pc:sldMk cId="25671271" sldId="274"/>
            <ac:spMk id="388" creationId="{698E6D30-BA93-4A96-B988-8D880F2A7BF1}"/>
          </ac:spMkLst>
        </pc:spChg>
        <pc:spChg chg="add del mod replST">
          <ac:chgData name="Martin Locock" userId="e15b0232-237d-4436-a587-677fdd88485c" providerId="ADAL" clId="{373BDD86-2439-4CBF-923C-2C8EC03CB6D6}" dt="2024-01-05T09:06:45.361" v="19097"/>
          <ac:spMkLst>
            <pc:docMk/>
            <pc:sldMk cId="25671271" sldId="274"/>
            <ac:spMk id="388" creationId="{A1379768-A29A-40CF-B97D-448F10F646A8}"/>
          </ac:spMkLst>
        </pc:spChg>
        <pc:spChg chg="add mod replST">
          <ac:chgData name="Martin Locock" userId="e15b0232-237d-4436-a587-677fdd88485c" providerId="ADAL" clId="{373BDD86-2439-4CBF-923C-2C8EC03CB6D6}" dt="2024-01-05T13:03:45.779" v="25343"/>
          <ac:spMkLst>
            <pc:docMk/>
            <pc:sldMk cId="25671271" sldId="274"/>
            <ac:spMk id="388" creationId="{CBC6259C-5A35-41BA-87AC-2554FFBA169C}"/>
          </ac:spMkLst>
        </pc:spChg>
        <pc:spChg chg="add del mod replST">
          <ac:chgData name="Martin Locock" userId="e15b0232-237d-4436-a587-677fdd88485c" providerId="ADAL" clId="{373BDD86-2439-4CBF-923C-2C8EC03CB6D6}" dt="2024-01-03T13:11:16.657" v="9656"/>
          <ac:spMkLst>
            <pc:docMk/>
            <pc:sldMk cId="25671271" sldId="274"/>
            <ac:spMk id="389" creationId="{11F9228A-65B3-4F05-92A7-979F5ED3B21D}"/>
          </ac:spMkLst>
        </pc:spChg>
        <pc:spChg chg="add mod replST">
          <ac:chgData name="Martin Locock" userId="e15b0232-237d-4436-a587-677fdd88485c" providerId="ADAL" clId="{373BDD86-2439-4CBF-923C-2C8EC03CB6D6}" dt="2024-01-05T13:03:45.779" v="25352"/>
          <ac:spMkLst>
            <pc:docMk/>
            <pc:sldMk cId="25671271" sldId="274"/>
            <ac:spMk id="389" creationId="{6F4BD0CF-62CB-4E4D-ADC9-047CC1FD3AD1}"/>
          </ac:spMkLst>
        </pc:spChg>
        <pc:spChg chg="add del mod replST">
          <ac:chgData name="Martin Locock" userId="e15b0232-237d-4436-a587-677fdd88485c" providerId="ADAL" clId="{373BDD86-2439-4CBF-923C-2C8EC03CB6D6}" dt="2024-01-05T09:06:45.361" v="19098"/>
          <ac:spMkLst>
            <pc:docMk/>
            <pc:sldMk cId="25671271" sldId="274"/>
            <ac:spMk id="389" creationId="{83CFF73C-F533-4194-B5A3-4D02F7C8645E}"/>
          </ac:spMkLst>
        </pc:spChg>
        <pc:spChg chg="add mod replST">
          <ac:chgData name="Martin Locock" userId="e15b0232-237d-4436-a587-677fdd88485c" providerId="ADAL" clId="{373BDD86-2439-4CBF-923C-2C8EC03CB6D6}" dt="2024-01-05T13:03:45.789" v="25361"/>
          <ac:spMkLst>
            <pc:docMk/>
            <pc:sldMk cId="25671271" sldId="274"/>
            <ac:spMk id="390" creationId="{05A1046A-F177-4177-B1B7-7C1992AEC6DA}"/>
          </ac:spMkLst>
        </pc:spChg>
        <pc:spChg chg="add del mod replST">
          <ac:chgData name="Martin Locock" userId="e15b0232-237d-4436-a587-677fdd88485c" providerId="ADAL" clId="{373BDD86-2439-4CBF-923C-2C8EC03CB6D6}" dt="2024-01-05T09:06:45.361" v="19099"/>
          <ac:spMkLst>
            <pc:docMk/>
            <pc:sldMk cId="25671271" sldId="274"/>
            <ac:spMk id="390" creationId="{1DD9AE44-241C-4513-8DD2-ACFD3C88869E}"/>
          </ac:spMkLst>
        </pc:spChg>
        <pc:spChg chg="add del mod replST">
          <ac:chgData name="Martin Locock" userId="e15b0232-237d-4436-a587-677fdd88485c" providerId="ADAL" clId="{373BDD86-2439-4CBF-923C-2C8EC03CB6D6}" dt="2024-01-03T13:11:16.666" v="9657"/>
          <ac:spMkLst>
            <pc:docMk/>
            <pc:sldMk cId="25671271" sldId="274"/>
            <ac:spMk id="390" creationId="{B25B4E3A-2760-4B99-AC13-8F1CDFAD31E3}"/>
          </ac:spMkLst>
        </pc:spChg>
        <pc:spChg chg="add del mod replST">
          <ac:chgData name="Martin Locock" userId="e15b0232-237d-4436-a587-677fdd88485c" providerId="ADAL" clId="{373BDD86-2439-4CBF-923C-2C8EC03CB6D6}" dt="2024-01-05T09:06:45.361" v="19100"/>
          <ac:spMkLst>
            <pc:docMk/>
            <pc:sldMk cId="25671271" sldId="274"/>
            <ac:spMk id="391" creationId="{3389D2FC-43DF-4FEA-8B19-0316BDFF8EE5}"/>
          </ac:spMkLst>
        </pc:spChg>
        <pc:spChg chg="add del mod replST">
          <ac:chgData name="Martin Locock" userId="e15b0232-237d-4436-a587-677fdd88485c" providerId="ADAL" clId="{373BDD86-2439-4CBF-923C-2C8EC03CB6D6}" dt="2024-01-03T13:11:16.666" v="9658"/>
          <ac:spMkLst>
            <pc:docMk/>
            <pc:sldMk cId="25671271" sldId="274"/>
            <ac:spMk id="391" creationId="{71C237EA-50FD-4544-923C-6128F9F8EEE2}"/>
          </ac:spMkLst>
        </pc:spChg>
        <pc:spChg chg="add mod replST">
          <ac:chgData name="Martin Locock" userId="e15b0232-237d-4436-a587-677fdd88485c" providerId="ADAL" clId="{373BDD86-2439-4CBF-923C-2C8EC03CB6D6}" dt="2024-01-05T13:03:45.789" v="25370"/>
          <ac:spMkLst>
            <pc:docMk/>
            <pc:sldMk cId="25671271" sldId="274"/>
            <ac:spMk id="391" creationId="{AE51D76E-31FB-4A58-BE71-547B32493B4B}"/>
          </ac:spMkLst>
        </pc:spChg>
        <pc:spChg chg="add mod replST">
          <ac:chgData name="Martin Locock" userId="e15b0232-237d-4436-a587-677fdd88485c" providerId="ADAL" clId="{373BDD86-2439-4CBF-923C-2C8EC03CB6D6}" dt="2024-01-05T13:03:45.799" v="25379"/>
          <ac:spMkLst>
            <pc:docMk/>
            <pc:sldMk cId="25671271" sldId="274"/>
            <ac:spMk id="392" creationId="{0E93C8FB-D97D-427F-8C5A-7BB434AD465F}"/>
          </ac:spMkLst>
        </pc:spChg>
        <pc:spChg chg="add del mod replST">
          <ac:chgData name="Martin Locock" userId="e15b0232-237d-4436-a587-677fdd88485c" providerId="ADAL" clId="{373BDD86-2439-4CBF-923C-2C8EC03CB6D6}" dt="2024-01-05T09:06:45.368" v="19101"/>
          <ac:spMkLst>
            <pc:docMk/>
            <pc:sldMk cId="25671271" sldId="274"/>
            <ac:spMk id="392" creationId="{D516CB4D-B96D-4487-82FD-7DAC71A43332}"/>
          </ac:spMkLst>
        </pc:spChg>
        <pc:spChg chg="add del mod replST">
          <ac:chgData name="Martin Locock" userId="e15b0232-237d-4436-a587-677fdd88485c" providerId="ADAL" clId="{373BDD86-2439-4CBF-923C-2C8EC03CB6D6}" dt="2024-01-03T13:11:16.666" v="9659"/>
          <ac:spMkLst>
            <pc:docMk/>
            <pc:sldMk cId="25671271" sldId="274"/>
            <ac:spMk id="392" creationId="{DBBD74B3-762B-4B9A-BEE4-08552FAE29FC}"/>
          </ac:spMkLst>
        </pc:spChg>
        <pc:spChg chg="add del mod replST">
          <ac:chgData name="Martin Locock" userId="e15b0232-237d-4436-a587-677fdd88485c" providerId="ADAL" clId="{373BDD86-2439-4CBF-923C-2C8EC03CB6D6}" dt="2024-01-03T13:11:16.666" v="9660"/>
          <ac:spMkLst>
            <pc:docMk/>
            <pc:sldMk cId="25671271" sldId="274"/>
            <ac:spMk id="393" creationId="{23671BD8-9B43-4E9A-8FBB-1C4A7EE85BEA}"/>
          </ac:spMkLst>
        </pc:spChg>
        <pc:spChg chg="add del mod replST">
          <ac:chgData name="Martin Locock" userId="e15b0232-237d-4436-a587-677fdd88485c" providerId="ADAL" clId="{373BDD86-2439-4CBF-923C-2C8EC03CB6D6}" dt="2024-01-05T09:06:45.368" v="19102"/>
          <ac:spMkLst>
            <pc:docMk/>
            <pc:sldMk cId="25671271" sldId="274"/>
            <ac:spMk id="393" creationId="{798106D4-968C-480C-A7AA-233132D86EFE}"/>
          </ac:spMkLst>
        </pc:spChg>
        <pc:spChg chg="add mod replST">
          <ac:chgData name="Martin Locock" userId="e15b0232-237d-4436-a587-677fdd88485c" providerId="ADAL" clId="{373BDD86-2439-4CBF-923C-2C8EC03CB6D6}" dt="2024-01-05T13:03:45.807" v="25388"/>
          <ac:spMkLst>
            <pc:docMk/>
            <pc:sldMk cId="25671271" sldId="274"/>
            <ac:spMk id="393" creationId="{D5A8DC90-4EBE-4B3F-9776-33EE52C56A33}"/>
          </ac:spMkLst>
        </pc:spChg>
        <pc:spChg chg="add mod replST">
          <ac:chgData name="Martin Locock" userId="e15b0232-237d-4436-a587-677fdd88485c" providerId="ADAL" clId="{373BDD86-2439-4CBF-923C-2C8EC03CB6D6}" dt="2024-01-05T13:03:45.809" v="25397"/>
          <ac:spMkLst>
            <pc:docMk/>
            <pc:sldMk cId="25671271" sldId="274"/>
            <ac:spMk id="394" creationId="{27772024-3C83-46AD-A7C3-CDEDD1422884}"/>
          </ac:spMkLst>
        </pc:spChg>
        <pc:spChg chg="add del mod replST">
          <ac:chgData name="Martin Locock" userId="e15b0232-237d-4436-a587-677fdd88485c" providerId="ADAL" clId="{373BDD86-2439-4CBF-923C-2C8EC03CB6D6}" dt="2024-01-05T09:06:45.368" v="19103"/>
          <ac:spMkLst>
            <pc:docMk/>
            <pc:sldMk cId="25671271" sldId="274"/>
            <ac:spMk id="394" creationId="{4A672764-25EA-4F3C-96F7-2064881CD8F3}"/>
          </ac:spMkLst>
        </pc:spChg>
        <pc:spChg chg="add del mod replST">
          <ac:chgData name="Martin Locock" userId="e15b0232-237d-4436-a587-677fdd88485c" providerId="ADAL" clId="{373BDD86-2439-4CBF-923C-2C8EC03CB6D6}" dt="2024-01-03T13:11:16.666" v="9661"/>
          <ac:spMkLst>
            <pc:docMk/>
            <pc:sldMk cId="25671271" sldId="274"/>
            <ac:spMk id="394" creationId="{7565C340-151E-42C3-A91B-96BC46491FEA}"/>
          </ac:spMkLst>
        </pc:spChg>
        <pc:spChg chg="add mod replST">
          <ac:chgData name="Martin Locock" userId="e15b0232-237d-4436-a587-677fdd88485c" providerId="ADAL" clId="{373BDD86-2439-4CBF-923C-2C8EC03CB6D6}" dt="2024-01-05T13:03:45.817" v="25406"/>
          <ac:spMkLst>
            <pc:docMk/>
            <pc:sldMk cId="25671271" sldId="274"/>
            <ac:spMk id="395" creationId="{7460C5E5-0CC9-4294-B3DF-7D3D57B1057F}"/>
          </ac:spMkLst>
        </pc:spChg>
        <pc:spChg chg="add del mod replST">
          <ac:chgData name="Martin Locock" userId="e15b0232-237d-4436-a587-677fdd88485c" providerId="ADAL" clId="{373BDD86-2439-4CBF-923C-2C8EC03CB6D6}" dt="2024-01-05T09:06:45.368" v="19104"/>
          <ac:spMkLst>
            <pc:docMk/>
            <pc:sldMk cId="25671271" sldId="274"/>
            <ac:spMk id="395" creationId="{7C5EF0C6-1544-4227-A621-D3C3F73D481A}"/>
          </ac:spMkLst>
        </pc:spChg>
        <pc:spChg chg="add del mod replST">
          <ac:chgData name="Martin Locock" userId="e15b0232-237d-4436-a587-677fdd88485c" providerId="ADAL" clId="{373BDD86-2439-4CBF-923C-2C8EC03CB6D6}" dt="2024-01-03T13:11:16.666" v="9662"/>
          <ac:spMkLst>
            <pc:docMk/>
            <pc:sldMk cId="25671271" sldId="274"/>
            <ac:spMk id="395" creationId="{BB932B5C-6481-4428-A66B-97FA96D70285}"/>
          </ac:spMkLst>
        </pc:spChg>
        <pc:spChg chg="add del mod replST">
          <ac:chgData name="Martin Locock" userId="e15b0232-237d-4436-a587-677fdd88485c" providerId="ADAL" clId="{373BDD86-2439-4CBF-923C-2C8EC03CB6D6}" dt="2024-01-03T13:11:16.666" v="9663"/>
          <ac:spMkLst>
            <pc:docMk/>
            <pc:sldMk cId="25671271" sldId="274"/>
            <ac:spMk id="396" creationId="{80F43672-8880-45F8-BE1C-DDCDC288A6CB}"/>
          </ac:spMkLst>
        </pc:spChg>
        <pc:spChg chg="add del mod replST">
          <ac:chgData name="Martin Locock" userId="e15b0232-237d-4436-a587-677fdd88485c" providerId="ADAL" clId="{373BDD86-2439-4CBF-923C-2C8EC03CB6D6}" dt="2024-01-05T09:06:45.368" v="19105"/>
          <ac:spMkLst>
            <pc:docMk/>
            <pc:sldMk cId="25671271" sldId="274"/>
            <ac:spMk id="396" creationId="{AF2C7B24-E6B5-4B01-94D2-07AFD37C7AEF}"/>
          </ac:spMkLst>
        </pc:spChg>
        <pc:spChg chg="add mod replST">
          <ac:chgData name="Martin Locock" userId="e15b0232-237d-4436-a587-677fdd88485c" providerId="ADAL" clId="{373BDD86-2439-4CBF-923C-2C8EC03CB6D6}" dt="2024-01-05T13:03:45.820" v="25415"/>
          <ac:spMkLst>
            <pc:docMk/>
            <pc:sldMk cId="25671271" sldId="274"/>
            <ac:spMk id="396" creationId="{BCE004C4-1CD2-42A1-B19B-3941AFA47FC0}"/>
          </ac:spMkLst>
        </pc:spChg>
        <pc:spChg chg="add del mod replST">
          <ac:chgData name="Martin Locock" userId="e15b0232-237d-4436-a587-677fdd88485c" providerId="ADAL" clId="{373BDD86-2439-4CBF-923C-2C8EC03CB6D6}" dt="2024-01-05T09:06:45.368" v="19106"/>
          <ac:spMkLst>
            <pc:docMk/>
            <pc:sldMk cId="25671271" sldId="274"/>
            <ac:spMk id="397" creationId="{3992547A-60B4-47C1-A49B-7B68FEF950E4}"/>
          </ac:spMkLst>
        </pc:spChg>
        <pc:spChg chg="add mod replST">
          <ac:chgData name="Martin Locock" userId="e15b0232-237d-4436-a587-677fdd88485c" providerId="ADAL" clId="{373BDD86-2439-4CBF-923C-2C8EC03CB6D6}" dt="2024-01-05T13:03:45.828" v="25424"/>
          <ac:spMkLst>
            <pc:docMk/>
            <pc:sldMk cId="25671271" sldId="274"/>
            <ac:spMk id="397" creationId="{3B5125D8-885C-405A-8FA2-6F4BEF373A53}"/>
          </ac:spMkLst>
        </pc:spChg>
        <pc:spChg chg="add del mod replST">
          <ac:chgData name="Martin Locock" userId="e15b0232-237d-4436-a587-677fdd88485c" providerId="ADAL" clId="{373BDD86-2439-4CBF-923C-2C8EC03CB6D6}" dt="2024-01-03T13:11:16.666" v="9664"/>
          <ac:spMkLst>
            <pc:docMk/>
            <pc:sldMk cId="25671271" sldId="274"/>
            <ac:spMk id="397" creationId="{F04758D8-D8F2-4BD2-9004-10998EC26938}"/>
          </ac:spMkLst>
        </pc:spChg>
        <pc:spChg chg="add del mod replST">
          <ac:chgData name="Martin Locock" userId="e15b0232-237d-4436-a587-677fdd88485c" providerId="ADAL" clId="{373BDD86-2439-4CBF-923C-2C8EC03CB6D6}" dt="2024-01-03T13:11:16.666" v="9665"/>
          <ac:spMkLst>
            <pc:docMk/>
            <pc:sldMk cId="25671271" sldId="274"/>
            <ac:spMk id="398" creationId="{2F500B34-5EB0-4257-A4A3-AE5F08071F68}"/>
          </ac:spMkLst>
        </pc:spChg>
        <pc:spChg chg="add del mod replST">
          <ac:chgData name="Martin Locock" userId="e15b0232-237d-4436-a587-677fdd88485c" providerId="ADAL" clId="{373BDD86-2439-4CBF-923C-2C8EC03CB6D6}" dt="2024-01-05T09:06:45.368" v="19107"/>
          <ac:spMkLst>
            <pc:docMk/>
            <pc:sldMk cId="25671271" sldId="274"/>
            <ac:spMk id="398" creationId="{9C7D3F8B-E9B1-48B0-A177-C86F840E803C}"/>
          </ac:spMkLst>
        </pc:spChg>
        <pc:spChg chg="add mod replST">
          <ac:chgData name="Martin Locock" userId="e15b0232-237d-4436-a587-677fdd88485c" providerId="ADAL" clId="{373BDD86-2439-4CBF-923C-2C8EC03CB6D6}" dt="2024-01-05T13:03:45.830" v="25433"/>
          <ac:spMkLst>
            <pc:docMk/>
            <pc:sldMk cId="25671271" sldId="274"/>
            <ac:spMk id="398" creationId="{EB69D242-1678-40DF-8958-9FDCEBF7B6C1}"/>
          </ac:spMkLst>
        </pc:spChg>
        <pc:spChg chg="add del mod replST">
          <ac:chgData name="Martin Locock" userId="e15b0232-237d-4436-a587-677fdd88485c" providerId="ADAL" clId="{373BDD86-2439-4CBF-923C-2C8EC03CB6D6}" dt="2024-01-05T09:06:45.368" v="19108"/>
          <ac:spMkLst>
            <pc:docMk/>
            <pc:sldMk cId="25671271" sldId="274"/>
            <ac:spMk id="399" creationId="{0D9EE507-8964-46EB-9554-68459627A8E7}"/>
          </ac:spMkLst>
        </pc:spChg>
        <pc:spChg chg="add mod replST">
          <ac:chgData name="Martin Locock" userId="e15b0232-237d-4436-a587-677fdd88485c" providerId="ADAL" clId="{373BDD86-2439-4CBF-923C-2C8EC03CB6D6}" dt="2024-01-05T13:03:45.838" v="25442"/>
          <ac:spMkLst>
            <pc:docMk/>
            <pc:sldMk cId="25671271" sldId="274"/>
            <ac:spMk id="399" creationId="{5A01B0C3-B41F-4B85-83EA-E50E4CDFF1AD}"/>
          </ac:spMkLst>
        </pc:spChg>
        <pc:spChg chg="add del mod replST">
          <ac:chgData name="Martin Locock" userId="e15b0232-237d-4436-a587-677fdd88485c" providerId="ADAL" clId="{373BDD86-2439-4CBF-923C-2C8EC03CB6D6}" dt="2024-01-03T13:11:16.666" v="9666"/>
          <ac:spMkLst>
            <pc:docMk/>
            <pc:sldMk cId="25671271" sldId="274"/>
            <ac:spMk id="399" creationId="{6D0E720D-A483-4CB5-A210-A5EFD07C184B}"/>
          </ac:spMkLst>
        </pc:spChg>
        <pc:spChg chg="add del mod replST">
          <ac:chgData name="Martin Locock" userId="e15b0232-237d-4436-a587-677fdd88485c" providerId="ADAL" clId="{373BDD86-2439-4CBF-923C-2C8EC03CB6D6}" dt="2024-01-03T13:11:16.666" v="9667"/>
          <ac:spMkLst>
            <pc:docMk/>
            <pc:sldMk cId="25671271" sldId="274"/>
            <ac:spMk id="400" creationId="{3F765309-2083-4C07-973F-A2D2771B2FD1}"/>
          </ac:spMkLst>
        </pc:spChg>
        <pc:spChg chg="add del mod replST">
          <ac:chgData name="Martin Locock" userId="e15b0232-237d-4436-a587-677fdd88485c" providerId="ADAL" clId="{373BDD86-2439-4CBF-923C-2C8EC03CB6D6}" dt="2024-01-05T09:06:45.368" v="19109"/>
          <ac:spMkLst>
            <pc:docMk/>
            <pc:sldMk cId="25671271" sldId="274"/>
            <ac:spMk id="400" creationId="{B16DB7D7-C9B8-434D-93E7-3B6272025819}"/>
          </ac:spMkLst>
        </pc:spChg>
        <pc:spChg chg="add mod replST">
          <ac:chgData name="Martin Locock" userId="e15b0232-237d-4436-a587-677fdd88485c" providerId="ADAL" clId="{373BDD86-2439-4CBF-923C-2C8EC03CB6D6}" dt="2024-01-05T13:03:45.840" v="25451"/>
          <ac:spMkLst>
            <pc:docMk/>
            <pc:sldMk cId="25671271" sldId="274"/>
            <ac:spMk id="400" creationId="{F33E3991-F216-4C7E-8900-9100549711C2}"/>
          </ac:spMkLst>
        </pc:spChg>
        <pc:spChg chg="add del mod replST">
          <ac:chgData name="Martin Locock" userId="e15b0232-237d-4436-a587-677fdd88485c" providerId="ADAL" clId="{373BDD86-2439-4CBF-923C-2C8EC03CB6D6}" dt="2024-01-03T13:11:16.666" v="9668"/>
          <ac:spMkLst>
            <pc:docMk/>
            <pc:sldMk cId="25671271" sldId="274"/>
            <ac:spMk id="401" creationId="{07BE4DC7-CBC8-4A7F-BC03-74E470440E01}"/>
          </ac:spMkLst>
        </pc:spChg>
        <pc:spChg chg="add del mod replST">
          <ac:chgData name="Martin Locock" userId="e15b0232-237d-4436-a587-677fdd88485c" providerId="ADAL" clId="{373BDD86-2439-4CBF-923C-2C8EC03CB6D6}" dt="2024-01-05T09:06:45.368" v="19110"/>
          <ac:spMkLst>
            <pc:docMk/>
            <pc:sldMk cId="25671271" sldId="274"/>
            <ac:spMk id="401" creationId="{E7472EFF-11F5-4A54-B625-8BB66028AAD8}"/>
          </ac:spMkLst>
        </pc:spChg>
        <pc:spChg chg="add mod replST">
          <ac:chgData name="Martin Locock" userId="e15b0232-237d-4436-a587-677fdd88485c" providerId="ADAL" clId="{373BDD86-2439-4CBF-923C-2C8EC03CB6D6}" dt="2024-01-05T13:03:45.840" v="25460"/>
          <ac:spMkLst>
            <pc:docMk/>
            <pc:sldMk cId="25671271" sldId="274"/>
            <ac:spMk id="401" creationId="{FD7F4DD4-4C01-44D3-9618-215ADA973AE1}"/>
          </ac:spMkLst>
        </pc:spChg>
        <pc:spChg chg="add del mod replST">
          <ac:chgData name="Martin Locock" userId="e15b0232-237d-4436-a587-677fdd88485c" providerId="ADAL" clId="{373BDD86-2439-4CBF-923C-2C8EC03CB6D6}" dt="2024-01-05T09:06:45.368" v="19111"/>
          <ac:spMkLst>
            <pc:docMk/>
            <pc:sldMk cId="25671271" sldId="274"/>
            <ac:spMk id="402" creationId="{00F13FE0-0A77-4365-848E-B58B1FF2F22B}"/>
          </ac:spMkLst>
        </pc:spChg>
        <pc:spChg chg="add mod replST">
          <ac:chgData name="Martin Locock" userId="e15b0232-237d-4436-a587-677fdd88485c" providerId="ADAL" clId="{373BDD86-2439-4CBF-923C-2C8EC03CB6D6}" dt="2024-01-05T13:03:45.848" v="25469"/>
          <ac:spMkLst>
            <pc:docMk/>
            <pc:sldMk cId="25671271" sldId="274"/>
            <ac:spMk id="402" creationId="{594150C1-4CC9-4731-BE72-22B7FADF13F4}"/>
          </ac:spMkLst>
        </pc:spChg>
        <pc:spChg chg="add del mod replST">
          <ac:chgData name="Martin Locock" userId="e15b0232-237d-4436-a587-677fdd88485c" providerId="ADAL" clId="{373BDD86-2439-4CBF-923C-2C8EC03CB6D6}" dt="2024-01-03T13:11:16.666" v="9669"/>
          <ac:spMkLst>
            <pc:docMk/>
            <pc:sldMk cId="25671271" sldId="274"/>
            <ac:spMk id="402" creationId="{7456347E-787D-4EAE-91FB-97A37C3ACEB3}"/>
          </ac:spMkLst>
        </pc:spChg>
        <pc:spChg chg="add mod replST">
          <ac:chgData name="Martin Locock" userId="e15b0232-237d-4436-a587-677fdd88485c" providerId="ADAL" clId="{373BDD86-2439-4CBF-923C-2C8EC03CB6D6}" dt="2024-01-05T13:03:45.848" v="25478"/>
          <ac:spMkLst>
            <pc:docMk/>
            <pc:sldMk cId="25671271" sldId="274"/>
            <ac:spMk id="403" creationId="{0BD824F3-F83B-49A7-B147-348CE51B9266}"/>
          </ac:spMkLst>
        </pc:spChg>
        <pc:spChg chg="add del mod replST">
          <ac:chgData name="Martin Locock" userId="e15b0232-237d-4436-a587-677fdd88485c" providerId="ADAL" clId="{373BDD86-2439-4CBF-923C-2C8EC03CB6D6}" dt="2024-01-05T09:06:45.368" v="19112"/>
          <ac:spMkLst>
            <pc:docMk/>
            <pc:sldMk cId="25671271" sldId="274"/>
            <ac:spMk id="403" creationId="{22721A3D-E633-4A9E-B0B8-A3E37B772770}"/>
          </ac:spMkLst>
        </pc:spChg>
        <pc:spChg chg="add del mod replST">
          <ac:chgData name="Martin Locock" userId="e15b0232-237d-4436-a587-677fdd88485c" providerId="ADAL" clId="{373BDD86-2439-4CBF-923C-2C8EC03CB6D6}" dt="2024-01-03T13:11:16.666" v="9670"/>
          <ac:spMkLst>
            <pc:docMk/>
            <pc:sldMk cId="25671271" sldId="274"/>
            <ac:spMk id="403" creationId="{53E140B2-C226-49BC-BCCD-32E7EC26794F}"/>
          </ac:spMkLst>
        </pc:spChg>
        <pc:spChg chg="add del mod replST">
          <ac:chgData name="Martin Locock" userId="e15b0232-237d-4436-a587-677fdd88485c" providerId="ADAL" clId="{373BDD86-2439-4CBF-923C-2C8EC03CB6D6}" dt="2024-01-03T13:11:16.666" v="9671"/>
          <ac:spMkLst>
            <pc:docMk/>
            <pc:sldMk cId="25671271" sldId="274"/>
            <ac:spMk id="404" creationId="{63C2BB67-99BA-4769-AEFA-859C0540325E}"/>
          </ac:spMkLst>
        </pc:spChg>
        <pc:spChg chg="add mod replST">
          <ac:chgData name="Martin Locock" userId="e15b0232-237d-4436-a587-677fdd88485c" providerId="ADAL" clId="{373BDD86-2439-4CBF-923C-2C8EC03CB6D6}" dt="2024-01-05T13:03:45.860" v="25487"/>
          <ac:spMkLst>
            <pc:docMk/>
            <pc:sldMk cId="25671271" sldId="274"/>
            <ac:spMk id="404" creationId="{F168A0D4-7432-414E-872B-7032291B4876}"/>
          </ac:spMkLst>
        </pc:spChg>
        <pc:spChg chg="add del mod replST">
          <ac:chgData name="Martin Locock" userId="e15b0232-237d-4436-a587-677fdd88485c" providerId="ADAL" clId="{373BDD86-2439-4CBF-923C-2C8EC03CB6D6}" dt="2024-01-05T09:06:45.384" v="19113"/>
          <ac:spMkLst>
            <pc:docMk/>
            <pc:sldMk cId="25671271" sldId="274"/>
            <ac:spMk id="404" creationId="{F696C7C4-64B5-4BEF-8429-40E68BFBF419}"/>
          </ac:spMkLst>
        </pc:spChg>
        <pc:spChg chg="add mod replST">
          <ac:chgData name="Martin Locock" userId="e15b0232-237d-4436-a587-677fdd88485c" providerId="ADAL" clId="{373BDD86-2439-4CBF-923C-2C8EC03CB6D6}" dt="2024-01-05T13:03:45.860" v="25496"/>
          <ac:spMkLst>
            <pc:docMk/>
            <pc:sldMk cId="25671271" sldId="274"/>
            <ac:spMk id="405" creationId="{129D2AD8-0E8C-458E-B782-E30872ED2DE8}"/>
          </ac:spMkLst>
        </pc:spChg>
        <pc:spChg chg="add del mod replST">
          <ac:chgData name="Martin Locock" userId="e15b0232-237d-4436-a587-677fdd88485c" providerId="ADAL" clId="{373BDD86-2439-4CBF-923C-2C8EC03CB6D6}" dt="2024-01-03T13:11:16.666" v="9672"/>
          <ac:spMkLst>
            <pc:docMk/>
            <pc:sldMk cId="25671271" sldId="274"/>
            <ac:spMk id="405" creationId="{D64EA232-34D5-48EF-8A57-A838D1E54A35}"/>
          </ac:spMkLst>
        </pc:spChg>
        <pc:spChg chg="add del mod replST">
          <ac:chgData name="Martin Locock" userId="e15b0232-237d-4436-a587-677fdd88485c" providerId="ADAL" clId="{373BDD86-2439-4CBF-923C-2C8EC03CB6D6}" dt="2024-01-05T09:06:45.384" v="19114"/>
          <ac:spMkLst>
            <pc:docMk/>
            <pc:sldMk cId="25671271" sldId="274"/>
            <ac:spMk id="405" creationId="{F8C79D82-D191-44DF-BC8C-E4B994D6ECEA}"/>
          </ac:spMkLst>
        </pc:spChg>
        <pc:spChg chg="add del mod replST">
          <ac:chgData name="Martin Locock" userId="e15b0232-237d-4436-a587-677fdd88485c" providerId="ADAL" clId="{373BDD86-2439-4CBF-923C-2C8EC03CB6D6}" dt="2024-01-03T13:11:16.666" v="9673"/>
          <ac:spMkLst>
            <pc:docMk/>
            <pc:sldMk cId="25671271" sldId="274"/>
            <ac:spMk id="406" creationId="{106D0108-DE9D-4BF9-95DF-22C7C171C9AC}"/>
          </ac:spMkLst>
        </pc:spChg>
        <pc:spChg chg="add mod replST">
          <ac:chgData name="Martin Locock" userId="e15b0232-237d-4436-a587-677fdd88485c" providerId="ADAL" clId="{373BDD86-2439-4CBF-923C-2C8EC03CB6D6}" dt="2024-01-05T13:03:45.870" v="25505"/>
          <ac:spMkLst>
            <pc:docMk/>
            <pc:sldMk cId="25671271" sldId="274"/>
            <ac:spMk id="406" creationId="{8E272772-8F6D-42E5-86CC-C4DF44BA7DD1}"/>
          </ac:spMkLst>
        </pc:spChg>
        <pc:spChg chg="add del mod replST">
          <ac:chgData name="Martin Locock" userId="e15b0232-237d-4436-a587-677fdd88485c" providerId="ADAL" clId="{373BDD86-2439-4CBF-923C-2C8EC03CB6D6}" dt="2024-01-05T09:06:45.384" v="19115"/>
          <ac:spMkLst>
            <pc:docMk/>
            <pc:sldMk cId="25671271" sldId="274"/>
            <ac:spMk id="406" creationId="{989F378A-100F-4980-8590-AB5CE9E6191C}"/>
          </ac:spMkLst>
        </pc:spChg>
        <pc:spChg chg="add mod replST">
          <ac:chgData name="Martin Locock" userId="e15b0232-237d-4436-a587-677fdd88485c" providerId="ADAL" clId="{373BDD86-2439-4CBF-923C-2C8EC03CB6D6}" dt="2024-01-05T13:03:45.870" v="25514"/>
          <ac:spMkLst>
            <pc:docMk/>
            <pc:sldMk cId="25671271" sldId="274"/>
            <ac:spMk id="407" creationId="{413B2AF4-76B1-4801-A87D-9809CF72FC34}"/>
          </ac:spMkLst>
        </pc:spChg>
        <pc:spChg chg="add del mod replST">
          <ac:chgData name="Martin Locock" userId="e15b0232-237d-4436-a587-677fdd88485c" providerId="ADAL" clId="{373BDD86-2439-4CBF-923C-2C8EC03CB6D6}" dt="2024-01-05T09:06:45.384" v="19116"/>
          <ac:spMkLst>
            <pc:docMk/>
            <pc:sldMk cId="25671271" sldId="274"/>
            <ac:spMk id="407" creationId="{CEC51D9E-53E7-4FF4-9E7A-0DD7DAC7FD60}"/>
          </ac:spMkLst>
        </pc:spChg>
        <pc:spChg chg="add del mod replST">
          <ac:chgData name="Martin Locock" userId="e15b0232-237d-4436-a587-677fdd88485c" providerId="ADAL" clId="{373BDD86-2439-4CBF-923C-2C8EC03CB6D6}" dt="2024-01-03T13:11:16.677" v="9674"/>
          <ac:spMkLst>
            <pc:docMk/>
            <pc:sldMk cId="25671271" sldId="274"/>
            <ac:spMk id="407" creationId="{DF955288-0598-48B4-AB27-CE59E37DD6BD}"/>
          </ac:spMkLst>
        </pc:spChg>
        <pc:spChg chg="add del mod replST">
          <ac:chgData name="Martin Locock" userId="e15b0232-237d-4436-a587-677fdd88485c" providerId="ADAL" clId="{373BDD86-2439-4CBF-923C-2C8EC03CB6D6}" dt="2024-01-03T13:11:16.677" v="9675"/>
          <ac:spMkLst>
            <pc:docMk/>
            <pc:sldMk cId="25671271" sldId="274"/>
            <ac:spMk id="408" creationId="{06176E7F-16F4-4C8E-A846-1F1DFB786EDF}"/>
          </ac:spMkLst>
        </pc:spChg>
        <pc:spChg chg="add mod replST">
          <ac:chgData name="Martin Locock" userId="e15b0232-237d-4436-a587-677fdd88485c" providerId="ADAL" clId="{373BDD86-2439-4CBF-923C-2C8EC03CB6D6}" dt="2024-01-05T13:03:45.880" v="25523"/>
          <ac:spMkLst>
            <pc:docMk/>
            <pc:sldMk cId="25671271" sldId="274"/>
            <ac:spMk id="408" creationId="{3201E90D-3BAE-4298-8568-FFB2961E64CD}"/>
          </ac:spMkLst>
        </pc:spChg>
        <pc:spChg chg="add del mod replST">
          <ac:chgData name="Martin Locock" userId="e15b0232-237d-4436-a587-677fdd88485c" providerId="ADAL" clId="{373BDD86-2439-4CBF-923C-2C8EC03CB6D6}" dt="2024-01-05T09:06:45.384" v="19117"/>
          <ac:spMkLst>
            <pc:docMk/>
            <pc:sldMk cId="25671271" sldId="274"/>
            <ac:spMk id="408" creationId="{99C9E36E-B76D-45E3-B4A7-11075905779A}"/>
          </ac:spMkLst>
        </pc:spChg>
        <pc:spChg chg="add mod replST">
          <ac:chgData name="Martin Locock" userId="e15b0232-237d-4436-a587-677fdd88485c" providerId="ADAL" clId="{373BDD86-2439-4CBF-923C-2C8EC03CB6D6}" dt="2024-01-05T13:03:45.880" v="25532"/>
          <ac:spMkLst>
            <pc:docMk/>
            <pc:sldMk cId="25671271" sldId="274"/>
            <ac:spMk id="409" creationId="{2E83CE21-C0B0-470C-A05D-9F9770D0FDAB}"/>
          </ac:spMkLst>
        </pc:spChg>
        <pc:spChg chg="add del mod replST">
          <ac:chgData name="Martin Locock" userId="e15b0232-237d-4436-a587-677fdd88485c" providerId="ADAL" clId="{373BDD86-2439-4CBF-923C-2C8EC03CB6D6}" dt="2024-01-05T09:06:45.384" v="19118"/>
          <ac:spMkLst>
            <pc:docMk/>
            <pc:sldMk cId="25671271" sldId="274"/>
            <ac:spMk id="409" creationId="{6F3DE816-41B8-4A9B-8D57-059B554B25D1}"/>
          </ac:spMkLst>
        </pc:spChg>
        <pc:spChg chg="add del mod replST">
          <ac:chgData name="Martin Locock" userId="e15b0232-237d-4436-a587-677fdd88485c" providerId="ADAL" clId="{373BDD86-2439-4CBF-923C-2C8EC03CB6D6}" dt="2024-01-03T13:11:16.677" v="9676"/>
          <ac:spMkLst>
            <pc:docMk/>
            <pc:sldMk cId="25671271" sldId="274"/>
            <ac:spMk id="409" creationId="{E1EEFE3E-7CD2-4334-A4B8-D0A2C6E5743C}"/>
          </ac:spMkLst>
        </pc:spChg>
        <pc:spChg chg="add del mod replST">
          <ac:chgData name="Martin Locock" userId="e15b0232-237d-4436-a587-677fdd88485c" providerId="ADAL" clId="{373BDD86-2439-4CBF-923C-2C8EC03CB6D6}" dt="2024-01-05T09:06:45.384" v="19119"/>
          <ac:spMkLst>
            <pc:docMk/>
            <pc:sldMk cId="25671271" sldId="274"/>
            <ac:spMk id="410" creationId="{519D09A1-45CC-4575-BB06-0C2A4D8A8BB1}"/>
          </ac:spMkLst>
        </pc:spChg>
        <pc:spChg chg="add del mod replST">
          <ac:chgData name="Martin Locock" userId="e15b0232-237d-4436-a587-677fdd88485c" providerId="ADAL" clId="{373BDD86-2439-4CBF-923C-2C8EC03CB6D6}" dt="2024-01-03T13:11:16.677" v="9677"/>
          <ac:spMkLst>
            <pc:docMk/>
            <pc:sldMk cId="25671271" sldId="274"/>
            <ac:spMk id="410" creationId="{59527A6B-762D-449E-A402-CE2D0FC8A015}"/>
          </ac:spMkLst>
        </pc:spChg>
        <pc:spChg chg="add mod replST">
          <ac:chgData name="Martin Locock" userId="e15b0232-237d-4436-a587-677fdd88485c" providerId="ADAL" clId="{373BDD86-2439-4CBF-923C-2C8EC03CB6D6}" dt="2024-01-05T13:03:45.890" v="25541"/>
          <ac:spMkLst>
            <pc:docMk/>
            <pc:sldMk cId="25671271" sldId="274"/>
            <ac:spMk id="410" creationId="{C7B04CE1-7048-47DC-91B3-6FCEFB2CD05F}"/>
          </ac:spMkLst>
        </pc:spChg>
        <pc:spChg chg="add mod replST">
          <ac:chgData name="Martin Locock" userId="e15b0232-237d-4436-a587-677fdd88485c" providerId="ADAL" clId="{373BDD86-2439-4CBF-923C-2C8EC03CB6D6}" dt="2024-01-05T13:03:45.890" v="25550"/>
          <ac:spMkLst>
            <pc:docMk/>
            <pc:sldMk cId="25671271" sldId="274"/>
            <ac:spMk id="411" creationId="{8C3DE2C4-C2F0-4BE7-97D0-6F494C72F142}"/>
          </ac:spMkLst>
        </pc:spChg>
        <pc:spChg chg="add del mod replST">
          <ac:chgData name="Martin Locock" userId="e15b0232-237d-4436-a587-677fdd88485c" providerId="ADAL" clId="{373BDD86-2439-4CBF-923C-2C8EC03CB6D6}" dt="2024-01-05T09:06:45.384" v="19120"/>
          <ac:spMkLst>
            <pc:docMk/>
            <pc:sldMk cId="25671271" sldId="274"/>
            <ac:spMk id="411" creationId="{9C1888B0-9B1C-452C-8960-BACDC8C245FD}"/>
          </ac:spMkLst>
        </pc:spChg>
        <pc:spChg chg="add del mod replST">
          <ac:chgData name="Martin Locock" userId="e15b0232-237d-4436-a587-677fdd88485c" providerId="ADAL" clId="{373BDD86-2439-4CBF-923C-2C8EC03CB6D6}" dt="2024-01-03T13:11:16.677" v="9678"/>
          <ac:spMkLst>
            <pc:docMk/>
            <pc:sldMk cId="25671271" sldId="274"/>
            <ac:spMk id="411" creationId="{BB0B32DC-B677-4A6E-9107-D3346ED92A02}"/>
          </ac:spMkLst>
        </pc:spChg>
        <pc:spChg chg="add del mod replST">
          <ac:chgData name="Martin Locock" userId="e15b0232-237d-4436-a587-677fdd88485c" providerId="ADAL" clId="{373BDD86-2439-4CBF-923C-2C8EC03CB6D6}" dt="2024-01-03T13:11:16.677" v="9679"/>
          <ac:spMkLst>
            <pc:docMk/>
            <pc:sldMk cId="25671271" sldId="274"/>
            <ac:spMk id="412" creationId="{08710145-AEE3-499A-BAA1-CBE5D39F3C4C}"/>
          </ac:spMkLst>
        </pc:spChg>
        <pc:spChg chg="add mod replST">
          <ac:chgData name="Martin Locock" userId="e15b0232-237d-4436-a587-677fdd88485c" providerId="ADAL" clId="{373BDD86-2439-4CBF-923C-2C8EC03CB6D6}" dt="2024-01-05T13:03:45.901" v="25559"/>
          <ac:spMkLst>
            <pc:docMk/>
            <pc:sldMk cId="25671271" sldId="274"/>
            <ac:spMk id="412" creationId="{08915687-522E-4313-A7BC-82BBC33A06DF}"/>
          </ac:spMkLst>
        </pc:spChg>
        <pc:spChg chg="add del mod replST">
          <ac:chgData name="Martin Locock" userId="e15b0232-237d-4436-a587-677fdd88485c" providerId="ADAL" clId="{373BDD86-2439-4CBF-923C-2C8EC03CB6D6}" dt="2024-01-05T09:06:45.384" v="19121"/>
          <ac:spMkLst>
            <pc:docMk/>
            <pc:sldMk cId="25671271" sldId="274"/>
            <ac:spMk id="412" creationId="{3FE73722-9641-466F-B10E-FF8A008BEC69}"/>
          </ac:spMkLst>
        </pc:spChg>
        <pc:spChg chg="add del mod replST">
          <ac:chgData name="Martin Locock" userId="e15b0232-237d-4436-a587-677fdd88485c" providerId="ADAL" clId="{373BDD86-2439-4CBF-923C-2C8EC03CB6D6}" dt="2024-01-05T09:06:45.384" v="19122"/>
          <ac:spMkLst>
            <pc:docMk/>
            <pc:sldMk cId="25671271" sldId="274"/>
            <ac:spMk id="413" creationId="{5715E77C-CC86-4149-8ACC-554AEADA9533}"/>
          </ac:spMkLst>
        </pc:spChg>
        <pc:spChg chg="add mod replST">
          <ac:chgData name="Martin Locock" userId="e15b0232-237d-4436-a587-677fdd88485c" providerId="ADAL" clId="{373BDD86-2439-4CBF-923C-2C8EC03CB6D6}" dt="2024-01-05T13:03:45.909" v="25568"/>
          <ac:spMkLst>
            <pc:docMk/>
            <pc:sldMk cId="25671271" sldId="274"/>
            <ac:spMk id="413" creationId="{B8EF2A9C-966B-4E38-9FA8-AAF5A8150651}"/>
          </ac:spMkLst>
        </pc:spChg>
        <pc:spChg chg="add del mod replST">
          <ac:chgData name="Martin Locock" userId="e15b0232-237d-4436-a587-677fdd88485c" providerId="ADAL" clId="{373BDD86-2439-4CBF-923C-2C8EC03CB6D6}" dt="2024-01-03T13:11:16.677" v="9680"/>
          <ac:spMkLst>
            <pc:docMk/>
            <pc:sldMk cId="25671271" sldId="274"/>
            <ac:spMk id="413" creationId="{D0F1BBD7-4857-49C3-98B7-021BB78DB5AE}"/>
          </ac:spMkLst>
        </pc:spChg>
        <pc:spChg chg="add del mod replST">
          <ac:chgData name="Martin Locock" userId="e15b0232-237d-4436-a587-677fdd88485c" providerId="ADAL" clId="{373BDD86-2439-4CBF-923C-2C8EC03CB6D6}" dt="2024-01-03T13:11:16.677" v="9681"/>
          <ac:spMkLst>
            <pc:docMk/>
            <pc:sldMk cId="25671271" sldId="274"/>
            <ac:spMk id="414" creationId="{38A65B71-4872-468C-A638-75D951F1B3A6}"/>
          </ac:spMkLst>
        </pc:spChg>
        <pc:spChg chg="add mod replST">
          <ac:chgData name="Martin Locock" userId="e15b0232-237d-4436-a587-677fdd88485c" providerId="ADAL" clId="{373BDD86-2439-4CBF-923C-2C8EC03CB6D6}" dt="2024-01-05T13:03:45.911" v="25577"/>
          <ac:spMkLst>
            <pc:docMk/>
            <pc:sldMk cId="25671271" sldId="274"/>
            <ac:spMk id="414" creationId="{C298DF92-A9A4-4D10-B347-533CEC6D5822}"/>
          </ac:spMkLst>
        </pc:spChg>
        <pc:spChg chg="add del mod replST">
          <ac:chgData name="Martin Locock" userId="e15b0232-237d-4436-a587-677fdd88485c" providerId="ADAL" clId="{373BDD86-2439-4CBF-923C-2C8EC03CB6D6}" dt="2024-01-05T09:06:45.384" v="19123"/>
          <ac:spMkLst>
            <pc:docMk/>
            <pc:sldMk cId="25671271" sldId="274"/>
            <ac:spMk id="414" creationId="{C2C57585-4EC9-405A-8295-45F15AE08BAC}"/>
          </ac:spMkLst>
        </pc:spChg>
        <pc:spChg chg="add del mod replST">
          <ac:chgData name="Martin Locock" userId="e15b0232-237d-4436-a587-677fdd88485c" providerId="ADAL" clId="{373BDD86-2439-4CBF-923C-2C8EC03CB6D6}" dt="2024-01-03T13:11:16.677" v="9682"/>
          <ac:spMkLst>
            <pc:docMk/>
            <pc:sldMk cId="25671271" sldId="274"/>
            <ac:spMk id="415" creationId="{27AE0C0C-899D-4E8C-8A91-06C170B179AE}"/>
          </ac:spMkLst>
        </pc:spChg>
        <pc:spChg chg="add del mod replST">
          <ac:chgData name="Martin Locock" userId="e15b0232-237d-4436-a587-677fdd88485c" providerId="ADAL" clId="{373BDD86-2439-4CBF-923C-2C8EC03CB6D6}" dt="2024-01-05T09:06:45.400" v="19124"/>
          <ac:spMkLst>
            <pc:docMk/>
            <pc:sldMk cId="25671271" sldId="274"/>
            <ac:spMk id="415" creationId="{5D03D50D-35FA-4FEE-952D-309AD3EDE661}"/>
          </ac:spMkLst>
        </pc:spChg>
        <pc:spChg chg="add mod replST">
          <ac:chgData name="Martin Locock" userId="e15b0232-237d-4436-a587-677fdd88485c" providerId="ADAL" clId="{373BDD86-2439-4CBF-923C-2C8EC03CB6D6}" dt="2024-01-05T13:03:45.911" v="25586"/>
          <ac:spMkLst>
            <pc:docMk/>
            <pc:sldMk cId="25671271" sldId="274"/>
            <ac:spMk id="415" creationId="{E3361201-C37A-4D61-AEAB-E1607591187F}"/>
          </ac:spMkLst>
        </pc:spChg>
        <pc:spChg chg="add del mod replST">
          <ac:chgData name="Martin Locock" userId="e15b0232-237d-4436-a587-677fdd88485c" providerId="ADAL" clId="{373BDD86-2439-4CBF-923C-2C8EC03CB6D6}" dt="2024-01-05T09:06:45.400" v="19125"/>
          <ac:spMkLst>
            <pc:docMk/>
            <pc:sldMk cId="25671271" sldId="274"/>
            <ac:spMk id="416" creationId="{19322A3A-0C81-4D82-A429-63EB9BA54AF2}"/>
          </ac:spMkLst>
        </pc:spChg>
        <pc:spChg chg="add mod replST">
          <ac:chgData name="Martin Locock" userId="e15b0232-237d-4436-a587-677fdd88485c" providerId="ADAL" clId="{373BDD86-2439-4CBF-923C-2C8EC03CB6D6}" dt="2024-01-05T13:03:45.921" v="25595"/>
          <ac:spMkLst>
            <pc:docMk/>
            <pc:sldMk cId="25671271" sldId="274"/>
            <ac:spMk id="416" creationId="{565493F1-A805-4685-A631-CADCDE88E01F}"/>
          </ac:spMkLst>
        </pc:spChg>
        <pc:spChg chg="add del mod replST">
          <ac:chgData name="Martin Locock" userId="e15b0232-237d-4436-a587-677fdd88485c" providerId="ADAL" clId="{373BDD86-2439-4CBF-923C-2C8EC03CB6D6}" dt="2024-01-03T13:11:16.677" v="9683"/>
          <ac:spMkLst>
            <pc:docMk/>
            <pc:sldMk cId="25671271" sldId="274"/>
            <ac:spMk id="416" creationId="{E61B9F92-6B42-4003-B7B5-8D6C5F3C3755}"/>
          </ac:spMkLst>
        </pc:spChg>
        <pc:spChg chg="add mod replST">
          <ac:chgData name="Martin Locock" userId="e15b0232-237d-4436-a587-677fdd88485c" providerId="ADAL" clId="{373BDD86-2439-4CBF-923C-2C8EC03CB6D6}" dt="2024-01-05T13:03:45.921" v="25604"/>
          <ac:spMkLst>
            <pc:docMk/>
            <pc:sldMk cId="25671271" sldId="274"/>
            <ac:spMk id="417" creationId="{5C4AC917-FA6A-48D4-BE37-D7C7DF00F8E9}"/>
          </ac:spMkLst>
        </pc:spChg>
        <pc:spChg chg="add del mod replST">
          <ac:chgData name="Martin Locock" userId="e15b0232-237d-4436-a587-677fdd88485c" providerId="ADAL" clId="{373BDD86-2439-4CBF-923C-2C8EC03CB6D6}" dt="2024-01-05T09:06:45.400" v="19126"/>
          <ac:spMkLst>
            <pc:docMk/>
            <pc:sldMk cId="25671271" sldId="274"/>
            <ac:spMk id="417" creationId="{7991C010-0998-42CA-BA61-D8792FB012EA}"/>
          </ac:spMkLst>
        </pc:spChg>
        <pc:spChg chg="add del mod replST">
          <ac:chgData name="Martin Locock" userId="e15b0232-237d-4436-a587-677fdd88485c" providerId="ADAL" clId="{373BDD86-2439-4CBF-923C-2C8EC03CB6D6}" dt="2024-01-03T13:11:16.677" v="9684"/>
          <ac:spMkLst>
            <pc:docMk/>
            <pc:sldMk cId="25671271" sldId="274"/>
            <ac:spMk id="417" creationId="{A6D650BD-464F-4358-9118-7B8A5015B121}"/>
          </ac:spMkLst>
        </pc:spChg>
        <pc:spChg chg="add del mod replST">
          <ac:chgData name="Martin Locock" userId="e15b0232-237d-4436-a587-677fdd88485c" providerId="ADAL" clId="{373BDD86-2439-4CBF-923C-2C8EC03CB6D6}" dt="2024-01-05T09:06:45.400" v="19127"/>
          <ac:spMkLst>
            <pc:docMk/>
            <pc:sldMk cId="25671271" sldId="274"/>
            <ac:spMk id="418" creationId="{0D92E443-FD76-4934-8328-F4B7447E0D2B}"/>
          </ac:spMkLst>
        </pc:spChg>
        <pc:spChg chg="add mod replST">
          <ac:chgData name="Martin Locock" userId="e15b0232-237d-4436-a587-677fdd88485c" providerId="ADAL" clId="{373BDD86-2439-4CBF-923C-2C8EC03CB6D6}" dt="2024-01-05T13:03:45.931" v="25613"/>
          <ac:spMkLst>
            <pc:docMk/>
            <pc:sldMk cId="25671271" sldId="274"/>
            <ac:spMk id="418" creationId="{56D7151F-E5F2-4584-8A16-6C8EACE19484}"/>
          </ac:spMkLst>
        </pc:spChg>
        <pc:spChg chg="add del mod replST">
          <ac:chgData name="Martin Locock" userId="e15b0232-237d-4436-a587-677fdd88485c" providerId="ADAL" clId="{373BDD86-2439-4CBF-923C-2C8EC03CB6D6}" dt="2024-01-03T13:11:16.677" v="9685"/>
          <ac:spMkLst>
            <pc:docMk/>
            <pc:sldMk cId="25671271" sldId="274"/>
            <ac:spMk id="418" creationId="{7B86B2DF-45C5-4682-A794-497F41B6F740}"/>
          </ac:spMkLst>
        </pc:spChg>
        <pc:spChg chg="add del mod replST">
          <ac:chgData name="Martin Locock" userId="e15b0232-237d-4436-a587-677fdd88485c" providerId="ADAL" clId="{373BDD86-2439-4CBF-923C-2C8EC03CB6D6}" dt="2024-01-03T13:11:16.677" v="9686"/>
          <ac:spMkLst>
            <pc:docMk/>
            <pc:sldMk cId="25671271" sldId="274"/>
            <ac:spMk id="419" creationId="{076FFA6F-67FC-43C4-A4B0-8D46EA014CC3}"/>
          </ac:spMkLst>
        </pc:spChg>
        <pc:spChg chg="add del mod replST">
          <ac:chgData name="Martin Locock" userId="e15b0232-237d-4436-a587-677fdd88485c" providerId="ADAL" clId="{373BDD86-2439-4CBF-923C-2C8EC03CB6D6}" dt="2024-01-05T09:06:45.400" v="19128"/>
          <ac:spMkLst>
            <pc:docMk/>
            <pc:sldMk cId="25671271" sldId="274"/>
            <ac:spMk id="419" creationId="{754966E1-7591-42B9-AA0E-8444686F4EB5}"/>
          </ac:spMkLst>
        </pc:spChg>
        <pc:spChg chg="add mod replST">
          <ac:chgData name="Martin Locock" userId="e15b0232-237d-4436-a587-677fdd88485c" providerId="ADAL" clId="{373BDD86-2439-4CBF-923C-2C8EC03CB6D6}" dt="2024-01-05T13:03:45.931" v="25622"/>
          <ac:spMkLst>
            <pc:docMk/>
            <pc:sldMk cId="25671271" sldId="274"/>
            <ac:spMk id="419" creationId="{F08A9E9A-B40A-449D-A398-328604F4F46B}"/>
          </ac:spMkLst>
        </pc:spChg>
        <pc:spChg chg="add del mod replST">
          <ac:chgData name="Martin Locock" userId="e15b0232-237d-4436-a587-677fdd88485c" providerId="ADAL" clId="{373BDD86-2439-4CBF-923C-2C8EC03CB6D6}" dt="2024-01-03T13:11:16.677" v="9687"/>
          <ac:spMkLst>
            <pc:docMk/>
            <pc:sldMk cId="25671271" sldId="274"/>
            <ac:spMk id="420" creationId="{1DDED4BB-500F-4EE4-A1C5-6713B658FB32}"/>
          </ac:spMkLst>
        </pc:spChg>
        <pc:spChg chg="add del mod replST">
          <ac:chgData name="Martin Locock" userId="e15b0232-237d-4436-a587-677fdd88485c" providerId="ADAL" clId="{373BDD86-2439-4CBF-923C-2C8EC03CB6D6}" dt="2024-01-05T09:06:45.400" v="19129"/>
          <ac:spMkLst>
            <pc:docMk/>
            <pc:sldMk cId="25671271" sldId="274"/>
            <ac:spMk id="420" creationId="{6173DDAA-37BD-4862-A82C-05AB25E6E979}"/>
          </ac:spMkLst>
        </pc:spChg>
        <pc:spChg chg="add mod replST">
          <ac:chgData name="Martin Locock" userId="e15b0232-237d-4436-a587-677fdd88485c" providerId="ADAL" clId="{373BDD86-2439-4CBF-923C-2C8EC03CB6D6}" dt="2024-01-05T13:03:45.939" v="25631"/>
          <ac:spMkLst>
            <pc:docMk/>
            <pc:sldMk cId="25671271" sldId="274"/>
            <ac:spMk id="420" creationId="{65F4FB83-48A1-486D-B728-AA6D12FEFA29}"/>
          </ac:spMkLst>
        </pc:spChg>
        <pc:spChg chg="add del mod replST">
          <ac:chgData name="Martin Locock" userId="e15b0232-237d-4436-a587-677fdd88485c" providerId="ADAL" clId="{373BDD86-2439-4CBF-923C-2C8EC03CB6D6}" dt="2024-01-05T09:06:45.400" v="19130"/>
          <ac:spMkLst>
            <pc:docMk/>
            <pc:sldMk cId="25671271" sldId="274"/>
            <ac:spMk id="421" creationId="{1F2ADFD6-0C22-4523-851C-87E1B1EA0D33}"/>
          </ac:spMkLst>
        </pc:spChg>
        <pc:spChg chg="add del mod replST">
          <ac:chgData name="Martin Locock" userId="e15b0232-237d-4436-a587-677fdd88485c" providerId="ADAL" clId="{373BDD86-2439-4CBF-923C-2C8EC03CB6D6}" dt="2024-01-03T13:11:16.677" v="9688"/>
          <ac:spMkLst>
            <pc:docMk/>
            <pc:sldMk cId="25671271" sldId="274"/>
            <ac:spMk id="421" creationId="{5D587CC5-1806-4B1F-B2EF-E24E5553506B}"/>
          </ac:spMkLst>
        </pc:spChg>
        <pc:spChg chg="add mod replST">
          <ac:chgData name="Martin Locock" userId="e15b0232-237d-4436-a587-677fdd88485c" providerId="ADAL" clId="{373BDD86-2439-4CBF-923C-2C8EC03CB6D6}" dt="2024-01-05T13:03:45.941" v="25640"/>
          <ac:spMkLst>
            <pc:docMk/>
            <pc:sldMk cId="25671271" sldId="274"/>
            <ac:spMk id="421" creationId="{CB617559-F4B0-455E-A8CA-F96F894DED35}"/>
          </ac:spMkLst>
        </pc:spChg>
        <pc:spChg chg="add del mod replST">
          <ac:chgData name="Martin Locock" userId="e15b0232-237d-4436-a587-677fdd88485c" providerId="ADAL" clId="{373BDD86-2439-4CBF-923C-2C8EC03CB6D6}" dt="2024-01-05T09:06:45.400" v="19131"/>
          <ac:spMkLst>
            <pc:docMk/>
            <pc:sldMk cId="25671271" sldId="274"/>
            <ac:spMk id="422" creationId="{13391DCE-746D-46D2-8005-CB1778183C3B}"/>
          </ac:spMkLst>
        </pc:spChg>
        <pc:spChg chg="add del mod replST">
          <ac:chgData name="Martin Locock" userId="e15b0232-237d-4436-a587-677fdd88485c" providerId="ADAL" clId="{373BDD86-2439-4CBF-923C-2C8EC03CB6D6}" dt="2024-01-03T13:11:16.677" v="9689"/>
          <ac:spMkLst>
            <pc:docMk/>
            <pc:sldMk cId="25671271" sldId="274"/>
            <ac:spMk id="422" creationId="{5E918D7B-7B56-40A7-B4FC-F42843D5499B}"/>
          </ac:spMkLst>
        </pc:spChg>
        <pc:spChg chg="add mod replST">
          <ac:chgData name="Martin Locock" userId="e15b0232-237d-4436-a587-677fdd88485c" providerId="ADAL" clId="{373BDD86-2439-4CBF-923C-2C8EC03CB6D6}" dt="2024-01-05T13:03:45.949" v="25649"/>
          <ac:spMkLst>
            <pc:docMk/>
            <pc:sldMk cId="25671271" sldId="274"/>
            <ac:spMk id="422" creationId="{65732339-F769-4D77-95D3-A525A7B5470E}"/>
          </ac:spMkLst>
        </pc:spChg>
        <pc:spChg chg="add del mod replST">
          <ac:chgData name="Martin Locock" userId="e15b0232-237d-4436-a587-677fdd88485c" providerId="ADAL" clId="{373BDD86-2439-4CBF-923C-2C8EC03CB6D6}" dt="2024-01-05T09:06:45.400" v="19132"/>
          <ac:spMkLst>
            <pc:docMk/>
            <pc:sldMk cId="25671271" sldId="274"/>
            <ac:spMk id="423" creationId="{3856E703-22A9-4C98-9912-F2CD130DC6EA}"/>
          </ac:spMkLst>
        </pc:spChg>
        <pc:spChg chg="add del mod replST">
          <ac:chgData name="Martin Locock" userId="e15b0232-237d-4436-a587-677fdd88485c" providerId="ADAL" clId="{373BDD86-2439-4CBF-923C-2C8EC03CB6D6}" dt="2024-01-03T13:11:16.687" v="9690"/>
          <ac:spMkLst>
            <pc:docMk/>
            <pc:sldMk cId="25671271" sldId="274"/>
            <ac:spMk id="423" creationId="{5A356487-636F-4DAB-B67A-36F7DE91DDE3}"/>
          </ac:spMkLst>
        </pc:spChg>
        <pc:spChg chg="add mod replST">
          <ac:chgData name="Martin Locock" userId="e15b0232-237d-4436-a587-677fdd88485c" providerId="ADAL" clId="{373BDD86-2439-4CBF-923C-2C8EC03CB6D6}" dt="2024-01-05T13:03:45.949" v="25658"/>
          <ac:spMkLst>
            <pc:docMk/>
            <pc:sldMk cId="25671271" sldId="274"/>
            <ac:spMk id="423" creationId="{AC0B6A9A-9CE2-4982-A25C-F72F6D3FBAD6}"/>
          </ac:spMkLst>
        </pc:spChg>
        <pc:spChg chg="add del mod replST">
          <ac:chgData name="Martin Locock" userId="e15b0232-237d-4436-a587-677fdd88485c" providerId="ADAL" clId="{373BDD86-2439-4CBF-923C-2C8EC03CB6D6}" dt="2024-01-03T13:11:16.687" v="9691"/>
          <ac:spMkLst>
            <pc:docMk/>
            <pc:sldMk cId="25671271" sldId="274"/>
            <ac:spMk id="424" creationId="{6E6E0663-AAD6-48F4-927A-2844C8B972A7}"/>
          </ac:spMkLst>
        </pc:spChg>
        <pc:spChg chg="add del mod replST">
          <ac:chgData name="Martin Locock" userId="e15b0232-237d-4436-a587-677fdd88485c" providerId="ADAL" clId="{373BDD86-2439-4CBF-923C-2C8EC03CB6D6}" dt="2024-01-05T09:06:45.400" v="19133"/>
          <ac:spMkLst>
            <pc:docMk/>
            <pc:sldMk cId="25671271" sldId="274"/>
            <ac:spMk id="424" creationId="{ACE31259-D8A3-4E12-8291-5D3FE45120E0}"/>
          </ac:spMkLst>
        </pc:spChg>
        <pc:spChg chg="add mod replST">
          <ac:chgData name="Martin Locock" userId="e15b0232-237d-4436-a587-677fdd88485c" providerId="ADAL" clId="{373BDD86-2439-4CBF-923C-2C8EC03CB6D6}" dt="2024-01-05T13:03:45.959" v="25667"/>
          <ac:spMkLst>
            <pc:docMk/>
            <pc:sldMk cId="25671271" sldId="274"/>
            <ac:spMk id="424" creationId="{BA8C424E-7413-455F-9EF8-C497EFC71E1D}"/>
          </ac:spMkLst>
        </pc:spChg>
        <pc:spChg chg="add del mod replST">
          <ac:chgData name="Martin Locock" userId="e15b0232-237d-4436-a587-677fdd88485c" providerId="ADAL" clId="{373BDD86-2439-4CBF-923C-2C8EC03CB6D6}" dt="2024-01-03T13:11:16.687" v="9692"/>
          <ac:spMkLst>
            <pc:docMk/>
            <pc:sldMk cId="25671271" sldId="274"/>
            <ac:spMk id="425" creationId="{0C77A5D3-4772-4DC2-B2AC-1D268B0695C8}"/>
          </ac:spMkLst>
        </pc:spChg>
        <pc:spChg chg="add del mod replST">
          <ac:chgData name="Martin Locock" userId="e15b0232-237d-4436-a587-677fdd88485c" providerId="ADAL" clId="{373BDD86-2439-4CBF-923C-2C8EC03CB6D6}" dt="2024-01-05T09:06:45.415" v="19134"/>
          <ac:spMkLst>
            <pc:docMk/>
            <pc:sldMk cId="25671271" sldId="274"/>
            <ac:spMk id="425" creationId="{9BC970E6-D655-4157-9AFF-F0F4E1817588}"/>
          </ac:spMkLst>
        </pc:spChg>
        <pc:spChg chg="add mod replST">
          <ac:chgData name="Martin Locock" userId="e15b0232-237d-4436-a587-677fdd88485c" providerId="ADAL" clId="{373BDD86-2439-4CBF-923C-2C8EC03CB6D6}" dt="2024-01-05T13:03:45.961" v="25676"/>
          <ac:spMkLst>
            <pc:docMk/>
            <pc:sldMk cId="25671271" sldId="274"/>
            <ac:spMk id="425" creationId="{9C9845E9-D41B-46F4-A517-938455248163}"/>
          </ac:spMkLst>
        </pc:spChg>
        <pc:spChg chg="add mod replST">
          <ac:chgData name="Martin Locock" userId="e15b0232-237d-4436-a587-677fdd88485c" providerId="ADAL" clId="{373BDD86-2439-4CBF-923C-2C8EC03CB6D6}" dt="2024-01-05T13:03:45.970" v="25685"/>
          <ac:spMkLst>
            <pc:docMk/>
            <pc:sldMk cId="25671271" sldId="274"/>
            <ac:spMk id="426" creationId="{0CE8C131-3C33-40BD-9431-159234009321}"/>
          </ac:spMkLst>
        </pc:spChg>
        <pc:spChg chg="add del mod replST">
          <ac:chgData name="Martin Locock" userId="e15b0232-237d-4436-a587-677fdd88485c" providerId="ADAL" clId="{373BDD86-2439-4CBF-923C-2C8EC03CB6D6}" dt="2024-01-03T13:11:16.687" v="9693"/>
          <ac:spMkLst>
            <pc:docMk/>
            <pc:sldMk cId="25671271" sldId="274"/>
            <ac:spMk id="426" creationId="{361D36CF-3AC6-48E7-9C5B-F3A27E783D67}"/>
          </ac:spMkLst>
        </pc:spChg>
        <pc:spChg chg="add del mod replST">
          <ac:chgData name="Martin Locock" userId="e15b0232-237d-4436-a587-677fdd88485c" providerId="ADAL" clId="{373BDD86-2439-4CBF-923C-2C8EC03CB6D6}" dt="2024-01-05T09:06:45.415" v="19135"/>
          <ac:spMkLst>
            <pc:docMk/>
            <pc:sldMk cId="25671271" sldId="274"/>
            <ac:spMk id="426" creationId="{EA03EA08-18B0-4368-B163-23414BEFB4FF}"/>
          </ac:spMkLst>
        </pc:spChg>
        <pc:spChg chg="add mod replST">
          <ac:chgData name="Martin Locock" userId="e15b0232-237d-4436-a587-677fdd88485c" providerId="ADAL" clId="{373BDD86-2439-4CBF-923C-2C8EC03CB6D6}" dt="2024-01-05T13:03:45.976" v="25694"/>
          <ac:spMkLst>
            <pc:docMk/>
            <pc:sldMk cId="25671271" sldId="274"/>
            <ac:spMk id="427" creationId="{311D7E40-6498-4662-A97B-78E49E5F700A}"/>
          </ac:spMkLst>
        </pc:spChg>
        <pc:spChg chg="add del mod replST">
          <ac:chgData name="Martin Locock" userId="e15b0232-237d-4436-a587-677fdd88485c" providerId="ADAL" clId="{373BDD86-2439-4CBF-923C-2C8EC03CB6D6}" dt="2024-01-05T09:06:45.415" v="19136"/>
          <ac:spMkLst>
            <pc:docMk/>
            <pc:sldMk cId="25671271" sldId="274"/>
            <ac:spMk id="427" creationId="{56DD6AA9-C3AD-4461-84F7-64320E95E130}"/>
          </ac:spMkLst>
        </pc:spChg>
        <pc:spChg chg="add del mod replST">
          <ac:chgData name="Martin Locock" userId="e15b0232-237d-4436-a587-677fdd88485c" providerId="ADAL" clId="{373BDD86-2439-4CBF-923C-2C8EC03CB6D6}" dt="2024-01-03T13:11:16.687" v="9694"/>
          <ac:spMkLst>
            <pc:docMk/>
            <pc:sldMk cId="25671271" sldId="274"/>
            <ac:spMk id="427" creationId="{D8189A73-F4FE-4573-A60F-F719CA9BFD3C}"/>
          </ac:spMkLst>
        </pc:spChg>
        <pc:spChg chg="add del mod replST">
          <ac:chgData name="Martin Locock" userId="e15b0232-237d-4436-a587-677fdd88485c" providerId="ADAL" clId="{373BDD86-2439-4CBF-923C-2C8EC03CB6D6}" dt="2024-01-03T13:11:16.687" v="9695"/>
          <ac:spMkLst>
            <pc:docMk/>
            <pc:sldMk cId="25671271" sldId="274"/>
            <ac:spMk id="428" creationId="{AC994305-C334-4BBB-BD63-8E5590753B98}"/>
          </ac:spMkLst>
        </pc:spChg>
        <pc:spChg chg="add del mod replST">
          <ac:chgData name="Martin Locock" userId="e15b0232-237d-4436-a587-677fdd88485c" providerId="ADAL" clId="{373BDD86-2439-4CBF-923C-2C8EC03CB6D6}" dt="2024-01-05T09:06:45.415" v="19137"/>
          <ac:spMkLst>
            <pc:docMk/>
            <pc:sldMk cId="25671271" sldId="274"/>
            <ac:spMk id="428" creationId="{E8AF697F-BB0F-47D2-BAA9-7ACACC667AFD}"/>
          </ac:spMkLst>
        </pc:spChg>
        <pc:spChg chg="add mod replST">
          <ac:chgData name="Martin Locock" userId="e15b0232-237d-4436-a587-677fdd88485c" providerId="ADAL" clId="{373BDD86-2439-4CBF-923C-2C8EC03CB6D6}" dt="2024-01-05T13:03:45.980" v="25703"/>
          <ac:spMkLst>
            <pc:docMk/>
            <pc:sldMk cId="25671271" sldId="274"/>
            <ac:spMk id="428" creationId="{F7E471DD-1D1B-4B26-9A4B-EFA58E7EF0FE}"/>
          </ac:spMkLst>
        </pc:spChg>
        <pc:spChg chg="add del mod replST">
          <ac:chgData name="Martin Locock" userId="e15b0232-237d-4436-a587-677fdd88485c" providerId="ADAL" clId="{373BDD86-2439-4CBF-923C-2C8EC03CB6D6}" dt="2024-01-05T09:06:45.415" v="19138"/>
          <ac:spMkLst>
            <pc:docMk/>
            <pc:sldMk cId="25671271" sldId="274"/>
            <ac:spMk id="429" creationId="{0F2B3774-F653-4657-AADC-A9D17990F4F1}"/>
          </ac:spMkLst>
        </pc:spChg>
        <pc:spChg chg="add mod replST">
          <ac:chgData name="Martin Locock" userId="e15b0232-237d-4436-a587-677fdd88485c" providerId="ADAL" clId="{373BDD86-2439-4CBF-923C-2C8EC03CB6D6}" dt="2024-01-05T13:03:45.985" v="25712"/>
          <ac:spMkLst>
            <pc:docMk/>
            <pc:sldMk cId="25671271" sldId="274"/>
            <ac:spMk id="429" creationId="{503A89E5-B244-422B-90CD-981C938CE3C2}"/>
          </ac:spMkLst>
        </pc:spChg>
        <pc:spChg chg="add del mod replST">
          <ac:chgData name="Martin Locock" userId="e15b0232-237d-4436-a587-677fdd88485c" providerId="ADAL" clId="{373BDD86-2439-4CBF-923C-2C8EC03CB6D6}" dt="2024-01-03T13:11:16.687" v="9696"/>
          <ac:spMkLst>
            <pc:docMk/>
            <pc:sldMk cId="25671271" sldId="274"/>
            <ac:spMk id="429" creationId="{E2B09A06-B77E-47AB-A740-6DD02162C27A}"/>
          </ac:spMkLst>
        </pc:spChg>
        <pc:spChg chg="add del mod replST">
          <ac:chgData name="Martin Locock" userId="e15b0232-237d-4436-a587-677fdd88485c" providerId="ADAL" clId="{373BDD86-2439-4CBF-923C-2C8EC03CB6D6}" dt="2024-01-03T13:11:16.687" v="9697"/>
          <ac:spMkLst>
            <pc:docMk/>
            <pc:sldMk cId="25671271" sldId="274"/>
            <ac:spMk id="430" creationId="{0D1BCD78-BAA6-44B1-9CAD-93920EC3B43C}"/>
          </ac:spMkLst>
        </pc:spChg>
        <pc:spChg chg="add del mod replST">
          <ac:chgData name="Martin Locock" userId="e15b0232-237d-4436-a587-677fdd88485c" providerId="ADAL" clId="{373BDD86-2439-4CBF-923C-2C8EC03CB6D6}" dt="2024-01-05T09:06:45.415" v="19139"/>
          <ac:spMkLst>
            <pc:docMk/>
            <pc:sldMk cId="25671271" sldId="274"/>
            <ac:spMk id="430" creationId="{356048B4-A53D-4D33-8B8E-31564D4D20AE}"/>
          </ac:spMkLst>
        </pc:spChg>
        <pc:spChg chg="add mod replST">
          <ac:chgData name="Martin Locock" userId="e15b0232-237d-4436-a587-677fdd88485c" providerId="ADAL" clId="{373BDD86-2439-4CBF-923C-2C8EC03CB6D6}" dt="2024-01-05T13:03:45.991" v="25721"/>
          <ac:spMkLst>
            <pc:docMk/>
            <pc:sldMk cId="25671271" sldId="274"/>
            <ac:spMk id="430" creationId="{93F6F511-9DFA-4C23-B0B2-ED15253F0BF9}"/>
          </ac:spMkLst>
        </pc:spChg>
        <pc:spChg chg="add mod replST">
          <ac:chgData name="Martin Locock" userId="e15b0232-237d-4436-a587-677fdd88485c" providerId="ADAL" clId="{373BDD86-2439-4CBF-923C-2C8EC03CB6D6}" dt="2024-01-05T13:03:45.996" v="25730"/>
          <ac:spMkLst>
            <pc:docMk/>
            <pc:sldMk cId="25671271" sldId="274"/>
            <ac:spMk id="431" creationId="{7884076E-0528-496A-8BDD-12D8767B5616}"/>
          </ac:spMkLst>
        </pc:spChg>
        <pc:spChg chg="add del mod replST">
          <ac:chgData name="Martin Locock" userId="e15b0232-237d-4436-a587-677fdd88485c" providerId="ADAL" clId="{373BDD86-2439-4CBF-923C-2C8EC03CB6D6}" dt="2024-01-05T09:06:45.415" v="19140"/>
          <ac:spMkLst>
            <pc:docMk/>
            <pc:sldMk cId="25671271" sldId="274"/>
            <ac:spMk id="431" creationId="{A4B4F382-F89D-4066-B706-A697AA7493C5}"/>
          </ac:spMkLst>
        </pc:spChg>
        <pc:spChg chg="add del mod replST">
          <ac:chgData name="Martin Locock" userId="e15b0232-237d-4436-a587-677fdd88485c" providerId="ADAL" clId="{373BDD86-2439-4CBF-923C-2C8EC03CB6D6}" dt="2024-01-03T13:11:16.687" v="9698"/>
          <ac:spMkLst>
            <pc:docMk/>
            <pc:sldMk cId="25671271" sldId="274"/>
            <ac:spMk id="431" creationId="{DE90D897-5F7F-4A86-BE74-BF538DAC2208}"/>
          </ac:spMkLst>
        </pc:spChg>
        <pc:spChg chg="add del mod replST">
          <ac:chgData name="Martin Locock" userId="e15b0232-237d-4436-a587-677fdd88485c" providerId="ADAL" clId="{373BDD86-2439-4CBF-923C-2C8EC03CB6D6}" dt="2024-01-05T13:03:44.785" v="23803"/>
          <ac:spMkLst>
            <pc:docMk/>
            <pc:sldMk cId="25671271" sldId="274"/>
            <ac:spMk id="432" creationId="{4CC7B2AA-7F50-48E5-BCB7-DE173697C062}"/>
          </ac:spMkLst>
        </pc:spChg>
        <pc:spChg chg="add del mod replST">
          <ac:chgData name="Martin Locock" userId="e15b0232-237d-4436-a587-677fdd88485c" providerId="ADAL" clId="{373BDD86-2439-4CBF-923C-2C8EC03CB6D6}" dt="2024-01-04T13:40:44.901" v="14008"/>
          <ac:spMkLst>
            <pc:docMk/>
            <pc:sldMk cId="25671271" sldId="274"/>
            <ac:spMk id="432" creationId="{8F1463EE-723D-485E-8678-D68B4D5DD3E3}"/>
          </ac:spMkLst>
        </pc:spChg>
        <pc:spChg chg="add del mod replST">
          <ac:chgData name="Martin Locock" userId="e15b0232-237d-4436-a587-677fdd88485c" providerId="ADAL" clId="{373BDD86-2439-4CBF-923C-2C8EC03CB6D6}" dt="2024-01-05T13:03:44.785" v="23804"/>
          <ac:spMkLst>
            <pc:docMk/>
            <pc:sldMk cId="25671271" sldId="274"/>
            <ac:spMk id="433" creationId="{1A89CC24-A2A4-47EA-9EDF-A99B8E565BE5}"/>
          </ac:spMkLst>
        </pc:spChg>
        <pc:spChg chg="add del mod replST">
          <ac:chgData name="Martin Locock" userId="e15b0232-237d-4436-a587-677fdd88485c" providerId="ADAL" clId="{373BDD86-2439-4CBF-923C-2C8EC03CB6D6}" dt="2024-01-04T13:40:44.902" v="14009"/>
          <ac:spMkLst>
            <pc:docMk/>
            <pc:sldMk cId="25671271" sldId="274"/>
            <ac:spMk id="433" creationId="{DCE94E56-2EA8-45BA-9A06-5362EECC9EB8}"/>
          </ac:spMkLst>
        </pc:spChg>
        <pc:spChg chg="add del mod replST">
          <ac:chgData name="Martin Locock" userId="e15b0232-237d-4436-a587-677fdd88485c" providerId="ADAL" clId="{373BDD86-2439-4CBF-923C-2C8EC03CB6D6}" dt="2024-01-04T13:40:44.904" v="14010"/>
          <ac:spMkLst>
            <pc:docMk/>
            <pc:sldMk cId="25671271" sldId="274"/>
            <ac:spMk id="434" creationId="{23D31EE3-B9DC-4322-A4F4-AF22F7D99D4A}"/>
          </ac:spMkLst>
        </pc:spChg>
        <pc:spChg chg="add del mod replST">
          <ac:chgData name="Martin Locock" userId="e15b0232-237d-4436-a587-677fdd88485c" providerId="ADAL" clId="{373BDD86-2439-4CBF-923C-2C8EC03CB6D6}" dt="2024-01-05T13:03:44.785" v="23805"/>
          <ac:spMkLst>
            <pc:docMk/>
            <pc:sldMk cId="25671271" sldId="274"/>
            <ac:spMk id="434" creationId="{FC1664DB-E44A-41BD-A0DD-AA0A32F080B6}"/>
          </ac:spMkLst>
        </pc:spChg>
        <pc:spChg chg="add del mod replST">
          <ac:chgData name="Martin Locock" userId="e15b0232-237d-4436-a587-677fdd88485c" providerId="ADAL" clId="{373BDD86-2439-4CBF-923C-2C8EC03CB6D6}" dt="2024-01-04T13:40:44.904" v="14011"/>
          <ac:spMkLst>
            <pc:docMk/>
            <pc:sldMk cId="25671271" sldId="274"/>
            <ac:spMk id="435" creationId="{A698D2DD-A8E9-457F-B013-077FB46F3C8D}"/>
          </ac:spMkLst>
        </pc:spChg>
        <pc:spChg chg="add del mod replST">
          <ac:chgData name="Martin Locock" userId="e15b0232-237d-4436-a587-677fdd88485c" providerId="ADAL" clId="{373BDD86-2439-4CBF-923C-2C8EC03CB6D6}" dt="2024-01-05T13:03:44.785" v="23806"/>
          <ac:spMkLst>
            <pc:docMk/>
            <pc:sldMk cId="25671271" sldId="274"/>
            <ac:spMk id="435" creationId="{CA24E02C-6F80-471A-8FD5-9178870CB453}"/>
          </ac:spMkLst>
        </pc:spChg>
        <pc:spChg chg="add del mod replST">
          <ac:chgData name="Martin Locock" userId="e15b0232-237d-4436-a587-677fdd88485c" providerId="ADAL" clId="{373BDD86-2439-4CBF-923C-2C8EC03CB6D6}" dt="2024-01-04T13:40:44.906" v="14012"/>
          <ac:spMkLst>
            <pc:docMk/>
            <pc:sldMk cId="25671271" sldId="274"/>
            <ac:spMk id="436" creationId="{4DC90A51-FB1E-4B0D-B3AC-19312DA17311}"/>
          </ac:spMkLst>
        </pc:spChg>
        <pc:spChg chg="add del mod replST">
          <ac:chgData name="Martin Locock" userId="e15b0232-237d-4436-a587-677fdd88485c" providerId="ADAL" clId="{373BDD86-2439-4CBF-923C-2C8EC03CB6D6}" dt="2024-01-05T13:03:44.785" v="23807"/>
          <ac:spMkLst>
            <pc:docMk/>
            <pc:sldMk cId="25671271" sldId="274"/>
            <ac:spMk id="436" creationId="{E85AC906-EC94-4003-A22F-D878CA7B32DC}"/>
          </ac:spMkLst>
        </pc:spChg>
        <pc:spChg chg="add del mod replST">
          <ac:chgData name="Martin Locock" userId="e15b0232-237d-4436-a587-677fdd88485c" providerId="ADAL" clId="{373BDD86-2439-4CBF-923C-2C8EC03CB6D6}" dt="2024-01-05T13:03:44.785" v="23808"/>
          <ac:spMkLst>
            <pc:docMk/>
            <pc:sldMk cId="25671271" sldId="274"/>
            <ac:spMk id="437" creationId="{32EE3805-4B04-4A26-B88F-BB367E9FB80E}"/>
          </ac:spMkLst>
        </pc:spChg>
        <pc:spChg chg="add del mod replST">
          <ac:chgData name="Martin Locock" userId="e15b0232-237d-4436-a587-677fdd88485c" providerId="ADAL" clId="{373BDD86-2439-4CBF-923C-2C8EC03CB6D6}" dt="2024-01-04T13:40:44.906" v="14013"/>
          <ac:spMkLst>
            <pc:docMk/>
            <pc:sldMk cId="25671271" sldId="274"/>
            <ac:spMk id="437" creationId="{87D99F49-B6A2-4C43-90AE-AAE96185399D}"/>
          </ac:spMkLst>
        </pc:spChg>
        <pc:spChg chg="add del mod replST">
          <ac:chgData name="Martin Locock" userId="e15b0232-237d-4436-a587-677fdd88485c" providerId="ADAL" clId="{373BDD86-2439-4CBF-923C-2C8EC03CB6D6}" dt="2024-01-04T13:40:44.907" v="14014"/>
          <ac:spMkLst>
            <pc:docMk/>
            <pc:sldMk cId="25671271" sldId="274"/>
            <ac:spMk id="438" creationId="{8707F9F7-41CA-443D-810E-7DBA20E33C62}"/>
          </ac:spMkLst>
        </pc:spChg>
        <pc:spChg chg="add del mod replST">
          <ac:chgData name="Martin Locock" userId="e15b0232-237d-4436-a587-677fdd88485c" providerId="ADAL" clId="{373BDD86-2439-4CBF-923C-2C8EC03CB6D6}" dt="2024-01-05T13:03:44.785" v="23809"/>
          <ac:spMkLst>
            <pc:docMk/>
            <pc:sldMk cId="25671271" sldId="274"/>
            <ac:spMk id="438" creationId="{CE7DA512-2282-49BB-B93B-E1A2AC280EFB}"/>
          </ac:spMkLst>
        </pc:spChg>
        <pc:spChg chg="add del mod replST">
          <ac:chgData name="Martin Locock" userId="e15b0232-237d-4436-a587-677fdd88485c" providerId="ADAL" clId="{373BDD86-2439-4CBF-923C-2C8EC03CB6D6}" dt="2024-01-04T13:40:44.908" v="14015"/>
          <ac:spMkLst>
            <pc:docMk/>
            <pc:sldMk cId="25671271" sldId="274"/>
            <ac:spMk id="439" creationId="{5746A115-9F4A-4003-85C6-2AF7B4278EE1}"/>
          </ac:spMkLst>
        </pc:spChg>
        <pc:spChg chg="add del mod replST">
          <ac:chgData name="Martin Locock" userId="e15b0232-237d-4436-a587-677fdd88485c" providerId="ADAL" clId="{373BDD86-2439-4CBF-923C-2C8EC03CB6D6}" dt="2024-01-05T13:03:44.785" v="23810"/>
          <ac:spMkLst>
            <pc:docMk/>
            <pc:sldMk cId="25671271" sldId="274"/>
            <ac:spMk id="439" creationId="{75837CD6-050F-487F-9761-0B53C1D3D443}"/>
          </ac:spMkLst>
        </pc:spChg>
        <pc:spChg chg="add del mod replST">
          <ac:chgData name="Martin Locock" userId="e15b0232-237d-4436-a587-677fdd88485c" providerId="ADAL" clId="{373BDD86-2439-4CBF-923C-2C8EC03CB6D6}" dt="2024-01-05T13:03:44.785" v="23811"/>
          <ac:spMkLst>
            <pc:docMk/>
            <pc:sldMk cId="25671271" sldId="274"/>
            <ac:spMk id="440" creationId="{55CC9034-7AE8-4F32-859A-A729D15D85E7}"/>
          </ac:spMkLst>
        </pc:spChg>
        <pc:spChg chg="add del mod replST">
          <ac:chgData name="Martin Locock" userId="e15b0232-237d-4436-a587-677fdd88485c" providerId="ADAL" clId="{373BDD86-2439-4CBF-923C-2C8EC03CB6D6}" dt="2024-01-04T13:40:44.909" v="14016"/>
          <ac:spMkLst>
            <pc:docMk/>
            <pc:sldMk cId="25671271" sldId="274"/>
            <ac:spMk id="440" creationId="{FAAE5C97-BC50-4837-8C8B-FD8B536EDB45}"/>
          </ac:spMkLst>
        </pc:spChg>
        <pc:spChg chg="add del mod replST">
          <ac:chgData name="Martin Locock" userId="e15b0232-237d-4436-a587-677fdd88485c" providerId="ADAL" clId="{373BDD86-2439-4CBF-923C-2C8EC03CB6D6}" dt="2024-01-05T13:03:44.785" v="23812"/>
          <ac:spMkLst>
            <pc:docMk/>
            <pc:sldMk cId="25671271" sldId="274"/>
            <ac:spMk id="441" creationId="{530D3BC2-F414-49DA-960B-E8DAF9851B95}"/>
          </ac:spMkLst>
        </pc:spChg>
        <pc:spChg chg="add del mod replST">
          <ac:chgData name="Martin Locock" userId="e15b0232-237d-4436-a587-677fdd88485c" providerId="ADAL" clId="{373BDD86-2439-4CBF-923C-2C8EC03CB6D6}" dt="2024-01-04T13:40:44.910" v="14017"/>
          <ac:spMkLst>
            <pc:docMk/>
            <pc:sldMk cId="25671271" sldId="274"/>
            <ac:spMk id="441" creationId="{AECD6BD4-83D0-45AD-A03A-ED12C1E1E1E5}"/>
          </ac:spMkLst>
        </pc:spChg>
        <pc:spChg chg="add del mod replST">
          <ac:chgData name="Martin Locock" userId="e15b0232-237d-4436-a587-677fdd88485c" providerId="ADAL" clId="{373BDD86-2439-4CBF-923C-2C8EC03CB6D6}" dt="2024-01-05T13:03:44.785" v="23813"/>
          <ac:spMkLst>
            <pc:docMk/>
            <pc:sldMk cId="25671271" sldId="274"/>
            <ac:spMk id="442" creationId="{9033E4FA-3CB5-4E60-8208-EDB99BEC5531}"/>
          </ac:spMkLst>
        </pc:spChg>
        <pc:spChg chg="add del mod replST">
          <ac:chgData name="Martin Locock" userId="e15b0232-237d-4436-a587-677fdd88485c" providerId="ADAL" clId="{373BDD86-2439-4CBF-923C-2C8EC03CB6D6}" dt="2024-01-04T13:40:44.911" v="14018"/>
          <ac:spMkLst>
            <pc:docMk/>
            <pc:sldMk cId="25671271" sldId="274"/>
            <ac:spMk id="442" creationId="{B7957EB5-7CD5-44F8-A14A-1B3A3F354599}"/>
          </ac:spMkLst>
        </pc:spChg>
        <pc:spChg chg="add del mod replST">
          <ac:chgData name="Martin Locock" userId="e15b0232-237d-4436-a587-677fdd88485c" providerId="ADAL" clId="{373BDD86-2439-4CBF-923C-2C8EC03CB6D6}" dt="2024-01-04T13:40:44.912" v="14019"/>
          <ac:spMkLst>
            <pc:docMk/>
            <pc:sldMk cId="25671271" sldId="274"/>
            <ac:spMk id="443" creationId="{1F659E4B-89FB-4647-B716-20FDB59CD061}"/>
          </ac:spMkLst>
        </pc:spChg>
        <pc:spChg chg="add del mod replST">
          <ac:chgData name="Martin Locock" userId="e15b0232-237d-4436-a587-677fdd88485c" providerId="ADAL" clId="{373BDD86-2439-4CBF-923C-2C8EC03CB6D6}" dt="2024-01-05T13:03:44.785" v="23814"/>
          <ac:spMkLst>
            <pc:docMk/>
            <pc:sldMk cId="25671271" sldId="274"/>
            <ac:spMk id="443" creationId="{8D4820E0-DE04-4083-B587-8FE5952DD57F}"/>
          </ac:spMkLst>
        </pc:spChg>
        <pc:spChg chg="add del mod replST">
          <ac:chgData name="Martin Locock" userId="e15b0232-237d-4436-a587-677fdd88485c" providerId="ADAL" clId="{373BDD86-2439-4CBF-923C-2C8EC03CB6D6}" dt="2024-01-04T13:40:44.913" v="14020"/>
          <ac:spMkLst>
            <pc:docMk/>
            <pc:sldMk cId="25671271" sldId="274"/>
            <ac:spMk id="444" creationId="{13328984-94A9-45C4-B6A0-8287995417BB}"/>
          </ac:spMkLst>
        </pc:spChg>
        <pc:spChg chg="add del mod replST">
          <ac:chgData name="Martin Locock" userId="e15b0232-237d-4436-a587-677fdd88485c" providerId="ADAL" clId="{373BDD86-2439-4CBF-923C-2C8EC03CB6D6}" dt="2024-01-05T13:03:44.785" v="23815"/>
          <ac:spMkLst>
            <pc:docMk/>
            <pc:sldMk cId="25671271" sldId="274"/>
            <ac:spMk id="444" creationId="{3E639CDD-0850-4C5D-936C-46911A47F5E8}"/>
          </ac:spMkLst>
        </pc:spChg>
        <pc:spChg chg="add del mod replST">
          <ac:chgData name="Martin Locock" userId="e15b0232-237d-4436-a587-677fdd88485c" providerId="ADAL" clId="{373BDD86-2439-4CBF-923C-2C8EC03CB6D6}" dt="2024-01-04T13:40:44.914" v="14021"/>
          <ac:spMkLst>
            <pc:docMk/>
            <pc:sldMk cId="25671271" sldId="274"/>
            <ac:spMk id="445" creationId="{4557A680-5E1C-499F-BF55-F0AA3882BF9F}"/>
          </ac:spMkLst>
        </pc:spChg>
        <pc:spChg chg="add del mod replST">
          <ac:chgData name="Martin Locock" userId="e15b0232-237d-4436-a587-677fdd88485c" providerId="ADAL" clId="{373BDD86-2439-4CBF-923C-2C8EC03CB6D6}" dt="2024-01-05T13:03:44.785" v="23816"/>
          <ac:spMkLst>
            <pc:docMk/>
            <pc:sldMk cId="25671271" sldId="274"/>
            <ac:spMk id="445" creationId="{55ED5795-91A2-4D0B-A74A-DFDFCA29F080}"/>
          </ac:spMkLst>
        </pc:spChg>
        <pc:spChg chg="add del mod replST">
          <ac:chgData name="Martin Locock" userId="e15b0232-237d-4436-a587-677fdd88485c" providerId="ADAL" clId="{373BDD86-2439-4CBF-923C-2C8EC03CB6D6}" dt="2024-01-05T13:03:44.785" v="23817"/>
          <ac:spMkLst>
            <pc:docMk/>
            <pc:sldMk cId="25671271" sldId="274"/>
            <ac:spMk id="446" creationId="{2F468F20-B549-4D4A-9C0D-9C16C7C44111}"/>
          </ac:spMkLst>
        </pc:spChg>
        <pc:spChg chg="add del mod replST">
          <ac:chgData name="Martin Locock" userId="e15b0232-237d-4436-a587-677fdd88485c" providerId="ADAL" clId="{373BDD86-2439-4CBF-923C-2C8EC03CB6D6}" dt="2024-01-04T13:40:44.916" v="14022"/>
          <ac:spMkLst>
            <pc:docMk/>
            <pc:sldMk cId="25671271" sldId="274"/>
            <ac:spMk id="446" creationId="{9427AF5B-6E25-488D-A1AC-09D38999FBB7}"/>
          </ac:spMkLst>
        </pc:spChg>
        <pc:spChg chg="add del mod replST">
          <ac:chgData name="Martin Locock" userId="e15b0232-237d-4436-a587-677fdd88485c" providerId="ADAL" clId="{373BDD86-2439-4CBF-923C-2C8EC03CB6D6}" dt="2024-01-04T13:40:44.917" v="14023"/>
          <ac:spMkLst>
            <pc:docMk/>
            <pc:sldMk cId="25671271" sldId="274"/>
            <ac:spMk id="447" creationId="{01F9B83C-71C5-4F22-AC54-48A18D9626C5}"/>
          </ac:spMkLst>
        </pc:spChg>
        <pc:spChg chg="add del mod replST">
          <ac:chgData name="Martin Locock" userId="e15b0232-237d-4436-a587-677fdd88485c" providerId="ADAL" clId="{373BDD86-2439-4CBF-923C-2C8EC03CB6D6}" dt="2024-01-05T13:03:44.785" v="23818"/>
          <ac:spMkLst>
            <pc:docMk/>
            <pc:sldMk cId="25671271" sldId="274"/>
            <ac:spMk id="447" creationId="{DCD6115F-51A4-4210-A71D-18F30A2369AA}"/>
          </ac:spMkLst>
        </pc:spChg>
        <pc:spChg chg="add del mod replST">
          <ac:chgData name="Martin Locock" userId="e15b0232-237d-4436-a587-677fdd88485c" providerId="ADAL" clId="{373BDD86-2439-4CBF-923C-2C8EC03CB6D6}" dt="2024-01-04T13:40:44.918" v="14024"/>
          <ac:spMkLst>
            <pc:docMk/>
            <pc:sldMk cId="25671271" sldId="274"/>
            <ac:spMk id="448" creationId="{71516105-F3D8-4D2E-BF6B-22329A78EB7E}"/>
          </ac:spMkLst>
        </pc:spChg>
        <pc:spChg chg="add del mod replST">
          <ac:chgData name="Martin Locock" userId="e15b0232-237d-4436-a587-677fdd88485c" providerId="ADAL" clId="{373BDD86-2439-4CBF-923C-2C8EC03CB6D6}" dt="2024-01-04T13:40:44.919" v="14025"/>
          <ac:spMkLst>
            <pc:docMk/>
            <pc:sldMk cId="25671271" sldId="274"/>
            <ac:spMk id="449" creationId="{356C97BB-83E1-4916-81FD-BFE57CB96F81}"/>
          </ac:spMkLst>
        </pc:spChg>
        <pc:spChg chg="add del mod replST">
          <ac:chgData name="Martin Locock" userId="e15b0232-237d-4436-a587-677fdd88485c" providerId="ADAL" clId="{373BDD86-2439-4CBF-923C-2C8EC03CB6D6}" dt="2024-01-04T13:40:44.920" v="14026"/>
          <ac:spMkLst>
            <pc:docMk/>
            <pc:sldMk cId="25671271" sldId="274"/>
            <ac:spMk id="450" creationId="{6AB9D888-418E-48C2-97EF-EF437DE6F85D}"/>
          </ac:spMkLst>
        </pc:spChg>
        <pc:spChg chg="add del mod replST">
          <ac:chgData name="Martin Locock" userId="e15b0232-237d-4436-a587-677fdd88485c" providerId="ADAL" clId="{373BDD86-2439-4CBF-923C-2C8EC03CB6D6}" dt="2024-01-04T13:40:44.921" v="14027"/>
          <ac:spMkLst>
            <pc:docMk/>
            <pc:sldMk cId="25671271" sldId="274"/>
            <ac:spMk id="451" creationId="{018AC34D-E219-4729-9056-5601452441F1}"/>
          </ac:spMkLst>
        </pc:spChg>
        <pc:spChg chg="add del mod replST">
          <ac:chgData name="Martin Locock" userId="e15b0232-237d-4436-a587-677fdd88485c" providerId="ADAL" clId="{373BDD86-2439-4CBF-923C-2C8EC03CB6D6}" dt="2024-01-04T13:40:44.922" v="14028"/>
          <ac:spMkLst>
            <pc:docMk/>
            <pc:sldMk cId="25671271" sldId="274"/>
            <ac:spMk id="452" creationId="{8F8481ED-371B-4C65-8255-2E0BF5006035}"/>
          </ac:spMkLst>
        </pc:spChg>
        <pc:spChg chg="add del mod replST">
          <ac:chgData name="Martin Locock" userId="e15b0232-237d-4436-a587-677fdd88485c" providerId="ADAL" clId="{373BDD86-2439-4CBF-923C-2C8EC03CB6D6}" dt="2024-01-04T13:40:44.923" v="14029"/>
          <ac:spMkLst>
            <pc:docMk/>
            <pc:sldMk cId="25671271" sldId="274"/>
            <ac:spMk id="453" creationId="{772FA460-ABB8-4F30-B59E-AABA1FB56F5A}"/>
          </ac:spMkLst>
        </pc:spChg>
        <pc:spChg chg="add del mod replST">
          <ac:chgData name="Martin Locock" userId="e15b0232-237d-4436-a587-677fdd88485c" providerId="ADAL" clId="{373BDD86-2439-4CBF-923C-2C8EC03CB6D6}" dt="2024-01-04T13:40:44.925" v="14030"/>
          <ac:spMkLst>
            <pc:docMk/>
            <pc:sldMk cId="25671271" sldId="274"/>
            <ac:spMk id="454" creationId="{8927E7B4-FA7E-4A4F-8E68-E48A6A3DDB5D}"/>
          </ac:spMkLst>
        </pc:spChg>
        <pc:spChg chg="add del mod replST">
          <ac:chgData name="Martin Locock" userId="e15b0232-237d-4436-a587-677fdd88485c" providerId="ADAL" clId="{373BDD86-2439-4CBF-923C-2C8EC03CB6D6}" dt="2024-01-04T13:40:44.926" v="14031"/>
          <ac:spMkLst>
            <pc:docMk/>
            <pc:sldMk cId="25671271" sldId="274"/>
            <ac:spMk id="455" creationId="{04FA7167-C28A-4D0E-980E-1FABB99061F9}"/>
          </ac:spMkLst>
        </pc:spChg>
        <pc:spChg chg="add del mod replST">
          <ac:chgData name="Martin Locock" userId="e15b0232-237d-4436-a587-677fdd88485c" providerId="ADAL" clId="{373BDD86-2439-4CBF-923C-2C8EC03CB6D6}" dt="2024-01-04T13:40:44.927" v="14032"/>
          <ac:spMkLst>
            <pc:docMk/>
            <pc:sldMk cId="25671271" sldId="274"/>
            <ac:spMk id="456" creationId="{3AD94DED-3F35-4CC4-968A-E7888599F6C5}"/>
          </ac:spMkLst>
        </pc:spChg>
        <pc:spChg chg="add del mod replST">
          <ac:chgData name="Martin Locock" userId="e15b0232-237d-4436-a587-677fdd88485c" providerId="ADAL" clId="{373BDD86-2439-4CBF-923C-2C8EC03CB6D6}" dt="2024-01-04T13:40:44.927" v="14033"/>
          <ac:spMkLst>
            <pc:docMk/>
            <pc:sldMk cId="25671271" sldId="274"/>
            <ac:spMk id="457" creationId="{96A42DB7-9F23-481D-B92A-7EA3B267E72C}"/>
          </ac:spMkLst>
        </pc:spChg>
        <pc:spChg chg="add del mod replST">
          <ac:chgData name="Martin Locock" userId="e15b0232-237d-4436-a587-677fdd88485c" providerId="ADAL" clId="{373BDD86-2439-4CBF-923C-2C8EC03CB6D6}" dt="2024-01-04T13:40:44.928" v="14034"/>
          <ac:spMkLst>
            <pc:docMk/>
            <pc:sldMk cId="25671271" sldId="274"/>
            <ac:spMk id="458" creationId="{418FE24C-4E38-4D95-9B83-1207E0EC9BB6}"/>
          </ac:spMkLst>
        </pc:spChg>
        <pc:spChg chg="add del mod replST">
          <ac:chgData name="Martin Locock" userId="e15b0232-237d-4436-a587-677fdd88485c" providerId="ADAL" clId="{373BDD86-2439-4CBF-923C-2C8EC03CB6D6}" dt="2024-01-04T13:40:44.929" v="14035"/>
          <ac:spMkLst>
            <pc:docMk/>
            <pc:sldMk cId="25671271" sldId="274"/>
            <ac:spMk id="459" creationId="{4E7D2315-5D74-4423-8064-1475668DEFDA}"/>
          </ac:spMkLst>
        </pc:spChg>
        <pc:spChg chg="add del mod replST">
          <ac:chgData name="Martin Locock" userId="e15b0232-237d-4436-a587-677fdd88485c" providerId="ADAL" clId="{373BDD86-2439-4CBF-923C-2C8EC03CB6D6}" dt="2024-01-04T13:40:44.930" v="14036"/>
          <ac:spMkLst>
            <pc:docMk/>
            <pc:sldMk cId="25671271" sldId="274"/>
            <ac:spMk id="460" creationId="{431A733F-781A-468D-A116-7BF6955BD56B}"/>
          </ac:spMkLst>
        </pc:spChg>
        <pc:spChg chg="add del mod replST">
          <ac:chgData name="Martin Locock" userId="e15b0232-237d-4436-a587-677fdd88485c" providerId="ADAL" clId="{373BDD86-2439-4CBF-923C-2C8EC03CB6D6}" dt="2024-01-04T13:40:44.931" v="14037"/>
          <ac:spMkLst>
            <pc:docMk/>
            <pc:sldMk cId="25671271" sldId="274"/>
            <ac:spMk id="461" creationId="{DA314CF9-5A72-49EB-A8F1-FD8F95BC48A7}"/>
          </ac:spMkLst>
        </pc:spChg>
        <pc:spChg chg="add del mod replST">
          <ac:chgData name="Martin Locock" userId="e15b0232-237d-4436-a587-677fdd88485c" providerId="ADAL" clId="{373BDD86-2439-4CBF-923C-2C8EC03CB6D6}" dt="2024-01-04T13:40:44.932" v="14038"/>
          <ac:spMkLst>
            <pc:docMk/>
            <pc:sldMk cId="25671271" sldId="274"/>
            <ac:spMk id="462" creationId="{3B41B296-4E60-4945-84DE-0D09DB0F684E}"/>
          </ac:spMkLst>
        </pc:spChg>
        <pc:spChg chg="add del mod replST">
          <ac:chgData name="Martin Locock" userId="e15b0232-237d-4436-a587-677fdd88485c" providerId="ADAL" clId="{373BDD86-2439-4CBF-923C-2C8EC03CB6D6}" dt="2024-01-04T13:40:44.933" v="14039"/>
          <ac:spMkLst>
            <pc:docMk/>
            <pc:sldMk cId="25671271" sldId="274"/>
            <ac:spMk id="463" creationId="{26D6D341-F6A8-40AA-B403-3605B6573602}"/>
          </ac:spMkLst>
        </pc:spChg>
        <pc:spChg chg="add del mod replST">
          <ac:chgData name="Martin Locock" userId="e15b0232-237d-4436-a587-677fdd88485c" providerId="ADAL" clId="{373BDD86-2439-4CBF-923C-2C8EC03CB6D6}" dt="2024-01-04T13:40:44.934" v="14040"/>
          <ac:spMkLst>
            <pc:docMk/>
            <pc:sldMk cId="25671271" sldId="274"/>
            <ac:spMk id="464" creationId="{4A81D0F8-C4F2-4EC0-867B-B92E2AB58D6D}"/>
          </ac:spMkLst>
        </pc:spChg>
        <pc:spChg chg="add del mod replST">
          <ac:chgData name="Martin Locock" userId="e15b0232-237d-4436-a587-677fdd88485c" providerId="ADAL" clId="{373BDD86-2439-4CBF-923C-2C8EC03CB6D6}" dt="2024-01-04T13:40:44.934" v="14041"/>
          <ac:spMkLst>
            <pc:docMk/>
            <pc:sldMk cId="25671271" sldId="274"/>
            <ac:spMk id="465" creationId="{F0C8108F-5529-4F24-ACBB-DE09AF69DEFE}"/>
          </ac:spMkLst>
        </pc:spChg>
        <pc:spChg chg="add del mod replST">
          <ac:chgData name="Martin Locock" userId="e15b0232-237d-4436-a587-677fdd88485c" providerId="ADAL" clId="{373BDD86-2439-4CBF-923C-2C8EC03CB6D6}" dt="2024-01-04T13:40:44.935" v="14042"/>
          <ac:spMkLst>
            <pc:docMk/>
            <pc:sldMk cId="25671271" sldId="274"/>
            <ac:spMk id="466" creationId="{C92FA24D-917C-451F-892F-AB90973B0A92}"/>
          </ac:spMkLst>
        </pc:spChg>
        <pc:spChg chg="add del mod replST">
          <ac:chgData name="Martin Locock" userId="e15b0232-237d-4436-a587-677fdd88485c" providerId="ADAL" clId="{373BDD86-2439-4CBF-923C-2C8EC03CB6D6}" dt="2024-01-04T13:40:44.936" v="14043"/>
          <ac:spMkLst>
            <pc:docMk/>
            <pc:sldMk cId="25671271" sldId="274"/>
            <ac:spMk id="467" creationId="{76794351-E919-4D6B-A8D6-2655E76C916F}"/>
          </ac:spMkLst>
        </pc:spChg>
        <pc:spChg chg="add del mod replST">
          <ac:chgData name="Martin Locock" userId="e15b0232-237d-4436-a587-677fdd88485c" providerId="ADAL" clId="{373BDD86-2439-4CBF-923C-2C8EC03CB6D6}" dt="2024-01-04T13:40:44.937" v="14044"/>
          <ac:spMkLst>
            <pc:docMk/>
            <pc:sldMk cId="25671271" sldId="274"/>
            <ac:spMk id="468" creationId="{40EBB124-60CB-4CD3-8278-C18CF8FBADC2}"/>
          </ac:spMkLst>
        </pc:spChg>
        <pc:spChg chg="add del mod replST">
          <ac:chgData name="Martin Locock" userId="e15b0232-237d-4436-a587-677fdd88485c" providerId="ADAL" clId="{373BDD86-2439-4CBF-923C-2C8EC03CB6D6}" dt="2024-01-04T13:40:44.938" v="14045"/>
          <ac:spMkLst>
            <pc:docMk/>
            <pc:sldMk cId="25671271" sldId="274"/>
            <ac:spMk id="469" creationId="{01D07D80-3ECD-4753-B5E9-306FE95283F1}"/>
          </ac:spMkLst>
        </pc:spChg>
        <pc:spChg chg="add del mod replST">
          <ac:chgData name="Martin Locock" userId="e15b0232-237d-4436-a587-677fdd88485c" providerId="ADAL" clId="{373BDD86-2439-4CBF-923C-2C8EC03CB6D6}" dt="2024-01-04T13:40:44.939" v="14046"/>
          <ac:spMkLst>
            <pc:docMk/>
            <pc:sldMk cId="25671271" sldId="274"/>
            <ac:spMk id="470" creationId="{B9416F91-D81B-4065-BAE6-E2F29F193885}"/>
          </ac:spMkLst>
        </pc:spChg>
        <pc:spChg chg="add del mod replST">
          <ac:chgData name="Martin Locock" userId="e15b0232-237d-4436-a587-677fdd88485c" providerId="ADAL" clId="{373BDD86-2439-4CBF-923C-2C8EC03CB6D6}" dt="2024-01-04T13:40:44.940" v="14047"/>
          <ac:spMkLst>
            <pc:docMk/>
            <pc:sldMk cId="25671271" sldId="274"/>
            <ac:spMk id="471" creationId="{FD61AFB7-283C-4DDF-AF07-04B35AEC0DC6}"/>
          </ac:spMkLst>
        </pc:spChg>
        <pc:spChg chg="add del mod replST">
          <ac:chgData name="Martin Locock" userId="e15b0232-237d-4436-a587-677fdd88485c" providerId="ADAL" clId="{373BDD86-2439-4CBF-923C-2C8EC03CB6D6}" dt="2024-01-04T13:40:44.941" v="14048"/>
          <ac:spMkLst>
            <pc:docMk/>
            <pc:sldMk cId="25671271" sldId="274"/>
            <ac:spMk id="472" creationId="{7F112F03-2B4E-412B-AFCE-8DC0AFA6CEF0}"/>
          </ac:spMkLst>
        </pc:spChg>
        <pc:spChg chg="add del mod replST">
          <ac:chgData name="Martin Locock" userId="e15b0232-237d-4436-a587-677fdd88485c" providerId="ADAL" clId="{373BDD86-2439-4CBF-923C-2C8EC03CB6D6}" dt="2024-01-04T13:40:44.942" v="14049"/>
          <ac:spMkLst>
            <pc:docMk/>
            <pc:sldMk cId="25671271" sldId="274"/>
            <ac:spMk id="473" creationId="{E60F2AC9-268E-4775-A5DD-BE56C06AC145}"/>
          </ac:spMkLst>
        </pc:spChg>
        <pc:spChg chg="add del mod replST">
          <ac:chgData name="Martin Locock" userId="e15b0232-237d-4436-a587-677fdd88485c" providerId="ADAL" clId="{373BDD86-2439-4CBF-923C-2C8EC03CB6D6}" dt="2024-01-04T13:40:44.943" v="14050"/>
          <ac:spMkLst>
            <pc:docMk/>
            <pc:sldMk cId="25671271" sldId="274"/>
            <ac:spMk id="474" creationId="{D4DA54E0-9DB3-4EB1-94E3-F194D0D96E30}"/>
          </ac:spMkLst>
        </pc:spChg>
        <pc:spChg chg="add del mod replST">
          <ac:chgData name="Martin Locock" userId="e15b0232-237d-4436-a587-677fdd88485c" providerId="ADAL" clId="{373BDD86-2439-4CBF-923C-2C8EC03CB6D6}" dt="2024-01-04T13:40:44.943" v="14051"/>
          <ac:spMkLst>
            <pc:docMk/>
            <pc:sldMk cId="25671271" sldId="274"/>
            <ac:spMk id="475" creationId="{CB93EDB1-B648-4FC6-A547-91FED925CA64}"/>
          </ac:spMkLst>
        </pc:spChg>
        <pc:spChg chg="add del mod replST">
          <ac:chgData name="Martin Locock" userId="e15b0232-237d-4436-a587-677fdd88485c" providerId="ADAL" clId="{373BDD86-2439-4CBF-923C-2C8EC03CB6D6}" dt="2024-01-04T13:40:44.944" v="14052"/>
          <ac:spMkLst>
            <pc:docMk/>
            <pc:sldMk cId="25671271" sldId="274"/>
            <ac:spMk id="476" creationId="{93CF0DD3-CD19-4D22-A186-FBA80528E353}"/>
          </ac:spMkLst>
        </pc:spChg>
        <pc:spChg chg="add del mod replST">
          <ac:chgData name="Martin Locock" userId="e15b0232-237d-4436-a587-677fdd88485c" providerId="ADAL" clId="{373BDD86-2439-4CBF-923C-2C8EC03CB6D6}" dt="2024-01-04T13:40:44.945" v="14053"/>
          <ac:spMkLst>
            <pc:docMk/>
            <pc:sldMk cId="25671271" sldId="274"/>
            <ac:spMk id="477" creationId="{272DCA31-1442-4ED1-9DDC-89EF5B4187C2}"/>
          </ac:spMkLst>
        </pc:spChg>
        <pc:spChg chg="add del mod replST">
          <ac:chgData name="Martin Locock" userId="e15b0232-237d-4436-a587-677fdd88485c" providerId="ADAL" clId="{373BDD86-2439-4CBF-923C-2C8EC03CB6D6}" dt="2024-01-04T13:40:44.946" v="14054"/>
          <ac:spMkLst>
            <pc:docMk/>
            <pc:sldMk cId="25671271" sldId="274"/>
            <ac:spMk id="478" creationId="{06D7064C-7FB8-4288-9F11-9C95B5407FB9}"/>
          </ac:spMkLst>
        </pc:spChg>
        <pc:spChg chg="add del mod replST">
          <ac:chgData name="Martin Locock" userId="e15b0232-237d-4436-a587-677fdd88485c" providerId="ADAL" clId="{373BDD86-2439-4CBF-923C-2C8EC03CB6D6}" dt="2024-01-04T13:40:44.947" v="14055"/>
          <ac:spMkLst>
            <pc:docMk/>
            <pc:sldMk cId="25671271" sldId="274"/>
            <ac:spMk id="479" creationId="{120443BA-4AAD-492C-BDE8-4FE6E3B751E9}"/>
          </ac:spMkLst>
        </pc:spChg>
        <pc:spChg chg="add del mod replST">
          <ac:chgData name="Martin Locock" userId="e15b0232-237d-4436-a587-677fdd88485c" providerId="ADAL" clId="{373BDD86-2439-4CBF-923C-2C8EC03CB6D6}" dt="2024-01-04T13:40:44.948" v="14056"/>
          <ac:spMkLst>
            <pc:docMk/>
            <pc:sldMk cId="25671271" sldId="274"/>
            <ac:spMk id="480" creationId="{1C78E3A0-12AB-4794-AE98-3151B3FE97B3}"/>
          </ac:spMkLst>
        </pc:spChg>
        <pc:spChg chg="add del mod replST">
          <ac:chgData name="Martin Locock" userId="e15b0232-237d-4436-a587-677fdd88485c" providerId="ADAL" clId="{373BDD86-2439-4CBF-923C-2C8EC03CB6D6}" dt="2024-01-04T13:40:44.948" v="14057"/>
          <ac:spMkLst>
            <pc:docMk/>
            <pc:sldMk cId="25671271" sldId="274"/>
            <ac:spMk id="481" creationId="{B7FA0DC8-39D8-45E0-8297-4546139D5FAB}"/>
          </ac:spMkLst>
        </pc:spChg>
        <pc:spChg chg="add del mod replST">
          <ac:chgData name="Martin Locock" userId="e15b0232-237d-4436-a587-677fdd88485c" providerId="ADAL" clId="{373BDD86-2439-4CBF-923C-2C8EC03CB6D6}" dt="2024-01-04T13:40:44.949" v="14058"/>
          <ac:spMkLst>
            <pc:docMk/>
            <pc:sldMk cId="25671271" sldId="274"/>
            <ac:spMk id="482" creationId="{AE8594FD-9136-4F9B-B3E3-EACE01917D59}"/>
          </ac:spMkLst>
        </pc:spChg>
        <pc:spChg chg="add del mod replST">
          <ac:chgData name="Martin Locock" userId="e15b0232-237d-4436-a587-677fdd88485c" providerId="ADAL" clId="{373BDD86-2439-4CBF-923C-2C8EC03CB6D6}" dt="2024-01-04T13:40:44.950" v="14059"/>
          <ac:spMkLst>
            <pc:docMk/>
            <pc:sldMk cId="25671271" sldId="274"/>
            <ac:spMk id="483" creationId="{87D97F5A-A808-410B-B2B2-A099A147A52E}"/>
          </ac:spMkLst>
        </pc:spChg>
        <pc:spChg chg="add del mod replST">
          <ac:chgData name="Martin Locock" userId="e15b0232-237d-4436-a587-677fdd88485c" providerId="ADAL" clId="{373BDD86-2439-4CBF-923C-2C8EC03CB6D6}" dt="2024-01-04T13:40:44.951" v="14060"/>
          <ac:spMkLst>
            <pc:docMk/>
            <pc:sldMk cId="25671271" sldId="274"/>
            <ac:spMk id="484" creationId="{A9653871-D4E5-4ABD-81DE-64A451CE3631}"/>
          </ac:spMkLst>
        </pc:spChg>
        <pc:spChg chg="add del mod replST">
          <ac:chgData name="Martin Locock" userId="e15b0232-237d-4436-a587-677fdd88485c" providerId="ADAL" clId="{373BDD86-2439-4CBF-923C-2C8EC03CB6D6}" dt="2024-01-04T13:40:44.952" v="14061"/>
          <ac:spMkLst>
            <pc:docMk/>
            <pc:sldMk cId="25671271" sldId="274"/>
            <ac:spMk id="485" creationId="{6306E0C1-DAC6-4CD6-B15E-73C07E4F892E}"/>
          </ac:spMkLst>
        </pc:spChg>
        <pc:spChg chg="add del mod replST">
          <ac:chgData name="Martin Locock" userId="e15b0232-237d-4436-a587-677fdd88485c" providerId="ADAL" clId="{373BDD86-2439-4CBF-923C-2C8EC03CB6D6}" dt="2024-01-04T13:40:44.952" v="14062"/>
          <ac:spMkLst>
            <pc:docMk/>
            <pc:sldMk cId="25671271" sldId="274"/>
            <ac:spMk id="486" creationId="{A91CEBD6-22C8-48C5-B46D-2C9B33E53078}"/>
          </ac:spMkLst>
        </pc:spChg>
        <pc:spChg chg="add del mod replST">
          <ac:chgData name="Martin Locock" userId="e15b0232-237d-4436-a587-677fdd88485c" providerId="ADAL" clId="{373BDD86-2439-4CBF-923C-2C8EC03CB6D6}" dt="2024-01-04T13:40:44.953" v="14063"/>
          <ac:spMkLst>
            <pc:docMk/>
            <pc:sldMk cId="25671271" sldId="274"/>
            <ac:spMk id="487" creationId="{13230BF1-05F2-40F1-BFB1-66FEAD32D208}"/>
          </ac:spMkLst>
        </pc:spChg>
        <pc:spChg chg="add del mod replST">
          <ac:chgData name="Martin Locock" userId="e15b0232-237d-4436-a587-677fdd88485c" providerId="ADAL" clId="{373BDD86-2439-4CBF-923C-2C8EC03CB6D6}" dt="2024-01-04T13:40:44.954" v="14064"/>
          <ac:spMkLst>
            <pc:docMk/>
            <pc:sldMk cId="25671271" sldId="274"/>
            <ac:spMk id="488" creationId="{5CA3BE3A-970C-4B1E-94B8-0178CE5DCBFF}"/>
          </ac:spMkLst>
        </pc:spChg>
        <pc:spChg chg="add del mod replST">
          <ac:chgData name="Martin Locock" userId="e15b0232-237d-4436-a587-677fdd88485c" providerId="ADAL" clId="{373BDD86-2439-4CBF-923C-2C8EC03CB6D6}" dt="2024-01-04T13:40:44.955" v="14065"/>
          <ac:spMkLst>
            <pc:docMk/>
            <pc:sldMk cId="25671271" sldId="274"/>
            <ac:spMk id="489" creationId="{2CF78ABD-FE8D-4853-A632-F47AAF342357}"/>
          </ac:spMkLst>
        </pc:spChg>
        <pc:spChg chg="add del mod replST">
          <ac:chgData name="Martin Locock" userId="e15b0232-237d-4436-a587-677fdd88485c" providerId="ADAL" clId="{373BDD86-2439-4CBF-923C-2C8EC03CB6D6}" dt="2024-01-04T13:40:44.956" v="14066"/>
          <ac:spMkLst>
            <pc:docMk/>
            <pc:sldMk cId="25671271" sldId="274"/>
            <ac:spMk id="490" creationId="{75BAEF04-0C4A-4ABA-8A6D-52564BBE87E1}"/>
          </ac:spMkLst>
        </pc:spChg>
        <pc:spChg chg="add del mod replST">
          <ac:chgData name="Martin Locock" userId="e15b0232-237d-4436-a587-677fdd88485c" providerId="ADAL" clId="{373BDD86-2439-4CBF-923C-2C8EC03CB6D6}" dt="2024-01-04T13:40:44.957" v="14067"/>
          <ac:spMkLst>
            <pc:docMk/>
            <pc:sldMk cId="25671271" sldId="274"/>
            <ac:spMk id="491" creationId="{C7C466FD-CB88-44C5-8196-6416230A2E97}"/>
          </ac:spMkLst>
        </pc:spChg>
        <pc:spChg chg="add del mod replST">
          <ac:chgData name="Martin Locock" userId="e15b0232-237d-4436-a587-677fdd88485c" providerId="ADAL" clId="{373BDD86-2439-4CBF-923C-2C8EC03CB6D6}" dt="2024-01-04T13:40:44.957" v="14068"/>
          <ac:spMkLst>
            <pc:docMk/>
            <pc:sldMk cId="25671271" sldId="274"/>
            <ac:spMk id="492" creationId="{1D6CDE0F-BFDB-4380-9135-757619A85D55}"/>
          </ac:spMkLst>
        </pc:spChg>
        <pc:spChg chg="add del mod replST">
          <ac:chgData name="Martin Locock" userId="e15b0232-237d-4436-a587-677fdd88485c" providerId="ADAL" clId="{373BDD86-2439-4CBF-923C-2C8EC03CB6D6}" dt="2024-01-04T13:40:44.958" v="14069"/>
          <ac:spMkLst>
            <pc:docMk/>
            <pc:sldMk cId="25671271" sldId="274"/>
            <ac:spMk id="493" creationId="{8FA63A65-2DA4-47B2-AD02-3FA85B7E6E63}"/>
          </ac:spMkLst>
        </pc:spChg>
        <pc:spChg chg="add del mod replST">
          <ac:chgData name="Martin Locock" userId="e15b0232-237d-4436-a587-677fdd88485c" providerId="ADAL" clId="{373BDD86-2439-4CBF-923C-2C8EC03CB6D6}" dt="2024-01-04T13:40:44.959" v="14070"/>
          <ac:spMkLst>
            <pc:docMk/>
            <pc:sldMk cId="25671271" sldId="274"/>
            <ac:spMk id="494" creationId="{8485F0A9-73E4-4E2D-9106-D122093338F9}"/>
          </ac:spMkLst>
        </pc:spChg>
        <pc:spChg chg="add del mod replST">
          <ac:chgData name="Martin Locock" userId="e15b0232-237d-4436-a587-677fdd88485c" providerId="ADAL" clId="{373BDD86-2439-4CBF-923C-2C8EC03CB6D6}" dt="2024-01-04T13:40:44.960" v="14071"/>
          <ac:spMkLst>
            <pc:docMk/>
            <pc:sldMk cId="25671271" sldId="274"/>
            <ac:spMk id="495" creationId="{4863B2B5-A4BC-4B93-9F48-65AD54F786C0}"/>
          </ac:spMkLst>
        </pc:spChg>
        <pc:spChg chg="add del mod replST">
          <ac:chgData name="Martin Locock" userId="e15b0232-237d-4436-a587-677fdd88485c" providerId="ADAL" clId="{373BDD86-2439-4CBF-923C-2C8EC03CB6D6}" dt="2024-01-04T13:40:44.961" v="14072"/>
          <ac:spMkLst>
            <pc:docMk/>
            <pc:sldMk cId="25671271" sldId="274"/>
            <ac:spMk id="496" creationId="{719C63F3-9412-492E-8042-40578D053632}"/>
          </ac:spMkLst>
        </pc:spChg>
        <pc:spChg chg="add del mod replST">
          <ac:chgData name="Martin Locock" userId="e15b0232-237d-4436-a587-677fdd88485c" providerId="ADAL" clId="{373BDD86-2439-4CBF-923C-2C8EC03CB6D6}" dt="2024-01-04T13:40:44.962" v="14073"/>
          <ac:spMkLst>
            <pc:docMk/>
            <pc:sldMk cId="25671271" sldId="274"/>
            <ac:spMk id="497" creationId="{CDE1EE5E-5ED5-41AF-BEAA-FD24DFD6BFAA}"/>
          </ac:spMkLst>
        </pc:spChg>
        <pc:spChg chg="add del mod replST">
          <ac:chgData name="Martin Locock" userId="e15b0232-237d-4436-a587-677fdd88485c" providerId="ADAL" clId="{373BDD86-2439-4CBF-923C-2C8EC03CB6D6}" dt="2024-01-04T13:40:44.963" v="14074"/>
          <ac:spMkLst>
            <pc:docMk/>
            <pc:sldMk cId="25671271" sldId="274"/>
            <ac:spMk id="498" creationId="{AA54700C-0BE6-4CDD-A9A0-116D0871CBE2}"/>
          </ac:spMkLst>
        </pc:spChg>
        <pc:spChg chg="add del mod replST">
          <ac:chgData name="Martin Locock" userId="e15b0232-237d-4436-a587-677fdd88485c" providerId="ADAL" clId="{373BDD86-2439-4CBF-923C-2C8EC03CB6D6}" dt="2024-01-04T13:40:44.963" v="14075"/>
          <ac:spMkLst>
            <pc:docMk/>
            <pc:sldMk cId="25671271" sldId="274"/>
            <ac:spMk id="499" creationId="{3339A8CD-23AD-4E28-9E00-DEE11FE440FF}"/>
          </ac:spMkLst>
        </pc:spChg>
        <pc:spChg chg="add del mod replST">
          <ac:chgData name="Martin Locock" userId="e15b0232-237d-4436-a587-677fdd88485c" providerId="ADAL" clId="{373BDD86-2439-4CBF-923C-2C8EC03CB6D6}" dt="2024-01-04T13:40:44.964" v="14076"/>
          <ac:spMkLst>
            <pc:docMk/>
            <pc:sldMk cId="25671271" sldId="274"/>
            <ac:spMk id="500" creationId="{4F8B225B-0DB5-4F8A-B629-AACB6F0D3024}"/>
          </ac:spMkLst>
        </pc:spChg>
        <pc:spChg chg="add del mod replST">
          <ac:chgData name="Martin Locock" userId="e15b0232-237d-4436-a587-677fdd88485c" providerId="ADAL" clId="{373BDD86-2439-4CBF-923C-2C8EC03CB6D6}" dt="2024-01-04T13:40:44.965" v="14077"/>
          <ac:spMkLst>
            <pc:docMk/>
            <pc:sldMk cId="25671271" sldId="274"/>
            <ac:spMk id="501" creationId="{D59DE0C0-D028-427F-B51C-501EE81C0A57}"/>
          </ac:spMkLst>
        </pc:spChg>
        <pc:spChg chg="add del mod replST">
          <ac:chgData name="Martin Locock" userId="e15b0232-237d-4436-a587-677fdd88485c" providerId="ADAL" clId="{373BDD86-2439-4CBF-923C-2C8EC03CB6D6}" dt="2024-01-04T13:40:44.966" v="14078"/>
          <ac:spMkLst>
            <pc:docMk/>
            <pc:sldMk cId="25671271" sldId="274"/>
            <ac:spMk id="502" creationId="{5FC8BD0B-1961-43D4-B494-C702B11AB866}"/>
          </ac:spMkLst>
        </pc:spChg>
        <pc:spChg chg="add del mod replST">
          <ac:chgData name="Martin Locock" userId="e15b0232-237d-4436-a587-677fdd88485c" providerId="ADAL" clId="{373BDD86-2439-4CBF-923C-2C8EC03CB6D6}" dt="2024-01-04T13:40:44.967" v="14079"/>
          <ac:spMkLst>
            <pc:docMk/>
            <pc:sldMk cId="25671271" sldId="274"/>
            <ac:spMk id="503" creationId="{321F3097-1552-464F-80B1-F563BA172F3C}"/>
          </ac:spMkLst>
        </pc:spChg>
        <pc:spChg chg="add del mod replST">
          <ac:chgData name="Martin Locock" userId="e15b0232-237d-4436-a587-677fdd88485c" providerId="ADAL" clId="{373BDD86-2439-4CBF-923C-2C8EC03CB6D6}" dt="2024-01-04T13:40:44.968" v="14080"/>
          <ac:spMkLst>
            <pc:docMk/>
            <pc:sldMk cId="25671271" sldId="274"/>
            <ac:spMk id="504" creationId="{9096FD6A-1FCC-4F7F-8E49-D2188E374495}"/>
          </ac:spMkLst>
        </pc:spChg>
        <pc:spChg chg="add del mod replST">
          <ac:chgData name="Martin Locock" userId="e15b0232-237d-4436-a587-677fdd88485c" providerId="ADAL" clId="{373BDD86-2439-4CBF-923C-2C8EC03CB6D6}" dt="2024-01-04T13:40:44.969" v="14081"/>
          <ac:spMkLst>
            <pc:docMk/>
            <pc:sldMk cId="25671271" sldId="274"/>
            <ac:spMk id="505" creationId="{0701B47C-E9E2-439C-BF54-BCDB87B7F19F}"/>
          </ac:spMkLst>
        </pc:spChg>
        <pc:spChg chg="add del mod replST">
          <ac:chgData name="Martin Locock" userId="e15b0232-237d-4436-a587-677fdd88485c" providerId="ADAL" clId="{373BDD86-2439-4CBF-923C-2C8EC03CB6D6}" dt="2024-01-04T13:40:44.970" v="14082"/>
          <ac:spMkLst>
            <pc:docMk/>
            <pc:sldMk cId="25671271" sldId="274"/>
            <ac:spMk id="506" creationId="{C6CBE25D-149C-4136-BA7C-FF9A5AC21B66}"/>
          </ac:spMkLst>
        </pc:spChg>
        <pc:spChg chg="add del mod replST">
          <ac:chgData name="Martin Locock" userId="e15b0232-237d-4436-a587-677fdd88485c" providerId="ADAL" clId="{373BDD86-2439-4CBF-923C-2C8EC03CB6D6}" dt="2024-01-04T13:40:44.970" v="14083"/>
          <ac:spMkLst>
            <pc:docMk/>
            <pc:sldMk cId="25671271" sldId="274"/>
            <ac:spMk id="507" creationId="{585FA659-A74C-4977-B59C-1221BBA0DED0}"/>
          </ac:spMkLst>
        </pc:spChg>
        <pc:spChg chg="add del mod replST">
          <ac:chgData name="Martin Locock" userId="e15b0232-237d-4436-a587-677fdd88485c" providerId="ADAL" clId="{373BDD86-2439-4CBF-923C-2C8EC03CB6D6}" dt="2024-01-04T13:40:44.971" v="14084"/>
          <ac:spMkLst>
            <pc:docMk/>
            <pc:sldMk cId="25671271" sldId="274"/>
            <ac:spMk id="508" creationId="{40502A5F-4A37-4EDC-96B1-2270C56E5DCE}"/>
          </ac:spMkLst>
        </pc:spChg>
        <pc:spChg chg="add del mod replST">
          <ac:chgData name="Martin Locock" userId="e15b0232-237d-4436-a587-677fdd88485c" providerId="ADAL" clId="{373BDD86-2439-4CBF-923C-2C8EC03CB6D6}" dt="2024-01-04T13:40:44.972" v="14085"/>
          <ac:spMkLst>
            <pc:docMk/>
            <pc:sldMk cId="25671271" sldId="274"/>
            <ac:spMk id="509" creationId="{830D5EA8-65DA-475D-A551-C58DA10B9EF5}"/>
          </ac:spMkLst>
        </pc:spChg>
        <pc:spChg chg="add del mod replST">
          <ac:chgData name="Martin Locock" userId="e15b0232-237d-4436-a587-677fdd88485c" providerId="ADAL" clId="{373BDD86-2439-4CBF-923C-2C8EC03CB6D6}" dt="2024-01-04T13:40:44.973" v="14086"/>
          <ac:spMkLst>
            <pc:docMk/>
            <pc:sldMk cId="25671271" sldId="274"/>
            <ac:spMk id="510" creationId="{A1335101-324F-4C98-9677-F7FC0D022133}"/>
          </ac:spMkLst>
        </pc:spChg>
        <pc:spChg chg="add del mod replST">
          <ac:chgData name="Martin Locock" userId="e15b0232-237d-4436-a587-677fdd88485c" providerId="ADAL" clId="{373BDD86-2439-4CBF-923C-2C8EC03CB6D6}" dt="2024-01-04T13:40:44.974" v="14087"/>
          <ac:spMkLst>
            <pc:docMk/>
            <pc:sldMk cId="25671271" sldId="274"/>
            <ac:spMk id="511" creationId="{93AED53D-60F5-4B5C-8204-89D1FD3A1702}"/>
          </ac:spMkLst>
        </pc:spChg>
        <pc:spChg chg="add del mod replST">
          <ac:chgData name="Martin Locock" userId="e15b0232-237d-4436-a587-677fdd88485c" providerId="ADAL" clId="{373BDD86-2439-4CBF-923C-2C8EC03CB6D6}" dt="2024-01-04T13:40:44.975" v="14088"/>
          <ac:spMkLst>
            <pc:docMk/>
            <pc:sldMk cId="25671271" sldId="274"/>
            <ac:spMk id="512" creationId="{3DB464AC-394A-4E35-9168-BD34038F9C03}"/>
          </ac:spMkLst>
        </pc:spChg>
        <pc:spChg chg="add del mod replST">
          <ac:chgData name="Martin Locock" userId="e15b0232-237d-4436-a587-677fdd88485c" providerId="ADAL" clId="{373BDD86-2439-4CBF-923C-2C8EC03CB6D6}" dt="2024-01-04T13:40:44.976" v="14089"/>
          <ac:spMkLst>
            <pc:docMk/>
            <pc:sldMk cId="25671271" sldId="274"/>
            <ac:spMk id="513" creationId="{1E704B93-157E-4200-9B94-BA19A912914B}"/>
          </ac:spMkLst>
        </pc:spChg>
        <pc:spChg chg="add del mod replST">
          <ac:chgData name="Martin Locock" userId="e15b0232-237d-4436-a587-677fdd88485c" providerId="ADAL" clId="{373BDD86-2439-4CBF-923C-2C8EC03CB6D6}" dt="2024-01-04T13:40:44.977" v="14090"/>
          <ac:spMkLst>
            <pc:docMk/>
            <pc:sldMk cId="25671271" sldId="274"/>
            <ac:spMk id="514" creationId="{FE6E5347-40FC-4970-AC6B-8CEE9388C327}"/>
          </ac:spMkLst>
        </pc:spChg>
        <pc:spChg chg="add del mod replST">
          <ac:chgData name="Martin Locock" userId="e15b0232-237d-4436-a587-677fdd88485c" providerId="ADAL" clId="{373BDD86-2439-4CBF-923C-2C8EC03CB6D6}" dt="2024-01-04T13:40:44.978" v="14091"/>
          <ac:spMkLst>
            <pc:docMk/>
            <pc:sldMk cId="25671271" sldId="274"/>
            <ac:spMk id="515" creationId="{71AC61FD-0FB5-4A8D-A85E-CA8F96A15578}"/>
          </ac:spMkLst>
        </pc:spChg>
        <pc:spChg chg="add del mod replST">
          <ac:chgData name="Martin Locock" userId="e15b0232-237d-4436-a587-677fdd88485c" providerId="ADAL" clId="{373BDD86-2439-4CBF-923C-2C8EC03CB6D6}" dt="2024-01-04T13:40:44.979" v="14092"/>
          <ac:spMkLst>
            <pc:docMk/>
            <pc:sldMk cId="25671271" sldId="274"/>
            <ac:spMk id="516" creationId="{AF5F08D5-B563-45E5-9C67-B499B8276F74}"/>
          </ac:spMkLst>
        </pc:spChg>
        <pc:spChg chg="add del mod replST">
          <ac:chgData name="Martin Locock" userId="e15b0232-237d-4436-a587-677fdd88485c" providerId="ADAL" clId="{373BDD86-2439-4CBF-923C-2C8EC03CB6D6}" dt="2024-01-04T13:40:44.979" v="14093"/>
          <ac:spMkLst>
            <pc:docMk/>
            <pc:sldMk cId="25671271" sldId="274"/>
            <ac:spMk id="517" creationId="{B806126E-B0D5-42A0-883B-7D7AA600A77A}"/>
          </ac:spMkLst>
        </pc:spChg>
        <pc:spChg chg="add del mod replST">
          <ac:chgData name="Martin Locock" userId="e15b0232-237d-4436-a587-677fdd88485c" providerId="ADAL" clId="{373BDD86-2439-4CBF-923C-2C8EC03CB6D6}" dt="2024-01-04T13:40:44.980" v="14094"/>
          <ac:spMkLst>
            <pc:docMk/>
            <pc:sldMk cId="25671271" sldId="274"/>
            <ac:spMk id="518" creationId="{444236AF-4B98-4AE4-B18D-FDC75894F1C0}"/>
          </ac:spMkLst>
        </pc:spChg>
        <pc:spChg chg="add del mod replST">
          <ac:chgData name="Martin Locock" userId="e15b0232-237d-4436-a587-677fdd88485c" providerId="ADAL" clId="{373BDD86-2439-4CBF-923C-2C8EC03CB6D6}" dt="2024-01-04T13:40:44.981" v="14095"/>
          <ac:spMkLst>
            <pc:docMk/>
            <pc:sldMk cId="25671271" sldId="274"/>
            <ac:spMk id="519" creationId="{DCF5CC9A-6BC8-44A7-AAB3-C5D11CB66ED4}"/>
          </ac:spMkLst>
        </pc:spChg>
        <pc:spChg chg="add del mod replST">
          <ac:chgData name="Martin Locock" userId="e15b0232-237d-4436-a587-677fdd88485c" providerId="ADAL" clId="{373BDD86-2439-4CBF-923C-2C8EC03CB6D6}" dt="2024-01-04T13:40:44.982" v="14096"/>
          <ac:spMkLst>
            <pc:docMk/>
            <pc:sldMk cId="25671271" sldId="274"/>
            <ac:spMk id="520" creationId="{3973F60B-C012-4BA5-90BA-634ED4A6DAF0}"/>
          </ac:spMkLst>
        </pc:spChg>
        <pc:spChg chg="add del mod replST">
          <ac:chgData name="Martin Locock" userId="e15b0232-237d-4436-a587-677fdd88485c" providerId="ADAL" clId="{373BDD86-2439-4CBF-923C-2C8EC03CB6D6}" dt="2024-01-04T13:40:44.983" v="14097"/>
          <ac:spMkLst>
            <pc:docMk/>
            <pc:sldMk cId="25671271" sldId="274"/>
            <ac:spMk id="521" creationId="{4CCDB092-AF74-49E6-8A07-FCA335D066DF}"/>
          </ac:spMkLst>
        </pc:spChg>
        <pc:spChg chg="add del mod replST">
          <ac:chgData name="Martin Locock" userId="e15b0232-237d-4436-a587-677fdd88485c" providerId="ADAL" clId="{373BDD86-2439-4CBF-923C-2C8EC03CB6D6}" dt="2024-01-04T13:40:44.984" v="14098"/>
          <ac:spMkLst>
            <pc:docMk/>
            <pc:sldMk cId="25671271" sldId="274"/>
            <ac:spMk id="522" creationId="{E4F46567-6F3E-448D-ABED-7B9953226592}"/>
          </ac:spMkLst>
        </pc:spChg>
        <pc:spChg chg="add del mod replST">
          <ac:chgData name="Martin Locock" userId="e15b0232-237d-4436-a587-677fdd88485c" providerId="ADAL" clId="{373BDD86-2439-4CBF-923C-2C8EC03CB6D6}" dt="2024-01-04T13:40:44.984" v="14099"/>
          <ac:spMkLst>
            <pc:docMk/>
            <pc:sldMk cId="25671271" sldId="274"/>
            <ac:spMk id="523" creationId="{6F14B96A-0BC9-4E41-8088-029838EB7A54}"/>
          </ac:spMkLst>
        </pc:spChg>
        <pc:spChg chg="add del mod replST">
          <ac:chgData name="Martin Locock" userId="e15b0232-237d-4436-a587-677fdd88485c" providerId="ADAL" clId="{373BDD86-2439-4CBF-923C-2C8EC03CB6D6}" dt="2024-01-04T13:40:44.985" v="14100"/>
          <ac:spMkLst>
            <pc:docMk/>
            <pc:sldMk cId="25671271" sldId="274"/>
            <ac:spMk id="524" creationId="{124E34A1-49CB-4061-A3B0-941C3D7A57FF}"/>
          </ac:spMkLst>
        </pc:spChg>
        <pc:spChg chg="add del mod replST">
          <ac:chgData name="Martin Locock" userId="e15b0232-237d-4436-a587-677fdd88485c" providerId="ADAL" clId="{373BDD86-2439-4CBF-923C-2C8EC03CB6D6}" dt="2024-01-04T13:40:44.987" v="14101"/>
          <ac:spMkLst>
            <pc:docMk/>
            <pc:sldMk cId="25671271" sldId="274"/>
            <ac:spMk id="525" creationId="{C1C809A8-84DE-4816-9039-2D117E680C7E}"/>
          </ac:spMkLst>
        </pc:spChg>
        <pc:spChg chg="add del mod replST">
          <ac:chgData name="Martin Locock" userId="e15b0232-237d-4436-a587-677fdd88485c" providerId="ADAL" clId="{373BDD86-2439-4CBF-923C-2C8EC03CB6D6}" dt="2024-01-04T13:40:44.988" v="14102"/>
          <ac:spMkLst>
            <pc:docMk/>
            <pc:sldMk cId="25671271" sldId="274"/>
            <ac:spMk id="526" creationId="{0C4CB563-0935-4E4A-9CF1-4A6AD9DFB9D5}"/>
          </ac:spMkLst>
        </pc:spChg>
        <pc:spChg chg="add del mod replST">
          <ac:chgData name="Martin Locock" userId="e15b0232-237d-4436-a587-677fdd88485c" providerId="ADAL" clId="{373BDD86-2439-4CBF-923C-2C8EC03CB6D6}" dt="2024-01-04T13:40:44.989" v="14103"/>
          <ac:spMkLst>
            <pc:docMk/>
            <pc:sldMk cId="25671271" sldId="274"/>
            <ac:spMk id="527" creationId="{5678825A-9F17-4AA2-9F65-497CC8FAC4E6}"/>
          </ac:spMkLst>
        </pc:spChg>
        <pc:spChg chg="add del mod replST">
          <ac:chgData name="Martin Locock" userId="e15b0232-237d-4436-a587-677fdd88485c" providerId="ADAL" clId="{373BDD86-2439-4CBF-923C-2C8EC03CB6D6}" dt="2024-01-04T13:40:44.989" v="14104"/>
          <ac:spMkLst>
            <pc:docMk/>
            <pc:sldMk cId="25671271" sldId="274"/>
            <ac:spMk id="528" creationId="{99280BF1-13FC-4DD2-893E-CC9080B7EA30}"/>
          </ac:spMkLst>
        </pc:spChg>
        <pc:spChg chg="add del mod replST">
          <ac:chgData name="Martin Locock" userId="e15b0232-237d-4436-a587-677fdd88485c" providerId="ADAL" clId="{373BDD86-2439-4CBF-923C-2C8EC03CB6D6}" dt="2024-01-04T13:40:44.990" v="14105"/>
          <ac:spMkLst>
            <pc:docMk/>
            <pc:sldMk cId="25671271" sldId="274"/>
            <ac:spMk id="529" creationId="{530EF745-A056-4FC1-8941-9CC0A6DC6FB7}"/>
          </ac:spMkLst>
        </pc:spChg>
        <pc:spChg chg="add del mod replST">
          <ac:chgData name="Martin Locock" userId="e15b0232-237d-4436-a587-677fdd88485c" providerId="ADAL" clId="{373BDD86-2439-4CBF-923C-2C8EC03CB6D6}" dt="2024-01-04T13:40:44.991" v="14106"/>
          <ac:spMkLst>
            <pc:docMk/>
            <pc:sldMk cId="25671271" sldId="274"/>
            <ac:spMk id="530" creationId="{4F3C3CE7-0DE5-44D3-985D-0BB8B3663C27}"/>
          </ac:spMkLst>
        </pc:spChg>
        <pc:spChg chg="add del mod replST">
          <ac:chgData name="Martin Locock" userId="e15b0232-237d-4436-a587-677fdd88485c" providerId="ADAL" clId="{373BDD86-2439-4CBF-923C-2C8EC03CB6D6}" dt="2024-01-04T13:40:44.992" v="14107"/>
          <ac:spMkLst>
            <pc:docMk/>
            <pc:sldMk cId="25671271" sldId="274"/>
            <ac:spMk id="531" creationId="{9F0437D0-38E6-490E-92FB-8CBFB0753337}"/>
          </ac:spMkLst>
        </pc:spChg>
        <pc:spChg chg="add del mod replST">
          <ac:chgData name="Martin Locock" userId="e15b0232-237d-4436-a587-677fdd88485c" providerId="ADAL" clId="{373BDD86-2439-4CBF-923C-2C8EC03CB6D6}" dt="2024-01-04T13:40:44.993" v="14108"/>
          <ac:spMkLst>
            <pc:docMk/>
            <pc:sldMk cId="25671271" sldId="274"/>
            <ac:spMk id="532" creationId="{E7A04A66-4E36-4972-9A4F-5FAE7366A8A0}"/>
          </ac:spMkLst>
        </pc:spChg>
        <pc:spChg chg="add del mod replST">
          <ac:chgData name="Martin Locock" userId="e15b0232-237d-4436-a587-677fdd88485c" providerId="ADAL" clId="{373BDD86-2439-4CBF-923C-2C8EC03CB6D6}" dt="2024-01-04T13:40:44.994" v="14109"/>
          <ac:spMkLst>
            <pc:docMk/>
            <pc:sldMk cId="25671271" sldId="274"/>
            <ac:spMk id="533" creationId="{A313940E-B886-4982-BF57-10944803852E}"/>
          </ac:spMkLst>
        </pc:spChg>
        <pc:spChg chg="add del mod replST">
          <ac:chgData name="Martin Locock" userId="e15b0232-237d-4436-a587-677fdd88485c" providerId="ADAL" clId="{373BDD86-2439-4CBF-923C-2C8EC03CB6D6}" dt="2024-01-04T13:40:44.995" v="14110"/>
          <ac:spMkLst>
            <pc:docMk/>
            <pc:sldMk cId="25671271" sldId="274"/>
            <ac:spMk id="534" creationId="{ECDBE7B1-30F8-41AE-8A85-F27C50913449}"/>
          </ac:spMkLst>
        </pc:spChg>
        <pc:spChg chg="add del mod replST">
          <ac:chgData name="Martin Locock" userId="e15b0232-237d-4436-a587-677fdd88485c" providerId="ADAL" clId="{373BDD86-2439-4CBF-923C-2C8EC03CB6D6}" dt="2024-01-04T13:40:44.996" v="14111"/>
          <ac:spMkLst>
            <pc:docMk/>
            <pc:sldMk cId="25671271" sldId="274"/>
            <ac:spMk id="535" creationId="{B9661A44-5B1F-48E4-9A9E-E113F3BC0929}"/>
          </ac:spMkLst>
        </pc:spChg>
        <pc:spChg chg="add del mod replST">
          <ac:chgData name="Martin Locock" userId="e15b0232-237d-4436-a587-677fdd88485c" providerId="ADAL" clId="{373BDD86-2439-4CBF-923C-2C8EC03CB6D6}" dt="2024-01-04T13:40:44.997" v="14112"/>
          <ac:spMkLst>
            <pc:docMk/>
            <pc:sldMk cId="25671271" sldId="274"/>
            <ac:spMk id="536" creationId="{634CDED7-26E3-4903-85CC-C92B1A788CE0}"/>
          </ac:spMkLst>
        </pc:spChg>
        <pc:spChg chg="add del mod replST">
          <ac:chgData name="Martin Locock" userId="e15b0232-237d-4436-a587-677fdd88485c" providerId="ADAL" clId="{373BDD86-2439-4CBF-923C-2C8EC03CB6D6}" dt="2024-01-04T13:40:44.997" v="14113"/>
          <ac:spMkLst>
            <pc:docMk/>
            <pc:sldMk cId="25671271" sldId="274"/>
            <ac:spMk id="537" creationId="{2F5B77C9-0978-4D44-80DF-27A101B5380A}"/>
          </ac:spMkLst>
        </pc:spChg>
        <pc:spChg chg="add del mod replST">
          <ac:chgData name="Martin Locock" userId="e15b0232-237d-4436-a587-677fdd88485c" providerId="ADAL" clId="{373BDD86-2439-4CBF-923C-2C8EC03CB6D6}" dt="2024-01-04T13:40:44.998" v="14114"/>
          <ac:spMkLst>
            <pc:docMk/>
            <pc:sldMk cId="25671271" sldId="274"/>
            <ac:spMk id="538" creationId="{C6557A6B-9EDC-4378-A9A0-97FEDBC02456}"/>
          </ac:spMkLst>
        </pc:spChg>
        <pc:spChg chg="add del mod replST">
          <ac:chgData name="Martin Locock" userId="e15b0232-237d-4436-a587-677fdd88485c" providerId="ADAL" clId="{373BDD86-2439-4CBF-923C-2C8EC03CB6D6}" dt="2024-01-04T13:40:44.999" v="14115"/>
          <ac:spMkLst>
            <pc:docMk/>
            <pc:sldMk cId="25671271" sldId="274"/>
            <ac:spMk id="539" creationId="{8B66FF07-26E0-4323-B044-D87EF5ADEDFF}"/>
          </ac:spMkLst>
        </pc:spChg>
        <pc:spChg chg="add del mod replST">
          <ac:chgData name="Martin Locock" userId="e15b0232-237d-4436-a587-677fdd88485c" providerId="ADAL" clId="{373BDD86-2439-4CBF-923C-2C8EC03CB6D6}" dt="2024-01-04T13:40:45" v="14116"/>
          <ac:spMkLst>
            <pc:docMk/>
            <pc:sldMk cId="25671271" sldId="274"/>
            <ac:spMk id="540" creationId="{1CEF65BE-3C18-40C3-A62C-77CED2E870EF}"/>
          </ac:spMkLst>
        </pc:spChg>
        <pc:spChg chg="add del mod replST">
          <ac:chgData name="Martin Locock" userId="e15b0232-237d-4436-a587-677fdd88485c" providerId="ADAL" clId="{373BDD86-2439-4CBF-923C-2C8EC03CB6D6}" dt="2024-01-04T13:40:45.001" v="14117"/>
          <ac:spMkLst>
            <pc:docMk/>
            <pc:sldMk cId="25671271" sldId="274"/>
            <ac:spMk id="541" creationId="{1ED49CA2-2D5E-4C54-BDF4-610904F668CE}"/>
          </ac:spMkLst>
        </pc:spChg>
        <pc:spChg chg="add del mod replST">
          <ac:chgData name="Martin Locock" userId="e15b0232-237d-4436-a587-677fdd88485c" providerId="ADAL" clId="{373BDD86-2439-4CBF-923C-2C8EC03CB6D6}" dt="2024-01-04T13:40:45.001" v="14118"/>
          <ac:spMkLst>
            <pc:docMk/>
            <pc:sldMk cId="25671271" sldId="274"/>
            <ac:spMk id="542" creationId="{F706A0CB-D687-45B9-9943-8BDD16E56F32}"/>
          </ac:spMkLst>
        </pc:spChg>
        <pc:spChg chg="add del mod replST">
          <ac:chgData name="Martin Locock" userId="e15b0232-237d-4436-a587-677fdd88485c" providerId="ADAL" clId="{373BDD86-2439-4CBF-923C-2C8EC03CB6D6}" dt="2024-01-04T13:40:45.002" v="14119"/>
          <ac:spMkLst>
            <pc:docMk/>
            <pc:sldMk cId="25671271" sldId="274"/>
            <ac:spMk id="543" creationId="{4372936C-B4B9-42D3-83F6-EDECA9C9B6FF}"/>
          </ac:spMkLst>
        </pc:spChg>
        <pc:spChg chg="add del mod replST">
          <ac:chgData name="Martin Locock" userId="e15b0232-237d-4436-a587-677fdd88485c" providerId="ADAL" clId="{373BDD86-2439-4CBF-923C-2C8EC03CB6D6}" dt="2024-01-04T13:40:45.003" v="14120"/>
          <ac:spMkLst>
            <pc:docMk/>
            <pc:sldMk cId="25671271" sldId="274"/>
            <ac:spMk id="544" creationId="{5C604FDD-A10C-446B-9852-3FF8BE15B7F9}"/>
          </ac:spMkLst>
        </pc:spChg>
        <pc:spChg chg="add del mod replST">
          <ac:chgData name="Martin Locock" userId="e15b0232-237d-4436-a587-677fdd88485c" providerId="ADAL" clId="{373BDD86-2439-4CBF-923C-2C8EC03CB6D6}" dt="2024-01-04T13:40:45.004" v="14121"/>
          <ac:spMkLst>
            <pc:docMk/>
            <pc:sldMk cId="25671271" sldId="274"/>
            <ac:spMk id="545" creationId="{E6D2545B-DD05-49BC-A04B-7D50323C7928}"/>
          </ac:spMkLst>
        </pc:spChg>
        <pc:spChg chg="add del mod replST">
          <ac:chgData name="Martin Locock" userId="e15b0232-237d-4436-a587-677fdd88485c" providerId="ADAL" clId="{373BDD86-2439-4CBF-923C-2C8EC03CB6D6}" dt="2024-01-04T13:40:45.005" v="14122"/>
          <ac:spMkLst>
            <pc:docMk/>
            <pc:sldMk cId="25671271" sldId="274"/>
            <ac:spMk id="546" creationId="{2C410D88-C4B7-46DD-9CE4-0241990BD806}"/>
          </ac:spMkLst>
        </pc:spChg>
        <pc:spChg chg="add del mod replST">
          <ac:chgData name="Martin Locock" userId="e15b0232-237d-4436-a587-677fdd88485c" providerId="ADAL" clId="{373BDD86-2439-4CBF-923C-2C8EC03CB6D6}" dt="2024-01-04T13:40:45.006" v="14123"/>
          <ac:spMkLst>
            <pc:docMk/>
            <pc:sldMk cId="25671271" sldId="274"/>
            <ac:spMk id="547" creationId="{D49DE2EE-A8DB-4861-BFFA-B7F93F0BA893}"/>
          </ac:spMkLst>
        </pc:spChg>
        <pc:spChg chg="add del mod replST">
          <ac:chgData name="Martin Locock" userId="e15b0232-237d-4436-a587-677fdd88485c" providerId="ADAL" clId="{373BDD86-2439-4CBF-923C-2C8EC03CB6D6}" dt="2024-01-04T13:40:45.007" v="14124"/>
          <ac:spMkLst>
            <pc:docMk/>
            <pc:sldMk cId="25671271" sldId="274"/>
            <ac:spMk id="548" creationId="{9136AF15-E2C0-482E-ADAF-00A561B7C2A3}"/>
          </ac:spMkLst>
        </pc:spChg>
        <pc:spChg chg="add del mod replST">
          <ac:chgData name="Martin Locock" userId="e15b0232-237d-4436-a587-677fdd88485c" providerId="ADAL" clId="{373BDD86-2439-4CBF-923C-2C8EC03CB6D6}" dt="2024-01-04T13:40:45.007" v="14125"/>
          <ac:spMkLst>
            <pc:docMk/>
            <pc:sldMk cId="25671271" sldId="274"/>
            <ac:spMk id="549" creationId="{ECD4D4AD-9584-4FDE-8F96-113784260838}"/>
          </ac:spMkLst>
        </pc:spChg>
        <pc:spChg chg="add del mod replST">
          <ac:chgData name="Martin Locock" userId="e15b0232-237d-4436-a587-677fdd88485c" providerId="ADAL" clId="{373BDD86-2439-4CBF-923C-2C8EC03CB6D6}" dt="2024-01-04T13:40:45.008" v="14126"/>
          <ac:spMkLst>
            <pc:docMk/>
            <pc:sldMk cId="25671271" sldId="274"/>
            <ac:spMk id="550" creationId="{BDA71AFD-7177-4192-8CDB-8209597EF613}"/>
          </ac:spMkLst>
        </pc:spChg>
        <pc:spChg chg="add del mod replST">
          <ac:chgData name="Martin Locock" userId="e15b0232-237d-4436-a587-677fdd88485c" providerId="ADAL" clId="{373BDD86-2439-4CBF-923C-2C8EC03CB6D6}" dt="2024-01-04T13:40:45.009" v="14127"/>
          <ac:spMkLst>
            <pc:docMk/>
            <pc:sldMk cId="25671271" sldId="274"/>
            <ac:spMk id="551" creationId="{A2677237-2511-40C5-BF2B-5A1691E8388C}"/>
          </ac:spMkLst>
        </pc:spChg>
        <pc:spChg chg="add del mod replST">
          <ac:chgData name="Martin Locock" userId="e15b0232-237d-4436-a587-677fdd88485c" providerId="ADAL" clId="{373BDD86-2439-4CBF-923C-2C8EC03CB6D6}" dt="2024-01-04T13:40:45.010" v="14128"/>
          <ac:spMkLst>
            <pc:docMk/>
            <pc:sldMk cId="25671271" sldId="274"/>
            <ac:spMk id="552" creationId="{B5176815-CEBC-41E5-A6F3-CE174C2C83FF}"/>
          </ac:spMkLst>
        </pc:spChg>
        <pc:spChg chg="add del mod replST">
          <ac:chgData name="Martin Locock" userId="e15b0232-237d-4436-a587-677fdd88485c" providerId="ADAL" clId="{373BDD86-2439-4CBF-923C-2C8EC03CB6D6}" dt="2024-01-04T13:40:45.011" v="14129"/>
          <ac:spMkLst>
            <pc:docMk/>
            <pc:sldMk cId="25671271" sldId="274"/>
            <ac:spMk id="553" creationId="{5E18C126-368E-4DFA-BC95-50F359A02E67}"/>
          </ac:spMkLst>
        </pc:spChg>
        <pc:spChg chg="add del mod replST">
          <ac:chgData name="Martin Locock" userId="e15b0232-237d-4436-a587-677fdd88485c" providerId="ADAL" clId="{373BDD86-2439-4CBF-923C-2C8EC03CB6D6}" dt="2024-01-04T13:40:45.011" v="14130"/>
          <ac:spMkLst>
            <pc:docMk/>
            <pc:sldMk cId="25671271" sldId="274"/>
            <ac:spMk id="554" creationId="{EF5287E9-1BDB-461B-8C4C-729B03ABCACE}"/>
          </ac:spMkLst>
        </pc:spChg>
        <pc:spChg chg="add del mod replST">
          <ac:chgData name="Martin Locock" userId="e15b0232-237d-4436-a587-677fdd88485c" providerId="ADAL" clId="{373BDD86-2439-4CBF-923C-2C8EC03CB6D6}" dt="2024-01-04T13:40:45.012" v="14131"/>
          <ac:spMkLst>
            <pc:docMk/>
            <pc:sldMk cId="25671271" sldId="274"/>
            <ac:spMk id="555" creationId="{891AF0B6-DA18-4514-8FCA-9B2788ACD1F6}"/>
          </ac:spMkLst>
        </pc:spChg>
        <pc:spChg chg="add del mod replST">
          <ac:chgData name="Martin Locock" userId="e15b0232-237d-4436-a587-677fdd88485c" providerId="ADAL" clId="{373BDD86-2439-4CBF-923C-2C8EC03CB6D6}" dt="2024-01-04T13:40:45.013" v="14132"/>
          <ac:spMkLst>
            <pc:docMk/>
            <pc:sldMk cId="25671271" sldId="274"/>
            <ac:spMk id="556" creationId="{7F50E2C8-276F-4869-B9B9-C01BB80F843A}"/>
          </ac:spMkLst>
        </pc:spChg>
        <pc:spChg chg="add del mod replST">
          <ac:chgData name="Martin Locock" userId="e15b0232-237d-4436-a587-677fdd88485c" providerId="ADAL" clId="{373BDD86-2439-4CBF-923C-2C8EC03CB6D6}" dt="2024-01-04T13:40:45.014" v="14133"/>
          <ac:spMkLst>
            <pc:docMk/>
            <pc:sldMk cId="25671271" sldId="274"/>
            <ac:spMk id="557" creationId="{F82D13E9-0E05-4400-B056-CFABC7C64DC0}"/>
          </ac:spMkLst>
        </pc:spChg>
        <pc:spChg chg="add del mod replST">
          <ac:chgData name="Martin Locock" userId="e15b0232-237d-4436-a587-677fdd88485c" providerId="ADAL" clId="{373BDD86-2439-4CBF-923C-2C8EC03CB6D6}" dt="2024-01-04T13:40:45.014" v="14134"/>
          <ac:spMkLst>
            <pc:docMk/>
            <pc:sldMk cId="25671271" sldId="274"/>
            <ac:spMk id="558" creationId="{3F3B1909-34C2-4978-9CCF-0C63F54DE1AC}"/>
          </ac:spMkLst>
        </pc:spChg>
        <pc:spChg chg="add del mod replST">
          <ac:chgData name="Martin Locock" userId="e15b0232-237d-4436-a587-677fdd88485c" providerId="ADAL" clId="{373BDD86-2439-4CBF-923C-2C8EC03CB6D6}" dt="2024-01-04T13:40:45.015" v="14135"/>
          <ac:spMkLst>
            <pc:docMk/>
            <pc:sldMk cId="25671271" sldId="274"/>
            <ac:spMk id="559" creationId="{61E72285-CAEB-458F-927C-68BA4F2BD148}"/>
          </ac:spMkLst>
        </pc:spChg>
        <pc:spChg chg="add del mod replST">
          <ac:chgData name="Martin Locock" userId="e15b0232-237d-4436-a587-677fdd88485c" providerId="ADAL" clId="{373BDD86-2439-4CBF-923C-2C8EC03CB6D6}" dt="2024-01-04T13:40:45.016" v="14136"/>
          <ac:spMkLst>
            <pc:docMk/>
            <pc:sldMk cId="25671271" sldId="274"/>
            <ac:spMk id="560" creationId="{CA34B04E-31F6-4A0D-BC81-01499A3FFFC0}"/>
          </ac:spMkLst>
        </pc:spChg>
        <pc:spChg chg="add del mod replST">
          <ac:chgData name="Martin Locock" userId="e15b0232-237d-4436-a587-677fdd88485c" providerId="ADAL" clId="{373BDD86-2439-4CBF-923C-2C8EC03CB6D6}" dt="2024-01-04T13:40:45.017" v="14137"/>
          <ac:spMkLst>
            <pc:docMk/>
            <pc:sldMk cId="25671271" sldId="274"/>
            <ac:spMk id="561" creationId="{5FCBFAD8-2F8E-4C1B-AD9B-612FA49DD4BF}"/>
          </ac:spMkLst>
        </pc:spChg>
        <pc:spChg chg="add del mod replST">
          <ac:chgData name="Martin Locock" userId="e15b0232-237d-4436-a587-677fdd88485c" providerId="ADAL" clId="{373BDD86-2439-4CBF-923C-2C8EC03CB6D6}" dt="2024-01-04T13:40:45.019" v="14138"/>
          <ac:spMkLst>
            <pc:docMk/>
            <pc:sldMk cId="25671271" sldId="274"/>
            <ac:spMk id="562" creationId="{04B05F4F-775E-4A0F-AEEF-7492F8820BE9}"/>
          </ac:spMkLst>
        </pc:spChg>
        <pc:spChg chg="add del mod replST">
          <ac:chgData name="Martin Locock" userId="e15b0232-237d-4436-a587-677fdd88485c" providerId="ADAL" clId="{373BDD86-2439-4CBF-923C-2C8EC03CB6D6}" dt="2024-01-04T13:40:45.020" v="14139"/>
          <ac:spMkLst>
            <pc:docMk/>
            <pc:sldMk cId="25671271" sldId="274"/>
            <ac:spMk id="563" creationId="{556C08EA-4DA0-4381-82CD-E64C276DC0F2}"/>
          </ac:spMkLst>
        </pc:spChg>
        <pc:spChg chg="add del mod replST">
          <ac:chgData name="Martin Locock" userId="e15b0232-237d-4436-a587-677fdd88485c" providerId="ADAL" clId="{373BDD86-2439-4CBF-923C-2C8EC03CB6D6}" dt="2024-01-04T13:40:45.021" v="14140"/>
          <ac:spMkLst>
            <pc:docMk/>
            <pc:sldMk cId="25671271" sldId="274"/>
            <ac:spMk id="564" creationId="{8141471B-701B-4FE6-96A1-EDEF52A0AA55}"/>
          </ac:spMkLst>
        </pc:spChg>
        <pc:spChg chg="add del mod replST">
          <ac:chgData name="Martin Locock" userId="e15b0232-237d-4436-a587-677fdd88485c" providerId="ADAL" clId="{373BDD86-2439-4CBF-923C-2C8EC03CB6D6}" dt="2024-01-04T13:40:45.023" v="14141"/>
          <ac:spMkLst>
            <pc:docMk/>
            <pc:sldMk cId="25671271" sldId="274"/>
            <ac:spMk id="565" creationId="{9DB276D2-7390-4E14-BBFE-873A892741A0}"/>
          </ac:spMkLst>
        </pc:spChg>
        <pc:spChg chg="add del mod replST">
          <ac:chgData name="Martin Locock" userId="e15b0232-237d-4436-a587-677fdd88485c" providerId="ADAL" clId="{373BDD86-2439-4CBF-923C-2C8EC03CB6D6}" dt="2024-01-04T13:40:45.023" v="14142"/>
          <ac:spMkLst>
            <pc:docMk/>
            <pc:sldMk cId="25671271" sldId="274"/>
            <ac:spMk id="566" creationId="{7785E71F-BFFA-41FD-BBDE-834D8E706859}"/>
          </ac:spMkLst>
        </pc:spChg>
        <pc:spChg chg="add del mod replST">
          <ac:chgData name="Martin Locock" userId="e15b0232-237d-4436-a587-677fdd88485c" providerId="ADAL" clId="{373BDD86-2439-4CBF-923C-2C8EC03CB6D6}" dt="2024-01-04T13:40:45.024" v="14143"/>
          <ac:spMkLst>
            <pc:docMk/>
            <pc:sldMk cId="25671271" sldId="274"/>
            <ac:spMk id="567" creationId="{BD0BD1C2-4413-463B-BF7D-6CAA5C396CEB}"/>
          </ac:spMkLst>
        </pc:spChg>
        <pc:spChg chg="add del mod replST">
          <ac:chgData name="Martin Locock" userId="e15b0232-237d-4436-a587-677fdd88485c" providerId="ADAL" clId="{373BDD86-2439-4CBF-923C-2C8EC03CB6D6}" dt="2024-01-04T13:40:45.025" v="14144"/>
          <ac:spMkLst>
            <pc:docMk/>
            <pc:sldMk cId="25671271" sldId="274"/>
            <ac:spMk id="568" creationId="{536B1675-5DD9-4D93-BDA8-447E029A9895}"/>
          </ac:spMkLst>
        </pc:spChg>
        <pc:spChg chg="add del mod replST">
          <ac:chgData name="Martin Locock" userId="e15b0232-237d-4436-a587-677fdd88485c" providerId="ADAL" clId="{373BDD86-2439-4CBF-923C-2C8EC03CB6D6}" dt="2024-01-04T13:40:45.026" v="14145"/>
          <ac:spMkLst>
            <pc:docMk/>
            <pc:sldMk cId="25671271" sldId="274"/>
            <ac:spMk id="569" creationId="{A4705F04-134A-4390-956C-725A24B965E5}"/>
          </ac:spMkLst>
        </pc:spChg>
        <pc:spChg chg="add del mod replST">
          <ac:chgData name="Martin Locock" userId="e15b0232-237d-4436-a587-677fdd88485c" providerId="ADAL" clId="{373BDD86-2439-4CBF-923C-2C8EC03CB6D6}" dt="2024-01-04T13:40:45.027" v="14146"/>
          <ac:spMkLst>
            <pc:docMk/>
            <pc:sldMk cId="25671271" sldId="274"/>
            <ac:spMk id="570" creationId="{1F02CDF7-217E-44AA-AECB-FC70676F2112}"/>
          </ac:spMkLst>
        </pc:spChg>
        <pc:spChg chg="add del mod replST">
          <ac:chgData name="Martin Locock" userId="e15b0232-237d-4436-a587-677fdd88485c" providerId="ADAL" clId="{373BDD86-2439-4CBF-923C-2C8EC03CB6D6}" dt="2024-01-04T13:40:45.028" v="14147"/>
          <ac:spMkLst>
            <pc:docMk/>
            <pc:sldMk cId="25671271" sldId="274"/>
            <ac:spMk id="571" creationId="{E8744AD5-9D54-4667-873C-29E5576911C1}"/>
          </ac:spMkLst>
        </pc:spChg>
        <pc:spChg chg="add del mod replST">
          <ac:chgData name="Martin Locock" userId="e15b0232-237d-4436-a587-677fdd88485c" providerId="ADAL" clId="{373BDD86-2439-4CBF-923C-2C8EC03CB6D6}" dt="2024-01-04T13:40:45.029" v="14148"/>
          <ac:spMkLst>
            <pc:docMk/>
            <pc:sldMk cId="25671271" sldId="274"/>
            <ac:spMk id="572" creationId="{C9EAF9C1-9968-4BEF-8EC6-9C4A849064D5}"/>
          </ac:spMkLst>
        </pc:spChg>
        <pc:spChg chg="add del mod replST">
          <ac:chgData name="Martin Locock" userId="e15b0232-237d-4436-a587-677fdd88485c" providerId="ADAL" clId="{373BDD86-2439-4CBF-923C-2C8EC03CB6D6}" dt="2024-01-04T13:40:45.030" v="14149"/>
          <ac:spMkLst>
            <pc:docMk/>
            <pc:sldMk cId="25671271" sldId="274"/>
            <ac:spMk id="573" creationId="{2614A120-E0D3-4F05-AAA5-7C19EAA96FC5}"/>
          </ac:spMkLst>
        </pc:spChg>
        <pc:spChg chg="add del mod replST">
          <ac:chgData name="Martin Locock" userId="e15b0232-237d-4436-a587-677fdd88485c" providerId="ADAL" clId="{373BDD86-2439-4CBF-923C-2C8EC03CB6D6}" dt="2024-01-04T13:40:45.030" v="14150"/>
          <ac:spMkLst>
            <pc:docMk/>
            <pc:sldMk cId="25671271" sldId="274"/>
            <ac:spMk id="574" creationId="{5B9D2C74-D52B-449B-9AE6-BFA56A6CA5AF}"/>
          </ac:spMkLst>
        </pc:spChg>
        <pc:spChg chg="add del mod replST">
          <ac:chgData name="Martin Locock" userId="e15b0232-237d-4436-a587-677fdd88485c" providerId="ADAL" clId="{373BDD86-2439-4CBF-923C-2C8EC03CB6D6}" dt="2024-01-04T13:40:45.031" v="14151"/>
          <ac:spMkLst>
            <pc:docMk/>
            <pc:sldMk cId="25671271" sldId="274"/>
            <ac:spMk id="575" creationId="{07ECDC39-4CB7-4534-81B8-4DD0AFFFD27A}"/>
          </ac:spMkLst>
        </pc:spChg>
        <pc:spChg chg="add del mod replST">
          <ac:chgData name="Martin Locock" userId="e15b0232-237d-4436-a587-677fdd88485c" providerId="ADAL" clId="{373BDD86-2439-4CBF-923C-2C8EC03CB6D6}" dt="2024-01-04T13:40:45.032" v="14152"/>
          <ac:spMkLst>
            <pc:docMk/>
            <pc:sldMk cId="25671271" sldId="274"/>
            <ac:spMk id="576" creationId="{23883B1A-EA13-4243-BA96-D31BF3075101}"/>
          </ac:spMkLst>
        </pc:spChg>
        <pc:spChg chg="add del mod replST">
          <ac:chgData name="Martin Locock" userId="e15b0232-237d-4436-a587-677fdd88485c" providerId="ADAL" clId="{373BDD86-2439-4CBF-923C-2C8EC03CB6D6}" dt="2024-01-04T13:40:45.033" v="14153"/>
          <ac:spMkLst>
            <pc:docMk/>
            <pc:sldMk cId="25671271" sldId="274"/>
            <ac:spMk id="577" creationId="{58712125-92BB-4A2F-B5C7-A857F3D585A2}"/>
          </ac:spMkLst>
        </pc:spChg>
        <pc:spChg chg="add del mod replST">
          <ac:chgData name="Martin Locock" userId="e15b0232-237d-4436-a587-677fdd88485c" providerId="ADAL" clId="{373BDD86-2439-4CBF-923C-2C8EC03CB6D6}" dt="2024-01-04T13:40:45.034" v="14154"/>
          <ac:spMkLst>
            <pc:docMk/>
            <pc:sldMk cId="25671271" sldId="274"/>
            <ac:spMk id="578" creationId="{E998DE0B-2AA7-4556-A233-397B7C1A65D0}"/>
          </ac:spMkLst>
        </pc:spChg>
        <pc:spChg chg="add del mod replST">
          <ac:chgData name="Martin Locock" userId="e15b0232-237d-4436-a587-677fdd88485c" providerId="ADAL" clId="{373BDD86-2439-4CBF-923C-2C8EC03CB6D6}" dt="2024-01-04T13:40:45.035" v="14155"/>
          <ac:spMkLst>
            <pc:docMk/>
            <pc:sldMk cId="25671271" sldId="274"/>
            <ac:spMk id="579" creationId="{A6910E4D-FF8C-4E4E-A6FB-B77DC6E80DBC}"/>
          </ac:spMkLst>
        </pc:spChg>
        <pc:spChg chg="add del mod replST">
          <ac:chgData name="Martin Locock" userId="e15b0232-237d-4436-a587-677fdd88485c" providerId="ADAL" clId="{373BDD86-2439-4CBF-923C-2C8EC03CB6D6}" dt="2024-01-04T13:40:45.037" v="14156"/>
          <ac:spMkLst>
            <pc:docMk/>
            <pc:sldMk cId="25671271" sldId="274"/>
            <ac:spMk id="580" creationId="{6B748CE5-AC67-4FEE-B598-DECDF84E0F8D}"/>
          </ac:spMkLst>
        </pc:spChg>
        <pc:spChg chg="add del mod replST">
          <ac:chgData name="Martin Locock" userId="e15b0232-237d-4436-a587-677fdd88485c" providerId="ADAL" clId="{373BDD86-2439-4CBF-923C-2C8EC03CB6D6}" dt="2024-01-04T13:40:45.038" v="14157"/>
          <ac:spMkLst>
            <pc:docMk/>
            <pc:sldMk cId="25671271" sldId="274"/>
            <ac:spMk id="581" creationId="{1C5F43D7-F61E-46E4-9FF2-AADAF31FE832}"/>
          </ac:spMkLst>
        </pc:spChg>
        <pc:spChg chg="add del mod replST">
          <ac:chgData name="Martin Locock" userId="e15b0232-237d-4436-a587-677fdd88485c" providerId="ADAL" clId="{373BDD86-2439-4CBF-923C-2C8EC03CB6D6}" dt="2024-01-04T13:40:45.038" v="14158"/>
          <ac:spMkLst>
            <pc:docMk/>
            <pc:sldMk cId="25671271" sldId="274"/>
            <ac:spMk id="582" creationId="{03D112F9-4FD4-471D-8FF8-E91CDF7667E0}"/>
          </ac:spMkLst>
        </pc:spChg>
        <pc:spChg chg="add del mod replST">
          <ac:chgData name="Martin Locock" userId="e15b0232-237d-4436-a587-677fdd88485c" providerId="ADAL" clId="{373BDD86-2439-4CBF-923C-2C8EC03CB6D6}" dt="2024-01-04T13:40:45.039" v="14159"/>
          <ac:spMkLst>
            <pc:docMk/>
            <pc:sldMk cId="25671271" sldId="274"/>
            <ac:spMk id="583" creationId="{157A9BC5-872E-47AF-A440-E5C3B6E1432F}"/>
          </ac:spMkLst>
        </pc:spChg>
        <pc:spChg chg="add del mod replST">
          <ac:chgData name="Martin Locock" userId="e15b0232-237d-4436-a587-677fdd88485c" providerId="ADAL" clId="{373BDD86-2439-4CBF-923C-2C8EC03CB6D6}" dt="2024-01-04T13:40:45.040" v="14160"/>
          <ac:spMkLst>
            <pc:docMk/>
            <pc:sldMk cId="25671271" sldId="274"/>
            <ac:spMk id="584" creationId="{4ACC156B-35F1-47F9-B746-80402973B347}"/>
          </ac:spMkLst>
        </pc:spChg>
        <pc:spChg chg="add del mod replST">
          <ac:chgData name="Martin Locock" userId="e15b0232-237d-4436-a587-677fdd88485c" providerId="ADAL" clId="{373BDD86-2439-4CBF-923C-2C8EC03CB6D6}" dt="2024-01-04T13:40:45.041" v="14161"/>
          <ac:spMkLst>
            <pc:docMk/>
            <pc:sldMk cId="25671271" sldId="274"/>
            <ac:spMk id="585" creationId="{2D680A92-31A2-4863-90C6-ED3F65502A9F}"/>
          </ac:spMkLst>
        </pc:spChg>
        <pc:spChg chg="add del mod replST">
          <ac:chgData name="Martin Locock" userId="e15b0232-237d-4436-a587-677fdd88485c" providerId="ADAL" clId="{373BDD86-2439-4CBF-923C-2C8EC03CB6D6}" dt="2024-01-04T13:40:45.041" v="14162"/>
          <ac:spMkLst>
            <pc:docMk/>
            <pc:sldMk cId="25671271" sldId="274"/>
            <ac:spMk id="586" creationId="{2A29DBA4-EE63-4C4A-BCD2-E05C9390834E}"/>
          </ac:spMkLst>
        </pc:spChg>
        <pc:spChg chg="add del mod replST">
          <ac:chgData name="Martin Locock" userId="e15b0232-237d-4436-a587-677fdd88485c" providerId="ADAL" clId="{373BDD86-2439-4CBF-923C-2C8EC03CB6D6}" dt="2024-01-04T13:40:45.042" v="14163"/>
          <ac:spMkLst>
            <pc:docMk/>
            <pc:sldMk cId="25671271" sldId="274"/>
            <ac:spMk id="587" creationId="{2DAA67EC-CD02-4678-B28E-86AEF717BA41}"/>
          </ac:spMkLst>
        </pc:spChg>
        <pc:spChg chg="add del mod replST">
          <ac:chgData name="Martin Locock" userId="e15b0232-237d-4436-a587-677fdd88485c" providerId="ADAL" clId="{373BDD86-2439-4CBF-923C-2C8EC03CB6D6}" dt="2024-01-04T13:40:45.043" v="14164"/>
          <ac:spMkLst>
            <pc:docMk/>
            <pc:sldMk cId="25671271" sldId="274"/>
            <ac:spMk id="588" creationId="{CE65E899-BC34-4046-8BAB-2F1EED88075A}"/>
          </ac:spMkLst>
        </pc:spChg>
        <pc:spChg chg="add del mod replST">
          <ac:chgData name="Martin Locock" userId="e15b0232-237d-4436-a587-677fdd88485c" providerId="ADAL" clId="{373BDD86-2439-4CBF-923C-2C8EC03CB6D6}" dt="2024-01-04T13:40:45.044" v="14165"/>
          <ac:spMkLst>
            <pc:docMk/>
            <pc:sldMk cId="25671271" sldId="274"/>
            <ac:spMk id="589" creationId="{CE4A8879-EEBB-4666-8FFA-EBE765DF70AA}"/>
          </ac:spMkLst>
        </pc:spChg>
        <pc:spChg chg="add del mod replST">
          <ac:chgData name="Martin Locock" userId="e15b0232-237d-4436-a587-677fdd88485c" providerId="ADAL" clId="{373BDD86-2439-4CBF-923C-2C8EC03CB6D6}" dt="2024-01-04T13:40:45.045" v="14166"/>
          <ac:spMkLst>
            <pc:docMk/>
            <pc:sldMk cId="25671271" sldId="274"/>
            <ac:spMk id="590" creationId="{8F8DED7E-7C45-4806-8FC9-CAAA09DD3C85}"/>
          </ac:spMkLst>
        </pc:spChg>
        <pc:spChg chg="add del mod replST">
          <ac:chgData name="Martin Locock" userId="e15b0232-237d-4436-a587-677fdd88485c" providerId="ADAL" clId="{373BDD86-2439-4CBF-923C-2C8EC03CB6D6}" dt="2024-01-04T13:40:45.046" v="14167"/>
          <ac:spMkLst>
            <pc:docMk/>
            <pc:sldMk cId="25671271" sldId="274"/>
            <ac:spMk id="591" creationId="{73BFB012-8763-4CB3-84CC-87E4FCAA1288}"/>
          </ac:spMkLst>
        </pc:spChg>
        <pc:spChg chg="add del mod replST">
          <ac:chgData name="Martin Locock" userId="e15b0232-237d-4436-a587-677fdd88485c" providerId="ADAL" clId="{373BDD86-2439-4CBF-923C-2C8EC03CB6D6}" dt="2024-01-04T13:40:45.046" v="14168"/>
          <ac:spMkLst>
            <pc:docMk/>
            <pc:sldMk cId="25671271" sldId="274"/>
            <ac:spMk id="592" creationId="{C4496B19-D5AF-436D-9352-C644721FE416}"/>
          </ac:spMkLst>
        </pc:spChg>
        <pc:spChg chg="add del mod replST">
          <ac:chgData name="Martin Locock" userId="e15b0232-237d-4436-a587-677fdd88485c" providerId="ADAL" clId="{373BDD86-2439-4CBF-923C-2C8EC03CB6D6}" dt="2024-01-04T13:40:45.047" v="14169"/>
          <ac:spMkLst>
            <pc:docMk/>
            <pc:sldMk cId="25671271" sldId="274"/>
            <ac:spMk id="593" creationId="{AB565C57-E588-4659-AC32-9E7CE673AA13}"/>
          </ac:spMkLst>
        </pc:spChg>
        <pc:spChg chg="add del mod replST">
          <ac:chgData name="Martin Locock" userId="e15b0232-237d-4436-a587-677fdd88485c" providerId="ADAL" clId="{373BDD86-2439-4CBF-923C-2C8EC03CB6D6}" dt="2024-01-04T13:40:45.048" v="14170"/>
          <ac:spMkLst>
            <pc:docMk/>
            <pc:sldMk cId="25671271" sldId="274"/>
            <ac:spMk id="594" creationId="{BAFAF27D-052F-4FC5-BCA7-D7F8E8ED5322}"/>
          </ac:spMkLst>
        </pc:spChg>
        <pc:spChg chg="add del mod replST">
          <ac:chgData name="Martin Locock" userId="e15b0232-237d-4436-a587-677fdd88485c" providerId="ADAL" clId="{373BDD86-2439-4CBF-923C-2C8EC03CB6D6}" dt="2024-01-04T13:40:45.048" v="14171"/>
          <ac:spMkLst>
            <pc:docMk/>
            <pc:sldMk cId="25671271" sldId="274"/>
            <ac:spMk id="595" creationId="{7DA8BB83-63C3-437D-9828-3D0F81A44B19}"/>
          </ac:spMkLst>
        </pc:spChg>
        <pc:spChg chg="add del mod replST">
          <ac:chgData name="Martin Locock" userId="e15b0232-237d-4436-a587-677fdd88485c" providerId="ADAL" clId="{373BDD86-2439-4CBF-923C-2C8EC03CB6D6}" dt="2024-01-04T13:40:45.049" v="14172"/>
          <ac:spMkLst>
            <pc:docMk/>
            <pc:sldMk cId="25671271" sldId="274"/>
            <ac:spMk id="596" creationId="{D2D6677B-C06C-4E25-A5A2-6CEA8427C551}"/>
          </ac:spMkLst>
        </pc:spChg>
        <pc:spChg chg="add del mod replST">
          <ac:chgData name="Martin Locock" userId="e15b0232-237d-4436-a587-677fdd88485c" providerId="ADAL" clId="{373BDD86-2439-4CBF-923C-2C8EC03CB6D6}" dt="2024-01-04T13:40:45.050" v="14173"/>
          <ac:spMkLst>
            <pc:docMk/>
            <pc:sldMk cId="25671271" sldId="274"/>
            <ac:spMk id="597" creationId="{576837C2-0EC0-4952-88C3-B1B62AE15EAA}"/>
          </ac:spMkLst>
        </pc:spChg>
        <pc:spChg chg="add del mod replST">
          <ac:chgData name="Martin Locock" userId="e15b0232-237d-4436-a587-677fdd88485c" providerId="ADAL" clId="{373BDD86-2439-4CBF-923C-2C8EC03CB6D6}" dt="2024-01-04T13:40:45.051" v="14174"/>
          <ac:spMkLst>
            <pc:docMk/>
            <pc:sldMk cId="25671271" sldId="274"/>
            <ac:spMk id="598" creationId="{C8E3FD42-234A-4F06-A7D6-FF23AB177FD4}"/>
          </ac:spMkLst>
        </pc:spChg>
        <pc:spChg chg="add del mod replST">
          <ac:chgData name="Martin Locock" userId="e15b0232-237d-4436-a587-677fdd88485c" providerId="ADAL" clId="{373BDD86-2439-4CBF-923C-2C8EC03CB6D6}" dt="2024-01-04T13:40:45.052" v="14175"/>
          <ac:spMkLst>
            <pc:docMk/>
            <pc:sldMk cId="25671271" sldId="274"/>
            <ac:spMk id="599" creationId="{17966929-62DA-4461-BA6E-8792C13A6412}"/>
          </ac:spMkLst>
        </pc:spChg>
        <pc:spChg chg="add del mod replST">
          <ac:chgData name="Martin Locock" userId="e15b0232-237d-4436-a587-677fdd88485c" providerId="ADAL" clId="{373BDD86-2439-4CBF-923C-2C8EC03CB6D6}" dt="2024-01-04T13:40:45.053" v="14176"/>
          <ac:spMkLst>
            <pc:docMk/>
            <pc:sldMk cId="25671271" sldId="274"/>
            <ac:spMk id="600" creationId="{6D3EE656-C202-484F-9AFB-E6ABA49EBFD5}"/>
          </ac:spMkLst>
        </pc:spChg>
        <pc:spChg chg="add del mod replST">
          <ac:chgData name="Martin Locock" userId="e15b0232-237d-4436-a587-677fdd88485c" providerId="ADAL" clId="{373BDD86-2439-4CBF-923C-2C8EC03CB6D6}" dt="2024-01-04T13:40:45.054" v="14177"/>
          <ac:spMkLst>
            <pc:docMk/>
            <pc:sldMk cId="25671271" sldId="274"/>
            <ac:spMk id="601" creationId="{686D7B8F-CCB3-47AD-9EA6-F31C9AF9CD43}"/>
          </ac:spMkLst>
        </pc:spChg>
        <pc:spChg chg="add del mod replST">
          <ac:chgData name="Martin Locock" userId="e15b0232-237d-4436-a587-677fdd88485c" providerId="ADAL" clId="{373BDD86-2439-4CBF-923C-2C8EC03CB6D6}" dt="2024-01-04T13:40:45.055" v="14178"/>
          <ac:spMkLst>
            <pc:docMk/>
            <pc:sldMk cId="25671271" sldId="274"/>
            <ac:spMk id="602" creationId="{229F8CC8-DFDB-4521-B0B9-6957C861AE6C}"/>
          </ac:spMkLst>
        </pc:spChg>
        <pc:spChg chg="add del mod replST">
          <ac:chgData name="Martin Locock" userId="e15b0232-237d-4436-a587-677fdd88485c" providerId="ADAL" clId="{373BDD86-2439-4CBF-923C-2C8EC03CB6D6}" dt="2024-01-04T13:40:45.056" v="14179"/>
          <ac:spMkLst>
            <pc:docMk/>
            <pc:sldMk cId="25671271" sldId="274"/>
            <ac:spMk id="603" creationId="{C6A4E99E-3BB4-4427-94E1-EA6DB4508F61}"/>
          </ac:spMkLst>
        </pc:spChg>
        <pc:spChg chg="add del mod replST">
          <ac:chgData name="Martin Locock" userId="e15b0232-237d-4436-a587-677fdd88485c" providerId="ADAL" clId="{373BDD86-2439-4CBF-923C-2C8EC03CB6D6}" dt="2024-01-04T13:40:45.057" v="14180"/>
          <ac:spMkLst>
            <pc:docMk/>
            <pc:sldMk cId="25671271" sldId="274"/>
            <ac:spMk id="604" creationId="{6EE291B6-0DFB-4915-ACC3-BCA263D266A4}"/>
          </ac:spMkLst>
        </pc:spChg>
        <pc:spChg chg="add del mod replST">
          <ac:chgData name="Martin Locock" userId="e15b0232-237d-4436-a587-677fdd88485c" providerId="ADAL" clId="{373BDD86-2439-4CBF-923C-2C8EC03CB6D6}" dt="2024-01-04T13:40:45.058" v="14181"/>
          <ac:spMkLst>
            <pc:docMk/>
            <pc:sldMk cId="25671271" sldId="274"/>
            <ac:spMk id="605" creationId="{4D5E3ABD-474B-4BB3-9B36-12A4AE02FF22}"/>
          </ac:spMkLst>
        </pc:spChg>
        <pc:spChg chg="add del mod replST">
          <ac:chgData name="Martin Locock" userId="e15b0232-237d-4436-a587-677fdd88485c" providerId="ADAL" clId="{373BDD86-2439-4CBF-923C-2C8EC03CB6D6}" dt="2024-01-04T13:40:45.059" v="14182"/>
          <ac:spMkLst>
            <pc:docMk/>
            <pc:sldMk cId="25671271" sldId="274"/>
            <ac:spMk id="606" creationId="{11FEA1DA-88D1-4D9E-8157-71AFF72547BB}"/>
          </ac:spMkLst>
        </pc:spChg>
        <pc:spChg chg="add del mod replST">
          <ac:chgData name="Martin Locock" userId="e15b0232-237d-4436-a587-677fdd88485c" providerId="ADAL" clId="{373BDD86-2439-4CBF-923C-2C8EC03CB6D6}" dt="2024-01-04T13:40:45.060" v="14183"/>
          <ac:spMkLst>
            <pc:docMk/>
            <pc:sldMk cId="25671271" sldId="274"/>
            <ac:spMk id="607" creationId="{AA626508-DB7A-40F2-8A06-3D1D983343A0}"/>
          </ac:spMkLst>
        </pc:spChg>
        <pc:spChg chg="add del mod replST">
          <ac:chgData name="Martin Locock" userId="e15b0232-237d-4436-a587-677fdd88485c" providerId="ADAL" clId="{373BDD86-2439-4CBF-923C-2C8EC03CB6D6}" dt="2024-01-04T13:40:45.060" v="14184"/>
          <ac:spMkLst>
            <pc:docMk/>
            <pc:sldMk cId="25671271" sldId="274"/>
            <ac:spMk id="608" creationId="{81E2A2F0-3D75-49BA-B2A7-029313B29788}"/>
          </ac:spMkLst>
        </pc:spChg>
        <pc:spChg chg="add del mod replST">
          <ac:chgData name="Martin Locock" userId="e15b0232-237d-4436-a587-677fdd88485c" providerId="ADAL" clId="{373BDD86-2439-4CBF-923C-2C8EC03CB6D6}" dt="2024-01-04T13:40:45.061" v="14185"/>
          <ac:spMkLst>
            <pc:docMk/>
            <pc:sldMk cId="25671271" sldId="274"/>
            <ac:spMk id="609" creationId="{6667C539-F134-4EE7-A6A2-DF566EC7CB63}"/>
          </ac:spMkLst>
        </pc:spChg>
        <pc:spChg chg="add del mod replST">
          <ac:chgData name="Martin Locock" userId="e15b0232-237d-4436-a587-677fdd88485c" providerId="ADAL" clId="{373BDD86-2439-4CBF-923C-2C8EC03CB6D6}" dt="2024-01-04T13:40:45.062" v="14186"/>
          <ac:spMkLst>
            <pc:docMk/>
            <pc:sldMk cId="25671271" sldId="274"/>
            <ac:spMk id="610" creationId="{D52CA56A-2F2D-4737-9A7E-0AD4641B6CED}"/>
          </ac:spMkLst>
        </pc:spChg>
        <pc:spChg chg="add del mod replST">
          <ac:chgData name="Martin Locock" userId="e15b0232-237d-4436-a587-677fdd88485c" providerId="ADAL" clId="{373BDD86-2439-4CBF-923C-2C8EC03CB6D6}" dt="2024-01-04T13:40:45.063" v="14187"/>
          <ac:spMkLst>
            <pc:docMk/>
            <pc:sldMk cId="25671271" sldId="274"/>
            <ac:spMk id="611" creationId="{78F79233-6992-4453-9454-0E4BAC0F4CC8}"/>
          </ac:spMkLst>
        </pc:spChg>
        <pc:spChg chg="add del mod replST">
          <ac:chgData name="Martin Locock" userId="e15b0232-237d-4436-a587-677fdd88485c" providerId="ADAL" clId="{373BDD86-2439-4CBF-923C-2C8EC03CB6D6}" dt="2024-01-04T13:40:45.064" v="14188"/>
          <ac:spMkLst>
            <pc:docMk/>
            <pc:sldMk cId="25671271" sldId="274"/>
            <ac:spMk id="612" creationId="{52930EB7-262A-4B67-AC6B-BA12FE9CE9C5}"/>
          </ac:spMkLst>
        </pc:spChg>
        <pc:spChg chg="add del mod replST">
          <ac:chgData name="Martin Locock" userId="e15b0232-237d-4436-a587-677fdd88485c" providerId="ADAL" clId="{373BDD86-2439-4CBF-923C-2C8EC03CB6D6}" dt="2024-01-04T13:40:45.065" v="14189"/>
          <ac:spMkLst>
            <pc:docMk/>
            <pc:sldMk cId="25671271" sldId="274"/>
            <ac:spMk id="613" creationId="{78D470C2-2884-48D3-B5F0-9D99C2EEED5B}"/>
          </ac:spMkLst>
        </pc:spChg>
        <pc:spChg chg="add del mod replST">
          <ac:chgData name="Martin Locock" userId="e15b0232-237d-4436-a587-677fdd88485c" providerId="ADAL" clId="{373BDD86-2439-4CBF-923C-2C8EC03CB6D6}" dt="2024-01-04T13:40:45.066" v="14190"/>
          <ac:spMkLst>
            <pc:docMk/>
            <pc:sldMk cId="25671271" sldId="274"/>
            <ac:spMk id="614" creationId="{A1EE6832-3C4F-4A97-98DC-68BE2DDB50D4}"/>
          </ac:spMkLst>
        </pc:spChg>
        <pc:spChg chg="add del mod replST">
          <ac:chgData name="Martin Locock" userId="e15b0232-237d-4436-a587-677fdd88485c" providerId="ADAL" clId="{373BDD86-2439-4CBF-923C-2C8EC03CB6D6}" dt="2024-01-04T13:40:45.067" v="14191"/>
          <ac:spMkLst>
            <pc:docMk/>
            <pc:sldMk cId="25671271" sldId="274"/>
            <ac:spMk id="615" creationId="{6CC5646D-A8FF-491E-94A3-E25C9C33C524}"/>
          </ac:spMkLst>
        </pc:spChg>
        <pc:spChg chg="add del mod replST">
          <ac:chgData name="Martin Locock" userId="e15b0232-237d-4436-a587-677fdd88485c" providerId="ADAL" clId="{373BDD86-2439-4CBF-923C-2C8EC03CB6D6}" dt="2024-01-04T13:40:45.068" v="14192"/>
          <ac:spMkLst>
            <pc:docMk/>
            <pc:sldMk cId="25671271" sldId="274"/>
            <ac:spMk id="616" creationId="{5DBA45BC-0073-4593-9287-67B0781A4CE5}"/>
          </ac:spMkLst>
        </pc:spChg>
        <pc:spChg chg="add del mod replST">
          <ac:chgData name="Martin Locock" userId="e15b0232-237d-4436-a587-677fdd88485c" providerId="ADAL" clId="{373BDD86-2439-4CBF-923C-2C8EC03CB6D6}" dt="2024-01-04T13:40:45.069" v="14193"/>
          <ac:spMkLst>
            <pc:docMk/>
            <pc:sldMk cId="25671271" sldId="274"/>
            <ac:spMk id="617" creationId="{01506B81-0B23-4FAA-9560-B120AC3B31C9}"/>
          </ac:spMkLst>
        </pc:spChg>
        <pc:spChg chg="add del mod replST">
          <ac:chgData name="Martin Locock" userId="e15b0232-237d-4436-a587-677fdd88485c" providerId="ADAL" clId="{373BDD86-2439-4CBF-923C-2C8EC03CB6D6}" dt="2024-01-04T13:40:45.070" v="14194"/>
          <ac:spMkLst>
            <pc:docMk/>
            <pc:sldMk cId="25671271" sldId="274"/>
            <ac:spMk id="618" creationId="{DA7D7950-4FD5-4B61-85CF-497F8F571C6F}"/>
          </ac:spMkLst>
        </pc:spChg>
        <pc:spChg chg="add del mod replST">
          <ac:chgData name="Martin Locock" userId="e15b0232-237d-4436-a587-677fdd88485c" providerId="ADAL" clId="{373BDD86-2439-4CBF-923C-2C8EC03CB6D6}" dt="2024-01-04T13:40:45.071" v="14195"/>
          <ac:spMkLst>
            <pc:docMk/>
            <pc:sldMk cId="25671271" sldId="274"/>
            <ac:spMk id="619" creationId="{4B868725-588C-49FA-A119-5F4596A9542E}"/>
          </ac:spMkLst>
        </pc:spChg>
        <pc:spChg chg="add del mod replST">
          <ac:chgData name="Martin Locock" userId="e15b0232-237d-4436-a587-677fdd88485c" providerId="ADAL" clId="{373BDD86-2439-4CBF-923C-2C8EC03CB6D6}" dt="2024-01-04T13:40:45.072" v="14196"/>
          <ac:spMkLst>
            <pc:docMk/>
            <pc:sldMk cId="25671271" sldId="274"/>
            <ac:spMk id="620" creationId="{B9CFEA0C-A333-4CC8-BECC-19D706FC3804}"/>
          </ac:spMkLst>
        </pc:spChg>
        <pc:spChg chg="add del mod replST">
          <ac:chgData name="Martin Locock" userId="e15b0232-237d-4436-a587-677fdd88485c" providerId="ADAL" clId="{373BDD86-2439-4CBF-923C-2C8EC03CB6D6}" dt="2024-01-04T13:40:45.072" v="14197"/>
          <ac:spMkLst>
            <pc:docMk/>
            <pc:sldMk cId="25671271" sldId="274"/>
            <ac:spMk id="621" creationId="{EC93C726-30F7-4C21-BED4-1D2691DCABD0}"/>
          </ac:spMkLst>
        </pc:spChg>
        <pc:spChg chg="add del mod replST">
          <ac:chgData name="Martin Locock" userId="e15b0232-237d-4436-a587-677fdd88485c" providerId="ADAL" clId="{373BDD86-2439-4CBF-923C-2C8EC03CB6D6}" dt="2024-01-04T13:40:45.073" v="14198"/>
          <ac:spMkLst>
            <pc:docMk/>
            <pc:sldMk cId="25671271" sldId="274"/>
            <ac:spMk id="622" creationId="{EF8D5EB0-FA5A-4F87-B2BD-F18B51331C96}"/>
          </ac:spMkLst>
        </pc:spChg>
        <pc:spChg chg="add del mod replST">
          <ac:chgData name="Martin Locock" userId="e15b0232-237d-4436-a587-677fdd88485c" providerId="ADAL" clId="{373BDD86-2439-4CBF-923C-2C8EC03CB6D6}" dt="2024-01-04T13:40:45.074" v="14199"/>
          <ac:spMkLst>
            <pc:docMk/>
            <pc:sldMk cId="25671271" sldId="274"/>
            <ac:spMk id="623" creationId="{00D6F914-2298-4445-B6AA-D7D3906BF225}"/>
          </ac:spMkLst>
        </pc:spChg>
        <pc:spChg chg="add del mod replST">
          <ac:chgData name="Martin Locock" userId="e15b0232-237d-4436-a587-677fdd88485c" providerId="ADAL" clId="{373BDD86-2439-4CBF-923C-2C8EC03CB6D6}" dt="2024-01-04T13:40:45.075" v="14200"/>
          <ac:spMkLst>
            <pc:docMk/>
            <pc:sldMk cId="25671271" sldId="274"/>
            <ac:spMk id="624" creationId="{67BE8784-82BC-491C-957A-DE681660CAD9}"/>
          </ac:spMkLst>
        </pc:spChg>
        <pc:spChg chg="add del mod replST">
          <ac:chgData name="Martin Locock" userId="e15b0232-237d-4436-a587-677fdd88485c" providerId="ADAL" clId="{373BDD86-2439-4CBF-923C-2C8EC03CB6D6}" dt="2024-01-04T13:40:45.076" v="14201"/>
          <ac:spMkLst>
            <pc:docMk/>
            <pc:sldMk cId="25671271" sldId="274"/>
            <ac:spMk id="625" creationId="{545E9719-C149-4D2A-BD24-A30FD91C211E}"/>
          </ac:spMkLst>
        </pc:spChg>
        <pc:spChg chg="add del mod replST">
          <ac:chgData name="Martin Locock" userId="e15b0232-237d-4436-a587-677fdd88485c" providerId="ADAL" clId="{373BDD86-2439-4CBF-923C-2C8EC03CB6D6}" dt="2024-01-04T13:40:45.077" v="14202"/>
          <ac:spMkLst>
            <pc:docMk/>
            <pc:sldMk cId="25671271" sldId="274"/>
            <ac:spMk id="626" creationId="{AD6CF3CF-ED07-42E5-BE9F-A574F7B19787}"/>
          </ac:spMkLst>
        </pc:spChg>
        <pc:spChg chg="add del mod replST">
          <ac:chgData name="Martin Locock" userId="e15b0232-237d-4436-a587-677fdd88485c" providerId="ADAL" clId="{373BDD86-2439-4CBF-923C-2C8EC03CB6D6}" dt="2024-01-04T13:40:45.077" v="14203"/>
          <ac:spMkLst>
            <pc:docMk/>
            <pc:sldMk cId="25671271" sldId="274"/>
            <ac:spMk id="627" creationId="{171E0D74-51CA-4546-9462-CF3EC5CDB4C2}"/>
          </ac:spMkLst>
        </pc:spChg>
        <pc:spChg chg="add del mod replST">
          <ac:chgData name="Martin Locock" userId="e15b0232-237d-4436-a587-677fdd88485c" providerId="ADAL" clId="{373BDD86-2439-4CBF-923C-2C8EC03CB6D6}" dt="2024-01-04T13:40:45.078" v="14204"/>
          <ac:spMkLst>
            <pc:docMk/>
            <pc:sldMk cId="25671271" sldId="274"/>
            <ac:spMk id="628" creationId="{2852415B-11C7-4EAA-8727-040A0984293A}"/>
          </ac:spMkLst>
        </pc:spChg>
        <pc:spChg chg="add del mod replST">
          <ac:chgData name="Martin Locock" userId="e15b0232-237d-4436-a587-677fdd88485c" providerId="ADAL" clId="{373BDD86-2439-4CBF-923C-2C8EC03CB6D6}" dt="2024-01-04T13:40:45.079" v="14205"/>
          <ac:spMkLst>
            <pc:docMk/>
            <pc:sldMk cId="25671271" sldId="274"/>
            <ac:spMk id="629" creationId="{25685420-5F85-486F-89CC-A2C12214882C}"/>
          </ac:spMkLst>
        </pc:spChg>
        <pc:spChg chg="add del mod replST">
          <ac:chgData name="Martin Locock" userId="e15b0232-237d-4436-a587-677fdd88485c" providerId="ADAL" clId="{373BDD86-2439-4CBF-923C-2C8EC03CB6D6}" dt="2024-01-04T13:40:45.080" v="14206"/>
          <ac:spMkLst>
            <pc:docMk/>
            <pc:sldMk cId="25671271" sldId="274"/>
            <ac:spMk id="630" creationId="{93161979-E54A-4E0D-830E-13D5AE058148}"/>
          </ac:spMkLst>
        </pc:spChg>
        <pc:spChg chg="add del mod replST">
          <ac:chgData name="Martin Locock" userId="e15b0232-237d-4436-a587-677fdd88485c" providerId="ADAL" clId="{373BDD86-2439-4CBF-923C-2C8EC03CB6D6}" dt="2024-01-04T13:40:45.081" v="14207"/>
          <ac:spMkLst>
            <pc:docMk/>
            <pc:sldMk cId="25671271" sldId="274"/>
            <ac:spMk id="631" creationId="{56EBCFDC-9421-4026-B44F-97FC318B55A4}"/>
          </ac:spMkLst>
        </pc:spChg>
        <pc:spChg chg="add del mod replST">
          <ac:chgData name="Martin Locock" userId="e15b0232-237d-4436-a587-677fdd88485c" providerId="ADAL" clId="{373BDD86-2439-4CBF-923C-2C8EC03CB6D6}" dt="2024-01-04T13:40:45.082" v="14208"/>
          <ac:spMkLst>
            <pc:docMk/>
            <pc:sldMk cId="25671271" sldId="274"/>
            <ac:spMk id="632" creationId="{CF43F0D5-D86F-4531-99A9-786C9DEEC491}"/>
          </ac:spMkLst>
        </pc:spChg>
        <pc:spChg chg="add del mod replST">
          <ac:chgData name="Martin Locock" userId="e15b0232-237d-4436-a587-677fdd88485c" providerId="ADAL" clId="{373BDD86-2439-4CBF-923C-2C8EC03CB6D6}" dt="2024-01-04T13:40:45.083" v="14209"/>
          <ac:spMkLst>
            <pc:docMk/>
            <pc:sldMk cId="25671271" sldId="274"/>
            <ac:spMk id="633" creationId="{6547754D-AADB-4F10-AD06-A9714EE0F638}"/>
          </ac:spMkLst>
        </pc:spChg>
        <pc:spChg chg="add del mod replST">
          <ac:chgData name="Martin Locock" userId="e15b0232-237d-4436-a587-677fdd88485c" providerId="ADAL" clId="{373BDD86-2439-4CBF-923C-2C8EC03CB6D6}" dt="2024-01-04T13:40:45.084" v="14210"/>
          <ac:spMkLst>
            <pc:docMk/>
            <pc:sldMk cId="25671271" sldId="274"/>
            <ac:spMk id="634" creationId="{5AF160E5-6271-494D-A2ED-2E0F45320CBD}"/>
          </ac:spMkLst>
        </pc:spChg>
        <pc:spChg chg="add del mod replST">
          <ac:chgData name="Martin Locock" userId="e15b0232-237d-4436-a587-677fdd88485c" providerId="ADAL" clId="{373BDD86-2439-4CBF-923C-2C8EC03CB6D6}" dt="2024-01-04T13:40:45.085" v="14211"/>
          <ac:spMkLst>
            <pc:docMk/>
            <pc:sldMk cId="25671271" sldId="274"/>
            <ac:spMk id="635" creationId="{B72071ED-7EF5-4ED6-9CEB-24CEAED20518}"/>
          </ac:spMkLst>
        </pc:spChg>
        <pc:spChg chg="add del mod replST">
          <ac:chgData name="Martin Locock" userId="e15b0232-237d-4436-a587-677fdd88485c" providerId="ADAL" clId="{373BDD86-2439-4CBF-923C-2C8EC03CB6D6}" dt="2024-01-04T13:40:45.087" v="14212"/>
          <ac:spMkLst>
            <pc:docMk/>
            <pc:sldMk cId="25671271" sldId="274"/>
            <ac:spMk id="636" creationId="{A31609CF-0E04-44AB-8D09-BE7E950CE741}"/>
          </ac:spMkLst>
        </pc:spChg>
        <pc:spChg chg="add del mod replST">
          <ac:chgData name="Martin Locock" userId="e15b0232-237d-4436-a587-677fdd88485c" providerId="ADAL" clId="{373BDD86-2439-4CBF-923C-2C8EC03CB6D6}" dt="2024-01-04T13:40:45.087" v="14213"/>
          <ac:spMkLst>
            <pc:docMk/>
            <pc:sldMk cId="25671271" sldId="274"/>
            <ac:spMk id="637" creationId="{47F84D67-43BD-43B3-944C-BE91DEC9891A}"/>
          </ac:spMkLst>
        </pc:spChg>
        <pc:spChg chg="add del mod replST">
          <ac:chgData name="Martin Locock" userId="e15b0232-237d-4436-a587-677fdd88485c" providerId="ADAL" clId="{373BDD86-2439-4CBF-923C-2C8EC03CB6D6}" dt="2024-01-04T13:40:45.088" v="14214"/>
          <ac:spMkLst>
            <pc:docMk/>
            <pc:sldMk cId="25671271" sldId="274"/>
            <ac:spMk id="638" creationId="{5FF55022-6143-4962-8E48-4ADBE595CDEC}"/>
          </ac:spMkLst>
        </pc:spChg>
        <pc:spChg chg="add del mod replST">
          <ac:chgData name="Martin Locock" userId="e15b0232-237d-4436-a587-677fdd88485c" providerId="ADAL" clId="{373BDD86-2439-4CBF-923C-2C8EC03CB6D6}" dt="2024-01-04T13:40:45.089" v="14215"/>
          <ac:spMkLst>
            <pc:docMk/>
            <pc:sldMk cId="25671271" sldId="274"/>
            <ac:spMk id="639" creationId="{ABA9AFA8-D963-4AAE-9976-30C04245174C}"/>
          </ac:spMkLst>
        </pc:spChg>
        <pc:spChg chg="add del mod replST">
          <ac:chgData name="Martin Locock" userId="e15b0232-237d-4436-a587-677fdd88485c" providerId="ADAL" clId="{373BDD86-2439-4CBF-923C-2C8EC03CB6D6}" dt="2024-01-04T13:40:45.090" v="14216"/>
          <ac:spMkLst>
            <pc:docMk/>
            <pc:sldMk cId="25671271" sldId="274"/>
            <ac:spMk id="640" creationId="{54F7ECE2-57E3-40F3-9854-7564F9C7B091}"/>
          </ac:spMkLst>
        </pc:spChg>
        <pc:spChg chg="add del mod replST">
          <ac:chgData name="Martin Locock" userId="e15b0232-237d-4436-a587-677fdd88485c" providerId="ADAL" clId="{373BDD86-2439-4CBF-923C-2C8EC03CB6D6}" dt="2024-01-04T13:40:45.091" v="14217"/>
          <ac:spMkLst>
            <pc:docMk/>
            <pc:sldMk cId="25671271" sldId="274"/>
            <ac:spMk id="641" creationId="{B8EEAABF-F233-4477-8C1F-EC4C4C9AB234}"/>
          </ac:spMkLst>
        </pc:spChg>
        <pc:spChg chg="add del mod replST">
          <ac:chgData name="Martin Locock" userId="e15b0232-237d-4436-a587-677fdd88485c" providerId="ADAL" clId="{373BDD86-2439-4CBF-923C-2C8EC03CB6D6}" dt="2024-01-04T13:40:45.092" v="14218"/>
          <ac:spMkLst>
            <pc:docMk/>
            <pc:sldMk cId="25671271" sldId="274"/>
            <ac:spMk id="642" creationId="{9A423504-0778-4CA2-953B-FC1A305BB3B3}"/>
          </ac:spMkLst>
        </pc:spChg>
        <pc:spChg chg="add del mod replST">
          <ac:chgData name="Martin Locock" userId="e15b0232-237d-4436-a587-677fdd88485c" providerId="ADAL" clId="{373BDD86-2439-4CBF-923C-2C8EC03CB6D6}" dt="2024-01-04T13:40:45.092" v="14219"/>
          <ac:spMkLst>
            <pc:docMk/>
            <pc:sldMk cId="25671271" sldId="274"/>
            <ac:spMk id="643" creationId="{80A92D54-7E5D-4966-96DD-BF2E9ECF0ABD}"/>
          </ac:spMkLst>
        </pc:spChg>
        <pc:spChg chg="add del mod replST">
          <ac:chgData name="Martin Locock" userId="e15b0232-237d-4436-a587-677fdd88485c" providerId="ADAL" clId="{373BDD86-2439-4CBF-923C-2C8EC03CB6D6}" dt="2024-01-04T13:40:45.093" v="14220"/>
          <ac:spMkLst>
            <pc:docMk/>
            <pc:sldMk cId="25671271" sldId="274"/>
            <ac:spMk id="644" creationId="{3EEDAB93-473A-4479-BD85-CE3538DF8227}"/>
          </ac:spMkLst>
        </pc:spChg>
        <pc:spChg chg="add del mod replST">
          <ac:chgData name="Martin Locock" userId="e15b0232-237d-4436-a587-677fdd88485c" providerId="ADAL" clId="{373BDD86-2439-4CBF-923C-2C8EC03CB6D6}" dt="2024-01-04T13:40:45.094" v="14221"/>
          <ac:spMkLst>
            <pc:docMk/>
            <pc:sldMk cId="25671271" sldId="274"/>
            <ac:spMk id="645" creationId="{551A2DD6-BC6D-4C2E-BAEB-683FAE4F68A2}"/>
          </ac:spMkLst>
        </pc:spChg>
        <pc:spChg chg="add del mod replST">
          <ac:chgData name="Martin Locock" userId="e15b0232-237d-4436-a587-677fdd88485c" providerId="ADAL" clId="{373BDD86-2439-4CBF-923C-2C8EC03CB6D6}" dt="2024-01-04T13:40:45.095" v="14222"/>
          <ac:spMkLst>
            <pc:docMk/>
            <pc:sldMk cId="25671271" sldId="274"/>
            <ac:spMk id="646" creationId="{273C2E52-CB59-4EF0-B35B-890992A6261D}"/>
          </ac:spMkLst>
        </pc:spChg>
        <pc:spChg chg="add del mod replST">
          <ac:chgData name="Martin Locock" userId="e15b0232-237d-4436-a587-677fdd88485c" providerId="ADAL" clId="{373BDD86-2439-4CBF-923C-2C8EC03CB6D6}" dt="2024-01-04T13:40:45.096" v="14223"/>
          <ac:spMkLst>
            <pc:docMk/>
            <pc:sldMk cId="25671271" sldId="274"/>
            <ac:spMk id="647" creationId="{B19B4E1D-4868-4205-8884-93D36181484D}"/>
          </ac:spMkLst>
        </pc:spChg>
        <pc:spChg chg="add del mod replST">
          <ac:chgData name="Martin Locock" userId="e15b0232-237d-4436-a587-677fdd88485c" providerId="ADAL" clId="{373BDD86-2439-4CBF-923C-2C8EC03CB6D6}" dt="2024-01-04T13:40:45.096" v="14224"/>
          <ac:spMkLst>
            <pc:docMk/>
            <pc:sldMk cId="25671271" sldId="274"/>
            <ac:spMk id="648" creationId="{E7712E67-53F5-4E33-87F7-A39D23B77C0A}"/>
          </ac:spMkLst>
        </pc:spChg>
        <pc:spChg chg="add del mod replST">
          <ac:chgData name="Martin Locock" userId="e15b0232-237d-4436-a587-677fdd88485c" providerId="ADAL" clId="{373BDD86-2439-4CBF-923C-2C8EC03CB6D6}" dt="2024-01-04T13:40:45.097" v="14225"/>
          <ac:spMkLst>
            <pc:docMk/>
            <pc:sldMk cId="25671271" sldId="274"/>
            <ac:spMk id="649" creationId="{319F2E6A-37D8-481C-AF47-9D2E7CCD90B5}"/>
          </ac:spMkLst>
        </pc:spChg>
        <pc:spChg chg="add del mod replST">
          <ac:chgData name="Martin Locock" userId="e15b0232-237d-4436-a587-677fdd88485c" providerId="ADAL" clId="{373BDD86-2439-4CBF-923C-2C8EC03CB6D6}" dt="2024-01-04T13:40:45.098" v="14226"/>
          <ac:spMkLst>
            <pc:docMk/>
            <pc:sldMk cId="25671271" sldId="274"/>
            <ac:spMk id="650" creationId="{2B33790F-F35B-4DC6-A18A-3060C4DC3E2D}"/>
          </ac:spMkLst>
        </pc:spChg>
        <pc:spChg chg="add del mod replST">
          <ac:chgData name="Martin Locock" userId="e15b0232-237d-4436-a587-677fdd88485c" providerId="ADAL" clId="{373BDD86-2439-4CBF-923C-2C8EC03CB6D6}" dt="2024-01-04T13:40:45.099" v="14227"/>
          <ac:spMkLst>
            <pc:docMk/>
            <pc:sldMk cId="25671271" sldId="274"/>
            <ac:spMk id="651" creationId="{5241D5F0-6050-45B9-B56E-22A34AC901C9}"/>
          </ac:spMkLst>
        </pc:spChg>
        <pc:spChg chg="add del mod replST">
          <ac:chgData name="Martin Locock" userId="e15b0232-237d-4436-a587-677fdd88485c" providerId="ADAL" clId="{373BDD86-2439-4CBF-923C-2C8EC03CB6D6}" dt="2024-01-04T13:40:45.100" v="14228"/>
          <ac:spMkLst>
            <pc:docMk/>
            <pc:sldMk cId="25671271" sldId="274"/>
            <ac:spMk id="652" creationId="{E6417FB3-526D-45E3-B49D-81FB3F9980E0}"/>
          </ac:spMkLst>
        </pc:spChg>
        <pc:spChg chg="add del mod replST">
          <ac:chgData name="Martin Locock" userId="e15b0232-237d-4436-a587-677fdd88485c" providerId="ADAL" clId="{373BDD86-2439-4CBF-923C-2C8EC03CB6D6}" dt="2024-01-04T13:40:45.101" v="14229"/>
          <ac:spMkLst>
            <pc:docMk/>
            <pc:sldMk cId="25671271" sldId="274"/>
            <ac:spMk id="653" creationId="{F1E8C388-D909-4190-8558-8E896554EE3E}"/>
          </ac:spMkLst>
        </pc:spChg>
        <pc:spChg chg="add del mod replST">
          <ac:chgData name="Martin Locock" userId="e15b0232-237d-4436-a587-677fdd88485c" providerId="ADAL" clId="{373BDD86-2439-4CBF-923C-2C8EC03CB6D6}" dt="2024-01-04T13:40:45.102" v="14230"/>
          <ac:spMkLst>
            <pc:docMk/>
            <pc:sldMk cId="25671271" sldId="274"/>
            <ac:spMk id="654" creationId="{C5C67893-D3C9-4D15-B8E7-8411DF7545C3}"/>
          </ac:spMkLst>
        </pc:spChg>
        <pc:spChg chg="add del mod replST">
          <ac:chgData name="Martin Locock" userId="e15b0232-237d-4436-a587-677fdd88485c" providerId="ADAL" clId="{373BDD86-2439-4CBF-923C-2C8EC03CB6D6}" dt="2024-01-04T13:40:45.103" v="14231"/>
          <ac:spMkLst>
            <pc:docMk/>
            <pc:sldMk cId="25671271" sldId="274"/>
            <ac:spMk id="655" creationId="{6278E925-221C-451C-8C9F-9D674F2ED0CE}"/>
          </ac:spMkLst>
        </pc:spChg>
        <pc:spChg chg="add del mod replST">
          <ac:chgData name="Martin Locock" userId="e15b0232-237d-4436-a587-677fdd88485c" providerId="ADAL" clId="{373BDD86-2439-4CBF-923C-2C8EC03CB6D6}" dt="2024-01-04T13:40:45.103" v="14232"/>
          <ac:spMkLst>
            <pc:docMk/>
            <pc:sldMk cId="25671271" sldId="274"/>
            <ac:spMk id="656" creationId="{8FF70A57-DB37-44B5-AD04-E7E50F95BC88}"/>
          </ac:spMkLst>
        </pc:spChg>
        <pc:spChg chg="add del mod replST">
          <ac:chgData name="Martin Locock" userId="e15b0232-237d-4436-a587-677fdd88485c" providerId="ADAL" clId="{373BDD86-2439-4CBF-923C-2C8EC03CB6D6}" dt="2024-01-04T13:40:45.104" v="14233"/>
          <ac:spMkLst>
            <pc:docMk/>
            <pc:sldMk cId="25671271" sldId="274"/>
            <ac:spMk id="657" creationId="{9071D6AD-62CA-46AE-9BD0-DAD3F7B1F6D4}"/>
          </ac:spMkLst>
        </pc:spChg>
        <pc:spChg chg="add del mod replST">
          <ac:chgData name="Martin Locock" userId="e15b0232-237d-4436-a587-677fdd88485c" providerId="ADAL" clId="{373BDD86-2439-4CBF-923C-2C8EC03CB6D6}" dt="2024-01-04T13:40:45.105" v="14234"/>
          <ac:spMkLst>
            <pc:docMk/>
            <pc:sldMk cId="25671271" sldId="274"/>
            <ac:spMk id="658" creationId="{1B06C105-295E-4ABF-9E82-D17714FA16DD}"/>
          </ac:spMkLst>
        </pc:spChg>
        <pc:spChg chg="add del mod replST">
          <ac:chgData name="Martin Locock" userId="e15b0232-237d-4436-a587-677fdd88485c" providerId="ADAL" clId="{373BDD86-2439-4CBF-923C-2C8EC03CB6D6}" dt="2024-01-04T13:40:45.106" v="14235"/>
          <ac:spMkLst>
            <pc:docMk/>
            <pc:sldMk cId="25671271" sldId="274"/>
            <ac:spMk id="659" creationId="{092FA65E-AB8F-45EA-9A30-6195789CE8F7}"/>
          </ac:spMkLst>
        </pc:spChg>
        <pc:spChg chg="add del mod replST">
          <ac:chgData name="Martin Locock" userId="e15b0232-237d-4436-a587-677fdd88485c" providerId="ADAL" clId="{373BDD86-2439-4CBF-923C-2C8EC03CB6D6}" dt="2024-01-04T13:40:45.106" v="14236"/>
          <ac:spMkLst>
            <pc:docMk/>
            <pc:sldMk cId="25671271" sldId="274"/>
            <ac:spMk id="660" creationId="{340113A2-053A-4BE3-B5EB-22BA391997E8}"/>
          </ac:spMkLst>
        </pc:spChg>
        <pc:spChg chg="add del mod replST">
          <ac:chgData name="Martin Locock" userId="e15b0232-237d-4436-a587-677fdd88485c" providerId="ADAL" clId="{373BDD86-2439-4CBF-923C-2C8EC03CB6D6}" dt="2024-01-04T13:40:45.107" v="14237"/>
          <ac:spMkLst>
            <pc:docMk/>
            <pc:sldMk cId="25671271" sldId="274"/>
            <ac:spMk id="661" creationId="{C6840F8A-9DC4-41F4-B261-8C02877C9A27}"/>
          </ac:spMkLst>
        </pc:spChg>
        <pc:spChg chg="add del mod replST">
          <ac:chgData name="Martin Locock" userId="e15b0232-237d-4436-a587-677fdd88485c" providerId="ADAL" clId="{373BDD86-2439-4CBF-923C-2C8EC03CB6D6}" dt="2024-01-04T13:40:45.108" v="14238"/>
          <ac:spMkLst>
            <pc:docMk/>
            <pc:sldMk cId="25671271" sldId="274"/>
            <ac:spMk id="662" creationId="{3E679417-A730-4105-9FA9-287CBB5BFA8C}"/>
          </ac:spMkLst>
        </pc:spChg>
        <pc:spChg chg="add del mod replST">
          <ac:chgData name="Martin Locock" userId="e15b0232-237d-4436-a587-677fdd88485c" providerId="ADAL" clId="{373BDD86-2439-4CBF-923C-2C8EC03CB6D6}" dt="2024-01-04T13:40:45.108" v="14239"/>
          <ac:spMkLst>
            <pc:docMk/>
            <pc:sldMk cId="25671271" sldId="274"/>
            <ac:spMk id="663" creationId="{8B3D51BD-73BC-46A1-96A9-48FC8C06CDC7}"/>
          </ac:spMkLst>
        </pc:spChg>
        <pc:spChg chg="add del mod replST">
          <ac:chgData name="Martin Locock" userId="e15b0232-237d-4436-a587-677fdd88485c" providerId="ADAL" clId="{373BDD86-2439-4CBF-923C-2C8EC03CB6D6}" dt="2024-01-04T13:40:45.109" v="14240"/>
          <ac:spMkLst>
            <pc:docMk/>
            <pc:sldMk cId="25671271" sldId="274"/>
            <ac:spMk id="664" creationId="{341F5F3F-A8E6-4397-9FEB-6CD6A0F2ABAB}"/>
          </ac:spMkLst>
        </pc:spChg>
        <pc:spChg chg="add del mod replST">
          <ac:chgData name="Martin Locock" userId="e15b0232-237d-4436-a587-677fdd88485c" providerId="ADAL" clId="{373BDD86-2439-4CBF-923C-2C8EC03CB6D6}" dt="2024-01-04T13:40:45.110" v="14241"/>
          <ac:spMkLst>
            <pc:docMk/>
            <pc:sldMk cId="25671271" sldId="274"/>
            <ac:spMk id="665" creationId="{26D9DF19-9AEA-45CE-88B2-43BB216D66EE}"/>
          </ac:spMkLst>
        </pc:spChg>
        <pc:spChg chg="add del mod replST">
          <ac:chgData name="Martin Locock" userId="e15b0232-237d-4436-a587-677fdd88485c" providerId="ADAL" clId="{373BDD86-2439-4CBF-923C-2C8EC03CB6D6}" dt="2024-01-04T13:40:45.110" v="14242"/>
          <ac:spMkLst>
            <pc:docMk/>
            <pc:sldMk cId="25671271" sldId="274"/>
            <ac:spMk id="666" creationId="{4F2E968B-25DD-4E21-9713-203D103907A7}"/>
          </ac:spMkLst>
        </pc:spChg>
        <pc:spChg chg="add del mod replST">
          <ac:chgData name="Martin Locock" userId="e15b0232-237d-4436-a587-677fdd88485c" providerId="ADAL" clId="{373BDD86-2439-4CBF-923C-2C8EC03CB6D6}" dt="2024-01-04T13:40:45.111" v="14243"/>
          <ac:spMkLst>
            <pc:docMk/>
            <pc:sldMk cId="25671271" sldId="274"/>
            <ac:spMk id="667" creationId="{C2053377-3835-42C7-BF4B-0E6CD5D5E46B}"/>
          </ac:spMkLst>
        </pc:spChg>
        <pc:spChg chg="add del mod replST">
          <ac:chgData name="Martin Locock" userId="e15b0232-237d-4436-a587-677fdd88485c" providerId="ADAL" clId="{373BDD86-2439-4CBF-923C-2C8EC03CB6D6}" dt="2024-01-04T13:40:45.112" v="14244"/>
          <ac:spMkLst>
            <pc:docMk/>
            <pc:sldMk cId="25671271" sldId="274"/>
            <ac:spMk id="668" creationId="{5CF3C16F-A839-46FE-B52F-FDC7A7DDDDDE}"/>
          </ac:spMkLst>
        </pc:spChg>
        <pc:spChg chg="add del mod replST">
          <ac:chgData name="Martin Locock" userId="e15b0232-237d-4436-a587-677fdd88485c" providerId="ADAL" clId="{373BDD86-2439-4CBF-923C-2C8EC03CB6D6}" dt="2024-01-04T13:40:45.112" v="14245"/>
          <ac:spMkLst>
            <pc:docMk/>
            <pc:sldMk cId="25671271" sldId="274"/>
            <ac:spMk id="669" creationId="{D12BD1A4-2DA3-41A4-B3DB-0F0E613A68F3}"/>
          </ac:spMkLst>
        </pc:spChg>
        <pc:spChg chg="add del mod replST">
          <ac:chgData name="Martin Locock" userId="e15b0232-237d-4436-a587-677fdd88485c" providerId="ADAL" clId="{373BDD86-2439-4CBF-923C-2C8EC03CB6D6}" dt="2024-01-04T13:40:45.113" v="14246"/>
          <ac:spMkLst>
            <pc:docMk/>
            <pc:sldMk cId="25671271" sldId="274"/>
            <ac:spMk id="670" creationId="{218BAB1B-735A-4541-9656-C7EC9290B4D6}"/>
          </ac:spMkLst>
        </pc:spChg>
        <pc:spChg chg="add del mod replST">
          <ac:chgData name="Martin Locock" userId="e15b0232-237d-4436-a587-677fdd88485c" providerId="ADAL" clId="{373BDD86-2439-4CBF-923C-2C8EC03CB6D6}" dt="2024-01-04T13:40:45.114" v="14247"/>
          <ac:spMkLst>
            <pc:docMk/>
            <pc:sldMk cId="25671271" sldId="274"/>
            <ac:spMk id="671" creationId="{AD093B2F-FA73-459C-AD4C-D8EED0FF6C1C}"/>
          </ac:spMkLst>
        </pc:spChg>
        <pc:spChg chg="add del mod replST">
          <ac:chgData name="Martin Locock" userId="e15b0232-237d-4436-a587-677fdd88485c" providerId="ADAL" clId="{373BDD86-2439-4CBF-923C-2C8EC03CB6D6}" dt="2024-01-04T13:40:45.114" v="14248"/>
          <ac:spMkLst>
            <pc:docMk/>
            <pc:sldMk cId="25671271" sldId="274"/>
            <ac:spMk id="672" creationId="{ABBFCCF3-C406-4224-930A-B2786E382DCE}"/>
          </ac:spMkLst>
        </pc:spChg>
        <pc:spChg chg="add del mod replST">
          <ac:chgData name="Martin Locock" userId="e15b0232-237d-4436-a587-677fdd88485c" providerId="ADAL" clId="{373BDD86-2439-4CBF-923C-2C8EC03CB6D6}" dt="2024-01-04T13:40:45.115" v="14249"/>
          <ac:spMkLst>
            <pc:docMk/>
            <pc:sldMk cId="25671271" sldId="274"/>
            <ac:spMk id="673" creationId="{CADFDF52-0CC4-461D-B95B-C5D7D5B02E08}"/>
          </ac:spMkLst>
        </pc:spChg>
        <pc:spChg chg="add del mod replST">
          <ac:chgData name="Martin Locock" userId="e15b0232-237d-4436-a587-677fdd88485c" providerId="ADAL" clId="{373BDD86-2439-4CBF-923C-2C8EC03CB6D6}" dt="2024-01-04T13:40:45.116" v="14250"/>
          <ac:spMkLst>
            <pc:docMk/>
            <pc:sldMk cId="25671271" sldId="274"/>
            <ac:spMk id="674" creationId="{5E7984D7-EEC1-4674-9719-460336700F4D}"/>
          </ac:spMkLst>
        </pc:spChg>
        <pc:spChg chg="add del mod replST">
          <ac:chgData name="Martin Locock" userId="e15b0232-237d-4436-a587-677fdd88485c" providerId="ADAL" clId="{373BDD86-2439-4CBF-923C-2C8EC03CB6D6}" dt="2024-01-04T13:40:45.116" v="14251"/>
          <ac:spMkLst>
            <pc:docMk/>
            <pc:sldMk cId="25671271" sldId="274"/>
            <ac:spMk id="675" creationId="{A273E989-3E37-4686-A0DC-086E330301D0}"/>
          </ac:spMkLst>
        </pc:spChg>
        <pc:spChg chg="add del mod replST">
          <ac:chgData name="Martin Locock" userId="e15b0232-237d-4436-a587-677fdd88485c" providerId="ADAL" clId="{373BDD86-2439-4CBF-923C-2C8EC03CB6D6}" dt="2024-01-04T13:40:45.118" v="14252"/>
          <ac:spMkLst>
            <pc:docMk/>
            <pc:sldMk cId="25671271" sldId="274"/>
            <ac:spMk id="676" creationId="{6DDD9ED8-89A7-4DDD-BA59-A49A73069F60}"/>
          </ac:spMkLst>
        </pc:spChg>
        <pc:spChg chg="add del mod replST">
          <ac:chgData name="Martin Locock" userId="e15b0232-237d-4436-a587-677fdd88485c" providerId="ADAL" clId="{373BDD86-2439-4CBF-923C-2C8EC03CB6D6}" dt="2024-01-04T13:40:45.119" v="14253"/>
          <ac:spMkLst>
            <pc:docMk/>
            <pc:sldMk cId="25671271" sldId="274"/>
            <ac:spMk id="677" creationId="{1AD1137A-9F17-4523-AB48-FC512B3864E2}"/>
          </ac:spMkLst>
        </pc:spChg>
        <pc:spChg chg="add del mod replST">
          <ac:chgData name="Martin Locock" userId="e15b0232-237d-4436-a587-677fdd88485c" providerId="ADAL" clId="{373BDD86-2439-4CBF-923C-2C8EC03CB6D6}" dt="2024-01-04T13:40:45.119" v="14254"/>
          <ac:spMkLst>
            <pc:docMk/>
            <pc:sldMk cId="25671271" sldId="274"/>
            <ac:spMk id="678" creationId="{4BD07BD3-143E-4AE0-9918-56BF8846709B}"/>
          </ac:spMkLst>
        </pc:spChg>
        <pc:spChg chg="add del mod replST">
          <ac:chgData name="Martin Locock" userId="e15b0232-237d-4436-a587-677fdd88485c" providerId="ADAL" clId="{373BDD86-2439-4CBF-923C-2C8EC03CB6D6}" dt="2024-01-04T13:40:45.120" v="14255"/>
          <ac:spMkLst>
            <pc:docMk/>
            <pc:sldMk cId="25671271" sldId="274"/>
            <ac:spMk id="679" creationId="{64DF8360-93E2-4EA4-B35A-E4E6750A37E1}"/>
          </ac:spMkLst>
        </pc:spChg>
        <pc:spChg chg="add del mod replST">
          <ac:chgData name="Martin Locock" userId="e15b0232-237d-4436-a587-677fdd88485c" providerId="ADAL" clId="{373BDD86-2439-4CBF-923C-2C8EC03CB6D6}" dt="2024-01-04T13:40:45.120" v="14256"/>
          <ac:spMkLst>
            <pc:docMk/>
            <pc:sldMk cId="25671271" sldId="274"/>
            <ac:spMk id="680" creationId="{C5D770B5-84C3-4518-B273-D8753921D06F}"/>
          </ac:spMkLst>
        </pc:spChg>
        <pc:spChg chg="add del mod replST">
          <ac:chgData name="Martin Locock" userId="e15b0232-237d-4436-a587-677fdd88485c" providerId="ADAL" clId="{373BDD86-2439-4CBF-923C-2C8EC03CB6D6}" dt="2024-01-04T13:40:45.121" v="14257"/>
          <ac:spMkLst>
            <pc:docMk/>
            <pc:sldMk cId="25671271" sldId="274"/>
            <ac:spMk id="681" creationId="{20F7742A-F796-47B3-9EE1-4E519A804E47}"/>
          </ac:spMkLst>
        </pc:spChg>
        <pc:spChg chg="add del mod replST">
          <ac:chgData name="Martin Locock" userId="e15b0232-237d-4436-a587-677fdd88485c" providerId="ADAL" clId="{373BDD86-2439-4CBF-923C-2C8EC03CB6D6}" dt="2024-01-04T13:40:45.122" v="14258"/>
          <ac:spMkLst>
            <pc:docMk/>
            <pc:sldMk cId="25671271" sldId="274"/>
            <ac:spMk id="682" creationId="{54AC21BF-202A-42B1-97A0-68D230CEF26F}"/>
          </ac:spMkLst>
        </pc:spChg>
        <pc:spChg chg="add del mod replST">
          <ac:chgData name="Martin Locock" userId="e15b0232-237d-4436-a587-677fdd88485c" providerId="ADAL" clId="{373BDD86-2439-4CBF-923C-2C8EC03CB6D6}" dt="2024-01-04T13:40:45.122" v="14259"/>
          <ac:spMkLst>
            <pc:docMk/>
            <pc:sldMk cId="25671271" sldId="274"/>
            <ac:spMk id="683" creationId="{98579239-F726-4C26-A417-88B923114872}"/>
          </ac:spMkLst>
        </pc:spChg>
        <pc:spChg chg="add del mod replST">
          <ac:chgData name="Martin Locock" userId="e15b0232-237d-4436-a587-677fdd88485c" providerId="ADAL" clId="{373BDD86-2439-4CBF-923C-2C8EC03CB6D6}" dt="2024-01-04T13:40:45.123" v="14260"/>
          <ac:spMkLst>
            <pc:docMk/>
            <pc:sldMk cId="25671271" sldId="274"/>
            <ac:spMk id="684" creationId="{867C952A-D487-4B93-BC2C-7B356CF83F7D}"/>
          </ac:spMkLst>
        </pc:spChg>
        <pc:spChg chg="add del mod replST">
          <ac:chgData name="Martin Locock" userId="e15b0232-237d-4436-a587-677fdd88485c" providerId="ADAL" clId="{373BDD86-2439-4CBF-923C-2C8EC03CB6D6}" dt="2024-01-04T13:40:45.124" v="14261"/>
          <ac:spMkLst>
            <pc:docMk/>
            <pc:sldMk cId="25671271" sldId="274"/>
            <ac:spMk id="685" creationId="{AF669510-4F46-4934-AD25-25A07F868E18}"/>
          </ac:spMkLst>
        </pc:spChg>
        <pc:spChg chg="add del mod replST">
          <ac:chgData name="Martin Locock" userId="e15b0232-237d-4436-a587-677fdd88485c" providerId="ADAL" clId="{373BDD86-2439-4CBF-923C-2C8EC03CB6D6}" dt="2024-01-04T13:40:45.124" v="14262"/>
          <ac:spMkLst>
            <pc:docMk/>
            <pc:sldMk cId="25671271" sldId="274"/>
            <ac:spMk id="686" creationId="{73AEA0DC-72F5-44B9-8A74-A6C569AB4038}"/>
          </ac:spMkLst>
        </pc:spChg>
        <pc:spChg chg="add del mod replST">
          <ac:chgData name="Martin Locock" userId="e15b0232-237d-4436-a587-677fdd88485c" providerId="ADAL" clId="{373BDD86-2439-4CBF-923C-2C8EC03CB6D6}" dt="2024-01-04T13:40:45.125" v="14263"/>
          <ac:spMkLst>
            <pc:docMk/>
            <pc:sldMk cId="25671271" sldId="274"/>
            <ac:spMk id="687" creationId="{1CD88BA9-6DFB-42FD-9F38-43C9AED6A3AC}"/>
          </ac:spMkLst>
        </pc:spChg>
        <pc:spChg chg="add del mod replST">
          <ac:chgData name="Martin Locock" userId="e15b0232-237d-4436-a587-677fdd88485c" providerId="ADAL" clId="{373BDD86-2439-4CBF-923C-2C8EC03CB6D6}" dt="2024-01-04T13:40:45.125" v="14264"/>
          <ac:spMkLst>
            <pc:docMk/>
            <pc:sldMk cId="25671271" sldId="274"/>
            <ac:spMk id="688" creationId="{6214125D-C5E0-48E5-AF31-24BA364AED47}"/>
          </ac:spMkLst>
        </pc:spChg>
        <pc:spChg chg="add del mod replST">
          <ac:chgData name="Martin Locock" userId="e15b0232-237d-4436-a587-677fdd88485c" providerId="ADAL" clId="{373BDD86-2439-4CBF-923C-2C8EC03CB6D6}" dt="2024-01-04T13:40:45.127" v="14265"/>
          <ac:spMkLst>
            <pc:docMk/>
            <pc:sldMk cId="25671271" sldId="274"/>
            <ac:spMk id="689" creationId="{515BB98C-68CF-4A63-A7C3-3C234FFEB82A}"/>
          </ac:spMkLst>
        </pc:spChg>
        <pc:spChg chg="add del mod replST">
          <ac:chgData name="Martin Locock" userId="e15b0232-237d-4436-a587-677fdd88485c" providerId="ADAL" clId="{373BDD86-2439-4CBF-923C-2C8EC03CB6D6}" dt="2024-01-04T13:40:45.128" v="14266"/>
          <ac:spMkLst>
            <pc:docMk/>
            <pc:sldMk cId="25671271" sldId="274"/>
            <ac:spMk id="690" creationId="{BEAA11B8-94FA-4373-864F-38677C144DC2}"/>
          </ac:spMkLst>
        </pc:spChg>
        <pc:spChg chg="add del mod replST">
          <ac:chgData name="Martin Locock" userId="e15b0232-237d-4436-a587-677fdd88485c" providerId="ADAL" clId="{373BDD86-2439-4CBF-923C-2C8EC03CB6D6}" dt="2024-01-04T13:40:45.129" v="14267"/>
          <ac:spMkLst>
            <pc:docMk/>
            <pc:sldMk cId="25671271" sldId="274"/>
            <ac:spMk id="691" creationId="{BCF8877E-598A-4089-BAA4-44D05FC050B9}"/>
          </ac:spMkLst>
        </pc:spChg>
        <pc:spChg chg="add del mod replST">
          <ac:chgData name="Martin Locock" userId="e15b0232-237d-4436-a587-677fdd88485c" providerId="ADAL" clId="{373BDD86-2439-4CBF-923C-2C8EC03CB6D6}" dt="2024-01-04T13:40:45.130" v="14268"/>
          <ac:spMkLst>
            <pc:docMk/>
            <pc:sldMk cId="25671271" sldId="274"/>
            <ac:spMk id="692" creationId="{4D530B74-80C4-4B60-9161-0AEB3DB53500}"/>
          </ac:spMkLst>
        </pc:spChg>
        <pc:spChg chg="add del mod replST">
          <ac:chgData name="Martin Locock" userId="e15b0232-237d-4436-a587-677fdd88485c" providerId="ADAL" clId="{373BDD86-2439-4CBF-923C-2C8EC03CB6D6}" dt="2024-01-04T13:40:45.131" v="14269"/>
          <ac:spMkLst>
            <pc:docMk/>
            <pc:sldMk cId="25671271" sldId="274"/>
            <ac:spMk id="693" creationId="{F548D54B-4598-4261-ABCF-AECF408AA5C9}"/>
          </ac:spMkLst>
        </pc:spChg>
        <pc:spChg chg="add del mod replST">
          <ac:chgData name="Martin Locock" userId="e15b0232-237d-4436-a587-677fdd88485c" providerId="ADAL" clId="{373BDD86-2439-4CBF-923C-2C8EC03CB6D6}" dt="2024-01-04T13:40:45.131" v="14270"/>
          <ac:spMkLst>
            <pc:docMk/>
            <pc:sldMk cId="25671271" sldId="274"/>
            <ac:spMk id="694" creationId="{E4CA5ED6-44A0-495F-92BC-A21C551E8F06}"/>
          </ac:spMkLst>
        </pc:spChg>
        <pc:spChg chg="add del mod replST">
          <ac:chgData name="Martin Locock" userId="e15b0232-237d-4436-a587-677fdd88485c" providerId="ADAL" clId="{373BDD86-2439-4CBF-923C-2C8EC03CB6D6}" dt="2024-01-04T13:40:45.132" v="14271"/>
          <ac:spMkLst>
            <pc:docMk/>
            <pc:sldMk cId="25671271" sldId="274"/>
            <ac:spMk id="695" creationId="{1D5CBB4E-A109-4340-9E26-F62779676EEA}"/>
          </ac:spMkLst>
        </pc:spChg>
        <pc:spChg chg="add del mod replST">
          <ac:chgData name="Martin Locock" userId="e15b0232-237d-4436-a587-677fdd88485c" providerId="ADAL" clId="{373BDD86-2439-4CBF-923C-2C8EC03CB6D6}" dt="2024-01-04T13:40:45.133" v="14272"/>
          <ac:spMkLst>
            <pc:docMk/>
            <pc:sldMk cId="25671271" sldId="274"/>
            <ac:spMk id="696" creationId="{7B6DBD04-45AC-44A9-9BB5-6C0EF78FBFCB}"/>
          </ac:spMkLst>
        </pc:spChg>
        <pc:spChg chg="add del mod replST">
          <ac:chgData name="Martin Locock" userId="e15b0232-237d-4436-a587-677fdd88485c" providerId="ADAL" clId="{373BDD86-2439-4CBF-923C-2C8EC03CB6D6}" dt="2024-01-04T13:40:45.133" v="14273"/>
          <ac:spMkLst>
            <pc:docMk/>
            <pc:sldMk cId="25671271" sldId="274"/>
            <ac:spMk id="697" creationId="{93F88279-5393-405F-88D8-E1DF3251119D}"/>
          </ac:spMkLst>
        </pc:spChg>
        <pc:spChg chg="add del mod replST">
          <ac:chgData name="Martin Locock" userId="e15b0232-237d-4436-a587-677fdd88485c" providerId="ADAL" clId="{373BDD86-2439-4CBF-923C-2C8EC03CB6D6}" dt="2024-01-04T13:40:45.134" v="14274"/>
          <ac:spMkLst>
            <pc:docMk/>
            <pc:sldMk cId="25671271" sldId="274"/>
            <ac:spMk id="698" creationId="{9E4ABBC7-28BD-4C23-8F53-5BB742F87006}"/>
          </ac:spMkLst>
        </pc:spChg>
        <pc:spChg chg="add del mod replST">
          <ac:chgData name="Martin Locock" userId="e15b0232-237d-4436-a587-677fdd88485c" providerId="ADAL" clId="{373BDD86-2439-4CBF-923C-2C8EC03CB6D6}" dt="2024-01-04T13:40:45.135" v="14275"/>
          <ac:spMkLst>
            <pc:docMk/>
            <pc:sldMk cId="25671271" sldId="274"/>
            <ac:spMk id="699" creationId="{285FFACE-E016-467C-9462-0F57C7C1921E}"/>
          </ac:spMkLst>
        </pc:spChg>
        <pc:spChg chg="add del mod replST">
          <ac:chgData name="Martin Locock" userId="e15b0232-237d-4436-a587-677fdd88485c" providerId="ADAL" clId="{373BDD86-2439-4CBF-923C-2C8EC03CB6D6}" dt="2024-01-04T13:40:45.135" v="14276"/>
          <ac:spMkLst>
            <pc:docMk/>
            <pc:sldMk cId="25671271" sldId="274"/>
            <ac:spMk id="700" creationId="{61DFBD07-0703-4094-A675-0C1137374781}"/>
          </ac:spMkLst>
        </pc:spChg>
        <pc:spChg chg="add del mod replST">
          <ac:chgData name="Martin Locock" userId="e15b0232-237d-4436-a587-677fdd88485c" providerId="ADAL" clId="{373BDD86-2439-4CBF-923C-2C8EC03CB6D6}" dt="2024-01-04T13:40:45.136" v="14277"/>
          <ac:spMkLst>
            <pc:docMk/>
            <pc:sldMk cId="25671271" sldId="274"/>
            <ac:spMk id="701" creationId="{99285AAD-2F39-4682-AE49-1289BD19543F}"/>
          </ac:spMkLst>
        </pc:spChg>
        <pc:spChg chg="add del mod replST">
          <ac:chgData name="Martin Locock" userId="e15b0232-237d-4436-a587-677fdd88485c" providerId="ADAL" clId="{373BDD86-2439-4CBF-923C-2C8EC03CB6D6}" dt="2024-01-04T13:40:45.137" v="14278"/>
          <ac:spMkLst>
            <pc:docMk/>
            <pc:sldMk cId="25671271" sldId="274"/>
            <ac:spMk id="702" creationId="{ED2AD212-9ADC-4B21-B9C7-55A8E26DFB5D}"/>
          </ac:spMkLst>
        </pc:spChg>
        <pc:spChg chg="add del mod replST">
          <ac:chgData name="Martin Locock" userId="e15b0232-237d-4436-a587-677fdd88485c" providerId="ADAL" clId="{373BDD86-2439-4CBF-923C-2C8EC03CB6D6}" dt="2024-01-04T13:40:45.137" v="14279"/>
          <ac:spMkLst>
            <pc:docMk/>
            <pc:sldMk cId="25671271" sldId="274"/>
            <ac:spMk id="703" creationId="{D1E186CE-1D9A-4D8C-BC76-0A001884A996}"/>
          </ac:spMkLst>
        </pc:spChg>
        <pc:spChg chg="add del mod replST">
          <ac:chgData name="Martin Locock" userId="e15b0232-237d-4436-a587-677fdd88485c" providerId="ADAL" clId="{373BDD86-2439-4CBF-923C-2C8EC03CB6D6}" dt="2024-01-04T13:40:45.138" v="14280"/>
          <ac:spMkLst>
            <pc:docMk/>
            <pc:sldMk cId="25671271" sldId="274"/>
            <ac:spMk id="704" creationId="{99594679-ADB1-4444-9218-1A6D23A1C93B}"/>
          </ac:spMkLst>
        </pc:spChg>
        <pc:spChg chg="add del mod replST">
          <ac:chgData name="Martin Locock" userId="e15b0232-237d-4436-a587-677fdd88485c" providerId="ADAL" clId="{373BDD86-2439-4CBF-923C-2C8EC03CB6D6}" dt="2024-01-04T13:40:45.139" v="14281"/>
          <ac:spMkLst>
            <pc:docMk/>
            <pc:sldMk cId="25671271" sldId="274"/>
            <ac:spMk id="705" creationId="{45AD1A9A-A074-44EE-8509-B54E1EE5EFB2}"/>
          </ac:spMkLst>
        </pc:spChg>
        <pc:spChg chg="add del mod replST">
          <ac:chgData name="Martin Locock" userId="e15b0232-237d-4436-a587-677fdd88485c" providerId="ADAL" clId="{373BDD86-2439-4CBF-923C-2C8EC03CB6D6}" dt="2024-01-04T13:40:45.139" v="14282"/>
          <ac:spMkLst>
            <pc:docMk/>
            <pc:sldMk cId="25671271" sldId="274"/>
            <ac:spMk id="706" creationId="{423ECC9C-B7B9-4B62-8A95-FF6051A3D5AB}"/>
          </ac:spMkLst>
        </pc:spChg>
        <pc:spChg chg="add del mod replST">
          <ac:chgData name="Martin Locock" userId="e15b0232-237d-4436-a587-677fdd88485c" providerId="ADAL" clId="{373BDD86-2439-4CBF-923C-2C8EC03CB6D6}" dt="2024-01-04T13:40:45.140" v="14283"/>
          <ac:spMkLst>
            <pc:docMk/>
            <pc:sldMk cId="25671271" sldId="274"/>
            <ac:spMk id="707" creationId="{5C7C8475-3504-439C-9C55-F1AE35D7F2AA}"/>
          </ac:spMkLst>
        </pc:spChg>
        <pc:spChg chg="add del mod replST">
          <ac:chgData name="Martin Locock" userId="e15b0232-237d-4436-a587-677fdd88485c" providerId="ADAL" clId="{373BDD86-2439-4CBF-923C-2C8EC03CB6D6}" dt="2024-01-04T13:40:45.140" v="14284"/>
          <ac:spMkLst>
            <pc:docMk/>
            <pc:sldMk cId="25671271" sldId="274"/>
            <ac:spMk id="708" creationId="{7482B5FB-6C5D-4EEC-A7F6-5D0C3C6DDC1A}"/>
          </ac:spMkLst>
        </pc:spChg>
        <pc:spChg chg="add del mod replST">
          <ac:chgData name="Martin Locock" userId="e15b0232-237d-4436-a587-677fdd88485c" providerId="ADAL" clId="{373BDD86-2439-4CBF-923C-2C8EC03CB6D6}" dt="2024-01-04T13:40:45.141" v="14285"/>
          <ac:spMkLst>
            <pc:docMk/>
            <pc:sldMk cId="25671271" sldId="274"/>
            <ac:spMk id="709" creationId="{1B72D535-3984-4730-B4B1-DCA0308BDE1F}"/>
          </ac:spMkLst>
        </pc:spChg>
        <pc:spChg chg="add del mod replST">
          <ac:chgData name="Martin Locock" userId="e15b0232-237d-4436-a587-677fdd88485c" providerId="ADAL" clId="{373BDD86-2439-4CBF-923C-2C8EC03CB6D6}" dt="2024-01-04T13:40:45.142" v="14286"/>
          <ac:spMkLst>
            <pc:docMk/>
            <pc:sldMk cId="25671271" sldId="274"/>
            <ac:spMk id="710" creationId="{9CDB31F9-FB97-483D-A712-F894C703FAA0}"/>
          </ac:spMkLst>
        </pc:spChg>
        <pc:spChg chg="add del mod replST">
          <ac:chgData name="Martin Locock" userId="e15b0232-237d-4436-a587-677fdd88485c" providerId="ADAL" clId="{373BDD86-2439-4CBF-923C-2C8EC03CB6D6}" dt="2024-01-04T13:40:45.142" v="14287"/>
          <ac:spMkLst>
            <pc:docMk/>
            <pc:sldMk cId="25671271" sldId="274"/>
            <ac:spMk id="711" creationId="{B4BA1924-C63D-4C4D-BC81-FC04DDB8956F}"/>
          </ac:spMkLst>
        </pc:spChg>
        <pc:spChg chg="add del mod replST">
          <ac:chgData name="Martin Locock" userId="e15b0232-237d-4436-a587-677fdd88485c" providerId="ADAL" clId="{373BDD86-2439-4CBF-923C-2C8EC03CB6D6}" dt="2024-01-04T13:40:45.143" v="14288"/>
          <ac:spMkLst>
            <pc:docMk/>
            <pc:sldMk cId="25671271" sldId="274"/>
            <ac:spMk id="712" creationId="{37C743E2-9EE3-41D2-9857-9892DFA34111}"/>
          </ac:spMkLst>
        </pc:spChg>
        <pc:spChg chg="add del mod replST">
          <ac:chgData name="Martin Locock" userId="e15b0232-237d-4436-a587-677fdd88485c" providerId="ADAL" clId="{373BDD86-2439-4CBF-923C-2C8EC03CB6D6}" dt="2024-01-04T13:40:45.143" v="14289"/>
          <ac:spMkLst>
            <pc:docMk/>
            <pc:sldMk cId="25671271" sldId="274"/>
            <ac:spMk id="713" creationId="{CA2949CE-B5EF-465B-9617-1E8B4200DE49}"/>
          </ac:spMkLst>
        </pc:spChg>
        <pc:spChg chg="add del mod replST">
          <ac:chgData name="Martin Locock" userId="e15b0232-237d-4436-a587-677fdd88485c" providerId="ADAL" clId="{373BDD86-2439-4CBF-923C-2C8EC03CB6D6}" dt="2024-01-04T13:40:45.144" v="14290"/>
          <ac:spMkLst>
            <pc:docMk/>
            <pc:sldMk cId="25671271" sldId="274"/>
            <ac:spMk id="714" creationId="{311350A5-2E64-48F9-9F98-47BAE1E1A514}"/>
          </ac:spMkLst>
        </pc:spChg>
        <pc:spChg chg="add del mod replST">
          <ac:chgData name="Martin Locock" userId="e15b0232-237d-4436-a587-677fdd88485c" providerId="ADAL" clId="{373BDD86-2439-4CBF-923C-2C8EC03CB6D6}" dt="2024-01-04T13:40:45.145" v="14291"/>
          <ac:spMkLst>
            <pc:docMk/>
            <pc:sldMk cId="25671271" sldId="274"/>
            <ac:spMk id="715" creationId="{D1C35FE5-EDB3-4AA7-B4D8-22B3767ABFE5}"/>
          </ac:spMkLst>
        </pc:spChg>
        <pc:spChg chg="add del mod replST">
          <ac:chgData name="Martin Locock" userId="e15b0232-237d-4436-a587-677fdd88485c" providerId="ADAL" clId="{373BDD86-2439-4CBF-923C-2C8EC03CB6D6}" dt="2024-01-04T13:40:45.146" v="14292"/>
          <ac:spMkLst>
            <pc:docMk/>
            <pc:sldMk cId="25671271" sldId="274"/>
            <ac:spMk id="716" creationId="{866AD583-81E9-4694-84E5-5609D37014F8}"/>
          </ac:spMkLst>
        </pc:spChg>
        <pc:spChg chg="add del mod replST">
          <ac:chgData name="Martin Locock" userId="e15b0232-237d-4436-a587-677fdd88485c" providerId="ADAL" clId="{373BDD86-2439-4CBF-923C-2C8EC03CB6D6}" dt="2024-01-04T13:40:45.147" v="14293"/>
          <ac:spMkLst>
            <pc:docMk/>
            <pc:sldMk cId="25671271" sldId="274"/>
            <ac:spMk id="717" creationId="{F65484C7-C70E-4401-83BA-8194F613F52D}"/>
          </ac:spMkLst>
        </pc:spChg>
        <pc:spChg chg="add del mod replST">
          <ac:chgData name="Martin Locock" userId="e15b0232-237d-4436-a587-677fdd88485c" providerId="ADAL" clId="{373BDD86-2439-4CBF-923C-2C8EC03CB6D6}" dt="2024-01-04T13:40:45.148" v="14294"/>
          <ac:spMkLst>
            <pc:docMk/>
            <pc:sldMk cId="25671271" sldId="274"/>
            <ac:spMk id="718" creationId="{5697BC3F-73AF-497A-A8DD-4EE128690CDB}"/>
          </ac:spMkLst>
        </pc:spChg>
        <pc:spChg chg="add del mod replST">
          <ac:chgData name="Martin Locock" userId="e15b0232-237d-4436-a587-677fdd88485c" providerId="ADAL" clId="{373BDD86-2439-4CBF-923C-2C8EC03CB6D6}" dt="2024-01-04T13:40:45.148" v="14295"/>
          <ac:spMkLst>
            <pc:docMk/>
            <pc:sldMk cId="25671271" sldId="274"/>
            <ac:spMk id="719" creationId="{0993B4A5-2BA8-4D4F-8DC7-E63D31278397}"/>
          </ac:spMkLst>
        </pc:spChg>
        <pc:spChg chg="add del mod replST">
          <ac:chgData name="Martin Locock" userId="e15b0232-237d-4436-a587-677fdd88485c" providerId="ADAL" clId="{373BDD86-2439-4CBF-923C-2C8EC03CB6D6}" dt="2024-01-04T13:40:45.149" v="14296"/>
          <ac:spMkLst>
            <pc:docMk/>
            <pc:sldMk cId="25671271" sldId="274"/>
            <ac:spMk id="720" creationId="{44FA13C6-3FD9-40D8-919D-81FC43837627}"/>
          </ac:spMkLst>
        </pc:spChg>
        <pc:spChg chg="add del mod replST">
          <ac:chgData name="Martin Locock" userId="e15b0232-237d-4436-a587-677fdd88485c" providerId="ADAL" clId="{373BDD86-2439-4CBF-923C-2C8EC03CB6D6}" dt="2024-01-04T13:40:45.150" v="14297"/>
          <ac:spMkLst>
            <pc:docMk/>
            <pc:sldMk cId="25671271" sldId="274"/>
            <ac:spMk id="721" creationId="{A2494996-F654-48B6-835E-B7791A3DF094}"/>
          </ac:spMkLst>
        </pc:spChg>
        <pc:spChg chg="add del mod replST">
          <ac:chgData name="Martin Locock" userId="e15b0232-237d-4436-a587-677fdd88485c" providerId="ADAL" clId="{373BDD86-2439-4CBF-923C-2C8EC03CB6D6}" dt="2024-01-04T13:40:45.150" v="14298"/>
          <ac:spMkLst>
            <pc:docMk/>
            <pc:sldMk cId="25671271" sldId="274"/>
            <ac:spMk id="722" creationId="{99CF74DF-BDCA-450D-9FB6-AA4553F2C7CC}"/>
          </ac:spMkLst>
        </pc:spChg>
        <pc:spChg chg="add del mod replST">
          <ac:chgData name="Martin Locock" userId="e15b0232-237d-4436-a587-677fdd88485c" providerId="ADAL" clId="{373BDD86-2439-4CBF-923C-2C8EC03CB6D6}" dt="2024-01-04T13:40:45.151" v="14299"/>
          <ac:spMkLst>
            <pc:docMk/>
            <pc:sldMk cId="25671271" sldId="274"/>
            <ac:spMk id="723" creationId="{CD0EFF16-5D06-4890-913B-0BBE5CA592A9}"/>
          </ac:spMkLst>
        </pc:spChg>
        <pc:spChg chg="add del mod replST">
          <ac:chgData name="Martin Locock" userId="e15b0232-237d-4436-a587-677fdd88485c" providerId="ADAL" clId="{373BDD86-2439-4CBF-923C-2C8EC03CB6D6}" dt="2024-01-04T13:40:45.152" v="14300"/>
          <ac:spMkLst>
            <pc:docMk/>
            <pc:sldMk cId="25671271" sldId="274"/>
            <ac:spMk id="724" creationId="{33436FB2-5304-4282-A166-CF7BA20DCD80}"/>
          </ac:spMkLst>
        </pc:spChg>
        <pc:spChg chg="add del mod replST">
          <ac:chgData name="Martin Locock" userId="e15b0232-237d-4436-a587-677fdd88485c" providerId="ADAL" clId="{373BDD86-2439-4CBF-923C-2C8EC03CB6D6}" dt="2024-01-04T13:40:45.152" v="14301"/>
          <ac:spMkLst>
            <pc:docMk/>
            <pc:sldMk cId="25671271" sldId="274"/>
            <ac:spMk id="725" creationId="{7C5ADB22-A6B3-4023-B64A-E302189B8560}"/>
          </ac:spMkLst>
        </pc:spChg>
        <pc:spChg chg="add del mod replST">
          <ac:chgData name="Martin Locock" userId="e15b0232-237d-4436-a587-677fdd88485c" providerId="ADAL" clId="{373BDD86-2439-4CBF-923C-2C8EC03CB6D6}" dt="2024-01-04T13:40:45.153" v="14302"/>
          <ac:spMkLst>
            <pc:docMk/>
            <pc:sldMk cId="25671271" sldId="274"/>
            <ac:spMk id="726" creationId="{75A6F2AF-92D0-4665-8550-B1EDB7084B4A}"/>
          </ac:spMkLst>
        </pc:spChg>
        <pc:spChg chg="add del mod replST">
          <ac:chgData name="Martin Locock" userId="e15b0232-237d-4436-a587-677fdd88485c" providerId="ADAL" clId="{373BDD86-2439-4CBF-923C-2C8EC03CB6D6}" dt="2024-01-04T13:40:45.153" v="14303"/>
          <ac:spMkLst>
            <pc:docMk/>
            <pc:sldMk cId="25671271" sldId="274"/>
            <ac:spMk id="727" creationId="{76FFDDC7-9265-4720-9C55-945C078F9087}"/>
          </ac:spMkLst>
        </pc:spChg>
        <pc:spChg chg="add del mod replST">
          <ac:chgData name="Martin Locock" userId="e15b0232-237d-4436-a587-677fdd88485c" providerId="ADAL" clId="{373BDD86-2439-4CBF-923C-2C8EC03CB6D6}" dt="2024-01-04T13:40:45.154" v="14304"/>
          <ac:spMkLst>
            <pc:docMk/>
            <pc:sldMk cId="25671271" sldId="274"/>
            <ac:spMk id="728" creationId="{E1C68755-80FF-4D92-B613-BEDA32B44A75}"/>
          </ac:spMkLst>
        </pc:spChg>
        <pc:spChg chg="add del mod replST">
          <ac:chgData name="Martin Locock" userId="e15b0232-237d-4436-a587-677fdd88485c" providerId="ADAL" clId="{373BDD86-2439-4CBF-923C-2C8EC03CB6D6}" dt="2024-01-04T13:40:45.155" v="14305"/>
          <ac:spMkLst>
            <pc:docMk/>
            <pc:sldMk cId="25671271" sldId="274"/>
            <ac:spMk id="729" creationId="{09903E48-75F4-4B18-B293-2C4ABDCD24C0}"/>
          </ac:spMkLst>
        </pc:spChg>
        <pc:spChg chg="add del mod replST">
          <ac:chgData name="Martin Locock" userId="e15b0232-237d-4436-a587-677fdd88485c" providerId="ADAL" clId="{373BDD86-2439-4CBF-923C-2C8EC03CB6D6}" dt="2024-01-04T13:40:45.155" v="14306"/>
          <ac:spMkLst>
            <pc:docMk/>
            <pc:sldMk cId="25671271" sldId="274"/>
            <ac:spMk id="730" creationId="{3BD140D9-4B56-440D-BDEC-DFD7CF9CD40B}"/>
          </ac:spMkLst>
        </pc:spChg>
        <pc:spChg chg="add del mod replST">
          <ac:chgData name="Martin Locock" userId="e15b0232-237d-4436-a587-677fdd88485c" providerId="ADAL" clId="{373BDD86-2439-4CBF-923C-2C8EC03CB6D6}" dt="2024-01-04T13:40:45.157" v="14307"/>
          <ac:spMkLst>
            <pc:docMk/>
            <pc:sldMk cId="25671271" sldId="274"/>
            <ac:spMk id="731" creationId="{98A606D5-5023-4771-889E-D368753FA3FE}"/>
          </ac:spMkLst>
        </pc:spChg>
        <pc:spChg chg="add del mod replST">
          <ac:chgData name="Martin Locock" userId="e15b0232-237d-4436-a587-677fdd88485c" providerId="ADAL" clId="{373BDD86-2439-4CBF-923C-2C8EC03CB6D6}" dt="2024-01-04T13:40:45.157" v="14308"/>
          <ac:spMkLst>
            <pc:docMk/>
            <pc:sldMk cId="25671271" sldId="274"/>
            <ac:spMk id="732" creationId="{D5AC9067-8974-4522-9622-21E2424080FA}"/>
          </ac:spMkLst>
        </pc:spChg>
        <pc:spChg chg="add del mod replST">
          <ac:chgData name="Martin Locock" userId="e15b0232-237d-4436-a587-677fdd88485c" providerId="ADAL" clId="{373BDD86-2439-4CBF-923C-2C8EC03CB6D6}" dt="2024-01-04T13:40:45.158" v="14309"/>
          <ac:spMkLst>
            <pc:docMk/>
            <pc:sldMk cId="25671271" sldId="274"/>
            <ac:spMk id="733" creationId="{EA30D236-7F7D-46D7-BDA4-899263B9DE0F}"/>
          </ac:spMkLst>
        </pc:spChg>
        <pc:spChg chg="add del mod replST">
          <ac:chgData name="Martin Locock" userId="e15b0232-237d-4436-a587-677fdd88485c" providerId="ADAL" clId="{373BDD86-2439-4CBF-923C-2C8EC03CB6D6}" dt="2024-01-04T13:40:45.159" v="14310"/>
          <ac:spMkLst>
            <pc:docMk/>
            <pc:sldMk cId="25671271" sldId="274"/>
            <ac:spMk id="734" creationId="{C238D626-4907-48E4-9CA4-8B70D80E5C8C}"/>
          </ac:spMkLst>
        </pc:spChg>
        <pc:spChg chg="add del mod replST">
          <ac:chgData name="Martin Locock" userId="e15b0232-237d-4436-a587-677fdd88485c" providerId="ADAL" clId="{373BDD86-2439-4CBF-923C-2C8EC03CB6D6}" dt="2024-01-04T13:40:45.159" v="14311"/>
          <ac:spMkLst>
            <pc:docMk/>
            <pc:sldMk cId="25671271" sldId="274"/>
            <ac:spMk id="735" creationId="{3EEAB80C-51DE-44CE-B022-B8305A2A17DF}"/>
          </ac:spMkLst>
        </pc:spChg>
        <pc:spChg chg="add del mod replST">
          <ac:chgData name="Martin Locock" userId="e15b0232-237d-4436-a587-677fdd88485c" providerId="ADAL" clId="{373BDD86-2439-4CBF-923C-2C8EC03CB6D6}" dt="2024-01-04T13:40:45.160" v="14312"/>
          <ac:spMkLst>
            <pc:docMk/>
            <pc:sldMk cId="25671271" sldId="274"/>
            <ac:spMk id="736" creationId="{0155878E-E3F6-40F3-85EB-76FEF0B887BA}"/>
          </ac:spMkLst>
        </pc:spChg>
        <pc:spChg chg="add del mod replST">
          <ac:chgData name="Martin Locock" userId="e15b0232-237d-4436-a587-677fdd88485c" providerId="ADAL" clId="{373BDD86-2439-4CBF-923C-2C8EC03CB6D6}" dt="2024-01-04T13:40:45.161" v="14313"/>
          <ac:spMkLst>
            <pc:docMk/>
            <pc:sldMk cId="25671271" sldId="274"/>
            <ac:spMk id="737" creationId="{E30C4E8F-5A2E-4FA3-9C07-00B5742B2BA4}"/>
          </ac:spMkLst>
        </pc:spChg>
        <pc:spChg chg="add del mod replST">
          <ac:chgData name="Martin Locock" userId="e15b0232-237d-4436-a587-677fdd88485c" providerId="ADAL" clId="{373BDD86-2439-4CBF-923C-2C8EC03CB6D6}" dt="2024-01-04T13:40:45.161" v="14314"/>
          <ac:spMkLst>
            <pc:docMk/>
            <pc:sldMk cId="25671271" sldId="274"/>
            <ac:spMk id="738" creationId="{77BB5EF0-F90D-427B-8241-CF01F3639427}"/>
          </ac:spMkLst>
        </pc:spChg>
        <pc:spChg chg="add del mod replST">
          <ac:chgData name="Martin Locock" userId="e15b0232-237d-4436-a587-677fdd88485c" providerId="ADAL" clId="{373BDD86-2439-4CBF-923C-2C8EC03CB6D6}" dt="2024-01-04T13:40:45.162" v="14315"/>
          <ac:spMkLst>
            <pc:docMk/>
            <pc:sldMk cId="25671271" sldId="274"/>
            <ac:spMk id="739" creationId="{086D1771-1F7D-40E7-AC8B-90C50E74A759}"/>
          </ac:spMkLst>
        </pc:spChg>
        <pc:spChg chg="add del mod replST">
          <ac:chgData name="Martin Locock" userId="e15b0232-237d-4436-a587-677fdd88485c" providerId="ADAL" clId="{373BDD86-2439-4CBF-923C-2C8EC03CB6D6}" dt="2024-01-04T13:40:45.162" v="14316"/>
          <ac:spMkLst>
            <pc:docMk/>
            <pc:sldMk cId="25671271" sldId="274"/>
            <ac:spMk id="740" creationId="{B65D0F2E-8FF1-4361-9456-C0B47DC5493F}"/>
          </ac:spMkLst>
        </pc:spChg>
        <pc:spChg chg="add del mod replST">
          <ac:chgData name="Martin Locock" userId="e15b0232-237d-4436-a587-677fdd88485c" providerId="ADAL" clId="{373BDD86-2439-4CBF-923C-2C8EC03CB6D6}" dt="2024-01-04T13:40:45.163" v="14317"/>
          <ac:spMkLst>
            <pc:docMk/>
            <pc:sldMk cId="25671271" sldId="274"/>
            <ac:spMk id="741" creationId="{8B79D449-1D23-4CAF-BCB3-B18656CA32BA}"/>
          </ac:spMkLst>
        </pc:spChg>
        <pc:spChg chg="add del mod replST">
          <ac:chgData name="Martin Locock" userId="e15b0232-237d-4436-a587-677fdd88485c" providerId="ADAL" clId="{373BDD86-2439-4CBF-923C-2C8EC03CB6D6}" dt="2024-01-04T13:40:45.164" v="14318"/>
          <ac:spMkLst>
            <pc:docMk/>
            <pc:sldMk cId="25671271" sldId="274"/>
            <ac:spMk id="742" creationId="{164C6F6A-4B48-4860-9B10-E1783E81A0DB}"/>
          </ac:spMkLst>
        </pc:spChg>
        <pc:spChg chg="add del mod replST">
          <ac:chgData name="Martin Locock" userId="e15b0232-237d-4436-a587-677fdd88485c" providerId="ADAL" clId="{373BDD86-2439-4CBF-923C-2C8EC03CB6D6}" dt="2024-01-04T13:40:45.164" v="14319"/>
          <ac:spMkLst>
            <pc:docMk/>
            <pc:sldMk cId="25671271" sldId="274"/>
            <ac:spMk id="743" creationId="{B4A46667-C8DC-4225-867A-188CC43DBD45}"/>
          </ac:spMkLst>
        </pc:spChg>
        <pc:spChg chg="add del mod replST">
          <ac:chgData name="Martin Locock" userId="e15b0232-237d-4436-a587-677fdd88485c" providerId="ADAL" clId="{373BDD86-2439-4CBF-923C-2C8EC03CB6D6}" dt="2024-01-04T13:40:45.165" v="14320"/>
          <ac:spMkLst>
            <pc:docMk/>
            <pc:sldMk cId="25671271" sldId="274"/>
            <ac:spMk id="744" creationId="{60338D4F-6A2E-4794-B006-66D9762F2911}"/>
          </ac:spMkLst>
        </pc:spChg>
        <pc:spChg chg="add del mod replST">
          <ac:chgData name="Martin Locock" userId="e15b0232-237d-4436-a587-677fdd88485c" providerId="ADAL" clId="{373BDD86-2439-4CBF-923C-2C8EC03CB6D6}" dt="2024-01-04T13:40:45.166" v="14321"/>
          <ac:spMkLst>
            <pc:docMk/>
            <pc:sldMk cId="25671271" sldId="274"/>
            <ac:spMk id="745" creationId="{F7399ABB-F4BC-4DEF-9C86-9F681088CBDB}"/>
          </ac:spMkLst>
        </pc:spChg>
        <pc:spChg chg="add del mod replST">
          <ac:chgData name="Martin Locock" userId="e15b0232-237d-4436-a587-677fdd88485c" providerId="ADAL" clId="{373BDD86-2439-4CBF-923C-2C8EC03CB6D6}" dt="2024-01-04T13:40:45.166" v="14322"/>
          <ac:spMkLst>
            <pc:docMk/>
            <pc:sldMk cId="25671271" sldId="274"/>
            <ac:spMk id="746" creationId="{F5E2144C-C2B1-4EE7-BCC5-918DDEB981EE}"/>
          </ac:spMkLst>
        </pc:spChg>
        <pc:spChg chg="add del mod replST">
          <ac:chgData name="Martin Locock" userId="e15b0232-237d-4436-a587-677fdd88485c" providerId="ADAL" clId="{373BDD86-2439-4CBF-923C-2C8EC03CB6D6}" dt="2024-01-04T13:40:45.167" v="14323"/>
          <ac:spMkLst>
            <pc:docMk/>
            <pc:sldMk cId="25671271" sldId="274"/>
            <ac:spMk id="747" creationId="{CD67BF88-8435-4DE3-B7A5-5EC726FD992B}"/>
          </ac:spMkLst>
        </pc:spChg>
        <pc:spChg chg="add del mod replST">
          <ac:chgData name="Martin Locock" userId="e15b0232-237d-4436-a587-677fdd88485c" providerId="ADAL" clId="{373BDD86-2439-4CBF-923C-2C8EC03CB6D6}" dt="2024-01-04T13:40:45.168" v="14324"/>
          <ac:spMkLst>
            <pc:docMk/>
            <pc:sldMk cId="25671271" sldId="274"/>
            <ac:spMk id="748" creationId="{E1F396A6-BD4D-46C6-BC95-65B617456869}"/>
          </ac:spMkLst>
        </pc:spChg>
        <pc:spChg chg="add del mod replST">
          <ac:chgData name="Martin Locock" userId="e15b0232-237d-4436-a587-677fdd88485c" providerId="ADAL" clId="{373BDD86-2439-4CBF-923C-2C8EC03CB6D6}" dt="2024-01-04T13:40:45.168" v="14325"/>
          <ac:spMkLst>
            <pc:docMk/>
            <pc:sldMk cId="25671271" sldId="274"/>
            <ac:spMk id="749" creationId="{4962185A-B15A-4B5F-B70C-07C155E4D124}"/>
          </ac:spMkLst>
        </pc:spChg>
        <pc:spChg chg="add del mod replST">
          <ac:chgData name="Martin Locock" userId="e15b0232-237d-4436-a587-677fdd88485c" providerId="ADAL" clId="{373BDD86-2439-4CBF-923C-2C8EC03CB6D6}" dt="2024-01-04T13:40:45.169" v="14326"/>
          <ac:spMkLst>
            <pc:docMk/>
            <pc:sldMk cId="25671271" sldId="274"/>
            <ac:spMk id="750" creationId="{D02F9AFF-9959-4B11-BD02-363C13C2D8ED}"/>
          </ac:spMkLst>
        </pc:spChg>
        <pc:spChg chg="add del mod replST">
          <ac:chgData name="Martin Locock" userId="e15b0232-237d-4436-a587-677fdd88485c" providerId="ADAL" clId="{373BDD86-2439-4CBF-923C-2C8EC03CB6D6}" dt="2024-01-04T13:40:45.169" v="14327"/>
          <ac:spMkLst>
            <pc:docMk/>
            <pc:sldMk cId="25671271" sldId="274"/>
            <ac:spMk id="751" creationId="{1BC27151-5D60-4FE5-A384-EF6BBF215CB2}"/>
          </ac:spMkLst>
        </pc:spChg>
        <pc:spChg chg="add del mod replST">
          <ac:chgData name="Martin Locock" userId="e15b0232-237d-4436-a587-677fdd88485c" providerId="ADAL" clId="{373BDD86-2439-4CBF-923C-2C8EC03CB6D6}" dt="2024-01-04T13:40:45.170" v="14328"/>
          <ac:spMkLst>
            <pc:docMk/>
            <pc:sldMk cId="25671271" sldId="274"/>
            <ac:spMk id="752" creationId="{FBD44AAF-FE83-4540-8BC9-EA876265F69D}"/>
          </ac:spMkLst>
        </pc:spChg>
        <pc:spChg chg="add del mod replST">
          <ac:chgData name="Martin Locock" userId="e15b0232-237d-4436-a587-677fdd88485c" providerId="ADAL" clId="{373BDD86-2439-4CBF-923C-2C8EC03CB6D6}" dt="2024-01-04T13:40:45.171" v="14329"/>
          <ac:spMkLst>
            <pc:docMk/>
            <pc:sldMk cId="25671271" sldId="274"/>
            <ac:spMk id="753" creationId="{3B9E0F60-0969-46BE-BB99-188DB640B07F}"/>
          </ac:spMkLst>
        </pc:spChg>
        <pc:spChg chg="add del mod replST">
          <ac:chgData name="Martin Locock" userId="e15b0232-237d-4436-a587-677fdd88485c" providerId="ADAL" clId="{373BDD86-2439-4CBF-923C-2C8EC03CB6D6}" dt="2024-01-04T13:40:45.171" v="14330"/>
          <ac:spMkLst>
            <pc:docMk/>
            <pc:sldMk cId="25671271" sldId="274"/>
            <ac:spMk id="754" creationId="{72D0D601-696F-4B38-A4E6-00591946FB55}"/>
          </ac:spMkLst>
        </pc:spChg>
        <pc:spChg chg="add del mod replST">
          <ac:chgData name="Martin Locock" userId="e15b0232-237d-4436-a587-677fdd88485c" providerId="ADAL" clId="{373BDD86-2439-4CBF-923C-2C8EC03CB6D6}" dt="2024-01-04T13:40:45.172" v="14331"/>
          <ac:spMkLst>
            <pc:docMk/>
            <pc:sldMk cId="25671271" sldId="274"/>
            <ac:spMk id="755" creationId="{AFC7FEED-48A1-456A-8C08-6FDE057EBF55}"/>
          </ac:spMkLst>
        </pc:spChg>
        <pc:spChg chg="add del mod replST">
          <ac:chgData name="Martin Locock" userId="e15b0232-237d-4436-a587-677fdd88485c" providerId="ADAL" clId="{373BDD86-2439-4CBF-923C-2C8EC03CB6D6}" dt="2024-01-04T13:40:45.172" v="14332"/>
          <ac:spMkLst>
            <pc:docMk/>
            <pc:sldMk cId="25671271" sldId="274"/>
            <ac:spMk id="756" creationId="{CECE9D6F-BE43-4A95-A1CA-F021D1F5E1FF}"/>
          </ac:spMkLst>
        </pc:spChg>
        <pc:spChg chg="add del mod replST">
          <ac:chgData name="Martin Locock" userId="e15b0232-237d-4436-a587-677fdd88485c" providerId="ADAL" clId="{373BDD86-2439-4CBF-923C-2C8EC03CB6D6}" dt="2024-01-04T13:40:45.173" v="14333"/>
          <ac:spMkLst>
            <pc:docMk/>
            <pc:sldMk cId="25671271" sldId="274"/>
            <ac:spMk id="757" creationId="{8BFCECFA-03E9-461C-BE5A-17E98EEB9BDB}"/>
          </ac:spMkLst>
        </pc:spChg>
        <pc:spChg chg="add del mod replST">
          <ac:chgData name="Martin Locock" userId="e15b0232-237d-4436-a587-677fdd88485c" providerId="ADAL" clId="{373BDD86-2439-4CBF-923C-2C8EC03CB6D6}" dt="2024-01-04T13:40:45.174" v="14334"/>
          <ac:spMkLst>
            <pc:docMk/>
            <pc:sldMk cId="25671271" sldId="274"/>
            <ac:spMk id="758" creationId="{0098DB47-0CE3-4119-8138-4BB513833FF2}"/>
          </ac:spMkLst>
        </pc:spChg>
        <pc:spChg chg="add del mod replST">
          <ac:chgData name="Martin Locock" userId="e15b0232-237d-4436-a587-677fdd88485c" providerId="ADAL" clId="{373BDD86-2439-4CBF-923C-2C8EC03CB6D6}" dt="2024-01-04T13:40:45.174" v="14335"/>
          <ac:spMkLst>
            <pc:docMk/>
            <pc:sldMk cId="25671271" sldId="274"/>
            <ac:spMk id="759" creationId="{C6C5CEBB-50A0-499A-8613-9A2FDDA74990}"/>
          </ac:spMkLst>
        </pc:spChg>
        <pc:spChg chg="add del mod replST">
          <ac:chgData name="Martin Locock" userId="e15b0232-237d-4436-a587-677fdd88485c" providerId="ADAL" clId="{373BDD86-2439-4CBF-923C-2C8EC03CB6D6}" dt="2024-01-04T13:40:45.175" v="14336"/>
          <ac:spMkLst>
            <pc:docMk/>
            <pc:sldMk cId="25671271" sldId="274"/>
            <ac:spMk id="760" creationId="{BBAA2041-587D-432C-A7E2-AF47986C905F}"/>
          </ac:spMkLst>
        </pc:spChg>
        <pc:spChg chg="add del mod replST">
          <ac:chgData name="Martin Locock" userId="e15b0232-237d-4436-a587-677fdd88485c" providerId="ADAL" clId="{373BDD86-2439-4CBF-923C-2C8EC03CB6D6}" dt="2024-01-04T13:40:45.176" v="14337"/>
          <ac:spMkLst>
            <pc:docMk/>
            <pc:sldMk cId="25671271" sldId="274"/>
            <ac:spMk id="761" creationId="{C94E92E6-2419-4257-BAED-75C3041DBCCC}"/>
          </ac:spMkLst>
        </pc:spChg>
        <pc:spChg chg="add del mod replST">
          <ac:chgData name="Martin Locock" userId="e15b0232-237d-4436-a587-677fdd88485c" providerId="ADAL" clId="{373BDD86-2439-4CBF-923C-2C8EC03CB6D6}" dt="2024-01-04T13:40:45.176" v="14338"/>
          <ac:spMkLst>
            <pc:docMk/>
            <pc:sldMk cId="25671271" sldId="274"/>
            <ac:spMk id="762" creationId="{FE78E41D-C41E-4DA1-B9DA-A11319B730E4}"/>
          </ac:spMkLst>
        </pc:spChg>
        <pc:spChg chg="add del mod replST">
          <ac:chgData name="Martin Locock" userId="e15b0232-237d-4436-a587-677fdd88485c" providerId="ADAL" clId="{373BDD86-2439-4CBF-923C-2C8EC03CB6D6}" dt="2024-01-04T13:40:45.177" v="14339"/>
          <ac:spMkLst>
            <pc:docMk/>
            <pc:sldMk cId="25671271" sldId="274"/>
            <ac:spMk id="763" creationId="{0CF2B023-32FB-41FA-B42B-5064CB99F5BE}"/>
          </ac:spMkLst>
        </pc:spChg>
        <pc:spChg chg="add del mod replST">
          <ac:chgData name="Martin Locock" userId="e15b0232-237d-4436-a587-677fdd88485c" providerId="ADAL" clId="{373BDD86-2439-4CBF-923C-2C8EC03CB6D6}" dt="2024-01-04T13:40:45.177" v="14340"/>
          <ac:spMkLst>
            <pc:docMk/>
            <pc:sldMk cId="25671271" sldId="274"/>
            <ac:spMk id="764" creationId="{795CE755-253B-45EB-B73C-E5D2339E47D1}"/>
          </ac:spMkLst>
        </pc:spChg>
        <pc:spChg chg="add del mod replST">
          <ac:chgData name="Martin Locock" userId="e15b0232-237d-4436-a587-677fdd88485c" providerId="ADAL" clId="{373BDD86-2439-4CBF-923C-2C8EC03CB6D6}" dt="2024-01-04T13:40:45.178" v="14341"/>
          <ac:spMkLst>
            <pc:docMk/>
            <pc:sldMk cId="25671271" sldId="274"/>
            <ac:spMk id="765" creationId="{774889D8-26ED-47CD-9819-AF764EE9B986}"/>
          </ac:spMkLst>
        </pc:spChg>
        <pc:spChg chg="add del mod replST">
          <ac:chgData name="Martin Locock" userId="e15b0232-237d-4436-a587-677fdd88485c" providerId="ADAL" clId="{373BDD86-2439-4CBF-923C-2C8EC03CB6D6}" dt="2024-01-04T13:40:45.179" v="14342"/>
          <ac:spMkLst>
            <pc:docMk/>
            <pc:sldMk cId="25671271" sldId="274"/>
            <ac:spMk id="766" creationId="{02747458-E8F4-456B-9779-30551AFF8997}"/>
          </ac:spMkLst>
        </pc:spChg>
        <pc:spChg chg="add del mod replST">
          <ac:chgData name="Martin Locock" userId="e15b0232-237d-4436-a587-677fdd88485c" providerId="ADAL" clId="{373BDD86-2439-4CBF-923C-2C8EC03CB6D6}" dt="2024-01-04T13:40:45.179" v="14343"/>
          <ac:spMkLst>
            <pc:docMk/>
            <pc:sldMk cId="25671271" sldId="274"/>
            <ac:spMk id="767" creationId="{4276C762-EB86-4A67-9E10-38BE896BB590}"/>
          </ac:spMkLst>
        </pc:spChg>
        <pc:spChg chg="add del mod replST">
          <ac:chgData name="Martin Locock" userId="e15b0232-237d-4436-a587-677fdd88485c" providerId="ADAL" clId="{373BDD86-2439-4CBF-923C-2C8EC03CB6D6}" dt="2024-01-04T13:40:45.180" v="14344"/>
          <ac:spMkLst>
            <pc:docMk/>
            <pc:sldMk cId="25671271" sldId="274"/>
            <ac:spMk id="768" creationId="{8FAAF4A5-82A8-41BF-8D24-3E83F8C31C48}"/>
          </ac:spMkLst>
        </pc:spChg>
        <pc:spChg chg="add del mod replST">
          <ac:chgData name="Martin Locock" userId="e15b0232-237d-4436-a587-677fdd88485c" providerId="ADAL" clId="{373BDD86-2439-4CBF-923C-2C8EC03CB6D6}" dt="2024-01-04T13:40:45.180" v="14345"/>
          <ac:spMkLst>
            <pc:docMk/>
            <pc:sldMk cId="25671271" sldId="274"/>
            <ac:spMk id="769" creationId="{D2262938-5071-4F53-9045-120F1D410191}"/>
          </ac:spMkLst>
        </pc:spChg>
        <pc:spChg chg="add del mod replST">
          <ac:chgData name="Martin Locock" userId="e15b0232-237d-4436-a587-677fdd88485c" providerId="ADAL" clId="{373BDD86-2439-4CBF-923C-2C8EC03CB6D6}" dt="2024-01-04T13:40:45.181" v="14346"/>
          <ac:spMkLst>
            <pc:docMk/>
            <pc:sldMk cId="25671271" sldId="274"/>
            <ac:spMk id="770" creationId="{92A0A983-ECED-446C-AC53-654EB00D3A49}"/>
          </ac:spMkLst>
        </pc:spChg>
        <pc:spChg chg="add del mod replST">
          <ac:chgData name="Martin Locock" userId="e15b0232-237d-4436-a587-677fdd88485c" providerId="ADAL" clId="{373BDD86-2439-4CBF-923C-2C8EC03CB6D6}" dt="2024-01-04T13:40:45.181" v="14347"/>
          <ac:spMkLst>
            <pc:docMk/>
            <pc:sldMk cId="25671271" sldId="274"/>
            <ac:spMk id="771" creationId="{942EF9C5-A769-4D2E-A1AF-05E03AD1266F}"/>
          </ac:spMkLst>
        </pc:spChg>
        <pc:spChg chg="add del mod replST">
          <ac:chgData name="Martin Locock" userId="e15b0232-237d-4436-a587-677fdd88485c" providerId="ADAL" clId="{373BDD86-2439-4CBF-923C-2C8EC03CB6D6}" dt="2024-01-04T13:40:45.182" v="14348"/>
          <ac:spMkLst>
            <pc:docMk/>
            <pc:sldMk cId="25671271" sldId="274"/>
            <ac:spMk id="772" creationId="{5002C4E8-391E-4C69-8B86-551553D33D9D}"/>
          </ac:spMkLst>
        </pc:spChg>
        <pc:spChg chg="add del mod replST">
          <ac:chgData name="Martin Locock" userId="e15b0232-237d-4436-a587-677fdd88485c" providerId="ADAL" clId="{373BDD86-2439-4CBF-923C-2C8EC03CB6D6}" dt="2024-01-04T13:40:45.183" v="14349"/>
          <ac:spMkLst>
            <pc:docMk/>
            <pc:sldMk cId="25671271" sldId="274"/>
            <ac:spMk id="773" creationId="{36A8C47C-FEF5-4F6D-B5E0-010EF4A107F5}"/>
          </ac:spMkLst>
        </pc:spChg>
        <pc:spChg chg="add del mod replST">
          <ac:chgData name="Martin Locock" userId="e15b0232-237d-4436-a587-677fdd88485c" providerId="ADAL" clId="{373BDD86-2439-4CBF-923C-2C8EC03CB6D6}" dt="2024-01-04T13:40:45.184" v="14350"/>
          <ac:spMkLst>
            <pc:docMk/>
            <pc:sldMk cId="25671271" sldId="274"/>
            <ac:spMk id="774" creationId="{267FD66A-2768-4DF4-95E2-9B2D769580E9}"/>
          </ac:spMkLst>
        </pc:spChg>
        <pc:spChg chg="add del mod replST">
          <ac:chgData name="Martin Locock" userId="e15b0232-237d-4436-a587-677fdd88485c" providerId="ADAL" clId="{373BDD86-2439-4CBF-923C-2C8EC03CB6D6}" dt="2024-01-04T13:40:45.185" v="14351"/>
          <ac:spMkLst>
            <pc:docMk/>
            <pc:sldMk cId="25671271" sldId="274"/>
            <ac:spMk id="775" creationId="{792C4BBD-93F3-4972-A649-E55A46772741}"/>
          </ac:spMkLst>
        </pc:spChg>
        <pc:spChg chg="add del mod replST">
          <ac:chgData name="Martin Locock" userId="e15b0232-237d-4436-a587-677fdd88485c" providerId="ADAL" clId="{373BDD86-2439-4CBF-923C-2C8EC03CB6D6}" dt="2024-01-04T13:40:45.185" v="14352"/>
          <ac:spMkLst>
            <pc:docMk/>
            <pc:sldMk cId="25671271" sldId="274"/>
            <ac:spMk id="776" creationId="{C1003E93-28AC-4EE5-8E78-62568E51B760}"/>
          </ac:spMkLst>
        </pc:spChg>
        <pc:spChg chg="add del mod replST">
          <ac:chgData name="Martin Locock" userId="e15b0232-237d-4436-a587-677fdd88485c" providerId="ADAL" clId="{373BDD86-2439-4CBF-923C-2C8EC03CB6D6}" dt="2024-01-04T13:40:45.187" v="14353"/>
          <ac:spMkLst>
            <pc:docMk/>
            <pc:sldMk cId="25671271" sldId="274"/>
            <ac:spMk id="777" creationId="{35D5F6F9-9382-4051-A39C-CC9578CD7338}"/>
          </ac:spMkLst>
        </pc:spChg>
        <pc:spChg chg="add del mod replST">
          <ac:chgData name="Martin Locock" userId="e15b0232-237d-4436-a587-677fdd88485c" providerId="ADAL" clId="{373BDD86-2439-4CBF-923C-2C8EC03CB6D6}" dt="2024-01-04T13:40:45.188" v="14354"/>
          <ac:spMkLst>
            <pc:docMk/>
            <pc:sldMk cId="25671271" sldId="274"/>
            <ac:spMk id="778" creationId="{81C98067-99C2-4676-9B44-16419AFE2B05}"/>
          </ac:spMkLst>
        </pc:spChg>
        <pc:spChg chg="add del mod replST">
          <ac:chgData name="Martin Locock" userId="e15b0232-237d-4436-a587-677fdd88485c" providerId="ADAL" clId="{373BDD86-2439-4CBF-923C-2C8EC03CB6D6}" dt="2024-01-04T13:40:45.188" v="14355"/>
          <ac:spMkLst>
            <pc:docMk/>
            <pc:sldMk cId="25671271" sldId="274"/>
            <ac:spMk id="779" creationId="{3ACF0C45-D890-4E6A-A5D4-149279B59DDE}"/>
          </ac:spMkLst>
        </pc:spChg>
        <pc:spChg chg="add del mod replST">
          <ac:chgData name="Martin Locock" userId="e15b0232-237d-4436-a587-677fdd88485c" providerId="ADAL" clId="{373BDD86-2439-4CBF-923C-2C8EC03CB6D6}" dt="2024-01-04T13:40:45.189" v="14356"/>
          <ac:spMkLst>
            <pc:docMk/>
            <pc:sldMk cId="25671271" sldId="274"/>
            <ac:spMk id="780" creationId="{BC4271BA-B8B0-4430-9CC7-E66EEC81E09D}"/>
          </ac:spMkLst>
        </pc:spChg>
        <pc:spChg chg="add del mod replST">
          <ac:chgData name="Martin Locock" userId="e15b0232-237d-4436-a587-677fdd88485c" providerId="ADAL" clId="{373BDD86-2439-4CBF-923C-2C8EC03CB6D6}" dt="2024-01-04T13:40:45.190" v="14357"/>
          <ac:spMkLst>
            <pc:docMk/>
            <pc:sldMk cId="25671271" sldId="274"/>
            <ac:spMk id="781" creationId="{737B12F4-2DAB-458B-9FF4-39EBE137C8D4}"/>
          </ac:spMkLst>
        </pc:spChg>
        <pc:spChg chg="add del mod replST">
          <ac:chgData name="Martin Locock" userId="e15b0232-237d-4436-a587-677fdd88485c" providerId="ADAL" clId="{373BDD86-2439-4CBF-923C-2C8EC03CB6D6}" dt="2024-01-04T13:40:45.190" v="14358"/>
          <ac:spMkLst>
            <pc:docMk/>
            <pc:sldMk cId="25671271" sldId="274"/>
            <ac:spMk id="782" creationId="{A57B24AF-65A0-4018-BAAF-AFD8EE2B50D7}"/>
          </ac:spMkLst>
        </pc:spChg>
        <pc:spChg chg="add del mod replST">
          <ac:chgData name="Martin Locock" userId="e15b0232-237d-4436-a587-677fdd88485c" providerId="ADAL" clId="{373BDD86-2439-4CBF-923C-2C8EC03CB6D6}" dt="2024-01-04T13:40:45.191" v="14359"/>
          <ac:spMkLst>
            <pc:docMk/>
            <pc:sldMk cId="25671271" sldId="274"/>
            <ac:spMk id="783" creationId="{F02C63BE-5BC6-46B3-89ED-A47C0FB49EE6}"/>
          </ac:spMkLst>
        </pc:spChg>
        <pc:spChg chg="add del mod replST">
          <ac:chgData name="Martin Locock" userId="e15b0232-237d-4436-a587-677fdd88485c" providerId="ADAL" clId="{373BDD86-2439-4CBF-923C-2C8EC03CB6D6}" dt="2024-01-04T13:40:45.192" v="14360"/>
          <ac:spMkLst>
            <pc:docMk/>
            <pc:sldMk cId="25671271" sldId="274"/>
            <ac:spMk id="784" creationId="{BC8784D0-0788-47A3-B698-0675A55C4D12}"/>
          </ac:spMkLst>
        </pc:spChg>
        <pc:spChg chg="add del mod replST">
          <ac:chgData name="Martin Locock" userId="e15b0232-237d-4436-a587-677fdd88485c" providerId="ADAL" clId="{373BDD86-2439-4CBF-923C-2C8EC03CB6D6}" dt="2024-01-04T13:40:45.192" v="14361"/>
          <ac:spMkLst>
            <pc:docMk/>
            <pc:sldMk cId="25671271" sldId="274"/>
            <ac:spMk id="785" creationId="{0D42986F-05A6-4028-B885-E015B859F64E}"/>
          </ac:spMkLst>
        </pc:spChg>
        <pc:spChg chg="add del mod replST">
          <ac:chgData name="Martin Locock" userId="e15b0232-237d-4436-a587-677fdd88485c" providerId="ADAL" clId="{373BDD86-2439-4CBF-923C-2C8EC03CB6D6}" dt="2024-01-04T13:40:45.193" v="14362"/>
          <ac:spMkLst>
            <pc:docMk/>
            <pc:sldMk cId="25671271" sldId="274"/>
            <ac:spMk id="786" creationId="{70010A38-595D-4B6C-81E8-C1B54741157E}"/>
          </ac:spMkLst>
        </pc:spChg>
        <pc:spChg chg="add del mod replST">
          <ac:chgData name="Martin Locock" userId="e15b0232-237d-4436-a587-677fdd88485c" providerId="ADAL" clId="{373BDD86-2439-4CBF-923C-2C8EC03CB6D6}" dt="2024-01-04T13:40:45.193" v="14363"/>
          <ac:spMkLst>
            <pc:docMk/>
            <pc:sldMk cId="25671271" sldId="274"/>
            <ac:spMk id="787" creationId="{BDFE73DB-6137-47AA-A662-2158A549533D}"/>
          </ac:spMkLst>
        </pc:spChg>
        <pc:spChg chg="add del mod replST">
          <ac:chgData name="Martin Locock" userId="e15b0232-237d-4436-a587-677fdd88485c" providerId="ADAL" clId="{373BDD86-2439-4CBF-923C-2C8EC03CB6D6}" dt="2024-01-04T13:40:45.194" v="14364"/>
          <ac:spMkLst>
            <pc:docMk/>
            <pc:sldMk cId="25671271" sldId="274"/>
            <ac:spMk id="788" creationId="{F192678D-F2F3-4EE3-8D87-C44278DFF435}"/>
          </ac:spMkLst>
        </pc:spChg>
        <pc:spChg chg="add del mod replST">
          <ac:chgData name="Martin Locock" userId="e15b0232-237d-4436-a587-677fdd88485c" providerId="ADAL" clId="{373BDD86-2439-4CBF-923C-2C8EC03CB6D6}" dt="2024-01-04T13:40:45.194" v="14365"/>
          <ac:spMkLst>
            <pc:docMk/>
            <pc:sldMk cId="25671271" sldId="274"/>
            <ac:spMk id="789" creationId="{615B5949-0AEC-4F71-81F4-CE267D5E9DCD}"/>
          </ac:spMkLst>
        </pc:spChg>
        <pc:spChg chg="add del mod replST">
          <ac:chgData name="Martin Locock" userId="e15b0232-237d-4436-a587-677fdd88485c" providerId="ADAL" clId="{373BDD86-2439-4CBF-923C-2C8EC03CB6D6}" dt="2024-01-04T13:40:45.195" v="14366"/>
          <ac:spMkLst>
            <pc:docMk/>
            <pc:sldMk cId="25671271" sldId="274"/>
            <ac:spMk id="790" creationId="{4829891D-A7BB-4526-BA6C-1775DB022011}"/>
          </ac:spMkLst>
        </pc:spChg>
        <pc:spChg chg="add del mod replST">
          <ac:chgData name="Martin Locock" userId="e15b0232-237d-4436-a587-677fdd88485c" providerId="ADAL" clId="{373BDD86-2439-4CBF-923C-2C8EC03CB6D6}" dt="2024-01-04T13:40:45.196" v="14367"/>
          <ac:spMkLst>
            <pc:docMk/>
            <pc:sldMk cId="25671271" sldId="274"/>
            <ac:spMk id="791" creationId="{C2A6ABD2-B737-4445-8C89-8014E3C0FB1B}"/>
          </ac:spMkLst>
        </pc:spChg>
        <pc:spChg chg="add del mod replST">
          <ac:chgData name="Martin Locock" userId="e15b0232-237d-4436-a587-677fdd88485c" providerId="ADAL" clId="{373BDD86-2439-4CBF-923C-2C8EC03CB6D6}" dt="2024-01-04T13:40:45.196" v="14368"/>
          <ac:spMkLst>
            <pc:docMk/>
            <pc:sldMk cId="25671271" sldId="274"/>
            <ac:spMk id="792" creationId="{D25F7DB8-22EE-4C5A-B844-E4930A1A2AFC}"/>
          </ac:spMkLst>
        </pc:spChg>
        <pc:spChg chg="add del mod replST">
          <ac:chgData name="Martin Locock" userId="e15b0232-237d-4436-a587-677fdd88485c" providerId="ADAL" clId="{373BDD86-2439-4CBF-923C-2C8EC03CB6D6}" dt="2024-01-04T13:40:45.197" v="14369"/>
          <ac:spMkLst>
            <pc:docMk/>
            <pc:sldMk cId="25671271" sldId="274"/>
            <ac:spMk id="793" creationId="{0785439F-50A8-4914-BBCD-AD83D3FB065A}"/>
          </ac:spMkLst>
        </pc:spChg>
        <pc:spChg chg="add del mod replST">
          <ac:chgData name="Martin Locock" userId="e15b0232-237d-4436-a587-677fdd88485c" providerId="ADAL" clId="{373BDD86-2439-4CBF-923C-2C8EC03CB6D6}" dt="2024-01-04T13:40:45.197" v="14370"/>
          <ac:spMkLst>
            <pc:docMk/>
            <pc:sldMk cId="25671271" sldId="274"/>
            <ac:spMk id="794" creationId="{A81655CE-FC5B-4DDF-9525-D2A9495F56DD}"/>
          </ac:spMkLst>
        </pc:spChg>
        <pc:spChg chg="add del mod replST">
          <ac:chgData name="Martin Locock" userId="e15b0232-237d-4436-a587-677fdd88485c" providerId="ADAL" clId="{373BDD86-2439-4CBF-923C-2C8EC03CB6D6}" dt="2024-01-04T13:40:45.198" v="14371"/>
          <ac:spMkLst>
            <pc:docMk/>
            <pc:sldMk cId="25671271" sldId="274"/>
            <ac:spMk id="795" creationId="{7E324D87-89C3-4EF2-AE2C-CE5C3EE7AC5A}"/>
          </ac:spMkLst>
        </pc:spChg>
        <pc:spChg chg="add del mod replST">
          <ac:chgData name="Martin Locock" userId="e15b0232-237d-4436-a587-677fdd88485c" providerId="ADAL" clId="{373BDD86-2439-4CBF-923C-2C8EC03CB6D6}" dt="2024-01-04T13:40:45.198" v="14372"/>
          <ac:spMkLst>
            <pc:docMk/>
            <pc:sldMk cId="25671271" sldId="274"/>
            <ac:spMk id="796" creationId="{684B78CA-B06C-428C-9F23-13698CE2FAE4}"/>
          </ac:spMkLst>
        </pc:spChg>
        <pc:spChg chg="add del mod replST">
          <ac:chgData name="Martin Locock" userId="e15b0232-237d-4436-a587-677fdd88485c" providerId="ADAL" clId="{373BDD86-2439-4CBF-923C-2C8EC03CB6D6}" dt="2024-01-04T13:40:45.199" v="14373"/>
          <ac:spMkLst>
            <pc:docMk/>
            <pc:sldMk cId="25671271" sldId="274"/>
            <ac:spMk id="797" creationId="{F8B8677E-6F02-48B6-BA4D-087B0470FFF3}"/>
          </ac:spMkLst>
        </pc:spChg>
        <pc:spChg chg="add del mod replST">
          <ac:chgData name="Martin Locock" userId="e15b0232-237d-4436-a587-677fdd88485c" providerId="ADAL" clId="{373BDD86-2439-4CBF-923C-2C8EC03CB6D6}" dt="2024-01-04T13:40:45.199" v="14374"/>
          <ac:spMkLst>
            <pc:docMk/>
            <pc:sldMk cId="25671271" sldId="274"/>
            <ac:spMk id="798" creationId="{0C3CE8D1-D675-4912-A16F-A002EA6634D6}"/>
          </ac:spMkLst>
        </pc:spChg>
        <pc:spChg chg="add del mod replST">
          <ac:chgData name="Martin Locock" userId="e15b0232-237d-4436-a587-677fdd88485c" providerId="ADAL" clId="{373BDD86-2439-4CBF-923C-2C8EC03CB6D6}" dt="2024-01-04T13:40:45.200" v="14375"/>
          <ac:spMkLst>
            <pc:docMk/>
            <pc:sldMk cId="25671271" sldId="274"/>
            <ac:spMk id="799" creationId="{8773D002-FA7D-49F9-A6F7-7F724B603579}"/>
          </ac:spMkLst>
        </pc:spChg>
        <pc:spChg chg="add del mod replST">
          <ac:chgData name="Martin Locock" userId="e15b0232-237d-4436-a587-677fdd88485c" providerId="ADAL" clId="{373BDD86-2439-4CBF-923C-2C8EC03CB6D6}" dt="2024-01-04T13:40:45.201" v="14376"/>
          <ac:spMkLst>
            <pc:docMk/>
            <pc:sldMk cId="25671271" sldId="274"/>
            <ac:spMk id="800" creationId="{BE0BEB4F-95F3-4DB9-B15C-5B60FC7A509C}"/>
          </ac:spMkLst>
        </pc:spChg>
        <pc:spChg chg="add del mod replST">
          <ac:chgData name="Martin Locock" userId="e15b0232-237d-4436-a587-677fdd88485c" providerId="ADAL" clId="{373BDD86-2439-4CBF-923C-2C8EC03CB6D6}" dt="2024-01-04T13:40:45.201" v="14377"/>
          <ac:spMkLst>
            <pc:docMk/>
            <pc:sldMk cId="25671271" sldId="274"/>
            <ac:spMk id="801" creationId="{5267316F-36DA-4A84-8890-29388B1FFCFF}"/>
          </ac:spMkLst>
        </pc:spChg>
        <pc:spChg chg="add del mod replST">
          <ac:chgData name="Martin Locock" userId="e15b0232-237d-4436-a587-677fdd88485c" providerId="ADAL" clId="{373BDD86-2439-4CBF-923C-2C8EC03CB6D6}" dt="2024-01-04T13:40:45.202" v="14378"/>
          <ac:spMkLst>
            <pc:docMk/>
            <pc:sldMk cId="25671271" sldId="274"/>
            <ac:spMk id="802" creationId="{51591307-5144-481F-9A5C-AA50A5D27758}"/>
          </ac:spMkLst>
        </pc:spChg>
        <pc:spChg chg="add del mod replST">
          <ac:chgData name="Martin Locock" userId="e15b0232-237d-4436-a587-677fdd88485c" providerId="ADAL" clId="{373BDD86-2439-4CBF-923C-2C8EC03CB6D6}" dt="2024-01-04T13:40:45.202" v="14379"/>
          <ac:spMkLst>
            <pc:docMk/>
            <pc:sldMk cId="25671271" sldId="274"/>
            <ac:spMk id="803" creationId="{B36B1E5C-97BA-477D-8ABB-B1DC0C54D687}"/>
          </ac:spMkLst>
        </pc:spChg>
        <pc:spChg chg="add del mod replST">
          <ac:chgData name="Martin Locock" userId="e15b0232-237d-4436-a587-677fdd88485c" providerId="ADAL" clId="{373BDD86-2439-4CBF-923C-2C8EC03CB6D6}" dt="2024-01-04T13:40:45.203" v="14380"/>
          <ac:spMkLst>
            <pc:docMk/>
            <pc:sldMk cId="25671271" sldId="274"/>
            <ac:spMk id="804" creationId="{B9E2702D-9BDE-4DFF-966D-66B96078D941}"/>
          </ac:spMkLst>
        </pc:spChg>
        <pc:spChg chg="add del mod replST">
          <ac:chgData name="Martin Locock" userId="e15b0232-237d-4436-a587-677fdd88485c" providerId="ADAL" clId="{373BDD86-2439-4CBF-923C-2C8EC03CB6D6}" dt="2024-01-04T13:40:45.204" v="14381"/>
          <ac:spMkLst>
            <pc:docMk/>
            <pc:sldMk cId="25671271" sldId="274"/>
            <ac:spMk id="805" creationId="{52100283-E73A-4144-84B7-32EABF555CB6}"/>
          </ac:spMkLst>
        </pc:spChg>
        <pc:spChg chg="add del mod replST">
          <ac:chgData name="Martin Locock" userId="e15b0232-237d-4436-a587-677fdd88485c" providerId="ADAL" clId="{373BDD86-2439-4CBF-923C-2C8EC03CB6D6}" dt="2024-01-04T13:40:45.204" v="14382"/>
          <ac:spMkLst>
            <pc:docMk/>
            <pc:sldMk cId="25671271" sldId="274"/>
            <ac:spMk id="806" creationId="{C019616E-066D-4A91-A8F5-7864A1073492}"/>
          </ac:spMkLst>
        </pc:spChg>
        <pc:spChg chg="add del mod replST">
          <ac:chgData name="Martin Locock" userId="e15b0232-237d-4436-a587-677fdd88485c" providerId="ADAL" clId="{373BDD86-2439-4CBF-923C-2C8EC03CB6D6}" dt="2024-01-04T13:40:45.205" v="14383"/>
          <ac:spMkLst>
            <pc:docMk/>
            <pc:sldMk cId="25671271" sldId="274"/>
            <ac:spMk id="807" creationId="{D85C14DC-E8AA-4E99-8628-DF3D561F5EEE}"/>
          </ac:spMkLst>
        </pc:spChg>
        <pc:spChg chg="add del mod replST">
          <ac:chgData name="Martin Locock" userId="e15b0232-237d-4436-a587-677fdd88485c" providerId="ADAL" clId="{373BDD86-2439-4CBF-923C-2C8EC03CB6D6}" dt="2024-01-04T13:40:45.205" v="14384"/>
          <ac:spMkLst>
            <pc:docMk/>
            <pc:sldMk cId="25671271" sldId="274"/>
            <ac:spMk id="808" creationId="{F9ACBBFD-8F2F-4EC5-AFB6-5235B47B0AAA}"/>
          </ac:spMkLst>
        </pc:spChg>
        <pc:spChg chg="add del mod replST">
          <ac:chgData name="Martin Locock" userId="e15b0232-237d-4436-a587-677fdd88485c" providerId="ADAL" clId="{373BDD86-2439-4CBF-923C-2C8EC03CB6D6}" dt="2024-01-04T13:40:45.206" v="14385"/>
          <ac:spMkLst>
            <pc:docMk/>
            <pc:sldMk cId="25671271" sldId="274"/>
            <ac:spMk id="809" creationId="{F93C0A68-E610-400D-9AED-F7E08733C2F6}"/>
          </ac:spMkLst>
        </pc:spChg>
        <pc:spChg chg="add del mod replST">
          <ac:chgData name="Martin Locock" userId="e15b0232-237d-4436-a587-677fdd88485c" providerId="ADAL" clId="{373BDD86-2439-4CBF-923C-2C8EC03CB6D6}" dt="2024-01-04T13:40:45.207" v="14386"/>
          <ac:spMkLst>
            <pc:docMk/>
            <pc:sldMk cId="25671271" sldId="274"/>
            <ac:spMk id="810" creationId="{98DCB8E8-A1EA-4891-9581-8BCA1B60AC1F}"/>
          </ac:spMkLst>
        </pc:spChg>
        <pc:spChg chg="add del mod replST">
          <ac:chgData name="Martin Locock" userId="e15b0232-237d-4436-a587-677fdd88485c" providerId="ADAL" clId="{373BDD86-2439-4CBF-923C-2C8EC03CB6D6}" dt="2024-01-04T13:40:45.208" v="14387"/>
          <ac:spMkLst>
            <pc:docMk/>
            <pc:sldMk cId="25671271" sldId="274"/>
            <ac:spMk id="811" creationId="{A18199F6-1975-4DB0-A97C-6DABD36EC004}"/>
          </ac:spMkLst>
        </pc:spChg>
        <pc:spChg chg="add del mod replST">
          <ac:chgData name="Martin Locock" userId="e15b0232-237d-4436-a587-677fdd88485c" providerId="ADAL" clId="{373BDD86-2439-4CBF-923C-2C8EC03CB6D6}" dt="2024-01-04T13:40:45.209" v="14388"/>
          <ac:spMkLst>
            <pc:docMk/>
            <pc:sldMk cId="25671271" sldId="274"/>
            <ac:spMk id="812" creationId="{C191674C-C235-4115-B5F1-BF40644CF3E3}"/>
          </ac:spMkLst>
        </pc:spChg>
        <pc:spChg chg="add del mod replST">
          <ac:chgData name="Martin Locock" userId="e15b0232-237d-4436-a587-677fdd88485c" providerId="ADAL" clId="{373BDD86-2439-4CBF-923C-2C8EC03CB6D6}" dt="2024-01-04T13:40:45.210" v="14389"/>
          <ac:spMkLst>
            <pc:docMk/>
            <pc:sldMk cId="25671271" sldId="274"/>
            <ac:spMk id="813" creationId="{5A713F21-71CA-458D-B162-2D4EDDB39E26}"/>
          </ac:spMkLst>
        </pc:spChg>
        <pc:spChg chg="add del mod replST">
          <ac:chgData name="Martin Locock" userId="e15b0232-237d-4436-a587-677fdd88485c" providerId="ADAL" clId="{373BDD86-2439-4CBF-923C-2C8EC03CB6D6}" dt="2024-01-04T13:40:45.210" v="14390"/>
          <ac:spMkLst>
            <pc:docMk/>
            <pc:sldMk cId="25671271" sldId="274"/>
            <ac:spMk id="814" creationId="{16DB344D-ACA2-4E55-9787-A48F07A22923}"/>
          </ac:spMkLst>
        </pc:spChg>
        <pc:spChg chg="add del mod replST">
          <ac:chgData name="Martin Locock" userId="e15b0232-237d-4436-a587-677fdd88485c" providerId="ADAL" clId="{373BDD86-2439-4CBF-923C-2C8EC03CB6D6}" dt="2024-01-04T13:40:45.211" v="14391"/>
          <ac:spMkLst>
            <pc:docMk/>
            <pc:sldMk cId="25671271" sldId="274"/>
            <ac:spMk id="815" creationId="{4CAD8341-5F6A-4373-8D2C-E18FFFFA83E7}"/>
          </ac:spMkLst>
        </pc:spChg>
        <pc:spChg chg="add del mod replST">
          <ac:chgData name="Martin Locock" userId="e15b0232-237d-4436-a587-677fdd88485c" providerId="ADAL" clId="{373BDD86-2439-4CBF-923C-2C8EC03CB6D6}" dt="2024-01-04T13:40:45.212" v="14392"/>
          <ac:spMkLst>
            <pc:docMk/>
            <pc:sldMk cId="25671271" sldId="274"/>
            <ac:spMk id="816" creationId="{12988597-F8CC-4080-BDB9-CCF2AA6C84FC}"/>
          </ac:spMkLst>
        </pc:spChg>
        <pc:spChg chg="add del mod replST">
          <ac:chgData name="Martin Locock" userId="e15b0232-237d-4436-a587-677fdd88485c" providerId="ADAL" clId="{373BDD86-2439-4CBF-923C-2C8EC03CB6D6}" dt="2024-01-04T13:40:45.212" v="14393"/>
          <ac:spMkLst>
            <pc:docMk/>
            <pc:sldMk cId="25671271" sldId="274"/>
            <ac:spMk id="817" creationId="{3C59D167-B560-4544-8D48-C23A387A87B9}"/>
          </ac:spMkLst>
        </pc:spChg>
        <pc:spChg chg="add del mod replST">
          <ac:chgData name="Martin Locock" userId="e15b0232-237d-4436-a587-677fdd88485c" providerId="ADAL" clId="{373BDD86-2439-4CBF-923C-2C8EC03CB6D6}" dt="2024-01-04T13:40:45.213" v="14394"/>
          <ac:spMkLst>
            <pc:docMk/>
            <pc:sldMk cId="25671271" sldId="274"/>
            <ac:spMk id="818" creationId="{A8FD354D-D327-4922-8C8C-CF38759CCA9D}"/>
          </ac:spMkLst>
        </pc:spChg>
        <pc:spChg chg="add del mod replST">
          <ac:chgData name="Martin Locock" userId="e15b0232-237d-4436-a587-677fdd88485c" providerId="ADAL" clId="{373BDD86-2439-4CBF-923C-2C8EC03CB6D6}" dt="2024-01-04T13:40:45.214" v="14395"/>
          <ac:spMkLst>
            <pc:docMk/>
            <pc:sldMk cId="25671271" sldId="274"/>
            <ac:spMk id="819" creationId="{FB709880-9524-477F-81FE-06F7C11ABB1C}"/>
          </ac:spMkLst>
        </pc:spChg>
        <pc:spChg chg="add del mod replST">
          <ac:chgData name="Martin Locock" userId="e15b0232-237d-4436-a587-677fdd88485c" providerId="ADAL" clId="{373BDD86-2439-4CBF-923C-2C8EC03CB6D6}" dt="2024-01-04T13:40:45.214" v="14396"/>
          <ac:spMkLst>
            <pc:docMk/>
            <pc:sldMk cId="25671271" sldId="274"/>
            <ac:spMk id="820" creationId="{AA0361EF-0BC7-4019-9BEC-A089C998C42B}"/>
          </ac:spMkLst>
        </pc:spChg>
        <pc:spChg chg="add del mod replST">
          <ac:chgData name="Martin Locock" userId="e15b0232-237d-4436-a587-677fdd88485c" providerId="ADAL" clId="{373BDD86-2439-4CBF-923C-2C8EC03CB6D6}" dt="2024-01-04T13:40:45.215" v="14397"/>
          <ac:spMkLst>
            <pc:docMk/>
            <pc:sldMk cId="25671271" sldId="274"/>
            <ac:spMk id="821" creationId="{F9BF8DC0-F24B-42CE-ABED-A86AB799BC61}"/>
          </ac:spMkLst>
        </pc:spChg>
        <pc:spChg chg="add del mod replST">
          <ac:chgData name="Martin Locock" userId="e15b0232-237d-4436-a587-677fdd88485c" providerId="ADAL" clId="{373BDD86-2439-4CBF-923C-2C8EC03CB6D6}" dt="2024-01-04T13:40:45.216" v="14398"/>
          <ac:spMkLst>
            <pc:docMk/>
            <pc:sldMk cId="25671271" sldId="274"/>
            <ac:spMk id="822" creationId="{590F9F95-4E98-47DC-8CE3-2A0FCD2642D7}"/>
          </ac:spMkLst>
        </pc:spChg>
        <pc:spChg chg="add del mod replST">
          <ac:chgData name="Martin Locock" userId="e15b0232-237d-4436-a587-677fdd88485c" providerId="ADAL" clId="{373BDD86-2439-4CBF-923C-2C8EC03CB6D6}" dt="2024-01-04T13:40:45.216" v="14399"/>
          <ac:spMkLst>
            <pc:docMk/>
            <pc:sldMk cId="25671271" sldId="274"/>
            <ac:spMk id="823" creationId="{5DC63FCB-A738-4550-8315-FAD0D4819595}"/>
          </ac:spMkLst>
        </pc:spChg>
        <pc:spChg chg="add del mod replST">
          <ac:chgData name="Martin Locock" userId="e15b0232-237d-4436-a587-677fdd88485c" providerId="ADAL" clId="{373BDD86-2439-4CBF-923C-2C8EC03CB6D6}" dt="2024-01-04T13:40:45.217" v="14400"/>
          <ac:spMkLst>
            <pc:docMk/>
            <pc:sldMk cId="25671271" sldId="274"/>
            <ac:spMk id="824" creationId="{AB2A697C-0081-4151-BE26-48DDD911FD36}"/>
          </ac:spMkLst>
        </pc:spChg>
        <pc:spChg chg="add del mod replST">
          <ac:chgData name="Martin Locock" userId="e15b0232-237d-4436-a587-677fdd88485c" providerId="ADAL" clId="{373BDD86-2439-4CBF-923C-2C8EC03CB6D6}" dt="2024-01-04T13:40:45.217" v="14401"/>
          <ac:spMkLst>
            <pc:docMk/>
            <pc:sldMk cId="25671271" sldId="274"/>
            <ac:spMk id="825" creationId="{540E2F82-6ECA-40EF-ACB9-7E81EB4D7BB7}"/>
          </ac:spMkLst>
        </pc:spChg>
        <pc:spChg chg="add del mod replST">
          <ac:chgData name="Martin Locock" userId="e15b0232-237d-4436-a587-677fdd88485c" providerId="ADAL" clId="{373BDD86-2439-4CBF-923C-2C8EC03CB6D6}" dt="2024-01-04T13:40:45.218" v="14402"/>
          <ac:spMkLst>
            <pc:docMk/>
            <pc:sldMk cId="25671271" sldId="274"/>
            <ac:spMk id="826" creationId="{33B0127B-6E59-442D-881C-5AA6676BA61A}"/>
          </ac:spMkLst>
        </pc:spChg>
        <pc:spChg chg="add del mod replST">
          <ac:chgData name="Martin Locock" userId="e15b0232-237d-4436-a587-677fdd88485c" providerId="ADAL" clId="{373BDD86-2439-4CBF-923C-2C8EC03CB6D6}" dt="2024-01-04T13:40:45.218" v="14403"/>
          <ac:spMkLst>
            <pc:docMk/>
            <pc:sldMk cId="25671271" sldId="274"/>
            <ac:spMk id="827" creationId="{55396909-C5BB-47D4-9339-147EFBDC2054}"/>
          </ac:spMkLst>
        </pc:spChg>
        <pc:spChg chg="add del mod replST">
          <ac:chgData name="Martin Locock" userId="e15b0232-237d-4436-a587-677fdd88485c" providerId="ADAL" clId="{373BDD86-2439-4CBF-923C-2C8EC03CB6D6}" dt="2024-01-04T13:40:45.219" v="14404"/>
          <ac:spMkLst>
            <pc:docMk/>
            <pc:sldMk cId="25671271" sldId="274"/>
            <ac:spMk id="828" creationId="{BCD5CF21-3FF8-4C4C-8428-0A6F9E16FEDC}"/>
          </ac:spMkLst>
        </pc:spChg>
        <pc:spChg chg="add del mod replST">
          <ac:chgData name="Martin Locock" userId="e15b0232-237d-4436-a587-677fdd88485c" providerId="ADAL" clId="{373BDD86-2439-4CBF-923C-2C8EC03CB6D6}" dt="2024-01-04T13:40:45.220" v="14405"/>
          <ac:spMkLst>
            <pc:docMk/>
            <pc:sldMk cId="25671271" sldId="274"/>
            <ac:spMk id="829" creationId="{BDE6C7A4-6FC4-4A38-9280-12CE9D762D4B}"/>
          </ac:spMkLst>
        </pc:spChg>
        <pc:spChg chg="add del mod replST">
          <ac:chgData name="Martin Locock" userId="e15b0232-237d-4436-a587-677fdd88485c" providerId="ADAL" clId="{373BDD86-2439-4CBF-923C-2C8EC03CB6D6}" dt="2024-01-04T13:40:45.220" v="14406"/>
          <ac:spMkLst>
            <pc:docMk/>
            <pc:sldMk cId="25671271" sldId="274"/>
            <ac:spMk id="830" creationId="{257BC20B-C19C-4E23-B407-6FD7D0A59554}"/>
          </ac:spMkLst>
        </pc:spChg>
        <pc:spChg chg="add del mod replST">
          <ac:chgData name="Martin Locock" userId="e15b0232-237d-4436-a587-677fdd88485c" providerId="ADAL" clId="{373BDD86-2439-4CBF-923C-2C8EC03CB6D6}" dt="2024-01-04T13:40:45.221" v="14407"/>
          <ac:spMkLst>
            <pc:docMk/>
            <pc:sldMk cId="25671271" sldId="274"/>
            <ac:spMk id="831" creationId="{9A91E0D9-B75B-4D76-952A-7080020EAE5F}"/>
          </ac:spMkLst>
        </pc:spChg>
        <pc:spChg chg="add del mod replST">
          <ac:chgData name="Martin Locock" userId="e15b0232-237d-4436-a587-677fdd88485c" providerId="ADAL" clId="{373BDD86-2439-4CBF-923C-2C8EC03CB6D6}" dt="2024-01-04T13:40:45.222" v="14408"/>
          <ac:spMkLst>
            <pc:docMk/>
            <pc:sldMk cId="25671271" sldId="274"/>
            <ac:spMk id="832" creationId="{22CBDC00-33F7-4ACD-B3CC-D830D0C0DADB}"/>
          </ac:spMkLst>
        </pc:spChg>
        <pc:spChg chg="add del mod replST">
          <ac:chgData name="Martin Locock" userId="e15b0232-237d-4436-a587-677fdd88485c" providerId="ADAL" clId="{373BDD86-2439-4CBF-923C-2C8EC03CB6D6}" dt="2024-01-05T13:03:44.785" v="23819"/>
          <ac:spMkLst>
            <pc:docMk/>
            <pc:sldMk cId="25671271" sldId="274"/>
            <ac:spMk id="832" creationId="{42AEF948-3B25-4725-B800-2C5FD41CBBCA}"/>
          </ac:spMkLst>
        </pc:spChg>
        <pc:spChg chg="add del mod replST">
          <ac:chgData name="Martin Locock" userId="e15b0232-237d-4436-a587-677fdd88485c" providerId="ADAL" clId="{373BDD86-2439-4CBF-923C-2C8EC03CB6D6}" dt="2024-01-05T13:03:44.785" v="23820"/>
          <ac:spMkLst>
            <pc:docMk/>
            <pc:sldMk cId="25671271" sldId="274"/>
            <ac:spMk id="833" creationId="{2451548C-AE15-4D2F-8159-768EA02998C4}"/>
          </ac:spMkLst>
        </pc:spChg>
        <pc:spChg chg="add del mod replST">
          <ac:chgData name="Martin Locock" userId="e15b0232-237d-4436-a587-677fdd88485c" providerId="ADAL" clId="{373BDD86-2439-4CBF-923C-2C8EC03CB6D6}" dt="2024-01-04T13:40:45.222" v="14409"/>
          <ac:spMkLst>
            <pc:docMk/>
            <pc:sldMk cId="25671271" sldId="274"/>
            <ac:spMk id="833" creationId="{322CE71C-5953-46DD-A447-3797B26DC5A1}"/>
          </ac:spMkLst>
        </pc:spChg>
        <pc:spChg chg="add del mod replST">
          <ac:chgData name="Martin Locock" userId="e15b0232-237d-4436-a587-677fdd88485c" providerId="ADAL" clId="{373BDD86-2439-4CBF-923C-2C8EC03CB6D6}" dt="2024-01-05T13:03:44.785" v="23821"/>
          <ac:spMkLst>
            <pc:docMk/>
            <pc:sldMk cId="25671271" sldId="274"/>
            <ac:spMk id="834" creationId="{36940026-3917-4FAF-BD51-011F6D72C35B}"/>
          </ac:spMkLst>
        </pc:spChg>
        <pc:spChg chg="add del mod replST">
          <ac:chgData name="Martin Locock" userId="e15b0232-237d-4436-a587-677fdd88485c" providerId="ADAL" clId="{373BDD86-2439-4CBF-923C-2C8EC03CB6D6}" dt="2024-01-04T13:40:45.223" v="14410"/>
          <ac:spMkLst>
            <pc:docMk/>
            <pc:sldMk cId="25671271" sldId="274"/>
            <ac:spMk id="834" creationId="{8E69535F-979B-46A2-9E62-7C44D38FB5E6}"/>
          </ac:spMkLst>
        </pc:spChg>
        <pc:spChg chg="add del mod replST">
          <ac:chgData name="Martin Locock" userId="e15b0232-237d-4436-a587-677fdd88485c" providerId="ADAL" clId="{373BDD86-2439-4CBF-923C-2C8EC03CB6D6}" dt="2024-01-05T13:03:44.785" v="23822"/>
          <ac:spMkLst>
            <pc:docMk/>
            <pc:sldMk cId="25671271" sldId="274"/>
            <ac:spMk id="835" creationId="{02AC7FB4-EEBC-45C7-BF4C-9BC814A8B22A}"/>
          </ac:spMkLst>
        </pc:spChg>
        <pc:spChg chg="add del mod replST">
          <ac:chgData name="Martin Locock" userId="e15b0232-237d-4436-a587-677fdd88485c" providerId="ADAL" clId="{373BDD86-2439-4CBF-923C-2C8EC03CB6D6}" dt="2024-01-04T13:40:45.224" v="14411"/>
          <ac:spMkLst>
            <pc:docMk/>
            <pc:sldMk cId="25671271" sldId="274"/>
            <ac:spMk id="835" creationId="{08BA1419-F032-4A0D-8536-ACF9879763EA}"/>
          </ac:spMkLst>
        </pc:spChg>
        <pc:spChg chg="add del mod replST">
          <ac:chgData name="Martin Locock" userId="e15b0232-237d-4436-a587-677fdd88485c" providerId="ADAL" clId="{373BDD86-2439-4CBF-923C-2C8EC03CB6D6}" dt="2024-01-05T13:03:44.785" v="23823"/>
          <ac:spMkLst>
            <pc:docMk/>
            <pc:sldMk cId="25671271" sldId="274"/>
            <ac:spMk id="836" creationId="{22C35910-3807-4CA1-9498-9834CD204011}"/>
          </ac:spMkLst>
        </pc:spChg>
        <pc:spChg chg="add del mod replST">
          <ac:chgData name="Martin Locock" userId="e15b0232-237d-4436-a587-677fdd88485c" providerId="ADAL" clId="{373BDD86-2439-4CBF-923C-2C8EC03CB6D6}" dt="2024-01-04T13:40:45.225" v="14412"/>
          <ac:spMkLst>
            <pc:docMk/>
            <pc:sldMk cId="25671271" sldId="274"/>
            <ac:spMk id="836" creationId="{6C6C442A-9CA2-4FCF-9698-7EDADA04BB6C}"/>
          </ac:spMkLst>
        </pc:spChg>
        <pc:spChg chg="add del mod replST">
          <ac:chgData name="Martin Locock" userId="e15b0232-237d-4436-a587-677fdd88485c" providerId="ADAL" clId="{373BDD86-2439-4CBF-923C-2C8EC03CB6D6}" dt="2024-01-04T13:40:45.225" v="14413"/>
          <ac:spMkLst>
            <pc:docMk/>
            <pc:sldMk cId="25671271" sldId="274"/>
            <ac:spMk id="837" creationId="{A375D62C-15EC-44B7-A04A-04FF257754F9}"/>
          </ac:spMkLst>
        </pc:spChg>
        <pc:spChg chg="add del mod replST">
          <ac:chgData name="Martin Locock" userId="e15b0232-237d-4436-a587-677fdd88485c" providerId="ADAL" clId="{373BDD86-2439-4CBF-923C-2C8EC03CB6D6}" dt="2024-01-05T13:03:44.800" v="23824"/>
          <ac:spMkLst>
            <pc:docMk/>
            <pc:sldMk cId="25671271" sldId="274"/>
            <ac:spMk id="837" creationId="{AA88F85F-9648-40DC-A6B6-A1A7EB4CA992}"/>
          </ac:spMkLst>
        </pc:spChg>
        <pc:spChg chg="add del mod replST">
          <ac:chgData name="Martin Locock" userId="e15b0232-237d-4436-a587-677fdd88485c" providerId="ADAL" clId="{373BDD86-2439-4CBF-923C-2C8EC03CB6D6}" dt="2024-01-04T13:40:45.227" v="14414"/>
          <ac:spMkLst>
            <pc:docMk/>
            <pc:sldMk cId="25671271" sldId="274"/>
            <ac:spMk id="838" creationId="{97296C47-79A6-48C7-9A5B-35A2DC4B9BB9}"/>
          </ac:spMkLst>
        </pc:spChg>
        <pc:spChg chg="add del mod replST">
          <ac:chgData name="Martin Locock" userId="e15b0232-237d-4436-a587-677fdd88485c" providerId="ADAL" clId="{373BDD86-2439-4CBF-923C-2C8EC03CB6D6}" dt="2024-01-05T13:03:44.800" v="23825"/>
          <ac:spMkLst>
            <pc:docMk/>
            <pc:sldMk cId="25671271" sldId="274"/>
            <ac:spMk id="838" creationId="{A0FAF815-4883-4F4A-B967-3B06A9794B10}"/>
          </ac:spMkLst>
        </pc:spChg>
        <pc:spChg chg="add del mod replST">
          <ac:chgData name="Martin Locock" userId="e15b0232-237d-4436-a587-677fdd88485c" providerId="ADAL" clId="{373BDD86-2439-4CBF-923C-2C8EC03CB6D6}" dt="2024-01-04T13:40:45.228" v="14415"/>
          <ac:spMkLst>
            <pc:docMk/>
            <pc:sldMk cId="25671271" sldId="274"/>
            <ac:spMk id="839" creationId="{5DFAE839-5749-4195-8807-D3D29E88EDF4}"/>
          </ac:spMkLst>
        </pc:spChg>
        <pc:spChg chg="add del mod replST">
          <ac:chgData name="Martin Locock" userId="e15b0232-237d-4436-a587-677fdd88485c" providerId="ADAL" clId="{373BDD86-2439-4CBF-923C-2C8EC03CB6D6}" dt="2024-01-05T13:03:44.800" v="23826"/>
          <ac:spMkLst>
            <pc:docMk/>
            <pc:sldMk cId="25671271" sldId="274"/>
            <ac:spMk id="839" creationId="{64F1AE97-CE1A-48F7-A42A-56AF0948DE4C}"/>
          </ac:spMkLst>
        </pc:spChg>
        <pc:spChg chg="add del mod replST">
          <ac:chgData name="Martin Locock" userId="e15b0232-237d-4436-a587-677fdd88485c" providerId="ADAL" clId="{373BDD86-2439-4CBF-923C-2C8EC03CB6D6}" dt="2024-01-04T13:40:45.228" v="14416"/>
          <ac:spMkLst>
            <pc:docMk/>
            <pc:sldMk cId="25671271" sldId="274"/>
            <ac:spMk id="840" creationId="{EF9396A4-386B-4557-87DC-9F3181BA5EE2}"/>
          </ac:spMkLst>
        </pc:spChg>
        <pc:spChg chg="add del mod replST">
          <ac:chgData name="Martin Locock" userId="e15b0232-237d-4436-a587-677fdd88485c" providerId="ADAL" clId="{373BDD86-2439-4CBF-923C-2C8EC03CB6D6}" dt="2024-01-05T13:03:44.800" v="23827"/>
          <ac:spMkLst>
            <pc:docMk/>
            <pc:sldMk cId="25671271" sldId="274"/>
            <ac:spMk id="840" creationId="{F121AF4A-F6F3-4629-A24F-87F2A3D4398B}"/>
          </ac:spMkLst>
        </pc:spChg>
        <pc:spChg chg="add del mod replST">
          <ac:chgData name="Martin Locock" userId="e15b0232-237d-4436-a587-677fdd88485c" providerId="ADAL" clId="{373BDD86-2439-4CBF-923C-2C8EC03CB6D6}" dt="2024-01-04T13:40:45.229" v="14417"/>
          <ac:spMkLst>
            <pc:docMk/>
            <pc:sldMk cId="25671271" sldId="274"/>
            <ac:spMk id="841" creationId="{1DF80C3E-31BC-4A12-B604-87B37CA8C006}"/>
          </ac:spMkLst>
        </pc:spChg>
        <pc:spChg chg="add del mod replST">
          <ac:chgData name="Martin Locock" userId="e15b0232-237d-4436-a587-677fdd88485c" providerId="ADAL" clId="{373BDD86-2439-4CBF-923C-2C8EC03CB6D6}" dt="2024-01-05T13:03:44.800" v="23828"/>
          <ac:spMkLst>
            <pc:docMk/>
            <pc:sldMk cId="25671271" sldId="274"/>
            <ac:spMk id="841" creationId="{275F1386-37B9-4989-85C1-3D5EE9CE690D}"/>
          </ac:spMkLst>
        </pc:spChg>
        <pc:spChg chg="add del mod replST">
          <ac:chgData name="Martin Locock" userId="e15b0232-237d-4436-a587-677fdd88485c" providerId="ADAL" clId="{373BDD86-2439-4CBF-923C-2C8EC03CB6D6}" dt="2024-01-05T13:03:44.800" v="23829"/>
          <ac:spMkLst>
            <pc:docMk/>
            <pc:sldMk cId="25671271" sldId="274"/>
            <ac:spMk id="842" creationId="{04AA5A5A-2410-4336-A377-B59E436E8CC6}"/>
          </ac:spMkLst>
        </pc:spChg>
        <pc:spChg chg="add del mod replST">
          <ac:chgData name="Martin Locock" userId="e15b0232-237d-4436-a587-677fdd88485c" providerId="ADAL" clId="{373BDD86-2439-4CBF-923C-2C8EC03CB6D6}" dt="2024-01-04T13:40:45.230" v="14418"/>
          <ac:spMkLst>
            <pc:docMk/>
            <pc:sldMk cId="25671271" sldId="274"/>
            <ac:spMk id="842" creationId="{2CC9C6B7-B1C6-44DB-858F-3FF90EBFB962}"/>
          </ac:spMkLst>
        </pc:spChg>
        <pc:spChg chg="add del mod replST">
          <ac:chgData name="Martin Locock" userId="e15b0232-237d-4436-a587-677fdd88485c" providerId="ADAL" clId="{373BDD86-2439-4CBF-923C-2C8EC03CB6D6}" dt="2024-01-04T13:40:45.230" v="14419"/>
          <ac:spMkLst>
            <pc:docMk/>
            <pc:sldMk cId="25671271" sldId="274"/>
            <ac:spMk id="843" creationId="{413A2401-FC45-480B-9CDC-34E70DD77814}"/>
          </ac:spMkLst>
        </pc:spChg>
        <pc:spChg chg="add del mod replST">
          <ac:chgData name="Martin Locock" userId="e15b0232-237d-4436-a587-677fdd88485c" providerId="ADAL" clId="{373BDD86-2439-4CBF-923C-2C8EC03CB6D6}" dt="2024-01-05T13:03:44.800" v="23830"/>
          <ac:spMkLst>
            <pc:docMk/>
            <pc:sldMk cId="25671271" sldId="274"/>
            <ac:spMk id="843" creationId="{E8493DA0-C6A8-4479-8FF7-92C3ACAA0CB9}"/>
          </ac:spMkLst>
        </pc:spChg>
        <pc:spChg chg="add del mod replST">
          <ac:chgData name="Martin Locock" userId="e15b0232-237d-4436-a587-677fdd88485c" providerId="ADAL" clId="{373BDD86-2439-4CBF-923C-2C8EC03CB6D6}" dt="2024-01-04T13:40:45.231" v="14420"/>
          <ac:spMkLst>
            <pc:docMk/>
            <pc:sldMk cId="25671271" sldId="274"/>
            <ac:spMk id="844" creationId="{32DD6CA0-E76D-4436-9B23-66E8ABF42620}"/>
          </ac:spMkLst>
        </pc:spChg>
        <pc:spChg chg="add del mod replST">
          <ac:chgData name="Martin Locock" userId="e15b0232-237d-4436-a587-677fdd88485c" providerId="ADAL" clId="{373BDD86-2439-4CBF-923C-2C8EC03CB6D6}" dt="2024-01-05T13:03:44.800" v="23831"/>
          <ac:spMkLst>
            <pc:docMk/>
            <pc:sldMk cId="25671271" sldId="274"/>
            <ac:spMk id="844" creationId="{59365561-F04D-4819-8FB0-0B9A9E7105EE}"/>
          </ac:spMkLst>
        </pc:spChg>
        <pc:spChg chg="add del mod replST">
          <ac:chgData name="Martin Locock" userId="e15b0232-237d-4436-a587-677fdd88485c" providerId="ADAL" clId="{373BDD86-2439-4CBF-923C-2C8EC03CB6D6}" dt="2024-01-05T13:03:44.800" v="23832"/>
          <ac:spMkLst>
            <pc:docMk/>
            <pc:sldMk cId="25671271" sldId="274"/>
            <ac:spMk id="845" creationId="{4E8D0744-F785-4CC4-B9B5-6CE1BCE33EBB}"/>
          </ac:spMkLst>
        </pc:spChg>
        <pc:spChg chg="add del mod replST">
          <ac:chgData name="Martin Locock" userId="e15b0232-237d-4436-a587-677fdd88485c" providerId="ADAL" clId="{373BDD86-2439-4CBF-923C-2C8EC03CB6D6}" dt="2024-01-04T13:40:45.231" v="14421"/>
          <ac:spMkLst>
            <pc:docMk/>
            <pc:sldMk cId="25671271" sldId="274"/>
            <ac:spMk id="845" creationId="{B3F8A346-1FFC-458E-A7A4-AE0AB11B54B6}"/>
          </ac:spMkLst>
        </pc:spChg>
        <pc:spChg chg="add del mod replST">
          <ac:chgData name="Martin Locock" userId="e15b0232-237d-4436-a587-677fdd88485c" providerId="ADAL" clId="{373BDD86-2439-4CBF-923C-2C8EC03CB6D6}" dt="2024-01-04T13:40:45.232" v="14422"/>
          <ac:spMkLst>
            <pc:docMk/>
            <pc:sldMk cId="25671271" sldId="274"/>
            <ac:spMk id="846" creationId="{008621A8-3E44-4A04-A9C3-A2A46432C21A}"/>
          </ac:spMkLst>
        </pc:spChg>
        <pc:spChg chg="add del mod replST">
          <ac:chgData name="Martin Locock" userId="e15b0232-237d-4436-a587-677fdd88485c" providerId="ADAL" clId="{373BDD86-2439-4CBF-923C-2C8EC03CB6D6}" dt="2024-01-05T13:03:44.800" v="23833"/>
          <ac:spMkLst>
            <pc:docMk/>
            <pc:sldMk cId="25671271" sldId="274"/>
            <ac:spMk id="846" creationId="{C228C76A-216D-437A-8489-F596606A6379}"/>
          </ac:spMkLst>
        </pc:spChg>
        <pc:spChg chg="add del mod replST">
          <ac:chgData name="Martin Locock" userId="e15b0232-237d-4436-a587-677fdd88485c" providerId="ADAL" clId="{373BDD86-2439-4CBF-923C-2C8EC03CB6D6}" dt="2024-01-04T13:40:45.233" v="14423"/>
          <ac:spMkLst>
            <pc:docMk/>
            <pc:sldMk cId="25671271" sldId="274"/>
            <ac:spMk id="847" creationId="{0C730838-45EB-4977-A58F-73D47D6765DC}"/>
          </ac:spMkLst>
        </pc:spChg>
        <pc:spChg chg="add del mod replST">
          <ac:chgData name="Martin Locock" userId="e15b0232-237d-4436-a587-677fdd88485c" providerId="ADAL" clId="{373BDD86-2439-4CBF-923C-2C8EC03CB6D6}" dt="2024-01-05T13:03:44.800" v="23834"/>
          <ac:spMkLst>
            <pc:docMk/>
            <pc:sldMk cId="25671271" sldId="274"/>
            <ac:spMk id="847" creationId="{5BB0C40F-A4C2-4B56-B33F-BC4F7C4A2C7C}"/>
          </ac:spMkLst>
        </pc:spChg>
        <pc:spChg chg="add del mod replST">
          <ac:chgData name="Martin Locock" userId="e15b0232-237d-4436-a587-677fdd88485c" providerId="ADAL" clId="{373BDD86-2439-4CBF-923C-2C8EC03CB6D6}" dt="2024-01-05T13:03:44.800" v="23835"/>
          <ac:spMkLst>
            <pc:docMk/>
            <pc:sldMk cId="25671271" sldId="274"/>
            <ac:spMk id="848" creationId="{D959F52D-9B8F-4080-A6E1-373B4C89A00F}"/>
          </ac:spMkLst>
        </pc:spChg>
        <pc:spChg chg="add del mod replST">
          <ac:chgData name="Martin Locock" userId="e15b0232-237d-4436-a587-677fdd88485c" providerId="ADAL" clId="{373BDD86-2439-4CBF-923C-2C8EC03CB6D6}" dt="2024-01-04T13:40:45.234" v="14424"/>
          <ac:spMkLst>
            <pc:docMk/>
            <pc:sldMk cId="25671271" sldId="274"/>
            <ac:spMk id="848" creationId="{E4D2D397-DABD-477C-B24C-91313B3EF579}"/>
          </ac:spMkLst>
        </pc:spChg>
        <pc:spChg chg="add del mod replST">
          <ac:chgData name="Martin Locock" userId="e15b0232-237d-4436-a587-677fdd88485c" providerId="ADAL" clId="{373BDD86-2439-4CBF-923C-2C8EC03CB6D6}" dt="2024-01-04T13:40:45.235" v="14425"/>
          <ac:spMkLst>
            <pc:docMk/>
            <pc:sldMk cId="25671271" sldId="274"/>
            <ac:spMk id="849" creationId="{951E8CCF-F939-4998-8FEA-477F2437CDD2}"/>
          </ac:spMkLst>
        </pc:spChg>
        <pc:spChg chg="add del mod replST">
          <ac:chgData name="Martin Locock" userId="e15b0232-237d-4436-a587-677fdd88485c" providerId="ADAL" clId="{373BDD86-2439-4CBF-923C-2C8EC03CB6D6}" dt="2024-01-05T13:03:44.800" v="23836"/>
          <ac:spMkLst>
            <pc:docMk/>
            <pc:sldMk cId="25671271" sldId="274"/>
            <ac:spMk id="849" creationId="{F8E2B037-686B-4758-8683-41DB0EF770E8}"/>
          </ac:spMkLst>
        </pc:spChg>
        <pc:spChg chg="add del mod replST">
          <ac:chgData name="Martin Locock" userId="e15b0232-237d-4436-a587-677fdd88485c" providerId="ADAL" clId="{373BDD86-2439-4CBF-923C-2C8EC03CB6D6}" dt="2024-01-05T13:03:44.800" v="23837"/>
          <ac:spMkLst>
            <pc:docMk/>
            <pc:sldMk cId="25671271" sldId="274"/>
            <ac:spMk id="850" creationId="{57D90D81-35F3-403F-BFCD-05350FA742F6}"/>
          </ac:spMkLst>
        </pc:spChg>
        <pc:spChg chg="add del mod replST">
          <ac:chgData name="Martin Locock" userId="e15b0232-237d-4436-a587-677fdd88485c" providerId="ADAL" clId="{373BDD86-2439-4CBF-923C-2C8EC03CB6D6}" dt="2024-01-04T13:40:45.236" v="14426"/>
          <ac:spMkLst>
            <pc:docMk/>
            <pc:sldMk cId="25671271" sldId="274"/>
            <ac:spMk id="850" creationId="{80EC3FB2-05DE-4590-9534-91D6B4FFEDD9}"/>
          </ac:spMkLst>
        </pc:spChg>
        <pc:spChg chg="add del mod replST">
          <ac:chgData name="Martin Locock" userId="e15b0232-237d-4436-a587-677fdd88485c" providerId="ADAL" clId="{373BDD86-2439-4CBF-923C-2C8EC03CB6D6}" dt="2024-01-05T13:03:44.800" v="23838"/>
          <ac:spMkLst>
            <pc:docMk/>
            <pc:sldMk cId="25671271" sldId="274"/>
            <ac:spMk id="851" creationId="{354A0D5A-2C56-4A13-BCA2-4B156B542612}"/>
          </ac:spMkLst>
        </pc:spChg>
        <pc:spChg chg="add del mod replST">
          <ac:chgData name="Martin Locock" userId="e15b0232-237d-4436-a587-677fdd88485c" providerId="ADAL" clId="{373BDD86-2439-4CBF-923C-2C8EC03CB6D6}" dt="2024-01-04T13:40:45.237" v="14427"/>
          <ac:spMkLst>
            <pc:docMk/>
            <pc:sldMk cId="25671271" sldId="274"/>
            <ac:spMk id="851" creationId="{80B9F762-B5D7-4D0E-8CAC-BD82D3FE210D}"/>
          </ac:spMkLst>
        </pc:spChg>
        <pc:spChg chg="add del mod replST">
          <ac:chgData name="Martin Locock" userId="e15b0232-237d-4436-a587-677fdd88485c" providerId="ADAL" clId="{373BDD86-2439-4CBF-923C-2C8EC03CB6D6}" dt="2024-01-05T13:03:44.800" v="23839"/>
          <ac:spMkLst>
            <pc:docMk/>
            <pc:sldMk cId="25671271" sldId="274"/>
            <ac:spMk id="852" creationId="{C05714BE-62B7-4D52-B7AD-F6928F982C11}"/>
          </ac:spMkLst>
        </pc:spChg>
        <pc:spChg chg="add del mod replST">
          <ac:chgData name="Martin Locock" userId="e15b0232-237d-4436-a587-677fdd88485c" providerId="ADAL" clId="{373BDD86-2439-4CBF-923C-2C8EC03CB6D6}" dt="2024-01-04T13:40:45.238" v="14428"/>
          <ac:spMkLst>
            <pc:docMk/>
            <pc:sldMk cId="25671271" sldId="274"/>
            <ac:spMk id="852" creationId="{E9C0764C-7A4F-4D0B-8B4A-28388670BB82}"/>
          </ac:spMkLst>
        </pc:spChg>
        <pc:spChg chg="add del mod replST">
          <ac:chgData name="Martin Locock" userId="e15b0232-237d-4436-a587-677fdd88485c" providerId="ADAL" clId="{373BDD86-2439-4CBF-923C-2C8EC03CB6D6}" dt="2024-01-05T13:03:44.800" v="23840"/>
          <ac:spMkLst>
            <pc:docMk/>
            <pc:sldMk cId="25671271" sldId="274"/>
            <ac:spMk id="853" creationId="{9A6BE3E5-FECF-4C64-870A-D3A4ACF2E3F3}"/>
          </ac:spMkLst>
        </pc:spChg>
        <pc:spChg chg="add del mod replST">
          <ac:chgData name="Martin Locock" userId="e15b0232-237d-4436-a587-677fdd88485c" providerId="ADAL" clId="{373BDD86-2439-4CBF-923C-2C8EC03CB6D6}" dt="2024-01-04T13:40:45.238" v="14429"/>
          <ac:spMkLst>
            <pc:docMk/>
            <pc:sldMk cId="25671271" sldId="274"/>
            <ac:spMk id="853" creationId="{F0AA3FFE-3537-4DDB-A768-CDF157AA64CF}"/>
          </ac:spMkLst>
        </pc:spChg>
        <pc:spChg chg="add del mod replST">
          <ac:chgData name="Martin Locock" userId="e15b0232-237d-4436-a587-677fdd88485c" providerId="ADAL" clId="{373BDD86-2439-4CBF-923C-2C8EC03CB6D6}" dt="2024-01-04T13:40:45.239" v="14430"/>
          <ac:spMkLst>
            <pc:docMk/>
            <pc:sldMk cId="25671271" sldId="274"/>
            <ac:spMk id="854" creationId="{5AA0848A-02D4-4D5A-B785-86902B77C439}"/>
          </ac:spMkLst>
        </pc:spChg>
        <pc:spChg chg="add del mod replST">
          <ac:chgData name="Martin Locock" userId="e15b0232-237d-4436-a587-677fdd88485c" providerId="ADAL" clId="{373BDD86-2439-4CBF-923C-2C8EC03CB6D6}" dt="2024-01-05T13:03:44.800" v="23841"/>
          <ac:spMkLst>
            <pc:docMk/>
            <pc:sldMk cId="25671271" sldId="274"/>
            <ac:spMk id="854" creationId="{958A5C18-BE54-41E0-90E7-490457CAA5D9}"/>
          </ac:spMkLst>
        </pc:spChg>
        <pc:spChg chg="add del mod replST">
          <ac:chgData name="Martin Locock" userId="e15b0232-237d-4436-a587-677fdd88485c" providerId="ADAL" clId="{373BDD86-2439-4CBF-923C-2C8EC03CB6D6}" dt="2024-01-05T13:03:44.800" v="23842"/>
          <ac:spMkLst>
            <pc:docMk/>
            <pc:sldMk cId="25671271" sldId="274"/>
            <ac:spMk id="855" creationId="{488A8CA7-EA09-414D-BFF5-EFA395A651CF}"/>
          </ac:spMkLst>
        </pc:spChg>
        <pc:spChg chg="add del mod replST">
          <ac:chgData name="Martin Locock" userId="e15b0232-237d-4436-a587-677fdd88485c" providerId="ADAL" clId="{373BDD86-2439-4CBF-923C-2C8EC03CB6D6}" dt="2024-01-04T13:40:45.240" v="14431"/>
          <ac:spMkLst>
            <pc:docMk/>
            <pc:sldMk cId="25671271" sldId="274"/>
            <ac:spMk id="855" creationId="{B880BD58-C5AA-42FA-8AB4-69C8F1E557A5}"/>
          </ac:spMkLst>
        </pc:spChg>
        <pc:spChg chg="add del mod replST">
          <ac:chgData name="Martin Locock" userId="e15b0232-237d-4436-a587-677fdd88485c" providerId="ADAL" clId="{373BDD86-2439-4CBF-923C-2C8EC03CB6D6}" dt="2024-01-05T13:03:44.800" v="23843"/>
          <ac:spMkLst>
            <pc:docMk/>
            <pc:sldMk cId="25671271" sldId="274"/>
            <ac:spMk id="856" creationId="{DB0D47F8-AF2C-488A-9595-1D5E26A9F2EB}"/>
          </ac:spMkLst>
        </pc:spChg>
        <pc:spChg chg="add del mod replST">
          <ac:chgData name="Martin Locock" userId="e15b0232-237d-4436-a587-677fdd88485c" providerId="ADAL" clId="{373BDD86-2439-4CBF-923C-2C8EC03CB6D6}" dt="2024-01-04T13:40:45.240" v="14432"/>
          <ac:spMkLst>
            <pc:docMk/>
            <pc:sldMk cId="25671271" sldId="274"/>
            <ac:spMk id="856" creationId="{DCD0BF3E-97B7-4DA7-897F-B8D200326A26}"/>
          </ac:spMkLst>
        </pc:spChg>
        <pc:spChg chg="add mod replST">
          <ac:chgData name="Martin Locock" userId="e15b0232-237d-4436-a587-677fdd88485c" providerId="ADAL" clId="{373BDD86-2439-4CBF-923C-2C8EC03CB6D6}" dt="2024-01-05T13:03:46.001" v="25739"/>
          <ac:spMkLst>
            <pc:docMk/>
            <pc:sldMk cId="25671271" sldId="274"/>
            <ac:spMk id="857" creationId="{0B3A386D-9A8B-4FB9-BC66-AF7ED85687CD}"/>
          </ac:spMkLst>
        </pc:spChg>
        <pc:spChg chg="add del mod replST">
          <ac:chgData name="Martin Locock" userId="e15b0232-237d-4436-a587-677fdd88485c" providerId="ADAL" clId="{373BDD86-2439-4CBF-923C-2C8EC03CB6D6}" dt="2024-01-05T09:06:45.415" v="19141"/>
          <ac:spMkLst>
            <pc:docMk/>
            <pc:sldMk cId="25671271" sldId="274"/>
            <ac:spMk id="857" creationId="{989639E6-3A12-4107-861C-A74B8B5F8EB3}"/>
          </ac:spMkLst>
        </pc:spChg>
        <pc:spChg chg="add del mod replST">
          <ac:chgData name="Martin Locock" userId="e15b0232-237d-4436-a587-677fdd88485c" providerId="ADAL" clId="{373BDD86-2439-4CBF-923C-2C8EC03CB6D6}" dt="2024-01-05T09:06:45.415" v="19142"/>
          <ac:spMkLst>
            <pc:docMk/>
            <pc:sldMk cId="25671271" sldId="274"/>
            <ac:spMk id="858" creationId="{A18528C0-2D76-444A-AA5C-CC102504A95A}"/>
          </ac:spMkLst>
        </pc:spChg>
        <pc:spChg chg="add mod replST">
          <ac:chgData name="Martin Locock" userId="e15b0232-237d-4436-a587-677fdd88485c" providerId="ADAL" clId="{373BDD86-2439-4CBF-923C-2C8EC03CB6D6}" dt="2024-01-05T13:03:46.005" v="25748"/>
          <ac:spMkLst>
            <pc:docMk/>
            <pc:sldMk cId="25671271" sldId="274"/>
            <ac:spMk id="858" creationId="{E72C08A3-F0FD-416C-B7E4-0B9F642F107D}"/>
          </ac:spMkLst>
        </pc:spChg>
        <pc:spChg chg="add del mod replST">
          <ac:chgData name="Martin Locock" userId="e15b0232-237d-4436-a587-677fdd88485c" providerId="ADAL" clId="{373BDD86-2439-4CBF-923C-2C8EC03CB6D6}" dt="2024-01-05T09:06:45.415" v="19143"/>
          <ac:spMkLst>
            <pc:docMk/>
            <pc:sldMk cId="25671271" sldId="274"/>
            <ac:spMk id="859" creationId="{42FB28D3-5B5F-4972-B66D-EA1DC77429F4}"/>
          </ac:spMkLst>
        </pc:spChg>
        <pc:spChg chg="add mod replST">
          <ac:chgData name="Martin Locock" userId="e15b0232-237d-4436-a587-677fdd88485c" providerId="ADAL" clId="{373BDD86-2439-4CBF-923C-2C8EC03CB6D6}" dt="2024-01-05T13:03:46.011" v="25757"/>
          <ac:spMkLst>
            <pc:docMk/>
            <pc:sldMk cId="25671271" sldId="274"/>
            <ac:spMk id="859" creationId="{C037F084-23DD-4DA2-A812-5C5D93A174B0}"/>
          </ac:spMkLst>
        </pc:spChg>
        <pc:spChg chg="add mod replST">
          <ac:chgData name="Martin Locock" userId="e15b0232-237d-4436-a587-677fdd88485c" providerId="ADAL" clId="{373BDD86-2439-4CBF-923C-2C8EC03CB6D6}" dt="2024-01-05T13:03:46.011" v="25766"/>
          <ac:spMkLst>
            <pc:docMk/>
            <pc:sldMk cId="25671271" sldId="274"/>
            <ac:spMk id="860" creationId="{63F12B03-FE64-4741-B623-EA44DBFA3136}"/>
          </ac:spMkLst>
        </pc:spChg>
        <pc:spChg chg="add del mod replST">
          <ac:chgData name="Martin Locock" userId="e15b0232-237d-4436-a587-677fdd88485c" providerId="ADAL" clId="{373BDD86-2439-4CBF-923C-2C8EC03CB6D6}" dt="2024-01-05T09:06:45.415" v="19144"/>
          <ac:spMkLst>
            <pc:docMk/>
            <pc:sldMk cId="25671271" sldId="274"/>
            <ac:spMk id="860" creationId="{8416002D-1B37-47D7-BB3D-728A9E906286}"/>
          </ac:spMkLst>
        </pc:spChg>
        <pc:spChg chg="add mod replST">
          <ac:chgData name="Martin Locock" userId="e15b0232-237d-4436-a587-677fdd88485c" providerId="ADAL" clId="{373BDD86-2439-4CBF-923C-2C8EC03CB6D6}" dt="2024-01-05T13:03:46.019" v="25775"/>
          <ac:spMkLst>
            <pc:docMk/>
            <pc:sldMk cId="25671271" sldId="274"/>
            <ac:spMk id="861" creationId="{11DF3AC0-F6F1-41B8-A568-E46554994CC7}"/>
          </ac:spMkLst>
        </pc:spChg>
        <pc:spChg chg="add del mod replST">
          <ac:chgData name="Martin Locock" userId="e15b0232-237d-4436-a587-677fdd88485c" providerId="ADAL" clId="{373BDD86-2439-4CBF-923C-2C8EC03CB6D6}" dt="2024-01-05T09:06:45.431" v="19145"/>
          <ac:spMkLst>
            <pc:docMk/>
            <pc:sldMk cId="25671271" sldId="274"/>
            <ac:spMk id="861" creationId="{2DC61257-255D-4BF4-85BB-13A82C37685A}"/>
          </ac:spMkLst>
        </pc:spChg>
        <pc:spChg chg="add mod replST">
          <ac:chgData name="Martin Locock" userId="e15b0232-237d-4436-a587-677fdd88485c" providerId="ADAL" clId="{373BDD86-2439-4CBF-923C-2C8EC03CB6D6}" dt="2024-01-05T13:03:46.021" v="25784"/>
          <ac:spMkLst>
            <pc:docMk/>
            <pc:sldMk cId="25671271" sldId="274"/>
            <ac:spMk id="862" creationId="{003E7E85-65F0-4853-845E-3C0A65E7036B}"/>
          </ac:spMkLst>
        </pc:spChg>
        <pc:spChg chg="add del mod replST">
          <ac:chgData name="Martin Locock" userId="e15b0232-237d-4436-a587-677fdd88485c" providerId="ADAL" clId="{373BDD86-2439-4CBF-923C-2C8EC03CB6D6}" dt="2024-01-05T09:06:45.431" v="19146"/>
          <ac:spMkLst>
            <pc:docMk/>
            <pc:sldMk cId="25671271" sldId="274"/>
            <ac:spMk id="862" creationId="{CF2D0BE7-E8AD-455E-BCBC-6BF0A15926B4}"/>
          </ac:spMkLst>
        </pc:spChg>
        <pc:spChg chg="add mod replST">
          <ac:chgData name="Martin Locock" userId="e15b0232-237d-4436-a587-677fdd88485c" providerId="ADAL" clId="{373BDD86-2439-4CBF-923C-2C8EC03CB6D6}" dt="2024-01-05T13:03:46.021" v="25793"/>
          <ac:spMkLst>
            <pc:docMk/>
            <pc:sldMk cId="25671271" sldId="274"/>
            <ac:spMk id="863" creationId="{57F06741-3FD5-4006-A941-5B8FC85AEB9E}"/>
          </ac:spMkLst>
        </pc:spChg>
        <pc:spChg chg="add del mod replST">
          <ac:chgData name="Martin Locock" userId="e15b0232-237d-4436-a587-677fdd88485c" providerId="ADAL" clId="{373BDD86-2439-4CBF-923C-2C8EC03CB6D6}" dt="2024-01-05T09:06:45.431" v="19147"/>
          <ac:spMkLst>
            <pc:docMk/>
            <pc:sldMk cId="25671271" sldId="274"/>
            <ac:spMk id="863" creationId="{DEB92D96-F54E-458B-94CC-84C3EC652456}"/>
          </ac:spMkLst>
        </pc:spChg>
        <pc:spChg chg="add mod replST">
          <ac:chgData name="Martin Locock" userId="e15b0232-237d-4436-a587-677fdd88485c" providerId="ADAL" clId="{373BDD86-2439-4CBF-923C-2C8EC03CB6D6}" dt="2024-01-05T13:03:46.032" v="25802"/>
          <ac:spMkLst>
            <pc:docMk/>
            <pc:sldMk cId="25671271" sldId="274"/>
            <ac:spMk id="864" creationId="{7193C50B-10A6-4E1B-ACCB-9F438A200E00}"/>
          </ac:spMkLst>
        </pc:spChg>
        <pc:spChg chg="add del mod replST">
          <ac:chgData name="Martin Locock" userId="e15b0232-237d-4436-a587-677fdd88485c" providerId="ADAL" clId="{373BDD86-2439-4CBF-923C-2C8EC03CB6D6}" dt="2024-01-05T09:06:45.431" v="19148"/>
          <ac:spMkLst>
            <pc:docMk/>
            <pc:sldMk cId="25671271" sldId="274"/>
            <ac:spMk id="864" creationId="{B4E490DC-BB00-4742-9BD0-E99DA9490C18}"/>
          </ac:spMkLst>
        </pc:spChg>
        <pc:spChg chg="add del mod replST">
          <ac:chgData name="Martin Locock" userId="e15b0232-237d-4436-a587-677fdd88485c" providerId="ADAL" clId="{373BDD86-2439-4CBF-923C-2C8EC03CB6D6}" dt="2024-01-05T09:06:45.431" v="19149"/>
          <ac:spMkLst>
            <pc:docMk/>
            <pc:sldMk cId="25671271" sldId="274"/>
            <ac:spMk id="865" creationId="{30D11598-F562-4621-8604-034AFCDA813A}"/>
          </ac:spMkLst>
        </pc:spChg>
        <pc:spChg chg="add mod replST">
          <ac:chgData name="Martin Locock" userId="e15b0232-237d-4436-a587-677fdd88485c" providerId="ADAL" clId="{373BDD86-2439-4CBF-923C-2C8EC03CB6D6}" dt="2024-01-05T13:03:46.032" v="25811"/>
          <ac:spMkLst>
            <pc:docMk/>
            <pc:sldMk cId="25671271" sldId="274"/>
            <ac:spMk id="865" creationId="{486F5925-5254-4642-9815-BCB8A83AC93A}"/>
          </ac:spMkLst>
        </pc:spChg>
        <pc:spChg chg="add del mod replST">
          <ac:chgData name="Martin Locock" userId="e15b0232-237d-4436-a587-677fdd88485c" providerId="ADAL" clId="{373BDD86-2439-4CBF-923C-2C8EC03CB6D6}" dt="2024-01-05T09:06:45.431" v="19150"/>
          <ac:spMkLst>
            <pc:docMk/>
            <pc:sldMk cId="25671271" sldId="274"/>
            <ac:spMk id="866" creationId="{8F82F2BC-51AD-4571-8B88-2BB5A758F51F}"/>
          </ac:spMkLst>
        </pc:spChg>
        <pc:spChg chg="add mod replST">
          <ac:chgData name="Martin Locock" userId="e15b0232-237d-4436-a587-677fdd88485c" providerId="ADAL" clId="{373BDD86-2439-4CBF-923C-2C8EC03CB6D6}" dt="2024-01-05T13:03:46.042" v="25820"/>
          <ac:spMkLst>
            <pc:docMk/>
            <pc:sldMk cId="25671271" sldId="274"/>
            <ac:spMk id="866" creationId="{EA8E7A98-145E-4018-9942-290493C44D97}"/>
          </ac:spMkLst>
        </pc:spChg>
        <pc:spChg chg="add del mod replST">
          <ac:chgData name="Martin Locock" userId="e15b0232-237d-4436-a587-677fdd88485c" providerId="ADAL" clId="{373BDD86-2439-4CBF-923C-2C8EC03CB6D6}" dt="2024-01-05T09:06:45.431" v="19151"/>
          <ac:spMkLst>
            <pc:docMk/>
            <pc:sldMk cId="25671271" sldId="274"/>
            <ac:spMk id="867" creationId="{1EBA190D-D5BD-47C2-A5AD-B7CBF11FF445}"/>
          </ac:spMkLst>
        </pc:spChg>
        <pc:spChg chg="add mod replST">
          <ac:chgData name="Martin Locock" userId="e15b0232-237d-4436-a587-677fdd88485c" providerId="ADAL" clId="{373BDD86-2439-4CBF-923C-2C8EC03CB6D6}" dt="2024-01-05T13:03:46.042" v="25829"/>
          <ac:spMkLst>
            <pc:docMk/>
            <pc:sldMk cId="25671271" sldId="274"/>
            <ac:spMk id="867" creationId="{6867D39B-224F-4E81-B550-3F172B234AB2}"/>
          </ac:spMkLst>
        </pc:spChg>
        <pc:spChg chg="add del mod replST">
          <ac:chgData name="Martin Locock" userId="e15b0232-237d-4436-a587-677fdd88485c" providerId="ADAL" clId="{373BDD86-2439-4CBF-923C-2C8EC03CB6D6}" dt="2024-01-05T09:06:45.431" v="19152"/>
          <ac:spMkLst>
            <pc:docMk/>
            <pc:sldMk cId="25671271" sldId="274"/>
            <ac:spMk id="868" creationId="{244C1DA4-CA24-4BDD-8729-12A456775D9B}"/>
          </ac:spMkLst>
        </pc:spChg>
        <pc:spChg chg="add mod replST">
          <ac:chgData name="Martin Locock" userId="e15b0232-237d-4436-a587-677fdd88485c" providerId="ADAL" clId="{373BDD86-2439-4CBF-923C-2C8EC03CB6D6}" dt="2024-01-05T13:03:46.050" v="25838"/>
          <ac:spMkLst>
            <pc:docMk/>
            <pc:sldMk cId="25671271" sldId="274"/>
            <ac:spMk id="868" creationId="{A5A76B70-4753-4403-AC53-5CC9A2CD93D1}"/>
          </ac:spMkLst>
        </pc:spChg>
        <pc:spChg chg="add del mod replST">
          <ac:chgData name="Martin Locock" userId="e15b0232-237d-4436-a587-677fdd88485c" providerId="ADAL" clId="{373BDD86-2439-4CBF-923C-2C8EC03CB6D6}" dt="2024-01-05T09:06:45.431" v="19153"/>
          <ac:spMkLst>
            <pc:docMk/>
            <pc:sldMk cId="25671271" sldId="274"/>
            <ac:spMk id="869" creationId="{546C4C29-EC73-45FB-A15B-CDADC7794C0E}"/>
          </ac:spMkLst>
        </pc:spChg>
        <pc:spChg chg="add mod replST">
          <ac:chgData name="Martin Locock" userId="e15b0232-237d-4436-a587-677fdd88485c" providerId="ADAL" clId="{373BDD86-2439-4CBF-923C-2C8EC03CB6D6}" dt="2024-01-05T13:03:46.052" v="25847"/>
          <ac:spMkLst>
            <pc:docMk/>
            <pc:sldMk cId="25671271" sldId="274"/>
            <ac:spMk id="869" creationId="{A1D3E8F6-3139-4E6B-9C23-3EAFC943871C}"/>
          </ac:spMkLst>
        </pc:spChg>
        <pc:spChg chg="add mod replST">
          <ac:chgData name="Martin Locock" userId="e15b0232-237d-4436-a587-677fdd88485c" providerId="ADAL" clId="{373BDD86-2439-4CBF-923C-2C8EC03CB6D6}" dt="2024-01-05T13:03:46.060" v="25856"/>
          <ac:spMkLst>
            <pc:docMk/>
            <pc:sldMk cId="25671271" sldId="274"/>
            <ac:spMk id="870" creationId="{1CE068DC-E8A2-4BB5-A5CD-0F112E21ECD6}"/>
          </ac:spMkLst>
        </pc:spChg>
        <pc:spChg chg="add del mod replST">
          <ac:chgData name="Martin Locock" userId="e15b0232-237d-4436-a587-677fdd88485c" providerId="ADAL" clId="{373BDD86-2439-4CBF-923C-2C8EC03CB6D6}" dt="2024-01-05T09:06:45.431" v="19154"/>
          <ac:spMkLst>
            <pc:docMk/>
            <pc:sldMk cId="25671271" sldId="274"/>
            <ac:spMk id="870" creationId="{72E0C7D4-2D39-46B1-85F7-D3DAC074BA6B}"/>
          </ac:spMkLst>
        </pc:spChg>
        <pc:spChg chg="add del mod replST">
          <ac:chgData name="Martin Locock" userId="e15b0232-237d-4436-a587-677fdd88485c" providerId="ADAL" clId="{373BDD86-2439-4CBF-923C-2C8EC03CB6D6}" dt="2024-01-05T09:06:45.431" v="19155"/>
          <ac:spMkLst>
            <pc:docMk/>
            <pc:sldMk cId="25671271" sldId="274"/>
            <ac:spMk id="871" creationId="{53663C64-B0DE-4DD1-95BA-E0E2C73D7FFD}"/>
          </ac:spMkLst>
        </pc:spChg>
        <pc:spChg chg="add mod replST">
          <ac:chgData name="Martin Locock" userId="e15b0232-237d-4436-a587-677fdd88485c" providerId="ADAL" clId="{373BDD86-2439-4CBF-923C-2C8EC03CB6D6}" dt="2024-01-05T13:03:46.062" v="25865"/>
          <ac:spMkLst>
            <pc:docMk/>
            <pc:sldMk cId="25671271" sldId="274"/>
            <ac:spMk id="871" creationId="{7B9FB490-8944-4F3B-9221-F9E716AB3904}"/>
          </ac:spMkLst>
        </pc:spChg>
        <pc:spChg chg="add mod replST">
          <ac:chgData name="Martin Locock" userId="e15b0232-237d-4436-a587-677fdd88485c" providerId="ADAL" clId="{373BDD86-2439-4CBF-923C-2C8EC03CB6D6}" dt="2024-01-05T13:03:46.070" v="25874"/>
          <ac:spMkLst>
            <pc:docMk/>
            <pc:sldMk cId="25671271" sldId="274"/>
            <ac:spMk id="872" creationId="{8F6D4739-F872-4968-ABAC-988E8D659A74}"/>
          </ac:spMkLst>
        </pc:spChg>
        <pc:spChg chg="add del mod replST">
          <ac:chgData name="Martin Locock" userId="e15b0232-237d-4436-a587-677fdd88485c" providerId="ADAL" clId="{373BDD86-2439-4CBF-923C-2C8EC03CB6D6}" dt="2024-01-05T09:06:45.431" v="19156"/>
          <ac:spMkLst>
            <pc:docMk/>
            <pc:sldMk cId="25671271" sldId="274"/>
            <ac:spMk id="872" creationId="{90D39B5C-CEAC-4564-978B-6E7484A2DA80}"/>
          </ac:spMkLst>
        </pc:spChg>
        <pc:spChg chg="add mod replST">
          <ac:chgData name="Martin Locock" userId="e15b0232-237d-4436-a587-677fdd88485c" providerId="ADAL" clId="{373BDD86-2439-4CBF-923C-2C8EC03CB6D6}" dt="2024-01-05T13:03:46.072" v="25883"/>
          <ac:spMkLst>
            <pc:docMk/>
            <pc:sldMk cId="25671271" sldId="274"/>
            <ac:spMk id="873" creationId="{74D7DCE2-4CB0-4349-A2E2-5A6A564CC7DB}"/>
          </ac:spMkLst>
        </pc:spChg>
        <pc:spChg chg="add del mod replST">
          <ac:chgData name="Martin Locock" userId="e15b0232-237d-4436-a587-677fdd88485c" providerId="ADAL" clId="{373BDD86-2439-4CBF-923C-2C8EC03CB6D6}" dt="2024-01-05T09:06:45.431" v="19157"/>
          <ac:spMkLst>
            <pc:docMk/>
            <pc:sldMk cId="25671271" sldId="274"/>
            <ac:spMk id="873" creationId="{A0C088F3-A03A-4A44-9391-47B70A724D15}"/>
          </ac:spMkLst>
        </pc:spChg>
        <pc:spChg chg="add mod replST">
          <ac:chgData name="Martin Locock" userId="e15b0232-237d-4436-a587-677fdd88485c" providerId="ADAL" clId="{373BDD86-2439-4CBF-923C-2C8EC03CB6D6}" dt="2024-01-05T13:03:46.072" v="25892"/>
          <ac:spMkLst>
            <pc:docMk/>
            <pc:sldMk cId="25671271" sldId="274"/>
            <ac:spMk id="874" creationId="{015D4650-F713-4954-A459-41B463F4D7F4}"/>
          </ac:spMkLst>
        </pc:spChg>
        <pc:spChg chg="add del mod replST">
          <ac:chgData name="Martin Locock" userId="e15b0232-237d-4436-a587-677fdd88485c" providerId="ADAL" clId="{373BDD86-2439-4CBF-923C-2C8EC03CB6D6}" dt="2024-01-05T09:06:45.431" v="19158"/>
          <ac:spMkLst>
            <pc:docMk/>
            <pc:sldMk cId="25671271" sldId="274"/>
            <ac:spMk id="874" creationId="{FAE2498E-C3A6-4DD0-ADD8-F1B29C7C6768}"/>
          </ac:spMkLst>
        </pc:spChg>
        <pc:spChg chg="add del mod replST">
          <ac:chgData name="Martin Locock" userId="e15b0232-237d-4436-a587-677fdd88485c" providerId="ADAL" clId="{373BDD86-2439-4CBF-923C-2C8EC03CB6D6}" dt="2024-01-05T09:06:45.431" v="19159"/>
          <ac:spMkLst>
            <pc:docMk/>
            <pc:sldMk cId="25671271" sldId="274"/>
            <ac:spMk id="875" creationId="{0AF02B31-9D2C-42A2-9A3D-6779B2AA33D0}"/>
          </ac:spMkLst>
        </pc:spChg>
        <pc:spChg chg="add mod replST">
          <ac:chgData name="Martin Locock" userId="e15b0232-237d-4436-a587-677fdd88485c" providerId="ADAL" clId="{373BDD86-2439-4CBF-923C-2C8EC03CB6D6}" dt="2024-01-05T13:03:46.082" v="25901"/>
          <ac:spMkLst>
            <pc:docMk/>
            <pc:sldMk cId="25671271" sldId="274"/>
            <ac:spMk id="875" creationId="{FAC9B1F5-163E-44F7-8562-2300728CF629}"/>
          </ac:spMkLst>
        </pc:spChg>
        <pc:spChg chg="add del mod replST">
          <ac:chgData name="Martin Locock" userId="e15b0232-237d-4436-a587-677fdd88485c" providerId="ADAL" clId="{373BDD86-2439-4CBF-923C-2C8EC03CB6D6}" dt="2024-01-05T09:06:45.431" v="19160"/>
          <ac:spMkLst>
            <pc:docMk/>
            <pc:sldMk cId="25671271" sldId="274"/>
            <ac:spMk id="876" creationId="{77B08A7B-9405-45FD-8E6A-B4B20078E753}"/>
          </ac:spMkLst>
        </pc:spChg>
        <pc:spChg chg="add mod replST">
          <ac:chgData name="Martin Locock" userId="e15b0232-237d-4436-a587-677fdd88485c" providerId="ADAL" clId="{373BDD86-2439-4CBF-923C-2C8EC03CB6D6}" dt="2024-01-05T13:03:46.082" v="25910"/>
          <ac:spMkLst>
            <pc:docMk/>
            <pc:sldMk cId="25671271" sldId="274"/>
            <ac:spMk id="876" creationId="{965C336B-7112-4F3D-8184-A5297B14F1AE}"/>
          </ac:spMkLst>
        </pc:spChg>
        <pc:spChg chg="add mod replST">
          <ac:chgData name="Martin Locock" userId="e15b0232-237d-4436-a587-677fdd88485c" providerId="ADAL" clId="{373BDD86-2439-4CBF-923C-2C8EC03CB6D6}" dt="2024-01-05T13:03:46.092" v="25919"/>
          <ac:spMkLst>
            <pc:docMk/>
            <pc:sldMk cId="25671271" sldId="274"/>
            <ac:spMk id="877" creationId="{598DBE4E-EE04-4463-969B-E529992FB1E7}"/>
          </ac:spMkLst>
        </pc:spChg>
        <pc:spChg chg="add del mod replST">
          <ac:chgData name="Martin Locock" userId="e15b0232-237d-4436-a587-677fdd88485c" providerId="ADAL" clId="{373BDD86-2439-4CBF-923C-2C8EC03CB6D6}" dt="2024-01-05T09:06:45.431" v="19161"/>
          <ac:spMkLst>
            <pc:docMk/>
            <pc:sldMk cId="25671271" sldId="274"/>
            <ac:spMk id="877" creationId="{65B6659A-DEEF-4445-8EF7-1F2453C28D79}"/>
          </ac:spMkLst>
        </pc:spChg>
        <pc:spChg chg="add del mod replST">
          <ac:chgData name="Martin Locock" userId="e15b0232-237d-4436-a587-677fdd88485c" providerId="ADAL" clId="{373BDD86-2439-4CBF-923C-2C8EC03CB6D6}" dt="2024-01-05T09:06:45.431" v="19162"/>
          <ac:spMkLst>
            <pc:docMk/>
            <pc:sldMk cId="25671271" sldId="274"/>
            <ac:spMk id="878" creationId="{3D6AD5AB-1F85-498D-BAB8-6088B5FABF46}"/>
          </ac:spMkLst>
        </pc:spChg>
        <pc:spChg chg="add mod replST">
          <ac:chgData name="Martin Locock" userId="e15b0232-237d-4436-a587-677fdd88485c" providerId="ADAL" clId="{373BDD86-2439-4CBF-923C-2C8EC03CB6D6}" dt="2024-01-05T13:03:46.092" v="25928"/>
          <ac:spMkLst>
            <pc:docMk/>
            <pc:sldMk cId="25671271" sldId="274"/>
            <ac:spMk id="878" creationId="{5B50E4A4-2988-4D43-8DFC-EE425B4BF8EA}"/>
          </ac:spMkLst>
        </pc:spChg>
        <pc:spChg chg="add mod replST">
          <ac:chgData name="Martin Locock" userId="e15b0232-237d-4436-a587-677fdd88485c" providerId="ADAL" clId="{373BDD86-2439-4CBF-923C-2C8EC03CB6D6}" dt="2024-01-05T13:03:46.102" v="25937"/>
          <ac:spMkLst>
            <pc:docMk/>
            <pc:sldMk cId="25671271" sldId="274"/>
            <ac:spMk id="879" creationId="{21A567BD-6D44-447C-8072-4D0D61906250}"/>
          </ac:spMkLst>
        </pc:spChg>
        <pc:spChg chg="add del mod replST">
          <ac:chgData name="Martin Locock" userId="e15b0232-237d-4436-a587-677fdd88485c" providerId="ADAL" clId="{373BDD86-2439-4CBF-923C-2C8EC03CB6D6}" dt="2024-01-05T09:06:45.431" v="19163"/>
          <ac:spMkLst>
            <pc:docMk/>
            <pc:sldMk cId="25671271" sldId="274"/>
            <ac:spMk id="879" creationId="{8F50F9BF-8A2D-4E89-9959-46FE6ABF4E0B}"/>
          </ac:spMkLst>
        </pc:spChg>
        <pc:spChg chg="add del mod replST">
          <ac:chgData name="Martin Locock" userId="e15b0232-237d-4436-a587-677fdd88485c" providerId="ADAL" clId="{373BDD86-2439-4CBF-923C-2C8EC03CB6D6}" dt="2024-01-05T09:06:45.446" v="19164"/>
          <ac:spMkLst>
            <pc:docMk/>
            <pc:sldMk cId="25671271" sldId="274"/>
            <ac:spMk id="880" creationId="{195E8CA9-C577-44D3-A542-4786DB0F9926}"/>
          </ac:spMkLst>
        </pc:spChg>
        <pc:spChg chg="add mod replST">
          <ac:chgData name="Martin Locock" userId="e15b0232-237d-4436-a587-677fdd88485c" providerId="ADAL" clId="{373BDD86-2439-4CBF-923C-2C8EC03CB6D6}" dt="2024-01-05T13:03:46.102" v="25946"/>
          <ac:spMkLst>
            <pc:docMk/>
            <pc:sldMk cId="25671271" sldId="274"/>
            <ac:spMk id="880" creationId="{FFDFE673-47DC-4C23-9A28-4467A7BC42E0}"/>
          </ac:spMkLst>
        </pc:spChg>
        <pc:spChg chg="add del mod replST">
          <ac:chgData name="Martin Locock" userId="e15b0232-237d-4436-a587-677fdd88485c" providerId="ADAL" clId="{373BDD86-2439-4CBF-923C-2C8EC03CB6D6}" dt="2024-01-05T09:06:45.446" v="19165"/>
          <ac:spMkLst>
            <pc:docMk/>
            <pc:sldMk cId="25671271" sldId="274"/>
            <ac:spMk id="881" creationId="{2F58D5CF-032B-4054-B264-77FFB8C5DA4E}"/>
          </ac:spMkLst>
        </pc:spChg>
        <pc:spChg chg="add mod replST">
          <ac:chgData name="Martin Locock" userId="e15b0232-237d-4436-a587-677fdd88485c" providerId="ADAL" clId="{373BDD86-2439-4CBF-923C-2C8EC03CB6D6}" dt="2024-01-05T13:03:46.112" v="25955"/>
          <ac:spMkLst>
            <pc:docMk/>
            <pc:sldMk cId="25671271" sldId="274"/>
            <ac:spMk id="881" creationId="{502BCBEA-11DB-4F21-9A7D-588127AAAC87}"/>
          </ac:spMkLst>
        </pc:spChg>
        <pc:spChg chg="add del mod replST">
          <ac:chgData name="Martin Locock" userId="e15b0232-237d-4436-a587-677fdd88485c" providerId="ADAL" clId="{373BDD86-2439-4CBF-923C-2C8EC03CB6D6}" dt="2024-01-05T09:06:45.446" v="19166"/>
          <ac:spMkLst>
            <pc:docMk/>
            <pc:sldMk cId="25671271" sldId="274"/>
            <ac:spMk id="882" creationId="{106A811B-FE8E-4070-B7C7-BDF59470A2D2}"/>
          </ac:spMkLst>
        </pc:spChg>
        <pc:spChg chg="add mod replST">
          <ac:chgData name="Martin Locock" userId="e15b0232-237d-4436-a587-677fdd88485c" providerId="ADAL" clId="{373BDD86-2439-4CBF-923C-2C8EC03CB6D6}" dt="2024-01-05T13:03:46.112" v="25964"/>
          <ac:spMkLst>
            <pc:docMk/>
            <pc:sldMk cId="25671271" sldId="274"/>
            <ac:spMk id="882" creationId="{E6EBECE6-DBC4-4E60-B882-7A610EABEE12}"/>
          </ac:spMkLst>
        </pc:spChg>
        <pc:spChg chg="add del mod replST">
          <ac:chgData name="Martin Locock" userId="e15b0232-237d-4436-a587-677fdd88485c" providerId="ADAL" clId="{373BDD86-2439-4CBF-923C-2C8EC03CB6D6}" dt="2024-01-05T09:06:45.446" v="19167"/>
          <ac:spMkLst>
            <pc:docMk/>
            <pc:sldMk cId="25671271" sldId="274"/>
            <ac:spMk id="883" creationId="{5D3FD6DC-65A6-4D0B-A993-583CB8E28C34}"/>
          </ac:spMkLst>
        </pc:spChg>
        <pc:spChg chg="add mod replST">
          <ac:chgData name="Martin Locock" userId="e15b0232-237d-4436-a587-677fdd88485c" providerId="ADAL" clId="{373BDD86-2439-4CBF-923C-2C8EC03CB6D6}" dt="2024-01-05T13:03:46.123" v="25973"/>
          <ac:spMkLst>
            <pc:docMk/>
            <pc:sldMk cId="25671271" sldId="274"/>
            <ac:spMk id="883" creationId="{E2C43E6E-8213-48E2-9356-2C3868F3406C}"/>
          </ac:spMkLst>
        </pc:spChg>
        <pc:spChg chg="add del mod replST">
          <ac:chgData name="Martin Locock" userId="e15b0232-237d-4436-a587-677fdd88485c" providerId="ADAL" clId="{373BDD86-2439-4CBF-923C-2C8EC03CB6D6}" dt="2024-01-05T09:06:45.446" v="19168"/>
          <ac:spMkLst>
            <pc:docMk/>
            <pc:sldMk cId="25671271" sldId="274"/>
            <ac:spMk id="884" creationId="{78BA67E8-C26D-4537-AC74-CCBD72986762}"/>
          </ac:spMkLst>
        </pc:spChg>
        <pc:spChg chg="add mod replST">
          <ac:chgData name="Martin Locock" userId="e15b0232-237d-4436-a587-677fdd88485c" providerId="ADAL" clId="{373BDD86-2439-4CBF-923C-2C8EC03CB6D6}" dt="2024-01-05T13:03:46.123" v="25982"/>
          <ac:spMkLst>
            <pc:docMk/>
            <pc:sldMk cId="25671271" sldId="274"/>
            <ac:spMk id="884" creationId="{A1080ACE-BB3E-4089-9AAD-F8A536B11241}"/>
          </ac:spMkLst>
        </pc:spChg>
        <pc:spChg chg="add mod replST">
          <ac:chgData name="Martin Locock" userId="e15b0232-237d-4436-a587-677fdd88485c" providerId="ADAL" clId="{373BDD86-2439-4CBF-923C-2C8EC03CB6D6}" dt="2024-01-05T13:03:46.131" v="25991"/>
          <ac:spMkLst>
            <pc:docMk/>
            <pc:sldMk cId="25671271" sldId="274"/>
            <ac:spMk id="885" creationId="{4F1B4CC9-C771-490A-9C2A-9B1C5C139C1B}"/>
          </ac:spMkLst>
        </pc:spChg>
        <pc:spChg chg="add del mod replST">
          <ac:chgData name="Martin Locock" userId="e15b0232-237d-4436-a587-677fdd88485c" providerId="ADAL" clId="{373BDD86-2439-4CBF-923C-2C8EC03CB6D6}" dt="2024-01-05T09:06:45.446" v="19169"/>
          <ac:spMkLst>
            <pc:docMk/>
            <pc:sldMk cId="25671271" sldId="274"/>
            <ac:spMk id="885" creationId="{7716A787-41CC-458A-912E-FEF7A3984DBE}"/>
          </ac:spMkLst>
        </pc:spChg>
        <pc:spChg chg="add del mod replST">
          <ac:chgData name="Martin Locock" userId="e15b0232-237d-4436-a587-677fdd88485c" providerId="ADAL" clId="{373BDD86-2439-4CBF-923C-2C8EC03CB6D6}" dt="2024-01-05T09:06:45.446" v="19170"/>
          <ac:spMkLst>
            <pc:docMk/>
            <pc:sldMk cId="25671271" sldId="274"/>
            <ac:spMk id="886" creationId="{19004F46-1B78-4EF6-B8EF-E2856A4DCF32}"/>
          </ac:spMkLst>
        </pc:spChg>
        <pc:spChg chg="add mod replST">
          <ac:chgData name="Martin Locock" userId="e15b0232-237d-4436-a587-677fdd88485c" providerId="ADAL" clId="{373BDD86-2439-4CBF-923C-2C8EC03CB6D6}" dt="2024-01-05T13:03:46.133" v="26000"/>
          <ac:spMkLst>
            <pc:docMk/>
            <pc:sldMk cId="25671271" sldId="274"/>
            <ac:spMk id="886" creationId="{AFE4F349-91AE-4009-ADFD-3B3832E2B4A1}"/>
          </ac:spMkLst>
        </pc:spChg>
        <pc:spChg chg="add mod replST">
          <ac:chgData name="Martin Locock" userId="e15b0232-237d-4436-a587-677fdd88485c" providerId="ADAL" clId="{373BDD86-2439-4CBF-923C-2C8EC03CB6D6}" dt="2024-01-05T13:03:46.133" v="26009"/>
          <ac:spMkLst>
            <pc:docMk/>
            <pc:sldMk cId="25671271" sldId="274"/>
            <ac:spMk id="887" creationId="{2242E2C6-8606-4DFD-9143-DC31A53E8959}"/>
          </ac:spMkLst>
        </pc:spChg>
        <pc:spChg chg="add del mod replST">
          <ac:chgData name="Martin Locock" userId="e15b0232-237d-4436-a587-677fdd88485c" providerId="ADAL" clId="{373BDD86-2439-4CBF-923C-2C8EC03CB6D6}" dt="2024-01-05T09:06:45.446" v="19171"/>
          <ac:spMkLst>
            <pc:docMk/>
            <pc:sldMk cId="25671271" sldId="274"/>
            <ac:spMk id="887" creationId="{8B4AE5EA-F5E5-4F96-B26C-AE1B333D100D}"/>
          </ac:spMkLst>
        </pc:spChg>
        <pc:spChg chg="add mod replST">
          <ac:chgData name="Martin Locock" userId="e15b0232-237d-4436-a587-677fdd88485c" providerId="ADAL" clId="{373BDD86-2439-4CBF-923C-2C8EC03CB6D6}" dt="2024-01-05T13:03:46.143" v="26018"/>
          <ac:spMkLst>
            <pc:docMk/>
            <pc:sldMk cId="25671271" sldId="274"/>
            <ac:spMk id="888" creationId="{5BF79514-AECF-420F-B1C7-C0369997A346}"/>
          </ac:spMkLst>
        </pc:spChg>
        <pc:spChg chg="add del mod replST">
          <ac:chgData name="Martin Locock" userId="e15b0232-237d-4436-a587-677fdd88485c" providerId="ADAL" clId="{373BDD86-2439-4CBF-923C-2C8EC03CB6D6}" dt="2024-01-05T09:06:45.446" v="19172"/>
          <ac:spMkLst>
            <pc:docMk/>
            <pc:sldMk cId="25671271" sldId="274"/>
            <ac:spMk id="888" creationId="{8D202474-6781-44ED-B2A5-49CAFC0BEE2D}"/>
          </ac:spMkLst>
        </pc:spChg>
        <pc:spChg chg="add mod replST">
          <ac:chgData name="Martin Locock" userId="e15b0232-237d-4436-a587-677fdd88485c" providerId="ADAL" clId="{373BDD86-2439-4CBF-923C-2C8EC03CB6D6}" dt="2024-01-05T13:03:46.143" v="26027"/>
          <ac:spMkLst>
            <pc:docMk/>
            <pc:sldMk cId="25671271" sldId="274"/>
            <ac:spMk id="889" creationId="{0E1084E9-75EA-4B2C-A7D9-09A1AAD301E1}"/>
          </ac:spMkLst>
        </pc:spChg>
        <pc:spChg chg="add del mod replST">
          <ac:chgData name="Martin Locock" userId="e15b0232-237d-4436-a587-677fdd88485c" providerId="ADAL" clId="{373BDD86-2439-4CBF-923C-2C8EC03CB6D6}" dt="2024-01-05T09:06:45.446" v="19173"/>
          <ac:spMkLst>
            <pc:docMk/>
            <pc:sldMk cId="25671271" sldId="274"/>
            <ac:spMk id="889" creationId="{2F9F36AE-5AD7-4120-9750-46CDA601CD51}"/>
          </ac:spMkLst>
        </pc:spChg>
        <pc:spChg chg="add mod replST">
          <ac:chgData name="Martin Locock" userId="e15b0232-237d-4436-a587-677fdd88485c" providerId="ADAL" clId="{373BDD86-2439-4CBF-923C-2C8EC03CB6D6}" dt="2024-01-05T13:03:46.153" v="26036"/>
          <ac:spMkLst>
            <pc:docMk/>
            <pc:sldMk cId="25671271" sldId="274"/>
            <ac:spMk id="890" creationId="{01C25CC5-58AD-4267-823F-4E25465B8A21}"/>
          </ac:spMkLst>
        </pc:spChg>
        <pc:spChg chg="add del mod replST">
          <ac:chgData name="Martin Locock" userId="e15b0232-237d-4436-a587-677fdd88485c" providerId="ADAL" clId="{373BDD86-2439-4CBF-923C-2C8EC03CB6D6}" dt="2024-01-05T09:06:45.446" v="19174"/>
          <ac:spMkLst>
            <pc:docMk/>
            <pc:sldMk cId="25671271" sldId="274"/>
            <ac:spMk id="890" creationId="{D1A71181-7EDF-4EE8-B283-24F02D1C8C5A}"/>
          </ac:spMkLst>
        </pc:spChg>
        <pc:spChg chg="add del mod replST">
          <ac:chgData name="Martin Locock" userId="e15b0232-237d-4436-a587-677fdd88485c" providerId="ADAL" clId="{373BDD86-2439-4CBF-923C-2C8EC03CB6D6}" dt="2024-01-05T09:06:45.446" v="19175"/>
          <ac:spMkLst>
            <pc:docMk/>
            <pc:sldMk cId="25671271" sldId="274"/>
            <ac:spMk id="891" creationId="{6253488F-CE16-45CF-B2C0-00041C98CF0F}"/>
          </ac:spMkLst>
        </pc:spChg>
        <pc:spChg chg="add mod replST">
          <ac:chgData name="Martin Locock" userId="e15b0232-237d-4436-a587-677fdd88485c" providerId="ADAL" clId="{373BDD86-2439-4CBF-923C-2C8EC03CB6D6}" dt="2024-01-05T13:03:46.153" v="26045"/>
          <ac:spMkLst>
            <pc:docMk/>
            <pc:sldMk cId="25671271" sldId="274"/>
            <ac:spMk id="891" creationId="{9C362025-DE45-42E5-9EC2-EA437AA34140}"/>
          </ac:spMkLst>
        </pc:spChg>
        <pc:spChg chg="add mod replST">
          <ac:chgData name="Martin Locock" userId="e15b0232-237d-4436-a587-677fdd88485c" providerId="ADAL" clId="{373BDD86-2439-4CBF-923C-2C8EC03CB6D6}" dt="2024-01-05T13:03:46.161" v="26054"/>
          <ac:spMkLst>
            <pc:docMk/>
            <pc:sldMk cId="25671271" sldId="274"/>
            <ac:spMk id="892" creationId="{240C0C92-F121-405C-A43C-C49D4FC4B9D0}"/>
          </ac:spMkLst>
        </pc:spChg>
        <pc:spChg chg="add del mod replST">
          <ac:chgData name="Martin Locock" userId="e15b0232-237d-4436-a587-677fdd88485c" providerId="ADAL" clId="{373BDD86-2439-4CBF-923C-2C8EC03CB6D6}" dt="2024-01-05T09:06:45.446" v="19176"/>
          <ac:spMkLst>
            <pc:docMk/>
            <pc:sldMk cId="25671271" sldId="274"/>
            <ac:spMk id="892" creationId="{E334ADDA-B2B6-42A1-BE84-CCB711E3A091}"/>
          </ac:spMkLst>
        </pc:spChg>
        <pc:spChg chg="add mod replST">
          <ac:chgData name="Martin Locock" userId="e15b0232-237d-4436-a587-677fdd88485c" providerId="ADAL" clId="{373BDD86-2439-4CBF-923C-2C8EC03CB6D6}" dt="2024-01-05T13:03:46.163" v="26063"/>
          <ac:spMkLst>
            <pc:docMk/>
            <pc:sldMk cId="25671271" sldId="274"/>
            <ac:spMk id="893" creationId="{6AB3F386-B512-4AE2-955F-6FF242C6275A}"/>
          </ac:spMkLst>
        </pc:spChg>
        <pc:spChg chg="add del mod replST">
          <ac:chgData name="Martin Locock" userId="e15b0232-237d-4436-a587-677fdd88485c" providerId="ADAL" clId="{373BDD86-2439-4CBF-923C-2C8EC03CB6D6}" dt="2024-01-05T09:06:45.446" v="19177"/>
          <ac:spMkLst>
            <pc:docMk/>
            <pc:sldMk cId="25671271" sldId="274"/>
            <ac:spMk id="893" creationId="{DCACF7E5-3338-47B4-A2B2-C8347EF9C274}"/>
          </ac:spMkLst>
        </pc:spChg>
        <pc:spChg chg="add mod replST">
          <ac:chgData name="Martin Locock" userId="e15b0232-237d-4436-a587-677fdd88485c" providerId="ADAL" clId="{373BDD86-2439-4CBF-923C-2C8EC03CB6D6}" dt="2024-01-05T13:03:46.171" v="26072"/>
          <ac:spMkLst>
            <pc:docMk/>
            <pc:sldMk cId="25671271" sldId="274"/>
            <ac:spMk id="894" creationId="{90387FFE-074F-4108-92BD-C443601F7A06}"/>
          </ac:spMkLst>
        </pc:spChg>
        <pc:spChg chg="add del mod replST">
          <ac:chgData name="Martin Locock" userId="e15b0232-237d-4436-a587-677fdd88485c" providerId="ADAL" clId="{373BDD86-2439-4CBF-923C-2C8EC03CB6D6}" dt="2024-01-05T09:06:45.446" v="19178"/>
          <ac:spMkLst>
            <pc:docMk/>
            <pc:sldMk cId="25671271" sldId="274"/>
            <ac:spMk id="894" creationId="{9AF109F4-AD82-4DFB-AB1D-770DE13D6BB1}"/>
          </ac:spMkLst>
        </pc:spChg>
        <pc:spChg chg="add mod replST">
          <ac:chgData name="Martin Locock" userId="e15b0232-237d-4436-a587-677fdd88485c" providerId="ADAL" clId="{373BDD86-2439-4CBF-923C-2C8EC03CB6D6}" dt="2024-01-05T13:03:46.173" v="26081"/>
          <ac:spMkLst>
            <pc:docMk/>
            <pc:sldMk cId="25671271" sldId="274"/>
            <ac:spMk id="895" creationId="{0E4C8BA0-2D70-41A7-A3CF-C193170CA0FC}"/>
          </ac:spMkLst>
        </pc:spChg>
        <pc:spChg chg="add del mod replST">
          <ac:chgData name="Martin Locock" userId="e15b0232-237d-4436-a587-677fdd88485c" providerId="ADAL" clId="{373BDD86-2439-4CBF-923C-2C8EC03CB6D6}" dt="2024-01-05T09:06:45.446" v="19179"/>
          <ac:spMkLst>
            <pc:docMk/>
            <pc:sldMk cId="25671271" sldId="274"/>
            <ac:spMk id="895" creationId="{FBA80FA5-80D7-4957-B29C-2D0807A7E664}"/>
          </ac:spMkLst>
        </pc:spChg>
        <pc:spChg chg="add del mod replST">
          <ac:chgData name="Martin Locock" userId="e15b0232-237d-4436-a587-677fdd88485c" providerId="ADAL" clId="{373BDD86-2439-4CBF-923C-2C8EC03CB6D6}" dt="2024-01-05T09:06:45.446" v="19180"/>
          <ac:spMkLst>
            <pc:docMk/>
            <pc:sldMk cId="25671271" sldId="274"/>
            <ac:spMk id="896" creationId="{75AFB6F4-782A-4296-B6BE-FDFBAF3D409C}"/>
          </ac:spMkLst>
        </pc:spChg>
        <pc:spChg chg="add del mod replST">
          <ac:chgData name="Martin Locock" userId="e15b0232-237d-4436-a587-677fdd88485c" providerId="ADAL" clId="{373BDD86-2439-4CBF-923C-2C8EC03CB6D6}" dt="2024-01-05T09:06:45.446" v="19181"/>
          <ac:spMkLst>
            <pc:docMk/>
            <pc:sldMk cId="25671271" sldId="274"/>
            <ac:spMk id="897" creationId="{E95BBD7B-14F5-4211-8039-1FC4B23482C6}"/>
          </ac:spMkLst>
        </pc:spChg>
        <pc:spChg chg="add del mod replST">
          <ac:chgData name="Martin Locock" userId="e15b0232-237d-4436-a587-677fdd88485c" providerId="ADAL" clId="{373BDD86-2439-4CBF-923C-2C8EC03CB6D6}" dt="2024-01-05T09:06:45.446" v="19182"/>
          <ac:spMkLst>
            <pc:docMk/>
            <pc:sldMk cId="25671271" sldId="274"/>
            <ac:spMk id="898" creationId="{ED51A4D0-89CE-4C26-B143-7505A92FB6DF}"/>
          </ac:spMkLst>
        </pc:spChg>
        <pc:spChg chg="add del mod replST">
          <ac:chgData name="Martin Locock" userId="e15b0232-237d-4436-a587-677fdd88485c" providerId="ADAL" clId="{373BDD86-2439-4CBF-923C-2C8EC03CB6D6}" dt="2024-01-05T09:06:45.446" v="19183"/>
          <ac:spMkLst>
            <pc:docMk/>
            <pc:sldMk cId="25671271" sldId="274"/>
            <ac:spMk id="899" creationId="{2378C742-0AE5-4F6C-BDEE-1A1BEF0C1788}"/>
          </ac:spMkLst>
        </pc:spChg>
        <pc:spChg chg="add del mod replST">
          <ac:chgData name="Martin Locock" userId="e15b0232-237d-4436-a587-677fdd88485c" providerId="ADAL" clId="{373BDD86-2439-4CBF-923C-2C8EC03CB6D6}" dt="2024-01-05T09:06:45.462" v="19184"/>
          <ac:spMkLst>
            <pc:docMk/>
            <pc:sldMk cId="25671271" sldId="274"/>
            <ac:spMk id="900" creationId="{45C28760-407C-4951-ABCA-5A19EA5B229F}"/>
          </ac:spMkLst>
        </pc:spChg>
        <pc:spChg chg="add del mod replST">
          <ac:chgData name="Martin Locock" userId="e15b0232-237d-4436-a587-677fdd88485c" providerId="ADAL" clId="{373BDD86-2439-4CBF-923C-2C8EC03CB6D6}" dt="2024-01-05T09:06:45.462" v="19185"/>
          <ac:spMkLst>
            <pc:docMk/>
            <pc:sldMk cId="25671271" sldId="274"/>
            <ac:spMk id="901" creationId="{88616253-AF65-4D20-B1C0-50F0CFA01C00}"/>
          </ac:spMkLst>
        </pc:spChg>
        <pc:spChg chg="add del mod replST">
          <ac:chgData name="Martin Locock" userId="e15b0232-237d-4436-a587-677fdd88485c" providerId="ADAL" clId="{373BDD86-2439-4CBF-923C-2C8EC03CB6D6}" dt="2024-01-05T09:06:45.462" v="19186"/>
          <ac:spMkLst>
            <pc:docMk/>
            <pc:sldMk cId="25671271" sldId="274"/>
            <ac:spMk id="902" creationId="{6BDE74E0-0777-4787-9268-A4D5659071A7}"/>
          </ac:spMkLst>
        </pc:spChg>
        <pc:spChg chg="add del mod replST">
          <ac:chgData name="Martin Locock" userId="e15b0232-237d-4436-a587-677fdd88485c" providerId="ADAL" clId="{373BDD86-2439-4CBF-923C-2C8EC03CB6D6}" dt="2024-01-05T09:06:45.462" v="19187"/>
          <ac:spMkLst>
            <pc:docMk/>
            <pc:sldMk cId="25671271" sldId="274"/>
            <ac:spMk id="903" creationId="{1A7CFBC9-2C25-446B-A605-56888C58F26B}"/>
          </ac:spMkLst>
        </pc:spChg>
        <pc:spChg chg="add del mod replST">
          <ac:chgData name="Martin Locock" userId="e15b0232-237d-4436-a587-677fdd88485c" providerId="ADAL" clId="{373BDD86-2439-4CBF-923C-2C8EC03CB6D6}" dt="2024-01-05T09:06:45.462" v="19188"/>
          <ac:spMkLst>
            <pc:docMk/>
            <pc:sldMk cId="25671271" sldId="274"/>
            <ac:spMk id="904" creationId="{794E5CF1-EA29-4A5D-9831-EDA74BAC7224}"/>
          </ac:spMkLst>
        </pc:spChg>
        <pc:spChg chg="add del mod replST">
          <ac:chgData name="Martin Locock" userId="e15b0232-237d-4436-a587-677fdd88485c" providerId="ADAL" clId="{373BDD86-2439-4CBF-923C-2C8EC03CB6D6}" dt="2024-01-05T09:06:45.462" v="19189"/>
          <ac:spMkLst>
            <pc:docMk/>
            <pc:sldMk cId="25671271" sldId="274"/>
            <ac:spMk id="905" creationId="{24B6B77C-F4D2-4E99-B42D-5EAE54203D62}"/>
          </ac:spMkLst>
        </pc:spChg>
        <pc:spChg chg="add del mod replST">
          <ac:chgData name="Martin Locock" userId="e15b0232-237d-4436-a587-677fdd88485c" providerId="ADAL" clId="{373BDD86-2439-4CBF-923C-2C8EC03CB6D6}" dt="2024-01-05T09:06:45.462" v="19190"/>
          <ac:spMkLst>
            <pc:docMk/>
            <pc:sldMk cId="25671271" sldId="274"/>
            <ac:spMk id="906" creationId="{ACB26B43-078C-4D54-9D9D-CC1F389CEDB2}"/>
          </ac:spMkLst>
        </pc:spChg>
        <pc:spChg chg="add del mod replST">
          <ac:chgData name="Martin Locock" userId="e15b0232-237d-4436-a587-677fdd88485c" providerId="ADAL" clId="{373BDD86-2439-4CBF-923C-2C8EC03CB6D6}" dt="2024-01-05T09:06:45.469" v="19191"/>
          <ac:spMkLst>
            <pc:docMk/>
            <pc:sldMk cId="25671271" sldId="274"/>
            <ac:spMk id="907" creationId="{1FC3AE1E-5E18-44E7-AFB4-2280F8816553}"/>
          </ac:spMkLst>
        </pc:spChg>
        <pc:spChg chg="add del mod replST">
          <ac:chgData name="Martin Locock" userId="e15b0232-237d-4436-a587-677fdd88485c" providerId="ADAL" clId="{373BDD86-2439-4CBF-923C-2C8EC03CB6D6}" dt="2024-01-05T09:06:45.469" v="19192"/>
          <ac:spMkLst>
            <pc:docMk/>
            <pc:sldMk cId="25671271" sldId="274"/>
            <ac:spMk id="908" creationId="{79F5C9B8-263D-400C-8E8A-E81500D643D3}"/>
          </ac:spMkLst>
        </pc:spChg>
        <pc:spChg chg="add del mod replST">
          <ac:chgData name="Martin Locock" userId="e15b0232-237d-4436-a587-677fdd88485c" providerId="ADAL" clId="{373BDD86-2439-4CBF-923C-2C8EC03CB6D6}" dt="2024-01-05T09:06:45.469" v="19193"/>
          <ac:spMkLst>
            <pc:docMk/>
            <pc:sldMk cId="25671271" sldId="274"/>
            <ac:spMk id="909" creationId="{A1063FCA-EC7E-4926-8DE1-F24DB59C6A23}"/>
          </ac:spMkLst>
        </pc:spChg>
        <pc:spChg chg="add del mod replST">
          <ac:chgData name="Martin Locock" userId="e15b0232-237d-4436-a587-677fdd88485c" providerId="ADAL" clId="{373BDD86-2439-4CBF-923C-2C8EC03CB6D6}" dt="2024-01-05T09:06:45.469" v="19194"/>
          <ac:spMkLst>
            <pc:docMk/>
            <pc:sldMk cId="25671271" sldId="274"/>
            <ac:spMk id="910" creationId="{CF2C25BB-074A-4D6C-8D77-AD153662D2E9}"/>
          </ac:spMkLst>
        </pc:spChg>
        <pc:spChg chg="add del mod replST">
          <ac:chgData name="Martin Locock" userId="e15b0232-237d-4436-a587-677fdd88485c" providerId="ADAL" clId="{373BDD86-2439-4CBF-923C-2C8EC03CB6D6}" dt="2024-01-05T09:06:45.469" v="19195"/>
          <ac:spMkLst>
            <pc:docMk/>
            <pc:sldMk cId="25671271" sldId="274"/>
            <ac:spMk id="911" creationId="{7EA6AAD5-B609-4661-AABE-62270C451AEA}"/>
          </ac:spMkLst>
        </pc:spChg>
        <pc:spChg chg="add del mod replST">
          <ac:chgData name="Martin Locock" userId="e15b0232-237d-4436-a587-677fdd88485c" providerId="ADAL" clId="{373BDD86-2439-4CBF-923C-2C8EC03CB6D6}" dt="2024-01-05T09:06:45.469" v="19196"/>
          <ac:spMkLst>
            <pc:docMk/>
            <pc:sldMk cId="25671271" sldId="274"/>
            <ac:spMk id="912" creationId="{36DC057D-079C-42D9-9118-84A2EC6E9A5B}"/>
          </ac:spMkLst>
        </pc:spChg>
        <pc:spChg chg="add del mod replST">
          <ac:chgData name="Martin Locock" userId="e15b0232-237d-4436-a587-677fdd88485c" providerId="ADAL" clId="{373BDD86-2439-4CBF-923C-2C8EC03CB6D6}" dt="2024-01-05T09:06:45.469" v="19197"/>
          <ac:spMkLst>
            <pc:docMk/>
            <pc:sldMk cId="25671271" sldId="274"/>
            <ac:spMk id="913" creationId="{6954814C-CE7C-443A-B7F5-82935864CBA5}"/>
          </ac:spMkLst>
        </pc:spChg>
        <pc:spChg chg="add del mod replST">
          <ac:chgData name="Martin Locock" userId="e15b0232-237d-4436-a587-677fdd88485c" providerId="ADAL" clId="{373BDD86-2439-4CBF-923C-2C8EC03CB6D6}" dt="2024-01-05T09:06:45.469" v="19198"/>
          <ac:spMkLst>
            <pc:docMk/>
            <pc:sldMk cId="25671271" sldId="274"/>
            <ac:spMk id="914" creationId="{54497D6A-0377-4D2A-9B9E-32E2A779294B}"/>
          </ac:spMkLst>
        </pc:spChg>
        <pc:spChg chg="add del mod replST">
          <ac:chgData name="Martin Locock" userId="e15b0232-237d-4436-a587-677fdd88485c" providerId="ADAL" clId="{373BDD86-2439-4CBF-923C-2C8EC03CB6D6}" dt="2024-01-05T09:06:45.469" v="19199"/>
          <ac:spMkLst>
            <pc:docMk/>
            <pc:sldMk cId="25671271" sldId="274"/>
            <ac:spMk id="915" creationId="{A62CF9F5-9C21-45F4-B726-8FE2038CF672}"/>
          </ac:spMkLst>
        </pc:spChg>
        <pc:spChg chg="add del mod replST">
          <ac:chgData name="Martin Locock" userId="e15b0232-237d-4436-a587-677fdd88485c" providerId="ADAL" clId="{373BDD86-2439-4CBF-923C-2C8EC03CB6D6}" dt="2024-01-05T09:06:45.469" v="19200"/>
          <ac:spMkLst>
            <pc:docMk/>
            <pc:sldMk cId="25671271" sldId="274"/>
            <ac:spMk id="916" creationId="{7B95D14A-EA17-458A-AE70-F21625102C1D}"/>
          </ac:spMkLst>
        </pc:spChg>
        <pc:spChg chg="add del mod replST">
          <ac:chgData name="Martin Locock" userId="e15b0232-237d-4436-a587-677fdd88485c" providerId="ADAL" clId="{373BDD86-2439-4CBF-923C-2C8EC03CB6D6}" dt="2024-01-05T09:06:45.469" v="19201"/>
          <ac:spMkLst>
            <pc:docMk/>
            <pc:sldMk cId="25671271" sldId="274"/>
            <ac:spMk id="917" creationId="{5586640F-077A-4E5C-BBC4-54456907D4AD}"/>
          </ac:spMkLst>
        </pc:spChg>
        <pc:spChg chg="add del mod replST">
          <ac:chgData name="Martin Locock" userId="e15b0232-237d-4436-a587-677fdd88485c" providerId="ADAL" clId="{373BDD86-2439-4CBF-923C-2C8EC03CB6D6}" dt="2024-01-05T09:06:45.469" v="19202"/>
          <ac:spMkLst>
            <pc:docMk/>
            <pc:sldMk cId="25671271" sldId="274"/>
            <ac:spMk id="918" creationId="{738A773A-54EA-4764-B4E3-AAAC8FF956A9}"/>
          </ac:spMkLst>
        </pc:spChg>
        <pc:spChg chg="add del mod replST">
          <ac:chgData name="Martin Locock" userId="e15b0232-237d-4436-a587-677fdd88485c" providerId="ADAL" clId="{373BDD86-2439-4CBF-923C-2C8EC03CB6D6}" dt="2024-01-05T09:06:45.469" v="19203"/>
          <ac:spMkLst>
            <pc:docMk/>
            <pc:sldMk cId="25671271" sldId="274"/>
            <ac:spMk id="919" creationId="{E39BBCCE-F826-4BBF-A7E2-090AA7F1E33A}"/>
          </ac:spMkLst>
        </pc:spChg>
        <pc:spChg chg="add del mod replST">
          <ac:chgData name="Martin Locock" userId="e15b0232-237d-4436-a587-677fdd88485c" providerId="ADAL" clId="{373BDD86-2439-4CBF-923C-2C8EC03CB6D6}" dt="2024-01-05T09:06:45.469" v="19204"/>
          <ac:spMkLst>
            <pc:docMk/>
            <pc:sldMk cId="25671271" sldId="274"/>
            <ac:spMk id="920" creationId="{63FB9B76-62AC-42D2-94EC-B543524A18AC}"/>
          </ac:spMkLst>
        </pc:spChg>
        <pc:spChg chg="add del mod replST">
          <ac:chgData name="Martin Locock" userId="e15b0232-237d-4436-a587-677fdd88485c" providerId="ADAL" clId="{373BDD86-2439-4CBF-923C-2C8EC03CB6D6}" dt="2024-01-05T09:06:45.469" v="19205"/>
          <ac:spMkLst>
            <pc:docMk/>
            <pc:sldMk cId="25671271" sldId="274"/>
            <ac:spMk id="921" creationId="{E4658BB2-F852-4D74-8CAE-C50A576F9C31}"/>
          </ac:spMkLst>
        </pc:spChg>
        <pc:spChg chg="add del mod replST">
          <ac:chgData name="Martin Locock" userId="e15b0232-237d-4436-a587-677fdd88485c" providerId="ADAL" clId="{373BDD86-2439-4CBF-923C-2C8EC03CB6D6}" dt="2024-01-05T09:06:45.469" v="19206"/>
          <ac:spMkLst>
            <pc:docMk/>
            <pc:sldMk cId="25671271" sldId="274"/>
            <ac:spMk id="922" creationId="{A4B22759-E0F9-4278-A073-7BE8062F98F6}"/>
          </ac:spMkLst>
        </pc:spChg>
        <pc:spChg chg="add del mod replST">
          <ac:chgData name="Martin Locock" userId="e15b0232-237d-4436-a587-677fdd88485c" providerId="ADAL" clId="{373BDD86-2439-4CBF-923C-2C8EC03CB6D6}" dt="2024-01-05T09:06:45.469" v="19207"/>
          <ac:spMkLst>
            <pc:docMk/>
            <pc:sldMk cId="25671271" sldId="274"/>
            <ac:spMk id="923" creationId="{36399949-EE4C-47AE-939D-1F930D511D08}"/>
          </ac:spMkLst>
        </pc:spChg>
        <pc:spChg chg="add del mod replST">
          <ac:chgData name="Martin Locock" userId="e15b0232-237d-4436-a587-677fdd88485c" providerId="ADAL" clId="{373BDD86-2439-4CBF-923C-2C8EC03CB6D6}" dt="2024-01-05T09:06:45.469" v="19208"/>
          <ac:spMkLst>
            <pc:docMk/>
            <pc:sldMk cId="25671271" sldId="274"/>
            <ac:spMk id="924" creationId="{BC58B9CB-631C-484D-8DBF-B3347A47CD62}"/>
          </ac:spMkLst>
        </pc:spChg>
        <pc:spChg chg="add del mod replST">
          <ac:chgData name="Martin Locock" userId="e15b0232-237d-4436-a587-677fdd88485c" providerId="ADAL" clId="{373BDD86-2439-4CBF-923C-2C8EC03CB6D6}" dt="2024-01-05T09:06:45.484" v="19209"/>
          <ac:spMkLst>
            <pc:docMk/>
            <pc:sldMk cId="25671271" sldId="274"/>
            <ac:spMk id="925" creationId="{4E2F72FD-B393-40A7-86C0-49C1016F67CE}"/>
          </ac:spMkLst>
        </pc:spChg>
        <pc:spChg chg="add del mod replST">
          <ac:chgData name="Martin Locock" userId="e15b0232-237d-4436-a587-677fdd88485c" providerId="ADAL" clId="{373BDD86-2439-4CBF-923C-2C8EC03CB6D6}" dt="2024-01-05T09:06:45.484" v="19210"/>
          <ac:spMkLst>
            <pc:docMk/>
            <pc:sldMk cId="25671271" sldId="274"/>
            <ac:spMk id="926" creationId="{27AA5108-FFB8-400A-BE46-D6D111A1CCFB}"/>
          </ac:spMkLst>
        </pc:spChg>
        <pc:spChg chg="add del mod replST">
          <ac:chgData name="Martin Locock" userId="e15b0232-237d-4436-a587-677fdd88485c" providerId="ADAL" clId="{373BDD86-2439-4CBF-923C-2C8EC03CB6D6}" dt="2024-01-05T09:06:45.484" v="19211"/>
          <ac:spMkLst>
            <pc:docMk/>
            <pc:sldMk cId="25671271" sldId="274"/>
            <ac:spMk id="927" creationId="{3CCC4B4D-93C3-4F9D-898A-78B6A42FC16A}"/>
          </ac:spMkLst>
        </pc:spChg>
        <pc:spChg chg="add del mod replST">
          <ac:chgData name="Martin Locock" userId="e15b0232-237d-4436-a587-677fdd88485c" providerId="ADAL" clId="{373BDD86-2439-4CBF-923C-2C8EC03CB6D6}" dt="2024-01-05T09:06:45.484" v="19212"/>
          <ac:spMkLst>
            <pc:docMk/>
            <pc:sldMk cId="25671271" sldId="274"/>
            <ac:spMk id="928" creationId="{C1E477AA-321A-4C70-9DD4-0631CE6360C0}"/>
          </ac:spMkLst>
        </pc:spChg>
        <pc:spChg chg="add del mod replST">
          <ac:chgData name="Martin Locock" userId="e15b0232-237d-4436-a587-677fdd88485c" providerId="ADAL" clId="{373BDD86-2439-4CBF-923C-2C8EC03CB6D6}" dt="2024-01-05T09:06:45.484" v="19213"/>
          <ac:spMkLst>
            <pc:docMk/>
            <pc:sldMk cId="25671271" sldId="274"/>
            <ac:spMk id="929" creationId="{09CCD9A5-691E-4B96-909E-2FE6E43671CE}"/>
          </ac:spMkLst>
        </pc:spChg>
        <pc:spChg chg="add del mod replST">
          <ac:chgData name="Martin Locock" userId="e15b0232-237d-4436-a587-677fdd88485c" providerId="ADAL" clId="{373BDD86-2439-4CBF-923C-2C8EC03CB6D6}" dt="2024-01-05T09:06:45.484" v="19214"/>
          <ac:spMkLst>
            <pc:docMk/>
            <pc:sldMk cId="25671271" sldId="274"/>
            <ac:spMk id="930" creationId="{D15E65B4-F900-4BD3-A08C-7828F90C52BC}"/>
          </ac:spMkLst>
        </pc:spChg>
        <pc:spChg chg="add del mod replST">
          <ac:chgData name="Martin Locock" userId="e15b0232-237d-4436-a587-677fdd88485c" providerId="ADAL" clId="{373BDD86-2439-4CBF-923C-2C8EC03CB6D6}" dt="2024-01-05T09:06:45.484" v="19215"/>
          <ac:spMkLst>
            <pc:docMk/>
            <pc:sldMk cId="25671271" sldId="274"/>
            <ac:spMk id="931" creationId="{46BD64A5-6437-4719-9A5A-3BA08D1B72C0}"/>
          </ac:spMkLst>
        </pc:spChg>
        <pc:spChg chg="add del mod replST">
          <ac:chgData name="Martin Locock" userId="e15b0232-237d-4436-a587-677fdd88485c" providerId="ADAL" clId="{373BDD86-2439-4CBF-923C-2C8EC03CB6D6}" dt="2024-01-05T09:06:45.484" v="19216"/>
          <ac:spMkLst>
            <pc:docMk/>
            <pc:sldMk cId="25671271" sldId="274"/>
            <ac:spMk id="932" creationId="{FA6002A8-FA73-4816-8068-CBB2014D9380}"/>
          </ac:spMkLst>
        </pc:spChg>
        <pc:spChg chg="add del mod replST">
          <ac:chgData name="Martin Locock" userId="e15b0232-237d-4436-a587-677fdd88485c" providerId="ADAL" clId="{373BDD86-2439-4CBF-923C-2C8EC03CB6D6}" dt="2024-01-05T09:06:45.484" v="19217"/>
          <ac:spMkLst>
            <pc:docMk/>
            <pc:sldMk cId="25671271" sldId="274"/>
            <ac:spMk id="933" creationId="{4041C027-92E7-4DB5-B407-498A16634F5A}"/>
          </ac:spMkLst>
        </pc:spChg>
        <pc:spChg chg="add del mod replST">
          <ac:chgData name="Martin Locock" userId="e15b0232-237d-4436-a587-677fdd88485c" providerId="ADAL" clId="{373BDD86-2439-4CBF-923C-2C8EC03CB6D6}" dt="2024-01-05T09:06:45.484" v="19218"/>
          <ac:spMkLst>
            <pc:docMk/>
            <pc:sldMk cId="25671271" sldId="274"/>
            <ac:spMk id="934" creationId="{FAB7AF92-383E-4077-B7AF-6A830EE0BEB2}"/>
          </ac:spMkLst>
        </pc:spChg>
        <pc:spChg chg="add del mod replST">
          <ac:chgData name="Martin Locock" userId="e15b0232-237d-4436-a587-677fdd88485c" providerId="ADAL" clId="{373BDD86-2439-4CBF-923C-2C8EC03CB6D6}" dt="2024-01-05T09:06:45.484" v="19219"/>
          <ac:spMkLst>
            <pc:docMk/>
            <pc:sldMk cId="25671271" sldId="274"/>
            <ac:spMk id="935" creationId="{054FEC49-E1AF-422C-8E03-A49F001086E8}"/>
          </ac:spMkLst>
        </pc:spChg>
        <pc:spChg chg="add del mod replST">
          <ac:chgData name="Martin Locock" userId="e15b0232-237d-4436-a587-677fdd88485c" providerId="ADAL" clId="{373BDD86-2439-4CBF-923C-2C8EC03CB6D6}" dt="2024-01-05T09:06:45.484" v="19220"/>
          <ac:spMkLst>
            <pc:docMk/>
            <pc:sldMk cId="25671271" sldId="274"/>
            <ac:spMk id="936" creationId="{D18F2BA3-A65C-4B33-9275-3515650A95AC}"/>
          </ac:spMkLst>
        </pc:spChg>
        <pc:spChg chg="add del mod replST">
          <ac:chgData name="Martin Locock" userId="e15b0232-237d-4436-a587-677fdd88485c" providerId="ADAL" clId="{373BDD86-2439-4CBF-923C-2C8EC03CB6D6}" dt="2024-01-05T09:06:45.484" v="19221"/>
          <ac:spMkLst>
            <pc:docMk/>
            <pc:sldMk cId="25671271" sldId="274"/>
            <ac:spMk id="937" creationId="{A0D5FCF9-BA29-4214-9751-F87B73D9C3B4}"/>
          </ac:spMkLst>
        </pc:spChg>
        <pc:spChg chg="add del mod replST">
          <ac:chgData name="Martin Locock" userId="e15b0232-237d-4436-a587-677fdd88485c" providerId="ADAL" clId="{373BDD86-2439-4CBF-923C-2C8EC03CB6D6}" dt="2024-01-05T09:06:45.484" v="19222"/>
          <ac:spMkLst>
            <pc:docMk/>
            <pc:sldMk cId="25671271" sldId="274"/>
            <ac:spMk id="938" creationId="{933CB40F-AE6A-472D-BC43-9B8DE79B05D7}"/>
          </ac:spMkLst>
        </pc:spChg>
        <pc:spChg chg="add del mod replST">
          <ac:chgData name="Martin Locock" userId="e15b0232-237d-4436-a587-677fdd88485c" providerId="ADAL" clId="{373BDD86-2439-4CBF-923C-2C8EC03CB6D6}" dt="2024-01-05T09:06:45.484" v="19223"/>
          <ac:spMkLst>
            <pc:docMk/>
            <pc:sldMk cId="25671271" sldId="274"/>
            <ac:spMk id="939" creationId="{1413138D-6518-4836-AE89-3ECB5A0C21D5}"/>
          </ac:spMkLst>
        </pc:spChg>
        <pc:spChg chg="add del mod replST">
          <ac:chgData name="Martin Locock" userId="e15b0232-237d-4436-a587-677fdd88485c" providerId="ADAL" clId="{373BDD86-2439-4CBF-923C-2C8EC03CB6D6}" dt="2024-01-05T09:06:45.484" v="19224"/>
          <ac:spMkLst>
            <pc:docMk/>
            <pc:sldMk cId="25671271" sldId="274"/>
            <ac:spMk id="940" creationId="{1B7181CD-BA83-41E7-A5C9-8B74D4411F6B}"/>
          </ac:spMkLst>
        </pc:spChg>
        <pc:spChg chg="add del mod replST">
          <ac:chgData name="Martin Locock" userId="e15b0232-237d-4436-a587-677fdd88485c" providerId="ADAL" clId="{373BDD86-2439-4CBF-923C-2C8EC03CB6D6}" dt="2024-01-05T09:06:45.484" v="19225"/>
          <ac:spMkLst>
            <pc:docMk/>
            <pc:sldMk cId="25671271" sldId="274"/>
            <ac:spMk id="941" creationId="{BE22C259-0A79-4FB5-8C50-F49D4AE9C989}"/>
          </ac:spMkLst>
        </pc:spChg>
        <pc:spChg chg="add del mod replST">
          <ac:chgData name="Martin Locock" userId="e15b0232-237d-4436-a587-677fdd88485c" providerId="ADAL" clId="{373BDD86-2439-4CBF-923C-2C8EC03CB6D6}" dt="2024-01-05T09:06:45.484" v="19226"/>
          <ac:spMkLst>
            <pc:docMk/>
            <pc:sldMk cId="25671271" sldId="274"/>
            <ac:spMk id="942" creationId="{93E2775D-0651-482A-91BB-7BC02AA2C975}"/>
          </ac:spMkLst>
        </pc:spChg>
        <pc:spChg chg="add del mod replST">
          <ac:chgData name="Martin Locock" userId="e15b0232-237d-4436-a587-677fdd88485c" providerId="ADAL" clId="{373BDD86-2439-4CBF-923C-2C8EC03CB6D6}" dt="2024-01-05T09:06:45.484" v="19227"/>
          <ac:spMkLst>
            <pc:docMk/>
            <pc:sldMk cId="25671271" sldId="274"/>
            <ac:spMk id="943" creationId="{A78F6E8C-86CB-41C6-A43C-B39D5DB70FDD}"/>
          </ac:spMkLst>
        </pc:spChg>
        <pc:spChg chg="add del mod replST">
          <ac:chgData name="Martin Locock" userId="e15b0232-237d-4436-a587-677fdd88485c" providerId="ADAL" clId="{373BDD86-2439-4CBF-923C-2C8EC03CB6D6}" dt="2024-01-05T09:06:45.484" v="19228"/>
          <ac:spMkLst>
            <pc:docMk/>
            <pc:sldMk cId="25671271" sldId="274"/>
            <ac:spMk id="944" creationId="{642D7EBC-BCFD-4B4E-B01E-FFF7AD3265C6}"/>
          </ac:spMkLst>
        </pc:spChg>
        <pc:spChg chg="add del mod replST">
          <ac:chgData name="Martin Locock" userId="e15b0232-237d-4436-a587-677fdd88485c" providerId="ADAL" clId="{373BDD86-2439-4CBF-923C-2C8EC03CB6D6}" dt="2024-01-05T09:06:45.500" v="19229"/>
          <ac:spMkLst>
            <pc:docMk/>
            <pc:sldMk cId="25671271" sldId="274"/>
            <ac:spMk id="945" creationId="{05EEEE75-0EB7-4C6C-AAA8-EFECBFB21638}"/>
          </ac:spMkLst>
        </pc:spChg>
        <pc:spChg chg="add del mod replST">
          <ac:chgData name="Martin Locock" userId="e15b0232-237d-4436-a587-677fdd88485c" providerId="ADAL" clId="{373BDD86-2439-4CBF-923C-2C8EC03CB6D6}" dt="2024-01-05T09:06:45.500" v="19230"/>
          <ac:spMkLst>
            <pc:docMk/>
            <pc:sldMk cId="25671271" sldId="274"/>
            <ac:spMk id="946" creationId="{6A6BE98A-12EA-43E7-8F66-35E106657436}"/>
          </ac:spMkLst>
        </pc:spChg>
        <pc:spChg chg="add del mod replST">
          <ac:chgData name="Martin Locock" userId="e15b0232-237d-4436-a587-677fdd88485c" providerId="ADAL" clId="{373BDD86-2439-4CBF-923C-2C8EC03CB6D6}" dt="2024-01-05T09:06:45.500" v="19231"/>
          <ac:spMkLst>
            <pc:docMk/>
            <pc:sldMk cId="25671271" sldId="274"/>
            <ac:spMk id="947" creationId="{C6103707-0611-4D39-ADBF-F525E9D4361A}"/>
          </ac:spMkLst>
        </pc:spChg>
        <pc:spChg chg="add del mod replST">
          <ac:chgData name="Martin Locock" userId="e15b0232-237d-4436-a587-677fdd88485c" providerId="ADAL" clId="{373BDD86-2439-4CBF-923C-2C8EC03CB6D6}" dt="2024-01-05T09:06:45.500" v="19232"/>
          <ac:spMkLst>
            <pc:docMk/>
            <pc:sldMk cId="25671271" sldId="274"/>
            <ac:spMk id="948" creationId="{EEBFA6D4-6C9D-4CE2-8006-D6101BA1C281}"/>
          </ac:spMkLst>
        </pc:spChg>
        <pc:spChg chg="add del mod replST">
          <ac:chgData name="Martin Locock" userId="e15b0232-237d-4436-a587-677fdd88485c" providerId="ADAL" clId="{373BDD86-2439-4CBF-923C-2C8EC03CB6D6}" dt="2024-01-05T09:06:45.500" v="19233"/>
          <ac:spMkLst>
            <pc:docMk/>
            <pc:sldMk cId="25671271" sldId="274"/>
            <ac:spMk id="949" creationId="{9C328FBA-FACE-428C-984A-82E58FCB56A8}"/>
          </ac:spMkLst>
        </pc:spChg>
        <pc:spChg chg="add del mod replST">
          <ac:chgData name="Martin Locock" userId="e15b0232-237d-4436-a587-677fdd88485c" providerId="ADAL" clId="{373BDD86-2439-4CBF-923C-2C8EC03CB6D6}" dt="2024-01-05T09:06:45.500" v="19234"/>
          <ac:spMkLst>
            <pc:docMk/>
            <pc:sldMk cId="25671271" sldId="274"/>
            <ac:spMk id="950" creationId="{7F8324C0-6402-47E4-BC1A-C6DFACEA1F16}"/>
          </ac:spMkLst>
        </pc:spChg>
        <pc:spChg chg="add del mod replST">
          <ac:chgData name="Martin Locock" userId="e15b0232-237d-4436-a587-677fdd88485c" providerId="ADAL" clId="{373BDD86-2439-4CBF-923C-2C8EC03CB6D6}" dt="2024-01-05T09:06:45.500" v="19235"/>
          <ac:spMkLst>
            <pc:docMk/>
            <pc:sldMk cId="25671271" sldId="274"/>
            <ac:spMk id="951" creationId="{1B7E56D3-BFF0-468F-B444-DDD4B7B43EC0}"/>
          </ac:spMkLst>
        </pc:spChg>
        <pc:spChg chg="add del mod replST">
          <ac:chgData name="Martin Locock" userId="e15b0232-237d-4436-a587-677fdd88485c" providerId="ADAL" clId="{373BDD86-2439-4CBF-923C-2C8EC03CB6D6}" dt="2024-01-05T09:06:45.500" v="19236"/>
          <ac:spMkLst>
            <pc:docMk/>
            <pc:sldMk cId="25671271" sldId="274"/>
            <ac:spMk id="952" creationId="{FB39ED7F-5CF1-45C2-9B6D-8A45E1C6288D}"/>
          </ac:spMkLst>
        </pc:spChg>
        <pc:spChg chg="add del mod replST">
          <ac:chgData name="Martin Locock" userId="e15b0232-237d-4436-a587-677fdd88485c" providerId="ADAL" clId="{373BDD86-2439-4CBF-923C-2C8EC03CB6D6}" dt="2024-01-05T09:06:45.500" v="19237"/>
          <ac:spMkLst>
            <pc:docMk/>
            <pc:sldMk cId="25671271" sldId="274"/>
            <ac:spMk id="953" creationId="{77F0D7A1-5DCD-412E-A635-3746BDA055EA}"/>
          </ac:spMkLst>
        </pc:spChg>
        <pc:spChg chg="add del mod replST">
          <ac:chgData name="Martin Locock" userId="e15b0232-237d-4436-a587-677fdd88485c" providerId="ADAL" clId="{373BDD86-2439-4CBF-923C-2C8EC03CB6D6}" dt="2024-01-05T09:06:45.500" v="19238"/>
          <ac:spMkLst>
            <pc:docMk/>
            <pc:sldMk cId="25671271" sldId="274"/>
            <ac:spMk id="954" creationId="{E6F0A362-7BAA-489B-81A1-FD38A020DA4C}"/>
          </ac:spMkLst>
        </pc:spChg>
        <pc:spChg chg="add del mod replST">
          <ac:chgData name="Martin Locock" userId="e15b0232-237d-4436-a587-677fdd88485c" providerId="ADAL" clId="{373BDD86-2439-4CBF-923C-2C8EC03CB6D6}" dt="2024-01-05T09:06:45.500" v="19239"/>
          <ac:spMkLst>
            <pc:docMk/>
            <pc:sldMk cId="25671271" sldId="274"/>
            <ac:spMk id="955" creationId="{CFDD041E-E691-4708-AB05-A7ED7EFEEB3E}"/>
          </ac:spMkLst>
        </pc:spChg>
        <pc:spChg chg="add del mod replST">
          <ac:chgData name="Martin Locock" userId="e15b0232-237d-4436-a587-677fdd88485c" providerId="ADAL" clId="{373BDD86-2439-4CBF-923C-2C8EC03CB6D6}" dt="2024-01-05T09:06:45.500" v="19240"/>
          <ac:spMkLst>
            <pc:docMk/>
            <pc:sldMk cId="25671271" sldId="274"/>
            <ac:spMk id="956" creationId="{687AA449-2448-46D2-94BF-679382E5360F}"/>
          </ac:spMkLst>
        </pc:spChg>
        <pc:spChg chg="add del mod replST">
          <ac:chgData name="Martin Locock" userId="e15b0232-237d-4436-a587-677fdd88485c" providerId="ADAL" clId="{373BDD86-2439-4CBF-923C-2C8EC03CB6D6}" dt="2024-01-05T09:06:45.500" v="19241"/>
          <ac:spMkLst>
            <pc:docMk/>
            <pc:sldMk cId="25671271" sldId="274"/>
            <ac:spMk id="957" creationId="{7066835B-FA2A-4EEC-8490-EB32236BFFB4}"/>
          </ac:spMkLst>
        </pc:spChg>
        <pc:spChg chg="add del mod replST">
          <ac:chgData name="Martin Locock" userId="e15b0232-237d-4436-a587-677fdd88485c" providerId="ADAL" clId="{373BDD86-2439-4CBF-923C-2C8EC03CB6D6}" dt="2024-01-05T09:06:45.500" v="19242"/>
          <ac:spMkLst>
            <pc:docMk/>
            <pc:sldMk cId="25671271" sldId="274"/>
            <ac:spMk id="958" creationId="{234EB19F-9958-4104-94BB-B3EF13E88525}"/>
          </ac:spMkLst>
        </pc:spChg>
        <pc:spChg chg="add del mod replST">
          <ac:chgData name="Martin Locock" userId="e15b0232-237d-4436-a587-677fdd88485c" providerId="ADAL" clId="{373BDD86-2439-4CBF-923C-2C8EC03CB6D6}" dt="2024-01-05T09:06:45.500" v="19243"/>
          <ac:spMkLst>
            <pc:docMk/>
            <pc:sldMk cId="25671271" sldId="274"/>
            <ac:spMk id="959" creationId="{3AE34571-72BB-429E-9083-79B20C258E71}"/>
          </ac:spMkLst>
        </pc:spChg>
        <pc:spChg chg="add del mod replST">
          <ac:chgData name="Martin Locock" userId="e15b0232-237d-4436-a587-677fdd88485c" providerId="ADAL" clId="{373BDD86-2439-4CBF-923C-2C8EC03CB6D6}" dt="2024-01-05T09:06:45.500" v="19244"/>
          <ac:spMkLst>
            <pc:docMk/>
            <pc:sldMk cId="25671271" sldId="274"/>
            <ac:spMk id="960" creationId="{A0BAD715-FAFD-426B-A4BD-DC64892EDEB3}"/>
          </ac:spMkLst>
        </pc:spChg>
        <pc:spChg chg="add del mod replST">
          <ac:chgData name="Martin Locock" userId="e15b0232-237d-4436-a587-677fdd88485c" providerId="ADAL" clId="{373BDD86-2439-4CBF-923C-2C8EC03CB6D6}" dt="2024-01-05T09:06:45.500" v="19245"/>
          <ac:spMkLst>
            <pc:docMk/>
            <pc:sldMk cId="25671271" sldId="274"/>
            <ac:spMk id="961" creationId="{497F0CE6-09FD-4A2C-BBA4-96889AE4C47C}"/>
          </ac:spMkLst>
        </pc:spChg>
        <pc:spChg chg="add del mod replST">
          <ac:chgData name="Martin Locock" userId="e15b0232-237d-4436-a587-677fdd88485c" providerId="ADAL" clId="{373BDD86-2439-4CBF-923C-2C8EC03CB6D6}" dt="2024-01-05T09:06:45.515" v="19246"/>
          <ac:spMkLst>
            <pc:docMk/>
            <pc:sldMk cId="25671271" sldId="274"/>
            <ac:spMk id="962" creationId="{9030DC76-ECD0-4AD1-BA47-936E83C72D99}"/>
          </ac:spMkLst>
        </pc:spChg>
        <pc:spChg chg="add del mod replST">
          <ac:chgData name="Martin Locock" userId="e15b0232-237d-4436-a587-677fdd88485c" providerId="ADAL" clId="{373BDD86-2439-4CBF-923C-2C8EC03CB6D6}" dt="2024-01-05T09:06:45.515" v="19247"/>
          <ac:spMkLst>
            <pc:docMk/>
            <pc:sldMk cId="25671271" sldId="274"/>
            <ac:spMk id="963" creationId="{49BB1252-25BE-496D-912A-071B9AA1A8A3}"/>
          </ac:spMkLst>
        </pc:spChg>
        <pc:spChg chg="add del mod replST">
          <ac:chgData name="Martin Locock" userId="e15b0232-237d-4436-a587-677fdd88485c" providerId="ADAL" clId="{373BDD86-2439-4CBF-923C-2C8EC03CB6D6}" dt="2024-01-05T09:06:45.515" v="19248"/>
          <ac:spMkLst>
            <pc:docMk/>
            <pc:sldMk cId="25671271" sldId="274"/>
            <ac:spMk id="964" creationId="{112CDEBA-C50A-4DC3-ABEE-1C629183B0AE}"/>
          </ac:spMkLst>
        </pc:spChg>
        <pc:spChg chg="add del mod replST">
          <ac:chgData name="Martin Locock" userId="e15b0232-237d-4436-a587-677fdd88485c" providerId="ADAL" clId="{373BDD86-2439-4CBF-923C-2C8EC03CB6D6}" dt="2024-01-05T09:06:45.515" v="19249"/>
          <ac:spMkLst>
            <pc:docMk/>
            <pc:sldMk cId="25671271" sldId="274"/>
            <ac:spMk id="965" creationId="{2A42B1FF-2A40-4655-BF08-BC846C6DC043}"/>
          </ac:spMkLst>
        </pc:spChg>
        <pc:spChg chg="add del mod replST">
          <ac:chgData name="Martin Locock" userId="e15b0232-237d-4436-a587-677fdd88485c" providerId="ADAL" clId="{373BDD86-2439-4CBF-923C-2C8EC03CB6D6}" dt="2024-01-05T09:06:45.515" v="19250"/>
          <ac:spMkLst>
            <pc:docMk/>
            <pc:sldMk cId="25671271" sldId="274"/>
            <ac:spMk id="966" creationId="{51924DD5-E0BA-4055-9A1D-8335001E9023}"/>
          </ac:spMkLst>
        </pc:spChg>
        <pc:spChg chg="add del mod replST">
          <ac:chgData name="Martin Locock" userId="e15b0232-237d-4436-a587-677fdd88485c" providerId="ADAL" clId="{373BDD86-2439-4CBF-923C-2C8EC03CB6D6}" dt="2024-01-05T09:06:45.515" v="19251"/>
          <ac:spMkLst>
            <pc:docMk/>
            <pc:sldMk cId="25671271" sldId="274"/>
            <ac:spMk id="967" creationId="{AD606879-BC60-4786-BC69-523469BEE8C9}"/>
          </ac:spMkLst>
        </pc:spChg>
        <pc:spChg chg="add del mod replST">
          <ac:chgData name="Martin Locock" userId="e15b0232-237d-4436-a587-677fdd88485c" providerId="ADAL" clId="{373BDD86-2439-4CBF-923C-2C8EC03CB6D6}" dt="2024-01-05T09:06:45.515" v="19252"/>
          <ac:spMkLst>
            <pc:docMk/>
            <pc:sldMk cId="25671271" sldId="274"/>
            <ac:spMk id="968" creationId="{9D440772-5AAC-4A08-AE76-80356C9412BF}"/>
          </ac:spMkLst>
        </pc:spChg>
        <pc:spChg chg="add del mod replST">
          <ac:chgData name="Martin Locock" userId="e15b0232-237d-4436-a587-677fdd88485c" providerId="ADAL" clId="{373BDD86-2439-4CBF-923C-2C8EC03CB6D6}" dt="2024-01-05T09:06:45.515" v="19253"/>
          <ac:spMkLst>
            <pc:docMk/>
            <pc:sldMk cId="25671271" sldId="274"/>
            <ac:spMk id="969" creationId="{2C3137A9-C728-450A-9374-5F3EB5A684AF}"/>
          </ac:spMkLst>
        </pc:spChg>
        <pc:spChg chg="add del mod replST">
          <ac:chgData name="Martin Locock" userId="e15b0232-237d-4436-a587-677fdd88485c" providerId="ADAL" clId="{373BDD86-2439-4CBF-923C-2C8EC03CB6D6}" dt="2024-01-05T09:06:45.515" v="19254"/>
          <ac:spMkLst>
            <pc:docMk/>
            <pc:sldMk cId="25671271" sldId="274"/>
            <ac:spMk id="970" creationId="{0B25E5D2-70EF-4100-9873-1A85578DFB3B}"/>
          </ac:spMkLst>
        </pc:spChg>
        <pc:spChg chg="add del mod replST">
          <ac:chgData name="Martin Locock" userId="e15b0232-237d-4436-a587-677fdd88485c" providerId="ADAL" clId="{373BDD86-2439-4CBF-923C-2C8EC03CB6D6}" dt="2024-01-05T09:06:45.515" v="19255"/>
          <ac:spMkLst>
            <pc:docMk/>
            <pc:sldMk cId="25671271" sldId="274"/>
            <ac:spMk id="971" creationId="{FE111997-3E28-4BB3-AC46-23AFC931DCD1}"/>
          </ac:spMkLst>
        </pc:spChg>
        <pc:spChg chg="add del mod replST">
          <ac:chgData name="Martin Locock" userId="e15b0232-237d-4436-a587-677fdd88485c" providerId="ADAL" clId="{373BDD86-2439-4CBF-923C-2C8EC03CB6D6}" dt="2024-01-05T09:06:45.515" v="19256"/>
          <ac:spMkLst>
            <pc:docMk/>
            <pc:sldMk cId="25671271" sldId="274"/>
            <ac:spMk id="972" creationId="{0E099C96-5DC7-4F30-853B-4F2EB040BC9D}"/>
          </ac:spMkLst>
        </pc:spChg>
        <pc:spChg chg="add del mod replST">
          <ac:chgData name="Martin Locock" userId="e15b0232-237d-4436-a587-677fdd88485c" providerId="ADAL" clId="{373BDD86-2439-4CBF-923C-2C8EC03CB6D6}" dt="2024-01-05T09:06:45.515" v="19257"/>
          <ac:spMkLst>
            <pc:docMk/>
            <pc:sldMk cId="25671271" sldId="274"/>
            <ac:spMk id="973" creationId="{5DA433CE-FD54-457A-A269-8060C803C14D}"/>
          </ac:spMkLst>
        </pc:spChg>
        <pc:spChg chg="add del mod replST">
          <ac:chgData name="Martin Locock" userId="e15b0232-237d-4436-a587-677fdd88485c" providerId="ADAL" clId="{373BDD86-2439-4CBF-923C-2C8EC03CB6D6}" dt="2024-01-05T09:06:45.515" v="19258"/>
          <ac:spMkLst>
            <pc:docMk/>
            <pc:sldMk cId="25671271" sldId="274"/>
            <ac:spMk id="974" creationId="{E1BB461B-0C02-4419-80FE-87DF09A7BC66}"/>
          </ac:spMkLst>
        </pc:spChg>
        <pc:spChg chg="add del mod replST">
          <ac:chgData name="Martin Locock" userId="e15b0232-237d-4436-a587-677fdd88485c" providerId="ADAL" clId="{373BDD86-2439-4CBF-923C-2C8EC03CB6D6}" dt="2024-01-05T09:06:45.515" v="19259"/>
          <ac:spMkLst>
            <pc:docMk/>
            <pc:sldMk cId="25671271" sldId="274"/>
            <ac:spMk id="975" creationId="{DE564624-0DAF-470E-82D4-96150F00C0B2}"/>
          </ac:spMkLst>
        </pc:spChg>
        <pc:spChg chg="add del mod replST">
          <ac:chgData name="Martin Locock" userId="e15b0232-237d-4436-a587-677fdd88485c" providerId="ADAL" clId="{373BDD86-2439-4CBF-923C-2C8EC03CB6D6}" dt="2024-01-05T09:06:45.515" v="19260"/>
          <ac:spMkLst>
            <pc:docMk/>
            <pc:sldMk cId="25671271" sldId="274"/>
            <ac:spMk id="976" creationId="{D1A245FE-56FD-46EA-927F-9B8D65FEB481}"/>
          </ac:spMkLst>
        </pc:spChg>
        <pc:spChg chg="add del mod replST">
          <ac:chgData name="Martin Locock" userId="e15b0232-237d-4436-a587-677fdd88485c" providerId="ADAL" clId="{373BDD86-2439-4CBF-923C-2C8EC03CB6D6}" dt="2024-01-05T09:06:45.515" v="19261"/>
          <ac:spMkLst>
            <pc:docMk/>
            <pc:sldMk cId="25671271" sldId="274"/>
            <ac:spMk id="977" creationId="{C97504FC-BD0A-45EB-8DC6-28D379D6B73C}"/>
          </ac:spMkLst>
        </pc:spChg>
        <pc:spChg chg="add del mod replST">
          <ac:chgData name="Martin Locock" userId="e15b0232-237d-4436-a587-677fdd88485c" providerId="ADAL" clId="{373BDD86-2439-4CBF-923C-2C8EC03CB6D6}" dt="2024-01-05T09:06:45.531" v="19262"/>
          <ac:spMkLst>
            <pc:docMk/>
            <pc:sldMk cId="25671271" sldId="274"/>
            <ac:spMk id="978" creationId="{BDB27CE9-0D11-456A-825D-0B8350CE05DF}"/>
          </ac:spMkLst>
        </pc:spChg>
        <pc:spChg chg="add del mod replST">
          <ac:chgData name="Martin Locock" userId="e15b0232-237d-4436-a587-677fdd88485c" providerId="ADAL" clId="{373BDD86-2439-4CBF-923C-2C8EC03CB6D6}" dt="2024-01-05T09:06:45.531" v="19263"/>
          <ac:spMkLst>
            <pc:docMk/>
            <pc:sldMk cId="25671271" sldId="274"/>
            <ac:spMk id="979" creationId="{B1EB0299-05B4-408A-A6CA-19B21C07CA29}"/>
          </ac:spMkLst>
        </pc:spChg>
        <pc:spChg chg="add del mod replST">
          <ac:chgData name="Martin Locock" userId="e15b0232-237d-4436-a587-677fdd88485c" providerId="ADAL" clId="{373BDD86-2439-4CBF-923C-2C8EC03CB6D6}" dt="2024-01-05T09:06:45.531" v="19264"/>
          <ac:spMkLst>
            <pc:docMk/>
            <pc:sldMk cId="25671271" sldId="274"/>
            <ac:spMk id="980" creationId="{9CFAC298-02B6-4AFD-89B5-7ADC7205FA44}"/>
          </ac:spMkLst>
        </pc:spChg>
        <pc:spChg chg="add del mod replST">
          <ac:chgData name="Martin Locock" userId="e15b0232-237d-4436-a587-677fdd88485c" providerId="ADAL" clId="{373BDD86-2439-4CBF-923C-2C8EC03CB6D6}" dt="2024-01-05T09:06:45.531" v="19265"/>
          <ac:spMkLst>
            <pc:docMk/>
            <pc:sldMk cId="25671271" sldId="274"/>
            <ac:spMk id="981" creationId="{80B3BBCB-7B6F-419C-862D-FC1B71B2F9D2}"/>
          </ac:spMkLst>
        </pc:spChg>
        <pc:spChg chg="add del mod replST">
          <ac:chgData name="Martin Locock" userId="e15b0232-237d-4436-a587-677fdd88485c" providerId="ADAL" clId="{373BDD86-2439-4CBF-923C-2C8EC03CB6D6}" dt="2024-01-05T09:06:45.531" v="19266"/>
          <ac:spMkLst>
            <pc:docMk/>
            <pc:sldMk cId="25671271" sldId="274"/>
            <ac:spMk id="982" creationId="{CC3FCEF2-7CDC-4A08-A72B-B6F6A633ED1B}"/>
          </ac:spMkLst>
        </pc:spChg>
        <pc:spChg chg="add del mod replST">
          <ac:chgData name="Martin Locock" userId="e15b0232-237d-4436-a587-677fdd88485c" providerId="ADAL" clId="{373BDD86-2439-4CBF-923C-2C8EC03CB6D6}" dt="2024-01-05T09:06:45.531" v="19267"/>
          <ac:spMkLst>
            <pc:docMk/>
            <pc:sldMk cId="25671271" sldId="274"/>
            <ac:spMk id="983" creationId="{B33DBA7D-4645-40CD-8424-E4D1B0B207DC}"/>
          </ac:spMkLst>
        </pc:spChg>
        <pc:spChg chg="add del mod replST">
          <ac:chgData name="Martin Locock" userId="e15b0232-237d-4436-a587-677fdd88485c" providerId="ADAL" clId="{373BDD86-2439-4CBF-923C-2C8EC03CB6D6}" dt="2024-01-05T09:06:45.531" v="19268"/>
          <ac:spMkLst>
            <pc:docMk/>
            <pc:sldMk cId="25671271" sldId="274"/>
            <ac:spMk id="984" creationId="{D8983300-4B59-4388-9608-441BC22A3806}"/>
          </ac:spMkLst>
        </pc:spChg>
        <pc:spChg chg="add del mod replST">
          <ac:chgData name="Martin Locock" userId="e15b0232-237d-4436-a587-677fdd88485c" providerId="ADAL" clId="{373BDD86-2439-4CBF-923C-2C8EC03CB6D6}" dt="2024-01-05T09:06:45.531" v="19269"/>
          <ac:spMkLst>
            <pc:docMk/>
            <pc:sldMk cId="25671271" sldId="274"/>
            <ac:spMk id="985" creationId="{1C6F7FB6-59F0-4D2F-9CBF-A91EE33A5451}"/>
          </ac:spMkLst>
        </pc:spChg>
        <pc:spChg chg="add del mod replST">
          <ac:chgData name="Martin Locock" userId="e15b0232-237d-4436-a587-677fdd88485c" providerId="ADAL" clId="{373BDD86-2439-4CBF-923C-2C8EC03CB6D6}" dt="2024-01-05T09:06:45.531" v="19270"/>
          <ac:spMkLst>
            <pc:docMk/>
            <pc:sldMk cId="25671271" sldId="274"/>
            <ac:spMk id="986" creationId="{D819AE7C-CDD6-4699-BCF7-9ED9272E7F88}"/>
          </ac:spMkLst>
        </pc:spChg>
        <pc:spChg chg="add del mod replST">
          <ac:chgData name="Martin Locock" userId="e15b0232-237d-4436-a587-677fdd88485c" providerId="ADAL" clId="{373BDD86-2439-4CBF-923C-2C8EC03CB6D6}" dt="2024-01-05T09:06:45.531" v="19271"/>
          <ac:spMkLst>
            <pc:docMk/>
            <pc:sldMk cId="25671271" sldId="274"/>
            <ac:spMk id="987" creationId="{9C441862-71B0-4912-BE6A-79A67AEB20F7}"/>
          </ac:spMkLst>
        </pc:spChg>
        <pc:spChg chg="add del mod replST">
          <ac:chgData name="Martin Locock" userId="e15b0232-237d-4436-a587-677fdd88485c" providerId="ADAL" clId="{373BDD86-2439-4CBF-923C-2C8EC03CB6D6}" dt="2024-01-05T09:06:45.531" v="19272"/>
          <ac:spMkLst>
            <pc:docMk/>
            <pc:sldMk cId="25671271" sldId="274"/>
            <ac:spMk id="988" creationId="{B4FEAE9A-2EED-4394-8672-F109E4443AB9}"/>
          </ac:spMkLst>
        </pc:spChg>
        <pc:spChg chg="add del mod replST">
          <ac:chgData name="Martin Locock" userId="e15b0232-237d-4436-a587-677fdd88485c" providerId="ADAL" clId="{373BDD86-2439-4CBF-923C-2C8EC03CB6D6}" dt="2024-01-05T09:06:45.531" v="19273"/>
          <ac:spMkLst>
            <pc:docMk/>
            <pc:sldMk cId="25671271" sldId="274"/>
            <ac:spMk id="989" creationId="{9B7B9278-EC2D-4AC9-B97A-6B4AB1DAF44B}"/>
          </ac:spMkLst>
        </pc:spChg>
        <pc:spChg chg="add del mod replST">
          <ac:chgData name="Martin Locock" userId="e15b0232-237d-4436-a587-677fdd88485c" providerId="ADAL" clId="{373BDD86-2439-4CBF-923C-2C8EC03CB6D6}" dt="2024-01-05T09:06:45.531" v="19274"/>
          <ac:spMkLst>
            <pc:docMk/>
            <pc:sldMk cId="25671271" sldId="274"/>
            <ac:spMk id="990" creationId="{D808B9BF-0B5C-49AB-AB74-03D131589A0C}"/>
          </ac:spMkLst>
        </pc:spChg>
        <pc:spChg chg="add del mod replST">
          <ac:chgData name="Martin Locock" userId="e15b0232-237d-4436-a587-677fdd88485c" providerId="ADAL" clId="{373BDD86-2439-4CBF-923C-2C8EC03CB6D6}" dt="2024-01-05T09:06:45.531" v="19275"/>
          <ac:spMkLst>
            <pc:docMk/>
            <pc:sldMk cId="25671271" sldId="274"/>
            <ac:spMk id="991" creationId="{165BF6A8-52B6-4293-A54B-97BEDAFEAEB7}"/>
          </ac:spMkLst>
        </pc:spChg>
        <pc:spChg chg="add del mod replST">
          <ac:chgData name="Martin Locock" userId="e15b0232-237d-4436-a587-677fdd88485c" providerId="ADAL" clId="{373BDD86-2439-4CBF-923C-2C8EC03CB6D6}" dt="2024-01-05T09:06:45.531" v="19276"/>
          <ac:spMkLst>
            <pc:docMk/>
            <pc:sldMk cId="25671271" sldId="274"/>
            <ac:spMk id="992" creationId="{2CAAFEE7-4EBF-414E-93B3-FBB50843BD6D}"/>
          </ac:spMkLst>
        </pc:spChg>
        <pc:spChg chg="add del mod replST">
          <ac:chgData name="Martin Locock" userId="e15b0232-237d-4436-a587-677fdd88485c" providerId="ADAL" clId="{373BDD86-2439-4CBF-923C-2C8EC03CB6D6}" dt="2024-01-05T09:06:45.531" v="19277"/>
          <ac:spMkLst>
            <pc:docMk/>
            <pc:sldMk cId="25671271" sldId="274"/>
            <ac:spMk id="993" creationId="{FAE04EFA-E2A1-4E92-AF98-2E190165285E}"/>
          </ac:spMkLst>
        </pc:spChg>
        <pc:spChg chg="add del mod replST">
          <ac:chgData name="Martin Locock" userId="e15b0232-237d-4436-a587-677fdd88485c" providerId="ADAL" clId="{373BDD86-2439-4CBF-923C-2C8EC03CB6D6}" dt="2024-01-05T09:06:45.531" v="19278"/>
          <ac:spMkLst>
            <pc:docMk/>
            <pc:sldMk cId="25671271" sldId="274"/>
            <ac:spMk id="994" creationId="{B960E7C9-9274-42EE-AD60-A25C095A70AD}"/>
          </ac:spMkLst>
        </pc:spChg>
        <pc:spChg chg="add del mod replST">
          <ac:chgData name="Martin Locock" userId="e15b0232-237d-4436-a587-677fdd88485c" providerId="ADAL" clId="{373BDD86-2439-4CBF-923C-2C8EC03CB6D6}" dt="2024-01-05T09:06:45.547" v="19279"/>
          <ac:spMkLst>
            <pc:docMk/>
            <pc:sldMk cId="25671271" sldId="274"/>
            <ac:spMk id="995" creationId="{234CE33D-B092-41C5-94E9-7331DFCB33E1}"/>
          </ac:spMkLst>
        </pc:spChg>
        <pc:spChg chg="add del mod replST">
          <ac:chgData name="Martin Locock" userId="e15b0232-237d-4436-a587-677fdd88485c" providerId="ADAL" clId="{373BDD86-2439-4CBF-923C-2C8EC03CB6D6}" dt="2024-01-05T09:06:45.547" v="19280"/>
          <ac:spMkLst>
            <pc:docMk/>
            <pc:sldMk cId="25671271" sldId="274"/>
            <ac:spMk id="996" creationId="{575A3134-2C8D-419F-B8A3-9C6BC29D0DD8}"/>
          </ac:spMkLst>
        </pc:spChg>
        <pc:spChg chg="add del mod replST">
          <ac:chgData name="Martin Locock" userId="e15b0232-237d-4436-a587-677fdd88485c" providerId="ADAL" clId="{373BDD86-2439-4CBF-923C-2C8EC03CB6D6}" dt="2024-01-05T09:06:45.547" v="19281"/>
          <ac:spMkLst>
            <pc:docMk/>
            <pc:sldMk cId="25671271" sldId="274"/>
            <ac:spMk id="997" creationId="{4D95BB86-0D05-4D09-8821-8782E712ED28}"/>
          </ac:spMkLst>
        </pc:spChg>
        <pc:spChg chg="add del mod replST">
          <ac:chgData name="Martin Locock" userId="e15b0232-237d-4436-a587-677fdd88485c" providerId="ADAL" clId="{373BDD86-2439-4CBF-923C-2C8EC03CB6D6}" dt="2024-01-05T09:06:45.547" v="19282"/>
          <ac:spMkLst>
            <pc:docMk/>
            <pc:sldMk cId="25671271" sldId="274"/>
            <ac:spMk id="998" creationId="{B9B867A9-2062-48F8-9334-24D1402727EB}"/>
          </ac:spMkLst>
        </pc:spChg>
        <pc:spChg chg="add del mod replST">
          <ac:chgData name="Martin Locock" userId="e15b0232-237d-4436-a587-677fdd88485c" providerId="ADAL" clId="{373BDD86-2439-4CBF-923C-2C8EC03CB6D6}" dt="2024-01-05T09:06:45.547" v="19283"/>
          <ac:spMkLst>
            <pc:docMk/>
            <pc:sldMk cId="25671271" sldId="274"/>
            <ac:spMk id="999" creationId="{2EBFC0E0-1935-44CC-BB8E-8553209B2ED4}"/>
          </ac:spMkLst>
        </pc:spChg>
        <pc:spChg chg="add del mod replST">
          <ac:chgData name="Martin Locock" userId="e15b0232-237d-4436-a587-677fdd88485c" providerId="ADAL" clId="{373BDD86-2439-4CBF-923C-2C8EC03CB6D6}" dt="2024-01-05T09:06:45.547" v="19284"/>
          <ac:spMkLst>
            <pc:docMk/>
            <pc:sldMk cId="25671271" sldId="274"/>
            <ac:spMk id="1000" creationId="{81E5E23B-E949-4829-8D23-ED3B4F531737}"/>
          </ac:spMkLst>
        </pc:spChg>
        <pc:spChg chg="add del mod replST">
          <ac:chgData name="Martin Locock" userId="e15b0232-237d-4436-a587-677fdd88485c" providerId="ADAL" clId="{373BDD86-2439-4CBF-923C-2C8EC03CB6D6}" dt="2024-01-05T09:06:45.547" v="19285"/>
          <ac:spMkLst>
            <pc:docMk/>
            <pc:sldMk cId="25671271" sldId="274"/>
            <ac:spMk id="1001" creationId="{58032579-EEBD-407C-A023-44DB30321E75}"/>
          </ac:spMkLst>
        </pc:spChg>
        <pc:spChg chg="add del mod replST">
          <ac:chgData name="Martin Locock" userId="e15b0232-237d-4436-a587-677fdd88485c" providerId="ADAL" clId="{373BDD86-2439-4CBF-923C-2C8EC03CB6D6}" dt="2024-01-05T09:06:45.547" v="19286"/>
          <ac:spMkLst>
            <pc:docMk/>
            <pc:sldMk cId="25671271" sldId="274"/>
            <ac:spMk id="1002" creationId="{F1DE94F4-60A3-448C-A164-21F5F41CCD5C}"/>
          </ac:spMkLst>
        </pc:spChg>
        <pc:spChg chg="add del mod replST">
          <ac:chgData name="Martin Locock" userId="e15b0232-237d-4436-a587-677fdd88485c" providerId="ADAL" clId="{373BDD86-2439-4CBF-923C-2C8EC03CB6D6}" dt="2024-01-05T09:06:45.547" v="19287"/>
          <ac:spMkLst>
            <pc:docMk/>
            <pc:sldMk cId="25671271" sldId="274"/>
            <ac:spMk id="1003" creationId="{E3A2145F-E038-4A88-A16C-A1CCFDB9E34F}"/>
          </ac:spMkLst>
        </pc:spChg>
        <pc:spChg chg="add del mod replST">
          <ac:chgData name="Martin Locock" userId="e15b0232-237d-4436-a587-677fdd88485c" providerId="ADAL" clId="{373BDD86-2439-4CBF-923C-2C8EC03CB6D6}" dt="2024-01-05T09:06:45.547" v="19288"/>
          <ac:spMkLst>
            <pc:docMk/>
            <pc:sldMk cId="25671271" sldId="274"/>
            <ac:spMk id="1004" creationId="{25C416B1-9CA6-4BE5-97EA-0DB053671C17}"/>
          </ac:spMkLst>
        </pc:spChg>
        <pc:spChg chg="add del mod replST">
          <ac:chgData name="Martin Locock" userId="e15b0232-237d-4436-a587-677fdd88485c" providerId="ADAL" clId="{373BDD86-2439-4CBF-923C-2C8EC03CB6D6}" dt="2024-01-05T09:06:45.547" v="19289"/>
          <ac:spMkLst>
            <pc:docMk/>
            <pc:sldMk cId="25671271" sldId="274"/>
            <ac:spMk id="1005" creationId="{30B7985A-A932-4393-A6F4-4BF305E67063}"/>
          </ac:spMkLst>
        </pc:spChg>
        <pc:spChg chg="add del mod replST">
          <ac:chgData name="Martin Locock" userId="e15b0232-237d-4436-a587-677fdd88485c" providerId="ADAL" clId="{373BDD86-2439-4CBF-923C-2C8EC03CB6D6}" dt="2024-01-05T09:06:45.547" v="19290"/>
          <ac:spMkLst>
            <pc:docMk/>
            <pc:sldMk cId="25671271" sldId="274"/>
            <ac:spMk id="1006" creationId="{6DE2C32C-072E-461E-8614-75E98555ECCF}"/>
          </ac:spMkLst>
        </pc:spChg>
        <pc:spChg chg="add del mod replST">
          <ac:chgData name="Martin Locock" userId="e15b0232-237d-4436-a587-677fdd88485c" providerId="ADAL" clId="{373BDD86-2439-4CBF-923C-2C8EC03CB6D6}" dt="2024-01-05T09:06:45.547" v="19291"/>
          <ac:spMkLst>
            <pc:docMk/>
            <pc:sldMk cId="25671271" sldId="274"/>
            <ac:spMk id="1007" creationId="{C183C77E-C41C-462D-8B09-D853F7234A77}"/>
          </ac:spMkLst>
        </pc:spChg>
        <pc:spChg chg="add del mod replST">
          <ac:chgData name="Martin Locock" userId="e15b0232-237d-4436-a587-677fdd88485c" providerId="ADAL" clId="{373BDD86-2439-4CBF-923C-2C8EC03CB6D6}" dt="2024-01-05T09:06:45.562" v="19292"/>
          <ac:spMkLst>
            <pc:docMk/>
            <pc:sldMk cId="25671271" sldId="274"/>
            <ac:spMk id="1008" creationId="{17FA6E2B-947C-424A-91BF-4B394956B612}"/>
          </ac:spMkLst>
        </pc:spChg>
        <pc:spChg chg="add del mod replST">
          <ac:chgData name="Martin Locock" userId="e15b0232-237d-4436-a587-677fdd88485c" providerId="ADAL" clId="{373BDD86-2439-4CBF-923C-2C8EC03CB6D6}" dt="2024-01-05T09:06:45.562" v="19293"/>
          <ac:spMkLst>
            <pc:docMk/>
            <pc:sldMk cId="25671271" sldId="274"/>
            <ac:spMk id="1009" creationId="{C790D679-602B-442D-9777-472DC0E94C0C}"/>
          </ac:spMkLst>
        </pc:spChg>
        <pc:spChg chg="add del mod replST">
          <ac:chgData name="Martin Locock" userId="e15b0232-237d-4436-a587-677fdd88485c" providerId="ADAL" clId="{373BDD86-2439-4CBF-923C-2C8EC03CB6D6}" dt="2024-01-05T09:06:45.562" v="19294"/>
          <ac:spMkLst>
            <pc:docMk/>
            <pc:sldMk cId="25671271" sldId="274"/>
            <ac:spMk id="1010" creationId="{C4C2B531-9829-4CD4-895E-A36955A0EE4C}"/>
          </ac:spMkLst>
        </pc:spChg>
        <pc:spChg chg="add del mod replST">
          <ac:chgData name="Martin Locock" userId="e15b0232-237d-4436-a587-677fdd88485c" providerId="ADAL" clId="{373BDD86-2439-4CBF-923C-2C8EC03CB6D6}" dt="2024-01-05T09:06:45.562" v="19295"/>
          <ac:spMkLst>
            <pc:docMk/>
            <pc:sldMk cId="25671271" sldId="274"/>
            <ac:spMk id="1011" creationId="{7517929A-F90C-4E8A-B268-95FA5625A128}"/>
          </ac:spMkLst>
        </pc:spChg>
        <pc:spChg chg="add del mod replST">
          <ac:chgData name="Martin Locock" userId="e15b0232-237d-4436-a587-677fdd88485c" providerId="ADAL" clId="{373BDD86-2439-4CBF-923C-2C8EC03CB6D6}" dt="2024-01-05T09:06:45.562" v="19296"/>
          <ac:spMkLst>
            <pc:docMk/>
            <pc:sldMk cId="25671271" sldId="274"/>
            <ac:spMk id="1012" creationId="{584728AE-6FF1-45D5-B0CD-DCC3B2718EB6}"/>
          </ac:spMkLst>
        </pc:spChg>
        <pc:spChg chg="add del mod replST">
          <ac:chgData name="Martin Locock" userId="e15b0232-237d-4436-a587-677fdd88485c" providerId="ADAL" clId="{373BDD86-2439-4CBF-923C-2C8EC03CB6D6}" dt="2024-01-05T09:06:45.562" v="19297"/>
          <ac:spMkLst>
            <pc:docMk/>
            <pc:sldMk cId="25671271" sldId="274"/>
            <ac:spMk id="1013" creationId="{85C566A5-B65A-4D27-A64C-9B2DD2496D6C}"/>
          </ac:spMkLst>
        </pc:spChg>
        <pc:spChg chg="add del mod replST">
          <ac:chgData name="Martin Locock" userId="e15b0232-237d-4436-a587-677fdd88485c" providerId="ADAL" clId="{373BDD86-2439-4CBF-923C-2C8EC03CB6D6}" dt="2024-01-05T09:06:45.562" v="19298"/>
          <ac:spMkLst>
            <pc:docMk/>
            <pc:sldMk cId="25671271" sldId="274"/>
            <ac:spMk id="1014" creationId="{A82C3BB3-B713-45E6-B35D-88AD67BCF40B}"/>
          </ac:spMkLst>
        </pc:spChg>
        <pc:spChg chg="add del mod replST">
          <ac:chgData name="Martin Locock" userId="e15b0232-237d-4436-a587-677fdd88485c" providerId="ADAL" clId="{373BDD86-2439-4CBF-923C-2C8EC03CB6D6}" dt="2024-01-05T09:06:45.569" v="19299"/>
          <ac:spMkLst>
            <pc:docMk/>
            <pc:sldMk cId="25671271" sldId="274"/>
            <ac:spMk id="1015" creationId="{AFEDD585-6EE3-4B4E-A07E-E268E551F6A2}"/>
          </ac:spMkLst>
        </pc:spChg>
        <pc:spChg chg="add del mod replST">
          <ac:chgData name="Martin Locock" userId="e15b0232-237d-4436-a587-677fdd88485c" providerId="ADAL" clId="{373BDD86-2439-4CBF-923C-2C8EC03CB6D6}" dt="2024-01-05T09:06:45.569" v="19300"/>
          <ac:spMkLst>
            <pc:docMk/>
            <pc:sldMk cId="25671271" sldId="274"/>
            <ac:spMk id="1016" creationId="{704F07C2-DFB5-44D4-BC57-DCA15F1C3394}"/>
          </ac:spMkLst>
        </pc:spChg>
        <pc:spChg chg="add del mod replST">
          <ac:chgData name="Martin Locock" userId="e15b0232-237d-4436-a587-677fdd88485c" providerId="ADAL" clId="{373BDD86-2439-4CBF-923C-2C8EC03CB6D6}" dt="2024-01-05T09:06:45.569" v="19301"/>
          <ac:spMkLst>
            <pc:docMk/>
            <pc:sldMk cId="25671271" sldId="274"/>
            <ac:spMk id="1017" creationId="{05339B0A-2CB9-41F2-A342-91F423CD0483}"/>
          </ac:spMkLst>
        </pc:spChg>
        <pc:spChg chg="add del mod replST">
          <ac:chgData name="Martin Locock" userId="e15b0232-237d-4436-a587-677fdd88485c" providerId="ADAL" clId="{373BDD86-2439-4CBF-923C-2C8EC03CB6D6}" dt="2024-01-05T09:06:45.569" v="19302"/>
          <ac:spMkLst>
            <pc:docMk/>
            <pc:sldMk cId="25671271" sldId="274"/>
            <ac:spMk id="1018" creationId="{FF25AC4D-01D2-4F7C-8BA8-92A98BCAB8D3}"/>
          </ac:spMkLst>
        </pc:spChg>
        <pc:spChg chg="add del mod replST">
          <ac:chgData name="Martin Locock" userId="e15b0232-237d-4436-a587-677fdd88485c" providerId="ADAL" clId="{373BDD86-2439-4CBF-923C-2C8EC03CB6D6}" dt="2024-01-05T09:06:45.569" v="19303"/>
          <ac:spMkLst>
            <pc:docMk/>
            <pc:sldMk cId="25671271" sldId="274"/>
            <ac:spMk id="1019" creationId="{0C5139E2-2D37-4909-986C-88FFC0B4E946}"/>
          </ac:spMkLst>
        </pc:spChg>
        <pc:spChg chg="add del mod replST">
          <ac:chgData name="Martin Locock" userId="e15b0232-237d-4436-a587-677fdd88485c" providerId="ADAL" clId="{373BDD86-2439-4CBF-923C-2C8EC03CB6D6}" dt="2024-01-05T09:06:45.569" v="19304"/>
          <ac:spMkLst>
            <pc:docMk/>
            <pc:sldMk cId="25671271" sldId="274"/>
            <ac:spMk id="1020" creationId="{72C14AC5-6420-4D0D-A479-A36CE2ED9261}"/>
          </ac:spMkLst>
        </pc:spChg>
        <pc:spChg chg="add del mod replST">
          <ac:chgData name="Martin Locock" userId="e15b0232-237d-4436-a587-677fdd88485c" providerId="ADAL" clId="{373BDD86-2439-4CBF-923C-2C8EC03CB6D6}" dt="2024-01-05T09:06:45.569" v="19305"/>
          <ac:spMkLst>
            <pc:docMk/>
            <pc:sldMk cId="25671271" sldId="274"/>
            <ac:spMk id="1021" creationId="{2297D062-18AB-400F-8482-32BF4E561301}"/>
          </ac:spMkLst>
        </pc:spChg>
        <pc:spChg chg="add del mod replST">
          <ac:chgData name="Martin Locock" userId="e15b0232-237d-4436-a587-677fdd88485c" providerId="ADAL" clId="{373BDD86-2439-4CBF-923C-2C8EC03CB6D6}" dt="2024-01-05T09:06:45.569" v="19306"/>
          <ac:spMkLst>
            <pc:docMk/>
            <pc:sldMk cId="25671271" sldId="274"/>
            <ac:spMk id="1022" creationId="{E8D67B64-95EB-4F15-8710-066BB19D25EF}"/>
          </ac:spMkLst>
        </pc:spChg>
        <pc:spChg chg="add del mod replST">
          <ac:chgData name="Martin Locock" userId="e15b0232-237d-4436-a587-677fdd88485c" providerId="ADAL" clId="{373BDD86-2439-4CBF-923C-2C8EC03CB6D6}" dt="2024-01-05T09:06:45.569" v="19307"/>
          <ac:spMkLst>
            <pc:docMk/>
            <pc:sldMk cId="25671271" sldId="274"/>
            <ac:spMk id="1023" creationId="{EA8A2093-B697-43E6-8431-664B65C3DAE7}"/>
          </ac:spMkLst>
        </pc:spChg>
        <pc:spChg chg="add del mod replST">
          <ac:chgData name="Martin Locock" userId="e15b0232-237d-4436-a587-677fdd88485c" providerId="ADAL" clId="{373BDD86-2439-4CBF-923C-2C8EC03CB6D6}" dt="2024-01-05T09:06:45.569" v="19308"/>
          <ac:spMkLst>
            <pc:docMk/>
            <pc:sldMk cId="25671271" sldId="274"/>
            <ac:spMk id="1024" creationId="{D22A1450-02B4-423F-A8EB-6E7385E60EA7}"/>
          </ac:spMkLst>
        </pc:spChg>
        <pc:spChg chg="add del mod replST">
          <ac:chgData name="Martin Locock" userId="e15b0232-237d-4436-a587-677fdd88485c" providerId="ADAL" clId="{373BDD86-2439-4CBF-923C-2C8EC03CB6D6}" dt="2024-01-05T09:06:45.569" v="19309"/>
          <ac:spMkLst>
            <pc:docMk/>
            <pc:sldMk cId="25671271" sldId="274"/>
            <ac:spMk id="1025" creationId="{E27C363C-10B3-45B4-84BB-6163F098680A}"/>
          </ac:spMkLst>
        </pc:spChg>
        <pc:spChg chg="add del mod replST">
          <ac:chgData name="Martin Locock" userId="e15b0232-237d-4436-a587-677fdd88485c" providerId="ADAL" clId="{373BDD86-2439-4CBF-923C-2C8EC03CB6D6}" dt="2024-01-05T09:06:45.569" v="19310"/>
          <ac:spMkLst>
            <pc:docMk/>
            <pc:sldMk cId="25671271" sldId="274"/>
            <ac:spMk id="1026" creationId="{7752E4B7-1ACF-45EC-BCA9-60C8BD7D427F}"/>
          </ac:spMkLst>
        </pc:spChg>
        <pc:spChg chg="add del mod replST">
          <ac:chgData name="Martin Locock" userId="e15b0232-237d-4436-a587-677fdd88485c" providerId="ADAL" clId="{373BDD86-2439-4CBF-923C-2C8EC03CB6D6}" dt="2024-01-05T09:06:45.569" v="19311"/>
          <ac:spMkLst>
            <pc:docMk/>
            <pc:sldMk cId="25671271" sldId="274"/>
            <ac:spMk id="1027" creationId="{67686B66-22FB-4276-BD50-1D704C763438}"/>
          </ac:spMkLst>
        </pc:spChg>
        <pc:spChg chg="add del mod replST">
          <ac:chgData name="Martin Locock" userId="e15b0232-237d-4436-a587-677fdd88485c" providerId="ADAL" clId="{373BDD86-2439-4CBF-923C-2C8EC03CB6D6}" dt="2024-01-05T09:06:45.569" v="19312"/>
          <ac:spMkLst>
            <pc:docMk/>
            <pc:sldMk cId="25671271" sldId="274"/>
            <ac:spMk id="1028" creationId="{F38E2325-9C27-479A-BBFF-F012E852EE9F}"/>
          </ac:spMkLst>
        </pc:spChg>
        <pc:spChg chg="add del mod replST">
          <ac:chgData name="Martin Locock" userId="e15b0232-237d-4436-a587-677fdd88485c" providerId="ADAL" clId="{373BDD86-2439-4CBF-923C-2C8EC03CB6D6}" dt="2024-01-05T09:06:45.569" v="19313"/>
          <ac:spMkLst>
            <pc:docMk/>
            <pc:sldMk cId="25671271" sldId="274"/>
            <ac:spMk id="1029" creationId="{45D02E5A-3876-45E1-B121-B2578A734CD3}"/>
          </ac:spMkLst>
        </pc:spChg>
        <pc:spChg chg="add del mod replST">
          <ac:chgData name="Martin Locock" userId="e15b0232-237d-4436-a587-677fdd88485c" providerId="ADAL" clId="{373BDD86-2439-4CBF-923C-2C8EC03CB6D6}" dt="2024-01-05T09:06:45.569" v="19314"/>
          <ac:spMkLst>
            <pc:docMk/>
            <pc:sldMk cId="25671271" sldId="274"/>
            <ac:spMk id="1030" creationId="{667B2A40-6F57-428B-BD1D-2680F5BFC0F7}"/>
          </ac:spMkLst>
        </pc:spChg>
        <pc:spChg chg="add del mod replST">
          <ac:chgData name="Martin Locock" userId="e15b0232-237d-4436-a587-677fdd88485c" providerId="ADAL" clId="{373BDD86-2439-4CBF-923C-2C8EC03CB6D6}" dt="2024-01-05T09:06:45.584" v="19315"/>
          <ac:spMkLst>
            <pc:docMk/>
            <pc:sldMk cId="25671271" sldId="274"/>
            <ac:spMk id="1031" creationId="{3336B998-B34E-4175-AD14-81B09957E800}"/>
          </ac:spMkLst>
        </pc:spChg>
        <pc:spChg chg="add del mod replST">
          <ac:chgData name="Martin Locock" userId="e15b0232-237d-4436-a587-677fdd88485c" providerId="ADAL" clId="{373BDD86-2439-4CBF-923C-2C8EC03CB6D6}" dt="2024-01-05T09:06:45.584" v="19316"/>
          <ac:spMkLst>
            <pc:docMk/>
            <pc:sldMk cId="25671271" sldId="274"/>
            <ac:spMk id="1032" creationId="{DA6FBF9E-B9FE-46F7-BF31-074476D2AF5D}"/>
          </ac:spMkLst>
        </pc:spChg>
        <pc:spChg chg="add del mod replST">
          <ac:chgData name="Martin Locock" userId="e15b0232-237d-4436-a587-677fdd88485c" providerId="ADAL" clId="{373BDD86-2439-4CBF-923C-2C8EC03CB6D6}" dt="2024-01-05T09:06:45.584" v="19317"/>
          <ac:spMkLst>
            <pc:docMk/>
            <pc:sldMk cId="25671271" sldId="274"/>
            <ac:spMk id="1033" creationId="{C8CF513B-C385-4AC9-B1DC-FF3BDF8D075E}"/>
          </ac:spMkLst>
        </pc:spChg>
        <pc:spChg chg="add del mod replST">
          <ac:chgData name="Martin Locock" userId="e15b0232-237d-4436-a587-677fdd88485c" providerId="ADAL" clId="{373BDD86-2439-4CBF-923C-2C8EC03CB6D6}" dt="2024-01-05T09:06:45.584" v="19318"/>
          <ac:spMkLst>
            <pc:docMk/>
            <pc:sldMk cId="25671271" sldId="274"/>
            <ac:spMk id="1034" creationId="{5F4C1628-ADB9-47C4-BF38-D8FF06F04602}"/>
          </ac:spMkLst>
        </pc:spChg>
        <pc:spChg chg="add del mod replST">
          <ac:chgData name="Martin Locock" userId="e15b0232-237d-4436-a587-677fdd88485c" providerId="ADAL" clId="{373BDD86-2439-4CBF-923C-2C8EC03CB6D6}" dt="2024-01-05T09:06:45.584" v="19319"/>
          <ac:spMkLst>
            <pc:docMk/>
            <pc:sldMk cId="25671271" sldId="274"/>
            <ac:spMk id="1035" creationId="{F92CA8F1-523D-49BC-809F-BA7161A5B60D}"/>
          </ac:spMkLst>
        </pc:spChg>
        <pc:spChg chg="add del mod replST">
          <ac:chgData name="Martin Locock" userId="e15b0232-237d-4436-a587-677fdd88485c" providerId="ADAL" clId="{373BDD86-2439-4CBF-923C-2C8EC03CB6D6}" dt="2024-01-05T09:06:45.584" v="19320"/>
          <ac:spMkLst>
            <pc:docMk/>
            <pc:sldMk cId="25671271" sldId="274"/>
            <ac:spMk id="1036" creationId="{A73FCBCC-E602-4EEC-919C-2373BD7988E6}"/>
          </ac:spMkLst>
        </pc:spChg>
        <pc:spChg chg="add del mod replST">
          <ac:chgData name="Martin Locock" userId="e15b0232-237d-4436-a587-677fdd88485c" providerId="ADAL" clId="{373BDD86-2439-4CBF-923C-2C8EC03CB6D6}" dt="2024-01-05T09:06:45.584" v="19321"/>
          <ac:spMkLst>
            <pc:docMk/>
            <pc:sldMk cId="25671271" sldId="274"/>
            <ac:spMk id="1037" creationId="{22A88099-1EAC-4532-88C1-FD46B5870B75}"/>
          </ac:spMkLst>
        </pc:spChg>
        <pc:spChg chg="add del mod replST">
          <ac:chgData name="Martin Locock" userId="e15b0232-237d-4436-a587-677fdd88485c" providerId="ADAL" clId="{373BDD86-2439-4CBF-923C-2C8EC03CB6D6}" dt="2024-01-05T09:06:45.584" v="19322"/>
          <ac:spMkLst>
            <pc:docMk/>
            <pc:sldMk cId="25671271" sldId="274"/>
            <ac:spMk id="1038" creationId="{8F6261FF-D071-4C8F-8D77-CB0DDFCD6BF4}"/>
          </ac:spMkLst>
        </pc:spChg>
        <pc:spChg chg="add del mod replST">
          <ac:chgData name="Martin Locock" userId="e15b0232-237d-4436-a587-677fdd88485c" providerId="ADAL" clId="{373BDD86-2439-4CBF-923C-2C8EC03CB6D6}" dt="2024-01-05T09:06:45.584" v="19323"/>
          <ac:spMkLst>
            <pc:docMk/>
            <pc:sldMk cId="25671271" sldId="274"/>
            <ac:spMk id="1039" creationId="{46AA8F6D-D7FC-4C70-A7B9-4FAFF4C915B4}"/>
          </ac:spMkLst>
        </pc:spChg>
        <pc:spChg chg="add del mod replST">
          <ac:chgData name="Martin Locock" userId="e15b0232-237d-4436-a587-677fdd88485c" providerId="ADAL" clId="{373BDD86-2439-4CBF-923C-2C8EC03CB6D6}" dt="2024-01-05T09:06:45.584" v="19324"/>
          <ac:spMkLst>
            <pc:docMk/>
            <pc:sldMk cId="25671271" sldId="274"/>
            <ac:spMk id="1040" creationId="{6B163857-6F48-4E94-9DBF-ED290DB00138}"/>
          </ac:spMkLst>
        </pc:spChg>
        <pc:spChg chg="add del mod replST">
          <ac:chgData name="Martin Locock" userId="e15b0232-237d-4436-a587-677fdd88485c" providerId="ADAL" clId="{373BDD86-2439-4CBF-923C-2C8EC03CB6D6}" dt="2024-01-05T09:06:45.584" v="19325"/>
          <ac:spMkLst>
            <pc:docMk/>
            <pc:sldMk cId="25671271" sldId="274"/>
            <ac:spMk id="1041" creationId="{E9EDB401-CBB2-4F20-BDE0-3DB0B17BF13C}"/>
          </ac:spMkLst>
        </pc:spChg>
        <pc:spChg chg="add del mod replST">
          <ac:chgData name="Martin Locock" userId="e15b0232-237d-4436-a587-677fdd88485c" providerId="ADAL" clId="{373BDD86-2439-4CBF-923C-2C8EC03CB6D6}" dt="2024-01-05T09:06:45.584" v="19326"/>
          <ac:spMkLst>
            <pc:docMk/>
            <pc:sldMk cId="25671271" sldId="274"/>
            <ac:spMk id="1042" creationId="{22223479-9339-45D6-A7EF-B61F64373B41}"/>
          </ac:spMkLst>
        </pc:spChg>
        <pc:spChg chg="add del mod replST">
          <ac:chgData name="Martin Locock" userId="e15b0232-237d-4436-a587-677fdd88485c" providerId="ADAL" clId="{373BDD86-2439-4CBF-923C-2C8EC03CB6D6}" dt="2024-01-05T09:06:45.584" v="19327"/>
          <ac:spMkLst>
            <pc:docMk/>
            <pc:sldMk cId="25671271" sldId="274"/>
            <ac:spMk id="1043" creationId="{1386E02B-9CDA-4BEB-BD7F-8DDC4CEA8F8A}"/>
          </ac:spMkLst>
        </pc:spChg>
        <pc:spChg chg="add del mod replST">
          <ac:chgData name="Martin Locock" userId="e15b0232-237d-4436-a587-677fdd88485c" providerId="ADAL" clId="{373BDD86-2439-4CBF-923C-2C8EC03CB6D6}" dt="2024-01-05T09:06:45.584" v="19328"/>
          <ac:spMkLst>
            <pc:docMk/>
            <pc:sldMk cId="25671271" sldId="274"/>
            <ac:spMk id="1044" creationId="{4478CBB0-33A2-48F0-862F-DD98D6E64C50}"/>
          </ac:spMkLst>
        </pc:spChg>
        <pc:spChg chg="add del mod replST">
          <ac:chgData name="Martin Locock" userId="e15b0232-237d-4436-a587-677fdd88485c" providerId="ADAL" clId="{373BDD86-2439-4CBF-923C-2C8EC03CB6D6}" dt="2024-01-05T09:06:45.584" v="19329"/>
          <ac:spMkLst>
            <pc:docMk/>
            <pc:sldMk cId="25671271" sldId="274"/>
            <ac:spMk id="1045" creationId="{DE459076-B4D7-4961-A772-FDE081AC29CA}"/>
          </ac:spMkLst>
        </pc:spChg>
        <pc:spChg chg="add del mod replST">
          <ac:chgData name="Martin Locock" userId="e15b0232-237d-4436-a587-677fdd88485c" providerId="ADAL" clId="{373BDD86-2439-4CBF-923C-2C8EC03CB6D6}" dt="2024-01-05T09:06:45.600" v="19330"/>
          <ac:spMkLst>
            <pc:docMk/>
            <pc:sldMk cId="25671271" sldId="274"/>
            <ac:spMk id="1046" creationId="{0DAEB8DE-AD43-48DA-B894-BA3437236C3D}"/>
          </ac:spMkLst>
        </pc:spChg>
        <pc:spChg chg="add del mod replST">
          <ac:chgData name="Martin Locock" userId="e15b0232-237d-4436-a587-677fdd88485c" providerId="ADAL" clId="{373BDD86-2439-4CBF-923C-2C8EC03CB6D6}" dt="2024-01-05T09:06:45.600" v="19331"/>
          <ac:spMkLst>
            <pc:docMk/>
            <pc:sldMk cId="25671271" sldId="274"/>
            <ac:spMk id="1047" creationId="{C81AB0F5-AD88-4F55-BAEE-BB24253A3C67}"/>
          </ac:spMkLst>
        </pc:spChg>
        <pc:spChg chg="add del mod replST">
          <ac:chgData name="Martin Locock" userId="e15b0232-237d-4436-a587-677fdd88485c" providerId="ADAL" clId="{373BDD86-2439-4CBF-923C-2C8EC03CB6D6}" dt="2024-01-05T09:06:45.600" v="19332"/>
          <ac:spMkLst>
            <pc:docMk/>
            <pc:sldMk cId="25671271" sldId="274"/>
            <ac:spMk id="1048" creationId="{BE30672B-73C9-42FB-A1E2-6B2B5FC8B0FB}"/>
          </ac:spMkLst>
        </pc:spChg>
        <pc:spChg chg="add del mod replST">
          <ac:chgData name="Martin Locock" userId="e15b0232-237d-4436-a587-677fdd88485c" providerId="ADAL" clId="{373BDD86-2439-4CBF-923C-2C8EC03CB6D6}" dt="2024-01-05T09:06:45.600" v="19333"/>
          <ac:spMkLst>
            <pc:docMk/>
            <pc:sldMk cId="25671271" sldId="274"/>
            <ac:spMk id="1049" creationId="{E8F7524B-CE6D-45A6-88F1-921CCFD89F74}"/>
          </ac:spMkLst>
        </pc:spChg>
        <pc:spChg chg="add del mod replST">
          <ac:chgData name="Martin Locock" userId="e15b0232-237d-4436-a587-677fdd88485c" providerId="ADAL" clId="{373BDD86-2439-4CBF-923C-2C8EC03CB6D6}" dt="2024-01-05T09:06:45.600" v="19334"/>
          <ac:spMkLst>
            <pc:docMk/>
            <pc:sldMk cId="25671271" sldId="274"/>
            <ac:spMk id="1050" creationId="{F8D9450A-E687-4265-83C8-EAD2B5EB66F9}"/>
          </ac:spMkLst>
        </pc:spChg>
        <pc:spChg chg="add del mod replST">
          <ac:chgData name="Martin Locock" userId="e15b0232-237d-4436-a587-677fdd88485c" providerId="ADAL" clId="{373BDD86-2439-4CBF-923C-2C8EC03CB6D6}" dt="2024-01-05T09:06:45.600" v="19335"/>
          <ac:spMkLst>
            <pc:docMk/>
            <pc:sldMk cId="25671271" sldId="274"/>
            <ac:spMk id="1051" creationId="{8362F3F8-A1CC-4AAC-9CE6-931B6E37400D}"/>
          </ac:spMkLst>
        </pc:spChg>
        <pc:spChg chg="add del mod replST">
          <ac:chgData name="Martin Locock" userId="e15b0232-237d-4436-a587-677fdd88485c" providerId="ADAL" clId="{373BDD86-2439-4CBF-923C-2C8EC03CB6D6}" dt="2024-01-05T09:06:45.600" v="19336"/>
          <ac:spMkLst>
            <pc:docMk/>
            <pc:sldMk cId="25671271" sldId="274"/>
            <ac:spMk id="1052" creationId="{D5CD66D4-F598-4E48-977E-2659265A2113}"/>
          </ac:spMkLst>
        </pc:spChg>
        <pc:spChg chg="add del mod replST">
          <ac:chgData name="Martin Locock" userId="e15b0232-237d-4436-a587-677fdd88485c" providerId="ADAL" clId="{373BDD86-2439-4CBF-923C-2C8EC03CB6D6}" dt="2024-01-05T09:06:45.600" v="19337"/>
          <ac:spMkLst>
            <pc:docMk/>
            <pc:sldMk cId="25671271" sldId="274"/>
            <ac:spMk id="1053" creationId="{40363CDE-9822-4F2C-BE82-CD03C83E6300}"/>
          </ac:spMkLst>
        </pc:spChg>
        <pc:spChg chg="add del mod replST">
          <ac:chgData name="Martin Locock" userId="e15b0232-237d-4436-a587-677fdd88485c" providerId="ADAL" clId="{373BDD86-2439-4CBF-923C-2C8EC03CB6D6}" dt="2024-01-05T09:06:45.600" v="19338"/>
          <ac:spMkLst>
            <pc:docMk/>
            <pc:sldMk cId="25671271" sldId="274"/>
            <ac:spMk id="1054" creationId="{7FD0F40D-05C2-4DB5-A53E-614B259C437F}"/>
          </ac:spMkLst>
        </pc:spChg>
        <pc:spChg chg="add del mod replST">
          <ac:chgData name="Martin Locock" userId="e15b0232-237d-4436-a587-677fdd88485c" providerId="ADAL" clId="{373BDD86-2439-4CBF-923C-2C8EC03CB6D6}" dt="2024-01-05T09:06:45.600" v="19339"/>
          <ac:spMkLst>
            <pc:docMk/>
            <pc:sldMk cId="25671271" sldId="274"/>
            <ac:spMk id="1055" creationId="{618851B0-8F47-43F0-9DCC-0B2260A456B6}"/>
          </ac:spMkLst>
        </pc:spChg>
        <pc:spChg chg="add del mod replST">
          <ac:chgData name="Martin Locock" userId="e15b0232-237d-4436-a587-677fdd88485c" providerId="ADAL" clId="{373BDD86-2439-4CBF-923C-2C8EC03CB6D6}" dt="2024-01-05T09:06:45.600" v="19340"/>
          <ac:spMkLst>
            <pc:docMk/>
            <pc:sldMk cId="25671271" sldId="274"/>
            <ac:spMk id="1056" creationId="{367390C7-877B-4797-A887-4A0C3200E2A0}"/>
          </ac:spMkLst>
        </pc:spChg>
        <pc:spChg chg="add del mod replST">
          <ac:chgData name="Martin Locock" userId="e15b0232-237d-4436-a587-677fdd88485c" providerId="ADAL" clId="{373BDD86-2439-4CBF-923C-2C8EC03CB6D6}" dt="2024-01-05T09:06:45.600" v="19341"/>
          <ac:spMkLst>
            <pc:docMk/>
            <pc:sldMk cId="25671271" sldId="274"/>
            <ac:spMk id="1057" creationId="{80504010-FB00-4BA6-9409-FB82AC7C21E7}"/>
          </ac:spMkLst>
        </pc:spChg>
        <pc:spChg chg="add del mod replST">
          <ac:chgData name="Martin Locock" userId="e15b0232-237d-4436-a587-677fdd88485c" providerId="ADAL" clId="{373BDD86-2439-4CBF-923C-2C8EC03CB6D6}" dt="2024-01-05T09:06:45.600" v="19342"/>
          <ac:spMkLst>
            <pc:docMk/>
            <pc:sldMk cId="25671271" sldId="274"/>
            <ac:spMk id="1058" creationId="{65625C95-AE18-4D5E-96F3-F769F5ADCD49}"/>
          </ac:spMkLst>
        </pc:spChg>
        <pc:spChg chg="add del mod replST">
          <ac:chgData name="Martin Locock" userId="e15b0232-237d-4436-a587-677fdd88485c" providerId="ADAL" clId="{373BDD86-2439-4CBF-923C-2C8EC03CB6D6}" dt="2024-01-05T09:06:45.600" v="19343"/>
          <ac:spMkLst>
            <pc:docMk/>
            <pc:sldMk cId="25671271" sldId="274"/>
            <ac:spMk id="1059" creationId="{6870456A-C803-49A0-9B54-F41046CA4D2E}"/>
          </ac:spMkLst>
        </pc:spChg>
        <pc:spChg chg="add del mod replST">
          <ac:chgData name="Martin Locock" userId="e15b0232-237d-4436-a587-677fdd88485c" providerId="ADAL" clId="{373BDD86-2439-4CBF-923C-2C8EC03CB6D6}" dt="2024-01-05T09:06:45.600" v="19344"/>
          <ac:spMkLst>
            <pc:docMk/>
            <pc:sldMk cId="25671271" sldId="274"/>
            <ac:spMk id="1060" creationId="{BF0F225F-6A74-4D75-92F2-70ECCA61AA42}"/>
          </ac:spMkLst>
        </pc:spChg>
        <pc:spChg chg="add del mod replST">
          <ac:chgData name="Martin Locock" userId="e15b0232-237d-4436-a587-677fdd88485c" providerId="ADAL" clId="{373BDD86-2439-4CBF-923C-2C8EC03CB6D6}" dt="2024-01-05T09:06:45.600" v="19345"/>
          <ac:spMkLst>
            <pc:docMk/>
            <pc:sldMk cId="25671271" sldId="274"/>
            <ac:spMk id="1061" creationId="{C7D18959-FA32-4E00-AEAA-39566A2FF56F}"/>
          </ac:spMkLst>
        </pc:spChg>
        <pc:spChg chg="add del mod replST">
          <ac:chgData name="Martin Locock" userId="e15b0232-237d-4436-a587-677fdd88485c" providerId="ADAL" clId="{373BDD86-2439-4CBF-923C-2C8EC03CB6D6}" dt="2024-01-05T09:06:45.600" v="19346"/>
          <ac:spMkLst>
            <pc:docMk/>
            <pc:sldMk cId="25671271" sldId="274"/>
            <ac:spMk id="1062" creationId="{74F0F881-DF96-4D34-A673-1FAFF14AD156}"/>
          </ac:spMkLst>
        </pc:spChg>
        <pc:spChg chg="add del mod replST">
          <ac:chgData name="Martin Locock" userId="e15b0232-237d-4436-a587-677fdd88485c" providerId="ADAL" clId="{373BDD86-2439-4CBF-923C-2C8EC03CB6D6}" dt="2024-01-05T09:06:45.600" v="19347"/>
          <ac:spMkLst>
            <pc:docMk/>
            <pc:sldMk cId="25671271" sldId="274"/>
            <ac:spMk id="1063" creationId="{6D679F3A-979E-47F4-9A25-139628F10AC9}"/>
          </ac:spMkLst>
        </pc:spChg>
        <pc:spChg chg="add del mod replST">
          <ac:chgData name="Martin Locock" userId="e15b0232-237d-4436-a587-677fdd88485c" providerId="ADAL" clId="{373BDD86-2439-4CBF-923C-2C8EC03CB6D6}" dt="2024-01-05T09:06:45.600" v="19348"/>
          <ac:spMkLst>
            <pc:docMk/>
            <pc:sldMk cId="25671271" sldId="274"/>
            <ac:spMk id="1064" creationId="{A6C9C866-305A-4F6B-99EA-CA4C59CB15B1}"/>
          </ac:spMkLst>
        </pc:spChg>
        <pc:spChg chg="add del mod replST">
          <ac:chgData name="Martin Locock" userId="e15b0232-237d-4436-a587-677fdd88485c" providerId="ADAL" clId="{373BDD86-2439-4CBF-923C-2C8EC03CB6D6}" dt="2024-01-05T09:06:45.616" v="19349"/>
          <ac:spMkLst>
            <pc:docMk/>
            <pc:sldMk cId="25671271" sldId="274"/>
            <ac:spMk id="1065" creationId="{86E33720-5491-4E63-8F79-A65C1B6D61BF}"/>
          </ac:spMkLst>
        </pc:spChg>
        <pc:spChg chg="add del mod replST">
          <ac:chgData name="Martin Locock" userId="e15b0232-237d-4436-a587-677fdd88485c" providerId="ADAL" clId="{373BDD86-2439-4CBF-923C-2C8EC03CB6D6}" dt="2024-01-05T09:06:45.616" v="19350"/>
          <ac:spMkLst>
            <pc:docMk/>
            <pc:sldMk cId="25671271" sldId="274"/>
            <ac:spMk id="1066" creationId="{D3A7A176-DF77-409F-BB54-70797534C26A}"/>
          </ac:spMkLst>
        </pc:spChg>
        <pc:spChg chg="add del mod replST">
          <ac:chgData name="Martin Locock" userId="e15b0232-237d-4436-a587-677fdd88485c" providerId="ADAL" clId="{373BDD86-2439-4CBF-923C-2C8EC03CB6D6}" dt="2024-01-05T09:06:45.616" v="19351"/>
          <ac:spMkLst>
            <pc:docMk/>
            <pc:sldMk cId="25671271" sldId="274"/>
            <ac:spMk id="1067" creationId="{250D561D-3F93-4513-B833-53D46D844911}"/>
          </ac:spMkLst>
        </pc:spChg>
        <pc:spChg chg="add del mod replST">
          <ac:chgData name="Martin Locock" userId="e15b0232-237d-4436-a587-677fdd88485c" providerId="ADAL" clId="{373BDD86-2439-4CBF-923C-2C8EC03CB6D6}" dt="2024-01-05T09:06:45.616" v="19352"/>
          <ac:spMkLst>
            <pc:docMk/>
            <pc:sldMk cId="25671271" sldId="274"/>
            <ac:spMk id="1068" creationId="{D0157F6E-FCC5-498E-AECB-AF6647ECBE4F}"/>
          </ac:spMkLst>
        </pc:spChg>
        <pc:spChg chg="add del mod replST">
          <ac:chgData name="Martin Locock" userId="e15b0232-237d-4436-a587-677fdd88485c" providerId="ADAL" clId="{373BDD86-2439-4CBF-923C-2C8EC03CB6D6}" dt="2024-01-05T09:06:45.616" v="19353"/>
          <ac:spMkLst>
            <pc:docMk/>
            <pc:sldMk cId="25671271" sldId="274"/>
            <ac:spMk id="1069" creationId="{B0747374-C2EC-42B6-B753-06ACB136038B}"/>
          </ac:spMkLst>
        </pc:spChg>
        <pc:spChg chg="add del mod replST">
          <ac:chgData name="Martin Locock" userId="e15b0232-237d-4436-a587-677fdd88485c" providerId="ADAL" clId="{373BDD86-2439-4CBF-923C-2C8EC03CB6D6}" dt="2024-01-05T09:06:45.616" v="19354"/>
          <ac:spMkLst>
            <pc:docMk/>
            <pc:sldMk cId="25671271" sldId="274"/>
            <ac:spMk id="1070" creationId="{4BFA17F1-3E74-4224-A252-69B8B3789B9D}"/>
          </ac:spMkLst>
        </pc:spChg>
        <pc:spChg chg="add del mod replST">
          <ac:chgData name="Martin Locock" userId="e15b0232-237d-4436-a587-677fdd88485c" providerId="ADAL" clId="{373BDD86-2439-4CBF-923C-2C8EC03CB6D6}" dt="2024-01-05T09:06:45.616" v="19355"/>
          <ac:spMkLst>
            <pc:docMk/>
            <pc:sldMk cId="25671271" sldId="274"/>
            <ac:spMk id="1071" creationId="{70EE8DA0-B9B5-43EB-883F-82622031F3F3}"/>
          </ac:spMkLst>
        </pc:spChg>
        <pc:spChg chg="add del mod replST">
          <ac:chgData name="Martin Locock" userId="e15b0232-237d-4436-a587-677fdd88485c" providerId="ADAL" clId="{373BDD86-2439-4CBF-923C-2C8EC03CB6D6}" dt="2024-01-05T09:06:45.616" v="19356"/>
          <ac:spMkLst>
            <pc:docMk/>
            <pc:sldMk cId="25671271" sldId="274"/>
            <ac:spMk id="1072" creationId="{E368466F-2986-409C-92D4-00E63FCDFCE1}"/>
          </ac:spMkLst>
        </pc:spChg>
        <pc:spChg chg="add del mod replST">
          <ac:chgData name="Martin Locock" userId="e15b0232-237d-4436-a587-677fdd88485c" providerId="ADAL" clId="{373BDD86-2439-4CBF-923C-2C8EC03CB6D6}" dt="2024-01-05T09:06:45.616" v="19357"/>
          <ac:spMkLst>
            <pc:docMk/>
            <pc:sldMk cId="25671271" sldId="274"/>
            <ac:spMk id="1073" creationId="{FFDF2830-8683-4D9D-B0C4-6E79062DF34F}"/>
          </ac:spMkLst>
        </pc:spChg>
        <pc:spChg chg="add del mod replST">
          <ac:chgData name="Martin Locock" userId="e15b0232-237d-4436-a587-677fdd88485c" providerId="ADAL" clId="{373BDD86-2439-4CBF-923C-2C8EC03CB6D6}" dt="2024-01-05T09:06:45.616" v="19358"/>
          <ac:spMkLst>
            <pc:docMk/>
            <pc:sldMk cId="25671271" sldId="274"/>
            <ac:spMk id="1074" creationId="{72209DBC-ECC2-4C30-98DB-17624960D0B3}"/>
          </ac:spMkLst>
        </pc:spChg>
        <pc:spChg chg="add del mod replST">
          <ac:chgData name="Martin Locock" userId="e15b0232-237d-4436-a587-677fdd88485c" providerId="ADAL" clId="{373BDD86-2439-4CBF-923C-2C8EC03CB6D6}" dt="2024-01-05T09:06:45.616" v="19359"/>
          <ac:spMkLst>
            <pc:docMk/>
            <pc:sldMk cId="25671271" sldId="274"/>
            <ac:spMk id="1075" creationId="{2BEF2289-A3E8-4BE0-8255-BAF2D55CC93B}"/>
          </ac:spMkLst>
        </pc:spChg>
        <pc:spChg chg="add del mod replST">
          <ac:chgData name="Martin Locock" userId="e15b0232-237d-4436-a587-677fdd88485c" providerId="ADAL" clId="{373BDD86-2439-4CBF-923C-2C8EC03CB6D6}" dt="2024-01-05T09:06:45.616" v="19360"/>
          <ac:spMkLst>
            <pc:docMk/>
            <pc:sldMk cId="25671271" sldId="274"/>
            <ac:spMk id="1076" creationId="{F4B55B35-E7DA-4178-957C-3A438FD10F63}"/>
          </ac:spMkLst>
        </pc:spChg>
        <pc:spChg chg="add del mod replST">
          <ac:chgData name="Martin Locock" userId="e15b0232-237d-4436-a587-677fdd88485c" providerId="ADAL" clId="{373BDD86-2439-4CBF-923C-2C8EC03CB6D6}" dt="2024-01-05T09:06:45.616" v="19361"/>
          <ac:spMkLst>
            <pc:docMk/>
            <pc:sldMk cId="25671271" sldId="274"/>
            <ac:spMk id="1077" creationId="{F441BA9E-B258-4585-A807-314D803424F5}"/>
          </ac:spMkLst>
        </pc:spChg>
        <pc:spChg chg="add del mod replST">
          <ac:chgData name="Martin Locock" userId="e15b0232-237d-4436-a587-677fdd88485c" providerId="ADAL" clId="{373BDD86-2439-4CBF-923C-2C8EC03CB6D6}" dt="2024-01-05T09:06:45.616" v="19362"/>
          <ac:spMkLst>
            <pc:docMk/>
            <pc:sldMk cId="25671271" sldId="274"/>
            <ac:spMk id="1078" creationId="{A1C1890C-F974-4298-8B13-A122EA47E500}"/>
          </ac:spMkLst>
        </pc:spChg>
        <pc:spChg chg="add del mod replST">
          <ac:chgData name="Martin Locock" userId="e15b0232-237d-4436-a587-677fdd88485c" providerId="ADAL" clId="{373BDD86-2439-4CBF-923C-2C8EC03CB6D6}" dt="2024-01-05T09:06:45.616" v="19363"/>
          <ac:spMkLst>
            <pc:docMk/>
            <pc:sldMk cId="25671271" sldId="274"/>
            <ac:spMk id="1079" creationId="{E2BC078B-9494-49AC-9064-1140A7060D0A}"/>
          </ac:spMkLst>
        </pc:spChg>
        <pc:spChg chg="add del mod replST">
          <ac:chgData name="Martin Locock" userId="e15b0232-237d-4436-a587-677fdd88485c" providerId="ADAL" clId="{373BDD86-2439-4CBF-923C-2C8EC03CB6D6}" dt="2024-01-05T09:06:45.616" v="19364"/>
          <ac:spMkLst>
            <pc:docMk/>
            <pc:sldMk cId="25671271" sldId="274"/>
            <ac:spMk id="1080" creationId="{A40FAAD1-CD62-45AD-B106-38B976EDEDE6}"/>
          </ac:spMkLst>
        </pc:spChg>
        <pc:spChg chg="add del mod replST">
          <ac:chgData name="Martin Locock" userId="e15b0232-237d-4436-a587-677fdd88485c" providerId="ADAL" clId="{373BDD86-2439-4CBF-923C-2C8EC03CB6D6}" dt="2024-01-05T09:06:45.616" v="19365"/>
          <ac:spMkLst>
            <pc:docMk/>
            <pc:sldMk cId="25671271" sldId="274"/>
            <ac:spMk id="1081" creationId="{5AEB6D6D-EFF5-47A7-A0AB-E775BEFA2141}"/>
          </ac:spMkLst>
        </pc:spChg>
        <pc:spChg chg="add del mod replST">
          <ac:chgData name="Martin Locock" userId="e15b0232-237d-4436-a587-677fdd88485c" providerId="ADAL" clId="{373BDD86-2439-4CBF-923C-2C8EC03CB6D6}" dt="2024-01-05T09:06:45.616" v="19366"/>
          <ac:spMkLst>
            <pc:docMk/>
            <pc:sldMk cId="25671271" sldId="274"/>
            <ac:spMk id="1082" creationId="{4FABA70D-9C95-4FF9-8806-2B9925B0C4C5}"/>
          </ac:spMkLst>
        </pc:spChg>
        <pc:spChg chg="add del mod replST">
          <ac:chgData name="Martin Locock" userId="e15b0232-237d-4436-a587-677fdd88485c" providerId="ADAL" clId="{373BDD86-2439-4CBF-923C-2C8EC03CB6D6}" dt="2024-01-05T09:06:45.631" v="19367"/>
          <ac:spMkLst>
            <pc:docMk/>
            <pc:sldMk cId="25671271" sldId="274"/>
            <ac:spMk id="1083" creationId="{1CC05CF1-7B5C-4AC0-AAF5-A23924807389}"/>
          </ac:spMkLst>
        </pc:spChg>
        <pc:spChg chg="add del mod replST">
          <ac:chgData name="Martin Locock" userId="e15b0232-237d-4436-a587-677fdd88485c" providerId="ADAL" clId="{373BDD86-2439-4CBF-923C-2C8EC03CB6D6}" dt="2024-01-05T09:06:45.631" v="19368"/>
          <ac:spMkLst>
            <pc:docMk/>
            <pc:sldMk cId="25671271" sldId="274"/>
            <ac:spMk id="1084" creationId="{59407D1C-03D8-4287-81C0-232031F99FD0}"/>
          </ac:spMkLst>
        </pc:spChg>
        <pc:spChg chg="add del mod replST">
          <ac:chgData name="Martin Locock" userId="e15b0232-237d-4436-a587-677fdd88485c" providerId="ADAL" clId="{373BDD86-2439-4CBF-923C-2C8EC03CB6D6}" dt="2024-01-05T09:06:45.631" v="19369"/>
          <ac:spMkLst>
            <pc:docMk/>
            <pc:sldMk cId="25671271" sldId="274"/>
            <ac:spMk id="1085" creationId="{CAA1DA71-9DEE-4483-82A7-ACA5ADAF3A1A}"/>
          </ac:spMkLst>
        </pc:spChg>
        <pc:spChg chg="add del mod replST">
          <ac:chgData name="Martin Locock" userId="e15b0232-237d-4436-a587-677fdd88485c" providerId="ADAL" clId="{373BDD86-2439-4CBF-923C-2C8EC03CB6D6}" dt="2024-01-05T09:06:45.631" v="19370"/>
          <ac:spMkLst>
            <pc:docMk/>
            <pc:sldMk cId="25671271" sldId="274"/>
            <ac:spMk id="1086" creationId="{E8DA03D7-5CF7-4A3E-945F-07444A2C2B3E}"/>
          </ac:spMkLst>
        </pc:spChg>
        <pc:spChg chg="add del mod replST">
          <ac:chgData name="Martin Locock" userId="e15b0232-237d-4436-a587-677fdd88485c" providerId="ADAL" clId="{373BDD86-2439-4CBF-923C-2C8EC03CB6D6}" dt="2024-01-05T09:06:45.631" v="19371"/>
          <ac:spMkLst>
            <pc:docMk/>
            <pc:sldMk cId="25671271" sldId="274"/>
            <ac:spMk id="1087" creationId="{F801447C-FFB0-4974-9DE6-9D7FBA15AACF}"/>
          </ac:spMkLst>
        </pc:spChg>
        <pc:spChg chg="add del mod replST">
          <ac:chgData name="Martin Locock" userId="e15b0232-237d-4436-a587-677fdd88485c" providerId="ADAL" clId="{373BDD86-2439-4CBF-923C-2C8EC03CB6D6}" dt="2024-01-05T09:06:45.631" v="19372"/>
          <ac:spMkLst>
            <pc:docMk/>
            <pc:sldMk cId="25671271" sldId="274"/>
            <ac:spMk id="1088" creationId="{2F4B8C9A-9B87-4B27-9BA9-7D969899DC37}"/>
          </ac:spMkLst>
        </pc:spChg>
        <pc:spChg chg="add del mod replST">
          <ac:chgData name="Martin Locock" userId="e15b0232-237d-4436-a587-677fdd88485c" providerId="ADAL" clId="{373BDD86-2439-4CBF-923C-2C8EC03CB6D6}" dt="2024-01-05T09:06:45.631" v="19373"/>
          <ac:spMkLst>
            <pc:docMk/>
            <pc:sldMk cId="25671271" sldId="274"/>
            <ac:spMk id="1089" creationId="{718B8FB1-B29D-4C0D-8D63-F640BA6EDD51}"/>
          </ac:spMkLst>
        </pc:spChg>
        <pc:spChg chg="add del mod replST">
          <ac:chgData name="Martin Locock" userId="e15b0232-237d-4436-a587-677fdd88485c" providerId="ADAL" clId="{373BDD86-2439-4CBF-923C-2C8EC03CB6D6}" dt="2024-01-05T09:06:45.631" v="19374"/>
          <ac:spMkLst>
            <pc:docMk/>
            <pc:sldMk cId="25671271" sldId="274"/>
            <ac:spMk id="1090" creationId="{7A7859E8-8219-4F3B-94E6-EECA7BE210C2}"/>
          </ac:spMkLst>
        </pc:spChg>
        <pc:spChg chg="add del mod replST">
          <ac:chgData name="Martin Locock" userId="e15b0232-237d-4436-a587-677fdd88485c" providerId="ADAL" clId="{373BDD86-2439-4CBF-923C-2C8EC03CB6D6}" dt="2024-01-05T09:06:45.631" v="19375"/>
          <ac:spMkLst>
            <pc:docMk/>
            <pc:sldMk cId="25671271" sldId="274"/>
            <ac:spMk id="1091" creationId="{82A87A5C-0F09-449C-9C4F-A3ED43133037}"/>
          </ac:spMkLst>
        </pc:spChg>
        <pc:spChg chg="add del mod replST">
          <ac:chgData name="Martin Locock" userId="e15b0232-237d-4436-a587-677fdd88485c" providerId="ADAL" clId="{373BDD86-2439-4CBF-923C-2C8EC03CB6D6}" dt="2024-01-05T09:06:45.631" v="19376"/>
          <ac:spMkLst>
            <pc:docMk/>
            <pc:sldMk cId="25671271" sldId="274"/>
            <ac:spMk id="1092" creationId="{8EFC8B84-A756-4E44-ADA8-65638C510E6A}"/>
          </ac:spMkLst>
        </pc:spChg>
        <pc:spChg chg="add del mod replST">
          <ac:chgData name="Martin Locock" userId="e15b0232-237d-4436-a587-677fdd88485c" providerId="ADAL" clId="{373BDD86-2439-4CBF-923C-2C8EC03CB6D6}" dt="2024-01-05T09:06:45.631" v="19377"/>
          <ac:spMkLst>
            <pc:docMk/>
            <pc:sldMk cId="25671271" sldId="274"/>
            <ac:spMk id="1093" creationId="{2D1D6283-675B-48EC-882D-7853886961F8}"/>
          </ac:spMkLst>
        </pc:spChg>
        <pc:spChg chg="add del mod replST">
          <ac:chgData name="Martin Locock" userId="e15b0232-237d-4436-a587-677fdd88485c" providerId="ADAL" clId="{373BDD86-2439-4CBF-923C-2C8EC03CB6D6}" dt="2024-01-05T09:06:45.631" v="19378"/>
          <ac:spMkLst>
            <pc:docMk/>
            <pc:sldMk cId="25671271" sldId="274"/>
            <ac:spMk id="1094" creationId="{D972BB8E-1510-44E4-B9FD-3271E28039A6}"/>
          </ac:spMkLst>
        </pc:spChg>
        <pc:spChg chg="add del mod replST">
          <ac:chgData name="Martin Locock" userId="e15b0232-237d-4436-a587-677fdd88485c" providerId="ADAL" clId="{373BDD86-2439-4CBF-923C-2C8EC03CB6D6}" dt="2024-01-05T09:06:45.631" v="19379"/>
          <ac:spMkLst>
            <pc:docMk/>
            <pc:sldMk cId="25671271" sldId="274"/>
            <ac:spMk id="1095" creationId="{F35BDFFE-A38C-4083-862A-C6F7C9300BB8}"/>
          </ac:spMkLst>
        </pc:spChg>
        <pc:spChg chg="add del mod replST">
          <ac:chgData name="Martin Locock" userId="e15b0232-237d-4436-a587-677fdd88485c" providerId="ADAL" clId="{373BDD86-2439-4CBF-923C-2C8EC03CB6D6}" dt="2024-01-05T09:06:45.631" v="19380"/>
          <ac:spMkLst>
            <pc:docMk/>
            <pc:sldMk cId="25671271" sldId="274"/>
            <ac:spMk id="1096" creationId="{2A6DBE00-5E51-4A91-9995-A06579E5686D}"/>
          </ac:spMkLst>
        </pc:spChg>
        <pc:spChg chg="add del mod replST">
          <ac:chgData name="Martin Locock" userId="e15b0232-237d-4436-a587-677fdd88485c" providerId="ADAL" clId="{373BDD86-2439-4CBF-923C-2C8EC03CB6D6}" dt="2024-01-05T09:06:45.631" v="19381"/>
          <ac:spMkLst>
            <pc:docMk/>
            <pc:sldMk cId="25671271" sldId="274"/>
            <ac:spMk id="1097" creationId="{C51278DF-4E83-48E5-9862-4682CA30996D}"/>
          </ac:spMkLst>
        </pc:spChg>
        <pc:spChg chg="add del mod replST">
          <ac:chgData name="Martin Locock" userId="e15b0232-237d-4436-a587-677fdd88485c" providerId="ADAL" clId="{373BDD86-2439-4CBF-923C-2C8EC03CB6D6}" dt="2024-01-05T09:06:45.631" v="19382"/>
          <ac:spMkLst>
            <pc:docMk/>
            <pc:sldMk cId="25671271" sldId="274"/>
            <ac:spMk id="1098" creationId="{A9FDF4AB-8E1B-458C-8E1F-FF3FA850ED99}"/>
          </ac:spMkLst>
        </pc:spChg>
        <pc:spChg chg="add del mod replST">
          <ac:chgData name="Martin Locock" userId="e15b0232-237d-4436-a587-677fdd88485c" providerId="ADAL" clId="{373BDD86-2439-4CBF-923C-2C8EC03CB6D6}" dt="2024-01-05T09:06:45.631" v="19383"/>
          <ac:spMkLst>
            <pc:docMk/>
            <pc:sldMk cId="25671271" sldId="274"/>
            <ac:spMk id="1099" creationId="{2F8974F8-FA42-4716-99D5-796A9F492446}"/>
          </ac:spMkLst>
        </pc:spChg>
        <pc:spChg chg="add del mod replST">
          <ac:chgData name="Martin Locock" userId="e15b0232-237d-4436-a587-677fdd88485c" providerId="ADAL" clId="{373BDD86-2439-4CBF-923C-2C8EC03CB6D6}" dt="2024-01-05T09:06:45.631" v="19384"/>
          <ac:spMkLst>
            <pc:docMk/>
            <pc:sldMk cId="25671271" sldId="274"/>
            <ac:spMk id="1100" creationId="{D02EE949-8D15-4AAD-BECD-12ADF590D449}"/>
          </ac:spMkLst>
        </pc:spChg>
        <pc:spChg chg="add del mod replST">
          <ac:chgData name="Martin Locock" userId="e15b0232-237d-4436-a587-677fdd88485c" providerId="ADAL" clId="{373BDD86-2439-4CBF-923C-2C8EC03CB6D6}" dt="2024-01-05T09:06:45.631" v="19385"/>
          <ac:spMkLst>
            <pc:docMk/>
            <pc:sldMk cId="25671271" sldId="274"/>
            <ac:spMk id="1101" creationId="{01BF975B-0FB5-4D58-92C0-C60D95D0BCF3}"/>
          </ac:spMkLst>
        </pc:spChg>
        <pc:spChg chg="add del mod replST">
          <ac:chgData name="Martin Locock" userId="e15b0232-237d-4436-a587-677fdd88485c" providerId="ADAL" clId="{373BDD86-2439-4CBF-923C-2C8EC03CB6D6}" dt="2024-01-05T09:06:45.631" v="19386"/>
          <ac:spMkLst>
            <pc:docMk/>
            <pc:sldMk cId="25671271" sldId="274"/>
            <ac:spMk id="1102" creationId="{AEADE089-A51B-4DD3-B1D6-65F56FB1224B}"/>
          </ac:spMkLst>
        </pc:spChg>
        <pc:spChg chg="add del mod replST">
          <ac:chgData name="Martin Locock" userId="e15b0232-237d-4436-a587-677fdd88485c" providerId="ADAL" clId="{373BDD86-2439-4CBF-923C-2C8EC03CB6D6}" dt="2024-01-05T09:06:45.631" v="19387"/>
          <ac:spMkLst>
            <pc:docMk/>
            <pc:sldMk cId="25671271" sldId="274"/>
            <ac:spMk id="1103" creationId="{96F42034-CD56-49A7-BB7A-9ED4B2BF0373}"/>
          </ac:spMkLst>
        </pc:spChg>
        <pc:spChg chg="add del mod replST">
          <ac:chgData name="Martin Locock" userId="e15b0232-237d-4436-a587-677fdd88485c" providerId="ADAL" clId="{373BDD86-2439-4CBF-923C-2C8EC03CB6D6}" dt="2024-01-05T09:06:45.631" v="19388"/>
          <ac:spMkLst>
            <pc:docMk/>
            <pc:sldMk cId="25671271" sldId="274"/>
            <ac:spMk id="1104" creationId="{5E9DFE5E-72CD-4D82-AB05-2A125040581B}"/>
          </ac:spMkLst>
        </pc:spChg>
        <pc:spChg chg="add del mod replST">
          <ac:chgData name="Martin Locock" userId="e15b0232-237d-4436-a587-677fdd88485c" providerId="ADAL" clId="{373BDD86-2439-4CBF-923C-2C8EC03CB6D6}" dt="2024-01-05T09:06:45.631" v="19389"/>
          <ac:spMkLst>
            <pc:docMk/>
            <pc:sldMk cId="25671271" sldId="274"/>
            <ac:spMk id="1105" creationId="{04797733-EC1F-487B-B8B9-B3D9F64FDDAF}"/>
          </ac:spMkLst>
        </pc:spChg>
        <pc:spChg chg="add del mod replST">
          <ac:chgData name="Martin Locock" userId="e15b0232-237d-4436-a587-677fdd88485c" providerId="ADAL" clId="{373BDD86-2439-4CBF-923C-2C8EC03CB6D6}" dt="2024-01-05T09:06:45.631" v="19390"/>
          <ac:spMkLst>
            <pc:docMk/>
            <pc:sldMk cId="25671271" sldId="274"/>
            <ac:spMk id="1106" creationId="{FE37BC5D-DE8A-442C-B254-9D28961DB1F7}"/>
          </ac:spMkLst>
        </pc:spChg>
        <pc:spChg chg="add del mod replST">
          <ac:chgData name="Martin Locock" userId="e15b0232-237d-4436-a587-677fdd88485c" providerId="ADAL" clId="{373BDD86-2439-4CBF-923C-2C8EC03CB6D6}" dt="2024-01-05T09:06:45.647" v="19391"/>
          <ac:spMkLst>
            <pc:docMk/>
            <pc:sldMk cId="25671271" sldId="274"/>
            <ac:spMk id="1107" creationId="{4FF86E25-16F2-4D2F-9093-8810AE70EBD2}"/>
          </ac:spMkLst>
        </pc:spChg>
        <pc:spChg chg="add del mod replST">
          <ac:chgData name="Martin Locock" userId="e15b0232-237d-4436-a587-677fdd88485c" providerId="ADAL" clId="{373BDD86-2439-4CBF-923C-2C8EC03CB6D6}" dt="2024-01-05T09:06:45.647" v="19392"/>
          <ac:spMkLst>
            <pc:docMk/>
            <pc:sldMk cId="25671271" sldId="274"/>
            <ac:spMk id="1108" creationId="{9DC32CB9-CD69-4A3D-8EE7-F7447CA53518}"/>
          </ac:spMkLst>
        </pc:spChg>
        <pc:spChg chg="add del mod replST">
          <ac:chgData name="Martin Locock" userId="e15b0232-237d-4436-a587-677fdd88485c" providerId="ADAL" clId="{373BDD86-2439-4CBF-923C-2C8EC03CB6D6}" dt="2024-01-05T09:06:45.647" v="19393"/>
          <ac:spMkLst>
            <pc:docMk/>
            <pc:sldMk cId="25671271" sldId="274"/>
            <ac:spMk id="1109" creationId="{D53085E3-446D-43F1-B449-ABCF057B63F3}"/>
          </ac:spMkLst>
        </pc:spChg>
        <pc:spChg chg="add del mod replST">
          <ac:chgData name="Martin Locock" userId="e15b0232-237d-4436-a587-677fdd88485c" providerId="ADAL" clId="{373BDD86-2439-4CBF-923C-2C8EC03CB6D6}" dt="2024-01-05T09:06:45.647" v="19394"/>
          <ac:spMkLst>
            <pc:docMk/>
            <pc:sldMk cId="25671271" sldId="274"/>
            <ac:spMk id="1110" creationId="{488A2F42-AA0E-401C-B5D9-AE78570CD04F}"/>
          </ac:spMkLst>
        </pc:spChg>
        <pc:spChg chg="add del mod replST">
          <ac:chgData name="Martin Locock" userId="e15b0232-237d-4436-a587-677fdd88485c" providerId="ADAL" clId="{373BDD86-2439-4CBF-923C-2C8EC03CB6D6}" dt="2024-01-05T09:06:45.647" v="19395"/>
          <ac:spMkLst>
            <pc:docMk/>
            <pc:sldMk cId="25671271" sldId="274"/>
            <ac:spMk id="1111" creationId="{B6AC3E67-AD43-4581-8F2E-E91F7E834C37}"/>
          </ac:spMkLst>
        </pc:spChg>
        <pc:spChg chg="add del mod replST">
          <ac:chgData name="Martin Locock" userId="e15b0232-237d-4436-a587-677fdd88485c" providerId="ADAL" clId="{373BDD86-2439-4CBF-923C-2C8EC03CB6D6}" dt="2024-01-05T09:06:45.647" v="19396"/>
          <ac:spMkLst>
            <pc:docMk/>
            <pc:sldMk cId="25671271" sldId="274"/>
            <ac:spMk id="1112" creationId="{542033AB-4007-48C0-8340-E47B4D99E8E2}"/>
          </ac:spMkLst>
        </pc:spChg>
        <pc:spChg chg="add del mod replST">
          <ac:chgData name="Martin Locock" userId="e15b0232-237d-4436-a587-677fdd88485c" providerId="ADAL" clId="{373BDD86-2439-4CBF-923C-2C8EC03CB6D6}" dt="2024-01-05T09:06:45.647" v="19397"/>
          <ac:spMkLst>
            <pc:docMk/>
            <pc:sldMk cId="25671271" sldId="274"/>
            <ac:spMk id="1113" creationId="{C29D0787-F8D9-405C-B51C-73E678ADE9A6}"/>
          </ac:spMkLst>
        </pc:spChg>
        <pc:spChg chg="add del mod replST">
          <ac:chgData name="Martin Locock" userId="e15b0232-237d-4436-a587-677fdd88485c" providerId="ADAL" clId="{373BDD86-2439-4CBF-923C-2C8EC03CB6D6}" dt="2024-01-05T09:06:45.647" v="19398"/>
          <ac:spMkLst>
            <pc:docMk/>
            <pc:sldMk cId="25671271" sldId="274"/>
            <ac:spMk id="1114" creationId="{9337085B-CA8F-4E0E-B6ED-5EB2D3465061}"/>
          </ac:spMkLst>
        </pc:spChg>
        <pc:spChg chg="add del mod replST">
          <ac:chgData name="Martin Locock" userId="e15b0232-237d-4436-a587-677fdd88485c" providerId="ADAL" clId="{373BDD86-2439-4CBF-923C-2C8EC03CB6D6}" dt="2024-01-05T09:06:45.647" v="19399"/>
          <ac:spMkLst>
            <pc:docMk/>
            <pc:sldMk cId="25671271" sldId="274"/>
            <ac:spMk id="1115" creationId="{5364DED1-FF98-4002-8158-368084145B31}"/>
          </ac:spMkLst>
        </pc:spChg>
        <pc:spChg chg="add del mod replST">
          <ac:chgData name="Martin Locock" userId="e15b0232-237d-4436-a587-677fdd88485c" providerId="ADAL" clId="{373BDD86-2439-4CBF-923C-2C8EC03CB6D6}" dt="2024-01-05T09:06:45.647" v="19400"/>
          <ac:spMkLst>
            <pc:docMk/>
            <pc:sldMk cId="25671271" sldId="274"/>
            <ac:spMk id="1116" creationId="{AD4E68BF-29C7-4588-8ACF-7660FAB25306}"/>
          </ac:spMkLst>
        </pc:spChg>
        <pc:spChg chg="add del mod replST">
          <ac:chgData name="Martin Locock" userId="e15b0232-237d-4436-a587-677fdd88485c" providerId="ADAL" clId="{373BDD86-2439-4CBF-923C-2C8EC03CB6D6}" dt="2024-01-05T09:06:45.647" v="19401"/>
          <ac:spMkLst>
            <pc:docMk/>
            <pc:sldMk cId="25671271" sldId="274"/>
            <ac:spMk id="1117" creationId="{19754B5E-A575-43E6-894B-74E4527C7EF4}"/>
          </ac:spMkLst>
        </pc:spChg>
        <pc:spChg chg="add del mod replST">
          <ac:chgData name="Martin Locock" userId="e15b0232-237d-4436-a587-677fdd88485c" providerId="ADAL" clId="{373BDD86-2439-4CBF-923C-2C8EC03CB6D6}" dt="2024-01-05T09:06:45.647" v="19402"/>
          <ac:spMkLst>
            <pc:docMk/>
            <pc:sldMk cId="25671271" sldId="274"/>
            <ac:spMk id="1118" creationId="{C5E181EB-2184-4AA9-8CFF-B29C4BEDFE8F}"/>
          </ac:spMkLst>
        </pc:spChg>
        <pc:spChg chg="add del mod replST">
          <ac:chgData name="Martin Locock" userId="e15b0232-237d-4436-a587-677fdd88485c" providerId="ADAL" clId="{373BDD86-2439-4CBF-923C-2C8EC03CB6D6}" dt="2024-01-05T09:06:45.647" v="19403"/>
          <ac:spMkLst>
            <pc:docMk/>
            <pc:sldMk cId="25671271" sldId="274"/>
            <ac:spMk id="1119" creationId="{F13E5026-F75E-44E6-96B0-CC55CEB339C5}"/>
          </ac:spMkLst>
        </pc:spChg>
        <pc:spChg chg="add del mod replST">
          <ac:chgData name="Martin Locock" userId="e15b0232-237d-4436-a587-677fdd88485c" providerId="ADAL" clId="{373BDD86-2439-4CBF-923C-2C8EC03CB6D6}" dt="2024-01-05T09:06:45.647" v="19404"/>
          <ac:spMkLst>
            <pc:docMk/>
            <pc:sldMk cId="25671271" sldId="274"/>
            <ac:spMk id="1120" creationId="{9920F7BC-824F-4EEA-A668-B1E671455597}"/>
          </ac:spMkLst>
        </pc:spChg>
        <pc:spChg chg="add del mod replST">
          <ac:chgData name="Martin Locock" userId="e15b0232-237d-4436-a587-677fdd88485c" providerId="ADAL" clId="{373BDD86-2439-4CBF-923C-2C8EC03CB6D6}" dt="2024-01-05T09:06:45.647" v="19405"/>
          <ac:spMkLst>
            <pc:docMk/>
            <pc:sldMk cId="25671271" sldId="274"/>
            <ac:spMk id="1121" creationId="{08E09AAF-3D1E-462A-9A5C-3434FFDB80D4}"/>
          </ac:spMkLst>
        </pc:spChg>
        <pc:spChg chg="add del mod replST">
          <ac:chgData name="Martin Locock" userId="e15b0232-237d-4436-a587-677fdd88485c" providerId="ADAL" clId="{373BDD86-2439-4CBF-923C-2C8EC03CB6D6}" dt="2024-01-05T09:06:45.647" v="19406"/>
          <ac:spMkLst>
            <pc:docMk/>
            <pc:sldMk cId="25671271" sldId="274"/>
            <ac:spMk id="1122" creationId="{4B9BEFF1-F7B3-4773-B555-5A0ABC067BF1}"/>
          </ac:spMkLst>
        </pc:spChg>
        <pc:spChg chg="add del mod replST">
          <ac:chgData name="Martin Locock" userId="e15b0232-237d-4436-a587-677fdd88485c" providerId="ADAL" clId="{373BDD86-2439-4CBF-923C-2C8EC03CB6D6}" dt="2024-01-05T09:06:45.647" v="19407"/>
          <ac:spMkLst>
            <pc:docMk/>
            <pc:sldMk cId="25671271" sldId="274"/>
            <ac:spMk id="1123" creationId="{6B038AEB-7C0A-4D27-AEA2-248F8615867F}"/>
          </ac:spMkLst>
        </pc:spChg>
        <pc:spChg chg="add del mod replST">
          <ac:chgData name="Martin Locock" userId="e15b0232-237d-4436-a587-677fdd88485c" providerId="ADAL" clId="{373BDD86-2439-4CBF-923C-2C8EC03CB6D6}" dt="2024-01-05T09:06:45.647" v="19408"/>
          <ac:spMkLst>
            <pc:docMk/>
            <pc:sldMk cId="25671271" sldId="274"/>
            <ac:spMk id="1124" creationId="{1F8AD3BE-614B-4339-9B2B-E70208B8C976}"/>
          </ac:spMkLst>
        </pc:spChg>
        <pc:spChg chg="add del mod replST">
          <ac:chgData name="Martin Locock" userId="e15b0232-237d-4436-a587-677fdd88485c" providerId="ADAL" clId="{373BDD86-2439-4CBF-923C-2C8EC03CB6D6}" dt="2024-01-05T09:06:45.647" v="19409"/>
          <ac:spMkLst>
            <pc:docMk/>
            <pc:sldMk cId="25671271" sldId="274"/>
            <ac:spMk id="1125" creationId="{BF791436-BDFA-4985-9DF4-61122AFDC24F}"/>
          </ac:spMkLst>
        </pc:spChg>
        <pc:spChg chg="add del mod replST">
          <ac:chgData name="Martin Locock" userId="e15b0232-237d-4436-a587-677fdd88485c" providerId="ADAL" clId="{373BDD86-2439-4CBF-923C-2C8EC03CB6D6}" dt="2024-01-05T09:06:45.647" v="19410"/>
          <ac:spMkLst>
            <pc:docMk/>
            <pc:sldMk cId="25671271" sldId="274"/>
            <ac:spMk id="1126" creationId="{E5068094-AF60-4216-9A44-BABC6D7FE1E6}"/>
          </ac:spMkLst>
        </pc:spChg>
        <pc:spChg chg="add del mod replST">
          <ac:chgData name="Martin Locock" userId="e15b0232-237d-4436-a587-677fdd88485c" providerId="ADAL" clId="{373BDD86-2439-4CBF-923C-2C8EC03CB6D6}" dt="2024-01-05T09:06:45.647" v="19411"/>
          <ac:spMkLst>
            <pc:docMk/>
            <pc:sldMk cId="25671271" sldId="274"/>
            <ac:spMk id="1127" creationId="{6A8D3188-158A-4BBE-A9E9-B06C60838CB9}"/>
          </ac:spMkLst>
        </pc:spChg>
        <pc:spChg chg="add del mod replST">
          <ac:chgData name="Martin Locock" userId="e15b0232-237d-4436-a587-677fdd88485c" providerId="ADAL" clId="{373BDD86-2439-4CBF-923C-2C8EC03CB6D6}" dt="2024-01-05T09:06:45.647" v="19412"/>
          <ac:spMkLst>
            <pc:docMk/>
            <pc:sldMk cId="25671271" sldId="274"/>
            <ac:spMk id="1128" creationId="{3C900D28-3672-451F-A5FB-726A68D267F5}"/>
          </ac:spMkLst>
        </pc:spChg>
        <pc:spChg chg="add del mod replST">
          <ac:chgData name="Martin Locock" userId="e15b0232-237d-4436-a587-677fdd88485c" providerId="ADAL" clId="{373BDD86-2439-4CBF-923C-2C8EC03CB6D6}" dt="2024-01-05T09:06:45.663" v="19413"/>
          <ac:spMkLst>
            <pc:docMk/>
            <pc:sldMk cId="25671271" sldId="274"/>
            <ac:spMk id="1129" creationId="{7D244FCC-373B-4F68-A8E8-6D2761390088}"/>
          </ac:spMkLst>
        </pc:spChg>
        <pc:spChg chg="add del mod replST">
          <ac:chgData name="Martin Locock" userId="e15b0232-237d-4436-a587-677fdd88485c" providerId="ADAL" clId="{373BDD86-2439-4CBF-923C-2C8EC03CB6D6}" dt="2024-01-05T09:06:45.663" v="19414"/>
          <ac:spMkLst>
            <pc:docMk/>
            <pc:sldMk cId="25671271" sldId="274"/>
            <ac:spMk id="1130" creationId="{3E6980FA-C6D4-43F0-91EF-805478FE3676}"/>
          </ac:spMkLst>
        </pc:spChg>
        <pc:spChg chg="add del mod replST">
          <ac:chgData name="Martin Locock" userId="e15b0232-237d-4436-a587-677fdd88485c" providerId="ADAL" clId="{373BDD86-2439-4CBF-923C-2C8EC03CB6D6}" dt="2024-01-05T09:06:45.663" v="19415"/>
          <ac:spMkLst>
            <pc:docMk/>
            <pc:sldMk cId="25671271" sldId="274"/>
            <ac:spMk id="1131" creationId="{169A3DE6-3249-4026-AA69-9819FFD05B69}"/>
          </ac:spMkLst>
        </pc:spChg>
        <pc:spChg chg="add del mod replST">
          <ac:chgData name="Martin Locock" userId="e15b0232-237d-4436-a587-677fdd88485c" providerId="ADAL" clId="{373BDD86-2439-4CBF-923C-2C8EC03CB6D6}" dt="2024-01-05T09:06:45.663" v="19416"/>
          <ac:spMkLst>
            <pc:docMk/>
            <pc:sldMk cId="25671271" sldId="274"/>
            <ac:spMk id="1132" creationId="{4632D8A5-2390-4846-AB3E-D155F9DE4269}"/>
          </ac:spMkLst>
        </pc:spChg>
        <pc:spChg chg="add del mod replST">
          <ac:chgData name="Martin Locock" userId="e15b0232-237d-4436-a587-677fdd88485c" providerId="ADAL" clId="{373BDD86-2439-4CBF-923C-2C8EC03CB6D6}" dt="2024-01-05T09:06:45.663" v="19417"/>
          <ac:spMkLst>
            <pc:docMk/>
            <pc:sldMk cId="25671271" sldId="274"/>
            <ac:spMk id="1133" creationId="{371E6719-1B16-474B-B33C-BB3AE318756C}"/>
          </ac:spMkLst>
        </pc:spChg>
        <pc:spChg chg="add del mod replST">
          <ac:chgData name="Martin Locock" userId="e15b0232-237d-4436-a587-677fdd88485c" providerId="ADAL" clId="{373BDD86-2439-4CBF-923C-2C8EC03CB6D6}" dt="2024-01-05T09:06:45.663" v="19418"/>
          <ac:spMkLst>
            <pc:docMk/>
            <pc:sldMk cId="25671271" sldId="274"/>
            <ac:spMk id="1134" creationId="{5C5831B9-718A-498C-8A38-72B72F59E3B4}"/>
          </ac:spMkLst>
        </pc:spChg>
        <pc:spChg chg="add del mod replST">
          <ac:chgData name="Martin Locock" userId="e15b0232-237d-4436-a587-677fdd88485c" providerId="ADAL" clId="{373BDD86-2439-4CBF-923C-2C8EC03CB6D6}" dt="2024-01-05T09:06:45.663" v="19419"/>
          <ac:spMkLst>
            <pc:docMk/>
            <pc:sldMk cId="25671271" sldId="274"/>
            <ac:spMk id="1135" creationId="{0938079B-DF3F-42AC-95A7-709E15E77FF5}"/>
          </ac:spMkLst>
        </pc:spChg>
        <pc:spChg chg="add del mod replST">
          <ac:chgData name="Martin Locock" userId="e15b0232-237d-4436-a587-677fdd88485c" providerId="ADAL" clId="{373BDD86-2439-4CBF-923C-2C8EC03CB6D6}" dt="2024-01-05T09:06:45.663" v="19420"/>
          <ac:spMkLst>
            <pc:docMk/>
            <pc:sldMk cId="25671271" sldId="274"/>
            <ac:spMk id="1136" creationId="{F12915AE-E3E4-4716-BC22-58484E8F2B97}"/>
          </ac:spMkLst>
        </pc:spChg>
        <pc:spChg chg="add del mod replST">
          <ac:chgData name="Martin Locock" userId="e15b0232-237d-4436-a587-677fdd88485c" providerId="ADAL" clId="{373BDD86-2439-4CBF-923C-2C8EC03CB6D6}" dt="2024-01-05T09:06:45.663" v="19421"/>
          <ac:spMkLst>
            <pc:docMk/>
            <pc:sldMk cId="25671271" sldId="274"/>
            <ac:spMk id="1137" creationId="{71FADD17-52A4-4CD4-A8CD-BDFC055C8596}"/>
          </ac:spMkLst>
        </pc:spChg>
        <pc:spChg chg="add del mod replST">
          <ac:chgData name="Martin Locock" userId="e15b0232-237d-4436-a587-677fdd88485c" providerId="ADAL" clId="{373BDD86-2439-4CBF-923C-2C8EC03CB6D6}" dt="2024-01-05T09:06:45.663" v="19422"/>
          <ac:spMkLst>
            <pc:docMk/>
            <pc:sldMk cId="25671271" sldId="274"/>
            <ac:spMk id="1138" creationId="{414AC0DC-1766-4DD6-8A96-1DA81E7B4C08}"/>
          </ac:spMkLst>
        </pc:spChg>
        <pc:spChg chg="add del mod replST">
          <ac:chgData name="Martin Locock" userId="e15b0232-237d-4436-a587-677fdd88485c" providerId="ADAL" clId="{373BDD86-2439-4CBF-923C-2C8EC03CB6D6}" dt="2024-01-05T09:06:45.663" v="19423"/>
          <ac:spMkLst>
            <pc:docMk/>
            <pc:sldMk cId="25671271" sldId="274"/>
            <ac:spMk id="1139" creationId="{6D146118-EA00-45F5-8B95-A21AE61C7750}"/>
          </ac:spMkLst>
        </pc:spChg>
        <pc:spChg chg="add del mod replST">
          <ac:chgData name="Martin Locock" userId="e15b0232-237d-4436-a587-677fdd88485c" providerId="ADAL" clId="{373BDD86-2439-4CBF-923C-2C8EC03CB6D6}" dt="2024-01-05T09:06:45.669" v="19424"/>
          <ac:spMkLst>
            <pc:docMk/>
            <pc:sldMk cId="25671271" sldId="274"/>
            <ac:spMk id="1140" creationId="{10C71BDE-75B3-479A-A41F-F3683BBBE863}"/>
          </ac:spMkLst>
        </pc:spChg>
        <pc:spChg chg="add del mod replST">
          <ac:chgData name="Martin Locock" userId="e15b0232-237d-4436-a587-677fdd88485c" providerId="ADAL" clId="{373BDD86-2439-4CBF-923C-2C8EC03CB6D6}" dt="2024-01-05T09:06:45.669" v="19425"/>
          <ac:spMkLst>
            <pc:docMk/>
            <pc:sldMk cId="25671271" sldId="274"/>
            <ac:spMk id="1141" creationId="{DAF4CF43-5AF2-43AD-8904-D8B9659CBD96}"/>
          </ac:spMkLst>
        </pc:spChg>
        <pc:spChg chg="add del mod replST">
          <ac:chgData name="Martin Locock" userId="e15b0232-237d-4436-a587-677fdd88485c" providerId="ADAL" clId="{373BDD86-2439-4CBF-923C-2C8EC03CB6D6}" dt="2024-01-05T09:06:45.669" v="19426"/>
          <ac:spMkLst>
            <pc:docMk/>
            <pc:sldMk cId="25671271" sldId="274"/>
            <ac:spMk id="1142" creationId="{D454D9F8-F1F3-427D-B533-E1C242EF0900}"/>
          </ac:spMkLst>
        </pc:spChg>
        <pc:spChg chg="add del mod replST">
          <ac:chgData name="Martin Locock" userId="e15b0232-237d-4436-a587-677fdd88485c" providerId="ADAL" clId="{373BDD86-2439-4CBF-923C-2C8EC03CB6D6}" dt="2024-01-05T09:06:45.669" v="19427"/>
          <ac:spMkLst>
            <pc:docMk/>
            <pc:sldMk cId="25671271" sldId="274"/>
            <ac:spMk id="1143" creationId="{B8B537DF-AAA8-434D-B7AD-CEBF629F724E}"/>
          </ac:spMkLst>
        </pc:spChg>
        <pc:spChg chg="add del mod replST">
          <ac:chgData name="Martin Locock" userId="e15b0232-237d-4436-a587-677fdd88485c" providerId="ADAL" clId="{373BDD86-2439-4CBF-923C-2C8EC03CB6D6}" dt="2024-01-05T09:06:45.669" v="19428"/>
          <ac:spMkLst>
            <pc:docMk/>
            <pc:sldMk cId="25671271" sldId="274"/>
            <ac:spMk id="1144" creationId="{72429BA8-69DE-400D-A6D1-A7D367D51441}"/>
          </ac:spMkLst>
        </pc:spChg>
        <pc:spChg chg="add del mod replST">
          <ac:chgData name="Martin Locock" userId="e15b0232-237d-4436-a587-677fdd88485c" providerId="ADAL" clId="{373BDD86-2439-4CBF-923C-2C8EC03CB6D6}" dt="2024-01-05T09:06:45.669" v="19429"/>
          <ac:spMkLst>
            <pc:docMk/>
            <pc:sldMk cId="25671271" sldId="274"/>
            <ac:spMk id="1145" creationId="{CAD7B1C7-13AE-44B4-91B5-05FDF44BE078}"/>
          </ac:spMkLst>
        </pc:spChg>
        <pc:spChg chg="add del mod replST">
          <ac:chgData name="Martin Locock" userId="e15b0232-237d-4436-a587-677fdd88485c" providerId="ADAL" clId="{373BDD86-2439-4CBF-923C-2C8EC03CB6D6}" dt="2024-01-05T09:06:45.669" v="19430"/>
          <ac:spMkLst>
            <pc:docMk/>
            <pc:sldMk cId="25671271" sldId="274"/>
            <ac:spMk id="1146" creationId="{2E06F79B-E229-4F96-9A43-27250160A663}"/>
          </ac:spMkLst>
        </pc:spChg>
        <pc:spChg chg="add del mod replST">
          <ac:chgData name="Martin Locock" userId="e15b0232-237d-4436-a587-677fdd88485c" providerId="ADAL" clId="{373BDD86-2439-4CBF-923C-2C8EC03CB6D6}" dt="2024-01-05T09:06:45.669" v="19431"/>
          <ac:spMkLst>
            <pc:docMk/>
            <pc:sldMk cId="25671271" sldId="274"/>
            <ac:spMk id="1147" creationId="{E8ABC9A5-35D8-4055-94C8-76032E4C39CE}"/>
          </ac:spMkLst>
        </pc:spChg>
        <pc:spChg chg="add del mod replST">
          <ac:chgData name="Martin Locock" userId="e15b0232-237d-4436-a587-677fdd88485c" providerId="ADAL" clId="{373BDD86-2439-4CBF-923C-2C8EC03CB6D6}" dt="2024-01-05T09:06:45.669" v="19432"/>
          <ac:spMkLst>
            <pc:docMk/>
            <pc:sldMk cId="25671271" sldId="274"/>
            <ac:spMk id="1148" creationId="{7C87C2CF-0D34-41A7-B2CA-C11AE73B27A0}"/>
          </ac:spMkLst>
        </pc:spChg>
        <pc:spChg chg="add del mod replST">
          <ac:chgData name="Martin Locock" userId="e15b0232-237d-4436-a587-677fdd88485c" providerId="ADAL" clId="{373BDD86-2439-4CBF-923C-2C8EC03CB6D6}" dt="2024-01-05T09:06:45.669" v="19433"/>
          <ac:spMkLst>
            <pc:docMk/>
            <pc:sldMk cId="25671271" sldId="274"/>
            <ac:spMk id="1149" creationId="{654CC8D9-1AAF-4743-BEC2-F3432725A809}"/>
          </ac:spMkLst>
        </pc:spChg>
        <pc:spChg chg="add del mod replST">
          <ac:chgData name="Martin Locock" userId="e15b0232-237d-4436-a587-677fdd88485c" providerId="ADAL" clId="{373BDD86-2439-4CBF-923C-2C8EC03CB6D6}" dt="2024-01-05T09:06:45.669" v="19434"/>
          <ac:spMkLst>
            <pc:docMk/>
            <pc:sldMk cId="25671271" sldId="274"/>
            <ac:spMk id="1150" creationId="{6040288C-977E-48ED-B84F-2B3E3247577F}"/>
          </ac:spMkLst>
        </pc:spChg>
        <pc:spChg chg="add del mod replST">
          <ac:chgData name="Martin Locock" userId="e15b0232-237d-4436-a587-677fdd88485c" providerId="ADAL" clId="{373BDD86-2439-4CBF-923C-2C8EC03CB6D6}" dt="2024-01-05T09:06:45.669" v="19435"/>
          <ac:spMkLst>
            <pc:docMk/>
            <pc:sldMk cId="25671271" sldId="274"/>
            <ac:spMk id="1151" creationId="{EAAFC8C3-60C9-4323-A0D3-DE18E2F2AF80}"/>
          </ac:spMkLst>
        </pc:spChg>
        <pc:spChg chg="add del mod replST">
          <ac:chgData name="Martin Locock" userId="e15b0232-237d-4436-a587-677fdd88485c" providerId="ADAL" clId="{373BDD86-2439-4CBF-923C-2C8EC03CB6D6}" dt="2024-01-05T09:06:45.669" v="19436"/>
          <ac:spMkLst>
            <pc:docMk/>
            <pc:sldMk cId="25671271" sldId="274"/>
            <ac:spMk id="1152" creationId="{25A165A4-0F23-4818-8C27-C3CD6E9040BE}"/>
          </ac:spMkLst>
        </pc:spChg>
        <pc:spChg chg="add mod replST">
          <ac:chgData name="Martin Locock" userId="e15b0232-237d-4436-a587-677fdd88485c" providerId="ADAL" clId="{373BDD86-2439-4CBF-923C-2C8EC03CB6D6}" dt="2024-01-05T13:03:45.565" v="24956"/>
          <ac:spMkLst>
            <pc:docMk/>
            <pc:sldMk cId="25671271" sldId="274"/>
            <ac:spMk id="1152" creationId="{47FF32C8-B452-4D18-A871-38D657795206}"/>
          </ac:spMkLst>
        </pc:spChg>
        <pc:spChg chg="add mod replST">
          <ac:chgData name="Martin Locock" userId="e15b0232-237d-4436-a587-677fdd88485c" providerId="ADAL" clId="{373BDD86-2439-4CBF-923C-2C8EC03CB6D6}" dt="2024-01-05T13:03:45.567" v="24965"/>
          <ac:spMkLst>
            <pc:docMk/>
            <pc:sldMk cId="25671271" sldId="274"/>
            <ac:spMk id="1153" creationId="{28D1B48B-ACA1-4B04-9926-22C10052B63E}"/>
          </ac:spMkLst>
        </pc:spChg>
        <pc:spChg chg="add del mod replST">
          <ac:chgData name="Martin Locock" userId="e15b0232-237d-4436-a587-677fdd88485c" providerId="ADAL" clId="{373BDD86-2439-4CBF-923C-2C8EC03CB6D6}" dt="2024-01-05T09:06:45.669" v="19437"/>
          <ac:spMkLst>
            <pc:docMk/>
            <pc:sldMk cId="25671271" sldId="274"/>
            <ac:spMk id="1153" creationId="{3E6A3022-5306-4231-A8D1-CE86A7845439}"/>
          </ac:spMkLst>
        </pc:spChg>
        <pc:spChg chg="add mod replST">
          <ac:chgData name="Martin Locock" userId="e15b0232-237d-4436-a587-677fdd88485c" providerId="ADAL" clId="{373BDD86-2439-4CBF-923C-2C8EC03CB6D6}" dt="2024-01-05T13:03:45.567" v="24974"/>
          <ac:spMkLst>
            <pc:docMk/>
            <pc:sldMk cId="25671271" sldId="274"/>
            <ac:spMk id="1154" creationId="{C90F2973-CEFE-4B5D-8EE5-9FD23A72A16A}"/>
          </ac:spMkLst>
        </pc:spChg>
        <pc:spChg chg="add del mod replST">
          <ac:chgData name="Martin Locock" userId="e15b0232-237d-4436-a587-677fdd88485c" providerId="ADAL" clId="{373BDD86-2439-4CBF-923C-2C8EC03CB6D6}" dt="2024-01-05T09:06:45.669" v="19438"/>
          <ac:spMkLst>
            <pc:docMk/>
            <pc:sldMk cId="25671271" sldId="274"/>
            <ac:spMk id="1154" creationId="{D0DED166-1695-4A8F-B43D-02B9B4752B3D}"/>
          </ac:spMkLst>
        </pc:spChg>
        <pc:spChg chg="add mod replST">
          <ac:chgData name="Martin Locock" userId="e15b0232-237d-4436-a587-677fdd88485c" providerId="ADAL" clId="{373BDD86-2439-4CBF-923C-2C8EC03CB6D6}" dt="2024-01-05T13:03:45.577" v="24983"/>
          <ac:spMkLst>
            <pc:docMk/>
            <pc:sldMk cId="25671271" sldId="274"/>
            <ac:spMk id="1155" creationId="{46A90126-DE40-43D4-8874-8CECF3EAAB91}"/>
          </ac:spMkLst>
        </pc:spChg>
        <pc:spChg chg="add del mod replST">
          <ac:chgData name="Martin Locock" userId="e15b0232-237d-4436-a587-677fdd88485c" providerId="ADAL" clId="{373BDD86-2439-4CBF-923C-2C8EC03CB6D6}" dt="2024-01-05T09:06:45.669" v="19439"/>
          <ac:spMkLst>
            <pc:docMk/>
            <pc:sldMk cId="25671271" sldId="274"/>
            <ac:spMk id="1155" creationId="{898E5BAC-597A-4697-B57A-B904F0D952F3}"/>
          </ac:spMkLst>
        </pc:spChg>
        <pc:spChg chg="add del mod replST">
          <ac:chgData name="Martin Locock" userId="e15b0232-237d-4436-a587-677fdd88485c" providerId="ADAL" clId="{373BDD86-2439-4CBF-923C-2C8EC03CB6D6}" dt="2024-01-05T09:06:45.669" v="19440"/>
          <ac:spMkLst>
            <pc:docMk/>
            <pc:sldMk cId="25671271" sldId="274"/>
            <ac:spMk id="1156" creationId="{032242C1-F8E5-4E44-8B0A-9FA2E3921727}"/>
          </ac:spMkLst>
        </pc:spChg>
        <pc:spChg chg="add mod replST">
          <ac:chgData name="Martin Locock" userId="e15b0232-237d-4436-a587-677fdd88485c" providerId="ADAL" clId="{373BDD86-2439-4CBF-923C-2C8EC03CB6D6}" dt="2024-01-05T13:03:45.577" v="24992"/>
          <ac:spMkLst>
            <pc:docMk/>
            <pc:sldMk cId="25671271" sldId="274"/>
            <ac:spMk id="1156" creationId="{6421A93B-209D-488E-BDE5-17DF4922D605}"/>
          </ac:spMkLst>
        </pc:spChg>
        <pc:spChg chg="add del mod replST">
          <ac:chgData name="Martin Locock" userId="e15b0232-237d-4436-a587-677fdd88485c" providerId="ADAL" clId="{373BDD86-2439-4CBF-923C-2C8EC03CB6D6}" dt="2024-01-05T09:06:45.669" v="19441"/>
          <ac:spMkLst>
            <pc:docMk/>
            <pc:sldMk cId="25671271" sldId="274"/>
            <ac:spMk id="1157" creationId="{ADE1FF30-4E15-4698-84AC-649E49ACFAC8}"/>
          </ac:spMkLst>
        </pc:spChg>
        <pc:spChg chg="add mod replST">
          <ac:chgData name="Martin Locock" userId="e15b0232-237d-4436-a587-677fdd88485c" providerId="ADAL" clId="{373BDD86-2439-4CBF-923C-2C8EC03CB6D6}" dt="2024-01-05T13:03:45.585" v="25001"/>
          <ac:spMkLst>
            <pc:docMk/>
            <pc:sldMk cId="25671271" sldId="274"/>
            <ac:spMk id="1157" creationId="{CC800580-6E2D-480B-B565-216933A94466}"/>
          </ac:spMkLst>
        </pc:spChg>
        <pc:spChg chg="add mod replST">
          <ac:chgData name="Martin Locock" userId="e15b0232-237d-4436-a587-677fdd88485c" providerId="ADAL" clId="{373BDD86-2439-4CBF-923C-2C8EC03CB6D6}" dt="2024-01-05T13:03:45.587" v="25010"/>
          <ac:spMkLst>
            <pc:docMk/>
            <pc:sldMk cId="25671271" sldId="274"/>
            <ac:spMk id="1158" creationId="{0AEA31C3-30B3-4B95-9459-F72FAA518738}"/>
          </ac:spMkLst>
        </pc:spChg>
        <pc:spChg chg="add del mod replST">
          <ac:chgData name="Martin Locock" userId="e15b0232-237d-4436-a587-677fdd88485c" providerId="ADAL" clId="{373BDD86-2439-4CBF-923C-2C8EC03CB6D6}" dt="2024-01-05T09:06:45.669" v="19442"/>
          <ac:spMkLst>
            <pc:docMk/>
            <pc:sldMk cId="25671271" sldId="274"/>
            <ac:spMk id="1158" creationId="{AA9F41E2-590D-4F88-8E49-66F85C4C5CFF}"/>
          </ac:spMkLst>
        </pc:spChg>
        <pc:spChg chg="add del mod replST">
          <ac:chgData name="Martin Locock" userId="e15b0232-237d-4436-a587-677fdd88485c" providerId="ADAL" clId="{373BDD86-2439-4CBF-923C-2C8EC03CB6D6}" dt="2024-01-05T09:06:45.669" v="19443"/>
          <ac:spMkLst>
            <pc:docMk/>
            <pc:sldMk cId="25671271" sldId="274"/>
            <ac:spMk id="1159" creationId="{3C68E210-C53A-4EA1-AA10-3F8C5E0E32E4}"/>
          </ac:spMkLst>
        </pc:spChg>
        <pc:spChg chg="add mod replST">
          <ac:chgData name="Martin Locock" userId="e15b0232-237d-4436-a587-677fdd88485c" providerId="ADAL" clId="{373BDD86-2439-4CBF-923C-2C8EC03CB6D6}" dt="2024-01-05T13:03:45.595" v="25019"/>
          <ac:spMkLst>
            <pc:docMk/>
            <pc:sldMk cId="25671271" sldId="274"/>
            <ac:spMk id="1159" creationId="{CA6B19AB-682A-4883-9E09-73BEAF102BD6}"/>
          </ac:spMkLst>
        </pc:spChg>
        <pc:spChg chg="add del mod replST">
          <ac:chgData name="Martin Locock" userId="e15b0232-237d-4436-a587-677fdd88485c" providerId="ADAL" clId="{373BDD86-2439-4CBF-923C-2C8EC03CB6D6}" dt="2024-01-05T09:06:45.669" v="19444"/>
          <ac:spMkLst>
            <pc:docMk/>
            <pc:sldMk cId="25671271" sldId="274"/>
            <ac:spMk id="1160" creationId="{9819F845-B745-402E-9F26-020110AAE161}"/>
          </ac:spMkLst>
        </pc:spChg>
        <pc:spChg chg="add mod replST">
          <ac:chgData name="Martin Locock" userId="e15b0232-237d-4436-a587-677fdd88485c" providerId="ADAL" clId="{373BDD86-2439-4CBF-923C-2C8EC03CB6D6}" dt="2024-01-05T13:03:45.597" v="25028"/>
          <ac:spMkLst>
            <pc:docMk/>
            <pc:sldMk cId="25671271" sldId="274"/>
            <ac:spMk id="1160" creationId="{A5B2996D-F5BE-400F-A8FA-1E5083ED2F6C}"/>
          </ac:spMkLst>
        </pc:spChg>
        <pc:spChg chg="add mod replST">
          <ac:chgData name="Martin Locock" userId="e15b0232-237d-4436-a587-677fdd88485c" providerId="ADAL" clId="{373BDD86-2439-4CBF-923C-2C8EC03CB6D6}" dt="2024-01-05T13:03:45.597" v="25037"/>
          <ac:spMkLst>
            <pc:docMk/>
            <pc:sldMk cId="25671271" sldId="274"/>
            <ac:spMk id="1161" creationId="{7D542486-0731-4CAE-A1CF-9165578E31D2}"/>
          </ac:spMkLst>
        </pc:spChg>
        <pc:spChg chg="add del mod replST">
          <ac:chgData name="Martin Locock" userId="e15b0232-237d-4436-a587-677fdd88485c" providerId="ADAL" clId="{373BDD86-2439-4CBF-923C-2C8EC03CB6D6}" dt="2024-01-05T09:06:45.669" v="19445"/>
          <ac:spMkLst>
            <pc:docMk/>
            <pc:sldMk cId="25671271" sldId="274"/>
            <ac:spMk id="1161" creationId="{A56449F4-1E1A-442F-B03D-E83AD4D80B2B}"/>
          </ac:spMkLst>
        </pc:spChg>
        <pc:spChg chg="add mod replST">
          <ac:chgData name="Martin Locock" userId="e15b0232-237d-4436-a587-677fdd88485c" providerId="ADAL" clId="{373BDD86-2439-4CBF-923C-2C8EC03CB6D6}" dt="2024-01-05T13:03:45.607" v="25046"/>
          <ac:spMkLst>
            <pc:docMk/>
            <pc:sldMk cId="25671271" sldId="274"/>
            <ac:spMk id="1162" creationId="{53585402-4594-4F3A-8E67-543A05107075}"/>
          </ac:spMkLst>
        </pc:spChg>
        <pc:spChg chg="add del mod replST">
          <ac:chgData name="Martin Locock" userId="e15b0232-237d-4436-a587-677fdd88485c" providerId="ADAL" clId="{373BDD86-2439-4CBF-923C-2C8EC03CB6D6}" dt="2024-01-05T09:06:45.669" v="19446"/>
          <ac:spMkLst>
            <pc:docMk/>
            <pc:sldMk cId="25671271" sldId="274"/>
            <ac:spMk id="1162" creationId="{D955B367-5565-410F-B1CE-8145F55E463B}"/>
          </ac:spMkLst>
        </pc:spChg>
        <pc:spChg chg="add del mod replST">
          <ac:chgData name="Martin Locock" userId="e15b0232-237d-4436-a587-677fdd88485c" providerId="ADAL" clId="{373BDD86-2439-4CBF-923C-2C8EC03CB6D6}" dt="2024-01-05T09:06:45.685" v="19447"/>
          <ac:spMkLst>
            <pc:docMk/>
            <pc:sldMk cId="25671271" sldId="274"/>
            <ac:spMk id="1163" creationId="{97409D1A-8B9B-4A03-9D10-246A52009639}"/>
          </ac:spMkLst>
        </pc:spChg>
        <pc:spChg chg="add mod replST">
          <ac:chgData name="Martin Locock" userId="e15b0232-237d-4436-a587-677fdd88485c" providerId="ADAL" clId="{373BDD86-2439-4CBF-923C-2C8EC03CB6D6}" dt="2024-01-05T13:03:45.607" v="25055"/>
          <ac:spMkLst>
            <pc:docMk/>
            <pc:sldMk cId="25671271" sldId="274"/>
            <ac:spMk id="1163" creationId="{B2075C66-32D3-4147-B4A9-17017BA3DE74}"/>
          </ac:spMkLst>
        </pc:spChg>
        <pc:spChg chg="add del mod replST">
          <ac:chgData name="Martin Locock" userId="e15b0232-237d-4436-a587-677fdd88485c" providerId="ADAL" clId="{373BDD86-2439-4CBF-923C-2C8EC03CB6D6}" dt="2024-01-05T09:06:45.685" v="19448"/>
          <ac:spMkLst>
            <pc:docMk/>
            <pc:sldMk cId="25671271" sldId="274"/>
            <ac:spMk id="1164" creationId="{3DE22450-A220-465D-95EA-B0D9A6004F82}"/>
          </ac:spMkLst>
        </pc:spChg>
        <pc:spChg chg="add mod replST">
          <ac:chgData name="Martin Locock" userId="e15b0232-237d-4436-a587-677fdd88485c" providerId="ADAL" clId="{373BDD86-2439-4CBF-923C-2C8EC03CB6D6}" dt="2024-01-05T13:03:45.616" v="25064"/>
          <ac:spMkLst>
            <pc:docMk/>
            <pc:sldMk cId="25671271" sldId="274"/>
            <ac:spMk id="1164" creationId="{784221C0-59BC-4AFE-B33E-3014FE113B64}"/>
          </ac:spMkLst>
        </pc:spChg>
        <pc:spChg chg="add mod replST">
          <ac:chgData name="Martin Locock" userId="e15b0232-237d-4436-a587-677fdd88485c" providerId="ADAL" clId="{373BDD86-2439-4CBF-923C-2C8EC03CB6D6}" dt="2024-01-05T13:03:45.618" v="25073"/>
          <ac:spMkLst>
            <pc:docMk/>
            <pc:sldMk cId="25671271" sldId="274"/>
            <ac:spMk id="1165" creationId="{4D435DAB-7613-40A1-AF50-6D47B6E38353}"/>
          </ac:spMkLst>
        </pc:spChg>
        <pc:spChg chg="add del mod replST">
          <ac:chgData name="Martin Locock" userId="e15b0232-237d-4436-a587-677fdd88485c" providerId="ADAL" clId="{373BDD86-2439-4CBF-923C-2C8EC03CB6D6}" dt="2024-01-05T09:06:45.685" v="19449"/>
          <ac:spMkLst>
            <pc:docMk/>
            <pc:sldMk cId="25671271" sldId="274"/>
            <ac:spMk id="1165" creationId="{B980C4A0-CECB-44DE-982E-4AC85B0BF5E6}"/>
          </ac:spMkLst>
        </pc:spChg>
        <pc:spChg chg="add del mod replST">
          <ac:chgData name="Martin Locock" userId="e15b0232-237d-4436-a587-677fdd88485c" providerId="ADAL" clId="{373BDD86-2439-4CBF-923C-2C8EC03CB6D6}" dt="2024-01-05T09:06:45.685" v="19450"/>
          <ac:spMkLst>
            <pc:docMk/>
            <pc:sldMk cId="25671271" sldId="274"/>
            <ac:spMk id="1166" creationId="{0A7F50B6-C894-4854-A440-E3BCE9BE5D41}"/>
          </ac:spMkLst>
        </pc:spChg>
        <pc:spChg chg="add mod replST">
          <ac:chgData name="Martin Locock" userId="e15b0232-237d-4436-a587-677fdd88485c" providerId="ADAL" clId="{373BDD86-2439-4CBF-923C-2C8EC03CB6D6}" dt="2024-01-05T13:03:45.626" v="25082"/>
          <ac:spMkLst>
            <pc:docMk/>
            <pc:sldMk cId="25671271" sldId="274"/>
            <ac:spMk id="1166" creationId="{605CECF4-A45B-4181-9E52-83739B643EB2}"/>
          </ac:spMkLst>
        </pc:spChg>
        <pc:spChg chg="add del mod replST">
          <ac:chgData name="Martin Locock" userId="e15b0232-237d-4436-a587-677fdd88485c" providerId="ADAL" clId="{373BDD86-2439-4CBF-923C-2C8EC03CB6D6}" dt="2024-01-05T09:06:45.685" v="19451"/>
          <ac:spMkLst>
            <pc:docMk/>
            <pc:sldMk cId="25671271" sldId="274"/>
            <ac:spMk id="1167" creationId="{84D709B4-A92B-422D-B55F-1BCB36848D7C}"/>
          </ac:spMkLst>
        </pc:spChg>
        <pc:spChg chg="add mod replST">
          <ac:chgData name="Martin Locock" userId="e15b0232-237d-4436-a587-677fdd88485c" providerId="ADAL" clId="{373BDD86-2439-4CBF-923C-2C8EC03CB6D6}" dt="2024-01-05T13:03:45.628" v="25091"/>
          <ac:spMkLst>
            <pc:docMk/>
            <pc:sldMk cId="25671271" sldId="274"/>
            <ac:spMk id="1167" creationId="{F842B6C0-82D0-405F-9282-324CAA894F8A}"/>
          </ac:spMkLst>
        </pc:spChg>
        <pc:spChg chg="add mod replST">
          <ac:chgData name="Martin Locock" userId="e15b0232-237d-4436-a587-677fdd88485c" providerId="ADAL" clId="{373BDD86-2439-4CBF-923C-2C8EC03CB6D6}" dt="2024-01-05T13:03:45.628" v="25100"/>
          <ac:spMkLst>
            <pc:docMk/>
            <pc:sldMk cId="25671271" sldId="274"/>
            <ac:spMk id="1168" creationId="{2D44A5BF-C7D5-492E-B512-B641079D8193}"/>
          </ac:spMkLst>
        </pc:spChg>
        <pc:spChg chg="add del mod replST">
          <ac:chgData name="Martin Locock" userId="e15b0232-237d-4436-a587-677fdd88485c" providerId="ADAL" clId="{373BDD86-2439-4CBF-923C-2C8EC03CB6D6}" dt="2024-01-05T09:06:45.685" v="19452"/>
          <ac:spMkLst>
            <pc:docMk/>
            <pc:sldMk cId="25671271" sldId="274"/>
            <ac:spMk id="1168" creationId="{52404BA1-4FA9-4242-8B36-61268B4F4986}"/>
          </ac:spMkLst>
        </pc:spChg>
        <pc:spChg chg="add del mod replST">
          <ac:chgData name="Martin Locock" userId="e15b0232-237d-4436-a587-677fdd88485c" providerId="ADAL" clId="{373BDD86-2439-4CBF-923C-2C8EC03CB6D6}" dt="2024-01-05T09:06:45.685" v="19453"/>
          <ac:spMkLst>
            <pc:docMk/>
            <pc:sldMk cId="25671271" sldId="274"/>
            <ac:spMk id="1169" creationId="{1E826574-3A00-4BF2-9EB8-1F2D76B515D9}"/>
          </ac:spMkLst>
        </pc:spChg>
        <pc:spChg chg="add mod replST">
          <ac:chgData name="Martin Locock" userId="e15b0232-237d-4436-a587-677fdd88485c" providerId="ADAL" clId="{373BDD86-2439-4CBF-923C-2C8EC03CB6D6}" dt="2024-01-05T13:03:45.638" v="25109"/>
          <ac:spMkLst>
            <pc:docMk/>
            <pc:sldMk cId="25671271" sldId="274"/>
            <ac:spMk id="1169" creationId="{3018CA66-86F8-4863-BA46-35F7F59FE1B0}"/>
          </ac:spMkLst>
        </pc:spChg>
        <pc:spChg chg="add del mod replST">
          <ac:chgData name="Martin Locock" userId="e15b0232-237d-4436-a587-677fdd88485c" providerId="ADAL" clId="{373BDD86-2439-4CBF-923C-2C8EC03CB6D6}" dt="2024-01-05T09:06:45.685" v="19454"/>
          <ac:spMkLst>
            <pc:docMk/>
            <pc:sldMk cId="25671271" sldId="274"/>
            <ac:spMk id="1170" creationId="{520DB192-8D79-4241-AED6-8FF1018E060A}"/>
          </ac:spMkLst>
        </pc:spChg>
        <pc:spChg chg="add mod replST">
          <ac:chgData name="Martin Locock" userId="e15b0232-237d-4436-a587-677fdd88485c" providerId="ADAL" clId="{373BDD86-2439-4CBF-923C-2C8EC03CB6D6}" dt="2024-01-05T13:03:45.638" v="25118"/>
          <ac:spMkLst>
            <pc:docMk/>
            <pc:sldMk cId="25671271" sldId="274"/>
            <ac:spMk id="1170" creationId="{54937B85-6682-421A-8409-5D170F157ED3}"/>
          </ac:spMkLst>
        </pc:spChg>
        <pc:spChg chg="add mod replST">
          <ac:chgData name="Martin Locock" userId="e15b0232-237d-4436-a587-677fdd88485c" providerId="ADAL" clId="{373BDD86-2439-4CBF-923C-2C8EC03CB6D6}" dt="2024-01-05T13:03:45.648" v="25127"/>
          <ac:spMkLst>
            <pc:docMk/>
            <pc:sldMk cId="25671271" sldId="274"/>
            <ac:spMk id="1171" creationId="{8B547297-4D23-4866-9207-EBABC983225E}"/>
          </ac:spMkLst>
        </pc:spChg>
        <pc:spChg chg="add del mod replST">
          <ac:chgData name="Martin Locock" userId="e15b0232-237d-4436-a587-677fdd88485c" providerId="ADAL" clId="{373BDD86-2439-4CBF-923C-2C8EC03CB6D6}" dt="2024-01-05T09:06:45.685" v="19455"/>
          <ac:spMkLst>
            <pc:docMk/>
            <pc:sldMk cId="25671271" sldId="274"/>
            <ac:spMk id="1171" creationId="{9FB96ABE-B90E-4696-9B5F-B89501491AC1}"/>
          </ac:spMkLst>
        </pc:spChg>
        <pc:spChg chg="add del mod replST">
          <ac:chgData name="Martin Locock" userId="e15b0232-237d-4436-a587-677fdd88485c" providerId="ADAL" clId="{373BDD86-2439-4CBF-923C-2C8EC03CB6D6}" dt="2024-01-05T09:06:45.685" v="19456"/>
          <ac:spMkLst>
            <pc:docMk/>
            <pc:sldMk cId="25671271" sldId="274"/>
            <ac:spMk id="1172" creationId="{062FD281-0F06-46C1-8FCC-E7A30F19606A}"/>
          </ac:spMkLst>
        </pc:spChg>
        <pc:spChg chg="add mod replST">
          <ac:chgData name="Martin Locock" userId="e15b0232-237d-4436-a587-677fdd88485c" providerId="ADAL" clId="{373BDD86-2439-4CBF-923C-2C8EC03CB6D6}" dt="2024-01-05T13:03:45.648" v="25136"/>
          <ac:spMkLst>
            <pc:docMk/>
            <pc:sldMk cId="25671271" sldId="274"/>
            <ac:spMk id="1172" creationId="{A759D0A0-935A-433A-A87A-6F1BF6C58E1F}"/>
          </ac:spMkLst>
        </pc:spChg>
        <pc:spChg chg="add mod replST">
          <ac:chgData name="Martin Locock" userId="e15b0232-237d-4436-a587-677fdd88485c" providerId="ADAL" clId="{373BDD86-2439-4CBF-923C-2C8EC03CB6D6}" dt="2024-01-05T13:03:45.658" v="25145"/>
          <ac:spMkLst>
            <pc:docMk/>
            <pc:sldMk cId="25671271" sldId="274"/>
            <ac:spMk id="1173" creationId="{03437830-1332-4290-A6C2-B57CB0E0D0B2}"/>
          </ac:spMkLst>
        </pc:spChg>
        <pc:spChg chg="add del mod replST">
          <ac:chgData name="Martin Locock" userId="e15b0232-237d-4436-a587-677fdd88485c" providerId="ADAL" clId="{373BDD86-2439-4CBF-923C-2C8EC03CB6D6}" dt="2024-01-05T09:06:45.685" v="19457"/>
          <ac:spMkLst>
            <pc:docMk/>
            <pc:sldMk cId="25671271" sldId="274"/>
            <ac:spMk id="1173" creationId="{59BD542B-634B-4222-A7D5-E837B9B9A90C}"/>
          </ac:spMkLst>
        </pc:spChg>
        <pc:spChg chg="add del mod replST">
          <ac:chgData name="Martin Locock" userId="e15b0232-237d-4436-a587-677fdd88485c" providerId="ADAL" clId="{373BDD86-2439-4CBF-923C-2C8EC03CB6D6}" dt="2024-01-05T09:06:45.685" v="19458"/>
          <ac:spMkLst>
            <pc:docMk/>
            <pc:sldMk cId="25671271" sldId="274"/>
            <ac:spMk id="1174" creationId="{8ACE341C-CC1C-4ABF-8EBA-328AA7D173F0}"/>
          </ac:spMkLst>
        </pc:spChg>
        <pc:spChg chg="add mod replST">
          <ac:chgData name="Martin Locock" userId="e15b0232-237d-4436-a587-677fdd88485c" providerId="ADAL" clId="{373BDD86-2439-4CBF-923C-2C8EC03CB6D6}" dt="2024-01-05T13:03:45.666" v="25154"/>
          <ac:spMkLst>
            <pc:docMk/>
            <pc:sldMk cId="25671271" sldId="274"/>
            <ac:spMk id="1174" creationId="{CBA91325-5595-4D1A-BE06-EA3DBFA7BF83}"/>
          </ac:spMkLst>
        </pc:spChg>
        <pc:spChg chg="add del mod replST">
          <ac:chgData name="Martin Locock" userId="e15b0232-237d-4436-a587-677fdd88485c" providerId="ADAL" clId="{373BDD86-2439-4CBF-923C-2C8EC03CB6D6}" dt="2024-01-05T09:06:45.685" v="19459"/>
          <ac:spMkLst>
            <pc:docMk/>
            <pc:sldMk cId="25671271" sldId="274"/>
            <ac:spMk id="1175" creationId="{7D9B4A4F-4BBC-4DB2-A29E-06D52E476713}"/>
          </ac:spMkLst>
        </pc:spChg>
        <pc:spChg chg="add mod replST">
          <ac:chgData name="Martin Locock" userId="e15b0232-237d-4436-a587-677fdd88485c" providerId="ADAL" clId="{373BDD86-2439-4CBF-923C-2C8EC03CB6D6}" dt="2024-01-05T13:03:45.668" v="25163"/>
          <ac:spMkLst>
            <pc:docMk/>
            <pc:sldMk cId="25671271" sldId="274"/>
            <ac:spMk id="1175" creationId="{8F55B18E-7F85-45E3-AB71-F6AC34EEEA4A}"/>
          </ac:spMkLst>
        </pc:spChg>
        <pc:spChg chg="add mod replST">
          <ac:chgData name="Martin Locock" userId="e15b0232-237d-4436-a587-677fdd88485c" providerId="ADAL" clId="{373BDD86-2439-4CBF-923C-2C8EC03CB6D6}" dt="2024-01-05T13:03:45.676" v="25172"/>
          <ac:spMkLst>
            <pc:docMk/>
            <pc:sldMk cId="25671271" sldId="274"/>
            <ac:spMk id="1176" creationId="{3DD5616B-5EF2-4797-A6C7-4DAA642C5374}"/>
          </ac:spMkLst>
        </pc:spChg>
        <pc:spChg chg="add del mod replST">
          <ac:chgData name="Martin Locock" userId="e15b0232-237d-4436-a587-677fdd88485c" providerId="ADAL" clId="{373BDD86-2439-4CBF-923C-2C8EC03CB6D6}" dt="2024-01-05T09:06:45.685" v="19460"/>
          <ac:spMkLst>
            <pc:docMk/>
            <pc:sldMk cId="25671271" sldId="274"/>
            <ac:spMk id="1176" creationId="{8084BE9F-5E77-440D-BB6C-590140B0E257}"/>
          </ac:spMkLst>
        </pc:spChg>
        <pc:spChg chg="add mod replST">
          <ac:chgData name="Martin Locock" userId="e15b0232-237d-4436-a587-677fdd88485c" providerId="ADAL" clId="{373BDD86-2439-4CBF-923C-2C8EC03CB6D6}" dt="2024-01-05T13:03:45.678" v="25181"/>
          <ac:spMkLst>
            <pc:docMk/>
            <pc:sldMk cId="25671271" sldId="274"/>
            <ac:spMk id="1177" creationId="{9CFB9A3E-15DD-47BF-8906-7A7DD8FCC98C}"/>
          </ac:spMkLst>
        </pc:spChg>
        <pc:spChg chg="add del mod replST">
          <ac:chgData name="Martin Locock" userId="e15b0232-237d-4436-a587-677fdd88485c" providerId="ADAL" clId="{373BDD86-2439-4CBF-923C-2C8EC03CB6D6}" dt="2024-01-05T09:06:45.685" v="19461"/>
          <ac:spMkLst>
            <pc:docMk/>
            <pc:sldMk cId="25671271" sldId="274"/>
            <ac:spMk id="1177" creationId="{A3DB622E-48AF-4E96-B815-6568565B5298}"/>
          </ac:spMkLst>
        </pc:spChg>
        <pc:spChg chg="add del mod replST">
          <ac:chgData name="Martin Locock" userId="e15b0232-237d-4436-a587-677fdd88485c" providerId="ADAL" clId="{373BDD86-2439-4CBF-923C-2C8EC03CB6D6}" dt="2024-01-05T09:06:45.685" v="19462"/>
          <ac:spMkLst>
            <pc:docMk/>
            <pc:sldMk cId="25671271" sldId="274"/>
            <ac:spMk id="1178" creationId="{BD935545-7BBF-4E40-BE8A-F418B44C0BB2}"/>
          </ac:spMkLst>
        </pc:spChg>
        <pc:spChg chg="add mod replST">
          <ac:chgData name="Martin Locock" userId="e15b0232-237d-4436-a587-677fdd88485c" providerId="ADAL" clId="{373BDD86-2439-4CBF-923C-2C8EC03CB6D6}" dt="2024-01-05T13:03:45.686" v="25190"/>
          <ac:spMkLst>
            <pc:docMk/>
            <pc:sldMk cId="25671271" sldId="274"/>
            <ac:spMk id="1178" creationId="{F19B1599-3537-4BFB-AF26-A6C781ADD853}"/>
          </ac:spMkLst>
        </pc:spChg>
        <pc:spChg chg="add del mod replST">
          <ac:chgData name="Martin Locock" userId="e15b0232-237d-4436-a587-677fdd88485c" providerId="ADAL" clId="{373BDD86-2439-4CBF-923C-2C8EC03CB6D6}" dt="2024-01-05T09:06:45.685" v="19463"/>
          <ac:spMkLst>
            <pc:docMk/>
            <pc:sldMk cId="25671271" sldId="274"/>
            <ac:spMk id="1179" creationId="{9D6E3539-8562-4858-802C-26893FD2A20C}"/>
          </ac:spMkLst>
        </pc:spChg>
        <pc:spChg chg="add mod replST">
          <ac:chgData name="Martin Locock" userId="e15b0232-237d-4436-a587-677fdd88485c" providerId="ADAL" clId="{373BDD86-2439-4CBF-923C-2C8EC03CB6D6}" dt="2024-01-05T13:03:45.688" v="25199"/>
          <ac:spMkLst>
            <pc:docMk/>
            <pc:sldMk cId="25671271" sldId="274"/>
            <ac:spMk id="1179" creationId="{CA300533-C554-426F-8729-C21BA3D158EB}"/>
          </ac:spMkLst>
        </pc:spChg>
        <pc:spChg chg="add del mod replST">
          <ac:chgData name="Martin Locock" userId="e15b0232-237d-4436-a587-677fdd88485c" providerId="ADAL" clId="{373BDD86-2439-4CBF-923C-2C8EC03CB6D6}" dt="2024-01-05T09:06:45.685" v="19464"/>
          <ac:spMkLst>
            <pc:docMk/>
            <pc:sldMk cId="25671271" sldId="274"/>
            <ac:spMk id="1180" creationId="{6CA857F1-63AF-4B04-8223-796CA612C392}"/>
          </ac:spMkLst>
        </pc:spChg>
        <pc:spChg chg="add mod replST">
          <ac:chgData name="Martin Locock" userId="e15b0232-237d-4436-a587-677fdd88485c" providerId="ADAL" clId="{373BDD86-2439-4CBF-923C-2C8EC03CB6D6}" dt="2024-01-05T13:03:45.688" v="25208"/>
          <ac:spMkLst>
            <pc:docMk/>
            <pc:sldMk cId="25671271" sldId="274"/>
            <ac:spMk id="1180" creationId="{9742ED8C-DCB7-4737-929E-DA6F191619F7}"/>
          </ac:spMkLst>
        </pc:spChg>
        <pc:spChg chg="add mod replST">
          <ac:chgData name="Martin Locock" userId="e15b0232-237d-4436-a587-677fdd88485c" providerId="ADAL" clId="{373BDD86-2439-4CBF-923C-2C8EC03CB6D6}" dt="2024-01-05T13:03:45.698" v="25217"/>
          <ac:spMkLst>
            <pc:docMk/>
            <pc:sldMk cId="25671271" sldId="274"/>
            <ac:spMk id="1181" creationId="{174643C2-EBFC-4DDF-8800-AD519C29B6D1}"/>
          </ac:spMkLst>
        </pc:spChg>
        <pc:spChg chg="add del mod replST">
          <ac:chgData name="Martin Locock" userId="e15b0232-237d-4436-a587-677fdd88485c" providerId="ADAL" clId="{373BDD86-2439-4CBF-923C-2C8EC03CB6D6}" dt="2024-01-05T09:06:45.685" v="19465"/>
          <ac:spMkLst>
            <pc:docMk/>
            <pc:sldMk cId="25671271" sldId="274"/>
            <ac:spMk id="1181" creationId="{7F43A906-758A-47E8-B596-DABD783AF635}"/>
          </ac:spMkLst>
        </pc:spChg>
        <pc:spChg chg="add del mod replST">
          <ac:chgData name="Martin Locock" userId="e15b0232-237d-4436-a587-677fdd88485c" providerId="ADAL" clId="{373BDD86-2439-4CBF-923C-2C8EC03CB6D6}" dt="2024-01-05T09:06:45.685" v="19466"/>
          <ac:spMkLst>
            <pc:docMk/>
            <pc:sldMk cId="25671271" sldId="274"/>
            <ac:spMk id="1182" creationId="{160149DE-8206-4AE3-B715-506A4291BC82}"/>
          </ac:spMkLst>
        </pc:spChg>
        <pc:spChg chg="add mod replST">
          <ac:chgData name="Martin Locock" userId="e15b0232-237d-4436-a587-677fdd88485c" providerId="ADAL" clId="{373BDD86-2439-4CBF-923C-2C8EC03CB6D6}" dt="2024-01-05T13:03:45.698" v="25226"/>
          <ac:spMkLst>
            <pc:docMk/>
            <pc:sldMk cId="25671271" sldId="274"/>
            <ac:spMk id="1182" creationId="{4DD5B1A1-557C-4A32-BF15-5A388D406C22}"/>
          </ac:spMkLst>
        </pc:spChg>
        <pc:spChg chg="add mod replST">
          <ac:chgData name="Martin Locock" userId="e15b0232-237d-4436-a587-677fdd88485c" providerId="ADAL" clId="{373BDD86-2439-4CBF-923C-2C8EC03CB6D6}" dt="2024-01-05T13:03:45.708" v="25235"/>
          <ac:spMkLst>
            <pc:docMk/>
            <pc:sldMk cId="25671271" sldId="274"/>
            <ac:spMk id="1183" creationId="{3FD4F745-04A6-4A2E-9114-2D4D5A7580CE}"/>
          </ac:spMkLst>
        </pc:spChg>
        <pc:spChg chg="add del mod replST">
          <ac:chgData name="Martin Locock" userId="e15b0232-237d-4436-a587-677fdd88485c" providerId="ADAL" clId="{373BDD86-2439-4CBF-923C-2C8EC03CB6D6}" dt="2024-01-05T09:06:45.685" v="19467"/>
          <ac:spMkLst>
            <pc:docMk/>
            <pc:sldMk cId="25671271" sldId="274"/>
            <ac:spMk id="1183" creationId="{FC9A121E-6497-43D8-853B-7DBD8A22529A}"/>
          </ac:spMkLst>
        </pc:spChg>
        <pc:spChg chg="add mod replST">
          <ac:chgData name="Martin Locock" userId="e15b0232-237d-4436-a587-677fdd88485c" providerId="ADAL" clId="{373BDD86-2439-4CBF-923C-2C8EC03CB6D6}" dt="2024-01-05T13:03:45.708" v="25244"/>
          <ac:spMkLst>
            <pc:docMk/>
            <pc:sldMk cId="25671271" sldId="274"/>
            <ac:spMk id="1184" creationId="{8DA9E205-B761-49BB-8D32-3369D460F5FF}"/>
          </ac:spMkLst>
        </pc:spChg>
        <pc:spChg chg="add del mod replST">
          <ac:chgData name="Martin Locock" userId="e15b0232-237d-4436-a587-677fdd88485c" providerId="ADAL" clId="{373BDD86-2439-4CBF-923C-2C8EC03CB6D6}" dt="2024-01-05T09:06:45.700" v="19468"/>
          <ac:spMkLst>
            <pc:docMk/>
            <pc:sldMk cId="25671271" sldId="274"/>
            <ac:spMk id="1184" creationId="{A6C9EE88-DC28-470B-BCCC-87A234894820}"/>
          </ac:spMkLst>
        </pc:spChg>
        <pc:spChg chg="add mod replST">
          <ac:chgData name="Martin Locock" userId="e15b0232-237d-4436-a587-677fdd88485c" providerId="ADAL" clId="{373BDD86-2439-4CBF-923C-2C8EC03CB6D6}" dt="2024-01-05T13:03:45.717" v="25253"/>
          <ac:spMkLst>
            <pc:docMk/>
            <pc:sldMk cId="25671271" sldId="274"/>
            <ac:spMk id="1185" creationId="{96099225-D199-493B-89AD-EBA3E58402D5}"/>
          </ac:spMkLst>
        </pc:spChg>
        <pc:spChg chg="add del mod replST">
          <ac:chgData name="Martin Locock" userId="e15b0232-237d-4436-a587-677fdd88485c" providerId="ADAL" clId="{373BDD86-2439-4CBF-923C-2C8EC03CB6D6}" dt="2024-01-05T09:06:45.701" v="19469"/>
          <ac:spMkLst>
            <pc:docMk/>
            <pc:sldMk cId="25671271" sldId="274"/>
            <ac:spMk id="1185" creationId="{D4208D01-A27A-42E6-87A8-FF6FADD33F75}"/>
          </ac:spMkLst>
        </pc:spChg>
        <pc:spChg chg="add del mod replST">
          <ac:chgData name="Martin Locock" userId="e15b0232-237d-4436-a587-677fdd88485c" providerId="ADAL" clId="{373BDD86-2439-4CBF-923C-2C8EC03CB6D6}" dt="2024-01-05T09:06:45.701" v="19470"/>
          <ac:spMkLst>
            <pc:docMk/>
            <pc:sldMk cId="25671271" sldId="274"/>
            <ac:spMk id="1186" creationId="{1D50D890-FCF6-4667-9161-E7F193D36FCA}"/>
          </ac:spMkLst>
        </pc:spChg>
        <pc:spChg chg="add mod replST">
          <ac:chgData name="Martin Locock" userId="e15b0232-237d-4436-a587-677fdd88485c" providerId="ADAL" clId="{373BDD86-2439-4CBF-923C-2C8EC03CB6D6}" dt="2024-01-05T13:03:45.721" v="25262"/>
          <ac:spMkLst>
            <pc:docMk/>
            <pc:sldMk cId="25671271" sldId="274"/>
            <ac:spMk id="1186" creationId="{4AB8AFFB-A3BF-41F4-9002-BF1D7190021D}"/>
          </ac:spMkLst>
        </pc:spChg>
        <pc:spChg chg="add del mod replST">
          <ac:chgData name="Martin Locock" userId="e15b0232-237d-4436-a587-677fdd88485c" providerId="ADAL" clId="{373BDD86-2439-4CBF-923C-2C8EC03CB6D6}" dt="2024-01-05T09:06:45.702" v="19471"/>
          <ac:spMkLst>
            <pc:docMk/>
            <pc:sldMk cId="25671271" sldId="274"/>
            <ac:spMk id="1187" creationId="{43AB2F5A-9BAB-442D-8A2D-11491C464220}"/>
          </ac:spMkLst>
        </pc:spChg>
        <pc:spChg chg="add mod replST">
          <ac:chgData name="Martin Locock" userId="e15b0232-237d-4436-a587-677fdd88485c" providerId="ADAL" clId="{373BDD86-2439-4CBF-923C-2C8EC03CB6D6}" dt="2024-01-05T13:03:45.727" v="25271"/>
          <ac:spMkLst>
            <pc:docMk/>
            <pc:sldMk cId="25671271" sldId="274"/>
            <ac:spMk id="1187" creationId="{741061E0-4ADA-43C5-82D5-40D579B3E6F1}"/>
          </ac:spMkLst>
        </pc:spChg>
        <pc:spChg chg="add mod replST">
          <ac:chgData name="Martin Locock" userId="e15b0232-237d-4436-a587-677fdd88485c" providerId="ADAL" clId="{373BDD86-2439-4CBF-923C-2C8EC03CB6D6}" dt="2024-01-05T13:03:45.729" v="25280"/>
          <ac:spMkLst>
            <pc:docMk/>
            <pc:sldMk cId="25671271" sldId="274"/>
            <ac:spMk id="1188" creationId="{8BC6C44E-F4E1-4C0A-8895-83FA150D61EB}"/>
          </ac:spMkLst>
        </pc:spChg>
        <pc:spChg chg="add del mod replST">
          <ac:chgData name="Martin Locock" userId="e15b0232-237d-4436-a587-677fdd88485c" providerId="ADAL" clId="{373BDD86-2439-4CBF-923C-2C8EC03CB6D6}" dt="2024-01-05T09:06:45.703" v="19472"/>
          <ac:spMkLst>
            <pc:docMk/>
            <pc:sldMk cId="25671271" sldId="274"/>
            <ac:spMk id="1188" creationId="{A1F1BB53-2F4F-45BA-9C2A-B7960835BF99}"/>
          </ac:spMkLst>
        </pc:spChg>
        <pc:spChg chg="add mod replST">
          <ac:chgData name="Martin Locock" userId="e15b0232-237d-4436-a587-677fdd88485c" providerId="ADAL" clId="{373BDD86-2439-4CBF-923C-2C8EC03CB6D6}" dt="2024-01-05T13:03:45.737" v="25289"/>
          <ac:spMkLst>
            <pc:docMk/>
            <pc:sldMk cId="25671271" sldId="274"/>
            <ac:spMk id="1189" creationId="{6CA221E9-3BA0-4CC4-B9B4-09026AA21156}"/>
          </ac:spMkLst>
        </pc:spChg>
        <pc:spChg chg="add del mod replST">
          <ac:chgData name="Martin Locock" userId="e15b0232-237d-4436-a587-677fdd88485c" providerId="ADAL" clId="{373BDD86-2439-4CBF-923C-2C8EC03CB6D6}" dt="2024-01-05T09:06:45.704" v="19473"/>
          <ac:spMkLst>
            <pc:docMk/>
            <pc:sldMk cId="25671271" sldId="274"/>
            <ac:spMk id="1189" creationId="{C9397044-35BE-40A7-8CCA-0E26588F9E70}"/>
          </ac:spMkLst>
        </pc:spChg>
        <pc:spChg chg="add del mod replST">
          <ac:chgData name="Martin Locock" userId="e15b0232-237d-4436-a587-677fdd88485c" providerId="ADAL" clId="{373BDD86-2439-4CBF-923C-2C8EC03CB6D6}" dt="2024-01-05T09:06:45.706" v="19474"/>
          <ac:spMkLst>
            <pc:docMk/>
            <pc:sldMk cId="25671271" sldId="274"/>
            <ac:spMk id="1190" creationId="{0EBD0CEB-8E43-4DC6-9462-BE5B4ACD77E1}"/>
          </ac:spMkLst>
        </pc:spChg>
        <pc:spChg chg="add mod replST">
          <ac:chgData name="Martin Locock" userId="e15b0232-237d-4436-a587-677fdd88485c" providerId="ADAL" clId="{373BDD86-2439-4CBF-923C-2C8EC03CB6D6}" dt="2024-01-05T13:03:45.739" v="25298"/>
          <ac:spMkLst>
            <pc:docMk/>
            <pc:sldMk cId="25671271" sldId="274"/>
            <ac:spMk id="1190" creationId="{1A8D50FC-B99B-4066-9069-A4F47A9DED29}"/>
          </ac:spMkLst>
        </pc:spChg>
        <pc:spChg chg="add del mod replST">
          <ac:chgData name="Martin Locock" userId="e15b0232-237d-4436-a587-677fdd88485c" providerId="ADAL" clId="{373BDD86-2439-4CBF-923C-2C8EC03CB6D6}" dt="2024-01-05T13:03:44.754" v="23778"/>
          <ac:spMkLst>
            <pc:docMk/>
            <pc:sldMk cId="25671271" sldId="274"/>
            <ac:spMk id="1191" creationId="{897FC892-F191-484A-A33C-4CCD806EBA08}"/>
          </ac:spMkLst>
        </pc:spChg>
        <pc:spChg chg="add del mod replST">
          <ac:chgData name="Martin Locock" userId="e15b0232-237d-4436-a587-677fdd88485c" providerId="ADAL" clId="{373BDD86-2439-4CBF-923C-2C8EC03CB6D6}" dt="2024-01-05T13:03:44.754" v="23779"/>
          <ac:spMkLst>
            <pc:docMk/>
            <pc:sldMk cId="25671271" sldId="274"/>
            <ac:spMk id="1192" creationId="{37A83EEC-28B7-462A-8189-FC8DCA420506}"/>
          </ac:spMkLst>
        </pc:spChg>
        <pc:spChg chg="add del mod replST">
          <ac:chgData name="Martin Locock" userId="e15b0232-237d-4436-a587-677fdd88485c" providerId="ADAL" clId="{373BDD86-2439-4CBF-923C-2C8EC03CB6D6}" dt="2024-01-05T13:03:44.754" v="23780"/>
          <ac:spMkLst>
            <pc:docMk/>
            <pc:sldMk cId="25671271" sldId="274"/>
            <ac:spMk id="1193" creationId="{D726E997-F4AB-4001-AAEC-997CE531C538}"/>
          </ac:spMkLst>
        </pc:spChg>
        <pc:spChg chg="add del mod replST">
          <ac:chgData name="Martin Locock" userId="e15b0232-237d-4436-a587-677fdd88485c" providerId="ADAL" clId="{373BDD86-2439-4CBF-923C-2C8EC03CB6D6}" dt="2024-01-05T13:03:44.754" v="23781"/>
          <ac:spMkLst>
            <pc:docMk/>
            <pc:sldMk cId="25671271" sldId="274"/>
            <ac:spMk id="1194" creationId="{315EDD7D-A767-4596-A573-5D48D8280BF7}"/>
          </ac:spMkLst>
        </pc:spChg>
        <pc:spChg chg="add del mod replST">
          <ac:chgData name="Martin Locock" userId="e15b0232-237d-4436-a587-677fdd88485c" providerId="ADAL" clId="{373BDD86-2439-4CBF-923C-2C8EC03CB6D6}" dt="2024-01-05T13:03:44.769" v="23782"/>
          <ac:spMkLst>
            <pc:docMk/>
            <pc:sldMk cId="25671271" sldId="274"/>
            <ac:spMk id="1195" creationId="{0186BCFE-BCD8-440F-870D-35B30B11D84A}"/>
          </ac:spMkLst>
        </pc:spChg>
        <pc:spChg chg="add del mod replST">
          <ac:chgData name="Martin Locock" userId="e15b0232-237d-4436-a587-677fdd88485c" providerId="ADAL" clId="{373BDD86-2439-4CBF-923C-2C8EC03CB6D6}" dt="2024-01-05T13:03:44.769" v="23783"/>
          <ac:spMkLst>
            <pc:docMk/>
            <pc:sldMk cId="25671271" sldId="274"/>
            <ac:spMk id="1196" creationId="{DCDA6371-BA1D-4934-B4F4-42D3964BD85E}"/>
          </ac:spMkLst>
        </pc:spChg>
        <pc:spChg chg="add del mod replST">
          <ac:chgData name="Martin Locock" userId="e15b0232-237d-4436-a587-677fdd88485c" providerId="ADAL" clId="{373BDD86-2439-4CBF-923C-2C8EC03CB6D6}" dt="2024-01-05T13:03:44.769" v="23784"/>
          <ac:spMkLst>
            <pc:docMk/>
            <pc:sldMk cId="25671271" sldId="274"/>
            <ac:spMk id="1197" creationId="{D92383C5-71B6-42F5-B951-90D2D289C25B}"/>
          </ac:spMkLst>
        </pc:spChg>
        <pc:spChg chg="add del mod replST">
          <ac:chgData name="Martin Locock" userId="e15b0232-237d-4436-a587-677fdd88485c" providerId="ADAL" clId="{373BDD86-2439-4CBF-923C-2C8EC03CB6D6}" dt="2024-01-05T13:03:44.769" v="23785"/>
          <ac:spMkLst>
            <pc:docMk/>
            <pc:sldMk cId="25671271" sldId="274"/>
            <ac:spMk id="1198" creationId="{B1DE2051-CE63-4971-BBCC-CD25EB03B4D4}"/>
          </ac:spMkLst>
        </pc:spChg>
        <pc:spChg chg="add del mod replST">
          <ac:chgData name="Martin Locock" userId="e15b0232-237d-4436-a587-677fdd88485c" providerId="ADAL" clId="{373BDD86-2439-4CBF-923C-2C8EC03CB6D6}" dt="2024-01-05T13:03:44.769" v="23786"/>
          <ac:spMkLst>
            <pc:docMk/>
            <pc:sldMk cId="25671271" sldId="274"/>
            <ac:spMk id="1199" creationId="{E2850FCC-3DB8-4915-92AA-FB4F62A2180D}"/>
          </ac:spMkLst>
        </pc:spChg>
        <pc:spChg chg="add del mod replST">
          <ac:chgData name="Martin Locock" userId="e15b0232-237d-4436-a587-677fdd88485c" providerId="ADAL" clId="{373BDD86-2439-4CBF-923C-2C8EC03CB6D6}" dt="2024-01-05T13:03:44.769" v="23787"/>
          <ac:spMkLst>
            <pc:docMk/>
            <pc:sldMk cId="25671271" sldId="274"/>
            <ac:spMk id="1200" creationId="{7F63814A-DDCA-4FCF-967A-16F4A1015ADF}"/>
          </ac:spMkLst>
        </pc:spChg>
        <pc:spChg chg="add del mod replST">
          <ac:chgData name="Martin Locock" userId="e15b0232-237d-4436-a587-677fdd88485c" providerId="ADAL" clId="{373BDD86-2439-4CBF-923C-2C8EC03CB6D6}" dt="2024-01-05T13:03:44.769" v="23788"/>
          <ac:spMkLst>
            <pc:docMk/>
            <pc:sldMk cId="25671271" sldId="274"/>
            <ac:spMk id="1201" creationId="{A5ECD061-878D-4AB0-BAD5-48E5BF74DC87}"/>
          </ac:spMkLst>
        </pc:spChg>
        <pc:spChg chg="add del mod replST">
          <ac:chgData name="Martin Locock" userId="e15b0232-237d-4436-a587-677fdd88485c" providerId="ADAL" clId="{373BDD86-2439-4CBF-923C-2C8EC03CB6D6}" dt="2024-01-05T13:03:44.769" v="23789"/>
          <ac:spMkLst>
            <pc:docMk/>
            <pc:sldMk cId="25671271" sldId="274"/>
            <ac:spMk id="1202" creationId="{E9C9AC7F-C6AF-41DA-A6DD-E25D919720A4}"/>
          </ac:spMkLst>
        </pc:spChg>
        <pc:spChg chg="add del mod replST">
          <ac:chgData name="Martin Locock" userId="e15b0232-237d-4436-a587-677fdd88485c" providerId="ADAL" clId="{373BDD86-2439-4CBF-923C-2C8EC03CB6D6}" dt="2024-01-05T13:03:44.769" v="23790"/>
          <ac:spMkLst>
            <pc:docMk/>
            <pc:sldMk cId="25671271" sldId="274"/>
            <ac:spMk id="1203" creationId="{FA04D8D8-F576-4CC0-941C-F3343F7691AB}"/>
          </ac:spMkLst>
        </pc:spChg>
        <pc:spChg chg="add del mod replST">
          <ac:chgData name="Martin Locock" userId="e15b0232-237d-4436-a587-677fdd88485c" providerId="ADAL" clId="{373BDD86-2439-4CBF-923C-2C8EC03CB6D6}" dt="2024-01-05T13:03:44.769" v="23791"/>
          <ac:spMkLst>
            <pc:docMk/>
            <pc:sldMk cId="25671271" sldId="274"/>
            <ac:spMk id="1204" creationId="{3381CAFA-B6CD-42F1-B451-1E2FC186A2A5}"/>
          </ac:spMkLst>
        </pc:spChg>
        <pc:spChg chg="add del mod replST">
          <ac:chgData name="Martin Locock" userId="e15b0232-237d-4436-a587-677fdd88485c" providerId="ADAL" clId="{373BDD86-2439-4CBF-923C-2C8EC03CB6D6}" dt="2024-01-05T13:03:44.769" v="23792"/>
          <ac:spMkLst>
            <pc:docMk/>
            <pc:sldMk cId="25671271" sldId="274"/>
            <ac:spMk id="1205" creationId="{9E940D79-10DB-4E0D-8C22-93780A64E239}"/>
          </ac:spMkLst>
        </pc:spChg>
        <pc:spChg chg="add del mod replST">
          <ac:chgData name="Martin Locock" userId="e15b0232-237d-4436-a587-677fdd88485c" providerId="ADAL" clId="{373BDD86-2439-4CBF-923C-2C8EC03CB6D6}" dt="2024-01-05T13:03:44.769" v="23793"/>
          <ac:spMkLst>
            <pc:docMk/>
            <pc:sldMk cId="25671271" sldId="274"/>
            <ac:spMk id="1206" creationId="{04EE8A48-0DBF-43A3-8307-F792034BDAB6}"/>
          </ac:spMkLst>
        </pc:spChg>
        <pc:spChg chg="add del mod replST">
          <ac:chgData name="Martin Locock" userId="e15b0232-237d-4436-a587-677fdd88485c" providerId="ADAL" clId="{373BDD86-2439-4CBF-923C-2C8EC03CB6D6}" dt="2024-01-05T13:03:44.769" v="23794"/>
          <ac:spMkLst>
            <pc:docMk/>
            <pc:sldMk cId="25671271" sldId="274"/>
            <ac:spMk id="1207" creationId="{9A6E2393-CC04-4AB5-97A5-2F69C5A3BD6B}"/>
          </ac:spMkLst>
        </pc:spChg>
        <pc:spChg chg="add del mod replST">
          <ac:chgData name="Martin Locock" userId="e15b0232-237d-4436-a587-677fdd88485c" providerId="ADAL" clId="{373BDD86-2439-4CBF-923C-2C8EC03CB6D6}" dt="2024-01-05T13:03:44.769" v="23795"/>
          <ac:spMkLst>
            <pc:docMk/>
            <pc:sldMk cId="25671271" sldId="274"/>
            <ac:spMk id="1208" creationId="{A0C77504-6579-40CF-91E7-9EC1BBE76199}"/>
          </ac:spMkLst>
        </pc:spChg>
        <pc:spChg chg="add del mod replST">
          <ac:chgData name="Martin Locock" userId="e15b0232-237d-4436-a587-677fdd88485c" providerId="ADAL" clId="{373BDD86-2439-4CBF-923C-2C8EC03CB6D6}" dt="2024-01-05T13:03:44.769" v="23796"/>
          <ac:spMkLst>
            <pc:docMk/>
            <pc:sldMk cId="25671271" sldId="274"/>
            <ac:spMk id="1209" creationId="{43C77329-3ACB-42CA-AF6C-96DBE7252198}"/>
          </ac:spMkLst>
        </pc:spChg>
        <pc:spChg chg="add del mod replST">
          <ac:chgData name="Martin Locock" userId="e15b0232-237d-4436-a587-677fdd88485c" providerId="ADAL" clId="{373BDD86-2439-4CBF-923C-2C8EC03CB6D6}" dt="2024-01-05T13:03:44.769" v="23797"/>
          <ac:spMkLst>
            <pc:docMk/>
            <pc:sldMk cId="25671271" sldId="274"/>
            <ac:spMk id="1210" creationId="{587B30C5-2DF2-479D-BE93-AE7EB6208ED8}"/>
          </ac:spMkLst>
        </pc:spChg>
        <pc:spChg chg="add del mod replST">
          <ac:chgData name="Martin Locock" userId="e15b0232-237d-4436-a587-677fdd88485c" providerId="ADAL" clId="{373BDD86-2439-4CBF-923C-2C8EC03CB6D6}" dt="2024-01-05T13:03:44.769" v="23798"/>
          <ac:spMkLst>
            <pc:docMk/>
            <pc:sldMk cId="25671271" sldId="274"/>
            <ac:spMk id="1211" creationId="{B3D1EFA5-6836-40F9-A8F1-D9FFB4DAA627}"/>
          </ac:spMkLst>
        </pc:spChg>
        <pc:spChg chg="add del mod replST">
          <ac:chgData name="Martin Locock" userId="e15b0232-237d-4436-a587-677fdd88485c" providerId="ADAL" clId="{373BDD86-2439-4CBF-923C-2C8EC03CB6D6}" dt="2024-01-05T13:03:44.769" v="23799"/>
          <ac:spMkLst>
            <pc:docMk/>
            <pc:sldMk cId="25671271" sldId="274"/>
            <ac:spMk id="1212" creationId="{93DBB0C4-CE41-4C57-8B7C-FB757B87BA18}"/>
          </ac:spMkLst>
        </pc:spChg>
        <pc:spChg chg="add del mod replST">
          <ac:chgData name="Martin Locock" userId="e15b0232-237d-4436-a587-677fdd88485c" providerId="ADAL" clId="{373BDD86-2439-4CBF-923C-2C8EC03CB6D6}" dt="2024-01-05T13:03:44.769" v="23800"/>
          <ac:spMkLst>
            <pc:docMk/>
            <pc:sldMk cId="25671271" sldId="274"/>
            <ac:spMk id="1213" creationId="{4CD56214-82F8-4221-BFD7-5257F8849E46}"/>
          </ac:spMkLst>
        </pc:spChg>
        <pc:spChg chg="add del mod replST">
          <ac:chgData name="Martin Locock" userId="e15b0232-237d-4436-a587-677fdd88485c" providerId="ADAL" clId="{373BDD86-2439-4CBF-923C-2C8EC03CB6D6}" dt="2024-01-05T13:03:44.785" v="23801"/>
          <ac:spMkLst>
            <pc:docMk/>
            <pc:sldMk cId="25671271" sldId="274"/>
            <ac:spMk id="1214" creationId="{A52CA96C-BD60-4EB3-9359-048AA4FCFE03}"/>
          </ac:spMkLst>
        </pc:spChg>
        <pc:spChg chg="add del mod replST">
          <ac:chgData name="Martin Locock" userId="e15b0232-237d-4436-a587-677fdd88485c" providerId="ADAL" clId="{373BDD86-2439-4CBF-923C-2C8EC03CB6D6}" dt="2024-01-05T13:03:44.785" v="23802"/>
          <ac:spMkLst>
            <pc:docMk/>
            <pc:sldMk cId="25671271" sldId="274"/>
            <ac:spMk id="1215" creationId="{8A386E8C-3172-49FA-B6E4-BB6FA7854AD6}"/>
          </ac:spMkLst>
        </pc:spChg>
        <pc:spChg chg="add del mod replST">
          <ac:chgData name="Martin Locock" userId="e15b0232-237d-4436-a587-677fdd88485c" providerId="ADAL" clId="{373BDD86-2439-4CBF-923C-2C8EC03CB6D6}" dt="2024-01-05T13:03:44.800" v="23844"/>
          <ac:spMkLst>
            <pc:docMk/>
            <pc:sldMk cId="25671271" sldId="274"/>
            <ac:spMk id="1216" creationId="{98A46642-4B27-41CF-9A58-3B0D30128EAA}"/>
          </ac:spMkLst>
        </pc:spChg>
        <pc:spChg chg="add del mod replST">
          <ac:chgData name="Martin Locock" userId="e15b0232-237d-4436-a587-677fdd88485c" providerId="ADAL" clId="{373BDD86-2439-4CBF-923C-2C8EC03CB6D6}" dt="2024-01-05T13:03:44.800" v="23845"/>
          <ac:spMkLst>
            <pc:docMk/>
            <pc:sldMk cId="25671271" sldId="274"/>
            <ac:spMk id="1217" creationId="{3937458B-1DA9-4716-A4A1-A1C78721E542}"/>
          </ac:spMkLst>
        </pc:spChg>
        <pc:spChg chg="add del mod replST">
          <ac:chgData name="Martin Locock" userId="e15b0232-237d-4436-a587-677fdd88485c" providerId="ADAL" clId="{373BDD86-2439-4CBF-923C-2C8EC03CB6D6}" dt="2024-01-05T13:03:44.800" v="23846"/>
          <ac:spMkLst>
            <pc:docMk/>
            <pc:sldMk cId="25671271" sldId="274"/>
            <ac:spMk id="1218" creationId="{F5C8E779-56EE-45AA-8A57-E5773F73EE44}"/>
          </ac:spMkLst>
        </pc:spChg>
        <pc:spChg chg="add del mod replST">
          <ac:chgData name="Martin Locock" userId="e15b0232-237d-4436-a587-677fdd88485c" providerId="ADAL" clId="{373BDD86-2439-4CBF-923C-2C8EC03CB6D6}" dt="2024-01-05T13:03:44.800" v="23847"/>
          <ac:spMkLst>
            <pc:docMk/>
            <pc:sldMk cId="25671271" sldId="274"/>
            <ac:spMk id="1219" creationId="{80D7BE19-0959-43F5-B8EA-DF20DA5A3BA6}"/>
          </ac:spMkLst>
        </pc:spChg>
        <pc:spChg chg="add del mod replST">
          <ac:chgData name="Martin Locock" userId="e15b0232-237d-4436-a587-677fdd88485c" providerId="ADAL" clId="{373BDD86-2439-4CBF-923C-2C8EC03CB6D6}" dt="2024-01-05T13:03:44.800" v="23848"/>
          <ac:spMkLst>
            <pc:docMk/>
            <pc:sldMk cId="25671271" sldId="274"/>
            <ac:spMk id="1220" creationId="{4DBD3C4C-BF75-4121-83FF-C19A19E583CA}"/>
          </ac:spMkLst>
        </pc:spChg>
        <pc:spChg chg="add del mod replST">
          <ac:chgData name="Martin Locock" userId="e15b0232-237d-4436-a587-677fdd88485c" providerId="ADAL" clId="{373BDD86-2439-4CBF-923C-2C8EC03CB6D6}" dt="2024-01-05T13:03:44.800" v="23849"/>
          <ac:spMkLst>
            <pc:docMk/>
            <pc:sldMk cId="25671271" sldId="274"/>
            <ac:spMk id="1221" creationId="{7F92754A-A59A-413D-9D0A-85299CC518B9}"/>
          </ac:spMkLst>
        </pc:spChg>
        <pc:spChg chg="add del mod replST">
          <ac:chgData name="Martin Locock" userId="e15b0232-237d-4436-a587-677fdd88485c" providerId="ADAL" clId="{373BDD86-2439-4CBF-923C-2C8EC03CB6D6}" dt="2024-01-05T13:03:44.816" v="23850"/>
          <ac:spMkLst>
            <pc:docMk/>
            <pc:sldMk cId="25671271" sldId="274"/>
            <ac:spMk id="1222" creationId="{401408BF-0B94-4AE1-8B0E-68487642F60C}"/>
          </ac:spMkLst>
        </pc:spChg>
        <pc:spChg chg="add del mod replST">
          <ac:chgData name="Martin Locock" userId="e15b0232-237d-4436-a587-677fdd88485c" providerId="ADAL" clId="{373BDD86-2439-4CBF-923C-2C8EC03CB6D6}" dt="2024-01-05T13:03:44.816" v="23851"/>
          <ac:spMkLst>
            <pc:docMk/>
            <pc:sldMk cId="25671271" sldId="274"/>
            <ac:spMk id="1223" creationId="{C29BC49E-A5D4-4656-AD7C-FD345746D6FB}"/>
          </ac:spMkLst>
        </pc:spChg>
        <pc:spChg chg="add del mod replST">
          <ac:chgData name="Martin Locock" userId="e15b0232-237d-4436-a587-677fdd88485c" providerId="ADAL" clId="{373BDD86-2439-4CBF-923C-2C8EC03CB6D6}" dt="2024-01-05T13:03:44.816" v="23852"/>
          <ac:spMkLst>
            <pc:docMk/>
            <pc:sldMk cId="25671271" sldId="274"/>
            <ac:spMk id="1224" creationId="{FCB73870-36D1-444D-B273-FAA541E547C0}"/>
          </ac:spMkLst>
        </pc:spChg>
        <pc:spChg chg="add del mod replST">
          <ac:chgData name="Martin Locock" userId="e15b0232-237d-4436-a587-677fdd88485c" providerId="ADAL" clId="{373BDD86-2439-4CBF-923C-2C8EC03CB6D6}" dt="2024-01-05T13:03:44.816" v="23853"/>
          <ac:spMkLst>
            <pc:docMk/>
            <pc:sldMk cId="25671271" sldId="274"/>
            <ac:spMk id="1225" creationId="{2ED2C606-A355-4134-A887-A8BAD756D9A7}"/>
          </ac:spMkLst>
        </pc:spChg>
        <pc:spChg chg="add del mod replST">
          <ac:chgData name="Martin Locock" userId="e15b0232-237d-4436-a587-677fdd88485c" providerId="ADAL" clId="{373BDD86-2439-4CBF-923C-2C8EC03CB6D6}" dt="2024-01-05T13:03:44.816" v="23854"/>
          <ac:spMkLst>
            <pc:docMk/>
            <pc:sldMk cId="25671271" sldId="274"/>
            <ac:spMk id="1226" creationId="{12ED5A22-34CF-45A5-B669-96F533B9F81F}"/>
          </ac:spMkLst>
        </pc:spChg>
        <pc:spChg chg="add del mod replST">
          <ac:chgData name="Martin Locock" userId="e15b0232-237d-4436-a587-677fdd88485c" providerId="ADAL" clId="{373BDD86-2439-4CBF-923C-2C8EC03CB6D6}" dt="2024-01-05T13:03:44.816" v="23855"/>
          <ac:spMkLst>
            <pc:docMk/>
            <pc:sldMk cId="25671271" sldId="274"/>
            <ac:spMk id="1227" creationId="{B1A476C1-B8B7-4814-8940-40E28F95E836}"/>
          </ac:spMkLst>
        </pc:spChg>
        <pc:spChg chg="add del mod replST">
          <ac:chgData name="Martin Locock" userId="e15b0232-237d-4436-a587-677fdd88485c" providerId="ADAL" clId="{373BDD86-2439-4CBF-923C-2C8EC03CB6D6}" dt="2024-01-05T13:03:44.816" v="23856"/>
          <ac:spMkLst>
            <pc:docMk/>
            <pc:sldMk cId="25671271" sldId="274"/>
            <ac:spMk id="1228" creationId="{EF73995B-9A15-4D64-9F9E-F9B988DA91ED}"/>
          </ac:spMkLst>
        </pc:spChg>
        <pc:spChg chg="add del mod replST">
          <ac:chgData name="Martin Locock" userId="e15b0232-237d-4436-a587-677fdd88485c" providerId="ADAL" clId="{373BDD86-2439-4CBF-923C-2C8EC03CB6D6}" dt="2024-01-05T13:03:44.816" v="23857"/>
          <ac:spMkLst>
            <pc:docMk/>
            <pc:sldMk cId="25671271" sldId="274"/>
            <ac:spMk id="1229" creationId="{62A9C841-6FFF-48BA-AB2C-5E7DEEC53F0D}"/>
          </ac:spMkLst>
        </pc:spChg>
        <pc:spChg chg="add del mod replST">
          <ac:chgData name="Martin Locock" userId="e15b0232-237d-4436-a587-677fdd88485c" providerId="ADAL" clId="{373BDD86-2439-4CBF-923C-2C8EC03CB6D6}" dt="2024-01-05T13:03:44.816" v="23858"/>
          <ac:spMkLst>
            <pc:docMk/>
            <pc:sldMk cId="25671271" sldId="274"/>
            <ac:spMk id="1230" creationId="{98C0FA7A-067A-4AC8-9683-E3E3D40269C0}"/>
          </ac:spMkLst>
        </pc:spChg>
        <pc:spChg chg="add del mod replST">
          <ac:chgData name="Martin Locock" userId="e15b0232-237d-4436-a587-677fdd88485c" providerId="ADAL" clId="{373BDD86-2439-4CBF-923C-2C8EC03CB6D6}" dt="2024-01-05T13:03:44.816" v="23859"/>
          <ac:spMkLst>
            <pc:docMk/>
            <pc:sldMk cId="25671271" sldId="274"/>
            <ac:spMk id="1231" creationId="{A3E58BF2-3B4A-406B-9370-B5E12BA3B4C7}"/>
          </ac:spMkLst>
        </pc:spChg>
        <pc:spChg chg="add del mod replST">
          <ac:chgData name="Martin Locock" userId="e15b0232-237d-4436-a587-677fdd88485c" providerId="ADAL" clId="{373BDD86-2439-4CBF-923C-2C8EC03CB6D6}" dt="2024-01-05T13:03:44.816" v="23860"/>
          <ac:spMkLst>
            <pc:docMk/>
            <pc:sldMk cId="25671271" sldId="274"/>
            <ac:spMk id="1232" creationId="{992635EF-728E-4429-94CB-46729C983833}"/>
          </ac:spMkLst>
        </pc:spChg>
        <pc:spChg chg="add del mod replST">
          <ac:chgData name="Martin Locock" userId="e15b0232-237d-4436-a587-677fdd88485c" providerId="ADAL" clId="{373BDD86-2439-4CBF-923C-2C8EC03CB6D6}" dt="2024-01-05T13:03:44.823" v="23861"/>
          <ac:spMkLst>
            <pc:docMk/>
            <pc:sldMk cId="25671271" sldId="274"/>
            <ac:spMk id="1233" creationId="{C492434A-C474-42A4-AE76-83F3D38EC9E5}"/>
          </ac:spMkLst>
        </pc:spChg>
        <pc:spChg chg="add del mod replST">
          <ac:chgData name="Martin Locock" userId="e15b0232-237d-4436-a587-677fdd88485c" providerId="ADAL" clId="{373BDD86-2439-4CBF-923C-2C8EC03CB6D6}" dt="2024-01-05T13:03:44.823" v="23862"/>
          <ac:spMkLst>
            <pc:docMk/>
            <pc:sldMk cId="25671271" sldId="274"/>
            <ac:spMk id="1234" creationId="{83F83378-92B4-4884-9B63-C519CE6534C3}"/>
          </ac:spMkLst>
        </pc:spChg>
        <pc:spChg chg="add del mod replST">
          <ac:chgData name="Martin Locock" userId="e15b0232-237d-4436-a587-677fdd88485c" providerId="ADAL" clId="{373BDD86-2439-4CBF-923C-2C8EC03CB6D6}" dt="2024-01-05T13:03:44.823" v="23863"/>
          <ac:spMkLst>
            <pc:docMk/>
            <pc:sldMk cId="25671271" sldId="274"/>
            <ac:spMk id="1235" creationId="{74C3AECD-1E2E-4C18-A2EA-53C65010BF03}"/>
          </ac:spMkLst>
        </pc:spChg>
        <pc:spChg chg="add del mod replST">
          <ac:chgData name="Martin Locock" userId="e15b0232-237d-4436-a587-677fdd88485c" providerId="ADAL" clId="{373BDD86-2439-4CBF-923C-2C8EC03CB6D6}" dt="2024-01-05T13:03:44.823" v="23864"/>
          <ac:spMkLst>
            <pc:docMk/>
            <pc:sldMk cId="25671271" sldId="274"/>
            <ac:spMk id="1236" creationId="{31898637-4BA7-401D-B585-F2A37D251939}"/>
          </ac:spMkLst>
        </pc:spChg>
        <pc:spChg chg="add del mod replST">
          <ac:chgData name="Martin Locock" userId="e15b0232-237d-4436-a587-677fdd88485c" providerId="ADAL" clId="{373BDD86-2439-4CBF-923C-2C8EC03CB6D6}" dt="2024-01-05T13:03:44.823" v="23865"/>
          <ac:spMkLst>
            <pc:docMk/>
            <pc:sldMk cId="25671271" sldId="274"/>
            <ac:spMk id="1237" creationId="{403DC34B-13DC-4977-8908-743F74C95C1C}"/>
          </ac:spMkLst>
        </pc:spChg>
        <pc:spChg chg="add del mod replST">
          <ac:chgData name="Martin Locock" userId="e15b0232-237d-4436-a587-677fdd88485c" providerId="ADAL" clId="{373BDD86-2439-4CBF-923C-2C8EC03CB6D6}" dt="2024-01-05T13:03:44.823" v="23866"/>
          <ac:spMkLst>
            <pc:docMk/>
            <pc:sldMk cId="25671271" sldId="274"/>
            <ac:spMk id="1238" creationId="{2FD94315-5867-4AEA-90E0-567B22F56AC9}"/>
          </ac:spMkLst>
        </pc:spChg>
        <pc:spChg chg="add del mod replST">
          <ac:chgData name="Martin Locock" userId="e15b0232-237d-4436-a587-677fdd88485c" providerId="ADAL" clId="{373BDD86-2439-4CBF-923C-2C8EC03CB6D6}" dt="2024-01-05T13:03:44.823" v="23867"/>
          <ac:spMkLst>
            <pc:docMk/>
            <pc:sldMk cId="25671271" sldId="274"/>
            <ac:spMk id="1239" creationId="{0720DB53-2588-4D8E-A575-ABB17D0691C3}"/>
          </ac:spMkLst>
        </pc:spChg>
        <pc:spChg chg="add del mod replST">
          <ac:chgData name="Martin Locock" userId="e15b0232-237d-4436-a587-677fdd88485c" providerId="ADAL" clId="{373BDD86-2439-4CBF-923C-2C8EC03CB6D6}" dt="2024-01-05T13:03:44.823" v="23868"/>
          <ac:spMkLst>
            <pc:docMk/>
            <pc:sldMk cId="25671271" sldId="274"/>
            <ac:spMk id="1240" creationId="{4DDD1CAC-3B3C-4076-B3C5-A52FAC73DE74}"/>
          </ac:spMkLst>
        </pc:spChg>
        <pc:spChg chg="add del mod replST">
          <ac:chgData name="Martin Locock" userId="e15b0232-237d-4436-a587-677fdd88485c" providerId="ADAL" clId="{373BDD86-2439-4CBF-923C-2C8EC03CB6D6}" dt="2024-01-05T13:03:44.823" v="23869"/>
          <ac:spMkLst>
            <pc:docMk/>
            <pc:sldMk cId="25671271" sldId="274"/>
            <ac:spMk id="1241" creationId="{DFD9FBE0-26DD-4444-B7ED-04A147F15551}"/>
          </ac:spMkLst>
        </pc:spChg>
        <pc:spChg chg="add del mod replST">
          <ac:chgData name="Martin Locock" userId="e15b0232-237d-4436-a587-677fdd88485c" providerId="ADAL" clId="{373BDD86-2439-4CBF-923C-2C8EC03CB6D6}" dt="2024-01-05T13:03:44.823" v="23870"/>
          <ac:spMkLst>
            <pc:docMk/>
            <pc:sldMk cId="25671271" sldId="274"/>
            <ac:spMk id="1242" creationId="{CBF69842-88A3-4884-8BFF-597D0B405CD5}"/>
          </ac:spMkLst>
        </pc:spChg>
        <pc:spChg chg="add del mod replST">
          <ac:chgData name="Martin Locock" userId="e15b0232-237d-4436-a587-677fdd88485c" providerId="ADAL" clId="{373BDD86-2439-4CBF-923C-2C8EC03CB6D6}" dt="2024-01-05T13:03:44.823" v="23871"/>
          <ac:spMkLst>
            <pc:docMk/>
            <pc:sldMk cId="25671271" sldId="274"/>
            <ac:spMk id="1243" creationId="{E33A8BFE-396F-4772-A182-CF225231D8A6}"/>
          </ac:spMkLst>
        </pc:spChg>
        <pc:spChg chg="add del mod replST">
          <ac:chgData name="Martin Locock" userId="e15b0232-237d-4436-a587-677fdd88485c" providerId="ADAL" clId="{373BDD86-2439-4CBF-923C-2C8EC03CB6D6}" dt="2024-01-05T13:03:44.823" v="23872"/>
          <ac:spMkLst>
            <pc:docMk/>
            <pc:sldMk cId="25671271" sldId="274"/>
            <ac:spMk id="1244" creationId="{656D0F78-DA3F-440E-9C89-B49215694FD0}"/>
          </ac:spMkLst>
        </pc:spChg>
        <pc:spChg chg="add del mod replST">
          <ac:chgData name="Martin Locock" userId="e15b0232-237d-4436-a587-677fdd88485c" providerId="ADAL" clId="{373BDD86-2439-4CBF-923C-2C8EC03CB6D6}" dt="2024-01-05T13:03:44.823" v="23873"/>
          <ac:spMkLst>
            <pc:docMk/>
            <pc:sldMk cId="25671271" sldId="274"/>
            <ac:spMk id="1245" creationId="{6F8924A0-3F22-4B52-ADD1-62759E2EF4B6}"/>
          </ac:spMkLst>
        </pc:spChg>
        <pc:spChg chg="add del mod replST">
          <ac:chgData name="Martin Locock" userId="e15b0232-237d-4436-a587-677fdd88485c" providerId="ADAL" clId="{373BDD86-2439-4CBF-923C-2C8EC03CB6D6}" dt="2024-01-05T13:03:44.823" v="23874"/>
          <ac:spMkLst>
            <pc:docMk/>
            <pc:sldMk cId="25671271" sldId="274"/>
            <ac:spMk id="1246" creationId="{BB0E2CD9-311F-42C0-A651-E80928801282}"/>
          </ac:spMkLst>
        </pc:spChg>
        <pc:spChg chg="add del mod replST">
          <ac:chgData name="Martin Locock" userId="e15b0232-237d-4436-a587-677fdd88485c" providerId="ADAL" clId="{373BDD86-2439-4CBF-923C-2C8EC03CB6D6}" dt="2024-01-05T13:03:44.823" v="23875"/>
          <ac:spMkLst>
            <pc:docMk/>
            <pc:sldMk cId="25671271" sldId="274"/>
            <ac:spMk id="1247" creationId="{6DAFA075-A5AA-4D17-94A9-945EA30D6224}"/>
          </ac:spMkLst>
        </pc:spChg>
        <pc:spChg chg="add del mod replST">
          <ac:chgData name="Martin Locock" userId="e15b0232-237d-4436-a587-677fdd88485c" providerId="ADAL" clId="{373BDD86-2439-4CBF-923C-2C8EC03CB6D6}" dt="2024-01-05T13:03:44.823" v="23876"/>
          <ac:spMkLst>
            <pc:docMk/>
            <pc:sldMk cId="25671271" sldId="274"/>
            <ac:spMk id="1248" creationId="{8452AFCF-1741-4BB8-BAA6-5BF37ACC42F9}"/>
          </ac:spMkLst>
        </pc:spChg>
        <pc:spChg chg="add del mod replST">
          <ac:chgData name="Martin Locock" userId="e15b0232-237d-4436-a587-677fdd88485c" providerId="ADAL" clId="{373BDD86-2439-4CBF-923C-2C8EC03CB6D6}" dt="2024-01-05T13:03:44.823" v="23877"/>
          <ac:spMkLst>
            <pc:docMk/>
            <pc:sldMk cId="25671271" sldId="274"/>
            <ac:spMk id="1249" creationId="{9B9B953D-2EFA-489E-A9C4-462A72218661}"/>
          </ac:spMkLst>
        </pc:spChg>
        <pc:spChg chg="add del mod replST">
          <ac:chgData name="Martin Locock" userId="e15b0232-237d-4436-a587-677fdd88485c" providerId="ADAL" clId="{373BDD86-2439-4CBF-923C-2C8EC03CB6D6}" dt="2024-01-05T13:03:44.823" v="23878"/>
          <ac:spMkLst>
            <pc:docMk/>
            <pc:sldMk cId="25671271" sldId="274"/>
            <ac:spMk id="1250" creationId="{52FFD992-EA0D-4425-ACE2-FF6A6B6F1F9B}"/>
          </ac:spMkLst>
        </pc:spChg>
        <pc:spChg chg="add del mod replST">
          <ac:chgData name="Martin Locock" userId="e15b0232-237d-4436-a587-677fdd88485c" providerId="ADAL" clId="{373BDD86-2439-4CBF-923C-2C8EC03CB6D6}" dt="2024-01-05T13:03:44.823" v="23879"/>
          <ac:spMkLst>
            <pc:docMk/>
            <pc:sldMk cId="25671271" sldId="274"/>
            <ac:spMk id="1251" creationId="{5FD1E60C-C5DA-493F-81D9-83CCFBA927B8}"/>
          </ac:spMkLst>
        </pc:spChg>
        <pc:spChg chg="add del mod replST">
          <ac:chgData name="Martin Locock" userId="e15b0232-237d-4436-a587-677fdd88485c" providerId="ADAL" clId="{373BDD86-2439-4CBF-923C-2C8EC03CB6D6}" dt="2024-01-05T13:03:44.823" v="23880"/>
          <ac:spMkLst>
            <pc:docMk/>
            <pc:sldMk cId="25671271" sldId="274"/>
            <ac:spMk id="1252" creationId="{64AC2D38-BCD5-45C8-BDF6-121445D75E73}"/>
          </ac:spMkLst>
        </pc:spChg>
        <pc:spChg chg="add del mod replST">
          <ac:chgData name="Martin Locock" userId="e15b0232-237d-4436-a587-677fdd88485c" providerId="ADAL" clId="{373BDD86-2439-4CBF-923C-2C8EC03CB6D6}" dt="2024-01-05T13:03:44.823" v="23881"/>
          <ac:spMkLst>
            <pc:docMk/>
            <pc:sldMk cId="25671271" sldId="274"/>
            <ac:spMk id="1253" creationId="{09D29119-6387-4D29-9B5B-E130598610E6}"/>
          </ac:spMkLst>
        </pc:spChg>
        <pc:spChg chg="add del mod replST">
          <ac:chgData name="Martin Locock" userId="e15b0232-237d-4436-a587-677fdd88485c" providerId="ADAL" clId="{373BDD86-2439-4CBF-923C-2C8EC03CB6D6}" dt="2024-01-05T13:03:44.823" v="23882"/>
          <ac:spMkLst>
            <pc:docMk/>
            <pc:sldMk cId="25671271" sldId="274"/>
            <ac:spMk id="1254" creationId="{3AA17089-EF47-4DB0-B48A-7769668EE8B8}"/>
          </ac:spMkLst>
        </pc:spChg>
        <pc:spChg chg="add del mod replST">
          <ac:chgData name="Martin Locock" userId="e15b0232-237d-4436-a587-677fdd88485c" providerId="ADAL" clId="{373BDD86-2439-4CBF-923C-2C8EC03CB6D6}" dt="2024-01-05T13:03:44.823" v="23883"/>
          <ac:spMkLst>
            <pc:docMk/>
            <pc:sldMk cId="25671271" sldId="274"/>
            <ac:spMk id="1255" creationId="{C9C3626D-5108-42A5-BFDA-DE0FAC481F23}"/>
          </ac:spMkLst>
        </pc:spChg>
        <pc:spChg chg="add del mod replST">
          <ac:chgData name="Martin Locock" userId="e15b0232-237d-4436-a587-677fdd88485c" providerId="ADAL" clId="{373BDD86-2439-4CBF-923C-2C8EC03CB6D6}" dt="2024-01-05T13:03:44.823" v="23884"/>
          <ac:spMkLst>
            <pc:docMk/>
            <pc:sldMk cId="25671271" sldId="274"/>
            <ac:spMk id="1256" creationId="{838C4566-1833-4AC3-BD75-B1282A5CC1FC}"/>
          </ac:spMkLst>
        </pc:spChg>
        <pc:spChg chg="add del mod replST">
          <ac:chgData name="Martin Locock" userId="e15b0232-237d-4436-a587-677fdd88485c" providerId="ADAL" clId="{373BDD86-2439-4CBF-923C-2C8EC03CB6D6}" dt="2024-01-05T13:03:44.823" v="23885"/>
          <ac:spMkLst>
            <pc:docMk/>
            <pc:sldMk cId="25671271" sldId="274"/>
            <ac:spMk id="1257" creationId="{80D3A435-1EF7-4FC9-8BC6-22194894A4B4}"/>
          </ac:spMkLst>
        </pc:spChg>
        <pc:spChg chg="add del mod replST">
          <ac:chgData name="Martin Locock" userId="e15b0232-237d-4436-a587-677fdd88485c" providerId="ADAL" clId="{373BDD86-2439-4CBF-923C-2C8EC03CB6D6}" dt="2024-01-05T13:03:44.823" v="23886"/>
          <ac:spMkLst>
            <pc:docMk/>
            <pc:sldMk cId="25671271" sldId="274"/>
            <ac:spMk id="1258" creationId="{782550FE-D832-4719-9F88-E09CDF19BEEB}"/>
          </ac:spMkLst>
        </pc:spChg>
        <pc:spChg chg="add del mod replST">
          <ac:chgData name="Martin Locock" userId="e15b0232-237d-4436-a587-677fdd88485c" providerId="ADAL" clId="{373BDD86-2439-4CBF-923C-2C8EC03CB6D6}" dt="2024-01-05T13:03:44.823" v="23887"/>
          <ac:spMkLst>
            <pc:docMk/>
            <pc:sldMk cId="25671271" sldId="274"/>
            <ac:spMk id="1259" creationId="{6649B257-6A07-4C54-87EC-D1CAE4B9141D}"/>
          </ac:spMkLst>
        </pc:spChg>
        <pc:spChg chg="add del mod replST">
          <ac:chgData name="Martin Locock" userId="e15b0232-237d-4436-a587-677fdd88485c" providerId="ADAL" clId="{373BDD86-2439-4CBF-923C-2C8EC03CB6D6}" dt="2024-01-05T13:03:44.823" v="23888"/>
          <ac:spMkLst>
            <pc:docMk/>
            <pc:sldMk cId="25671271" sldId="274"/>
            <ac:spMk id="1260" creationId="{A3671A1E-6DC9-4C5D-82DC-78F1418F24DB}"/>
          </ac:spMkLst>
        </pc:spChg>
        <pc:spChg chg="add del mod replST">
          <ac:chgData name="Martin Locock" userId="e15b0232-237d-4436-a587-677fdd88485c" providerId="ADAL" clId="{373BDD86-2439-4CBF-923C-2C8EC03CB6D6}" dt="2024-01-05T13:03:44.838" v="23889"/>
          <ac:spMkLst>
            <pc:docMk/>
            <pc:sldMk cId="25671271" sldId="274"/>
            <ac:spMk id="1261" creationId="{E2D402EB-C015-410A-B327-E48C5C4DB4AF}"/>
          </ac:spMkLst>
        </pc:spChg>
        <pc:spChg chg="add del mod replST">
          <ac:chgData name="Martin Locock" userId="e15b0232-237d-4436-a587-677fdd88485c" providerId="ADAL" clId="{373BDD86-2439-4CBF-923C-2C8EC03CB6D6}" dt="2024-01-05T13:03:44.838" v="23890"/>
          <ac:spMkLst>
            <pc:docMk/>
            <pc:sldMk cId="25671271" sldId="274"/>
            <ac:spMk id="1262" creationId="{58459393-FEA4-42D1-98B8-C441E4AA0779}"/>
          </ac:spMkLst>
        </pc:spChg>
        <pc:spChg chg="add del mod replST">
          <ac:chgData name="Martin Locock" userId="e15b0232-237d-4436-a587-677fdd88485c" providerId="ADAL" clId="{373BDD86-2439-4CBF-923C-2C8EC03CB6D6}" dt="2024-01-05T13:03:44.838" v="23891"/>
          <ac:spMkLst>
            <pc:docMk/>
            <pc:sldMk cId="25671271" sldId="274"/>
            <ac:spMk id="1263" creationId="{74F98279-BCEE-4802-BF82-C5A5DFFFCFE9}"/>
          </ac:spMkLst>
        </pc:spChg>
        <pc:spChg chg="add del mod replST">
          <ac:chgData name="Martin Locock" userId="e15b0232-237d-4436-a587-677fdd88485c" providerId="ADAL" clId="{373BDD86-2439-4CBF-923C-2C8EC03CB6D6}" dt="2024-01-05T13:03:44.838" v="23892"/>
          <ac:spMkLst>
            <pc:docMk/>
            <pc:sldMk cId="25671271" sldId="274"/>
            <ac:spMk id="1264" creationId="{63D7B367-4AFD-4E83-8135-9B097E3DD544}"/>
          </ac:spMkLst>
        </pc:spChg>
        <pc:spChg chg="add del mod replST">
          <ac:chgData name="Martin Locock" userId="e15b0232-237d-4436-a587-677fdd88485c" providerId="ADAL" clId="{373BDD86-2439-4CBF-923C-2C8EC03CB6D6}" dt="2024-01-05T13:03:44.838" v="23893"/>
          <ac:spMkLst>
            <pc:docMk/>
            <pc:sldMk cId="25671271" sldId="274"/>
            <ac:spMk id="1265" creationId="{70A036DB-719A-4140-833F-DA76C2C7F1C9}"/>
          </ac:spMkLst>
        </pc:spChg>
        <pc:spChg chg="add del mod replST">
          <ac:chgData name="Martin Locock" userId="e15b0232-237d-4436-a587-677fdd88485c" providerId="ADAL" clId="{373BDD86-2439-4CBF-923C-2C8EC03CB6D6}" dt="2024-01-05T13:03:44.838" v="23894"/>
          <ac:spMkLst>
            <pc:docMk/>
            <pc:sldMk cId="25671271" sldId="274"/>
            <ac:spMk id="1266" creationId="{666BF20B-0D60-486D-BBE6-8F8250D7A45B}"/>
          </ac:spMkLst>
        </pc:spChg>
        <pc:spChg chg="add del mod replST">
          <ac:chgData name="Martin Locock" userId="e15b0232-237d-4436-a587-677fdd88485c" providerId="ADAL" clId="{373BDD86-2439-4CBF-923C-2C8EC03CB6D6}" dt="2024-01-05T13:03:44.838" v="23895"/>
          <ac:spMkLst>
            <pc:docMk/>
            <pc:sldMk cId="25671271" sldId="274"/>
            <ac:spMk id="1267" creationId="{719BD4A0-D0BA-486B-ABF5-944D284826BE}"/>
          </ac:spMkLst>
        </pc:spChg>
        <pc:spChg chg="add del mod replST">
          <ac:chgData name="Martin Locock" userId="e15b0232-237d-4436-a587-677fdd88485c" providerId="ADAL" clId="{373BDD86-2439-4CBF-923C-2C8EC03CB6D6}" dt="2024-01-05T13:03:44.838" v="23896"/>
          <ac:spMkLst>
            <pc:docMk/>
            <pc:sldMk cId="25671271" sldId="274"/>
            <ac:spMk id="1268" creationId="{9852F26B-66E9-468B-8ACD-4414C1972572}"/>
          </ac:spMkLst>
        </pc:spChg>
        <pc:spChg chg="add del mod replST">
          <ac:chgData name="Martin Locock" userId="e15b0232-237d-4436-a587-677fdd88485c" providerId="ADAL" clId="{373BDD86-2439-4CBF-923C-2C8EC03CB6D6}" dt="2024-01-05T13:03:44.838" v="23897"/>
          <ac:spMkLst>
            <pc:docMk/>
            <pc:sldMk cId="25671271" sldId="274"/>
            <ac:spMk id="1269" creationId="{A14FB452-BF67-468C-9762-9595BE88D511}"/>
          </ac:spMkLst>
        </pc:spChg>
        <pc:spChg chg="add del mod replST">
          <ac:chgData name="Martin Locock" userId="e15b0232-237d-4436-a587-677fdd88485c" providerId="ADAL" clId="{373BDD86-2439-4CBF-923C-2C8EC03CB6D6}" dt="2024-01-05T13:03:44.838" v="23898"/>
          <ac:spMkLst>
            <pc:docMk/>
            <pc:sldMk cId="25671271" sldId="274"/>
            <ac:spMk id="1270" creationId="{646E0C74-C289-4558-A4C5-93F37D176BBD}"/>
          </ac:spMkLst>
        </pc:spChg>
        <pc:spChg chg="add del mod replST">
          <ac:chgData name="Martin Locock" userId="e15b0232-237d-4436-a587-677fdd88485c" providerId="ADAL" clId="{373BDD86-2439-4CBF-923C-2C8EC03CB6D6}" dt="2024-01-05T13:03:44.838" v="23899"/>
          <ac:spMkLst>
            <pc:docMk/>
            <pc:sldMk cId="25671271" sldId="274"/>
            <ac:spMk id="1271" creationId="{7616A659-BE61-4644-82C6-349A1971E412}"/>
          </ac:spMkLst>
        </pc:spChg>
        <pc:spChg chg="add del mod replST">
          <ac:chgData name="Martin Locock" userId="e15b0232-237d-4436-a587-677fdd88485c" providerId="ADAL" clId="{373BDD86-2439-4CBF-923C-2C8EC03CB6D6}" dt="2024-01-05T13:03:44.838" v="23900"/>
          <ac:spMkLst>
            <pc:docMk/>
            <pc:sldMk cId="25671271" sldId="274"/>
            <ac:spMk id="1272" creationId="{0E53E56F-0B81-4CD1-818A-20B12C38A3D4}"/>
          </ac:spMkLst>
        </pc:spChg>
        <pc:spChg chg="add del mod replST">
          <ac:chgData name="Martin Locock" userId="e15b0232-237d-4436-a587-677fdd88485c" providerId="ADAL" clId="{373BDD86-2439-4CBF-923C-2C8EC03CB6D6}" dt="2024-01-05T13:03:44.838" v="23901"/>
          <ac:spMkLst>
            <pc:docMk/>
            <pc:sldMk cId="25671271" sldId="274"/>
            <ac:spMk id="1273" creationId="{885B4F58-389E-4B33-B860-FE80CC0126C2}"/>
          </ac:spMkLst>
        </pc:spChg>
        <pc:spChg chg="add del mod replST">
          <ac:chgData name="Martin Locock" userId="e15b0232-237d-4436-a587-677fdd88485c" providerId="ADAL" clId="{373BDD86-2439-4CBF-923C-2C8EC03CB6D6}" dt="2024-01-05T13:03:44.838" v="23902"/>
          <ac:spMkLst>
            <pc:docMk/>
            <pc:sldMk cId="25671271" sldId="274"/>
            <ac:spMk id="1274" creationId="{AB361933-C35C-492C-B13D-1707157A5DB5}"/>
          </ac:spMkLst>
        </pc:spChg>
        <pc:spChg chg="add del mod replST">
          <ac:chgData name="Martin Locock" userId="e15b0232-237d-4436-a587-677fdd88485c" providerId="ADAL" clId="{373BDD86-2439-4CBF-923C-2C8EC03CB6D6}" dt="2024-01-05T13:03:44.838" v="23903"/>
          <ac:spMkLst>
            <pc:docMk/>
            <pc:sldMk cId="25671271" sldId="274"/>
            <ac:spMk id="1275" creationId="{3791E782-57D3-447D-9A0F-3A113826469A}"/>
          </ac:spMkLst>
        </pc:spChg>
        <pc:spChg chg="add del mod replST">
          <ac:chgData name="Martin Locock" userId="e15b0232-237d-4436-a587-677fdd88485c" providerId="ADAL" clId="{373BDD86-2439-4CBF-923C-2C8EC03CB6D6}" dt="2024-01-05T13:03:44.838" v="23904"/>
          <ac:spMkLst>
            <pc:docMk/>
            <pc:sldMk cId="25671271" sldId="274"/>
            <ac:spMk id="1276" creationId="{0B946CEC-D445-4B98-9E1B-F93E0FEDA5CA}"/>
          </ac:spMkLst>
        </pc:spChg>
        <pc:spChg chg="add del mod replST">
          <ac:chgData name="Martin Locock" userId="e15b0232-237d-4436-a587-677fdd88485c" providerId="ADAL" clId="{373BDD86-2439-4CBF-923C-2C8EC03CB6D6}" dt="2024-01-05T13:03:44.838" v="23905"/>
          <ac:spMkLst>
            <pc:docMk/>
            <pc:sldMk cId="25671271" sldId="274"/>
            <ac:spMk id="1277" creationId="{2AB2D41C-F0DA-4172-82E7-79AAD7EC504C}"/>
          </ac:spMkLst>
        </pc:spChg>
        <pc:spChg chg="add del mod replST">
          <ac:chgData name="Martin Locock" userId="e15b0232-237d-4436-a587-677fdd88485c" providerId="ADAL" clId="{373BDD86-2439-4CBF-923C-2C8EC03CB6D6}" dt="2024-01-05T13:03:44.838" v="23906"/>
          <ac:spMkLst>
            <pc:docMk/>
            <pc:sldMk cId="25671271" sldId="274"/>
            <ac:spMk id="1278" creationId="{780ED6CA-CE35-4B87-9FAF-92E5240111A1}"/>
          </ac:spMkLst>
        </pc:spChg>
        <pc:spChg chg="add del mod replST">
          <ac:chgData name="Martin Locock" userId="e15b0232-237d-4436-a587-677fdd88485c" providerId="ADAL" clId="{373BDD86-2439-4CBF-923C-2C8EC03CB6D6}" dt="2024-01-05T13:03:44.838" v="23907"/>
          <ac:spMkLst>
            <pc:docMk/>
            <pc:sldMk cId="25671271" sldId="274"/>
            <ac:spMk id="1279" creationId="{5B96766D-ABED-4DF0-8A07-07FC7927600F}"/>
          </ac:spMkLst>
        </pc:spChg>
        <pc:spChg chg="add del mod replST">
          <ac:chgData name="Martin Locock" userId="e15b0232-237d-4436-a587-677fdd88485c" providerId="ADAL" clId="{373BDD86-2439-4CBF-923C-2C8EC03CB6D6}" dt="2024-01-05T13:03:44.838" v="23908"/>
          <ac:spMkLst>
            <pc:docMk/>
            <pc:sldMk cId="25671271" sldId="274"/>
            <ac:spMk id="1280" creationId="{F848B4AB-C9F0-4728-B488-3D06E422D8A7}"/>
          </ac:spMkLst>
        </pc:spChg>
        <pc:spChg chg="add del mod replST">
          <ac:chgData name="Martin Locock" userId="e15b0232-237d-4436-a587-677fdd88485c" providerId="ADAL" clId="{373BDD86-2439-4CBF-923C-2C8EC03CB6D6}" dt="2024-01-05T13:03:44.838" v="23909"/>
          <ac:spMkLst>
            <pc:docMk/>
            <pc:sldMk cId="25671271" sldId="274"/>
            <ac:spMk id="1281" creationId="{0AABA4C7-41E9-4AD0-9726-A00B56FA3B0F}"/>
          </ac:spMkLst>
        </pc:spChg>
        <pc:spChg chg="add del mod replST">
          <ac:chgData name="Martin Locock" userId="e15b0232-237d-4436-a587-677fdd88485c" providerId="ADAL" clId="{373BDD86-2439-4CBF-923C-2C8EC03CB6D6}" dt="2024-01-05T13:03:44.838" v="23910"/>
          <ac:spMkLst>
            <pc:docMk/>
            <pc:sldMk cId="25671271" sldId="274"/>
            <ac:spMk id="1282" creationId="{A3564FDD-BF74-4A7B-BB6E-9545E34F87D7}"/>
          </ac:spMkLst>
        </pc:spChg>
        <pc:spChg chg="add del mod replST">
          <ac:chgData name="Martin Locock" userId="e15b0232-237d-4436-a587-677fdd88485c" providerId="ADAL" clId="{373BDD86-2439-4CBF-923C-2C8EC03CB6D6}" dt="2024-01-05T13:03:44.838" v="23911"/>
          <ac:spMkLst>
            <pc:docMk/>
            <pc:sldMk cId="25671271" sldId="274"/>
            <ac:spMk id="1283" creationId="{95711741-99AF-4323-BA56-4F2DF550BE8E}"/>
          </ac:spMkLst>
        </pc:spChg>
        <pc:spChg chg="add del mod replST">
          <ac:chgData name="Martin Locock" userId="e15b0232-237d-4436-a587-677fdd88485c" providerId="ADAL" clId="{373BDD86-2439-4CBF-923C-2C8EC03CB6D6}" dt="2024-01-05T13:03:44.838" v="23912"/>
          <ac:spMkLst>
            <pc:docMk/>
            <pc:sldMk cId="25671271" sldId="274"/>
            <ac:spMk id="1284" creationId="{7DBBCF57-73CD-4965-83CA-CAC3ED210CBD}"/>
          </ac:spMkLst>
        </pc:spChg>
        <pc:spChg chg="add del mod replST">
          <ac:chgData name="Martin Locock" userId="e15b0232-237d-4436-a587-677fdd88485c" providerId="ADAL" clId="{373BDD86-2439-4CBF-923C-2C8EC03CB6D6}" dt="2024-01-05T13:03:44.838" v="23913"/>
          <ac:spMkLst>
            <pc:docMk/>
            <pc:sldMk cId="25671271" sldId="274"/>
            <ac:spMk id="1285" creationId="{C245CD76-03AD-4F53-AB40-109101C23536}"/>
          </ac:spMkLst>
        </pc:spChg>
        <pc:spChg chg="add del mod replST">
          <ac:chgData name="Martin Locock" userId="e15b0232-237d-4436-a587-677fdd88485c" providerId="ADAL" clId="{373BDD86-2439-4CBF-923C-2C8EC03CB6D6}" dt="2024-01-05T13:03:44.838" v="23914"/>
          <ac:spMkLst>
            <pc:docMk/>
            <pc:sldMk cId="25671271" sldId="274"/>
            <ac:spMk id="1286" creationId="{A69DC79B-577B-41D3-A7A0-9C0C5AB4DA23}"/>
          </ac:spMkLst>
        </pc:spChg>
        <pc:spChg chg="add del mod replST">
          <ac:chgData name="Martin Locock" userId="e15b0232-237d-4436-a587-677fdd88485c" providerId="ADAL" clId="{373BDD86-2439-4CBF-923C-2C8EC03CB6D6}" dt="2024-01-05T13:03:44.838" v="23915"/>
          <ac:spMkLst>
            <pc:docMk/>
            <pc:sldMk cId="25671271" sldId="274"/>
            <ac:spMk id="1287" creationId="{C83E7BA1-FD1C-4C80-8F42-CA21DE9E553D}"/>
          </ac:spMkLst>
        </pc:spChg>
        <pc:spChg chg="add del mod replST">
          <ac:chgData name="Martin Locock" userId="e15b0232-237d-4436-a587-677fdd88485c" providerId="ADAL" clId="{373BDD86-2439-4CBF-923C-2C8EC03CB6D6}" dt="2024-01-05T13:03:44.838" v="23916"/>
          <ac:spMkLst>
            <pc:docMk/>
            <pc:sldMk cId="25671271" sldId="274"/>
            <ac:spMk id="1288" creationId="{55C38BD3-F141-4207-9FFF-4BF9E0F19DE8}"/>
          </ac:spMkLst>
        </pc:spChg>
        <pc:spChg chg="add del mod replST">
          <ac:chgData name="Martin Locock" userId="e15b0232-237d-4436-a587-677fdd88485c" providerId="ADAL" clId="{373BDD86-2439-4CBF-923C-2C8EC03CB6D6}" dt="2024-01-05T13:03:44.838" v="23917"/>
          <ac:spMkLst>
            <pc:docMk/>
            <pc:sldMk cId="25671271" sldId="274"/>
            <ac:spMk id="1289" creationId="{6004B965-827D-4F44-9B6F-C14D175309B2}"/>
          </ac:spMkLst>
        </pc:spChg>
        <pc:spChg chg="add del mod replST">
          <ac:chgData name="Martin Locock" userId="e15b0232-237d-4436-a587-677fdd88485c" providerId="ADAL" clId="{373BDD86-2439-4CBF-923C-2C8EC03CB6D6}" dt="2024-01-05T13:03:44.838" v="23918"/>
          <ac:spMkLst>
            <pc:docMk/>
            <pc:sldMk cId="25671271" sldId="274"/>
            <ac:spMk id="1290" creationId="{E5ECFA15-0D18-44E0-8BAE-DA8A4CFCEB19}"/>
          </ac:spMkLst>
        </pc:spChg>
        <pc:spChg chg="add del mod replST">
          <ac:chgData name="Martin Locock" userId="e15b0232-237d-4436-a587-677fdd88485c" providerId="ADAL" clId="{373BDD86-2439-4CBF-923C-2C8EC03CB6D6}" dt="2024-01-05T13:03:44.854" v="23919"/>
          <ac:spMkLst>
            <pc:docMk/>
            <pc:sldMk cId="25671271" sldId="274"/>
            <ac:spMk id="1291" creationId="{C5B4E47E-99FC-40BC-AFB9-291DFA3198F6}"/>
          </ac:spMkLst>
        </pc:spChg>
        <pc:spChg chg="add del mod replST">
          <ac:chgData name="Martin Locock" userId="e15b0232-237d-4436-a587-677fdd88485c" providerId="ADAL" clId="{373BDD86-2439-4CBF-923C-2C8EC03CB6D6}" dt="2024-01-05T13:03:44.854" v="23920"/>
          <ac:spMkLst>
            <pc:docMk/>
            <pc:sldMk cId="25671271" sldId="274"/>
            <ac:spMk id="1292" creationId="{66099FF9-96F5-4591-8AD9-DD5618BC8EF9}"/>
          </ac:spMkLst>
        </pc:spChg>
        <pc:spChg chg="add del mod replST">
          <ac:chgData name="Martin Locock" userId="e15b0232-237d-4436-a587-677fdd88485c" providerId="ADAL" clId="{373BDD86-2439-4CBF-923C-2C8EC03CB6D6}" dt="2024-01-05T13:03:44.854" v="23921"/>
          <ac:spMkLst>
            <pc:docMk/>
            <pc:sldMk cId="25671271" sldId="274"/>
            <ac:spMk id="1293" creationId="{AD7F689F-552F-413A-80B8-8CE81E0B88A7}"/>
          </ac:spMkLst>
        </pc:spChg>
        <pc:spChg chg="add del mod replST">
          <ac:chgData name="Martin Locock" userId="e15b0232-237d-4436-a587-677fdd88485c" providerId="ADAL" clId="{373BDD86-2439-4CBF-923C-2C8EC03CB6D6}" dt="2024-01-05T13:03:44.854" v="23922"/>
          <ac:spMkLst>
            <pc:docMk/>
            <pc:sldMk cId="25671271" sldId="274"/>
            <ac:spMk id="1294" creationId="{31C394AC-4D97-4E8D-99DB-EA06449488E4}"/>
          </ac:spMkLst>
        </pc:spChg>
        <pc:spChg chg="add del mod replST">
          <ac:chgData name="Martin Locock" userId="e15b0232-237d-4436-a587-677fdd88485c" providerId="ADAL" clId="{373BDD86-2439-4CBF-923C-2C8EC03CB6D6}" dt="2024-01-05T13:03:44.854" v="23923"/>
          <ac:spMkLst>
            <pc:docMk/>
            <pc:sldMk cId="25671271" sldId="274"/>
            <ac:spMk id="1295" creationId="{3898F68D-03FF-4A19-A510-E58EF4E4F374}"/>
          </ac:spMkLst>
        </pc:spChg>
        <pc:spChg chg="add del mod replST">
          <ac:chgData name="Martin Locock" userId="e15b0232-237d-4436-a587-677fdd88485c" providerId="ADAL" clId="{373BDD86-2439-4CBF-923C-2C8EC03CB6D6}" dt="2024-01-05T13:03:44.854" v="23924"/>
          <ac:spMkLst>
            <pc:docMk/>
            <pc:sldMk cId="25671271" sldId="274"/>
            <ac:spMk id="1296" creationId="{D650B211-743A-41D6-83A9-71B6397E6846}"/>
          </ac:spMkLst>
        </pc:spChg>
        <pc:spChg chg="add del mod replST">
          <ac:chgData name="Martin Locock" userId="e15b0232-237d-4436-a587-677fdd88485c" providerId="ADAL" clId="{373BDD86-2439-4CBF-923C-2C8EC03CB6D6}" dt="2024-01-05T13:03:44.854" v="23925"/>
          <ac:spMkLst>
            <pc:docMk/>
            <pc:sldMk cId="25671271" sldId="274"/>
            <ac:spMk id="1297" creationId="{CD5B988D-216B-4EC4-9EBE-B514E0BF6DAF}"/>
          </ac:spMkLst>
        </pc:spChg>
        <pc:spChg chg="add del mod replST">
          <ac:chgData name="Martin Locock" userId="e15b0232-237d-4436-a587-677fdd88485c" providerId="ADAL" clId="{373BDD86-2439-4CBF-923C-2C8EC03CB6D6}" dt="2024-01-05T13:03:44.854" v="23926"/>
          <ac:spMkLst>
            <pc:docMk/>
            <pc:sldMk cId="25671271" sldId="274"/>
            <ac:spMk id="1298" creationId="{F464784F-5041-4B73-9F74-98A8F8891B94}"/>
          </ac:spMkLst>
        </pc:spChg>
        <pc:spChg chg="add del mod replST">
          <ac:chgData name="Martin Locock" userId="e15b0232-237d-4436-a587-677fdd88485c" providerId="ADAL" clId="{373BDD86-2439-4CBF-923C-2C8EC03CB6D6}" dt="2024-01-05T13:03:44.854" v="23927"/>
          <ac:spMkLst>
            <pc:docMk/>
            <pc:sldMk cId="25671271" sldId="274"/>
            <ac:spMk id="1299" creationId="{3B400967-81FD-4110-9D90-C079783ABC71}"/>
          </ac:spMkLst>
        </pc:spChg>
        <pc:spChg chg="add del mod replST">
          <ac:chgData name="Martin Locock" userId="e15b0232-237d-4436-a587-677fdd88485c" providerId="ADAL" clId="{373BDD86-2439-4CBF-923C-2C8EC03CB6D6}" dt="2024-01-05T13:03:44.854" v="23928"/>
          <ac:spMkLst>
            <pc:docMk/>
            <pc:sldMk cId="25671271" sldId="274"/>
            <ac:spMk id="1300" creationId="{1013F267-9686-4B83-AC26-725CD41EAAC7}"/>
          </ac:spMkLst>
        </pc:spChg>
        <pc:spChg chg="add del mod replST">
          <ac:chgData name="Martin Locock" userId="e15b0232-237d-4436-a587-677fdd88485c" providerId="ADAL" clId="{373BDD86-2439-4CBF-923C-2C8EC03CB6D6}" dt="2024-01-05T13:03:44.854" v="23929"/>
          <ac:spMkLst>
            <pc:docMk/>
            <pc:sldMk cId="25671271" sldId="274"/>
            <ac:spMk id="1301" creationId="{453A669D-2211-4AA1-9CE7-D0537D06DF4C}"/>
          </ac:spMkLst>
        </pc:spChg>
        <pc:spChg chg="add del mod replST">
          <ac:chgData name="Martin Locock" userId="e15b0232-237d-4436-a587-677fdd88485c" providerId="ADAL" clId="{373BDD86-2439-4CBF-923C-2C8EC03CB6D6}" dt="2024-01-05T13:03:44.854" v="23930"/>
          <ac:spMkLst>
            <pc:docMk/>
            <pc:sldMk cId="25671271" sldId="274"/>
            <ac:spMk id="1302" creationId="{95D2B182-C06E-4F40-88DE-82E22B084429}"/>
          </ac:spMkLst>
        </pc:spChg>
        <pc:spChg chg="add del mod replST">
          <ac:chgData name="Martin Locock" userId="e15b0232-237d-4436-a587-677fdd88485c" providerId="ADAL" clId="{373BDD86-2439-4CBF-923C-2C8EC03CB6D6}" dt="2024-01-05T13:03:44.854" v="23931"/>
          <ac:spMkLst>
            <pc:docMk/>
            <pc:sldMk cId="25671271" sldId="274"/>
            <ac:spMk id="1303" creationId="{25012061-72AE-431F-B34E-30A773A74DA2}"/>
          </ac:spMkLst>
        </pc:spChg>
        <pc:spChg chg="add del mod replST">
          <ac:chgData name="Martin Locock" userId="e15b0232-237d-4436-a587-677fdd88485c" providerId="ADAL" clId="{373BDD86-2439-4CBF-923C-2C8EC03CB6D6}" dt="2024-01-05T13:03:44.854" v="23932"/>
          <ac:spMkLst>
            <pc:docMk/>
            <pc:sldMk cId="25671271" sldId="274"/>
            <ac:spMk id="1304" creationId="{E64B506C-86BC-41A8-9F83-1B3D6DFD4705}"/>
          </ac:spMkLst>
        </pc:spChg>
        <pc:spChg chg="add del mod replST">
          <ac:chgData name="Martin Locock" userId="e15b0232-237d-4436-a587-677fdd88485c" providerId="ADAL" clId="{373BDD86-2439-4CBF-923C-2C8EC03CB6D6}" dt="2024-01-05T13:03:44.854" v="23933"/>
          <ac:spMkLst>
            <pc:docMk/>
            <pc:sldMk cId="25671271" sldId="274"/>
            <ac:spMk id="1305" creationId="{93576526-27A4-4ABB-A9EB-9446A8377536}"/>
          </ac:spMkLst>
        </pc:spChg>
        <pc:spChg chg="add del mod replST">
          <ac:chgData name="Martin Locock" userId="e15b0232-237d-4436-a587-677fdd88485c" providerId="ADAL" clId="{373BDD86-2439-4CBF-923C-2C8EC03CB6D6}" dt="2024-01-05T13:03:44.854" v="23934"/>
          <ac:spMkLst>
            <pc:docMk/>
            <pc:sldMk cId="25671271" sldId="274"/>
            <ac:spMk id="1306" creationId="{3E738210-F0E6-4C07-BA30-965D60E433BA}"/>
          </ac:spMkLst>
        </pc:spChg>
        <pc:spChg chg="add del mod replST">
          <ac:chgData name="Martin Locock" userId="e15b0232-237d-4436-a587-677fdd88485c" providerId="ADAL" clId="{373BDD86-2439-4CBF-923C-2C8EC03CB6D6}" dt="2024-01-05T13:03:44.854" v="23935"/>
          <ac:spMkLst>
            <pc:docMk/>
            <pc:sldMk cId="25671271" sldId="274"/>
            <ac:spMk id="1307" creationId="{4FED5DC4-D981-4653-BB6F-0853FFFF0D13}"/>
          </ac:spMkLst>
        </pc:spChg>
        <pc:spChg chg="add del mod replST">
          <ac:chgData name="Martin Locock" userId="e15b0232-237d-4436-a587-677fdd88485c" providerId="ADAL" clId="{373BDD86-2439-4CBF-923C-2C8EC03CB6D6}" dt="2024-01-05T13:03:44.854" v="23936"/>
          <ac:spMkLst>
            <pc:docMk/>
            <pc:sldMk cId="25671271" sldId="274"/>
            <ac:spMk id="1308" creationId="{A1D2AE00-547D-46E2-932A-95297A131370}"/>
          </ac:spMkLst>
        </pc:spChg>
        <pc:spChg chg="add del mod replST">
          <ac:chgData name="Martin Locock" userId="e15b0232-237d-4436-a587-677fdd88485c" providerId="ADAL" clId="{373BDD86-2439-4CBF-923C-2C8EC03CB6D6}" dt="2024-01-05T13:03:44.854" v="23937"/>
          <ac:spMkLst>
            <pc:docMk/>
            <pc:sldMk cId="25671271" sldId="274"/>
            <ac:spMk id="1309" creationId="{28D7497E-7884-4D05-9709-3EBC14699DE0}"/>
          </ac:spMkLst>
        </pc:spChg>
        <pc:spChg chg="add del mod replST">
          <ac:chgData name="Martin Locock" userId="e15b0232-237d-4436-a587-677fdd88485c" providerId="ADAL" clId="{373BDD86-2439-4CBF-923C-2C8EC03CB6D6}" dt="2024-01-05T13:03:44.854" v="23938"/>
          <ac:spMkLst>
            <pc:docMk/>
            <pc:sldMk cId="25671271" sldId="274"/>
            <ac:spMk id="1310" creationId="{4FA270E1-4A41-4BC8-ADAE-C6471B364EF4}"/>
          </ac:spMkLst>
        </pc:spChg>
        <pc:spChg chg="add del mod replST">
          <ac:chgData name="Martin Locock" userId="e15b0232-237d-4436-a587-677fdd88485c" providerId="ADAL" clId="{373BDD86-2439-4CBF-923C-2C8EC03CB6D6}" dt="2024-01-05T13:03:44.854" v="23939"/>
          <ac:spMkLst>
            <pc:docMk/>
            <pc:sldMk cId="25671271" sldId="274"/>
            <ac:spMk id="1311" creationId="{B78F258F-6CA6-4668-879A-54D291B8BB63}"/>
          </ac:spMkLst>
        </pc:spChg>
        <pc:spChg chg="add del mod replST">
          <ac:chgData name="Martin Locock" userId="e15b0232-237d-4436-a587-677fdd88485c" providerId="ADAL" clId="{373BDD86-2439-4CBF-923C-2C8EC03CB6D6}" dt="2024-01-05T13:03:44.854" v="23940"/>
          <ac:spMkLst>
            <pc:docMk/>
            <pc:sldMk cId="25671271" sldId="274"/>
            <ac:spMk id="1312" creationId="{BCC4D7E4-C62C-4008-8992-CA933096CAC6}"/>
          </ac:spMkLst>
        </pc:spChg>
        <pc:spChg chg="add del mod replST">
          <ac:chgData name="Martin Locock" userId="e15b0232-237d-4436-a587-677fdd88485c" providerId="ADAL" clId="{373BDD86-2439-4CBF-923C-2C8EC03CB6D6}" dt="2024-01-05T13:03:44.854" v="23941"/>
          <ac:spMkLst>
            <pc:docMk/>
            <pc:sldMk cId="25671271" sldId="274"/>
            <ac:spMk id="1313" creationId="{80343319-E2C4-4C09-A1B3-416D309D5B86}"/>
          </ac:spMkLst>
        </pc:spChg>
        <pc:spChg chg="add del mod replST">
          <ac:chgData name="Martin Locock" userId="e15b0232-237d-4436-a587-677fdd88485c" providerId="ADAL" clId="{373BDD86-2439-4CBF-923C-2C8EC03CB6D6}" dt="2024-01-05T13:03:44.854" v="23942"/>
          <ac:spMkLst>
            <pc:docMk/>
            <pc:sldMk cId="25671271" sldId="274"/>
            <ac:spMk id="1314" creationId="{EF811F4A-9EB7-4BC1-9725-59DDE8437B9F}"/>
          </ac:spMkLst>
        </pc:spChg>
        <pc:spChg chg="add del mod replST">
          <ac:chgData name="Martin Locock" userId="e15b0232-237d-4436-a587-677fdd88485c" providerId="ADAL" clId="{373BDD86-2439-4CBF-923C-2C8EC03CB6D6}" dt="2024-01-05T13:03:44.869" v="23943"/>
          <ac:spMkLst>
            <pc:docMk/>
            <pc:sldMk cId="25671271" sldId="274"/>
            <ac:spMk id="1315" creationId="{4332308D-DC33-4314-A9FC-EF82CA50F438}"/>
          </ac:spMkLst>
        </pc:spChg>
        <pc:spChg chg="add del mod replST">
          <ac:chgData name="Martin Locock" userId="e15b0232-237d-4436-a587-677fdd88485c" providerId="ADAL" clId="{373BDD86-2439-4CBF-923C-2C8EC03CB6D6}" dt="2024-01-05T13:03:44.869" v="23944"/>
          <ac:spMkLst>
            <pc:docMk/>
            <pc:sldMk cId="25671271" sldId="274"/>
            <ac:spMk id="1316" creationId="{0991340E-1A5A-4D55-A1F4-85589D9B6DE3}"/>
          </ac:spMkLst>
        </pc:spChg>
        <pc:spChg chg="add del mod replST">
          <ac:chgData name="Martin Locock" userId="e15b0232-237d-4436-a587-677fdd88485c" providerId="ADAL" clId="{373BDD86-2439-4CBF-923C-2C8EC03CB6D6}" dt="2024-01-05T13:03:44.869" v="23945"/>
          <ac:spMkLst>
            <pc:docMk/>
            <pc:sldMk cId="25671271" sldId="274"/>
            <ac:spMk id="1317" creationId="{8E6BC7AF-4742-4E94-9954-43D7E8001D10}"/>
          </ac:spMkLst>
        </pc:spChg>
        <pc:spChg chg="add del mod replST">
          <ac:chgData name="Martin Locock" userId="e15b0232-237d-4436-a587-677fdd88485c" providerId="ADAL" clId="{373BDD86-2439-4CBF-923C-2C8EC03CB6D6}" dt="2024-01-05T13:03:44.869" v="23946"/>
          <ac:spMkLst>
            <pc:docMk/>
            <pc:sldMk cId="25671271" sldId="274"/>
            <ac:spMk id="1318" creationId="{9883DDCE-0F22-4EBF-9CDB-15AC55D02AB6}"/>
          </ac:spMkLst>
        </pc:spChg>
        <pc:spChg chg="add del mod replST">
          <ac:chgData name="Martin Locock" userId="e15b0232-237d-4436-a587-677fdd88485c" providerId="ADAL" clId="{373BDD86-2439-4CBF-923C-2C8EC03CB6D6}" dt="2024-01-05T13:03:44.869" v="23947"/>
          <ac:spMkLst>
            <pc:docMk/>
            <pc:sldMk cId="25671271" sldId="274"/>
            <ac:spMk id="1319" creationId="{E4CB36EA-7454-4B68-A2CE-B35BF491A45D}"/>
          </ac:spMkLst>
        </pc:spChg>
        <pc:spChg chg="add del mod replST">
          <ac:chgData name="Martin Locock" userId="e15b0232-237d-4436-a587-677fdd88485c" providerId="ADAL" clId="{373BDD86-2439-4CBF-923C-2C8EC03CB6D6}" dt="2024-01-05T13:03:44.869" v="23948"/>
          <ac:spMkLst>
            <pc:docMk/>
            <pc:sldMk cId="25671271" sldId="274"/>
            <ac:spMk id="1320" creationId="{D5254942-3866-4EB3-BD6A-7019FA564636}"/>
          </ac:spMkLst>
        </pc:spChg>
        <pc:spChg chg="add del mod replST">
          <ac:chgData name="Martin Locock" userId="e15b0232-237d-4436-a587-677fdd88485c" providerId="ADAL" clId="{373BDD86-2439-4CBF-923C-2C8EC03CB6D6}" dt="2024-01-05T13:03:44.869" v="23949"/>
          <ac:spMkLst>
            <pc:docMk/>
            <pc:sldMk cId="25671271" sldId="274"/>
            <ac:spMk id="1321" creationId="{0CEB4228-1CFC-46E1-920A-192CE10A235A}"/>
          </ac:spMkLst>
        </pc:spChg>
        <pc:spChg chg="add del mod replST">
          <ac:chgData name="Martin Locock" userId="e15b0232-237d-4436-a587-677fdd88485c" providerId="ADAL" clId="{373BDD86-2439-4CBF-923C-2C8EC03CB6D6}" dt="2024-01-05T13:03:44.869" v="23950"/>
          <ac:spMkLst>
            <pc:docMk/>
            <pc:sldMk cId="25671271" sldId="274"/>
            <ac:spMk id="1322" creationId="{3AA3347A-EDFD-4B37-98B9-49119E2C1E8D}"/>
          </ac:spMkLst>
        </pc:spChg>
        <pc:spChg chg="add del mod replST">
          <ac:chgData name="Martin Locock" userId="e15b0232-237d-4436-a587-677fdd88485c" providerId="ADAL" clId="{373BDD86-2439-4CBF-923C-2C8EC03CB6D6}" dt="2024-01-05T13:03:44.869" v="23951"/>
          <ac:spMkLst>
            <pc:docMk/>
            <pc:sldMk cId="25671271" sldId="274"/>
            <ac:spMk id="1323" creationId="{B79C1F55-000A-4D6A-ACCE-F11501D5CBEB}"/>
          </ac:spMkLst>
        </pc:spChg>
        <pc:spChg chg="add del mod replST">
          <ac:chgData name="Martin Locock" userId="e15b0232-237d-4436-a587-677fdd88485c" providerId="ADAL" clId="{373BDD86-2439-4CBF-923C-2C8EC03CB6D6}" dt="2024-01-05T13:03:44.869" v="23952"/>
          <ac:spMkLst>
            <pc:docMk/>
            <pc:sldMk cId="25671271" sldId="274"/>
            <ac:spMk id="1324" creationId="{790640E1-EAD6-4059-B87C-AF417FD5C204}"/>
          </ac:spMkLst>
        </pc:spChg>
        <pc:spChg chg="add del mod replST">
          <ac:chgData name="Martin Locock" userId="e15b0232-237d-4436-a587-677fdd88485c" providerId="ADAL" clId="{373BDD86-2439-4CBF-923C-2C8EC03CB6D6}" dt="2024-01-05T13:03:44.869" v="23953"/>
          <ac:spMkLst>
            <pc:docMk/>
            <pc:sldMk cId="25671271" sldId="274"/>
            <ac:spMk id="1325" creationId="{E5921C8F-244B-458C-B055-7CCC9D9811D0}"/>
          </ac:spMkLst>
        </pc:spChg>
        <pc:spChg chg="add del mod replST">
          <ac:chgData name="Martin Locock" userId="e15b0232-237d-4436-a587-677fdd88485c" providerId="ADAL" clId="{373BDD86-2439-4CBF-923C-2C8EC03CB6D6}" dt="2024-01-05T13:03:44.869" v="23954"/>
          <ac:spMkLst>
            <pc:docMk/>
            <pc:sldMk cId="25671271" sldId="274"/>
            <ac:spMk id="1326" creationId="{F8D73D20-B0E3-41BE-956B-B525D82186EA}"/>
          </ac:spMkLst>
        </pc:spChg>
        <pc:spChg chg="add del mod replST">
          <ac:chgData name="Martin Locock" userId="e15b0232-237d-4436-a587-677fdd88485c" providerId="ADAL" clId="{373BDD86-2439-4CBF-923C-2C8EC03CB6D6}" dt="2024-01-05T13:03:44.869" v="23955"/>
          <ac:spMkLst>
            <pc:docMk/>
            <pc:sldMk cId="25671271" sldId="274"/>
            <ac:spMk id="1327" creationId="{ACBF97C6-3C19-4C9A-A6DB-54D426B0AA75}"/>
          </ac:spMkLst>
        </pc:spChg>
        <pc:spChg chg="add del mod replST">
          <ac:chgData name="Martin Locock" userId="e15b0232-237d-4436-a587-677fdd88485c" providerId="ADAL" clId="{373BDD86-2439-4CBF-923C-2C8EC03CB6D6}" dt="2024-01-05T13:03:44.869" v="23956"/>
          <ac:spMkLst>
            <pc:docMk/>
            <pc:sldMk cId="25671271" sldId="274"/>
            <ac:spMk id="1328" creationId="{1891779D-F6DC-4F03-9F00-0C59853326CE}"/>
          </ac:spMkLst>
        </pc:spChg>
        <pc:spChg chg="add del mod replST">
          <ac:chgData name="Martin Locock" userId="e15b0232-237d-4436-a587-677fdd88485c" providerId="ADAL" clId="{373BDD86-2439-4CBF-923C-2C8EC03CB6D6}" dt="2024-01-05T13:03:44.869" v="23957"/>
          <ac:spMkLst>
            <pc:docMk/>
            <pc:sldMk cId="25671271" sldId="274"/>
            <ac:spMk id="1329" creationId="{82F19203-1319-4F47-BEAF-1CD6ED15D40B}"/>
          </ac:spMkLst>
        </pc:spChg>
        <pc:spChg chg="add del mod replST">
          <ac:chgData name="Martin Locock" userId="e15b0232-237d-4436-a587-677fdd88485c" providerId="ADAL" clId="{373BDD86-2439-4CBF-923C-2C8EC03CB6D6}" dt="2024-01-05T13:03:44.869" v="23958"/>
          <ac:spMkLst>
            <pc:docMk/>
            <pc:sldMk cId="25671271" sldId="274"/>
            <ac:spMk id="1330" creationId="{BB6ECF2B-0E73-43BB-9210-FB5785CABD3C}"/>
          </ac:spMkLst>
        </pc:spChg>
        <pc:spChg chg="add del mod replST">
          <ac:chgData name="Martin Locock" userId="e15b0232-237d-4436-a587-677fdd88485c" providerId="ADAL" clId="{373BDD86-2439-4CBF-923C-2C8EC03CB6D6}" dt="2024-01-05T13:03:44.869" v="23959"/>
          <ac:spMkLst>
            <pc:docMk/>
            <pc:sldMk cId="25671271" sldId="274"/>
            <ac:spMk id="1331" creationId="{28C027A0-7F17-45BF-AFD6-DEF9973C033F}"/>
          </ac:spMkLst>
        </pc:spChg>
        <pc:spChg chg="add del mod replST">
          <ac:chgData name="Martin Locock" userId="e15b0232-237d-4436-a587-677fdd88485c" providerId="ADAL" clId="{373BDD86-2439-4CBF-923C-2C8EC03CB6D6}" dt="2024-01-05T13:03:44.869" v="23960"/>
          <ac:spMkLst>
            <pc:docMk/>
            <pc:sldMk cId="25671271" sldId="274"/>
            <ac:spMk id="1332" creationId="{9F3968BD-3580-42E4-95E7-CD365CE999E0}"/>
          </ac:spMkLst>
        </pc:spChg>
        <pc:spChg chg="add del mod replST">
          <ac:chgData name="Martin Locock" userId="e15b0232-237d-4436-a587-677fdd88485c" providerId="ADAL" clId="{373BDD86-2439-4CBF-923C-2C8EC03CB6D6}" dt="2024-01-05T13:03:44.869" v="23961"/>
          <ac:spMkLst>
            <pc:docMk/>
            <pc:sldMk cId="25671271" sldId="274"/>
            <ac:spMk id="1333" creationId="{C1BDEA41-A563-4255-A835-B746F88634FD}"/>
          </ac:spMkLst>
        </pc:spChg>
        <pc:spChg chg="add del mod replST">
          <ac:chgData name="Martin Locock" userId="e15b0232-237d-4436-a587-677fdd88485c" providerId="ADAL" clId="{373BDD86-2439-4CBF-923C-2C8EC03CB6D6}" dt="2024-01-05T13:03:44.869" v="23962"/>
          <ac:spMkLst>
            <pc:docMk/>
            <pc:sldMk cId="25671271" sldId="274"/>
            <ac:spMk id="1334" creationId="{9904F625-1F52-4014-80F6-45DEF870697F}"/>
          </ac:spMkLst>
        </pc:spChg>
        <pc:spChg chg="add del mod replST">
          <ac:chgData name="Martin Locock" userId="e15b0232-237d-4436-a587-677fdd88485c" providerId="ADAL" clId="{373BDD86-2439-4CBF-923C-2C8EC03CB6D6}" dt="2024-01-05T13:03:44.869" v="23963"/>
          <ac:spMkLst>
            <pc:docMk/>
            <pc:sldMk cId="25671271" sldId="274"/>
            <ac:spMk id="1335" creationId="{D26A3CCD-D993-4598-A9D0-3A98706494B4}"/>
          </ac:spMkLst>
        </pc:spChg>
        <pc:spChg chg="add del mod replST">
          <ac:chgData name="Martin Locock" userId="e15b0232-237d-4436-a587-677fdd88485c" providerId="ADAL" clId="{373BDD86-2439-4CBF-923C-2C8EC03CB6D6}" dt="2024-01-05T13:03:44.869" v="23964"/>
          <ac:spMkLst>
            <pc:docMk/>
            <pc:sldMk cId="25671271" sldId="274"/>
            <ac:spMk id="1336" creationId="{F5916F37-9768-4B9C-A747-FB775E88E5BD}"/>
          </ac:spMkLst>
        </pc:spChg>
        <pc:spChg chg="add del mod replST">
          <ac:chgData name="Martin Locock" userId="e15b0232-237d-4436-a587-677fdd88485c" providerId="ADAL" clId="{373BDD86-2439-4CBF-923C-2C8EC03CB6D6}" dt="2024-01-05T13:03:44.869" v="23965"/>
          <ac:spMkLst>
            <pc:docMk/>
            <pc:sldMk cId="25671271" sldId="274"/>
            <ac:spMk id="1337" creationId="{04511512-E054-41BF-BF78-3C5D1119E1DF}"/>
          </ac:spMkLst>
        </pc:spChg>
        <pc:spChg chg="add del mod replST">
          <ac:chgData name="Martin Locock" userId="e15b0232-237d-4436-a587-677fdd88485c" providerId="ADAL" clId="{373BDD86-2439-4CBF-923C-2C8EC03CB6D6}" dt="2024-01-05T13:03:44.869" v="23966"/>
          <ac:spMkLst>
            <pc:docMk/>
            <pc:sldMk cId="25671271" sldId="274"/>
            <ac:spMk id="1338" creationId="{9E8074C4-D608-4DE0-A5EA-78A8BB0D2042}"/>
          </ac:spMkLst>
        </pc:spChg>
        <pc:spChg chg="add del mod replST">
          <ac:chgData name="Martin Locock" userId="e15b0232-237d-4436-a587-677fdd88485c" providerId="ADAL" clId="{373BDD86-2439-4CBF-923C-2C8EC03CB6D6}" dt="2024-01-05T13:03:44.869" v="23967"/>
          <ac:spMkLst>
            <pc:docMk/>
            <pc:sldMk cId="25671271" sldId="274"/>
            <ac:spMk id="1339" creationId="{E867D07A-3FA1-4F49-B8AC-8D2FCBB2DDE7}"/>
          </ac:spMkLst>
        </pc:spChg>
        <pc:spChg chg="add del mod replST">
          <ac:chgData name="Martin Locock" userId="e15b0232-237d-4436-a587-677fdd88485c" providerId="ADAL" clId="{373BDD86-2439-4CBF-923C-2C8EC03CB6D6}" dt="2024-01-05T13:03:44.869" v="23968"/>
          <ac:spMkLst>
            <pc:docMk/>
            <pc:sldMk cId="25671271" sldId="274"/>
            <ac:spMk id="1340" creationId="{BA677FA7-9156-40AB-8AB4-C06C1DA9D306}"/>
          </ac:spMkLst>
        </pc:spChg>
        <pc:spChg chg="add del mod replST">
          <ac:chgData name="Martin Locock" userId="e15b0232-237d-4436-a587-677fdd88485c" providerId="ADAL" clId="{373BDD86-2439-4CBF-923C-2C8EC03CB6D6}" dt="2024-01-05T13:03:44.885" v="23969"/>
          <ac:spMkLst>
            <pc:docMk/>
            <pc:sldMk cId="25671271" sldId="274"/>
            <ac:spMk id="1341" creationId="{876C0F65-B2B3-4FDB-93D3-94CB9FA8CE11}"/>
          </ac:spMkLst>
        </pc:spChg>
        <pc:spChg chg="add del mod replST">
          <ac:chgData name="Martin Locock" userId="e15b0232-237d-4436-a587-677fdd88485c" providerId="ADAL" clId="{373BDD86-2439-4CBF-923C-2C8EC03CB6D6}" dt="2024-01-05T13:03:44.885" v="23970"/>
          <ac:spMkLst>
            <pc:docMk/>
            <pc:sldMk cId="25671271" sldId="274"/>
            <ac:spMk id="1342" creationId="{8A775239-8EC4-4D3E-8CC7-2136EA9F4D59}"/>
          </ac:spMkLst>
        </pc:spChg>
        <pc:spChg chg="add del mod replST">
          <ac:chgData name="Martin Locock" userId="e15b0232-237d-4436-a587-677fdd88485c" providerId="ADAL" clId="{373BDD86-2439-4CBF-923C-2C8EC03CB6D6}" dt="2024-01-05T13:03:44.885" v="23971"/>
          <ac:spMkLst>
            <pc:docMk/>
            <pc:sldMk cId="25671271" sldId="274"/>
            <ac:spMk id="1343" creationId="{1256252A-910E-4F61-9CED-268D54A01C0F}"/>
          </ac:spMkLst>
        </pc:spChg>
        <pc:spChg chg="add del mod replST">
          <ac:chgData name="Martin Locock" userId="e15b0232-237d-4436-a587-677fdd88485c" providerId="ADAL" clId="{373BDD86-2439-4CBF-923C-2C8EC03CB6D6}" dt="2024-01-05T13:03:44.885" v="23972"/>
          <ac:spMkLst>
            <pc:docMk/>
            <pc:sldMk cId="25671271" sldId="274"/>
            <ac:spMk id="1344" creationId="{2F90859D-E4F4-4D19-836A-9944F0B09D46}"/>
          </ac:spMkLst>
        </pc:spChg>
        <pc:spChg chg="add del mod replST">
          <ac:chgData name="Martin Locock" userId="e15b0232-237d-4436-a587-677fdd88485c" providerId="ADAL" clId="{373BDD86-2439-4CBF-923C-2C8EC03CB6D6}" dt="2024-01-05T13:03:44.885" v="23973"/>
          <ac:spMkLst>
            <pc:docMk/>
            <pc:sldMk cId="25671271" sldId="274"/>
            <ac:spMk id="1345" creationId="{7D3028A1-C8FC-41E6-BBA1-2CB49A388211}"/>
          </ac:spMkLst>
        </pc:spChg>
        <pc:spChg chg="add del mod replST">
          <ac:chgData name="Martin Locock" userId="e15b0232-237d-4436-a587-677fdd88485c" providerId="ADAL" clId="{373BDD86-2439-4CBF-923C-2C8EC03CB6D6}" dt="2024-01-05T13:03:44.885" v="23974"/>
          <ac:spMkLst>
            <pc:docMk/>
            <pc:sldMk cId="25671271" sldId="274"/>
            <ac:spMk id="1346" creationId="{6BCFAA3F-A464-4086-BBCE-08F4A3494C39}"/>
          </ac:spMkLst>
        </pc:spChg>
        <pc:spChg chg="add del mod replST">
          <ac:chgData name="Martin Locock" userId="e15b0232-237d-4436-a587-677fdd88485c" providerId="ADAL" clId="{373BDD86-2439-4CBF-923C-2C8EC03CB6D6}" dt="2024-01-05T13:03:44.885" v="23975"/>
          <ac:spMkLst>
            <pc:docMk/>
            <pc:sldMk cId="25671271" sldId="274"/>
            <ac:spMk id="1347" creationId="{950281B5-150A-409B-B615-6570F45ED332}"/>
          </ac:spMkLst>
        </pc:spChg>
        <pc:spChg chg="add del mod replST">
          <ac:chgData name="Martin Locock" userId="e15b0232-237d-4436-a587-677fdd88485c" providerId="ADAL" clId="{373BDD86-2439-4CBF-923C-2C8EC03CB6D6}" dt="2024-01-05T13:03:44.885" v="23976"/>
          <ac:spMkLst>
            <pc:docMk/>
            <pc:sldMk cId="25671271" sldId="274"/>
            <ac:spMk id="1348" creationId="{A7B1C507-EC4A-4017-A9BB-A46A3A7790CE}"/>
          </ac:spMkLst>
        </pc:spChg>
        <pc:spChg chg="add del mod replST">
          <ac:chgData name="Martin Locock" userId="e15b0232-237d-4436-a587-677fdd88485c" providerId="ADAL" clId="{373BDD86-2439-4CBF-923C-2C8EC03CB6D6}" dt="2024-01-05T13:03:44.885" v="23977"/>
          <ac:spMkLst>
            <pc:docMk/>
            <pc:sldMk cId="25671271" sldId="274"/>
            <ac:spMk id="1349" creationId="{21522938-1A5E-46ED-AF73-053DF2A71975}"/>
          </ac:spMkLst>
        </pc:spChg>
        <pc:spChg chg="add del mod replST">
          <ac:chgData name="Martin Locock" userId="e15b0232-237d-4436-a587-677fdd88485c" providerId="ADAL" clId="{373BDD86-2439-4CBF-923C-2C8EC03CB6D6}" dt="2024-01-05T13:03:44.885" v="23978"/>
          <ac:spMkLst>
            <pc:docMk/>
            <pc:sldMk cId="25671271" sldId="274"/>
            <ac:spMk id="1350" creationId="{F0D1F95B-D4FA-440F-8956-424C8B1151A1}"/>
          </ac:spMkLst>
        </pc:spChg>
        <pc:spChg chg="add del mod replST">
          <ac:chgData name="Martin Locock" userId="e15b0232-237d-4436-a587-677fdd88485c" providerId="ADAL" clId="{373BDD86-2439-4CBF-923C-2C8EC03CB6D6}" dt="2024-01-05T13:03:44.885" v="23979"/>
          <ac:spMkLst>
            <pc:docMk/>
            <pc:sldMk cId="25671271" sldId="274"/>
            <ac:spMk id="1351" creationId="{8DD83F35-CC10-49C9-B780-53F7E6B81E1C}"/>
          </ac:spMkLst>
        </pc:spChg>
        <pc:spChg chg="add del mod replST">
          <ac:chgData name="Martin Locock" userId="e15b0232-237d-4436-a587-677fdd88485c" providerId="ADAL" clId="{373BDD86-2439-4CBF-923C-2C8EC03CB6D6}" dt="2024-01-05T13:03:44.885" v="23980"/>
          <ac:spMkLst>
            <pc:docMk/>
            <pc:sldMk cId="25671271" sldId="274"/>
            <ac:spMk id="1352" creationId="{162C1410-DEB7-4766-B0E8-F93B75ADB5DA}"/>
          </ac:spMkLst>
        </pc:spChg>
        <pc:spChg chg="add del mod replST">
          <ac:chgData name="Martin Locock" userId="e15b0232-237d-4436-a587-677fdd88485c" providerId="ADAL" clId="{373BDD86-2439-4CBF-923C-2C8EC03CB6D6}" dt="2024-01-05T13:03:44.885" v="23981"/>
          <ac:spMkLst>
            <pc:docMk/>
            <pc:sldMk cId="25671271" sldId="274"/>
            <ac:spMk id="1353" creationId="{7E1CCF82-302D-4F72-B582-DC1D8ACD1909}"/>
          </ac:spMkLst>
        </pc:spChg>
        <pc:spChg chg="add del mod replST">
          <ac:chgData name="Martin Locock" userId="e15b0232-237d-4436-a587-677fdd88485c" providerId="ADAL" clId="{373BDD86-2439-4CBF-923C-2C8EC03CB6D6}" dt="2024-01-05T13:03:44.885" v="23982"/>
          <ac:spMkLst>
            <pc:docMk/>
            <pc:sldMk cId="25671271" sldId="274"/>
            <ac:spMk id="1354" creationId="{1A0E8B49-1ACC-4B3C-9418-574F095E839C}"/>
          </ac:spMkLst>
        </pc:spChg>
        <pc:spChg chg="add del mod replST">
          <ac:chgData name="Martin Locock" userId="e15b0232-237d-4436-a587-677fdd88485c" providerId="ADAL" clId="{373BDD86-2439-4CBF-923C-2C8EC03CB6D6}" dt="2024-01-05T13:03:44.885" v="23983"/>
          <ac:spMkLst>
            <pc:docMk/>
            <pc:sldMk cId="25671271" sldId="274"/>
            <ac:spMk id="1355" creationId="{209C7B42-0D7E-4A84-8780-7BF3D82123DB}"/>
          </ac:spMkLst>
        </pc:spChg>
        <pc:spChg chg="add del mod replST">
          <ac:chgData name="Martin Locock" userId="e15b0232-237d-4436-a587-677fdd88485c" providerId="ADAL" clId="{373BDD86-2439-4CBF-923C-2C8EC03CB6D6}" dt="2024-01-05T13:03:44.885" v="23984"/>
          <ac:spMkLst>
            <pc:docMk/>
            <pc:sldMk cId="25671271" sldId="274"/>
            <ac:spMk id="1356" creationId="{6E3AA119-EC3B-4233-917F-E02717F0D87D}"/>
          </ac:spMkLst>
        </pc:spChg>
        <pc:spChg chg="add del mod replST">
          <ac:chgData name="Martin Locock" userId="e15b0232-237d-4436-a587-677fdd88485c" providerId="ADAL" clId="{373BDD86-2439-4CBF-923C-2C8EC03CB6D6}" dt="2024-01-05T13:03:44.885" v="23985"/>
          <ac:spMkLst>
            <pc:docMk/>
            <pc:sldMk cId="25671271" sldId="274"/>
            <ac:spMk id="1357" creationId="{D71748A0-AED9-4949-B29E-B3BA351F0D7D}"/>
          </ac:spMkLst>
        </pc:spChg>
        <pc:spChg chg="add del mod replST">
          <ac:chgData name="Martin Locock" userId="e15b0232-237d-4436-a587-677fdd88485c" providerId="ADAL" clId="{373BDD86-2439-4CBF-923C-2C8EC03CB6D6}" dt="2024-01-05T13:03:44.885" v="23986"/>
          <ac:spMkLst>
            <pc:docMk/>
            <pc:sldMk cId="25671271" sldId="274"/>
            <ac:spMk id="1358" creationId="{0078784E-2BC8-423D-B448-CD2BA773EC1C}"/>
          </ac:spMkLst>
        </pc:spChg>
        <pc:spChg chg="add del mod replST">
          <ac:chgData name="Martin Locock" userId="e15b0232-237d-4436-a587-677fdd88485c" providerId="ADAL" clId="{373BDD86-2439-4CBF-923C-2C8EC03CB6D6}" dt="2024-01-05T13:03:44.885" v="23987"/>
          <ac:spMkLst>
            <pc:docMk/>
            <pc:sldMk cId="25671271" sldId="274"/>
            <ac:spMk id="1359" creationId="{E302A231-3A5A-4D48-9825-F679A7A69975}"/>
          </ac:spMkLst>
        </pc:spChg>
        <pc:spChg chg="add del mod replST">
          <ac:chgData name="Martin Locock" userId="e15b0232-237d-4436-a587-677fdd88485c" providerId="ADAL" clId="{373BDD86-2439-4CBF-923C-2C8EC03CB6D6}" dt="2024-01-05T13:03:44.885" v="23988"/>
          <ac:spMkLst>
            <pc:docMk/>
            <pc:sldMk cId="25671271" sldId="274"/>
            <ac:spMk id="1360" creationId="{FEF1A3B8-CACE-486B-BE76-A02D1905D14D}"/>
          </ac:spMkLst>
        </pc:spChg>
        <pc:spChg chg="add del mod replST">
          <ac:chgData name="Martin Locock" userId="e15b0232-237d-4436-a587-677fdd88485c" providerId="ADAL" clId="{373BDD86-2439-4CBF-923C-2C8EC03CB6D6}" dt="2024-01-05T13:03:44.885" v="23989"/>
          <ac:spMkLst>
            <pc:docMk/>
            <pc:sldMk cId="25671271" sldId="274"/>
            <ac:spMk id="1361" creationId="{D14F3085-8B89-416A-95AB-ED74741A1479}"/>
          </ac:spMkLst>
        </pc:spChg>
        <pc:spChg chg="add del mod replST">
          <ac:chgData name="Martin Locock" userId="e15b0232-237d-4436-a587-677fdd88485c" providerId="ADAL" clId="{373BDD86-2439-4CBF-923C-2C8EC03CB6D6}" dt="2024-01-05T13:03:44.885" v="23990"/>
          <ac:spMkLst>
            <pc:docMk/>
            <pc:sldMk cId="25671271" sldId="274"/>
            <ac:spMk id="1362" creationId="{87AA8B26-C3F4-4B45-B03A-7C211D68782C}"/>
          </ac:spMkLst>
        </pc:spChg>
        <pc:spChg chg="add del mod replST">
          <ac:chgData name="Martin Locock" userId="e15b0232-237d-4436-a587-677fdd88485c" providerId="ADAL" clId="{373BDD86-2439-4CBF-923C-2C8EC03CB6D6}" dt="2024-01-05T13:03:44.885" v="23991"/>
          <ac:spMkLst>
            <pc:docMk/>
            <pc:sldMk cId="25671271" sldId="274"/>
            <ac:spMk id="1363" creationId="{08846B7A-949E-41DD-856C-54666598209F}"/>
          </ac:spMkLst>
        </pc:spChg>
        <pc:spChg chg="add del mod replST">
          <ac:chgData name="Martin Locock" userId="e15b0232-237d-4436-a587-677fdd88485c" providerId="ADAL" clId="{373BDD86-2439-4CBF-923C-2C8EC03CB6D6}" dt="2024-01-05T13:03:44.885" v="23992"/>
          <ac:spMkLst>
            <pc:docMk/>
            <pc:sldMk cId="25671271" sldId="274"/>
            <ac:spMk id="1364" creationId="{07193108-401B-48B4-8150-6C4CACA9210D}"/>
          </ac:spMkLst>
        </pc:spChg>
        <pc:spChg chg="add del mod replST">
          <ac:chgData name="Martin Locock" userId="e15b0232-237d-4436-a587-677fdd88485c" providerId="ADAL" clId="{373BDD86-2439-4CBF-923C-2C8EC03CB6D6}" dt="2024-01-05T13:03:44.885" v="23993"/>
          <ac:spMkLst>
            <pc:docMk/>
            <pc:sldMk cId="25671271" sldId="274"/>
            <ac:spMk id="1365" creationId="{9E51BDE6-7C2B-4546-A926-7AD7FDF27D29}"/>
          </ac:spMkLst>
        </pc:spChg>
        <pc:spChg chg="add del mod replST">
          <ac:chgData name="Martin Locock" userId="e15b0232-237d-4436-a587-677fdd88485c" providerId="ADAL" clId="{373BDD86-2439-4CBF-923C-2C8EC03CB6D6}" dt="2024-01-05T13:03:44.885" v="23994"/>
          <ac:spMkLst>
            <pc:docMk/>
            <pc:sldMk cId="25671271" sldId="274"/>
            <ac:spMk id="1366" creationId="{452CD6B9-262E-4CCC-BD8A-2183C641C855}"/>
          </ac:spMkLst>
        </pc:spChg>
        <pc:spChg chg="add del mod replST">
          <ac:chgData name="Martin Locock" userId="e15b0232-237d-4436-a587-677fdd88485c" providerId="ADAL" clId="{373BDD86-2439-4CBF-923C-2C8EC03CB6D6}" dt="2024-01-05T13:03:44.885" v="23995"/>
          <ac:spMkLst>
            <pc:docMk/>
            <pc:sldMk cId="25671271" sldId="274"/>
            <ac:spMk id="1367" creationId="{B8F2028B-6CCE-400E-B7BE-C25F9ADDF7D8}"/>
          </ac:spMkLst>
        </pc:spChg>
        <pc:spChg chg="add del mod replST">
          <ac:chgData name="Martin Locock" userId="e15b0232-237d-4436-a587-677fdd88485c" providerId="ADAL" clId="{373BDD86-2439-4CBF-923C-2C8EC03CB6D6}" dt="2024-01-05T13:03:44.901" v="23996"/>
          <ac:spMkLst>
            <pc:docMk/>
            <pc:sldMk cId="25671271" sldId="274"/>
            <ac:spMk id="1368" creationId="{40E98E78-FF60-4FCA-B5B8-BDA16AB9E1BB}"/>
          </ac:spMkLst>
        </pc:spChg>
        <pc:spChg chg="add del mod replST">
          <ac:chgData name="Martin Locock" userId="e15b0232-237d-4436-a587-677fdd88485c" providerId="ADAL" clId="{373BDD86-2439-4CBF-923C-2C8EC03CB6D6}" dt="2024-01-05T13:03:44.901" v="23997"/>
          <ac:spMkLst>
            <pc:docMk/>
            <pc:sldMk cId="25671271" sldId="274"/>
            <ac:spMk id="1369" creationId="{A75099EB-2F2E-4DA0-81BD-63914537FEA7}"/>
          </ac:spMkLst>
        </pc:spChg>
        <pc:spChg chg="add del mod replST">
          <ac:chgData name="Martin Locock" userId="e15b0232-237d-4436-a587-677fdd88485c" providerId="ADAL" clId="{373BDD86-2439-4CBF-923C-2C8EC03CB6D6}" dt="2024-01-05T13:03:44.901" v="23998"/>
          <ac:spMkLst>
            <pc:docMk/>
            <pc:sldMk cId="25671271" sldId="274"/>
            <ac:spMk id="1370" creationId="{DA27C1C0-13C4-4D7B-B8C8-421CE285F126}"/>
          </ac:spMkLst>
        </pc:spChg>
        <pc:spChg chg="add del mod replST">
          <ac:chgData name="Martin Locock" userId="e15b0232-237d-4436-a587-677fdd88485c" providerId="ADAL" clId="{373BDD86-2439-4CBF-923C-2C8EC03CB6D6}" dt="2024-01-05T13:03:44.901" v="23999"/>
          <ac:spMkLst>
            <pc:docMk/>
            <pc:sldMk cId="25671271" sldId="274"/>
            <ac:spMk id="1371" creationId="{14B5F465-20C1-47AD-A6FF-B9B097A24137}"/>
          </ac:spMkLst>
        </pc:spChg>
        <pc:spChg chg="add del mod replST">
          <ac:chgData name="Martin Locock" userId="e15b0232-237d-4436-a587-677fdd88485c" providerId="ADAL" clId="{373BDD86-2439-4CBF-923C-2C8EC03CB6D6}" dt="2024-01-05T13:03:44.901" v="24000"/>
          <ac:spMkLst>
            <pc:docMk/>
            <pc:sldMk cId="25671271" sldId="274"/>
            <ac:spMk id="1372" creationId="{D0C5820B-C987-4A52-BBC9-891264CB5A80}"/>
          </ac:spMkLst>
        </pc:spChg>
        <pc:spChg chg="add del mod replST">
          <ac:chgData name="Martin Locock" userId="e15b0232-237d-4436-a587-677fdd88485c" providerId="ADAL" clId="{373BDD86-2439-4CBF-923C-2C8EC03CB6D6}" dt="2024-01-05T13:03:44.901" v="24001"/>
          <ac:spMkLst>
            <pc:docMk/>
            <pc:sldMk cId="25671271" sldId="274"/>
            <ac:spMk id="1373" creationId="{1B8C1E08-137A-4C13-98F0-0250AF5E2C0F}"/>
          </ac:spMkLst>
        </pc:spChg>
        <pc:spChg chg="add del mod replST">
          <ac:chgData name="Martin Locock" userId="e15b0232-237d-4436-a587-677fdd88485c" providerId="ADAL" clId="{373BDD86-2439-4CBF-923C-2C8EC03CB6D6}" dt="2024-01-05T13:03:44.901" v="24002"/>
          <ac:spMkLst>
            <pc:docMk/>
            <pc:sldMk cId="25671271" sldId="274"/>
            <ac:spMk id="1374" creationId="{B59E0613-27FA-4C60-9CF8-7B7F2683E658}"/>
          </ac:spMkLst>
        </pc:spChg>
        <pc:spChg chg="add del mod replST">
          <ac:chgData name="Martin Locock" userId="e15b0232-237d-4436-a587-677fdd88485c" providerId="ADAL" clId="{373BDD86-2439-4CBF-923C-2C8EC03CB6D6}" dt="2024-01-05T13:03:44.901" v="24003"/>
          <ac:spMkLst>
            <pc:docMk/>
            <pc:sldMk cId="25671271" sldId="274"/>
            <ac:spMk id="1375" creationId="{F230B6C2-3AA9-4A23-B806-2D55111C18C3}"/>
          </ac:spMkLst>
        </pc:spChg>
        <pc:spChg chg="add del mod replST">
          <ac:chgData name="Martin Locock" userId="e15b0232-237d-4436-a587-677fdd88485c" providerId="ADAL" clId="{373BDD86-2439-4CBF-923C-2C8EC03CB6D6}" dt="2024-01-05T13:03:44.901" v="24004"/>
          <ac:spMkLst>
            <pc:docMk/>
            <pc:sldMk cId="25671271" sldId="274"/>
            <ac:spMk id="1376" creationId="{9CEB11B4-ABCD-40F0-B09B-CB1950A3F330}"/>
          </ac:spMkLst>
        </pc:spChg>
        <pc:spChg chg="add del mod replST">
          <ac:chgData name="Martin Locock" userId="e15b0232-237d-4436-a587-677fdd88485c" providerId="ADAL" clId="{373BDD86-2439-4CBF-923C-2C8EC03CB6D6}" dt="2024-01-05T13:03:44.901" v="24005"/>
          <ac:spMkLst>
            <pc:docMk/>
            <pc:sldMk cId="25671271" sldId="274"/>
            <ac:spMk id="1377" creationId="{68DA06D4-D5F8-4A66-B531-141A1586979D}"/>
          </ac:spMkLst>
        </pc:spChg>
        <pc:spChg chg="add del mod replST">
          <ac:chgData name="Martin Locock" userId="e15b0232-237d-4436-a587-677fdd88485c" providerId="ADAL" clId="{373BDD86-2439-4CBF-923C-2C8EC03CB6D6}" dt="2024-01-05T13:03:44.901" v="24006"/>
          <ac:spMkLst>
            <pc:docMk/>
            <pc:sldMk cId="25671271" sldId="274"/>
            <ac:spMk id="1378" creationId="{59A84CCF-3C3C-488F-86DD-75B062594D57}"/>
          </ac:spMkLst>
        </pc:spChg>
        <pc:spChg chg="add del mod replST">
          <ac:chgData name="Martin Locock" userId="e15b0232-237d-4436-a587-677fdd88485c" providerId="ADAL" clId="{373BDD86-2439-4CBF-923C-2C8EC03CB6D6}" dt="2024-01-05T13:03:44.901" v="24007"/>
          <ac:spMkLst>
            <pc:docMk/>
            <pc:sldMk cId="25671271" sldId="274"/>
            <ac:spMk id="1379" creationId="{BB65D971-A1C5-406C-9581-5635BB079218}"/>
          </ac:spMkLst>
        </pc:spChg>
        <pc:spChg chg="add del mod replST">
          <ac:chgData name="Martin Locock" userId="e15b0232-237d-4436-a587-677fdd88485c" providerId="ADAL" clId="{373BDD86-2439-4CBF-923C-2C8EC03CB6D6}" dt="2024-01-05T13:03:44.901" v="24008"/>
          <ac:spMkLst>
            <pc:docMk/>
            <pc:sldMk cId="25671271" sldId="274"/>
            <ac:spMk id="1380" creationId="{83750919-20C2-4502-A8BD-C0F02BBBDE0F}"/>
          </ac:spMkLst>
        </pc:spChg>
        <pc:spChg chg="add del mod replST">
          <ac:chgData name="Martin Locock" userId="e15b0232-237d-4436-a587-677fdd88485c" providerId="ADAL" clId="{373BDD86-2439-4CBF-923C-2C8EC03CB6D6}" dt="2024-01-05T13:03:44.901" v="24009"/>
          <ac:spMkLst>
            <pc:docMk/>
            <pc:sldMk cId="25671271" sldId="274"/>
            <ac:spMk id="1381" creationId="{CA6EEFE7-2A14-4CB2-8F55-E6E3A09FB403}"/>
          </ac:spMkLst>
        </pc:spChg>
        <pc:spChg chg="add del mod replST">
          <ac:chgData name="Martin Locock" userId="e15b0232-237d-4436-a587-677fdd88485c" providerId="ADAL" clId="{373BDD86-2439-4CBF-923C-2C8EC03CB6D6}" dt="2024-01-05T13:03:44.901" v="24010"/>
          <ac:spMkLst>
            <pc:docMk/>
            <pc:sldMk cId="25671271" sldId="274"/>
            <ac:spMk id="1382" creationId="{28EEB841-BBF3-4510-AD94-06858211B35A}"/>
          </ac:spMkLst>
        </pc:spChg>
        <pc:spChg chg="add del mod replST">
          <ac:chgData name="Martin Locock" userId="e15b0232-237d-4436-a587-677fdd88485c" providerId="ADAL" clId="{373BDD86-2439-4CBF-923C-2C8EC03CB6D6}" dt="2024-01-05T13:03:44.901" v="24011"/>
          <ac:spMkLst>
            <pc:docMk/>
            <pc:sldMk cId="25671271" sldId="274"/>
            <ac:spMk id="1383" creationId="{79828436-F2BC-47DA-ABF2-2EA4736224AB}"/>
          </ac:spMkLst>
        </pc:spChg>
        <pc:spChg chg="add del mod replST">
          <ac:chgData name="Martin Locock" userId="e15b0232-237d-4436-a587-677fdd88485c" providerId="ADAL" clId="{373BDD86-2439-4CBF-923C-2C8EC03CB6D6}" dt="2024-01-05T13:03:44.901" v="24012"/>
          <ac:spMkLst>
            <pc:docMk/>
            <pc:sldMk cId="25671271" sldId="274"/>
            <ac:spMk id="1384" creationId="{43FA74DF-D4D0-4DB4-A88D-C2E59DB32DEA}"/>
          </ac:spMkLst>
        </pc:spChg>
        <pc:spChg chg="add del mod replST">
          <ac:chgData name="Martin Locock" userId="e15b0232-237d-4436-a587-677fdd88485c" providerId="ADAL" clId="{373BDD86-2439-4CBF-923C-2C8EC03CB6D6}" dt="2024-01-05T13:03:44.901" v="24013"/>
          <ac:spMkLst>
            <pc:docMk/>
            <pc:sldMk cId="25671271" sldId="274"/>
            <ac:spMk id="1385" creationId="{DBA9E6F0-AF21-4755-9222-4B19BAC94499}"/>
          </ac:spMkLst>
        </pc:spChg>
        <pc:spChg chg="add del mod replST">
          <ac:chgData name="Martin Locock" userId="e15b0232-237d-4436-a587-677fdd88485c" providerId="ADAL" clId="{373BDD86-2439-4CBF-923C-2C8EC03CB6D6}" dt="2024-01-05T13:03:44.901" v="24014"/>
          <ac:spMkLst>
            <pc:docMk/>
            <pc:sldMk cId="25671271" sldId="274"/>
            <ac:spMk id="1386" creationId="{DAD5AB47-50B4-4C92-97B8-CEFD5A2A7868}"/>
          </ac:spMkLst>
        </pc:spChg>
        <pc:spChg chg="add del mod replST">
          <ac:chgData name="Martin Locock" userId="e15b0232-237d-4436-a587-677fdd88485c" providerId="ADAL" clId="{373BDD86-2439-4CBF-923C-2C8EC03CB6D6}" dt="2024-01-05T13:03:44.901" v="24015"/>
          <ac:spMkLst>
            <pc:docMk/>
            <pc:sldMk cId="25671271" sldId="274"/>
            <ac:spMk id="1387" creationId="{3FE8C83C-0FF2-45A8-A0A3-A7F248BA3F51}"/>
          </ac:spMkLst>
        </pc:spChg>
        <pc:spChg chg="add del mod replST">
          <ac:chgData name="Martin Locock" userId="e15b0232-237d-4436-a587-677fdd88485c" providerId="ADAL" clId="{373BDD86-2439-4CBF-923C-2C8EC03CB6D6}" dt="2024-01-05T13:03:44.901" v="24016"/>
          <ac:spMkLst>
            <pc:docMk/>
            <pc:sldMk cId="25671271" sldId="274"/>
            <ac:spMk id="1388" creationId="{B88870C5-B0C4-4020-86A4-38B201957024}"/>
          </ac:spMkLst>
        </pc:spChg>
        <pc:spChg chg="add del mod replST">
          <ac:chgData name="Martin Locock" userId="e15b0232-237d-4436-a587-677fdd88485c" providerId="ADAL" clId="{373BDD86-2439-4CBF-923C-2C8EC03CB6D6}" dt="2024-01-05T13:03:44.901" v="24017"/>
          <ac:spMkLst>
            <pc:docMk/>
            <pc:sldMk cId="25671271" sldId="274"/>
            <ac:spMk id="1389" creationId="{38D1167D-DB54-43CD-8882-5BB167E84C4B}"/>
          </ac:spMkLst>
        </pc:spChg>
        <pc:spChg chg="add del mod replST">
          <ac:chgData name="Martin Locock" userId="e15b0232-237d-4436-a587-677fdd88485c" providerId="ADAL" clId="{373BDD86-2439-4CBF-923C-2C8EC03CB6D6}" dt="2024-01-05T13:03:44.901" v="24018"/>
          <ac:spMkLst>
            <pc:docMk/>
            <pc:sldMk cId="25671271" sldId="274"/>
            <ac:spMk id="1390" creationId="{AF959DFB-2239-4375-9481-9E3EADFED81F}"/>
          </ac:spMkLst>
        </pc:spChg>
        <pc:spChg chg="add del mod replST">
          <ac:chgData name="Martin Locock" userId="e15b0232-237d-4436-a587-677fdd88485c" providerId="ADAL" clId="{373BDD86-2439-4CBF-923C-2C8EC03CB6D6}" dt="2024-01-05T13:03:44.901" v="24019"/>
          <ac:spMkLst>
            <pc:docMk/>
            <pc:sldMk cId="25671271" sldId="274"/>
            <ac:spMk id="1391" creationId="{9D176DA5-9512-4B4B-9B7E-E09726DD94B0}"/>
          </ac:spMkLst>
        </pc:spChg>
        <pc:spChg chg="add del mod replST">
          <ac:chgData name="Martin Locock" userId="e15b0232-237d-4436-a587-677fdd88485c" providerId="ADAL" clId="{373BDD86-2439-4CBF-923C-2C8EC03CB6D6}" dt="2024-01-05T13:03:44.901" v="24020"/>
          <ac:spMkLst>
            <pc:docMk/>
            <pc:sldMk cId="25671271" sldId="274"/>
            <ac:spMk id="1392" creationId="{24C5D38E-6B85-41CE-A345-63693D2E8CE3}"/>
          </ac:spMkLst>
        </pc:spChg>
        <pc:spChg chg="add del mod replST">
          <ac:chgData name="Martin Locock" userId="e15b0232-237d-4436-a587-677fdd88485c" providerId="ADAL" clId="{373BDD86-2439-4CBF-923C-2C8EC03CB6D6}" dt="2024-01-05T13:03:44.916" v="24021"/>
          <ac:spMkLst>
            <pc:docMk/>
            <pc:sldMk cId="25671271" sldId="274"/>
            <ac:spMk id="1393" creationId="{1FA98ED2-9E82-4D4F-B385-35A8FAB4E9D8}"/>
          </ac:spMkLst>
        </pc:spChg>
        <pc:spChg chg="add del mod replST">
          <ac:chgData name="Martin Locock" userId="e15b0232-237d-4436-a587-677fdd88485c" providerId="ADAL" clId="{373BDD86-2439-4CBF-923C-2C8EC03CB6D6}" dt="2024-01-05T13:03:44.916" v="24022"/>
          <ac:spMkLst>
            <pc:docMk/>
            <pc:sldMk cId="25671271" sldId="274"/>
            <ac:spMk id="1394" creationId="{4C3AB7F1-047F-4C38-9F84-D6BEF7528EE5}"/>
          </ac:spMkLst>
        </pc:spChg>
        <pc:spChg chg="add del mod replST">
          <ac:chgData name="Martin Locock" userId="e15b0232-237d-4436-a587-677fdd88485c" providerId="ADAL" clId="{373BDD86-2439-4CBF-923C-2C8EC03CB6D6}" dt="2024-01-05T13:03:44.916" v="24023"/>
          <ac:spMkLst>
            <pc:docMk/>
            <pc:sldMk cId="25671271" sldId="274"/>
            <ac:spMk id="1395" creationId="{67118B02-5680-4888-852A-BB856DE4D422}"/>
          </ac:spMkLst>
        </pc:spChg>
        <pc:spChg chg="add del mod replST">
          <ac:chgData name="Martin Locock" userId="e15b0232-237d-4436-a587-677fdd88485c" providerId="ADAL" clId="{373BDD86-2439-4CBF-923C-2C8EC03CB6D6}" dt="2024-01-05T13:03:44.916" v="24024"/>
          <ac:spMkLst>
            <pc:docMk/>
            <pc:sldMk cId="25671271" sldId="274"/>
            <ac:spMk id="1396" creationId="{DDFA3DAF-11F7-4A36-8250-43D4F5E2E304}"/>
          </ac:spMkLst>
        </pc:spChg>
        <pc:spChg chg="add del mod replST">
          <ac:chgData name="Martin Locock" userId="e15b0232-237d-4436-a587-677fdd88485c" providerId="ADAL" clId="{373BDD86-2439-4CBF-923C-2C8EC03CB6D6}" dt="2024-01-05T13:03:44.916" v="24025"/>
          <ac:spMkLst>
            <pc:docMk/>
            <pc:sldMk cId="25671271" sldId="274"/>
            <ac:spMk id="1397" creationId="{833C993F-B70F-4056-96E0-7EF1F363C763}"/>
          </ac:spMkLst>
        </pc:spChg>
        <pc:spChg chg="add del mod replST">
          <ac:chgData name="Martin Locock" userId="e15b0232-237d-4436-a587-677fdd88485c" providerId="ADAL" clId="{373BDD86-2439-4CBF-923C-2C8EC03CB6D6}" dt="2024-01-05T13:03:44.916" v="24026"/>
          <ac:spMkLst>
            <pc:docMk/>
            <pc:sldMk cId="25671271" sldId="274"/>
            <ac:spMk id="1398" creationId="{7257B9F2-5D91-4228-873E-BC8C2CBF7D6A}"/>
          </ac:spMkLst>
        </pc:spChg>
        <pc:spChg chg="add del mod replST">
          <ac:chgData name="Martin Locock" userId="e15b0232-237d-4436-a587-677fdd88485c" providerId="ADAL" clId="{373BDD86-2439-4CBF-923C-2C8EC03CB6D6}" dt="2024-01-05T13:03:44.916" v="24027"/>
          <ac:spMkLst>
            <pc:docMk/>
            <pc:sldMk cId="25671271" sldId="274"/>
            <ac:spMk id="1399" creationId="{8D06E72A-1F63-4F85-8A6E-1130B1800416}"/>
          </ac:spMkLst>
        </pc:spChg>
        <pc:spChg chg="add del mod replST">
          <ac:chgData name="Martin Locock" userId="e15b0232-237d-4436-a587-677fdd88485c" providerId="ADAL" clId="{373BDD86-2439-4CBF-923C-2C8EC03CB6D6}" dt="2024-01-05T13:03:44.916" v="24028"/>
          <ac:spMkLst>
            <pc:docMk/>
            <pc:sldMk cId="25671271" sldId="274"/>
            <ac:spMk id="1400" creationId="{350CE222-819E-4530-9153-5CACA50AD620}"/>
          </ac:spMkLst>
        </pc:spChg>
        <pc:spChg chg="add del mod replST">
          <ac:chgData name="Martin Locock" userId="e15b0232-237d-4436-a587-677fdd88485c" providerId="ADAL" clId="{373BDD86-2439-4CBF-923C-2C8EC03CB6D6}" dt="2024-01-05T13:03:44.916" v="24029"/>
          <ac:spMkLst>
            <pc:docMk/>
            <pc:sldMk cId="25671271" sldId="274"/>
            <ac:spMk id="1401" creationId="{98696C99-0C90-4F7C-BF0F-52C7AAF133C9}"/>
          </ac:spMkLst>
        </pc:spChg>
        <pc:spChg chg="add del mod replST">
          <ac:chgData name="Martin Locock" userId="e15b0232-237d-4436-a587-677fdd88485c" providerId="ADAL" clId="{373BDD86-2439-4CBF-923C-2C8EC03CB6D6}" dt="2024-01-05T13:03:44.916" v="24030"/>
          <ac:spMkLst>
            <pc:docMk/>
            <pc:sldMk cId="25671271" sldId="274"/>
            <ac:spMk id="1402" creationId="{C95C843A-6AC5-4A3F-8DA8-687FAAC02883}"/>
          </ac:spMkLst>
        </pc:spChg>
        <pc:spChg chg="add del mod replST">
          <ac:chgData name="Martin Locock" userId="e15b0232-237d-4436-a587-677fdd88485c" providerId="ADAL" clId="{373BDD86-2439-4CBF-923C-2C8EC03CB6D6}" dt="2024-01-05T13:03:44.923" v="24031"/>
          <ac:spMkLst>
            <pc:docMk/>
            <pc:sldMk cId="25671271" sldId="274"/>
            <ac:spMk id="1403" creationId="{6FAC61BD-16DB-4B30-9BF1-8E4D3F88ACF8}"/>
          </ac:spMkLst>
        </pc:spChg>
        <pc:spChg chg="add del mod replST">
          <ac:chgData name="Martin Locock" userId="e15b0232-237d-4436-a587-677fdd88485c" providerId="ADAL" clId="{373BDD86-2439-4CBF-923C-2C8EC03CB6D6}" dt="2024-01-05T13:03:44.923" v="24032"/>
          <ac:spMkLst>
            <pc:docMk/>
            <pc:sldMk cId="25671271" sldId="274"/>
            <ac:spMk id="1404" creationId="{D86AEFD4-FE49-42EE-9180-1481605C69E4}"/>
          </ac:spMkLst>
        </pc:spChg>
        <pc:spChg chg="add del mod replST">
          <ac:chgData name="Martin Locock" userId="e15b0232-237d-4436-a587-677fdd88485c" providerId="ADAL" clId="{373BDD86-2439-4CBF-923C-2C8EC03CB6D6}" dt="2024-01-05T13:03:44.923" v="24033"/>
          <ac:spMkLst>
            <pc:docMk/>
            <pc:sldMk cId="25671271" sldId="274"/>
            <ac:spMk id="1405" creationId="{6974DDD9-7549-48F7-84CB-8045701A4CE1}"/>
          </ac:spMkLst>
        </pc:spChg>
        <pc:spChg chg="add del mod replST">
          <ac:chgData name="Martin Locock" userId="e15b0232-237d-4436-a587-677fdd88485c" providerId="ADAL" clId="{373BDD86-2439-4CBF-923C-2C8EC03CB6D6}" dt="2024-01-05T13:03:44.923" v="24034"/>
          <ac:spMkLst>
            <pc:docMk/>
            <pc:sldMk cId="25671271" sldId="274"/>
            <ac:spMk id="1406" creationId="{168D42DE-4729-4032-A1BC-177192ACECCC}"/>
          </ac:spMkLst>
        </pc:spChg>
        <pc:spChg chg="add del mod replST">
          <ac:chgData name="Martin Locock" userId="e15b0232-237d-4436-a587-677fdd88485c" providerId="ADAL" clId="{373BDD86-2439-4CBF-923C-2C8EC03CB6D6}" dt="2024-01-05T13:03:44.923" v="24035"/>
          <ac:spMkLst>
            <pc:docMk/>
            <pc:sldMk cId="25671271" sldId="274"/>
            <ac:spMk id="1407" creationId="{2D515109-F3EA-4D02-A5AC-B11691132BF0}"/>
          </ac:spMkLst>
        </pc:spChg>
        <pc:spChg chg="add del mod replST">
          <ac:chgData name="Martin Locock" userId="e15b0232-237d-4436-a587-677fdd88485c" providerId="ADAL" clId="{373BDD86-2439-4CBF-923C-2C8EC03CB6D6}" dt="2024-01-05T13:03:44.923" v="24036"/>
          <ac:spMkLst>
            <pc:docMk/>
            <pc:sldMk cId="25671271" sldId="274"/>
            <ac:spMk id="1408" creationId="{676560E4-338A-4B92-AF9F-57F0C1DC6894}"/>
          </ac:spMkLst>
        </pc:spChg>
        <pc:spChg chg="add del mod replST">
          <ac:chgData name="Martin Locock" userId="e15b0232-237d-4436-a587-677fdd88485c" providerId="ADAL" clId="{373BDD86-2439-4CBF-923C-2C8EC03CB6D6}" dt="2024-01-05T13:03:44.923" v="24037"/>
          <ac:spMkLst>
            <pc:docMk/>
            <pc:sldMk cId="25671271" sldId="274"/>
            <ac:spMk id="1409" creationId="{93576E60-5554-47F5-AE1B-5E23775E2DBB}"/>
          </ac:spMkLst>
        </pc:spChg>
        <pc:spChg chg="add del mod replST">
          <ac:chgData name="Martin Locock" userId="e15b0232-237d-4436-a587-677fdd88485c" providerId="ADAL" clId="{373BDD86-2439-4CBF-923C-2C8EC03CB6D6}" dt="2024-01-05T13:03:44.923" v="24038"/>
          <ac:spMkLst>
            <pc:docMk/>
            <pc:sldMk cId="25671271" sldId="274"/>
            <ac:spMk id="1410" creationId="{2883E6E5-E3A0-4179-8CF0-A183A1B19D96}"/>
          </ac:spMkLst>
        </pc:spChg>
        <pc:spChg chg="add del mod replST">
          <ac:chgData name="Martin Locock" userId="e15b0232-237d-4436-a587-677fdd88485c" providerId="ADAL" clId="{373BDD86-2439-4CBF-923C-2C8EC03CB6D6}" dt="2024-01-05T13:03:44.923" v="24039"/>
          <ac:spMkLst>
            <pc:docMk/>
            <pc:sldMk cId="25671271" sldId="274"/>
            <ac:spMk id="1411" creationId="{5FE90F54-579B-4BD9-B849-32078BC23203}"/>
          </ac:spMkLst>
        </pc:spChg>
        <pc:spChg chg="add del mod replST">
          <ac:chgData name="Martin Locock" userId="e15b0232-237d-4436-a587-677fdd88485c" providerId="ADAL" clId="{373BDD86-2439-4CBF-923C-2C8EC03CB6D6}" dt="2024-01-05T13:03:44.923" v="24040"/>
          <ac:spMkLst>
            <pc:docMk/>
            <pc:sldMk cId="25671271" sldId="274"/>
            <ac:spMk id="1412" creationId="{5FEC965E-2736-41AA-AC35-2A08FA4C8C08}"/>
          </ac:spMkLst>
        </pc:spChg>
        <pc:spChg chg="add del mod replST">
          <ac:chgData name="Martin Locock" userId="e15b0232-237d-4436-a587-677fdd88485c" providerId="ADAL" clId="{373BDD86-2439-4CBF-923C-2C8EC03CB6D6}" dt="2024-01-05T13:03:44.923" v="24041"/>
          <ac:spMkLst>
            <pc:docMk/>
            <pc:sldMk cId="25671271" sldId="274"/>
            <ac:spMk id="1413" creationId="{73EC04F8-FAA5-4C90-ADF8-E6F246998019}"/>
          </ac:spMkLst>
        </pc:spChg>
        <pc:spChg chg="add del mod replST">
          <ac:chgData name="Martin Locock" userId="e15b0232-237d-4436-a587-677fdd88485c" providerId="ADAL" clId="{373BDD86-2439-4CBF-923C-2C8EC03CB6D6}" dt="2024-01-05T13:03:44.923" v="24042"/>
          <ac:spMkLst>
            <pc:docMk/>
            <pc:sldMk cId="25671271" sldId="274"/>
            <ac:spMk id="1414" creationId="{AE9AE155-0DFD-4083-943C-D02EE2C46A61}"/>
          </ac:spMkLst>
        </pc:spChg>
        <pc:spChg chg="add del mod replST">
          <ac:chgData name="Martin Locock" userId="e15b0232-237d-4436-a587-677fdd88485c" providerId="ADAL" clId="{373BDD86-2439-4CBF-923C-2C8EC03CB6D6}" dt="2024-01-05T13:03:44.923" v="24043"/>
          <ac:spMkLst>
            <pc:docMk/>
            <pc:sldMk cId="25671271" sldId="274"/>
            <ac:spMk id="1415" creationId="{F06DC5A9-6A4A-4D07-A8B5-5AFC26186C71}"/>
          </ac:spMkLst>
        </pc:spChg>
        <pc:spChg chg="add del mod replST">
          <ac:chgData name="Martin Locock" userId="e15b0232-237d-4436-a587-677fdd88485c" providerId="ADAL" clId="{373BDD86-2439-4CBF-923C-2C8EC03CB6D6}" dt="2024-01-05T13:03:44.923" v="24044"/>
          <ac:spMkLst>
            <pc:docMk/>
            <pc:sldMk cId="25671271" sldId="274"/>
            <ac:spMk id="1416" creationId="{005313B6-0ABF-4765-AC9A-21752113FCB3}"/>
          </ac:spMkLst>
        </pc:spChg>
        <pc:spChg chg="add del mod replST">
          <ac:chgData name="Martin Locock" userId="e15b0232-237d-4436-a587-677fdd88485c" providerId="ADAL" clId="{373BDD86-2439-4CBF-923C-2C8EC03CB6D6}" dt="2024-01-05T13:03:44.923" v="24045"/>
          <ac:spMkLst>
            <pc:docMk/>
            <pc:sldMk cId="25671271" sldId="274"/>
            <ac:spMk id="1417" creationId="{11FCB717-BE01-428A-B1C1-E802F2D1CFDD}"/>
          </ac:spMkLst>
        </pc:spChg>
        <pc:spChg chg="add del mod replST">
          <ac:chgData name="Martin Locock" userId="e15b0232-237d-4436-a587-677fdd88485c" providerId="ADAL" clId="{373BDD86-2439-4CBF-923C-2C8EC03CB6D6}" dt="2024-01-05T13:03:44.923" v="24046"/>
          <ac:spMkLst>
            <pc:docMk/>
            <pc:sldMk cId="25671271" sldId="274"/>
            <ac:spMk id="1418" creationId="{A244CCB0-B98E-43C2-8358-233AC5D68F41}"/>
          </ac:spMkLst>
        </pc:spChg>
        <pc:spChg chg="add del mod replST">
          <ac:chgData name="Martin Locock" userId="e15b0232-237d-4436-a587-677fdd88485c" providerId="ADAL" clId="{373BDD86-2439-4CBF-923C-2C8EC03CB6D6}" dt="2024-01-05T13:03:44.923" v="24047"/>
          <ac:spMkLst>
            <pc:docMk/>
            <pc:sldMk cId="25671271" sldId="274"/>
            <ac:spMk id="1419" creationId="{5C4B5D4D-3DFC-4FC9-AC48-F32CA4C95850}"/>
          </ac:spMkLst>
        </pc:spChg>
        <pc:spChg chg="add del mod replST">
          <ac:chgData name="Martin Locock" userId="e15b0232-237d-4436-a587-677fdd88485c" providerId="ADAL" clId="{373BDD86-2439-4CBF-923C-2C8EC03CB6D6}" dt="2024-01-05T13:03:44.923" v="24048"/>
          <ac:spMkLst>
            <pc:docMk/>
            <pc:sldMk cId="25671271" sldId="274"/>
            <ac:spMk id="1420" creationId="{7866C9E9-FBC6-4237-906C-DD72A79DB7B0}"/>
          </ac:spMkLst>
        </pc:spChg>
        <pc:spChg chg="add del mod replST">
          <ac:chgData name="Martin Locock" userId="e15b0232-237d-4436-a587-677fdd88485c" providerId="ADAL" clId="{373BDD86-2439-4CBF-923C-2C8EC03CB6D6}" dt="2024-01-05T13:03:44.923" v="24049"/>
          <ac:spMkLst>
            <pc:docMk/>
            <pc:sldMk cId="25671271" sldId="274"/>
            <ac:spMk id="1421" creationId="{D81FBE91-9F63-4B95-978A-8F79570539B2}"/>
          </ac:spMkLst>
        </pc:spChg>
        <pc:spChg chg="add del mod replST">
          <ac:chgData name="Martin Locock" userId="e15b0232-237d-4436-a587-677fdd88485c" providerId="ADAL" clId="{373BDD86-2439-4CBF-923C-2C8EC03CB6D6}" dt="2024-01-05T13:03:44.923" v="24050"/>
          <ac:spMkLst>
            <pc:docMk/>
            <pc:sldMk cId="25671271" sldId="274"/>
            <ac:spMk id="1422" creationId="{C490D8BE-0E25-4A2A-B25B-25ACDD3A4167}"/>
          </ac:spMkLst>
        </pc:spChg>
        <pc:spChg chg="add del mod replST">
          <ac:chgData name="Martin Locock" userId="e15b0232-237d-4436-a587-677fdd88485c" providerId="ADAL" clId="{373BDD86-2439-4CBF-923C-2C8EC03CB6D6}" dt="2024-01-05T13:03:44.923" v="24051"/>
          <ac:spMkLst>
            <pc:docMk/>
            <pc:sldMk cId="25671271" sldId="274"/>
            <ac:spMk id="1423" creationId="{2E541B84-D1F8-45D0-A88F-CDDF051C9163}"/>
          </ac:spMkLst>
        </pc:spChg>
        <pc:spChg chg="add del mod replST">
          <ac:chgData name="Martin Locock" userId="e15b0232-237d-4436-a587-677fdd88485c" providerId="ADAL" clId="{373BDD86-2439-4CBF-923C-2C8EC03CB6D6}" dt="2024-01-05T13:03:44.923" v="24052"/>
          <ac:spMkLst>
            <pc:docMk/>
            <pc:sldMk cId="25671271" sldId="274"/>
            <ac:spMk id="1424" creationId="{14401B5A-630E-4EED-9A0E-29D6AF7BE2DE}"/>
          </ac:spMkLst>
        </pc:spChg>
        <pc:spChg chg="add del mod replST">
          <ac:chgData name="Martin Locock" userId="e15b0232-237d-4436-a587-677fdd88485c" providerId="ADAL" clId="{373BDD86-2439-4CBF-923C-2C8EC03CB6D6}" dt="2024-01-05T13:03:44.923" v="24053"/>
          <ac:spMkLst>
            <pc:docMk/>
            <pc:sldMk cId="25671271" sldId="274"/>
            <ac:spMk id="1425" creationId="{58D41D98-E878-4C53-A52F-0B925DAC5F7A}"/>
          </ac:spMkLst>
        </pc:spChg>
        <pc:spChg chg="add del mod replST">
          <ac:chgData name="Martin Locock" userId="e15b0232-237d-4436-a587-677fdd88485c" providerId="ADAL" clId="{373BDD86-2439-4CBF-923C-2C8EC03CB6D6}" dt="2024-01-05T13:03:44.923" v="24054"/>
          <ac:spMkLst>
            <pc:docMk/>
            <pc:sldMk cId="25671271" sldId="274"/>
            <ac:spMk id="1426" creationId="{B34F699B-F89A-4649-BB62-A144407CB350}"/>
          </ac:spMkLst>
        </pc:spChg>
        <pc:spChg chg="add del mod replST">
          <ac:chgData name="Martin Locock" userId="e15b0232-237d-4436-a587-677fdd88485c" providerId="ADAL" clId="{373BDD86-2439-4CBF-923C-2C8EC03CB6D6}" dt="2024-01-05T13:03:44.923" v="24055"/>
          <ac:spMkLst>
            <pc:docMk/>
            <pc:sldMk cId="25671271" sldId="274"/>
            <ac:spMk id="1427" creationId="{DA2685EF-6289-45F7-A991-9480EE74DB6D}"/>
          </ac:spMkLst>
        </pc:spChg>
        <pc:spChg chg="add del mod replST">
          <ac:chgData name="Martin Locock" userId="e15b0232-237d-4436-a587-677fdd88485c" providerId="ADAL" clId="{373BDD86-2439-4CBF-923C-2C8EC03CB6D6}" dt="2024-01-05T13:03:44.938" v="24056"/>
          <ac:spMkLst>
            <pc:docMk/>
            <pc:sldMk cId="25671271" sldId="274"/>
            <ac:spMk id="1428" creationId="{78ADB3ED-7B15-4955-A1EB-36637B9071F5}"/>
          </ac:spMkLst>
        </pc:spChg>
        <pc:spChg chg="add del mod replST">
          <ac:chgData name="Martin Locock" userId="e15b0232-237d-4436-a587-677fdd88485c" providerId="ADAL" clId="{373BDD86-2439-4CBF-923C-2C8EC03CB6D6}" dt="2024-01-05T13:03:44.938" v="24057"/>
          <ac:spMkLst>
            <pc:docMk/>
            <pc:sldMk cId="25671271" sldId="274"/>
            <ac:spMk id="1429" creationId="{4478CA69-B098-4324-8E9C-A042530AFA33}"/>
          </ac:spMkLst>
        </pc:spChg>
        <pc:spChg chg="add del mod replST">
          <ac:chgData name="Martin Locock" userId="e15b0232-237d-4436-a587-677fdd88485c" providerId="ADAL" clId="{373BDD86-2439-4CBF-923C-2C8EC03CB6D6}" dt="2024-01-05T13:03:44.938" v="24058"/>
          <ac:spMkLst>
            <pc:docMk/>
            <pc:sldMk cId="25671271" sldId="274"/>
            <ac:spMk id="1430" creationId="{1FAA02C0-CCF8-4DC0-98FF-13B03950C73B}"/>
          </ac:spMkLst>
        </pc:spChg>
        <pc:spChg chg="add del mod replST">
          <ac:chgData name="Martin Locock" userId="e15b0232-237d-4436-a587-677fdd88485c" providerId="ADAL" clId="{373BDD86-2439-4CBF-923C-2C8EC03CB6D6}" dt="2024-01-05T13:03:44.938" v="24059"/>
          <ac:spMkLst>
            <pc:docMk/>
            <pc:sldMk cId="25671271" sldId="274"/>
            <ac:spMk id="1431" creationId="{02AC1670-C598-4D50-877A-306B932BD911}"/>
          </ac:spMkLst>
        </pc:spChg>
        <pc:spChg chg="add del mod replST">
          <ac:chgData name="Martin Locock" userId="e15b0232-237d-4436-a587-677fdd88485c" providerId="ADAL" clId="{373BDD86-2439-4CBF-923C-2C8EC03CB6D6}" dt="2024-01-05T13:03:44.938" v="24060"/>
          <ac:spMkLst>
            <pc:docMk/>
            <pc:sldMk cId="25671271" sldId="274"/>
            <ac:spMk id="1432" creationId="{9DB47790-28AB-4387-A3B4-78C97496DF9F}"/>
          </ac:spMkLst>
        </pc:spChg>
        <pc:spChg chg="add del mod replST">
          <ac:chgData name="Martin Locock" userId="e15b0232-237d-4436-a587-677fdd88485c" providerId="ADAL" clId="{373BDD86-2439-4CBF-923C-2C8EC03CB6D6}" dt="2024-01-05T13:03:44.938" v="24061"/>
          <ac:spMkLst>
            <pc:docMk/>
            <pc:sldMk cId="25671271" sldId="274"/>
            <ac:spMk id="1433" creationId="{7BAAD7E6-EAE4-4B35-B106-44F3C9E7955A}"/>
          </ac:spMkLst>
        </pc:spChg>
        <pc:spChg chg="add del mod replST">
          <ac:chgData name="Martin Locock" userId="e15b0232-237d-4436-a587-677fdd88485c" providerId="ADAL" clId="{373BDD86-2439-4CBF-923C-2C8EC03CB6D6}" dt="2024-01-05T13:03:44.938" v="24062"/>
          <ac:spMkLst>
            <pc:docMk/>
            <pc:sldMk cId="25671271" sldId="274"/>
            <ac:spMk id="1434" creationId="{B4EA3CFE-51D2-41F4-835D-99229E0AAD8F}"/>
          </ac:spMkLst>
        </pc:spChg>
        <pc:spChg chg="add del mod replST">
          <ac:chgData name="Martin Locock" userId="e15b0232-237d-4436-a587-677fdd88485c" providerId="ADAL" clId="{373BDD86-2439-4CBF-923C-2C8EC03CB6D6}" dt="2024-01-05T13:03:44.938" v="24063"/>
          <ac:spMkLst>
            <pc:docMk/>
            <pc:sldMk cId="25671271" sldId="274"/>
            <ac:spMk id="1435" creationId="{3CE9106C-F683-4913-A61E-1FECE8DB9CF9}"/>
          </ac:spMkLst>
        </pc:spChg>
        <pc:spChg chg="add del mod replST">
          <ac:chgData name="Martin Locock" userId="e15b0232-237d-4436-a587-677fdd88485c" providerId="ADAL" clId="{373BDD86-2439-4CBF-923C-2C8EC03CB6D6}" dt="2024-01-05T13:03:44.938" v="24064"/>
          <ac:spMkLst>
            <pc:docMk/>
            <pc:sldMk cId="25671271" sldId="274"/>
            <ac:spMk id="1436" creationId="{74C3B071-FFCF-4A26-8403-FBE04DADAF67}"/>
          </ac:spMkLst>
        </pc:spChg>
        <pc:spChg chg="add del mod replST">
          <ac:chgData name="Martin Locock" userId="e15b0232-237d-4436-a587-677fdd88485c" providerId="ADAL" clId="{373BDD86-2439-4CBF-923C-2C8EC03CB6D6}" dt="2024-01-05T13:03:44.938" v="24065"/>
          <ac:spMkLst>
            <pc:docMk/>
            <pc:sldMk cId="25671271" sldId="274"/>
            <ac:spMk id="1437" creationId="{496143AF-748C-4C9E-8956-6312411BF5A7}"/>
          </ac:spMkLst>
        </pc:spChg>
        <pc:spChg chg="add del mod replST">
          <ac:chgData name="Martin Locock" userId="e15b0232-237d-4436-a587-677fdd88485c" providerId="ADAL" clId="{373BDD86-2439-4CBF-923C-2C8EC03CB6D6}" dt="2024-01-05T13:03:44.938" v="24066"/>
          <ac:spMkLst>
            <pc:docMk/>
            <pc:sldMk cId="25671271" sldId="274"/>
            <ac:spMk id="1438" creationId="{74F32D33-0F51-4BAB-834A-DE75ECF91FFA}"/>
          </ac:spMkLst>
        </pc:spChg>
        <pc:spChg chg="add del mod replST">
          <ac:chgData name="Martin Locock" userId="e15b0232-237d-4436-a587-677fdd88485c" providerId="ADAL" clId="{373BDD86-2439-4CBF-923C-2C8EC03CB6D6}" dt="2024-01-05T13:03:44.938" v="24067"/>
          <ac:spMkLst>
            <pc:docMk/>
            <pc:sldMk cId="25671271" sldId="274"/>
            <ac:spMk id="1439" creationId="{F406F816-DEA0-4B40-8F66-340456AFB0F8}"/>
          </ac:spMkLst>
        </pc:spChg>
        <pc:spChg chg="add del mod replST">
          <ac:chgData name="Martin Locock" userId="e15b0232-237d-4436-a587-677fdd88485c" providerId="ADAL" clId="{373BDD86-2439-4CBF-923C-2C8EC03CB6D6}" dt="2024-01-05T13:03:44.938" v="24068"/>
          <ac:spMkLst>
            <pc:docMk/>
            <pc:sldMk cId="25671271" sldId="274"/>
            <ac:spMk id="1440" creationId="{63FB0A4B-79AC-4A56-9F1D-EEE14789A59E}"/>
          </ac:spMkLst>
        </pc:spChg>
        <pc:spChg chg="add del mod replST">
          <ac:chgData name="Martin Locock" userId="e15b0232-237d-4436-a587-677fdd88485c" providerId="ADAL" clId="{373BDD86-2439-4CBF-923C-2C8EC03CB6D6}" dt="2024-01-05T13:03:44.938" v="24069"/>
          <ac:spMkLst>
            <pc:docMk/>
            <pc:sldMk cId="25671271" sldId="274"/>
            <ac:spMk id="1441" creationId="{B845E794-8CBE-4F38-9E75-F7BA7AF639C9}"/>
          </ac:spMkLst>
        </pc:spChg>
        <pc:spChg chg="add del mod replST">
          <ac:chgData name="Martin Locock" userId="e15b0232-237d-4436-a587-677fdd88485c" providerId="ADAL" clId="{373BDD86-2439-4CBF-923C-2C8EC03CB6D6}" dt="2024-01-05T13:03:44.938" v="24070"/>
          <ac:spMkLst>
            <pc:docMk/>
            <pc:sldMk cId="25671271" sldId="274"/>
            <ac:spMk id="1442" creationId="{761D7670-8D06-4A4B-9F15-9D86DEBEDEAD}"/>
          </ac:spMkLst>
        </pc:spChg>
        <pc:spChg chg="add del mod replST">
          <ac:chgData name="Martin Locock" userId="e15b0232-237d-4436-a587-677fdd88485c" providerId="ADAL" clId="{373BDD86-2439-4CBF-923C-2C8EC03CB6D6}" dt="2024-01-05T13:03:44.938" v="24071"/>
          <ac:spMkLst>
            <pc:docMk/>
            <pc:sldMk cId="25671271" sldId="274"/>
            <ac:spMk id="1443" creationId="{43A3F183-3B2C-470E-BFBC-8069D295A072}"/>
          </ac:spMkLst>
        </pc:spChg>
        <pc:spChg chg="add del mod replST">
          <ac:chgData name="Martin Locock" userId="e15b0232-237d-4436-a587-677fdd88485c" providerId="ADAL" clId="{373BDD86-2439-4CBF-923C-2C8EC03CB6D6}" dt="2024-01-05T13:03:44.938" v="24072"/>
          <ac:spMkLst>
            <pc:docMk/>
            <pc:sldMk cId="25671271" sldId="274"/>
            <ac:spMk id="1444" creationId="{1CB99BA4-240F-437C-A8EB-EDBF2CDBDA0D}"/>
          </ac:spMkLst>
        </pc:spChg>
        <pc:spChg chg="add del mod replST">
          <ac:chgData name="Martin Locock" userId="e15b0232-237d-4436-a587-677fdd88485c" providerId="ADAL" clId="{373BDD86-2439-4CBF-923C-2C8EC03CB6D6}" dt="2024-01-05T13:03:44.938" v="24073"/>
          <ac:spMkLst>
            <pc:docMk/>
            <pc:sldMk cId="25671271" sldId="274"/>
            <ac:spMk id="1445" creationId="{3A9C48A7-C1C5-451D-96BA-08FB7E117BA0}"/>
          </ac:spMkLst>
        </pc:spChg>
        <pc:spChg chg="add del mod replST">
          <ac:chgData name="Martin Locock" userId="e15b0232-237d-4436-a587-677fdd88485c" providerId="ADAL" clId="{373BDD86-2439-4CBF-923C-2C8EC03CB6D6}" dt="2024-01-05T13:03:44.938" v="24074"/>
          <ac:spMkLst>
            <pc:docMk/>
            <pc:sldMk cId="25671271" sldId="274"/>
            <ac:spMk id="1446" creationId="{4F0BFDB4-830F-4E02-AD72-DD037C046B6A}"/>
          </ac:spMkLst>
        </pc:spChg>
        <pc:spChg chg="add del mod replST">
          <ac:chgData name="Martin Locock" userId="e15b0232-237d-4436-a587-677fdd88485c" providerId="ADAL" clId="{373BDD86-2439-4CBF-923C-2C8EC03CB6D6}" dt="2024-01-05T13:03:44.938" v="24075"/>
          <ac:spMkLst>
            <pc:docMk/>
            <pc:sldMk cId="25671271" sldId="274"/>
            <ac:spMk id="1447" creationId="{7F99E063-C55C-434C-9A6F-66F41F24E29E}"/>
          </ac:spMkLst>
        </pc:spChg>
        <pc:spChg chg="add del mod replST">
          <ac:chgData name="Martin Locock" userId="e15b0232-237d-4436-a587-677fdd88485c" providerId="ADAL" clId="{373BDD86-2439-4CBF-923C-2C8EC03CB6D6}" dt="2024-01-05T13:03:44.938" v="24076"/>
          <ac:spMkLst>
            <pc:docMk/>
            <pc:sldMk cId="25671271" sldId="274"/>
            <ac:spMk id="1448" creationId="{0914D2FE-8D1F-490C-BCFF-14B46B776557}"/>
          </ac:spMkLst>
        </pc:spChg>
        <pc:spChg chg="add del mod replST">
          <ac:chgData name="Martin Locock" userId="e15b0232-237d-4436-a587-677fdd88485c" providerId="ADAL" clId="{373BDD86-2439-4CBF-923C-2C8EC03CB6D6}" dt="2024-01-05T13:03:44.938" v="24077"/>
          <ac:spMkLst>
            <pc:docMk/>
            <pc:sldMk cId="25671271" sldId="274"/>
            <ac:spMk id="1449" creationId="{13819F23-270E-41E5-9838-2DF485A752E9}"/>
          </ac:spMkLst>
        </pc:spChg>
        <pc:spChg chg="add del mod replST">
          <ac:chgData name="Martin Locock" userId="e15b0232-237d-4436-a587-677fdd88485c" providerId="ADAL" clId="{373BDD86-2439-4CBF-923C-2C8EC03CB6D6}" dt="2024-01-05T13:03:44.938" v="24078"/>
          <ac:spMkLst>
            <pc:docMk/>
            <pc:sldMk cId="25671271" sldId="274"/>
            <ac:spMk id="1450" creationId="{0FB36533-81C1-486C-8280-B16B8038F4D8}"/>
          </ac:spMkLst>
        </pc:spChg>
        <pc:spChg chg="add del mod replST">
          <ac:chgData name="Martin Locock" userId="e15b0232-237d-4436-a587-677fdd88485c" providerId="ADAL" clId="{373BDD86-2439-4CBF-923C-2C8EC03CB6D6}" dt="2024-01-05T13:03:44.954" v="24079"/>
          <ac:spMkLst>
            <pc:docMk/>
            <pc:sldMk cId="25671271" sldId="274"/>
            <ac:spMk id="1451" creationId="{5D4CD397-AC13-4B8D-B126-6684C4C630D1}"/>
          </ac:spMkLst>
        </pc:spChg>
        <pc:spChg chg="add del mod replST">
          <ac:chgData name="Martin Locock" userId="e15b0232-237d-4436-a587-677fdd88485c" providerId="ADAL" clId="{373BDD86-2439-4CBF-923C-2C8EC03CB6D6}" dt="2024-01-05T13:03:44.954" v="24080"/>
          <ac:spMkLst>
            <pc:docMk/>
            <pc:sldMk cId="25671271" sldId="274"/>
            <ac:spMk id="1452" creationId="{7E41AF84-2DE5-40D0-A13E-853002731AF1}"/>
          </ac:spMkLst>
        </pc:spChg>
        <pc:spChg chg="add del mod replST">
          <ac:chgData name="Martin Locock" userId="e15b0232-237d-4436-a587-677fdd88485c" providerId="ADAL" clId="{373BDD86-2439-4CBF-923C-2C8EC03CB6D6}" dt="2024-01-05T13:03:44.954" v="24081"/>
          <ac:spMkLst>
            <pc:docMk/>
            <pc:sldMk cId="25671271" sldId="274"/>
            <ac:spMk id="1453" creationId="{4ED98D07-2825-4823-AA64-F14A760060C0}"/>
          </ac:spMkLst>
        </pc:spChg>
        <pc:spChg chg="add del mod replST">
          <ac:chgData name="Martin Locock" userId="e15b0232-237d-4436-a587-677fdd88485c" providerId="ADAL" clId="{373BDD86-2439-4CBF-923C-2C8EC03CB6D6}" dt="2024-01-05T13:03:44.954" v="24082"/>
          <ac:spMkLst>
            <pc:docMk/>
            <pc:sldMk cId="25671271" sldId="274"/>
            <ac:spMk id="1454" creationId="{320EF9AB-43E4-4F62-AA53-ACD2E412955A}"/>
          </ac:spMkLst>
        </pc:spChg>
        <pc:spChg chg="add del mod replST">
          <ac:chgData name="Martin Locock" userId="e15b0232-237d-4436-a587-677fdd88485c" providerId="ADAL" clId="{373BDD86-2439-4CBF-923C-2C8EC03CB6D6}" dt="2024-01-05T13:03:44.954" v="24083"/>
          <ac:spMkLst>
            <pc:docMk/>
            <pc:sldMk cId="25671271" sldId="274"/>
            <ac:spMk id="1455" creationId="{DE0AC028-0236-4BA7-A68F-9EEB75BA4EF2}"/>
          </ac:spMkLst>
        </pc:spChg>
        <pc:spChg chg="add del mod replST">
          <ac:chgData name="Martin Locock" userId="e15b0232-237d-4436-a587-677fdd88485c" providerId="ADAL" clId="{373BDD86-2439-4CBF-923C-2C8EC03CB6D6}" dt="2024-01-05T13:03:44.954" v="24084"/>
          <ac:spMkLst>
            <pc:docMk/>
            <pc:sldMk cId="25671271" sldId="274"/>
            <ac:spMk id="1456" creationId="{00DDEC33-131E-4EC8-96F4-DD6404A9670A}"/>
          </ac:spMkLst>
        </pc:spChg>
        <pc:spChg chg="add del mod replST">
          <ac:chgData name="Martin Locock" userId="e15b0232-237d-4436-a587-677fdd88485c" providerId="ADAL" clId="{373BDD86-2439-4CBF-923C-2C8EC03CB6D6}" dt="2024-01-05T13:03:44.954" v="24085"/>
          <ac:spMkLst>
            <pc:docMk/>
            <pc:sldMk cId="25671271" sldId="274"/>
            <ac:spMk id="1457" creationId="{F7E5A541-62BB-4A92-8BC1-1906F47E8E17}"/>
          </ac:spMkLst>
        </pc:spChg>
        <pc:spChg chg="add del mod replST">
          <ac:chgData name="Martin Locock" userId="e15b0232-237d-4436-a587-677fdd88485c" providerId="ADAL" clId="{373BDD86-2439-4CBF-923C-2C8EC03CB6D6}" dt="2024-01-05T13:03:44.954" v="24086"/>
          <ac:spMkLst>
            <pc:docMk/>
            <pc:sldMk cId="25671271" sldId="274"/>
            <ac:spMk id="1458" creationId="{BA494F7B-B103-45E0-8B45-2C4A39305028}"/>
          </ac:spMkLst>
        </pc:spChg>
        <pc:spChg chg="add del mod replST">
          <ac:chgData name="Martin Locock" userId="e15b0232-237d-4436-a587-677fdd88485c" providerId="ADAL" clId="{373BDD86-2439-4CBF-923C-2C8EC03CB6D6}" dt="2024-01-05T13:03:44.954" v="24087"/>
          <ac:spMkLst>
            <pc:docMk/>
            <pc:sldMk cId="25671271" sldId="274"/>
            <ac:spMk id="1459" creationId="{7F1EFDE4-7F90-41F2-8087-49E1794128D6}"/>
          </ac:spMkLst>
        </pc:spChg>
        <pc:spChg chg="add del mod replST">
          <ac:chgData name="Martin Locock" userId="e15b0232-237d-4436-a587-677fdd88485c" providerId="ADAL" clId="{373BDD86-2439-4CBF-923C-2C8EC03CB6D6}" dt="2024-01-05T13:03:44.954" v="24088"/>
          <ac:spMkLst>
            <pc:docMk/>
            <pc:sldMk cId="25671271" sldId="274"/>
            <ac:spMk id="1460" creationId="{5E1D7B88-035A-4E6A-8E1C-B433A7CF7603}"/>
          </ac:spMkLst>
        </pc:spChg>
        <pc:spChg chg="add del mod replST">
          <ac:chgData name="Martin Locock" userId="e15b0232-237d-4436-a587-677fdd88485c" providerId="ADAL" clId="{373BDD86-2439-4CBF-923C-2C8EC03CB6D6}" dt="2024-01-05T13:03:44.954" v="24089"/>
          <ac:spMkLst>
            <pc:docMk/>
            <pc:sldMk cId="25671271" sldId="274"/>
            <ac:spMk id="1461" creationId="{F5395EDB-6AF7-4903-87B9-62FF6A594AF7}"/>
          </ac:spMkLst>
        </pc:spChg>
        <pc:spChg chg="add del mod replST">
          <ac:chgData name="Martin Locock" userId="e15b0232-237d-4436-a587-677fdd88485c" providerId="ADAL" clId="{373BDD86-2439-4CBF-923C-2C8EC03CB6D6}" dt="2024-01-05T13:03:44.954" v="24090"/>
          <ac:spMkLst>
            <pc:docMk/>
            <pc:sldMk cId="25671271" sldId="274"/>
            <ac:spMk id="1462" creationId="{A5D13D67-EC59-48F5-922B-CD5E35894441}"/>
          </ac:spMkLst>
        </pc:spChg>
        <pc:spChg chg="add del mod replST">
          <ac:chgData name="Martin Locock" userId="e15b0232-237d-4436-a587-677fdd88485c" providerId="ADAL" clId="{373BDD86-2439-4CBF-923C-2C8EC03CB6D6}" dt="2024-01-05T13:03:44.954" v="24091"/>
          <ac:spMkLst>
            <pc:docMk/>
            <pc:sldMk cId="25671271" sldId="274"/>
            <ac:spMk id="1463" creationId="{D4557878-BCBE-4240-A4E1-10404EBB2F68}"/>
          </ac:spMkLst>
        </pc:spChg>
        <pc:spChg chg="add del mod replST">
          <ac:chgData name="Martin Locock" userId="e15b0232-237d-4436-a587-677fdd88485c" providerId="ADAL" clId="{373BDD86-2439-4CBF-923C-2C8EC03CB6D6}" dt="2024-01-05T13:03:44.954" v="24092"/>
          <ac:spMkLst>
            <pc:docMk/>
            <pc:sldMk cId="25671271" sldId="274"/>
            <ac:spMk id="1464" creationId="{A1ED977D-B676-4B7A-8999-3D7A26C0DCFC}"/>
          </ac:spMkLst>
        </pc:spChg>
        <pc:spChg chg="add del mod replST">
          <ac:chgData name="Martin Locock" userId="e15b0232-237d-4436-a587-677fdd88485c" providerId="ADAL" clId="{373BDD86-2439-4CBF-923C-2C8EC03CB6D6}" dt="2024-01-05T13:03:44.954" v="24093"/>
          <ac:spMkLst>
            <pc:docMk/>
            <pc:sldMk cId="25671271" sldId="274"/>
            <ac:spMk id="1465" creationId="{AC123794-F2ED-4959-9F7D-A71949FAEF04}"/>
          </ac:spMkLst>
        </pc:spChg>
        <pc:spChg chg="add del mod replST">
          <ac:chgData name="Martin Locock" userId="e15b0232-237d-4436-a587-677fdd88485c" providerId="ADAL" clId="{373BDD86-2439-4CBF-923C-2C8EC03CB6D6}" dt="2024-01-05T13:03:44.954" v="24094"/>
          <ac:spMkLst>
            <pc:docMk/>
            <pc:sldMk cId="25671271" sldId="274"/>
            <ac:spMk id="1466" creationId="{C50C03DC-E990-462D-B9F8-84938086DD3F}"/>
          </ac:spMkLst>
        </pc:spChg>
        <pc:spChg chg="add del mod replST">
          <ac:chgData name="Martin Locock" userId="e15b0232-237d-4436-a587-677fdd88485c" providerId="ADAL" clId="{373BDD86-2439-4CBF-923C-2C8EC03CB6D6}" dt="2024-01-05T13:03:44.954" v="24095"/>
          <ac:spMkLst>
            <pc:docMk/>
            <pc:sldMk cId="25671271" sldId="274"/>
            <ac:spMk id="1467" creationId="{F4D883F1-BB47-4368-8938-B595B2D33ED4}"/>
          </ac:spMkLst>
        </pc:spChg>
        <pc:spChg chg="add del mod replST">
          <ac:chgData name="Martin Locock" userId="e15b0232-237d-4436-a587-677fdd88485c" providerId="ADAL" clId="{373BDD86-2439-4CBF-923C-2C8EC03CB6D6}" dt="2024-01-05T13:03:44.954" v="24096"/>
          <ac:spMkLst>
            <pc:docMk/>
            <pc:sldMk cId="25671271" sldId="274"/>
            <ac:spMk id="1468" creationId="{B53D5CBC-E0C4-4419-87BD-0D52B43C9B1E}"/>
          </ac:spMkLst>
        </pc:spChg>
        <pc:spChg chg="add del mod replST">
          <ac:chgData name="Martin Locock" userId="e15b0232-237d-4436-a587-677fdd88485c" providerId="ADAL" clId="{373BDD86-2439-4CBF-923C-2C8EC03CB6D6}" dt="2024-01-05T13:03:44.954" v="24097"/>
          <ac:spMkLst>
            <pc:docMk/>
            <pc:sldMk cId="25671271" sldId="274"/>
            <ac:spMk id="1469" creationId="{B5E00282-4F28-4F10-9C86-0F4D8EFA51E7}"/>
          </ac:spMkLst>
        </pc:spChg>
        <pc:spChg chg="add del mod replST">
          <ac:chgData name="Martin Locock" userId="e15b0232-237d-4436-a587-677fdd88485c" providerId="ADAL" clId="{373BDD86-2439-4CBF-923C-2C8EC03CB6D6}" dt="2024-01-05T13:03:44.954" v="24098"/>
          <ac:spMkLst>
            <pc:docMk/>
            <pc:sldMk cId="25671271" sldId="274"/>
            <ac:spMk id="1470" creationId="{81BD50E2-4322-43C1-BDF9-1ED58C91DAB8}"/>
          </ac:spMkLst>
        </pc:spChg>
        <pc:spChg chg="add del mod replST">
          <ac:chgData name="Martin Locock" userId="e15b0232-237d-4436-a587-677fdd88485c" providerId="ADAL" clId="{373BDD86-2439-4CBF-923C-2C8EC03CB6D6}" dt="2024-01-05T13:03:44.954" v="24099"/>
          <ac:spMkLst>
            <pc:docMk/>
            <pc:sldMk cId="25671271" sldId="274"/>
            <ac:spMk id="1471" creationId="{536A2E7E-7AFA-411F-974F-1C8810509D71}"/>
          </ac:spMkLst>
        </pc:spChg>
        <pc:spChg chg="add del mod replST">
          <ac:chgData name="Martin Locock" userId="e15b0232-237d-4436-a587-677fdd88485c" providerId="ADAL" clId="{373BDD86-2439-4CBF-923C-2C8EC03CB6D6}" dt="2024-01-05T13:03:44.954" v="24100"/>
          <ac:spMkLst>
            <pc:docMk/>
            <pc:sldMk cId="25671271" sldId="274"/>
            <ac:spMk id="1472" creationId="{2076CE44-BFCE-4572-9F6F-E747D8CA4DE6}"/>
          </ac:spMkLst>
        </pc:spChg>
        <pc:spChg chg="add del mod replST">
          <ac:chgData name="Martin Locock" userId="e15b0232-237d-4436-a587-677fdd88485c" providerId="ADAL" clId="{373BDD86-2439-4CBF-923C-2C8EC03CB6D6}" dt="2024-01-05T13:03:44.970" v="24101"/>
          <ac:spMkLst>
            <pc:docMk/>
            <pc:sldMk cId="25671271" sldId="274"/>
            <ac:spMk id="1473" creationId="{81F98DC9-59CE-4912-B4CD-E02A2DCEC795}"/>
          </ac:spMkLst>
        </pc:spChg>
        <pc:spChg chg="add del mod replST">
          <ac:chgData name="Martin Locock" userId="e15b0232-237d-4436-a587-677fdd88485c" providerId="ADAL" clId="{373BDD86-2439-4CBF-923C-2C8EC03CB6D6}" dt="2024-01-05T13:03:44.970" v="24102"/>
          <ac:spMkLst>
            <pc:docMk/>
            <pc:sldMk cId="25671271" sldId="274"/>
            <ac:spMk id="1474" creationId="{170C9D74-1A9B-426D-9795-4E38088D263C}"/>
          </ac:spMkLst>
        </pc:spChg>
        <pc:spChg chg="add del mod replST">
          <ac:chgData name="Martin Locock" userId="e15b0232-237d-4436-a587-677fdd88485c" providerId="ADAL" clId="{373BDD86-2439-4CBF-923C-2C8EC03CB6D6}" dt="2024-01-05T13:03:44.970" v="24103"/>
          <ac:spMkLst>
            <pc:docMk/>
            <pc:sldMk cId="25671271" sldId="274"/>
            <ac:spMk id="1475" creationId="{6F414C0C-6C51-476A-AAEA-610378B733A1}"/>
          </ac:spMkLst>
        </pc:spChg>
        <pc:spChg chg="add del mod replST">
          <ac:chgData name="Martin Locock" userId="e15b0232-237d-4436-a587-677fdd88485c" providerId="ADAL" clId="{373BDD86-2439-4CBF-923C-2C8EC03CB6D6}" dt="2024-01-05T13:03:44.970" v="24104"/>
          <ac:spMkLst>
            <pc:docMk/>
            <pc:sldMk cId="25671271" sldId="274"/>
            <ac:spMk id="1476" creationId="{E7E6B529-5D54-4CCC-9AA9-765062ED7FB4}"/>
          </ac:spMkLst>
        </pc:spChg>
        <pc:spChg chg="add del mod replST">
          <ac:chgData name="Martin Locock" userId="e15b0232-237d-4436-a587-677fdd88485c" providerId="ADAL" clId="{373BDD86-2439-4CBF-923C-2C8EC03CB6D6}" dt="2024-01-05T13:03:44.970" v="24105"/>
          <ac:spMkLst>
            <pc:docMk/>
            <pc:sldMk cId="25671271" sldId="274"/>
            <ac:spMk id="1477" creationId="{E4C51A64-60CC-4A26-8689-BDF40697FC90}"/>
          </ac:spMkLst>
        </pc:spChg>
        <pc:spChg chg="add del mod replST">
          <ac:chgData name="Martin Locock" userId="e15b0232-237d-4436-a587-677fdd88485c" providerId="ADAL" clId="{373BDD86-2439-4CBF-923C-2C8EC03CB6D6}" dt="2024-01-05T13:03:44.970" v="24106"/>
          <ac:spMkLst>
            <pc:docMk/>
            <pc:sldMk cId="25671271" sldId="274"/>
            <ac:spMk id="1478" creationId="{A714ECFE-6D41-4DD1-9176-6DA0D274B76C}"/>
          </ac:spMkLst>
        </pc:spChg>
        <pc:spChg chg="add del mod replST">
          <ac:chgData name="Martin Locock" userId="e15b0232-237d-4436-a587-677fdd88485c" providerId="ADAL" clId="{373BDD86-2439-4CBF-923C-2C8EC03CB6D6}" dt="2024-01-05T13:03:44.970" v="24107"/>
          <ac:spMkLst>
            <pc:docMk/>
            <pc:sldMk cId="25671271" sldId="274"/>
            <ac:spMk id="1479" creationId="{76C950C3-CE04-416C-A8D7-467D69E6D933}"/>
          </ac:spMkLst>
        </pc:spChg>
        <pc:spChg chg="add del mod replST">
          <ac:chgData name="Martin Locock" userId="e15b0232-237d-4436-a587-677fdd88485c" providerId="ADAL" clId="{373BDD86-2439-4CBF-923C-2C8EC03CB6D6}" dt="2024-01-05T13:03:44.970" v="24108"/>
          <ac:spMkLst>
            <pc:docMk/>
            <pc:sldMk cId="25671271" sldId="274"/>
            <ac:spMk id="1480" creationId="{8C484D68-9763-44CF-A125-14C535A17D80}"/>
          </ac:spMkLst>
        </pc:spChg>
        <pc:spChg chg="add del mod replST">
          <ac:chgData name="Martin Locock" userId="e15b0232-237d-4436-a587-677fdd88485c" providerId="ADAL" clId="{373BDD86-2439-4CBF-923C-2C8EC03CB6D6}" dt="2024-01-05T13:03:44.970" v="24109"/>
          <ac:spMkLst>
            <pc:docMk/>
            <pc:sldMk cId="25671271" sldId="274"/>
            <ac:spMk id="1481" creationId="{5A8186F4-8E3B-4612-8816-A28C413B89B4}"/>
          </ac:spMkLst>
        </pc:spChg>
        <pc:spChg chg="add del mod replST">
          <ac:chgData name="Martin Locock" userId="e15b0232-237d-4436-a587-677fdd88485c" providerId="ADAL" clId="{373BDD86-2439-4CBF-923C-2C8EC03CB6D6}" dt="2024-01-05T13:03:44.970" v="24110"/>
          <ac:spMkLst>
            <pc:docMk/>
            <pc:sldMk cId="25671271" sldId="274"/>
            <ac:spMk id="1482" creationId="{3AABD6E4-CC32-4DAD-A7FF-F7AFEA887C53}"/>
          </ac:spMkLst>
        </pc:spChg>
        <pc:spChg chg="add del mod replST">
          <ac:chgData name="Martin Locock" userId="e15b0232-237d-4436-a587-677fdd88485c" providerId="ADAL" clId="{373BDD86-2439-4CBF-923C-2C8EC03CB6D6}" dt="2024-01-05T13:03:44.970" v="24111"/>
          <ac:spMkLst>
            <pc:docMk/>
            <pc:sldMk cId="25671271" sldId="274"/>
            <ac:spMk id="1483" creationId="{246D607C-3232-42B4-B82F-3CE32C1849C1}"/>
          </ac:spMkLst>
        </pc:spChg>
        <pc:spChg chg="add del mod replST">
          <ac:chgData name="Martin Locock" userId="e15b0232-237d-4436-a587-677fdd88485c" providerId="ADAL" clId="{373BDD86-2439-4CBF-923C-2C8EC03CB6D6}" dt="2024-01-05T13:03:44.970" v="24112"/>
          <ac:spMkLst>
            <pc:docMk/>
            <pc:sldMk cId="25671271" sldId="274"/>
            <ac:spMk id="1484" creationId="{7A600D24-8403-4369-AB79-E71093FE9876}"/>
          </ac:spMkLst>
        </pc:spChg>
        <pc:spChg chg="add del mod replST">
          <ac:chgData name="Martin Locock" userId="e15b0232-237d-4436-a587-677fdd88485c" providerId="ADAL" clId="{373BDD86-2439-4CBF-923C-2C8EC03CB6D6}" dt="2024-01-05T13:03:44.970" v="24113"/>
          <ac:spMkLst>
            <pc:docMk/>
            <pc:sldMk cId="25671271" sldId="274"/>
            <ac:spMk id="1485" creationId="{A0D7BEF3-610A-4835-9902-C0BB5472ACED}"/>
          </ac:spMkLst>
        </pc:spChg>
        <pc:spChg chg="add del mod replST">
          <ac:chgData name="Martin Locock" userId="e15b0232-237d-4436-a587-677fdd88485c" providerId="ADAL" clId="{373BDD86-2439-4CBF-923C-2C8EC03CB6D6}" dt="2024-01-05T13:03:44.970" v="24114"/>
          <ac:spMkLst>
            <pc:docMk/>
            <pc:sldMk cId="25671271" sldId="274"/>
            <ac:spMk id="1486" creationId="{AE760ABE-99A1-43C0-B287-90BE1DCD3554}"/>
          </ac:spMkLst>
        </pc:spChg>
        <pc:spChg chg="add del mod replST">
          <ac:chgData name="Martin Locock" userId="e15b0232-237d-4436-a587-677fdd88485c" providerId="ADAL" clId="{373BDD86-2439-4CBF-923C-2C8EC03CB6D6}" dt="2024-01-05T13:03:44.970" v="24115"/>
          <ac:spMkLst>
            <pc:docMk/>
            <pc:sldMk cId="25671271" sldId="274"/>
            <ac:spMk id="1487" creationId="{4899DFF3-CCB2-4E7B-8F88-483782438393}"/>
          </ac:spMkLst>
        </pc:spChg>
        <pc:spChg chg="add del mod replST">
          <ac:chgData name="Martin Locock" userId="e15b0232-237d-4436-a587-677fdd88485c" providerId="ADAL" clId="{373BDD86-2439-4CBF-923C-2C8EC03CB6D6}" dt="2024-01-05T13:03:44.970" v="24116"/>
          <ac:spMkLst>
            <pc:docMk/>
            <pc:sldMk cId="25671271" sldId="274"/>
            <ac:spMk id="1488" creationId="{23C0B56F-5709-423E-99CC-BB96C9A29111}"/>
          </ac:spMkLst>
        </pc:spChg>
        <pc:spChg chg="add del mod replST">
          <ac:chgData name="Martin Locock" userId="e15b0232-237d-4436-a587-677fdd88485c" providerId="ADAL" clId="{373BDD86-2439-4CBF-923C-2C8EC03CB6D6}" dt="2024-01-05T13:03:44.970" v="24117"/>
          <ac:spMkLst>
            <pc:docMk/>
            <pc:sldMk cId="25671271" sldId="274"/>
            <ac:spMk id="1489" creationId="{6E321CCB-9F01-4EC0-A5EE-8C4D037C55BA}"/>
          </ac:spMkLst>
        </pc:spChg>
        <pc:spChg chg="add del mod replST">
          <ac:chgData name="Martin Locock" userId="e15b0232-237d-4436-a587-677fdd88485c" providerId="ADAL" clId="{373BDD86-2439-4CBF-923C-2C8EC03CB6D6}" dt="2024-01-05T13:03:44.970" v="24118"/>
          <ac:spMkLst>
            <pc:docMk/>
            <pc:sldMk cId="25671271" sldId="274"/>
            <ac:spMk id="1490" creationId="{F2816CCE-1DC1-48E8-A434-24456626F971}"/>
          </ac:spMkLst>
        </pc:spChg>
        <pc:spChg chg="add del mod replST">
          <ac:chgData name="Martin Locock" userId="e15b0232-237d-4436-a587-677fdd88485c" providerId="ADAL" clId="{373BDD86-2439-4CBF-923C-2C8EC03CB6D6}" dt="2024-01-05T13:03:44.970" v="24119"/>
          <ac:spMkLst>
            <pc:docMk/>
            <pc:sldMk cId="25671271" sldId="274"/>
            <ac:spMk id="1491" creationId="{8FC059A9-FC47-4B21-84DA-347EFDEBD5D4}"/>
          </ac:spMkLst>
        </pc:spChg>
        <pc:spChg chg="add del mod replST">
          <ac:chgData name="Martin Locock" userId="e15b0232-237d-4436-a587-677fdd88485c" providerId="ADAL" clId="{373BDD86-2439-4CBF-923C-2C8EC03CB6D6}" dt="2024-01-05T13:03:44.970" v="24120"/>
          <ac:spMkLst>
            <pc:docMk/>
            <pc:sldMk cId="25671271" sldId="274"/>
            <ac:spMk id="1492" creationId="{E546B524-2BF1-470D-A77D-F7EAF9E756FA}"/>
          </ac:spMkLst>
        </pc:spChg>
        <pc:spChg chg="add del mod replST">
          <ac:chgData name="Martin Locock" userId="e15b0232-237d-4436-a587-677fdd88485c" providerId="ADAL" clId="{373BDD86-2439-4CBF-923C-2C8EC03CB6D6}" dt="2024-01-05T13:03:44.970" v="24121"/>
          <ac:spMkLst>
            <pc:docMk/>
            <pc:sldMk cId="25671271" sldId="274"/>
            <ac:spMk id="1493" creationId="{E77DCAF0-5F12-4612-A70C-4365624F6D59}"/>
          </ac:spMkLst>
        </pc:spChg>
        <pc:spChg chg="add del mod replST">
          <ac:chgData name="Martin Locock" userId="e15b0232-237d-4436-a587-677fdd88485c" providerId="ADAL" clId="{373BDD86-2439-4CBF-923C-2C8EC03CB6D6}" dt="2024-01-05T13:03:44.970" v="24122"/>
          <ac:spMkLst>
            <pc:docMk/>
            <pc:sldMk cId="25671271" sldId="274"/>
            <ac:spMk id="1494" creationId="{B1D1CB0A-5491-4B8B-B657-120D32F9ED9E}"/>
          </ac:spMkLst>
        </pc:spChg>
        <pc:spChg chg="add del mod replST">
          <ac:chgData name="Martin Locock" userId="e15b0232-237d-4436-a587-677fdd88485c" providerId="ADAL" clId="{373BDD86-2439-4CBF-923C-2C8EC03CB6D6}" dt="2024-01-05T13:03:44.985" v="24123"/>
          <ac:spMkLst>
            <pc:docMk/>
            <pc:sldMk cId="25671271" sldId="274"/>
            <ac:spMk id="1495" creationId="{6079B128-300F-4A2C-8AD3-A50129537E05}"/>
          </ac:spMkLst>
        </pc:spChg>
        <pc:spChg chg="add del mod replST">
          <ac:chgData name="Martin Locock" userId="e15b0232-237d-4436-a587-677fdd88485c" providerId="ADAL" clId="{373BDD86-2439-4CBF-923C-2C8EC03CB6D6}" dt="2024-01-05T13:03:44.985" v="24124"/>
          <ac:spMkLst>
            <pc:docMk/>
            <pc:sldMk cId="25671271" sldId="274"/>
            <ac:spMk id="1496" creationId="{9B35B077-E046-44F7-B7E7-3BDD1407BA3D}"/>
          </ac:spMkLst>
        </pc:spChg>
        <pc:spChg chg="add del mod replST">
          <ac:chgData name="Martin Locock" userId="e15b0232-237d-4436-a587-677fdd88485c" providerId="ADAL" clId="{373BDD86-2439-4CBF-923C-2C8EC03CB6D6}" dt="2024-01-05T13:03:44.985" v="24125"/>
          <ac:spMkLst>
            <pc:docMk/>
            <pc:sldMk cId="25671271" sldId="274"/>
            <ac:spMk id="1497" creationId="{A1A95441-48F0-49D4-B76F-168978FDEFAE}"/>
          </ac:spMkLst>
        </pc:spChg>
        <pc:spChg chg="add del mod replST">
          <ac:chgData name="Martin Locock" userId="e15b0232-237d-4436-a587-677fdd88485c" providerId="ADAL" clId="{373BDD86-2439-4CBF-923C-2C8EC03CB6D6}" dt="2024-01-05T13:03:44.985" v="24126"/>
          <ac:spMkLst>
            <pc:docMk/>
            <pc:sldMk cId="25671271" sldId="274"/>
            <ac:spMk id="1498" creationId="{CE868230-3F5D-49ED-97F1-7634F1630C8C}"/>
          </ac:spMkLst>
        </pc:spChg>
        <pc:spChg chg="add del mod replST">
          <ac:chgData name="Martin Locock" userId="e15b0232-237d-4436-a587-677fdd88485c" providerId="ADAL" clId="{373BDD86-2439-4CBF-923C-2C8EC03CB6D6}" dt="2024-01-05T13:03:44.985" v="24127"/>
          <ac:spMkLst>
            <pc:docMk/>
            <pc:sldMk cId="25671271" sldId="274"/>
            <ac:spMk id="1499" creationId="{B172C805-A31A-4F1E-A606-07DD6F492BD5}"/>
          </ac:spMkLst>
        </pc:spChg>
        <pc:spChg chg="add del mod replST">
          <ac:chgData name="Martin Locock" userId="e15b0232-237d-4436-a587-677fdd88485c" providerId="ADAL" clId="{373BDD86-2439-4CBF-923C-2C8EC03CB6D6}" dt="2024-01-05T13:03:44.985" v="24128"/>
          <ac:spMkLst>
            <pc:docMk/>
            <pc:sldMk cId="25671271" sldId="274"/>
            <ac:spMk id="1500" creationId="{25DFD3DA-399B-437E-A32B-8343C6D8F3C3}"/>
          </ac:spMkLst>
        </pc:spChg>
        <pc:spChg chg="add del mod replST">
          <ac:chgData name="Martin Locock" userId="e15b0232-237d-4436-a587-677fdd88485c" providerId="ADAL" clId="{373BDD86-2439-4CBF-923C-2C8EC03CB6D6}" dt="2024-01-05T13:03:44.985" v="24129"/>
          <ac:spMkLst>
            <pc:docMk/>
            <pc:sldMk cId="25671271" sldId="274"/>
            <ac:spMk id="1501" creationId="{B84B5913-D8E3-4346-AFE5-D1485288364A}"/>
          </ac:spMkLst>
        </pc:spChg>
        <pc:spChg chg="add del mod replST">
          <ac:chgData name="Martin Locock" userId="e15b0232-237d-4436-a587-677fdd88485c" providerId="ADAL" clId="{373BDD86-2439-4CBF-923C-2C8EC03CB6D6}" dt="2024-01-05T13:03:44.985" v="24130"/>
          <ac:spMkLst>
            <pc:docMk/>
            <pc:sldMk cId="25671271" sldId="274"/>
            <ac:spMk id="1502" creationId="{511AE938-A4B6-4D1D-ACC9-36F65069F7A7}"/>
          </ac:spMkLst>
        </pc:spChg>
        <pc:spChg chg="add del mod replST">
          <ac:chgData name="Martin Locock" userId="e15b0232-237d-4436-a587-677fdd88485c" providerId="ADAL" clId="{373BDD86-2439-4CBF-923C-2C8EC03CB6D6}" dt="2024-01-05T13:03:44.985" v="24131"/>
          <ac:spMkLst>
            <pc:docMk/>
            <pc:sldMk cId="25671271" sldId="274"/>
            <ac:spMk id="1503" creationId="{E45D98E2-5D42-4172-A09F-E4939FBC5D21}"/>
          </ac:spMkLst>
        </pc:spChg>
        <pc:spChg chg="add del mod replST">
          <ac:chgData name="Martin Locock" userId="e15b0232-237d-4436-a587-677fdd88485c" providerId="ADAL" clId="{373BDD86-2439-4CBF-923C-2C8EC03CB6D6}" dt="2024-01-05T13:03:44.985" v="24132"/>
          <ac:spMkLst>
            <pc:docMk/>
            <pc:sldMk cId="25671271" sldId="274"/>
            <ac:spMk id="1504" creationId="{FB5D14F7-2B13-4BE6-A1D0-51AEE909AF73}"/>
          </ac:spMkLst>
        </pc:spChg>
        <pc:spChg chg="add del mod replST">
          <ac:chgData name="Martin Locock" userId="e15b0232-237d-4436-a587-677fdd88485c" providerId="ADAL" clId="{373BDD86-2439-4CBF-923C-2C8EC03CB6D6}" dt="2024-01-05T13:03:44.985" v="24133"/>
          <ac:spMkLst>
            <pc:docMk/>
            <pc:sldMk cId="25671271" sldId="274"/>
            <ac:spMk id="1505" creationId="{2B3B8E3A-419B-485E-B1BF-54A47C7E9944}"/>
          </ac:spMkLst>
        </pc:spChg>
        <pc:spChg chg="add del mod replST">
          <ac:chgData name="Martin Locock" userId="e15b0232-237d-4436-a587-677fdd88485c" providerId="ADAL" clId="{373BDD86-2439-4CBF-923C-2C8EC03CB6D6}" dt="2024-01-05T13:03:44.985" v="24134"/>
          <ac:spMkLst>
            <pc:docMk/>
            <pc:sldMk cId="25671271" sldId="274"/>
            <ac:spMk id="1506" creationId="{D14BE7F0-7358-464E-8CDA-A332017B04E5}"/>
          </ac:spMkLst>
        </pc:spChg>
        <pc:spChg chg="add del mod replST">
          <ac:chgData name="Martin Locock" userId="e15b0232-237d-4436-a587-677fdd88485c" providerId="ADAL" clId="{373BDD86-2439-4CBF-923C-2C8EC03CB6D6}" dt="2024-01-05T13:03:44.985" v="24135"/>
          <ac:spMkLst>
            <pc:docMk/>
            <pc:sldMk cId="25671271" sldId="274"/>
            <ac:spMk id="1507" creationId="{34457156-212F-4446-AC06-C51B8CFFAEB1}"/>
          </ac:spMkLst>
        </pc:spChg>
        <pc:spChg chg="add del mod replST">
          <ac:chgData name="Martin Locock" userId="e15b0232-237d-4436-a587-677fdd88485c" providerId="ADAL" clId="{373BDD86-2439-4CBF-923C-2C8EC03CB6D6}" dt="2024-01-05T13:03:44.985" v="24136"/>
          <ac:spMkLst>
            <pc:docMk/>
            <pc:sldMk cId="25671271" sldId="274"/>
            <ac:spMk id="1508" creationId="{AAFBBD8B-0DDD-4ADB-A6EB-4A50797E6614}"/>
          </ac:spMkLst>
        </pc:spChg>
        <pc:spChg chg="add del mod replST">
          <ac:chgData name="Martin Locock" userId="e15b0232-237d-4436-a587-677fdd88485c" providerId="ADAL" clId="{373BDD86-2439-4CBF-923C-2C8EC03CB6D6}" dt="2024-01-05T13:03:44.985" v="24137"/>
          <ac:spMkLst>
            <pc:docMk/>
            <pc:sldMk cId="25671271" sldId="274"/>
            <ac:spMk id="1509" creationId="{769F33E3-E2EA-4221-932E-5B3AA95AEB4F}"/>
          </ac:spMkLst>
        </pc:spChg>
        <pc:spChg chg="add del mod replST">
          <ac:chgData name="Martin Locock" userId="e15b0232-237d-4436-a587-677fdd88485c" providerId="ADAL" clId="{373BDD86-2439-4CBF-923C-2C8EC03CB6D6}" dt="2024-01-05T13:03:44.985" v="24138"/>
          <ac:spMkLst>
            <pc:docMk/>
            <pc:sldMk cId="25671271" sldId="274"/>
            <ac:spMk id="1510" creationId="{C4CADE48-FE2A-4D89-8F27-6FB8D9B4A62D}"/>
          </ac:spMkLst>
        </pc:spChg>
        <pc:spChg chg="add del mod replST">
          <ac:chgData name="Martin Locock" userId="e15b0232-237d-4436-a587-677fdd88485c" providerId="ADAL" clId="{373BDD86-2439-4CBF-923C-2C8EC03CB6D6}" dt="2024-01-05T13:03:44.985" v="24139"/>
          <ac:spMkLst>
            <pc:docMk/>
            <pc:sldMk cId="25671271" sldId="274"/>
            <ac:spMk id="1511" creationId="{FDDA3D8B-FBCD-4BBA-AFE2-C07A897638E7}"/>
          </ac:spMkLst>
        </pc:spChg>
        <pc:spChg chg="add del mod replST">
          <ac:chgData name="Martin Locock" userId="e15b0232-237d-4436-a587-677fdd88485c" providerId="ADAL" clId="{373BDD86-2439-4CBF-923C-2C8EC03CB6D6}" dt="2024-01-05T13:03:44.985" v="24140"/>
          <ac:spMkLst>
            <pc:docMk/>
            <pc:sldMk cId="25671271" sldId="274"/>
            <ac:spMk id="1512" creationId="{DD051D98-40EF-4A96-A9EC-0FA5EFF45CF6}"/>
          </ac:spMkLst>
        </pc:spChg>
        <pc:spChg chg="add del mod replST">
          <ac:chgData name="Martin Locock" userId="e15b0232-237d-4436-a587-677fdd88485c" providerId="ADAL" clId="{373BDD86-2439-4CBF-923C-2C8EC03CB6D6}" dt="2024-01-05T13:03:44.985" v="24141"/>
          <ac:spMkLst>
            <pc:docMk/>
            <pc:sldMk cId="25671271" sldId="274"/>
            <ac:spMk id="1513" creationId="{C5DAFC23-8E41-4080-A789-AD931998D5CB}"/>
          </ac:spMkLst>
        </pc:spChg>
        <pc:spChg chg="add del mod replST">
          <ac:chgData name="Martin Locock" userId="e15b0232-237d-4436-a587-677fdd88485c" providerId="ADAL" clId="{373BDD86-2439-4CBF-923C-2C8EC03CB6D6}" dt="2024-01-05T13:03:44.985" v="24142"/>
          <ac:spMkLst>
            <pc:docMk/>
            <pc:sldMk cId="25671271" sldId="274"/>
            <ac:spMk id="1514" creationId="{019FEBF9-8E03-4483-A1F4-6A51A40EB10B}"/>
          </ac:spMkLst>
        </pc:spChg>
        <pc:spChg chg="add del mod replST">
          <ac:chgData name="Martin Locock" userId="e15b0232-237d-4436-a587-677fdd88485c" providerId="ADAL" clId="{373BDD86-2439-4CBF-923C-2C8EC03CB6D6}" dt="2024-01-05T13:03:44.985" v="24143"/>
          <ac:spMkLst>
            <pc:docMk/>
            <pc:sldMk cId="25671271" sldId="274"/>
            <ac:spMk id="1515" creationId="{9937E2D4-5525-44CD-8749-8ED90A7C5BAA}"/>
          </ac:spMkLst>
        </pc:spChg>
        <pc:spChg chg="add del mod replST">
          <ac:chgData name="Martin Locock" userId="e15b0232-237d-4436-a587-677fdd88485c" providerId="ADAL" clId="{373BDD86-2439-4CBF-923C-2C8EC03CB6D6}" dt="2024-01-05T13:03:44.985" v="24144"/>
          <ac:spMkLst>
            <pc:docMk/>
            <pc:sldMk cId="25671271" sldId="274"/>
            <ac:spMk id="1516" creationId="{0CF853C2-9825-4BE9-B306-DB47F1289049}"/>
          </ac:spMkLst>
        </pc:spChg>
        <pc:spChg chg="add del mod replST">
          <ac:chgData name="Martin Locock" userId="e15b0232-237d-4436-a587-677fdd88485c" providerId="ADAL" clId="{373BDD86-2439-4CBF-923C-2C8EC03CB6D6}" dt="2024-01-05T13:03:44.985" v="24145"/>
          <ac:spMkLst>
            <pc:docMk/>
            <pc:sldMk cId="25671271" sldId="274"/>
            <ac:spMk id="1517" creationId="{F63E18A4-DF89-46D6-9A75-E1685F1CBD23}"/>
          </ac:spMkLst>
        </pc:spChg>
        <pc:spChg chg="add del mod replST">
          <ac:chgData name="Martin Locock" userId="e15b0232-237d-4436-a587-677fdd88485c" providerId="ADAL" clId="{373BDD86-2439-4CBF-923C-2C8EC03CB6D6}" dt="2024-01-05T13:03:44.985" v="24146"/>
          <ac:spMkLst>
            <pc:docMk/>
            <pc:sldMk cId="25671271" sldId="274"/>
            <ac:spMk id="1518" creationId="{BC6850F0-95E6-45F8-8703-AEBF2013F210}"/>
          </ac:spMkLst>
        </pc:spChg>
        <pc:spChg chg="add del mod replST">
          <ac:chgData name="Martin Locock" userId="e15b0232-237d-4436-a587-677fdd88485c" providerId="ADAL" clId="{373BDD86-2439-4CBF-923C-2C8EC03CB6D6}" dt="2024-01-05T13:03:45.001" v="24147"/>
          <ac:spMkLst>
            <pc:docMk/>
            <pc:sldMk cId="25671271" sldId="274"/>
            <ac:spMk id="1519" creationId="{A5BD98FF-93E3-477C-A7F1-804328113131}"/>
          </ac:spMkLst>
        </pc:spChg>
        <pc:spChg chg="add del mod replST">
          <ac:chgData name="Martin Locock" userId="e15b0232-237d-4436-a587-677fdd88485c" providerId="ADAL" clId="{373BDD86-2439-4CBF-923C-2C8EC03CB6D6}" dt="2024-01-05T13:03:45.001" v="24148"/>
          <ac:spMkLst>
            <pc:docMk/>
            <pc:sldMk cId="25671271" sldId="274"/>
            <ac:spMk id="1520" creationId="{04F4DCB6-6003-4144-BF12-BB6AE95AB5F0}"/>
          </ac:spMkLst>
        </pc:spChg>
        <pc:spChg chg="add del mod replST">
          <ac:chgData name="Martin Locock" userId="e15b0232-237d-4436-a587-677fdd88485c" providerId="ADAL" clId="{373BDD86-2439-4CBF-923C-2C8EC03CB6D6}" dt="2024-01-05T13:03:45.001" v="24149"/>
          <ac:spMkLst>
            <pc:docMk/>
            <pc:sldMk cId="25671271" sldId="274"/>
            <ac:spMk id="1521" creationId="{3E0EC68F-8313-415D-B6EB-0AE394E52416}"/>
          </ac:spMkLst>
        </pc:spChg>
        <pc:spChg chg="add del mod replST">
          <ac:chgData name="Martin Locock" userId="e15b0232-237d-4436-a587-677fdd88485c" providerId="ADAL" clId="{373BDD86-2439-4CBF-923C-2C8EC03CB6D6}" dt="2024-01-05T13:03:45.001" v="24150"/>
          <ac:spMkLst>
            <pc:docMk/>
            <pc:sldMk cId="25671271" sldId="274"/>
            <ac:spMk id="1522" creationId="{7CAC4BED-FA61-4A82-ACD0-E5CFC485B347}"/>
          </ac:spMkLst>
        </pc:spChg>
        <pc:spChg chg="add del mod replST">
          <ac:chgData name="Martin Locock" userId="e15b0232-237d-4436-a587-677fdd88485c" providerId="ADAL" clId="{373BDD86-2439-4CBF-923C-2C8EC03CB6D6}" dt="2024-01-05T13:03:45.001" v="24151"/>
          <ac:spMkLst>
            <pc:docMk/>
            <pc:sldMk cId="25671271" sldId="274"/>
            <ac:spMk id="1523" creationId="{F42DC4F1-69D7-43EF-A769-C0A7AF32C1AF}"/>
          </ac:spMkLst>
        </pc:spChg>
        <pc:spChg chg="add del mod replST">
          <ac:chgData name="Martin Locock" userId="e15b0232-237d-4436-a587-677fdd88485c" providerId="ADAL" clId="{373BDD86-2439-4CBF-923C-2C8EC03CB6D6}" dt="2024-01-05T13:03:45.001" v="24152"/>
          <ac:spMkLst>
            <pc:docMk/>
            <pc:sldMk cId="25671271" sldId="274"/>
            <ac:spMk id="1524" creationId="{82044589-CE6E-41E5-8BFE-1DBCFBFFFDDB}"/>
          </ac:spMkLst>
        </pc:spChg>
        <pc:spChg chg="add del mod replST">
          <ac:chgData name="Martin Locock" userId="e15b0232-237d-4436-a587-677fdd88485c" providerId="ADAL" clId="{373BDD86-2439-4CBF-923C-2C8EC03CB6D6}" dt="2024-01-05T13:03:45.001" v="24153"/>
          <ac:spMkLst>
            <pc:docMk/>
            <pc:sldMk cId="25671271" sldId="274"/>
            <ac:spMk id="1525" creationId="{0B2A9FFE-8607-458E-B2BF-4C5EED0E09D0}"/>
          </ac:spMkLst>
        </pc:spChg>
        <pc:spChg chg="add del mod replST">
          <ac:chgData name="Martin Locock" userId="e15b0232-237d-4436-a587-677fdd88485c" providerId="ADAL" clId="{373BDD86-2439-4CBF-923C-2C8EC03CB6D6}" dt="2024-01-05T13:03:45.001" v="24154"/>
          <ac:spMkLst>
            <pc:docMk/>
            <pc:sldMk cId="25671271" sldId="274"/>
            <ac:spMk id="1526" creationId="{D31D600E-E168-4EF9-BD6A-910DF40775C2}"/>
          </ac:spMkLst>
        </pc:spChg>
        <pc:spChg chg="add del mod replST">
          <ac:chgData name="Martin Locock" userId="e15b0232-237d-4436-a587-677fdd88485c" providerId="ADAL" clId="{373BDD86-2439-4CBF-923C-2C8EC03CB6D6}" dt="2024-01-05T13:03:45.001" v="24155"/>
          <ac:spMkLst>
            <pc:docMk/>
            <pc:sldMk cId="25671271" sldId="274"/>
            <ac:spMk id="1527" creationId="{A1DC462A-6847-42CA-9844-E634A38AB3DA}"/>
          </ac:spMkLst>
        </pc:spChg>
        <pc:spChg chg="add del mod replST">
          <ac:chgData name="Martin Locock" userId="e15b0232-237d-4436-a587-677fdd88485c" providerId="ADAL" clId="{373BDD86-2439-4CBF-923C-2C8EC03CB6D6}" dt="2024-01-05T13:03:45.001" v="24156"/>
          <ac:spMkLst>
            <pc:docMk/>
            <pc:sldMk cId="25671271" sldId="274"/>
            <ac:spMk id="1528" creationId="{6D4D0884-F9D5-4554-A362-0F58805D35E3}"/>
          </ac:spMkLst>
        </pc:spChg>
        <pc:spChg chg="add del mod replST">
          <ac:chgData name="Martin Locock" userId="e15b0232-237d-4436-a587-677fdd88485c" providerId="ADAL" clId="{373BDD86-2439-4CBF-923C-2C8EC03CB6D6}" dt="2024-01-05T13:03:45.001" v="24157"/>
          <ac:spMkLst>
            <pc:docMk/>
            <pc:sldMk cId="25671271" sldId="274"/>
            <ac:spMk id="1529" creationId="{9104A9E2-B28B-4B40-AEBD-C833E00B797A}"/>
          </ac:spMkLst>
        </pc:spChg>
        <pc:spChg chg="add del mod replST">
          <ac:chgData name="Martin Locock" userId="e15b0232-237d-4436-a587-677fdd88485c" providerId="ADAL" clId="{373BDD86-2439-4CBF-923C-2C8EC03CB6D6}" dt="2024-01-05T13:03:45.001" v="24158"/>
          <ac:spMkLst>
            <pc:docMk/>
            <pc:sldMk cId="25671271" sldId="274"/>
            <ac:spMk id="1530" creationId="{8BBC6070-9694-4C49-BFA2-CF8D482E2776}"/>
          </ac:spMkLst>
        </pc:spChg>
        <pc:spChg chg="add del mod replST">
          <ac:chgData name="Martin Locock" userId="e15b0232-237d-4436-a587-677fdd88485c" providerId="ADAL" clId="{373BDD86-2439-4CBF-923C-2C8EC03CB6D6}" dt="2024-01-05T13:03:45.001" v="24159"/>
          <ac:spMkLst>
            <pc:docMk/>
            <pc:sldMk cId="25671271" sldId="274"/>
            <ac:spMk id="1531" creationId="{5FDCFA16-E989-4EF3-B17C-0B8C2A229B1F}"/>
          </ac:spMkLst>
        </pc:spChg>
        <pc:spChg chg="add del mod replST">
          <ac:chgData name="Martin Locock" userId="e15b0232-237d-4436-a587-677fdd88485c" providerId="ADAL" clId="{373BDD86-2439-4CBF-923C-2C8EC03CB6D6}" dt="2024-01-05T13:03:45.001" v="24160"/>
          <ac:spMkLst>
            <pc:docMk/>
            <pc:sldMk cId="25671271" sldId="274"/>
            <ac:spMk id="1532" creationId="{5A8D1324-EE7F-473F-B7FC-5520BAADCD15}"/>
          </ac:spMkLst>
        </pc:spChg>
        <pc:spChg chg="add del mod replST">
          <ac:chgData name="Martin Locock" userId="e15b0232-237d-4436-a587-677fdd88485c" providerId="ADAL" clId="{373BDD86-2439-4CBF-923C-2C8EC03CB6D6}" dt="2024-01-05T13:03:45.001" v="24161"/>
          <ac:spMkLst>
            <pc:docMk/>
            <pc:sldMk cId="25671271" sldId="274"/>
            <ac:spMk id="1533" creationId="{77B14EF1-4EBA-423D-AA78-7E6A4EA27794}"/>
          </ac:spMkLst>
        </pc:spChg>
        <pc:spChg chg="add del mod replST">
          <ac:chgData name="Martin Locock" userId="e15b0232-237d-4436-a587-677fdd88485c" providerId="ADAL" clId="{373BDD86-2439-4CBF-923C-2C8EC03CB6D6}" dt="2024-01-05T13:03:45.001" v="24162"/>
          <ac:spMkLst>
            <pc:docMk/>
            <pc:sldMk cId="25671271" sldId="274"/>
            <ac:spMk id="1534" creationId="{B3743DCC-A958-44CC-90D5-0946991FC57E}"/>
          </ac:spMkLst>
        </pc:spChg>
        <pc:spChg chg="add del mod replST">
          <ac:chgData name="Martin Locock" userId="e15b0232-237d-4436-a587-677fdd88485c" providerId="ADAL" clId="{373BDD86-2439-4CBF-923C-2C8EC03CB6D6}" dt="2024-01-05T13:03:45.001" v="24163"/>
          <ac:spMkLst>
            <pc:docMk/>
            <pc:sldMk cId="25671271" sldId="274"/>
            <ac:spMk id="1535" creationId="{42646829-CE38-4B9B-8683-6AD00AD8BB4F}"/>
          </ac:spMkLst>
        </pc:spChg>
        <pc:spChg chg="add del mod replST">
          <ac:chgData name="Martin Locock" userId="e15b0232-237d-4436-a587-677fdd88485c" providerId="ADAL" clId="{373BDD86-2439-4CBF-923C-2C8EC03CB6D6}" dt="2024-01-05T13:03:45.001" v="24164"/>
          <ac:spMkLst>
            <pc:docMk/>
            <pc:sldMk cId="25671271" sldId="274"/>
            <ac:spMk id="1536" creationId="{F1801CC3-FFD1-4149-92FB-789A858FB638}"/>
          </ac:spMkLst>
        </pc:spChg>
        <pc:spChg chg="add del mod replST">
          <ac:chgData name="Martin Locock" userId="e15b0232-237d-4436-a587-677fdd88485c" providerId="ADAL" clId="{373BDD86-2439-4CBF-923C-2C8EC03CB6D6}" dt="2024-01-05T13:03:45.001" v="24165"/>
          <ac:spMkLst>
            <pc:docMk/>
            <pc:sldMk cId="25671271" sldId="274"/>
            <ac:spMk id="1537" creationId="{76B637E6-BE89-4C78-8920-70C6235ADF13}"/>
          </ac:spMkLst>
        </pc:spChg>
        <pc:spChg chg="add del mod replST">
          <ac:chgData name="Martin Locock" userId="e15b0232-237d-4436-a587-677fdd88485c" providerId="ADAL" clId="{373BDD86-2439-4CBF-923C-2C8EC03CB6D6}" dt="2024-01-05T13:03:45.001" v="24166"/>
          <ac:spMkLst>
            <pc:docMk/>
            <pc:sldMk cId="25671271" sldId="274"/>
            <ac:spMk id="1538" creationId="{267DE9A7-59CB-4B63-8D81-6AF42BBBF3B0}"/>
          </ac:spMkLst>
        </pc:spChg>
        <pc:spChg chg="add del mod replST">
          <ac:chgData name="Martin Locock" userId="e15b0232-237d-4436-a587-677fdd88485c" providerId="ADAL" clId="{373BDD86-2439-4CBF-923C-2C8EC03CB6D6}" dt="2024-01-05T13:03:45.001" v="24167"/>
          <ac:spMkLst>
            <pc:docMk/>
            <pc:sldMk cId="25671271" sldId="274"/>
            <ac:spMk id="1539" creationId="{83599BD6-6B15-431D-8BB4-EFBF8E160686}"/>
          </ac:spMkLst>
        </pc:spChg>
        <pc:spChg chg="add del mod replST">
          <ac:chgData name="Martin Locock" userId="e15b0232-237d-4436-a587-677fdd88485c" providerId="ADAL" clId="{373BDD86-2439-4CBF-923C-2C8EC03CB6D6}" dt="2024-01-05T13:03:45.001" v="24168"/>
          <ac:spMkLst>
            <pc:docMk/>
            <pc:sldMk cId="25671271" sldId="274"/>
            <ac:spMk id="1540" creationId="{73E93C16-424F-4E75-BC01-4FBB37230E5A}"/>
          </ac:spMkLst>
        </pc:spChg>
        <pc:spChg chg="add del mod replST">
          <ac:chgData name="Martin Locock" userId="e15b0232-237d-4436-a587-677fdd88485c" providerId="ADAL" clId="{373BDD86-2439-4CBF-923C-2C8EC03CB6D6}" dt="2024-01-05T13:03:45.001" v="24169"/>
          <ac:spMkLst>
            <pc:docMk/>
            <pc:sldMk cId="25671271" sldId="274"/>
            <ac:spMk id="1541" creationId="{EA0FA5D2-8244-49A3-8CD4-DF696C62EBFF}"/>
          </ac:spMkLst>
        </pc:spChg>
        <pc:spChg chg="add del mod replST">
          <ac:chgData name="Martin Locock" userId="e15b0232-237d-4436-a587-677fdd88485c" providerId="ADAL" clId="{373BDD86-2439-4CBF-923C-2C8EC03CB6D6}" dt="2024-01-05T13:03:45.016" v="24170"/>
          <ac:spMkLst>
            <pc:docMk/>
            <pc:sldMk cId="25671271" sldId="274"/>
            <ac:spMk id="1542" creationId="{77824C1E-0D3D-499F-AF30-C6A9320E1D88}"/>
          </ac:spMkLst>
        </pc:spChg>
        <pc:spChg chg="add del mod replST">
          <ac:chgData name="Martin Locock" userId="e15b0232-237d-4436-a587-677fdd88485c" providerId="ADAL" clId="{373BDD86-2439-4CBF-923C-2C8EC03CB6D6}" dt="2024-01-05T13:03:45.016" v="24171"/>
          <ac:spMkLst>
            <pc:docMk/>
            <pc:sldMk cId="25671271" sldId="274"/>
            <ac:spMk id="1543" creationId="{BB205FEE-75DD-4B0F-B899-A67B28728447}"/>
          </ac:spMkLst>
        </pc:spChg>
        <pc:spChg chg="add del mod replST">
          <ac:chgData name="Martin Locock" userId="e15b0232-237d-4436-a587-677fdd88485c" providerId="ADAL" clId="{373BDD86-2439-4CBF-923C-2C8EC03CB6D6}" dt="2024-01-05T13:03:45.016" v="24172"/>
          <ac:spMkLst>
            <pc:docMk/>
            <pc:sldMk cId="25671271" sldId="274"/>
            <ac:spMk id="1544" creationId="{FBE65625-D3CB-4397-9DAF-F860047C8FB3}"/>
          </ac:spMkLst>
        </pc:spChg>
        <pc:spChg chg="add del mod replST">
          <ac:chgData name="Martin Locock" userId="e15b0232-237d-4436-a587-677fdd88485c" providerId="ADAL" clId="{373BDD86-2439-4CBF-923C-2C8EC03CB6D6}" dt="2024-01-05T13:03:45.016" v="24173"/>
          <ac:spMkLst>
            <pc:docMk/>
            <pc:sldMk cId="25671271" sldId="274"/>
            <ac:spMk id="1545" creationId="{D01619E4-7B2D-4DDF-9F39-CCF092841BE5}"/>
          </ac:spMkLst>
        </pc:spChg>
        <pc:spChg chg="add del mod replST">
          <ac:chgData name="Martin Locock" userId="e15b0232-237d-4436-a587-677fdd88485c" providerId="ADAL" clId="{373BDD86-2439-4CBF-923C-2C8EC03CB6D6}" dt="2024-01-05T13:03:45.016" v="24174"/>
          <ac:spMkLst>
            <pc:docMk/>
            <pc:sldMk cId="25671271" sldId="274"/>
            <ac:spMk id="1546" creationId="{F04F4BB9-4C38-4D91-A515-5968826EA384}"/>
          </ac:spMkLst>
        </pc:spChg>
        <pc:spChg chg="add del mod replST">
          <ac:chgData name="Martin Locock" userId="e15b0232-237d-4436-a587-677fdd88485c" providerId="ADAL" clId="{373BDD86-2439-4CBF-923C-2C8EC03CB6D6}" dt="2024-01-05T13:03:45.016" v="24175"/>
          <ac:spMkLst>
            <pc:docMk/>
            <pc:sldMk cId="25671271" sldId="274"/>
            <ac:spMk id="1547" creationId="{0E4FC6AC-319F-4E68-897D-33A9A3C2A470}"/>
          </ac:spMkLst>
        </pc:spChg>
        <pc:spChg chg="add del mod replST">
          <ac:chgData name="Martin Locock" userId="e15b0232-237d-4436-a587-677fdd88485c" providerId="ADAL" clId="{373BDD86-2439-4CBF-923C-2C8EC03CB6D6}" dt="2024-01-05T13:03:45.016" v="24176"/>
          <ac:spMkLst>
            <pc:docMk/>
            <pc:sldMk cId="25671271" sldId="274"/>
            <ac:spMk id="1548" creationId="{50E7C567-14B6-4045-AC6C-E11C6611EB2D}"/>
          </ac:spMkLst>
        </pc:spChg>
        <pc:spChg chg="add del mod replST">
          <ac:chgData name="Martin Locock" userId="e15b0232-237d-4436-a587-677fdd88485c" providerId="ADAL" clId="{373BDD86-2439-4CBF-923C-2C8EC03CB6D6}" dt="2024-01-05T13:03:45.016" v="24177"/>
          <ac:spMkLst>
            <pc:docMk/>
            <pc:sldMk cId="25671271" sldId="274"/>
            <ac:spMk id="1549" creationId="{F8D2CFA6-9EC7-48BB-81AD-64E65E4EBCD5}"/>
          </ac:spMkLst>
        </pc:spChg>
        <pc:spChg chg="add del mod replST">
          <ac:chgData name="Martin Locock" userId="e15b0232-237d-4436-a587-677fdd88485c" providerId="ADAL" clId="{373BDD86-2439-4CBF-923C-2C8EC03CB6D6}" dt="2024-01-05T13:03:45.016" v="24178"/>
          <ac:spMkLst>
            <pc:docMk/>
            <pc:sldMk cId="25671271" sldId="274"/>
            <ac:spMk id="1550" creationId="{ED6B75C4-5C46-439C-A9C2-581482BDF95B}"/>
          </ac:spMkLst>
        </pc:spChg>
        <pc:spChg chg="add del mod replST">
          <ac:chgData name="Martin Locock" userId="e15b0232-237d-4436-a587-677fdd88485c" providerId="ADAL" clId="{373BDD86-2439-4CBF-923C-2C8EC03CB6D6}" dt="2024-01-05T13:03:45.023" v="24179"/>
          <ac:spMkLst>
            <pc:docMk/>
            <pc:sldMk cId="25671271" sldId="274"/>
            <ac:spMk id="1551" creationId="{A32E674D-AC95-4A4B-B6D3-0DFE495D38C0}"/>
          </ac:spMkLst>
        </pc:spChg>
        <pc:spChg chg="add del mod replST">
          <ac:chgData name="Martin Locock" userId="e15b0232-237d-4436-a587-677fdd88485c" providerId="ADAL" clId="{373BDD86-2439-4CBF-923C-2C8EC03CB6D6}" dt="2024-01-05T13:03:45.023" v="24180"/>
          <ac:spMkLst>
            <pc:docMk/>
            <pc:sldMk cId="25671271" sldId="274"/>
            <ac:spMk id="1552" creationId="{55412D8A-683D-4F4D-BABF-772DB9822202}"/>
          </ac:spMkLst>
        </pc:spChg>
        <pc:spChg chg="add del mod replST">
          <ac:chgData name="Martin Locock" userId="e15b0232-237d-4436-a587-677fdd88485c" providerId="ADAL" clId="{373BDD86-2439-4CBF-923C-2C8EC03CB6D6}" dt="2024-01-05T13:03:45.023" v="24181"/>
          <ac:spMkLst>
            <pc:docMk/>
            <pc:sldMk cId="25671271" sldId="274"/>
            <ac:spMk id="1553" creationId="{DABEBC51-A19C-47B1-9470-EE42AF222E7B}"/>
          </ac:spMkLst>
        </pc:spChg>
        <pc:spChg chg="add del mod replST">
          <ac:chgData name="Martin Locock" userId="e15b0232-237d-4436-a587-677fdd88485c" providerId="ADAL" clId="{373BDD86-2439-4CBF-923C-2C8EC03CB6D6}" dt="2024-01-05T13:03:45.023" v="24182"/>
          <ac:spMkLst>
            <pc:docMk/>
            <pc:sldMk cId="25671271" sldId="274"/>
            <ac:spMk id="1554" creationId="{6C2A5537-6047-4EC1-B7F2-FB729CCAEA69}"/>
          </ac:spMkLst>
        </pc:spChg>
        <pc:spChg chg="add del mod replST">
          <ac:chgData name="Martin Locock" userId="e15b0232-237d-4436-a587-677fdd88485c" providerId="ADAL" clId="{373BDD86-2439-4CBF-923C-2C8EC03CB6D6}" dt="2024-01-05T13:03:45.023" v="24183"/>
          <ac:spMkLst>
            <pc:docMk/>
            <pc:sldMk cId="25671271" sldId="274"/>
            <ac:spMk id="1555" creationId="{D148E83D-9B61-4555-815A-288ECCC3B909}"/>
          </ac:spMkLst>
        </pc:spChg>
        <pc:spChg chg="add del mod replST">
          <ac:chgData name="Martin Locock" userId="e15b0232-237d-4436-a587-677fdd88485c" providerId="ADAL" clId="{373BDD86-2439-4CBF-923C-2C8EC03CB6D6}" dt="2024-01-05T13:03:45.023" v="24184"/>
          <ac:spMkLst>
            <pc:docMk/>
            <pc:sldMk cId="25671271" sldId="274"/>
            <ac:spMk id="1556" creationId="{79C9B055-D090-4F22-B11D-6EAB442ACF3A}"/>
          </ac:spMkLst>
        </pc:spChg>
        <pc:spChg chg="add del mod replST">
          <ac:chgData name="Martin Locock" userId="e15b0232-237d-4436-a587-677fdd88485c" providerId="ADAL" clId="{373BDD86-2439-4CBF-923C-2C8EC03CB6D6}" dt="2024-01-05T13:03:45.023" v="24185"/>
          <ac:spMkLst>
            <pc:docMk/>
            <pc:sldMk cId="25671271" sldId="274"/>
            <ac:spMk id="1557" creationId="{ACF84500-22FC-41B9-B880-18A48461F9F4}"/>
          </ac:spMkLst>
        </pc:spChg>
        <pc:spChg chg="add del mod replST">
          <ac:chgData name="Martin Locock" userId="e15b0232-237d-4436-a587-677fdd88485c" providerId="ADAL" clId="{373BDD86-2439-4CBF-923C-2C8EC03CB6D6}" dt="2024-01-05T13:03:45.023" v="24186"/>
          <ac:spMkLst>
            <pc:docMk/>
            <pc:sldMk cId="25671271" sldId="274"/>
            <ac:spMk id="1558" creationId="{5AB65B8B-0400-4198-A5FF-B4F14A94F890}"/>
          </ac:spMkLst>
        </pc:spChg>
        <pc:spChg chg="add del mod replST">
          <ac:chgData name="Martin Locock" userId="e15b0232-237d-4436-a587-677fdd88485c" providerId="ADAL" clId="{373BDD86-2439-4CBF-923C-2C8EC03CB6D6}" dt="2024-01-05T13:03:45.023" v="24187"/>
          <ac:spMkLst>
            <pc:docMk/>
            <pc:sldMk cId="25671271" sldId="274"/>
            <ac:spMk id="1559" creationId="{DFDBCBDE-1FBB-436D-AE38-DAB4923A7BB0}"/>
          </ac:spMkLst>
        </pc:spChg>
        <pc:spChg chg="add del mod replST">
          <ac:chgData name="Martin Locock" userId="e15b0232-237d-4436-a587-677fdd88485c" providerId="ADAL" clId="{373BDD86-2439-4CBF-923C-2C8EC03CB6D6}" dt="2024-01-05T13:03:45.023" v="24188"/>
          <ac:spMkLst>
            <pc:docMk/>
            <pc:sldMk cId="25671271" sldId="274"/>
            <ac:spMk id="1560" creationId="{C40B3A5D-C3CC-48C2-8EA2-F99F90F004EE}"/>
          </ac:spMkLst>
        </pc:spChg>
        <pc:spChg chg="add del mod replST">
          <ac:chgData name="Martin Locock" userId="e15b0232-237d-4436-a587-677fdd88485c" providerId="ADAL" clId="{373BDD86-2439-4CBF-923C-2C8EC03CB6D6}" dt="2024-01-05T13:03:45.023" v="24189"/>
          <ac:spMkLst>
            <pc:docMk/>
            <pc:sldMk cId="25671271" sldId="274"/>
            <ac:spMk id="1561" creationId="{0D92CD1C-F3E4-4345-BE43-5C23759225D2}"/>
          </ac:spMkLst>
        </pc:spChg>
        <pc:spChg chg="add del mod replST">
          <ac:chgData name="Martin Locock" userId="e15b0232-237d-4436-a587-677fdd88485c" providerId="ADAL" clId="{373BDD86-2439-4CBF-923C-2C8EC03CB6D6}" dt="2024-01-05T13:03:45.023" v="24190"/>
          <ac:spMkLst>
            <pc:docMk/>
            <pc:sldMk cId="25671271" sldId="274"/>
            <ac:spMk id="1562" creationId="{7C142364-F10F-4719-87CA-ABA612FB5BF1}"/>
          </ac:spMkLst>
        </pc:spChg>
        <pc:spChg chg="add del mod replST">
          <ac:chgData name="Martin Locock" userId="e15b0232-237d-4436-a587-677fdd88485c" providerId="ADAL" clId="{373BDD86-2439-4CBF-923C-2C8EC03CB6D6}" dt="2024-01-05T13:03:45.023" v="24191"/>
          <ac:spMkLst>
            <pc:docMk/>
            <pc:sldMk cId="25671271" sldId="274"/>
            <ac:spMk id="1563" creationId="{8DDFEAB6-7B04-4F2E-8E55-B2F1DAA91340}"/>
          </ac:spMkLst>
        </pc:spChg>
        <pc:spChg chg="add del mod replST">
          <ac:chgData name="Martin Locock" userId="e15b0232-237d-4436-a587-677fdd88485c" providerId="ADAL" clId="{373BDD86-2439-4CBF-923C-2C8EC03CB6D6}" dt="2024-01-05T13:03:45.023" v="24192"/>
          <ac:spMkLst>
            <pc:docMk/>
            <pc:sldMk cId="25671271" sldId="274"/>
            <ac:spMk id="1564" creationId="{F231A402-E60A-4301-8F7A-619BA87F0CEC}"/>
          </ac:spMkLst>
        </pc:spChg>
        <pc:spChg chg="add del mod replST">
          <ac:chgData name="Martin Locock" userId="e15b0232-237d-4436-a587-677fdd88485c" providerId="ADAL" clId="{373BDD86-2439-4CBF-923C-2C8EC03CB6D6}" dt="2024-01-05T13:03:45.023" v="24193"/>
          <ac:spMkLst>
            <pc:docMk/>
            <pc:sldMk cId="25671271" sldId="274"/>
            <ac:spMk id="1565" creationId="{DA46ABCA-ED68-452E-BE01-4B68A1B9A230}"/>
          </ac:spMkLst>
        </pc:spChg>
        <pc:spChg chg="add del mod replST">
          <ac:chgData name="Martin Locock" userId="e15b0232-237d-4436-a587-677fdd88485c" providerId="ADAL" clId="{373BDD86-2439-4CBF-923C-2C8EC03CB6D6}" dt="2024-01-05T13:03:45.023" v="24194"/>
          <ac:spMkLst>
            <pc:docMk/>
            <pc:sldMk cId="25671271" sldId="274"/>
            <ac:spMk id="1566" creationId="{A676152D-773E-41F0-B94D-72A038CEA3E9}"/>
          </ac:spMkLst>
        </pc:spChg>
        <pc:spChg chg="add del mod replST">
          <ac:chgData name="Martin Locock" userId="e15b0232-237d-4436-a587-677fdd88485c" providerId="ADAL" clId="{373BDD86-2439-4CBF-923C-2C8EC03CB6D6}" dt="2024-01-05T13:03:45.023" v="24195"/>
          <ac:spMkLst>
            <pc:docMk/>
            <pc:sldMk cId="25671271" sldId="274"/>
            <ac:spMk id="1567" creationId="{9B12DD40-0A2B-4BC0-A879-CC7F788A44C8}"/>
          </ac:spMkLst>
        </pc:spChg>
        <pc:spChg chg="add del mod replST">
          <ac:chgData name="Martin Locock" userId="e15b0232-237d-4436-a587-677fdd88485c" providerId="ADAL" clId="{373BDD86-2439-4CBF-923C-2C8EC03CB6D6}" dt="2024-01-05T13:03:45.023" v="24196"/>
          <ac:spMkLst>
            <pc:docMk/>
            <pc:sldMk cId="25671271" sldId="274"/>
            <ac:spMk id="1568" creationId="{DBDCA622-7C2A-447F-A2F3-CDA1BD85E798}"/>
          </ac:spMkLst>
        </pc:spChg>
        <pc:spChg chg="add del mod replST">
          <ac:chgData name="Martin Locock" userId="e15b0232-237d-4436-a587-677fdd88485c" providerId="ADAL" clId="{373BDD86-2439-4CBF-923C-2C8EC03CB6D6}" dt="2024-01-05T13:03:45.023" v="24197"/>
          <ac:spMkLst>
            <pc:docMk/>
            <pc:sldMk cId="25671271" sldId="274"/>
            <ac:spMk id="1569" creationId="{177D5D9A-1BAD-42EC-B50F-09686EF67EC2}"/>
          </ac:spMkLst>
        </pc:spChg>
        <pc:spChg chg="add del mod replST">
          <ac:chgData name="Martin Locock" userId="e15b0232-237d-4436-a587-677fdd88485c" providerId="ADAL" clId="{373BDD86-2439-4CBF-923C-2C8EC03CB6D6}" dt="2024-01-05T13:03:45.023" v="24198"/>
          <ac:spMkLst>
            <pc:docMk/>
            <pc:sldMk cId="25671271" sldId="274"/>
            <ac:spMk id="1570" creationId="{CEF42CEC-6206-4ADE-A4AD-6000665948F1}"/>
          </ac:spMkLst>
        </pc:spChg>
        <pc:spChg chg="add del mod replST">
          <ac:chgData name="Martin Locock" userId="e15b0232-237d-4436-a587-677fdd88485c" providerId="ADAL" clId="{373BDD86-2439-4CBF-923C-2C8EC03CB6D6}" dt="2024-01-05T13:03:45.023" v="24199"/>
          <ac:spMkLst>
            <pc:docMk/>
            <pc:sldMk cId="25671271" sldId="274"/>
            <ac:spMk id="1571" creationId="{E9FD58E0-1F79-4BDF-B07A-C3887F62DAB3}"/>
          </ac:spMkLst>
        </pc:spChg>
        <pc:spChg chg="add del mod replST">
          <ac:chgData name="Martin Locock" userId="e15b0232-237d-4436-a587-677fdd88485c" providerId="ADAL" clId="{373BDD86-2439-4CBF-923C-2C8EC03CB6D6}" dt="2024-01-05T13:03:45.023" v="24200"/>
          <ac:spMkLst>
            <pc:docMk/>
            <pc:sldMk cId="25671271" sldId="274"/>
            <ac:spMk id="1572" creationId="{E9031C7E-424C-4CB8-92D3-F5E5B1A294A4}"/>
          </ac:spMkLst>
        </pc:spChg>
        <pc:spChg chg="add del mod replST">
          <ac:chgData name="Martin Locock" userId="e15b0232-237d-4436-a587-677fdd88485c" providerId="ADAL" clId="{373BDD86-2439-4CBF-923C-2C8EC03CB6D6}" dt="2024-01-05T13:03:45.039" v="24201"/>
          <ac:spMkLst>
            <pc:docMk/>
            <pc:sldMk cId="25671271" sldId="274"/>
            <ac:spMk id="1573" creationId="{384581C1-9BCE-4BD3-B06C-6D01FF51BBB6}"/>
          </ac:spMkLst>
        </pc:spChg>
        <pc:spChg chg="add del mod replST">
          <ac:chgData name="Martin Locock" userId="e15b0232-237d-4436-a587-677fdd88485c" providerId="ADAL" clId="{373BDD86-2439-4CBF-923C-2C8EC03CB6D6}" dt="2024-01-05T13:03:45.039" v="24202"/>
          <ac:spMkLst>
            <pc:docMk/>
            <pc:sldMk cId="25671271" sldId="274"/>
            <ac:spMk id="1574" creationId="{00C09A41-011C-4D2B-A2E8-07884AD5666F}"/>
          </ac:spMkLst>
        </pc:spChg>
        <pc:spChg chg="add del mod replST">
          <ac:chgData name="Martin Locock" userId="e15b0232-237d-4436-a587-677fdd88485c" providerId="ADAL" clId="{373BDD86-2439-4CBF-923C-2C8EC03CB6D6}" dt="2024-01-05T13:03:45.039" v="24203"/>
          <ac:spMkLst>
            <pc:docMk/>
            <pc:sldMk cId="25671271" sldId="274"/>
            <ac:spMk id="1575" creationId="{96064ED6-0DFF-4B68-8C78-4DC30A36F83A}"/>
          </ac:spMkLst>
        </pc:spChg>
        <pc:spChg chg="add del mod replST">
          <ac:chgData name="Martin Locock" userId="e15b0232-237d-4436-a587-677fdd88485c" providerId="ADAL" clId="{373BDD86-2439-4CBF-923C-2C8EC03CB6D6}" dt="2024-01-05T13:03:45.039" v="24204"/>
          <ac:spMkLst>
            <pc:docMk/>
            <pc:sldMk cId="25671271" sldId="274"/>
            <ac:spMk id="1576" creationId="{AA617BBD-8170-46BE-83B8-6AD1D61BCC58}"/>
          </ac:spMkLst>
        </pc:spChg>
        <pc:spChg chg="add mod replST">
          <ac:chgData name="Martin Locock" userId="e15b0232-237d-4436-a587-677fdd88485c" providerId="ADAL" clId="{373BDD86-2439-4CBF-923C-2C8EC03CB6D6}" dt="2024-01-05T13:03:45.456" v="24749"/>
          <ac:spMkLst>
            <pc:docMk/>
            <pc:sldMk cId="25671271" sldId="274"/>
            <ac:spMk id="1577" creationId="{F9567405-D2AC-4BE3-886C-4F733B1AD143}"/>
          </ac:spMkLst>
        </pc:spChg>
        <pc:spChg chg="add mod replST">
          <ac:chgData name="Martin Locock" userId="e15b0232-237d-4436-a587-677fdd88485c" providerId="ADAL" clId="{373BDD86-2439-4CBF-923C-2C8EC03CB6D6}" dt="2024-01-05T13:03:45.466" v="24758"/>
          <ac:spMkLst>
            <pc:docMk/>
            <pc:sldMk cId="25671271" sldId="274"/>
            <ac:spMk id="1578" creationId="{29CBBA4C-C585-4485-960C-5D6C4221E965}"/>
          </ac:spMkLst>
        </pc:spChg>
        <pc:spChg chg="add mod replST">
          <ac:chgData name="Martin Locock" userId="e15b0232-237d-4436-a587-677fdd88485c" providerId="ADAL" clId="{373BDD86-2439-4CBF-923C-2C8EC03CB6D6}" dt="2024-01-05T13:03:45.466" v="24767"/>
          <ac:spMkLst>
            <pc:docMk/>
            <pc:sldMk cId="25671271" sldId="274"/>
            <ac:spMk id="1579" creationId="{279F246E-22DC-40EB-834E-64053E09F088}"/>
          </ac:spMkLst>
        </pc:spChg>
        <pc:spChg chg="add mod replST">
          <ac:chgData name="Martin Locock" userId="e15b0232-237d-4436-a587-677fdd88485c" providerId="ADAL" clId="{373BDD86-2439-4CBF-923C-2C8EC03CB6D6}" dt="2024-01-05T13:03:45.477" v="24776"/>
          <ac:spMkLst>
            <pc:docMk/>
            <pc:sldMk cId="25671271" sldId="274"/>
            <ac:spMk id="1580" creationId="{8AB913BE-DC84-42A9-B4CF-54468957B049}"/>
          </ac:spMkLst>
        </pc:spChg>
        <pc:spChg chg="add mod replST">
          <ac:chgData name="Martin Locock" userId="e15b0232-237d-4436-a587-677fdd88485c" providerId="ADAL" clId="{373BDD86-2439-4CBF-923C-2C8EC03CB6D6}" dt="2024-01-05T13:03:45.477" v="24785"/>
          <ac:spMkLst>
            <pc:docMk/>
            <pc:sldMk cId="25671271" sldId="274"/>
            <ac:spMk id="1581" creationId="{E0C104D9-E061-4B00-8B24-01B2C573EF94}"/>
          </ac:spMkLst>
        </pc:spChg>
        <pc:spChg chg="add mod replST">
          <ac:chgData name="Martin Locock" userId="e15b0232-237d-4436-a587-677fdd88485c" providerId="ADAL" clId="{373BDD86-2439-4CBF-923C-2C8EC03CB6D6}" dt="2024-01-05T13:03:45.485" v="24794"/>
          <ac:spMkLst>
            <pc:docMk/>
            <pc:sldMk cId="25671271" sldId="274"/>
            <ac:spMk id="1582" creationId="{89A1F69F-6D59-45EC-A23E-95162746625E}"/>
          </ac:spMkLst>
        </pc:spChg>
        <pc:spChg chg="add mod replST">
          <ac:chgData name="Martin Locock" userId="e15b0232-237d-4436-a587-677fdd88485c" providerId="ADAL" clId="{373BDD86-2439-4CBF-923C-2C8EC03CB6D6}" dt="2024-01-05T13:03:45.487" v="24803"/>
          <ac:spMkLst>
            <pc:docMk/>
            <pc:sldMk cId="25671271" sldId="274"/>
            <ac:spMk id="1583" creationId="{4D7D5ADA-D27F-4BDC-A88A-057A7379B22E}"/>
          </ac:spMkLst>
        </pc:spChg>
        <pc:spChg chg="add mod replST">
          <ac:chgData name="Martin Locock" userId="e15b0232-237d-4436-a587-677fdd88485c" providerId="ADAL" clId="{373BDD86-2439-4CBF-923C-2C8EC03CB6D6}" dt="2024-01-05T13:03:45.495" v="24812"/>
          <ac:spMkLst>
            <pc:docMk/>
            <pc:sldMk cId="25671271" sldId="274"/>
            <ac:spMk id="1584" creationId="{56543CA3-0E78-47ED-A32B-402E4D8559B7}"/>
          </ac:spMkLst>
        </pc:spChg>
        <pc:spChg chg="add mod replST">
          <ac:chgData name="Martin Locock" userId="e15b0232-237d-4436-a587-677fdd88485c" providerId="ADAL" clId="{373BDD86-2439-4CBF-923C-2C8EC03CB6D6}" dt="2024-01-05T13:03:45.497" v="24821"/>
          <ac:spMkLst>
            <pc:docMk/>
            <pc:sldMk cId="25671271" sldId="274"/>
            <ac:spMk id="1585" creationId="{2529D9ED-B39A-4649-AAFA-38C18F3A171D}"/>
          </ac:spMkLst>
        </pc:spChg>
        <pc:spChg chg="add mod replST">
          <ac:chgData name="Martin Locock" userId="e15b0232-237d-4436-a587-677fdd88485c" providerId="ADAL" clId="{373BDD86-2439-4CBF-923C-2C8EC03CB6D6}" dt="2024-01-05T13:03:45.497" v="24830"/>
          <ac:spMkLst>
            <pc:docMk/>
            <pc:sldMk cId="25671271" sldId="274"/>
            <ac:spMk id="1586" creationId="{1C1E867F-8BBE-449A-AF6E-5CC919CB5C18}"/>
          </ac:spMkLst>
        </pc:spChg>
        <pc:spChg chg="add mod replST">
          <ac:chgData name="Martin Locock" userId="e15b0232-237d-4436-a587-677fdd88485c" providerId="ADAL" clId="{373BDD86-2439-4CBF-923C-2C8EC03CB6D6}" dt="2024-01-05T13:03:45.507" v="24839"/>
          <ac:spMkLst>
            <pc:docMk/>
            <pc:sldMk cId="25671271" sldId="274"/>
            <ac:spMk id="1587" creationId="{6DBA938B-4A7C-48AA-AF78-A9F74224E5DE}"/>
          </ac:spMkLst>
        </pc:spChg>
        <pc:spChg chg="add mod replST">
          <ac:chgData name="Martin Locock" userId="e15b0232-237d-4436-a587-677fdd88485c" providerId="ADAL" clId="{373BDD86-2439-4CBF-923C-2C8EC03CB6D6}" dt="2024-01-05T13:03:45.507" v="24848"/>
          <ac:spMkLst>
            <pc:docMk/>
            <pc:sldMk cId="25671271" sldId="274"/>
            <ac:spMk id="1588" creationId="{64E0217A-BB46-4D34-9720-01261578B630}"/>
          </ac:spMkLst>
        </pc:spChg>
        <pc:spChg chg="add mod replST">
          <ac:chgData name="Martin Locock" userId="e15b0232-237d-4436-a587-677fdd88485c" providerId="ADAL" clId="{373BDD86-2439-4CBF-923C-2C8EC03CB6D6}" dt="2024-01-05T13:03:45.517" v="24857"/>
          <ac:spMkLst>
            <pc:docMk/>
            <pc:sldMk cId="25671271" sldId="274"/>
            <ac:spMk id="1589" creationId="{85D464FC-D3A4-4828-BF42-DF1C66982C5D}"/>
          </ac:spMkLst>
        </pc:spChg>
        <pc:spChg chg="add mod replST">
          <ac:chgData name="Martin Locock" userId="e15b0232-237d-4436-a587-677fdd88485c" providerId="ADAL" clId="{373BDD86-2439-4CBF-923C-2C8EC03CB6D6}" dt="2024-01-05T13:03:45.517" v="24866"/>
          <ac:spMkLst>
            <pc:docMk/>
            <pc:sldMk cId="25671271" sldId="274"/>
            <ac:spMk id="1590" creationId="{B3167B78-653D-46A1-AEE5-FD10585DCF89}"/>
          </ac:spMkLst>
        </pc:spChg>
        <pc:spChg chg="add mod replST">
          <ac:chgData name="Martin Locock" userId="e15b0232-237d-4436-a587-677fdd88485c" providerId="ADAL" clId="{373BDD86-2439-4CBF-923C-2C8EC03CB6D6}" dt="2024-01-05T13:03:45.525" v="24875"/>
          <ac:spMkLst>
            <pc:docMk/>
            <pc:sldMk cId="25671271" sldId="274"/>
            <ac:spMk id="1591" creationId="{BC570919-5ED6-4248-98CE-1571D49A6FB7}"/>
          </ac:spMkLst>
        </pc:spChg>
        <pc:spChg chg="add mod replST">
          <ac:chgData name="Martin Locock" userId="e15b0232-237d-4436-a587-677fdd88485c" providerId="ADAL" clId="{373BDD86-2439-4CBF-923C-2C8EC03CB6D6}" dt="2024-01-05T13:03:45.527" v="24884"/>
          <ac:spMkLst>
            <pc:docMk/>
            <pc:sldMk cId="25671271" sldId="274"/>
            <ac:spMk id="1592" creationId="{757CD742-D69B-4072-98FE-FFBE4476E9E0}"/>
          </ac:spMkLst>
        </pc:spChg>
        <pc:spChg chg="add mod replST">
          <ac:chgData name="Martin Locock" userId="e15b0232-237d-4436-a587-677fdd88485c" providerId="ADAL" clId="{373BDD86-2439-4CBF-923C-2C8EC03CB6D6}" dt="2024-01-05T13:03:45.527" v="24893"/>
          <ac:spMkLst>
            <pc:docMk/>
            <pc:sldMk cId="25671271" sldId="274"/>
            <ac:spMk id="1593" creationId="{E5902D8B-F4B4-49DD-984C-C4D1C62A71E3}"/>
          </ac:spMkLst>
        </pc:spChg>
        <pc:spChg chg="add mod replST">
          <ac:chgData name="Martin Locock" userId="e15b0232-237d-4436-a587-677fdd88485c" providerId="ADAL" clId="{373BDD86-2439-4CBF-923C-2C8EC03CB6D6}" dt="2024-01-05T13:03:45.537" v="24902"/>
          <ac:spMkLst>
            <pc:docMk/>
            <pc:sldMk cId="25671271" sldId="274"/>
            <ac:spMk id="1594" creationId="{DDD2A8D0-205E-4DDD-B053-E02A7A222589}"/>
          </ac:spMkLst>
        </pc:spChg>
        <pc:spChg chg="add mod replST">
          <ac:chgData name="Martin Locock" userId="e15b0232-237d-4436-a587-677fdd88485c" providerId="ADAL" clId="{373BDD86-2439-4CBF-923C-2C8EC03CB6D6}" dt="2024-01-05T13:03:45.537" v="24911"/>
          <ac:spMkLst>
            <pc:docMk/>
            <pc:sldMk cId="25671271" sldId="274"/>
            <ac:spMk id="1595" creationId="{533E1F59-91C8-4133-8F5E-B31121A3B362}"/>
          </ac:spMkLst>
        </pc:spChg>
        <pc:spChg chg="add mod replST">
          <ac:chgData name="Martin Locock" userId="e15b0232-237d-4436-a587-677fdd88485c" providerId="ADAL" clId="{373BDD86-2439-4CBF-923C-2C8EC03CB6D6}" dt="2024-01-05T13:03:45.547" v="24920"/>
          <ac:spMkLst>
            <pc:docMk/>
            <pc:sldMk cId="25671271" sldId="274"/>
            <ac:spMk id="1596" creationId="{6A17B093-2D6E-4232-A5CA-24E0EEB52E66}"/>
          </ac:spMkLst>
        </pc:spChg>
        <pc:spChg chg="add mod replST">
          <ac:chgData name="Martin Locock" userId="e15b0232-237d-4436-a587-677fdd88485c" providerId="ADAL" clId="{373BDD86-2439-4CBF-923C-2C8EC03CB6D6}" dt="2024-01-05T13:03:45.547" v="24929"/>
          <ac:spMkLst>
            <pc:docMk/>
            <pc:sldMk cId="25671271" sldId="274"/>
            <ac:spMk id="1597" creationId="{33B91B02-E251-4146-8CD5-BF95859979DB}"/>
          </ac:spMkLst>
        </pc:spChg>
        <pc:spChg chg="add mod replST">
          <ac:chgData name="Martin Locock" userId="e15b0232-237d-4436-a587-677fdd88485c" providerId="ADAL" clId="{373BDD86-2439-4CBF-923C-2C8EC03CB6D6}" dt="2024-01-05T13:03:45.555" v="24938"/>
          <ac:spMkLst>
            <pc:docMk/>
            <pc:sldMk cId="25671271" sldId="274"/>
            <ac:spMk id="1598" creationId="{0C8C8A62-4ADA-4E94-A18E-3FFE4F6CE150}"/>
          </ac:spMkLst>
        </pc:spChg>
        <pc:spChg chg="add mod replST">
          <ac:chgData name="Martin Locock" userId="e15b0232-237d-4436-a587-677fdd88485c" providerId="ADAL" clId="{373BDD86-2439-4CBF-923C-2C8EC03CB6D6}" dt="2024-01-05T13:03:45.555" v="24947"/>
          <ac:spMkLst>
            <pc:docMk/>
            <pc:sldMk cId="25671271" sldId="274"/>
            <ac:spMk id="1599" creationId="{4FAF9C49-A5B5-4F89-AB6C-29EEDAF4337A}"/>
          </ac:spMkLst>
        </pc:spChg>
        <pc:spChg chg="add mod replST">
          <ac:chgData name="Martin Locock" userId="e15b0232-237d-4436-a587-677fdd88485c" providerId="ADAL" clId="{373BDD86-2439-4CBF-923C-2C8EC03CB6D6}" dt="2024-01-05T13:03:46.181" v="26090"/>
          <ac:spMkLst>
            <pc:docMk/>
            <pc:sldMk cId="25671271" sldId="274"/>
            <ac:spMk id="1600" creationId="{1F133843-7B0A-4D44-9A4F-DEDA674C57A9}"/>
          </ac:spMkLst>
        </pc:spChg>
        <pc:spChg chg="add mod replST">
          <ac:chgData name="Martin Locock" userId="e15b0232-237d-4436-a587-677fdd88485c" providerId="ADAL" clId="{373BDD86-2439-4CBF-923C-2C8EC03CB6D6}" dt="2024-01-05T13:03:46.183" v="26099"/>
          <ac:spMkLst>
            <pc:docMk/>
            <pc:sldMk cId="25671271" sldId="274"/>
            <ac:spMk id="1601" creationId="{BC63D382-72EF-41D8-9FE4-F7E907D254DA}"/>
          </ac:spMkLst>
        </pc:spChg>
        <pc:spChg chg="add mod replST">
          <ac:chgData name="Martin Locock" userId="e15b0232-237d-4436-a587-677fdd88485c" providerId="ADAL" clId="{373BDD86-2439-4CBF-923C-2C8EC03CB6D6}" dt="2024-01-05T13:03:46.193" v="26108"/>
          <ac:spMkLst>
            <pc:docMk/>
            <pc:sldMk cId="25671271" sldId="274"/>
            <ac:spMk id="1602" creationId="{3E98329D-43EC-4FFF-B54F-F4CCE242CF10}"/>
          </ac:spMkLst>
        </pc:spChg>
        <pc:spChg chg="add mod replST">
          <ac:chgData name="Martin Locock" userId="e15b0232-237d-4436-a587-677fdd88485c" providerId="ADAL" clId="{373BDD86-2439-4CBF-923C-2C8EC03CB6D6}" dt="2024-01-05T13:03:46.201" v="26117"/>
          <ac:spMkLst>
            <pc:docMk/>
            <pc:sldMk cId="25671271" sldId="274"/>
            <ac:spMk id="1603" creationId="{0BCAB80B-8AFC-4E9F-8B97-5BC9B53B1BF6}"/>
          </ac:spMkLst>
        </pc:spChg>
        <pc:spChg chg="add mod replST">
          <ac:chgData name="Martin Locock" userId="e15b0232-237d-4436-a587-677fdd88485c" providerId="ADAL" clId="{373BDD86-2439-4CBF-923C-2C8EC03CB6D6}" dt="2024-01-05T13:03:46.203" v="26126"/>
          <ac:spMkLst>
            <pc:docMk/>
            <pc:sldMk cId="25671271" sldId="274"/>
            <ac:spMk id="1604" creationId="{41711B8A-47B2-447D-B586-90D68FEB6D22}"/>
          </ac:spMkLst>
        </pc:spChg>
        <pc:spChg chg="add mod replST">
          <ac:chgData name="Martin Locock" userId="e15b0232-237d-4436-a587-677fdd88485c" providerId="ADAL" clId="{373BDD86-2439-4CBF-923C-2C8EC03CB6D6}" dt="2024-01-05T13:03:46.213" v="26135"/>
          <ac:spMkLst>
            <pc:docMk/>
            <pc:sldMk cId="25671271" sldId="274"/>
            <ac:spMk id="1605" creationId="{D05CF642-41A0-4FAC-986A-E0EE564848A9}"/>
          </ac:spMkLst>
        </pc:spChg>
        <pc:spChg chg="add mod replST">
          <ac:chgData name="Martin Locock" userId="e15b0232-237d-4436-a587-677fdd88485c" providerId="ADAL" clId="{373BDD86-2439-4CBF-923C-2C8EC03CB6D6}" dt="2024-01-05T13:03:46.213" v="26144"/>
          <ac:spMkLst>
            <pc:docMk/>
            <pc:sldMk cId="25671271" sldId="274"/>
            <ac:spMk id="1606" creationId="{0A8F70FB-B5D0-4BD9-B46E-EB7261422218}"/>
          </ac:spMkLst>
        </pc:spChg>
        <pc:spChg chg="add mod replST">
          <ac:chgData name="Martin Locock" userId="e15b0232-237d-4436-a587-677fdd88485c" providerId="ADAL" clId="{373BDD86-2439-4CBF-923C-2C8EC03CB6D6}" dt="2024-01-05T13:03:46.221" v="26153"/>
          <ac:spMkLst>
            <pc:docMk/>
            <pc:sldMk cId="25671271" sldId="274"/>
            <ac:spMk id="1607" creationId="{D9578F4C-A5AD-4942-9B1F-4E2AE9CCE8C7}"/>
          </ac:spMkLst>
        </pc:spChg>
        <pc:spChg chg="add mod replST">
          <ac:chgData name="Martin Locock" userId="e15b0232-237d-4436-a587-677fdd88485c" providerId="ADAL" clId="{373BDD86-2439-4CBF-923C-2C8EC03CB6D6}" dt="2024-01-05T13:03:46.224" v="26162"/>
          <ac:spMkLst>
            <pc:docMk/>
            <pc:sldMk cId="25671271" sldId="274"/>
            <ac:spMk id="1608" creationId="{894D9515-E3E7-4DE8-995F-B2BCAEA0BD46}"/>
          </ac:spMkLst>
        </pc:spChg>
        <pc:spChg chg="add mod replST">
          <ac:chgData name="Martin Locock" userId="e15b0232-237d-4436-a587-677fdd88485c" providerId="ADAL" clId="{373BDD86-2439-4CBF-923C-2C8EC03CB6D6}" dt="2024-01-05T13:03:46.224" v="26171"/>
          <ac:spMkLst>
            <pc:docMk/>
            <pc:sldMk cId="25671271" sldId="274"/>
            <ac:spMk id="1609" creationId="{357E05C2-6CAB-4E6B-92EF-FF5CC5B6B8C1}"/>
          </ac:spMkLst>
        </pc:spChg>
        <pc:spChg chg="add mod replST">
          <ac:chgData name="Martin Locock" userId="e15b0232-237d-4436-a587-677fdd88485c" providerId="ADAL" clId="{373BDD86-2439-4CBF-923C-2C8EC03CB6D6}" dt="2024-01-05T13:03:46.234" v="26180"/>
          <ac:spMkLst>
            <pc:docMk/>
            <pc:sldMk cId="25671271" sldId="274"/>
            <ac:spMk id="1610" creationId="{E917A3E5-8F53-484D-B219-84CA8460C33D}"/>
          </ac:spMkLst>
        </pc:spChg>
        <pc:spChg chg="add mod replST">
          <ac:chgData name="Martin Locock" userId="e15b0232-237d-4436-a587-677fdd88485c" providerId="ADAL" clId="{373BDD86-2439-4CBF-923C-2C8EC03CB6D6}" dt="2024-01-05T13:03:46.234" v="26189"/>
          <ac:spMkLst>
            <pc:docMk/>
            <pc:sldMk cId="25671271" sldId="274"/>
            <ac:spMk id="1611" creationId="{867517D3-A0F0-408A-A31C-175A648E5130}"/>
          </ac:spMkLst>
        </pc:spChg>
        <pc:spChg chg="add mod replST">
          <ac:chgData name="Martin Locock" userId="e15b0232-237d-4436-a587-677fdd88485c" providerId="ADAL" clId="{373BDD86-2439-4CBF-923C-2C8EC03CB6D6}" dt="2024-01-05T13:03:46.244" v="26198"/>
          <ac:spMkLst>
            <pc:docMk/>
            <pc:sldMk cId="25671271" sldId="274"/>
            <ac:spMk id="1612" creationId="{3005FB1F-3747-4FDC-8F22-E2286D0091CF}"/>
          </ac:spMkLst>
        </pc:spChg>
        <pc:spChg chg="add mod replST">
          <ac:chgData name="Martin Locock" userId="e15b0232-237d-4436-a587-677fdd88485c" providerId="ADAL" clId="{373BDD86-2439-4CBF-923C-2C8EC03CB6D6}" dt="2024-01-05T13:03:46.244" v="26207"/>
          <ac:spMkLst>
            <pc:docMk/>
            <pc:sldMk cId="25671271" sldId="274"/>
            <ac:spMk id="1613" creationId="{6D859FA1-3E17-4F7E-9520-0C744D237E6A}"/>
          </ac:spMkLst>
        </pc:spChg>
        <pc:spChg chg="add mod replST">
          <ac:chgData name="Martin Locock" userId="e15b0232-237d-4436-a587-677fdd88485c" providerId="ADAL" clId="{373BDD86-2439-4CBF-923C-2C8EC03CB6D6}" dt="2024-01-05T13:03:46.252" v="26216"/>
          <ac:spMkLst>
            <pc:docMk/>
            <pc:sldMk cId="25671271" sldId="274"/>
            <ac:spMk id="1614" creationId="{2E37EAC2-BFB3-4B63-BEBE-56638D33FA8D}"/>
          </ac:spMkLst>
        </pc:spChg>
        <pc:spChg chg="add mod replST">
          <ac:chgData name="Martin Locock" userId="e15b0232-237d-4436-a587-677fdd88485c" providerId="ADAL" clId="{373BDD86-2439-4CBF-923C-2C8EC03CB6D6}" dt="2024-01-05T13:03:46.254" v="26225"/>
          <ac:spMkLst>
            <pc:docMk/>
            <pc:sldMk cId="25671271" sldId="274"/>
            <ac:spMk id="1615" creationId="{9884B99E-608C-4620-AC6D-B4DD75B0A00C}"/>
          </ac:spMkLst>
        </pc:spChg>
        <pc:spChg chg="add mod replST">
          <ac:chgData name="Martin Locock" userId="e15b0232-237d-4436-a587-677fdd88485c" providerId="ADAL" clId="{373BDD86-2439-4CBF-923C-2C8EC03CB6D6}" dt="2024-01-05T13:03:46.262" v="26234"/>
          <ac:spMkLst>
            <pc:docMk/>
            <pc:sldMk cId="25671271" sldId="274"/>
            <ac:spMk id="1616" creationId="{F9250FAD-43FA-4E6F-B46C-D1E412377E8D}"/>
          </ac:spMkLst>
        </pc:spChg>
        <pc:spChg chg="add mod replST">
          <ac:chgData name="Martin Locock" userId="e15b0232-237d-4436-a587-677fdd88485c" providerId="ADAL" clId="{373BDD86-2439-4CBF-923C-2C8EC03CB6D6}" dt="2024-01-05T13:03:46.264" v="26243"/>
          <ac:spMkLst>
            <pc:docMk/>
            <pc:sldMk cId="25671271" sldId="274"/>
            <ac:spMk id="1617" creationId="{C407E828-E0BE-4FFF-9933-66D6885FCED5}"/>
          </ac:spMkLst>
        </pc:spChg>
        <pc:spChg chg="add mod replST">
          <ac:chgData name="Martin Locock" userId="e15b0232-237d-4436-a587-677fdd88485c" providerId="ADAL" clId="{373BDD86-2439-4CBF-923C-2C8EC03CB6D6}" dt="2024-01-05T13:03:46.274" v="26252"/>
          <ac:spMkLst>
            <pc:docMk/>
            <pc:sldMk cId="25671271" sldId="274"/>
            <ac:spMk id="1618" creationId="{A211CC33-2167-4FCA-8090-7813396B0E3C}"/>
          </ac:spMkLst>
        </pc:spChg>
        <pc:spChg chg="add mod replST">
          <ac:chgData name="Martin Locock" userId="e15b0232-237d-4436-a587-677fdd88485c" providerId="ADAL" clId="{373BDD86-2439-4CBF-923C-2C8EC03CB6D6}" dt="2024-01-05T13:03:46.274" v="26261"/>
          <ac:spMkLst>
            <pc:docMk/>
            <pc:sldMk cId="25671271" sldId="274"/>
            <ac:spMk id="1619" creationId="{A5FD8367-8F04-41C7-90A8-C527D55683BD}"/>
          </ac:spMkLst>
        </pc:spChg>
        <pc:spChg chg="add mod replST">
          <ac:chgData name="Martin Locock" userId="e15b0232-237d-4436-a587-677fdd88485c" providerId="ADAL" clId="{373BDD86-2439-4CBF-923C-2C8EC03CB6D6}" dt="2024-01-05T13:03:46.284" v="26270"/>
          <ac:spMkLst>
            <pc:docMk/>
            <pc:sldMk cId="25671271" sldId="274"/>
            <ac:spMk id="1620" creationId="{B6E32D7C-5852-4D98-A397-751376370C33}"/>
          </ac:spMkLst>
        </pc:spChg>
        <pc:spChg chg="add mod replST">
          <ac:chgData name="Martin Locock" userId="e15b0232-237d-4436-a587-677fdd88485c" providerId="ADAL" clId="{373BDD86-2439-4CBF-923C-2C8EC03CB6D6}" dt="2024-01-05T13:03:46.292" v="26279"/>
          <ac:spMkLst>
            <pc:docMk/>
            <pc:sldMk cId="25671271" sldId="274"/>
            <ac:spMk id="1621" creationId="{D682A876-F2AC-406A-9D66-47D88E0B3232}"/>
          </ac:spMkLst>
        </pc:spChg>
        <pc:spChg chg="add mod replST">
          <ac:chgData name="Martin Locock" userId="e15b0232-237d-4436-a587-677fdd88485c" providerId="ADAL" clId="{373BDD86-2439-4CBF-923C-2C8EC03CB6D6}" dt="2024-01-05T13:03:46.294" v="26288"/>
          <ac:spMkLst>
            <pc:docMk/>
            <pc:sldMk cId="25671271" sldId="274"/>
            <ac:spMk id="1622" creationId="{69ACE75B-07BE-4EA9-AD96-77C02D396353}"/>
          </ac:spMkLst>
        </pc:spChg>
        <pc:spChg chg="add mod replST">
          <ac:chgData name="Martin Locock" userId="e15b0232-237d-4436-a587-677fdd88485c" providerId="ADAL" clId="{373BDD86-2439-4CBF-923C-2C8EC03CB6D6}" dt="2024-01-05T13:03:46.303" v="26297"/>
          <ac:spMkLst>
            <pc:docMk/>
            <pc:sldMk cId="25671271" sldId="274"/>
            <ac:spMk id="1623" creationId="{A76B2524-FBB0-4DB5-BFCD-7CAC57C755DE}"/>
          </ac:spMkLst>
        </pc:spChg>
        <pc:spChg chg="add mod replST">
          <ac:chgData name="Martin Locock" userId="e15b0232-237d-4436-a587-677fdd88485c" providerId="ADAL" clId="{373BDD86-2439-4CBF-923C-2C8EC03CB6D6}" dt="2024-01-05T13:03:46.305" v="26306"/>
          <ac:spMkLst>
            <pc:docMk/>
            <pc:sldMk cId="25671271" sldId="274"/>
            <ac:spMk id="1624" creationId="{D3A6A77A-3BC1-44F4-9684-3B93E62B9A77}"/>
          </ac:spMkLst>
        </pc:spChg>
        <pc:spChg chg="add mod replST">
          <ac:chgData name="Martin Locock" userId="e15b0232-237d-4436-a587-677fdd88485c" providerId="ADAL" clId="{373BDD86-2439-4CBF-923C-2C8EC03CB6D6}" dt="2024-01-05T13:03:46.313" v="26315"/>
          <ac:spMkLst>
            <pc:docMk/>
            <pc:sldMk cId="25671271" sldId="274"/>
            <ac:spMk id="1625" creationId="{700CAE24-967D-4470-BCA7-BF455EDC42FD}"/>
          </ac:spMkLst>
        </pc:spChg>
        <pc:spChg chg="add mod replST">
          <ac:chgData name="Martin Locock" userId="e15b0232-237d-4436-a587-677fdd88485c" providerId="ADAL" clId="{373BDD86-2439-4CBF-923C-2C8EC03CB6D6}" dt="2024-01-05T13:03:46.315" v="26324"/>
          <ac:spMkLst>
            <pc:docMk/>
            <pc:sldMk cId="25671271" sldId="274"/>
            <ac:spMk id="1626" creationId="{E202AC8E-EEAD-443A-83CE-7ADF48E44E13}"/>
          </ac:spMkLst>
        </pc:spChg>
        <pc:spChg chg="add mod replST">
          <ac:chgData name="Martin Locock" userId="e15b0232-237d-4436-a587-677fdd88485c" providerId="ADAL" clId="{373BDD86-2439-4CBF-923C-2C8EC03CB6D6}" dt="2024-01-05T13:03:46.323" v="26333"/>
          <ac:spMkLst>
            <pc:docMk/>
            <pc:sldMk cId="25671271" sldId="274"/>
            <ac:spMk id="1627" creationId="{95D87425-392A-4140-A4B2-814D9E46C840}"/>
          </ac:spMkLst>
        </pc:spChg>
        <pc:spChg chg="add mod replST">
          <ac:chgData name="Martin Locock" userId="e15b0232-237d-4436-a587-677fdd88485c" providerId="ADAL" clId="{373BDD86-2439-4CBF-923C-2C8EC03CB6D6}" dt="2024-01-05T13:03:46.325" v="26342"/>
          <ac:spMkLst>
            <pc:docMk/>
            <pc:sldMk cId="25671271" sldId="274"/>
            <ac:spMk id="1628" creationId="{C57B17F4-4F84-4EEE-B32C-1F65E4DE0133}"/>
          </ac:spMkLst>
        </pc:spChg>
        <pc:spChg chg="add mod replST">
          <ac:chgData name="Martin Locock" userId="e15b0232-237d-4436-a587-677fdd88485c" providerId="ADAL" clId="{373BDD86-2439-4CBF-923C-2C8EC03CB6D6}" dt="2024-01-05T13:03:46.335" v="26351"/>
          <ac:spMkLst>
            <pc:docMk/>
            <pc:sldMk cId="25671271" sldId="274"/>
            <ac:spMk id="1629" creationId="{D6B001A7-FE49-4DE9-B3C0-32D063244C45}"/>
          </ac:spMkLst>
        </pc:spChg>
        <pc:spChg chg="add mod replST">
          <ac:chgData name="Martin Locock" userId="e15b0232-237d-4436-a587-677fdd88485c" providerId="ADAL" clId="{373BDD86-2439-4CBF-923C-2C8EC03CB6D6}" dt="2024-01-05T13:03:46.335" v="26360"/>
          <ac:spMkLst>
            <pc:docMk/>
            <pc:sldMk cId="25671271" sldId="274"/>
            <ac:spMk id="1630" creationId="{3986DE0F-24FC-4DFF-A5BA-7374AE315771}"/>
          </ac:spMkLst>
        </pc:spChg>
        <pc:spChg chg="add mod replST">
          <ac:chgData name="Martin Locock" userId="e15b0232-237d-4436-a587-677fdd88485c" providerId="ADAL" clId="{373BDD86-2439-4CBF-923C-2C8EC03CB6D6}" dt="2024-01-05T13:03:46.343" v="26369"/>
          <ac:spMkLst>
            <pc:docMk/>
            <pc:sldMk cId="25671271" sldId="274"/>
            <ac:spMk id="1631" creationId="{8D3D7737-62A4-4745-9AF4-29D042ED7A38}"/>
          </ac:spMkLst>
        </pc:spChg>
        <pc:spChg chg="add mod replST">
          <ac:chgData name="Martin Locock" userId="e15b0232-237d-4436-a587-677fdd88485c" providerId="ADAL" clId="{373BDD86-2439-4CBF-923C-2C8EC03CB6D6}" dt="2024-01-05T13:03:46.345" v="26378"/>
          <ac:spMkLst>
            <pc:docMk/>
            <pc:sldMk cId="25671271" sldId="274"/>
            <ac:spMk id="1632" creationId="{B27095C2-595D-47E4-A9B4-35525BEF5CA1}"/>
          </ac:spMkLst>
        </pc:spChg>
        <pc:spChg chg="add mod replST">
          <ac:chgData name="Martin Locock" userId="e15b0232-237d-4436-a587-677fdd88485c" providerId="ADAL" clId="{373BDD86-2439-4CBF-923C-2C8EC03CB6D6}" dt="2024-01-05T13:03:46.353" v="26387"/>
          <ac:spMkLst>
            <pc:docMk/>
            <pc:sldMk cId="25671271" sldId="274"/>
            <ac:spMk id="1633" creationId="{052BAA58-AC05-4881-8835-C2FD41949732}"/>
          </ac:spMkLst>
        </pc:spChg>
        <pc:spChg chg="add mod replST">
          <ac:chgData name="Martin Locock" userId="e15b0232-237d-4436-a587-677fdd88485c" providerId="ADAL" clId="{373BDD86-2439-4CBF-923C-2C8EC03CB6D6}" dt="2024-01-05T13:03:46.355" v="26396"/>
          <ac:spMkLst>
            <pc:docMk/>
            <pc:sldMk cId="25671271" sldId="274"/>
            <ac:spMk id="1634" creationId="{3F1F0AD6-E8FA-4BCE-88FF-538F6EA871A6}"/>
          </ac:spMkLst>
        </pc:spChg>
        <pc:spChg chg="add mod replST">
          <ac:chgData name="Martin Locock" userId="e15b0232-237d-4436-a587-677fdd88485c" providerId="ADAL" clId="{373BDD86-2439-4CBF-923C-2C8EC03CB6D6}" dt="2024-01-05T13:03:46.355" v="26405"/>
          <ac:spMkLst>
            <pc:docMk/>
            <pc:sldMk cId="25671271" sldId="274"/>
            <ac:spMk id="1635" creationId="{DA778A56-7169-4351-90E0-7CDF091DAA07}"/>
          </ac:spMkLst>
        </pc:spChg>
        <pc:spChg chg="add mod replST">
          <ac:chgData name="Martin Locock" userId="e15b0232-237d-4436-a587-677fdd88485c" providerId="ADAL" clId="{373BDD86-2439-4CBF-923C-2C8EC03CB6D6}" dt="2024-01-05T13:03:46.365" v="26414"/>
          <ac:spMkLst>
            <pc:docMk/>
            <pc:sldMk cId="25671271" sldId="274"/>
            <ac:spMk id="1636" creationId="{3B08FD4E-2753-4B68-83E4-8E593FA5D92C}"/>
          </ac:spMkLst>
        </pc:spChg>
        <pc:spChg chg="add mod replST">
          <ac:chgData name="Martin Locock" userId="e15b0232-237d-4436-a587-677fdd88485c" providerId="ADAL" clId="{373BDD86-2439-4CBF-923C-2C8EC03CB6D6}" dt="2024-01-05T13:03:46.365" v="26423"/>
          <ac:spMkLst>
            <pc:docMk/>
            <pc:sldMk cId="25671271" sldId="274"/>
            <ac:spMk id="1637" creationId="{D0A0B168-7F96-40DE-8972-6697A39F6241}"/>
          </ac:spMkLst>
        </pc:spChg>
        <pc:spChg chg="add mod replST">
          <ac:chgData name="Martin Locock" userId="e15b0232-237d-4436-a587-677fdd88485c" providerId="ADAL" clId="{373BDD86-2439-4CBF-923C-2C8EC03CB6D6}" dt="2024-01-05T13:03:46.375" v="26432"/>
          <ac:spMkLst>
            <pc:docMk/>
            <pc:sldMk cId="25671271" sldId="274"/>
            <ac:spMk id="1638" creationId="{1ADC7734-599C-41FE-8C24-A1940DF1A34C}"/>
          </ac:spMkLst>
        </pc:spChg>
        <pc:spChg chg="add mod replST">
          <ac:chgData name="Martin Locock" userId="e15b0232-237d-4436-a587-677fdd88485c" providerId="ADAL" clId="{373BDD86-2439-4CBF-923C-2C8EC03CB6D6}" dt="2024-01-05T13:03:46.375" v="26441"/>
          <ac:spMkLst>
            <pc:docMk/>
            <pc:sldMk cId="25671271" sldId="274"/>
            <ac:spMk id="1639" creationId="{F41B90DC-3E4F-4244-804E-E2D46CF50175}"/>
          </ac:spMkLst>
        </pc:spChg>
        <pc:spChg chg="add mod replST">
          <ac:chgData name="Martin Locock" userId="e15b0232-237d-4436-a587-677fdd88485c" providerId="ADAL" clId="{373BDD86-2439-4CBF-923C-2C8EC03CB6D6}" dt="2024-01-05T13:03:46.385" v="26450"/>
          <ac:spMkLst>
            <pc:docMk/>
            <pc:sldMk cId="25671271" sldId="274"/>
            <ac:spMk id="1640" creationId="{A2E34AFB-A01B-4F8D-B62F-34A1F327ABBB}"/>
          </ac:spMkLst>
        </pc:spChg>
        <pc:spChg chg="add mod replST">
          <ac:chgData name="Martin Locock" userId="e15b0232-237d-4436-a587-677fdd88485c" providerId="ADAL" clId="{373BDD86-2439-4CBF-923C-2C8EC03CB6D6}" dt="2024-01-05T13:03:46.385" v="26459"/>
          <ac:spMkLst>
            <pc:docMk/>
            <pc:sldMk cId="25671271" sldId="274"/>
            <ac:spMk id="1641" creationId="{1822FDC8-211D-4534-B0DB-1C85977944A9}"/>
          </ac:spMkLst>
        </pc:spChg>
        <pc:spChg chg="add mod replST">
          <ac:chgData name="Martin Locock" userId="e15b0232-237d-4436-a587-677fdd88485c" providerId="ADAL" clId="{373BDD86-2439-4CBF-923C-2C8EC03CB6D6}" dt="2024-01-05T13:03:46.396" v="26468"/>
          <ac:spMkLst>
            <pc:docMk/>
            <pc:sldMk cId="25671271" sldId="274"/>
            <ac:spMk id="1642" creationId="{3EFB8B2E-382F-4A85-9B78-34D4E1F9FD23}"/>
          </ac:spMkLst>
        </pc:spChg>
        <pc:spChg chg="add mod replST">
          <ac:chgData name="Martin Locock" userId="e15b0232-237d-4436-a587-677fdd88485c" providerId="ADAL" clId="{373BDD86-2439-4CBF-923C-2C8EC03CB6D6}" dt="2024-01-05T13:03:46.396" v="26477"/>
          <ac:spMkLst>
            <pc:docMk/>
            <pc:sldMk cId="25671271" sldId="274"/>
            <ac:spMk id="1643" creationId="{4B310B2D-1056-4D8E-A475-BF0910DC9AF4}"/>
          </ac:spMkLst>
        </pc:spChg>
        <pc:spChg chg="add mod replST">
          <ac:chgData name="Martin Locock" userId="e15b0232-237d-4436-a587-677fdd88485c" providerId="ADAL" clId="{373BDD86-2439-4CBF-923C-2C8EC03CB6D6}" dt="2024-01-05T13:03:46.406" v="26486"/>
          <ac:spMkLst>
            <pc:docMk/>
            <pc:sldMk cId="25671271" sldId="274"/>
            <ac:spMk id="1644" creationId="{57D3ADA9-D153-4FC5-BBFC-06125E1F0807}"/>
          </ac:spMkLst>
        </pc:spChg>
        <pc:spChg chg="add mod replST">
          <ac:chgData name="Martin Locock" userId="e15b0232-237d-4436-a587-677fdd88485c" providerId="ADAL" clId="{373BDD86-2439-4CBF-923C-2C8EC03CB6D6}" dt="2024-01-05T13:03:46.416" v="26495"/>
          <ac:spMkLst>
            <pc:docMk/>
            <pc:sldMk cId="25671271" sldId="274"/>
            <ac:spMk id="1645" creationId="{55530876-B62C-471D-BD50-12D2F24C21BE}"/>
          </ac:spMkLst>
        </pc:spChg>
        <pc:spChg chg="add mod replST">
          <ac:chgData name="Martin Locock" userId="e15b0232-237d-4436-a587-677fdd88485c" providerId="ADAL" clId="{373BDD86-2439-4CBF-923C-2C8EC03CB6D6}" dt="2024-01-05T13:03:46.424" v="26504"/>
          <ac:spMkLst>
            <pc:docMk/>
            <pc:sldMk cId="25671271" sldId="274"/>
            <ac:spMk id="1646" creationId="{D5B35FAA-0646-4857-8DB4-EDC564EA104E}"/>
          </ac:spMkLst>
        </pc:spChg>
        <pc:spChg chg="add mod replST">
          <ac:chgData name="Martin Locock" userId="e15b0232-237d-4436-a587-677fdd88485c" providerId="ADAL" clId="{373BDD86-2439-4CBF-923C-2C8EC03CB6D6}" dt="2024-01-05T13:03:46.426" v="26513"/>
          <ac:spMkLst>
            <pc:docMk/>
            <pc:sldMk cId="25671271" sldId="274"/>
            <ac:spMk id="1647" creationId="{F0160B74-8EB4-459E-BCEF-FD2F0B87FABA}"/>
          </ac:spMkLst>
        </pc:spChg>
        <pc:spChg chg="add mod replST">
          <ac:chgData name="Martin Locock" userId="e15b0232-237d-4436-a587-677fdd88485c" providerId="ADAL" clId="{373BDD86-2439-4CBF-923C-2C8EC03CB6D6}" dt="2024-01-05T13:03:46.426" v="26522"/>
          <ac:spMkLst>
            <pc:docMk/>
            <pc:sldMk cId="25671271" sldId="274"/>
            <ac:spMk id="1648" creationId="{71585320-2D2E-409C-A82C-B4D3437A45B4}"/>
          </ac:spMkLst>
        </pc:spChg>
        <pc:spChg chg="add mod replST">
          <ac:chgData name="Martin Locock" userId="e15b0232-237d-4436-a587-677fdd88485c" providerId="ADAL" clId="{373BDD86-2439-4CBF-923C-2C8EC03CB6D6}" dt="2024-01-05T13:03:46.436" v="26531"/>
          <ac:spMkLst>
            <pc:docMk/>
            <pc:sldMk cId="25671271" sldId="274"/>
            <ac:spMk id="1649" creationId="{A04FBB60-89E2-4C14-BBA5-DE5CF23A8446}"/>
          </ac:spMkLst>
        </pc:spChg>
        <pc:spChg chg="add mod replST">
          <ac:chgData name="Martin Locock" userId="e15b0232-237d-4436-a587-677fdd88485c" providerId="ADAL" clId="{373BDD86-2439-4CBF-923C-2C8EC03CB6D6}" dt="2024-01-05T13:03:46.436" v="26540"/>
          <ac:spMkLst>
            <pc:docMk/>
            <pc:sldMk cId="25671271" sldId="274"/>
            <ac:spMk id="1650" creationId="{36333F95-E716-472E-87AC-F9A4DD3ABA1F}"/>
          </ac:spMkLst>
        </pc:spChg>
        <pc:spChg chg="add mod replST">
          <ac:chgData name="Martin Locock" userId="e15b0232-237d-4436-a587-677fdd88485c" providerId="ADAL" clId="{373BDD86-2439-4CBF-923C-2C8EC03CB6D6}" dt="2024-01-05T13:03:46.446" v="26549"/>
          <ac:spMkLst>
            <pc:docMk/>
            <pc:sldMk cId="25671271" sldId="274"/>
            <ac:spMk id="1651" creationId="{485A63CB-8FF5-4DF3-BAC7-A1D22BD77F3A}"/>
          </ac:spMkLst>
        </pc:spChg>
        <pc:spChg chg="add mod replST">
          <ac:chgData name="Martin Locock" userId="e15b0232-237d-4436-a587-677fdd88485c" providerId="ADAL" clId="{373BDD86-2439-4CBF-923C-2C8EC03CB6D6}" dt="2024-01-05T13:03:46.446" v="26558"/>
          <ac:spMkLst>
            <pc:docMk/>
            <pc:sldMk cId="25671271" sldId="274"/>
            <ac:spMk id="1652" creationId="{8A45F35F-E157-4124-BD76-D2DF6A3CD9A6}"/>
          </ac:spMkLst>
        </pc:spChg>
        <pc:spChg chg="add mod replST">
          <ac:chgData name="Martin Locock" userId="e15b0232-237d-4436-a587-677fdd88485c" providerId="ADAL" clId="{373BDD86-2439-4CBF-923C-2C8EC03CB6D6}" dt="2024-01-05T13:03:46.454" v="26567"/>
          <ac:spMkLst>
            <pc:docMk/>
            <pc:sldMk cId="25671271" sldId="274"/>
            <ac:spMk id="1653" creationId="{54E3B7FC-8DC1-41A0-BEC3-ACAE8F653F0B}"/>
          </ac:spMkLst>
        </pc:spChg>
        <pc:spChg chg="add mod replST">
          <ac:chgData name="Martin Locock" userId="e15b0232-237d-4436-a587-677fdd88485c" providerId="ADAL" clId="{373BDD86-2439-4CBF-923C-2C8EC03CB6D6}" dt="2024-01-05T13:03:46.456" v="26576"/>
          <ac:spMkLst>
            <pc:docMk/>
            <pc:sldMk cId="25671271" sldId="274"/>
            <ac:spMk id="1654" creationId="{1E5E453C-BEBE-4796-AA6F-F9563BCB95CA}"/>
          </ac:spMkLst>
        </pc:spChg>
        <pc:spChg chg="add mod replST">
          <ac:chgData name="Martin Locock" userId="e15b0232-237d-4436-a587-677fdd88485c" providerId="ADAL" clId="{373BDD86-2439-4CBF-923C-2C8EC03CB6D6}" dt="2024-01-05T13:03:46.464" v="26585"/>
          <ac:spMkLst>
            <pc:docMk/>
            <pc:sldMk cId="25671271" sldId="274"/>
            <ac:spMk id="1655" creationId="{29F8B4A1-7072-4BC8-9BD8-D15651A37763}"/>
          </ac:spMkLst>
        </pc:spChg>
        <pc:spChg chg="add mod replST">
          <ac:chgData name="Martin Locock" userId="e15b0232-237d-4436-a587-677fdd88485c" providerId="ADAL" clId="{373BDD86-2439-4CBF-923C-2C8EC03CB6D6}" dt="2024-01-05T13:03:46.466" v="26594"/>
          <ac:spMkLst>
            <pc:docMk/>
            <pc:sldMk cId="25671271" sldId="274"/>
            <ac:spMk id="1656" creationId="{4A29B5A0-584A-4C3D-8D21-E2F56777F415}"/>
          </ac:spMkLst>
        </pc:spChg>
        <pc:spChg chg="add mod replST">
          <ac:chgData name="Martin Locock" userId="e15b0232-237d-4436-a587-677fdd88485c" providerId="ADAL" clId="{373BDD86-2439-4CBF-923C-2C8EC03CB6D6}" dt="2024-01-05T13:03:46.474" v="26603"/>
          <ac:spMkLst>
            <pc:docMk/>
            <pc:sldMk cId="25671271" sldId="274"/>
            <ac:spMk id="1657" creationId="{683D5BB1-B884-48DA-9E9D-493C29F817F5}"/>
          </ac:spMkLst>
        </pc:spChg>
        <pc:spChg chg="add mod replST">
          <ac:chgData name="Martin Locock" userId="e15b0232-237d-4436-a587-677fdd88485c" providerId="ADAL" clId="{373BDD86-2439-4CBF-923C-2C8EC03CB6D6}" dt="2024-01-05T13:03:46.476" v="26612"/>
          <ac:spMkLst>
            <pc:docMk/>
            <pc:sldMk cId="25671271" sldId="274"/>
            <ac:spMk id="1658" creationId="{3BC644DE-A24B-40E6-833C-94921408EDDF}"/>
          </ac:spMkLst>
        </pc:spChg>
        <pc:spChg chg="add mod replST">
          <ac:chgData name="Martin Locock" userId="e15b0232-237d-4436-a587-677fdd88485c" providerId="ADAL" clId="{373BDD86-2439-4CBF-923C-2C8EC03CB6D6}" dt="2024-01-05T13:03:46.485" v="26621"/>
          <ac:spMkLst>
            <pc:docMk/>
            <pc:sldMk cId="25671271" sldId="274"/>
            <ac:spMk id="1659" creationId="{0CCC3129-7E3D-4158-80F2-72AC0C212033}"/>
          </ac:spMkLst>
        </pc:spChg>
        <pc:spChg chg="add mod replST">
          <ac:chgData name="Martin Locock" userId="e15b0232-237d-4436-a587-677fdd88485c" providerId="ADAL" clId="{373BDD86-2439-4CBF-923C-2C8EC03CB6D6}" dt="2024-01-05T13:03:46.487" v="26630"/>
          <ac:spMkLst>
            <pc:docMk/>
            <pc:sldMk cId="25671271" sldId="274"/>
            <ac:spMk id="1660" creationId="{A979E2A3-E27C-4A9E-912A-85EBC5A684F9}"/>
          </ac:spMkLst>
        </pc:spChg>
        <pc:spChg chg="add mod replST">
          <ac:chgData name="Martin Locock" userId="e15b0232-237d-4436-a587-677fdd88485c" providerId="ADAL" clId="{373BDD86-2439-4CBF-923C-2C8EC03CB6D6}" dt="2024-01-05T13:03:46.497" v="26639"/>
          <ac:spMkLst>
            <pc:docMk/>
            <pc:sldMk cId="25671271" sldId="274"/>
            <ac:spMk id="1661" creationId="{E56B41F4-9470-4763-8F37-EF81B4C08120}"/>
          </ac:spMkLst>
        </pc:spChg>
        <pc:spChg chg="add mod replST">
          <ac:chgData name="Martin Locock" userId="e15b0232-237d-4436-a587-677fdd88485c" providerId="ADAL" clId="{373BDD86-2439-4CBF-923C-2C8EC03CB6D6}" dt="2024-01-05T13:03:46.497" v="26648"/>
          <ac:spMkLst>
            <pc:docMk/>
            <pc:sldMk cId="25671271" sldId="274"/>
            <ac:spMk id="1662" creationId="{5B0C55AE-3547-4868-8EA3-F9EE1F4CFEE9}"/>
          </ac:spMkLst>
        </pc:spChg>
        <pc:spChg chg="add mod replST">
          <ac:chgData name="Martin Locock" userId="e15b0232-237d-4436-a587-677fdd88485c" providerId="ADAL" clId="{373BDD86-2439-4CBF-923C-2C8EC03CB6D6}" dt="2024-01-05T13:03:46.507" v="26657"/>
          <ac:spMkLst>
            <pc:docMk/>
            <pc:sldMk cId="25671271" sldId="274"/>
            <ac:spMk id="1663" creationId="{1B5FF063-14F2-48CA-896D-9BCCFAC92E97}"/>
          </ac:spMkLst>
        </pc:spChg>
        <pc:spChg chg="add mod replST">
          <ac:chgData name="Martin Locock" userId="e15b0232-237d-4436-a587-677fdd88485c" providerId="ADAL" clId="{373BDD86-2439-4CBF-923C-2C8EC03CB6D6}" dt="2024-01-05T13:03:46.507" v="26666"/>
          <ac:spMkLst>
            <pc:docMk/>
            <pc:sldMk cId="25671271" sldId="274"/>
            <ac:spMk id="1664" creationId="{7F7DA558-EBDC-4B64-B350-71C80B143FB1}"/>
          </ac:spMkLst>
        </pc:spChg>
        <pc:spChg chg="add mod replST">
          <ac:chgData name="Martin Locock" userId="e15b0232-237d-4436-a587-677fdd88485c" providerId="ADAL" clId="{373BDD86-2439-4CBF-923C-2C8EC03CB6D6}" dt="2024-01-05T13:03:46.515" v="26675"/>
          <ac:spMkLst>
            <pc:docMk/>
            <pc:sldMk cId="25671271" sldId="274"/>
            <ac:spMk id="1665" creationId="{CE36DADC-AC0E-4AF9-BDFA-00AF911875B3}"/>
          </ac:spMkLst>
        </pc:spChg>
        <pc:spChg chg="add mod replST">
          <ac:chgData name="Martin Locock" userId="e15b0232-237d-4436-a587-677fdd88485c" providerId="ADAL" clId="{373BDD86-2439-4CBF-923C-2C8EC03CB6D6}" dt="2024-01-05T13:03:46.517" v="26684"/>
          <ac:spMkLst>
            <pc:docMk/>
            <pc:sldMk cId="25671271" sldId="274"/>
            <ac:spMk id="1666" creationId="{1AF43C9E-FCE1-41F7-89B5-8D213F74535A}"/>
          </ac:spMkLst>
        </pc:spChg>
        <pc:spChg chg="add mod replST">
          <ac:chgData name="Martin Locock" userId="e15b0232-237d-4436-a587-677fdd88485c" providerId="ADAL" clId="{373BDD86-2439-4CBF-923C-2C8EC03CB6D6}" dt="2024-01-05T13:03:46.525" v="26693"/>
          <ac:spMkLst>
            <pc:docMk/>
            <pc:sldMk cId="25671271" sldId="274"/>
            <ac:spMk id="1667" creationId="{B9A8F1B9-B57A-4932-A557-69E29D46CCC0}"/>
          </ac:spMkLst>
        </pc:spChg>
        <pc:spChg chg="add mod replST">
          <ac:chgData name="Martin Locock" userId="e15b0232-237d-4436-a587-677fdd88485c" providerId="ADAL" clId="{373BDD86-2439-4CBF-923C-2C8EC03CB6D6}" dt="2024-01-05T13:03:46.527" v="26702"/>
          <ac:spMkLst>
            <pc:docMk/>
            <pc:sldMk cId="25671271" sldId="274"/>
            <ac:spMk id="1668" creationId="{D81D04ED-4AA8-4272-8CAF-C61C4C763599}"/>
          </ac:spMkLst>
        </pc:spChg>
        <pc:spChg chg="add mod replST">
          <ac:chgData name="Martin Locock" userId="e15b0232-237d-4436-a587-677fdd88485c" providerId="ADAL" clId="{373BDD86-2439-4CBF-923C-2C8EC03CB6D6}" dt="2024-01-05T13:03:46.527" v="26711"/>
          <ac:spMkLst>
            <pc:docMk/>
            <pc:sldMk cId="25671271" sldId="274"/>
            <ac:spMk id="1669" creationId="{FA9A1C6C-F972-44CB-9108-A4CE036F57EF}"/>
          </ac:spMkLst>
        </pc:spChg>
        <pc:spChg chg="add mod replST">
          <ac:chgData name="Martin Locock" userId="e15b0232-237d-4436-a587-677fdd88485c" providerId="ADAL" clId="{373BDD86-2439-4CBF-923C-2C8EC03CB6D6}" dt="2024-01-05T13:03:46.537" v="26720"/>
          <ac:spMkLst>
            <pc:docMk/>
            <pc:sldMk cId="25671271" sldId="274"/>
            <ac:spMk id="1670" creationId="{7F57F35B-E0F5-4591-B5C6-349EA18CD2EC}"/>
          </ac:spMkLst>
        </pc:spChg>
        <pc:spChg chg="add mod replST">
          <ac:chgData name="Martin Locock" userId="e15b0232-237d-4436-a587-677fdd88485c" providerId="ADAL" clId="{373BDD86-2439-4CBF-923C-2C8EC03CB6D6}" dt="2024-01-05T13:03:46.537" v="26729"/>
          <ac:spMkLst>
            <pc:docMk/>
            <pc:sldMk cId="25671271" sldId="274"/>
            <ac:spMk id="1671" creationId="{DF222CDF-876E-4143-A728-EBA6D780ADEB}"/>
          </ac:spMkLst>
        </pc:spChg>
        <pc:spChg chg="add mod replST">
          <ac:chgData name="Martin Locock" userId="e15b0232-237d-4436-a587-677fdd88485c" providerId="ADAL" clId="{373BDD86-2439-4CBF-923C-2C8EC03CB6D6}" dt="2024-01-05T13:03:46.547" v="26738"/>
          <ac:spMkLst>
            <pc:docMk/>
            <pc:sldMk cId="25671271" sldId="274"/>
            <ac:spMk id="1672" creationId="{7F251C0B-DE1C-4CDD-9A5F-1C927B7B2802}"/>
          </ac:spMkLst>
        </pc:spChg>
        <pc:spChg chg="add mod replST">
          <ac:chgData name="Martin Locock" userId="e15b0232-237d-4436-a587-677fdd88485c" providerId="ADAL" clId="{373BDD86-2439-4CBF-923C-2C8EC03CB6D6}" dt="2024-01-05T13:03:46.547" v="26747"/>
          <ac:spMkLst>
            <pc:docMk/>
            <pc:sldMk cId="25671271" sldId="274"/>
            <ac:spMk id="1673" creationId="{E26DDB73-42B5-4222-ABFF-2F1F38C8CB71}"/>
          </ac:spMkLst>
        </pc:spChg>
        <pc:spChg chg="add mod replST">
          <ac:chgData name="Martin Locock" userId="e15b0232-237d-4436-a587-677fdd88485c" providerId="ADAL" clId="{373BDD86-2439-4CBF-923C-2C8EC03CB6D6}" dt="2024-01-05T13:03:46.555" v="26756"/>
          <ac:spMkLst>
            <pc:docMk/>
            <pc:sldMk cId="25671271" sldId="274"/>
            <ac:spMk id="1674" creationId="{CB6F6A6A-BB63-4AEC-912A-47AAEF8B4E74}"/>
          </ac:spMkLst>
        </pc:spChg>
        <pc:spChg chg="add mod replST">
          <ac:chgData name="Martin Locock" userId="e15b0232-237d-4436-a587-677fdd88485c" providerId="ADAL" clId="{373BDD86-2439-4CBF-923C-2C8EC03CB6D6}" dt="2024-01-05T13:03:46.555" v="26765"/>
          <ac:spMkLst>
            <pc:docMk/>
            <pc:sldMk cId="25671271" sldId="274"/>
            <ac:spMk id="1675" creationId="{E20BCF9E-3C44-416C-88DD-E235A685F6FF}"/>
          </ac:spMkLst>
        </pc:spChg>
        <pc:spChg chg="add mod replST">
          <ac:chgData name="Martin Locock" userId="e15b0232-237d-4436-a587-677fdd88485c" providerId="ADAL" clId="{373BDD86-2439-4CBF-923C-2C8EC03CB6D6}" dt="2024-01-05T13:03:46.567" v="26774"/>
          <ac:spMkLst>
            <pc:docMk/>
            <pc:sldMk cId="25671271" sldId="274"/>
            <ac:spMk id="1676" creationId="{58003383-7413-447D-9349-A5C0D8521A9D}"/>
          </ac:spMkLst>
        </pc:spChg>
        <pc:spChg chg="add mod replST">
          <ac:chgData name="Martin Locock" userId="e15b0232-237d-4436-a587-677fdd88485c" providerId="ADAL" clId="{373BDD86-2439-4CBF-923C-2C8EC03CB6D6}" dt="2024-01-05T13:03:46.567" v="26783"/>
          <ac:spMkLst>
            <pc:docMk/>
            <pc:sldMk cId="25671271" sldId="274"/>
            <ac:spMk id="1677" creationId="{EE0DA2F5-16E2-45D2-9153-B943CFF920B4}"/>
          </ac:spMkLst>
        </pc:spChg>
        <pc:spChg chg="add mod replST">
          <ac:chgData name="Martin Locock" userId="e15b0232-237d-4436-a587-677fdd88485c" providerId="ADAL" clId="{373BDD86-2439-4CBF-923C-2C8EC03CB6D6}" dt="2024-01-05T13:03:46.577" v="26792"/>
          <ac:spMkLst>
            <pc:docMk/>
            <pc:sldMk cId="25671271" sldId="274"/>
            <ac:spMk id="1678" creationId="{78BDAB6E-391D-40FE-8BB5-2341D5BC3195}"/>
          </ac:spMkLst>
        </pc:spChg>
        <pc:spChg chg="add mod replST">
          <ac:chgData name="Martin Locock" userId="e15b0232-237d-4436-a587-677fdd88485c" providerId="ADAL" clId="{373BDD86-2439-4CBF-923C-2C8EC03CB6D6}" dt="2024-01-05T13:03:46.577" v="26801"/>
          <ac:spMkLst>
            <pc:docMk/>
            <pc:sldMk cId="25671271" sldId="274"/>
            <ac:spMk id="1679" creationId="{A64108BD-04FA-446E-B636-2F0704D8056C}"/>
          </ac:spMkLst>
        </pc:spChg>
        <pc:spChg chg="add mod replST">
          <ac:chgData name="Martin Locock" userId="e15b0232-237d-4436-a587-677fdd88485c" providerId="ADAL" clId="{373BDD86-2439-4CBF-923C-2C8EC03CB6D6}" dt="2024-01-05T13:03:46.587" v="26810"/>
          <ac:spMkLst>
            <pc:docMk/>
            <pc:sldMk cId="25671271" sldId="274"/>
            <ac:spMk id="1680" creationId="{ED255738-5ED5-4006-9451-40D4A6A632D3}"/>
          </ac:spMkLst>
        </pc:spChg>
        <pc:spChg chg="add mod replST">
          <ac:chgData name="Martin Locock" userId="e15b0232-237d-4436-a587-677fdd88485c" providerId="ADAL" clId="{373BDD86-2439-4CBF-923C-2C8EC03CB6D6}" dt="2024-01-05T13:03:46.595" v="26819"/>
          <ac:spMkLst>
            <pc:docMk/>
            <pc:sldMk cId="25671271" sldId="274"/>
            <ac:spMk id="1681" creationId="{64F2AFFC-1704-4266-88FB-92EBC8EE2C45}"/>
          </ac:spMkLst>
        </pc:spChg>
        <pc:spChg chg="add mod replST">
          <ac:chgData name="Martin Locock" userId="e15b0232-237d-4436-a587-677fdd88485c" providerId="ADAL" clId="{373BDD86-2439-4CBF-923C-2C8EC03CB6D6}" dt="2024-01-05T13:03:46.597" v="26828"/>
          <ac:spMkLst>
            <pc:docMk/>
            <pc:sldMk cId="25671271" sldId="274"/>
            <ac:spMk id="1682" creationId="{D21EF345-6461-482E-90AA-5746A5DDF5A8}"/>
          </ac:spMkLst>
        </pc:spChg>
        <pc:spChg chg="add mod replST">
          <ac:chgData name="Martin Locock" userId="e15b0232-237d-4436-a587-677fdd88485c" providerId="ADAL" clId="{373BDD86-2439-4CBF-923C-2C8EC03CB6D6}" dt="2024-01-05T13:03:46.605" v="26837"/>
          <ac:spMkLst>
            <pc:docMk/>
            <pc:sldMk cId="25671271" sldId="274"/>
            <ac:spMk id="1683" creationId="{738AD642-C773-48D7-96A7-FD0FB1FFA54C}"/>
          </ac:spMkLst>
        </pc:spChg>
        <pc:spChg chg="add mod replST">
          <ac:chgData name="Martin Locock" userId="e15b0232-237d-4436-a587-677fdd88485c" providerId="ADAL" clId="{373BDD86-2439-4CBF-923C-2C8EC03CB6D6}" dt="2024-01-05T13:03:46.607" v="26846"/>
          <ac:spMkLst>
            <pc:docMk/>
            <pc:sldMk cId="25671271" sldId="274"/>
            <ac:spMk id="1684" creationId="{71054F57-D39A-4EC4-B721-E8EFA6FF41BB}"/>
          </ac:spMkLst>
        </pc:spChg>
        <pc:spChg chg="add mod replST">
          <ac:chgData name="Martin Locock" userId="e15b0232-237d-4436-a587-677fdd88485c" providerId="ADAL" clId="{373BDD86-2439-4CBF-923C-2C8EC03CB6D6}" dt="2024-01-05T13:03:46.607" v="26855"/>
          <ac:spMkLst>
            <pc:docMk/>
            <pc:sldMk cId="25671271" sldId="274"/>
            <ac:spMk id="1685" creationId="{AE3C23BA-C116-4C6D-9F58-D3C5CD8947B0}"/>
          </ac:spMkLst>
        </pc:spChg>
        <pc:spChg chg="add mod replST">
          <ac:chgData name="Martin Locock" userId="e15b0232-237d-4436-a587-677fdd88485c" providerId="ADAL" clId="{373BDD86-2439-4CBF-923C-2C8EC03CB6D6}" dt="2024-01-05T13:03:46.617" v="26864"/>
          <ac:spMkLst>
            <pc:docMk/>
            <pc:sldMk cId="25671271" sldId="274"/>
            <ac:spMk id="1686" creationId="{690155E0-6248-44EB-B286-304335D21051}"/>
          </ac:spMkLst>
        </pc:spChg>
        <pc:spChg chg="add mod replST">
          <ac:chgData name="Martin Locock" userId="e15b0232-237d-4436-a587-677fdd88485c" providerId="ADAL" clId="{373BDD86-2439-4CBF-923C-2C8EC03CB6D6}" dt="2024-01-05T13:03:46.617" v="26873"/>
          <ac:spMkLst>
            <pc:docMk/>
            <pc:sldMk cId="25671271" sldId="274"/>
            <ac:spMk id="1687" creationId="{9FF559C5-6985-4745-8A13-7D6D121699B1}"/>
          </ac:spMkLst>
        </pc:spChg>
        <pc:spChg chg="add mod replST">
          <ac:chgData name="Martin Locock" userId="e15b0232-237d-4436-a587-677fdd88485c" providerId="ADAL" clId="{373BDD86-2439-4CBF-923C-2C8EC03CB6D6}" dt="2024-01-05T13:03:46.628" v="26882"/>
          <ac:spMkLst>
            <pc:docMk/>
            <pc:sldMk cId="25671271" sldId="274"/>
            <ac:spMk id="1688" creationId="{5EEED97C-8453-45F3-A325-85E42080B80A}"/>
          </ac:spMkLst>
        </pc:spChg>
        <pc:spChg chg="add mod replST">
          <ac:chgData name="Martin Locock" userId="e15b0232-237d-4436-a587-677fdd88485c" providerId="ADAL" clId="{373BDD86-2439-4CBF-923C-2C8EC03CB6D6}" dt="2024-01-05T13:03:46.628" v="26891"/>
          <ac:spMkLst>
            <pc:docMk/>
            <pc:sldMk cId="25671271" sldId="274"/>
            <ac:spMk id="1689" creationId="{3E8AA17D-EC3C-44EE-9EFA-254B95F68205}"/>
          </ac:spMkLst>
        </pc:spChg>
        <pc:spChg chg="add mod replST">
          <ac:chgData name="Martin Locock" userId="e15b0232-237d-4436-a587-677fdd88485c" providerId="ADAL" clId="{373BDD86-2439-4CBF-923C-2C8EC03CB6D6}" dt="2024-01-05T13:03:46.636" v="26900"/>
          <ac:spMkLst>
            <pc:docMk/>
            <pc:sldMk cId="25671271" sldId="274"/>
            <ac:spMk id="1690" creationId="{6C4B0AA8-26B5-405C-A2E2-FFDCF4A89FE0}"/>
          </ac:spMkLst>
        </pc:spChg>
        <pc:spChg chg="add mod replST">
          <ac:chgData name="Martin Locock" userId="e15b0232-237d-4436-a587-677fdd88485c" providerId="ADAL" clId="{373BDD86-2439-4CBF-923C-2C8EC03CB6D6}" dt="2024-01-05T13:03:46.638" v="26909"/>
          <ac:spMkLst>
            <pc:docMk/>
            <pc:sldMk cId="25671271" sldId="274"/>
            <ac:spMk id="1691" creationId="{F8DFCCF4-E2AE-434D-A4F7-02B28E006722}"/>
          </ac:spMkLst>
        </pc:spChg>
        <pc:spChg chg="add mod replST">
          <ac:chgData name="Martin Locock" userId="e15b0232-237d-4436-a587-677fdd88485c" providerId="ADAL" clId="{373BDD86-2439-4CBF-923C-2C8EC03CB6D6}" dt="2024-01-05T13:03:46.638" v="26918"/>
          <ac:spMkLst>
            <pc:docMk/>
            <pc:sldMk cId="25671271" sldId="274"/>
            <ac:spMk id="1692" creationId="{775B4997-7F59-4ACA-8201-9EB923BB171B}"/>
          </ac:spMkLst>
        </pc:spChg>
        <pc:spChg chg="add mod replST">
          <ac:chgData name="Martin Locock" userId="e15b0232-237d-4436-a587-677fdd88485c" providerId="ADAL" clId="{373BDD86-2439-4CBF-923C-2C8EC03CB6D6}" dt="2024-01-05T13:03:46.648" v="26927"/>
          <ac:spMkLst>
            <pc:docMk/>
            <pc:sldMk cId="25671271" sldId="274"/>
            <ac:spMk id="1693" creationId="{202CAB1A-71F7-4F64-B0EE-7770E3C23D0E}"/>
          </ac:spMkLst>
        </pc:spChg>
        <pc:spChg chg="add mod replST">
          <ac:chgData name="Martin Locock" userId="e15b0232-237d-4436-a587-677fdd88485c" providerId="ADAL" clId="{373BDD86-2439-4CBF-923C-2C8EC03CB6D6}" dt="2024-01-05T13:03:46.648" v="26936"/>
          <ac:spMkLst>
            <pc:docMk/>
            <pc:sldMk cId="25671271" sldId="274"/>
            <ac:spMk id="1694" creationId="{31DC02AD-6C0D-4999-9C7C-E6EB65F104D5}"/>
          </ac:spMkLst>
        </pc:spChg>
        <pc:spChg chg="add mod replST">
          <ac:chgData name="Martin Locock" userId="e15b0232-237d-4436-a587-677fdd88485c" providerId="ADAL" clId="{373BDD86-2439-4CBF-923C-2C8EC03CB6D6}" dt="2024-01-05T13:03:46.658" v="26945"/>
          <ac:spMkLst>
            <pc:docMk/>
            <pc:sldMk cId="25671271" sldId="274"/>
            <ac:spMk id="1695" creationId="{6D6DFBD2-B4CB-4817-B286-F3DE2ACFAC6B}"/>
          </ac:spMkLst>
        </pc:spChg>
        <pc:spChg chg="add mod replST">
          <ac:chgData name="Martin Locock" userId="e15b0232-237d-4436-a587-677fdd88485c" providerId="ADAL" clId="{373BDD86-2439-4CBF-923C-2C8EC03CB6D6}" dt="2024-01-05T13:03:46.658" v="26954"/>
          <ac:spMkLst>
            <pc:docMk/>
            <pc:sldMk cId="25671271" sldId="274"/>
            <ac:spMk id="1696" creationId="{3EAA7E36-4DA7-4986-A549-6C1EBC04B942}"/>
          </ac:spMkLst>
        </pc:spChg>
        <pc:spChg chg="add mod replST">
          <ac:chgData name="Martin Locock" userId="e15b0232-237d-4436-a587-677fdd88485c" providerId="ADAL" clId="{373BDD86-2439-4CBF-923C-2C8EC03CB6D6}" dt="2024-01-05T13:03:46.666" v="26963"/>
          <ac:spMkLst>
            <pc:docMk/>
            <pc:sldMk cId="25671271" sldId="274"/>
            <ac:spMk id="1697" creationId="{673E0107-393E-481F-8C02-B427A3645E1B}"/>
          </ac:spMkLst>
        </pc:spChg>
        <pc:spChg chg="add mod replST">
          <ac:chgData name="Martin Locock" userId="e15b0232-237d-4436-a587-677fdd88485c" providerId="ADAL" clId="{373BDD86-2439-4CBF-923C-2C8EC03CB6D6}" dt="2024-01-05T13:03:46.668" v="26972"/>
          <ac:spMkLst>
            <pc:docMk/>
            <pc:sldMk cId="25671271" sldId="274"/>
            <ac:spMk id="1698" creationId="{D3896781-EE9B-4A08-8189-7A8B5A9405B1}"/>
          </ac:spMkLst>
        </pc:spChg>
        <pc:spChg chg="add mod replST">
          <ac:chgData name="Martin Locock" userId="e15b0232-237d-4436-a587-677fdd88485c" providerId="ADAL" clId="{373BDD86-2439-4CBF-923C-2C8EC03CB6D6}" dt="2024-01-05T13:03:46.676" v="26981"/>
          <ac:spMkLst>
            <pc:docMk/>
            <pc:sldMk cId="25671271" sldId="274"/>
            <ac:spMk id="1699" creationId="{DFA0ADCA-A24E-4C46-85D2-662CB8A421C9}"/>
          </ac:spMkLst>
        </pc:spChg>
        <pc:spChg chg="add mod replST">
          <ac:chgData name="Martin Locock" userId="e15b0232-237d-4436-a587-677fdd88485c" providerId="ADAL" clId="{373BDD86-2439-4CBF-923C-2C8EC03CB6D6}" dt="2024-01-05T13:03:46.678" v="26990"/>
          <ac:spMkLst>
            <pc:docMk/>
            <pc:sldMk cId="25671271" sldId="274"/>
            <ac:spMk id="1700" creationId="{9CC53D65-605C-4B9A-AB82-7DE9E05C860B}"/>
          </ac:spMkLst>
        </pc:spChg>
        <pc:spChg chg="add mod replST">
          <ac:chgData name="Martin Locock" userId="e15b0232-237d-4436-a587-677fdd88485c" providerId="ADAL" clId="{373BDD86-2439-4CBF-923C-2C8EC03CB6D6}" dt="2024-01-05T13:03:46.686" v="26999"/>
          <ac:spMkLst>
            <pc:docMk/>
            <pc:sldMk cId="25671271" sldId="274"/>
            <ac:spMk id="1701" creationId="{7D540733-3A16-4045-AFCF-EC8F5DA06E2A}"/>
          </ac:spMkLst>
        </pc:spChg>
        <pc:spChg chg="add mod replST">
          <ac:chgData name="Martin Locock" userId="e15b0232-237d-4436-a587-677fdd88485c" providerId="ADAL" clId="{373BDD86-2439-4CBF-923C-2C8EC03CB6D6}" dt="2024-01-05T13:03:46.688" v="27008"/>
          <ac:spMkLst>
            <pc:docMk/>
            <pc:sldMk cId="25671271" sldId="274"/>
            <ac:spMk id="1702" creationId="{127DF142-00B8-4D7E-95FC-CB8564F9CB00}"/>
          </ac:spMkLst>
        </pc:spChg>
        <pc:spChg chg="add mod replST">
          <ac:chgData name="Martin Locock" userId="e15b0232-237d-4436-a587-677fdd88485c" providerId="ADAL" clId="{373BDD86-2439-4CBF-923C-2C8EC03CB6D6}" dt="2024-01-05T13:03:46.696" v="27017"/>
          <ac:spMkLst>
            <pc:docMk/>
            <pc:sldMk cId="25671271" sldId="274"/>
            <ac:spMk id="1703" creationId="{7098EB06-7B23-4865-B080-9882288BB447}"/>
          </ac:spMkLst>
        </pc:spChg>
        <pc:spChg chg="add mod replST">
          <ac:chgData name="Martin Locock" userId="e15b0232-237d-4436-a587-677fdd88485c" providerId="ADAL" clId="{373BDD86-2439-4CBF-923C-2C8EC03CB6D6}" dt="2024-01-05T13:03:46.698" v="27026"/>
          <ac:spMkLst>
            <pc:docMk/>
            <pc:sldMk cId="25671271" sldId="274"/>
            <ac:spMk id="1704" creationId="{BF3FC6D1-AF4F-45B1-B6B4-A3FCDF8DB409}"/>
          </ac:spMkLst>
        </pc:spChg>
        <pc:spChg chg="add mod replST">
          <ac:chgData name="Martin Locock" userId="e15b0232-237d-4436-a587-677fdd88485c" providerId="ADAL" clId="{373BDD86-2439-4CBF-923C-2C8EC03CB6D6}" dt="2024-01-05T13:03:46.706" v="27035"/>
          <ac:spMkLst>
            <pc:docMk/>
            <pc:sldMk cId="25671271" sldId="274"/>
            <ac:spMk id="1705" creationId="{D6022798-D38B-4988-A2A1-D9A2BFDB9E9C}"/>
          </ac:spMkLst>
        </pc:spChg>
        <pc:spChg chg="add mod replST">
          <ac:chgData name="Martin Locock" userId="e15b0232-237d-4436-a587-677fdd88485c" providerId="ADAL" clId="{373BDD86-2439-4CBF-923C-2C8EC03CB6D6}" dt="2024-01-05T13:03:46.708" v="27044"/>
          <ac:spMkLst>
            <pc:docMk/>
            <pc:sldMk cId="25671271" sldId="274"/>
            <ac:spMk id="1706" creationId="{7A178E3E-7032-4546-B6E1-B23F02A880A8}"/>
          </ac:spMkLst>
        </pc:spChg>
        <pc:spChg chg="add mod replST">
          <ac:chgData name="Martin Locock" userId="e15b0232-237d-4436-a587-677fdd88485c" providerId="ADAL" clId="{373BDD86-2439-4CBF-923C-2C8EC03CB6D6}" dt="2024-01-05T13:03:46.716" v="27053"/>
          <ac:spMkLst>
            <pc:docMk/>
            <pc:sldMk cId="25671271" sldId="274"/>
            <ac:spMk id="1707" creationId="{43F0D5C4-184F-4A51-B380-59EFA7C4CD81}"/>
          </ac:spMkLst>
        </pc:spChg>
        <pc:spChg chg="add mod replST">
          <ac:chgData name="Martin Locock" userId="e15b0232-237d-4436-a587-677fdd88485c" providerId="ADAL" clId="{373BDD86-2439-4CBF-923C-2C8EC03CB6D6}" dt="2024-01-05T13:03:46.718" v="27062"/>
          <ac:spMkLst>
            <pc:docMk/>
            <pc:sldMk cId="25671271" sldId="274"/>
            <ac:spMk id="1708" creationId="{E8B573D1-2C0D-4EDC-8459-8D9202E9D26A}"/>
          </ac:spMkLst>
        </pc:spChg>
        <pc:spChg chg="add mod replST">
          <ac:chgData name="Martin Locock" userId="e15b0232-237d-4436-a587-677fdd88485c" providerId="ADAL" clId="{373BDD86-2439-4CBF-923C-2C8EC03CB6D6}" dt="2024-01-05T13:03:46.726" v="27071"/>
          <ac:spMkLst>
            <pc:docMk/>
            <pc:sldMk cId="25671271" sldId="274"/>
            <ac:spMk id="1709" creationId="{30DA4678-7DF1-496D-92AB-873FA93579F6}"/>
          </ac:spMkLst>
        </pc:spChg>
        <pc:spChg chg="add mod replST">
          <ac:chgData name="Martin Locock" userId="e15b0232-237d-4436-a587-677fdd88485c" providerId="ADAL" clId="{373BDD86-2439-4CBF-923C-2C8EC03CB6D6}" dt="2024-01-05T13:03:46.728" v="27080"/>
          <ac:spMkLst>
            <pc:docMk/>
            <pc:sldMk cId="25671271" sldId="274"/>
            <ac:spMk id="1710" creationId="{FDDA783B-215D-4AE3-A7D3-15DC27EBAAA8}"/>
          </ac:spMkLst>
        </pc:spChg>
        <pc:spChg chg="add mod replST">
          <ac:chgData name="Martin Locock" userId="e15b0232-237d-4436-a587-677fdd88485c" providerId="ADAL" clId="{373BDD86-2439-4CBF-923C-2C8EC03CB6D6}" dt="2024-01-05T13:03:46.728" v="27089"/>
          <ac:spMkLst>
            <pc:docMk/>
            <pc:sldMk cId="25671271" sldId="274"/>
            <ac:spMk id="1711" creationId="{00CE70D7-79E1-44BE-95A8-E6DCBC4CEF0D}"/>
          </ac:spMkLst>
        </pc:spChg>
        <pc:spChg chg="add mod replST">
          <ac:chgData name="Martin Locock" userId="e15b0232-237d-4436-a587-677fdd88485c" providerId="ADAL" clId="{373BDD86-2439-4CBF-923C-2C8EC03CB6D6}" dt="2024-01-05T13:03:46.738" v="27098"/>
          <ac:spMkLst>
            <pc:docMk/>
            <pc:sldMk cId="25671271" sldId="274"/>
            <ac:spMk id="1712" creationId="{A00EB7AA-8D34-4254-8C99-0C3A9D040FF4}"/>
          </ac:spMkLst>
        </pc:spChg>
        <pc:spChg chg="add mod replST">
          <ac:chgData name="Martin Locock" userId="e15b0232-237d-4436-a587-677fdd88485c" providerId="ADAL" clId="{373BDD86-2439-4CBF-923C-2C8EC03CB6D6}" dt="2024-01-05T13:03:46.738" v="27107"/>
          <ac:spMkLst>
            <pc:docMk/>
            <pc:sldMk cId="25671271" sldId="274"/>
            <ac:spMk id="1713" creationId="{814B6775-0B61-4F15-ABB9-9C9834FB22A8}"/>
          </ac:spMkLst>
        </pc:spChg>
        <pc:spChg chg="add mod replST">
          <ac:chgData name="Martin Locock" userId="e15b0232-237d-4436-a587-677fdd88485c" providerId="ADAL" clId="{373BDD86-2439-4CBF-923C-2C8EC03CB6D6}" dt="2024-01-05T13:03:46.746" v="27116"/>
          <ac:spMkLst>
            <pc:docMk/>
            <pc:sldMk cId="25671271" sldId="274"/>
            <ac:spMk id="1714" creationId="{ED9C98AA-A6AF-407A-A647-90A5780C4900}"/>
          </ac:spMkLst>
        </pc:spChg>
        <pc:spChg chg="add mod replST">
          <ac:chgData name="Martin Locock" userId="e15b0232-237d-4436-a587-677fdd88485c" providerId="ADAL" clId="{373BDD86-2439-4CBF-923C-2C8EC03CB6D6}" dt="2024-01-05T13:03:46.749" v="27125"/>
          <ac:spMkLst>
            <pc:docMk/>
            <pc:sldMk cId="25671271" sldId="274"/>
            <ac:spMk id="1715" creationId="{34700F3B-7D01-4807-AABB-ECD28D083E0A}"/>
          </ac:spMkLst>
        </pc:spChg>
        <pc:spChg chg="add mod replST">
          <ac:chgData name="Martin Locock" userId="e15b0232-237d-4436-a587-677fdd88485c" providerId="ADAL" clId="{373BDD86-2439-4CBF-923C-2C8EC03CB6D6}" dt="2024-01-05T13:03:46.757" v="27134"/>
          <ac:spMkLst>
            <pc:docMk/>
            <pc:sldMk cId="25671271" sldId="274"/>
            <ac:spMk id="1716" creationId="{B4315ACD-4AFB-43F5-B576-F77CC22A9451}"/>
          </ac:spMkLst>
        </pc:spChg>
        <pc:spChg chg="add mod replST">
          <ac:chgData name="Martin Locock" userId="e15b0232-237d-4436-a587-677fdd88485c" providerId="ADAL" clId="{373BDD86-2439-4CBF-923C-2C8EC03CB6D6}" dt="2024-01-05T13:03:46.759" v="27143"/>
          <ac:spMkLst>
            <pc:docMk/>
            <pc:sldMk cId="25671271" sldId="274"/>
            <ac:spMk id="1717" creationId="{6013CEEE-871C-4A15-AABE-1E45A53C2653}"/>
          </ac:spMkLst>
        </pc:spChg>
        <pc:spChg chg="add mod replST">
          <ac:chgData name="Martin Locock" userId="e15b0232-237d-4436-a587-677fdd88485c" providerId="ADAL" clId="{373BDD86-2439-4CBF-923C-2C8EC03CB6D6}" dt="2024-01-05T13:03:46.759" v="27152"/>
          <ac:spMkLst>
            <pc:docMk/>
            <pc:sldMk cId="25671271" sldId="274"/>
            <ac:spMk id="1718" creationId="{9C1A9A37-3C60-448A-9E12-FEA778CA1AEE}"/>
          </ac:spMkLst>
        </pc:spChg>
        <pc:spChg chg="add mod replST">
          <ac:chgData name="Martin Locock" userId="e15b0232-237d-4436-a587-677fdd88485c" providerId="ADAL" clId="{373BDD86-2439-4CBF-923C-2C8EC03CB6D6}" dt="2024-01-05T13:03:46.769" v="27161"/>
          <ac:spMkLst>
            <pc:docMk/>
            <pc:sldMk cId="25671271" sldId="274"/>
            <ac:spMk id="1719" creationId="{6FF9DD3F-0E61-4E27-8D52-7352A227E2B1}"/>
          </ac:spMkLst>
        </pc:spChg>
        <pc:spChg chg="add mod replST">
          <ac:chgData name="Martin Locock" userId="e15b0232-237d-4436-a587-677fdd88485c" providerId="ADAL" clId="{373BDD86-2439-4CBF-923C-2C8EC03CB6D6}" dt="2024-01-05T13:03:46.777" v="27170"/>
          <ac:spMkLst>
            <pc:docMk/>
            <pc:sldMk cId="25671271" sldId="274"/>
            <ac:spMk id="1720" creationId="{85421212-28BE-48A7-B153-DAF93A81D1E3}"/>
          </ac:spMkLst>
        </pc:spChg>
        <pc:spChg chg="add mod replST">
          <ac:chgData name="Martin Locock" userId="e15b0232-237d-4436-a587-677fdd88485c" providerId="ADAL" clId="{373BDD86-2439-4CBF-923C-2C8EC03CB6D6}" dt="2024-01-05T13:03:46.779" v="27179"/>
          <ac:spMkLst>
            <pc:docMk/>
            <pc:sldMk cId="25671271" sldId="274"/>
            <ac:spMk id="1721" creationId="{F96C483C-DBF7-4A5D-BE87-346C1316B4A8}"/>
          </ac:spMkLst>
        </pc:spChg>
        <pc:spChg chg="add mod replST">
          <ac:chgData name="Martin Locock" userId="e15b0232-237d-4436-a587-677fdd88485c" providerId="ADAL" clId="{373BDD86-2439-4CBF-923C-2C8EC03CB6D6}" dt="2024-01-05T13:03:46.787" v="27188"/>
          <ac:spMkLst>
            <pc:docMk/>
            <pc:sldMk cId="25671271" sldId="274"/>
            <ac:spMk id="1722" creationId="{E7F70404-8B05-4285-8E1A-DD07718D9829}"/>
          </ac:spMkLst>
        </pc:spChg>
        <pc:spChg chg="add mod replST">
          <ac:chgData name="Martin Locock" userId="e15b0232-237d-4436-a587-677fdd88485c" providerId="ADAL" clId="{373BDD86-2439-4CBF-923C-2C8EC03CB6D6}" dt="2024-01-05T13:03:46.789" v="27197"/>
          <ac:spMkLst>
            <pc:docMk/>
            <pc:sldMk cId="25671271" sldId="274"/>
            <ac:spMk id="1723" creationId="{93AB3CFF-E0D9-4A08-AA40-235FD7855783}"/>
          </ac:spMkLst>
        </pc:spChg>
        <pc:spChg chg="add mod replST">
          <ac:chgData name="Martin Locock" userId="e15b0232-237d-4436-a587-677fdd88485c" providerId="ADAL" clId="{373BDD86-2439-4CBF-923C-2C8EC03CB6D6}" dt="2024-01-05T13:03:46.797" v="27206"/>
          <ac:spMkLst>
            <pc:docMk/>
            <pc:sldMk cId="25671271" sldId="274"/>
            <ac:spMk id="1724" creationId="{305CCA8E-F0F1-4836-A406-9C6717D2590C}"/>
          </ac:spMkLst>
        </pc:spChg>
        <pc:spChg chg="add mod replST">
          <ac:chgData name="Martin Locock" userId="e15b0232-237d-4436-a587-677fdd88485c" providerId="ADAL" clId="{373BDD86-2439-4CBF-923C-2C8EC03CB6D6}" dt="2024-01-05T13:03:46.797" v="27215"/>
          <ac:spMkLst>
            <pc:docMk/>
            <pc:sldMk cId="25671271" sldId="274"/>
            <ac:spMk id="1725" creationId="{9D251874-DE57-458A-9005-EAC11EDF31F7}"/>
          </ac:spMkLst>
        </pc:spChg>
        <pc:spChg chg="add mod replST">
          <ac:chgData name="Martin Locock" userId="e15b0232-237d-4436-a587-677fdd88485c" providerId="ADAL" clId="{373BDD86-2439-4CBF-923C-2C8EC03CB6D6}" dt="2024-01-05T13:03:46.809" v="27224"/>
          <ac:spMkLst>
            <pc:docMk/>
            <pc:sldMk cId="25671271" sldId="274"/>
            <ac:spMk id="1726" creationId="{6D9D29F4-DD20-41FC-B2B1-F04FA47C3D05}"/>
          </ac:spMkLst>
        </pc:spChg>
        <pc:spChg chg="add mod replST">
          <ac:chgData name="Martin Locock" userId="e15b0232-237d-4436-a587-677fdd88485c" providerId="ADAL" clId="{373BDD86-2439-4CBF-923C-2C8EC03CB6D6}" dt="2024-01-05T13:03:46.809" v="27233"/>
          <ac:spMkLst>
            <pc:docMk/>
            <pc:sldMk cId="25671271" sldId="274"/>
            <ac:spMk id="1727" creationId="{9DDB2BE4-1731-4D96-B879-24B9ACFF59DD}"/>
          </ac:spMkLst>
        </pc:spChg>
        <pc:spChg chg="add mod replST">
          <ac:chgData name="Martin Locock" userId="e15b0232-237d-4436-a587-677fdd88485c" providerId="ADAL" clId="{373BDD86-2439-4CBF-923C-2C8EC03CB6D6}" dt="2024-01-05T13:03:46.819" v="27242"/>
          <ac:spMkLst>
            <pc:docMk/>
            <pc:sldMk cId="25671271" sldId="274"/>
            <ac:spMk id="1728" creationId="{94A5A980-0E7A-4059-A3C9-6DE832478113}"/>
          </ac:spMkLst>
        </pc:spChg>
        <pc:spChg chg="add mod replST">
          <ac:chgData name="Martin Locock" userId="e15b0232-237d-4436-a587-677fdd88485c" providerId="ADAL" clId="{373BDD86-2439-4CBF-923C-2C8EC03CB6D6}" dt="2024-01-05T13:03:46.819" v="27251"/>
          <ac:spMkLst>
            <pc:docMk/>
            <pc:sldMk cId="25671271" sldId="274"/>
            <ac:spMk id="1729" creationId="{9D502DC9-CB2D-49A7-A71C-39FF1B6AC1AF}"/>
          </ac:spMkLst>
        </pc:spChg>
        <pc:spChg chg="add mod replST">
          <ac:chgData name="Martin Locock" userId="e15b0232-237d-4436-a587-677fdd88485c" providerId="ADAL" clId="{373BDD86-2439-4CBF-923C-2C8EC03CB6D6}" dt="2024-01-05T13:03:46.829" v="27260"/>
          <ac:spMkLst>
            <pc:docMk/>
            <pc:sldMk cId="25671271" sldId="274"/>
            <ac:spMk id="1730" creationId="{BD91B85D-F6AB-4BA2-86BB-5938F266FF75}"/>
          </ac:spMkLst>
        </pc:spChg>
        <pc:spChg chg="add mod replST">
          <ac:chgData name="Martin Locock" userId="e15b0232-237d-4436-a587-677fdd88485c" providerId="ADAL" clId="{373BDD86-2439-4CBF-923C-2C8EC03CB6D6}" dt="2024-01-05T13:03:46.829" v="27269"/>
          <ac:spMkLst>
            <pc:docMk/>
            <pc:sldMk cId="25671271" sldId="274"/>
            <ac:spMk id="1731" creationId="{2AA321B9-0D66-459D-B88B-8314D409741E}"/>
          </ac:spMkLst>
        </pc:spChg>
        <pc:spChg chg="add mod replST">
          <ac:chgData name="Martin Locock" userId="e15b0232-237d-4436-a587-677fdd88485c" providerId="ADAL" clId="{373BDD86-2439-4CBF-923C-2C8EC03CB6D6}" dt="2024-01-05T13:03:46.839" v="27278"/>
          <ac:spMkLst>
            <pc:docMk/>
            <pc:sldMk cId="25671271" sldId="274"/>
            <ac:spMk id="1732" creationId="{CF85B931-F28D-4E8A-A30C-4062B117ECC7}"/>
          </ac:spMkLst>
        </pc:spChg>
        <pc:spChg chg="add mod replST">
          <ac:chgData name="Martin Locock" userId="e15b0232-237d-4436-a587-677fdd88485c" providerId="ADAL" clId="{373BDD86-2439-4CBF-923C-2C8EC03CB6D6}" dt="2024-01-05T13:03:46.839" v="27287"/>
          <ac:spMkLst>
            <pc:docMk/>
            <pc:sldMk cId="25671271" sldId="274"/>
            <ac:spMk id="1733" creationId="{50FBE6D5-8168-40FC-866A-35507FE8A67C}"/>
          </ac:spMkLst>
        </pc:spChg>
        <pc:spChg chg="add mod replST">
          <ac:chgData name="Martin Locock" userId="e15b0232-237d-4436-a587-677fdd88485c" providerId="ADAL" clId="{373BDD86-2439-4CBF-923C-2C8EC03CB6D6}" dt="2024-01-05T13:03:46.850" v="27296"/>
          <ac:spMkLst>
            <pc:docMk/>
            <pc:sldMk cId="25671271" sldId="274"/>
            <ac:spMk id="1734" creationId="{BFAB8B2C-DF4A-4C83-A07E-AE4A31C3A339}"/>
          </ac:spMkLst>
        </pc:spChg>
        <pc:spChg chg="add mod replST">
          <ac:chgData name="Martin Locock" userId="e15b0232-237d-4436-a587-677fdd88485c" providerId="ADAL" clId="{373BDD86-2439-4CBF-923C-2C8EC03CB6D6}" dt="2024-01-05T13:03:46.850" v="27305"/>
          <ac:spMkLst>
            <pc:docMk/>
            <pc:sldMk cId="25671271" sldId="274"/>
            <ac:spMk id="1735" creationId="{D059A07F-920A-403C-BF64-765D41FD3E2B}"/>
          </ac:spMkLst>
        </pc:spChg>
        <pc:spChg chg="add mod replST">
          <ac:chgData name="Martin Locock" userId="e15b0232-237d-4436-a587-677fdd88485c" providerId="ADAL" clId="{373BDD86-2439-4CBF-923C-2C8EC03CB6D6}" dt="2024-01-05T13:03:46.860" v="27314"/>
          <ac:spMkLst>
            <pc:docMk/>
            <pc:sldMk cId="25671271" sldId="274"/>
            <ac:spMk id="1736" creationId="{0BD21047-4530-473F-8BB0-89A9B9075DEA}"/>
          </ac:spMkLst>
        </pc:spChg>
        <pc:spChg chg="add mod replST">
          <ac:chgData name="Martin Locock" userId="e15b0232-237d-4436-a587-677fdd88485c" providerId="ADAL" clId="{373BDD86-2439-4CBF-923C-2C8EC03CB6D6}" dt="2024-01-05T13:03:46.860" v="27323"/>
          <ac:spMkLst>
            <pc:docMk/>
            <pc:sldMk cId="25671271" sldId="274"/>
            <ac:spMk id="1737" creationId="{00069986-9919-4E42-9CA7-06D0996D09F4}"/>
          </ac:spMkLst>
        </pc:spChg>
        <pc:spChg chg="add mod replST">
          <ac:chgData name="Martin Locock" userId="e15b0232-237d-4436-a587-677fdd88485c" providerId="ADAL" clId="{373BDD86-2439-4CBF-923C-2C8EC03CB6D6}" dt="2024-01-05T13:03:46.870" v="27332"/>
          <ac:spMkLst>
            <pc:docMk/>
            <pc:sldMk cId="25671271" sldId="274"/>
            <ac:spMk id="1738" creationId="{2CDB65DC-1054-4360-9EC8-B3AFBB3F4E10}"/>
          </ac:spMkLst>
        </pc:spChg>
        <pc:spChg chg="add mod replST">
          <ac:chgData name="Martin Locock" userId="e15b0232-237d-4436-a587-677fdd88485c" providerId="ADAL" clId="{373BDD86-2439-4CBF-923C-2C8EC03CB6D6}" dt="2024-01-05T13:03:46.870" v="27341"/>
          <ac:spMkLst>
            <pc:docMk/>
            <pc:sldMk cId="25671271" sldId="274"/>
            <ac:spMk id="1739" creationId="{07D89E04-F205-4632-B419-CE126EBB58ED}"/>
          </ac:spMkLst>
        </pc:spChg>
        <pc:spChg chg="add mod replST">
          <ac:chgData name="Martin Locock" userId="e15b0232-237d-4436-a587-677fdd88485c" providerId="ADAL" clId="{373BDD86-2439-4CBF-923C-2C8EC03CB6D6}" dt="2024-01-05T13:03:46.878" v="27350"/>
          <ac:spMkLst>
            <pc:docMk/>
            <pc:sldMk cId="25671271" sldId="274"/>
            <ac:spMk id="1740" creationId="{52CCEA16-F324-4B25-BB72-48A847E66E7A}"/>
          </ac:spMkLst>
        </pc:spChg>
        <pc:spChg chg="add mod replST">
          <ac:chgData name="Martin Locock" userId="e15b0232-237d-4436-a587-677fdd88485c" providerId="ADAL" clId="{373BDD86-2439-4CBF-923C-2C8EC03CB6D6}" dt="2024-01-05T13:03:46.880" v="27359"/>
          <ac:spMkLst>
            <pc:docMk/>
            <pc:sldMk cId="25671271" sldId="274"/>
            <ac:spMk id="1741" creationId="{63F7226D-F77A-4A85-A9AC-DAB906477B3F}"/>
          </ac:spMkLst>
        </pc:spChg>
        <pc:spChg chg="add mod replST">
          <ac:chgData name="Martin Locock" userId="e15b0232-237d-4436-a587-677fdd88485c" providerId="ADAL" clId="{373BDD86-2439-4CBF-923C-2C8EC03CB6D6}" dt="2024-01-05T13:03:46.880" v="27368"/>
          <ac:spMkLst>
            <pc:docMk/>
            <pc:sldMk cId="25671271" sldId="274"/>
            <ac:spMk id="1742" creationId="{7A245A57-D822-4EFD-95C9-655E0E6A3B7E}"/>
          </ac:spMkLst>
        </pc:spChg>
        <pc:spChg chg="add mod replST">
          <ac:chgData name="Martin Locock" userId="e15b0232-237d-4436-a587-677fdd88485c" providerId="ADAL" clId="{373BDD86-2439-4CBF-923C-2C8EC03CB6D6}" dt="2024-01-05T13:03:46.890" v="27377"/>
          <ac:spMkLst>
            <pc:docMk/>
            <pc:sldMk cId="25671271" sldId="274"/>
            <ac:spMk id="1743" creationId="{9FD2C623-BCE2-4096-B0B4-89E24838B850}"/>
          </ac:spMkLst>
        </pc:spChg>
        <pc:spChg chg="add mod replST">
          <ac:chgData name="Martin Locock" userId="e15b0232-237d-4436-a587-677fdd88485c" providerId="ADAL" clId="{373BDD86-2439-4CBF-923C-2C8EC03CB6D6}" dt="2024-01-05T13:03:46.890" v="27386"/>
          <ac:spMkLst>
            <pc:docMk/>
            <pc:sldMk cId="25671271" sldId="274"/>
            <ac:spMk id="1744" creationId="{F18E234E-79EA-4005-A06E-C0CB4CD68DB0}"/>
          </ac:spMkLst>
        </pc:spChg>
        <pc:spChg chg="add mod replST">
          <ac:chgData name="Martin Locock" userId="e15b0232-237d-4436-a587-677fdd88485c" providerId="ADAL" clId="{373BDD86-2439-4CBF-923C-2C8EC03CB6D6}" dt="2024-01-05T13:03:46.900" v="27395"/>
          <ac:spMkLst>
            <pc:docMk/>
            <pc:sldMk cId="25671271" sldId="274"/>
            <ac:spMk id="1745" creationId="{F32E534F-DCAC-4125-97BA-ED513A8F77F1}"/>
          </ac:spMkLst>
        </pc:spChg>
        <pc:spChg chg="add mod replST">
          <ac:chgData name="Martin Locock" userId="e15b0232-237d-4436-a587-677fdd88485c" providerId="ADAL" clId="{373BDD86-2439-4CBF-923C-2C8EC03CB6D6}" dt="2024-01-05T13:03:46.900" v="27404"/>
          <ac:spMkLst>
            <pc:docMk/>
            <pc:sldMk cId="25671271" sldId="274"/>
            <ac:spMk id="1746" creationId="{4BB1A62C-2808-4A83-ABC3-75CC10316082}"/>
          </ac:spMkLst>
        </pc:spChg>
        <pc:spChg chg="add mod replST">
          <ac:chgData name="Martin Locock" userId="e15b0232-237d-4436-a587-677fdd88485c" providerId="ADAL" clId="{373BDD86-2439-4CBF-923C-2C8EC03CB6D6}" dt="2024-01-05T13:03:46.910" v="27413"/>
          <ac:spMkLst>
            <pc:docMk/>
            <pc:sldMk cId="25671271" sldId="274"/>
            <ac:spMk id="1747" creationId="{EA373610-162A-4636-A0BB-000E2F2CBBEB}"/>
          </ac:spMkLst>
        </pc:spChg>
        <pc:spChg chg="add mod replST">
          <ac:chgData name="Martin Locock" userId="e15b0232-237d-4436-a587-677fdd88485c" providerId="ADAL" clId="{373BDD86-2439-4CBF-923C-2C8EC03CB6D6}" dt="2024-01-05T13:03:46.910" v="27422"/>
          <ac:spMkLst>
            <pc:docMk/>
            <pc:sldMk cId="25671271" sldId="274"/>
            <ac:spMk id="1748" creationId="{36ABC0DB-CFF4-4B5D-A444-24B51E81D70B}"/>
          </ac:spMkLst>
        </pc:spChg>
        <pc:spChg chg="add mod replST">
          <ac:chgData name="Martin Locock" userId="e15b0232-237d-4436-a587-677fdd88485c" providerId="ADAL" clId="{373BDD86-2439-4CBF-923C-2C8EC03CB6D6}" dt="2024-01-05T13:03:46.920" v="27431"/>
          <ac:spMkLst>
            <pc:docMk/>
            <pc:sldMk cId="25671271" sldId="274"/>
            <ac:spMk id="1749" creationId="{31F6D2DD-5656-4CA5-A29D-0F71A7D6B686}"/>
          </ac:spMkLst>
        </pc:spChg>
        <pc:spChg chg="add mod replST">
          <ac:chgData name="Martin Locock" userId="e15b0232-237d-4436-a587-677fdd88485c" providerId="ADAL" clId="{373BDD86-2439-4CBF-923C-2C8EC03CB6D6}" dt="2024-01-05T13:03:46.920" v="27440"/>
          <ac:spMkLst>
            <pc:docMk/>
            <pc:sldMk cId="25671271" sldId="274"/>
            <ac:spMk id="1750" creationId="{24488B9D-8FC2-4C25-97C2-A001CA87DD4B}"/>
          </ac:spMkLst>
        </pc:spChg>
        <pc:spChg chg="add mod replST">
          <ac:chgData name="Martin Locock" userId="e15b0232-237d-4436-a587-677fdd88485c" providerId="ADAL" clId="{373BDD86-2439-4CBF-923C-2C8EC03CB6D6}" dt="2024-01-05T13:03:46.930" v="27449"/>
          <ac:spMkLst>
            <pc:docMk/>
            <pc:sldMk cId="25671271" sldId="274"/>
            <ac:spMk id="1751" creationId="{C16DF591-3879-47A9-AE14-D77831658FF7}"/>
          </ac:spMkLst>
        </pc:spChg>
        <pc:spChg chg="add mod replST">
          <ac:chgData name="Martin Locock" userId="e15b0232-237d-4436-a587-677fdd88485c" providerId="ADAL" clId="{373BDD86-2439-4CBF-923C-2C8EC03CB6D6}" dt="2024-01-05T13:03:46.930" v="27458"/>
          <ac:spMkLst>
            <pc:docMk/>
            <pc:sldMk cId="25671271" sldId="274"/>
            <ac:spMk id="1752" creationId="{17285342-1B5F-48C6-BA07-DAC95D7EDB88}"/>
          </ac:spMkLst>
        </pc:spChg>
        <pc:spChg chg="add mod replST">
          <ac:chgData name="Martin Locock" userId="e15b0232-237d-4436-a587-677fdd88485c" providerId="ADAL" clId="{373BDD86-2439-4CBF-923C-2C8EC03CB6D6}" dt="2024-01-05T13:03:46.941" v="27467"/>
          <ac:spMkLst>
            <pc:docMk/>
            <pc:sldMk cId="25671271" sldId="274"/>
            <ac:spMk id="1753" creationId="{DB5D8C20-D026-4555-9EC7-05B2429AC61E}"/>
          </ac:spMkLst>
        </pc:spChg>
        <pc:spChg chg="add mod replST">
          <ac:chgData name="Martin Locock" userId="e15b0232-237d-4436-a587-677fdd88485c" providerId="ADAL" clId="{373BDD86-2439-4CBF-923C-2C8EC03CB6D6}" dt="2024-01-05T13:03:46.941" v="27476"/>
          <ac:spMkLst>
            <pc:docMk/>
            <pc:sldMk cId="25671271" sldId="274"/>
            <ac:spMk id="1754" creationId="{F2CEEB69-CDDF-4514-9492-9DB4EC79CE8C}"/>
          </ac:spMkLst>
        </pc:spChg>
        <pc:spChg chg="add mod replST">
          <ac:chgData name="Martin Locock" userId="e15b0232-237d-4436-a587-677fdd88485c" providerId="ADAL" clId="{373BDD86-2439-4CBF-923C-2C8EC03CB6D6}" dt="2024-01-05T13:03:46.951" v="27485"/>
          <ac:spMkLst>
            <pc:docMk/>
            <pc:sldMk cId="25671271" sldId="274"/>
            <ac:spMk id="1755" creationId="{B2A36006-03EB-4F6E-88F2-9ED833089EC7}"/>
          </ac:spMkLst>
        </pc:spChg>
        <pc:spChg chg="add mod replST">
          <ac:chgData name="Martin Locock" userId="e15b0232-237d-4436-a587-677fdd88485c" providerId="ADAL" clId="{373BDD86-2439-4CBF-923C-2C8EC03CB6D6}" dt="2024-01-05T13:03:46.951" v="27494"/>
          <ac:spMkLst>
            <pc:docMk/>
            <pc:sldMk cId="25671271" sldId="274"/>
            <ac:spMk id="1756" creationId="{7E2D4F32-05D9-4F97-BA9F-40440307789D}"/>
          </ac:spMkLst>
        </pc:spChg>
        <pc:spChg chg="add mod replST">
          <ac:chgData name="Martin Locock" userId="e15b0232-237d-4436-a587-677fdd88485c" providerId="ADAL" clId="{373BDD86-2439-4CBF-923C-2C8EC03CB6D6}" dt="2024-01-05T13:03:46.961" v="27503"/>
          <ac:spMkLst>
            <pc:docMk/>
            <pc:sldMk cId="25671271" sldId="274"/>
            <ac:spMk id="1757" creationId="{696DA4EB-6B48-42B2-AEC3-70C546E86CCC}"/>
          </ac:spMkLst>
        </pc:spChg>
        <pc:spChg chg="add mod replST">
          <ac:chgData name="Martin Locock" userId="e15b0232-237d-4436-a587-677fdd88485c" providerId="ADAL" clId="{373BDD86-2439-4CBF-923C-2C8EC03CB6D6}" dt="2024-01-05T13:03:46.961" v="27512"/>
          <ac:spMkLst>
            <pc:docMk/>
            <pc:sldMk cId="25671271" sldId="274"/>
            <ac:spMk id="1758" creationId="{2DC70DDE-AB82-45CC-A83F-06ECE3D95997}"/>
          </ac:spMkLst>
        </pc:spChg>
        <pc:spChg chg="add mod replST">
          <ac:chgData name="Martin Locock" userId="e15b0232-237d-4436-a587-677fdd88485c" providerId="ADAL" clId="{373BDD86-2439-4CBF-923C-2C8EC03CB6D6}" dt="2024-01-05T13:03:46.971" v="27521"/>
          <ac:spMkLst>
            <pc:docMk/>
            <pc:sldMk cId="25671271" sldId="274"/>
            <ac:spMk id="1759" creationId="{A8DEDDF7-5550-4EB3-8D82-AD090B3E6923}"/>
          </ac:spMkLst>
        </pc:spChg>
        <pc:spChg chg="add mod replST">
          <ac:chgData name="Martin Locock" userId="e15b0232-237d-4436-a587-677fdd88485c" providerId="ADAL" clId="{373BDD86-2439-4CBF-923C-2C8EC03CB6D6}" dt="2024-01-05T13:03:46.971" v="27530"/>
          <ac:spMkLst>
            <pc:docMk/>
            <pc:sldMk cId="25671271" sldId="274"/>
            <ac:spMk id="1760" creationId="{35DFA67F-C58A-41ED-BAB9-F96922B0C6BA}"/>
          </ac:spMkLst>
        </pc:spChg>
        <pc:spChg chg="add mod replST">
          <ac:chgData name="Martin Locock" userId="e15b0232-237d-4436-a587-677fdd88485c" providerId="ADAL" clId="{373BDD86-2439-4CBF-923C-2C8EC03CB6D6}" dt="2024-01-05T13:03:46.979" v="27539"/>
          <ac:spMkLst>
            <pc:docMk/>
            <pc:sldMk cId="25671271" sldId="274"/>
            <ac:spMk id="1761" creationId="{B8905073-B907-46F5-BEA8-2345D0F418FC}"/>
          </ac:spMkLst>
        </pc:spChg>
        <pc:spChg chg="add mod replST">
          <ac:chgData name="Martin Locock" userId="e15b0232-237d-4436-a587-677fdd88485c" providerId="ADAL" clId="{373BDD86-2439-4CBF-923C-2C8EC03CB6D6}" dt="2024-01-05T13:03:46.981" v="27548"/>
          <ac:spMkLst>
            <pc:docMk/>
            <pc:sldMk cId="25671271" sldId="274"/>
            <ac:spMk id="1762" creationId="{BEC0D255-39F8-49E5-87A0-B7D49CD5B009}"/>
          </ac:spMkLst>
        </pc:spChg>
        <pc:spChg chg="add mod replST">
          <ac:chgData name="Martin Locock" userId="e15b0232-237d-4436-a587-677fdd88485c" providerId="ADAL" clId="{373BDD86-2439-4CBF-923C-2C8EC03CB6D6}" dt="2024-01-05T13:03:46.989" v="27557"/>
          <ac:spMkLst>
            <pc:docMk/>
            <pc:sldMk cId="25671271" sldId="274"/>
            <ac:spMk id="1763" creationId="{641F253D-FF9C-41E6-B8DC-76F1D0475D3D}"/>
          </ac:spMkLst>
        </pc:spChg>
        <pc:spChg chg="add mod replST">
          <ac:chgData name="Martin Locock" userId="e15b0232-237d-4436-a587-677fdd88485c" providerId="ADAL" clId="{373BDD86-2439-4CBF-923C-2C8EC03CB6D6}" dt="2024-01-05T13:03:46.991" v="27566"/>
          <ac:spMkLst>
            <pc:docMk/>
            <pc:sldMk cId="25671271" sldId="274"/>
            <ac:spMk id="1764" creationId="{F44FE75A-42AC-4E10-97A9-4F879962649F}"/>
          </ac:spMkLst>
        </pc:spChg>
        <pc:spChg chg="add mod replST">
          <ac:chgData name="Martin Locock" userId="e15b0232-237d-4436-a587-677fdd88485c" providerId="ADAL" clId="{373BDD86-2439-4CBF-923C-2C8EC03CB6D6}" dt="2024-01-05T13:03:46.999" v="27575"/>
          <ac:spMkLst>
            <pc:docMk/>
            <pc:sldMk cId="25671271" sldId="274"/>
            <ac:spMk id="1765" creationId="{51412B6A-42A7-4FED-A3A1-183B1BB8BCB8}"/>
          </ac:spMkLst>
        </pc:spChg>
        <pc:spChg chg="add mod replST">
          <ac:chgData name="Martin Locock" userId="e15b0232-237d-4436-a587-677fdd88485c" providerId="ADAL" clId="{373BDD86-2439-4CBF-923C-2C8EC03CB6D6}" dt="2024-01-05T13:03:47.002" v="27584"/>
          <ac:spMkLst>
            <pc:docMk/>
            <pc:sldMk cId="25671271" sldId="274"/>
            <ac:spMk id="1766" creationId="{7708AC4F-6DB4-4D83-B99E-F962AD79B527}"/>
          </ac:spMkLst>
        </pc:spChg>
        <pc:spChg chg="add mod replST">
          <ac:chgData name="Martin Locock" userId="e15b0232-237d-4436-a587-677fdd88485c" providerId="ADAL" clId="{373BDD86-2439-4CBF-923C-2C8EC03CB6D6}" dt="2024-01-05T13:03:47.002" v="27593"/>
          <ac:spMkLst>
            <pc:docMk/>
            <pc:sldMk cId="25671271" sldId="274"/>
            <ac:spMk id="1767" creationId="{B11DD7BE-D2D0-451B-A163-221483B18EDB}"/>
          </ac:spMkLst>
        </pc:spChg>
        <pc:spChg chg="add mod replST">
          <ac:chgData name="Martin Locock" userId="e15b0232-237d-4436-a587-677fdd88485c" providerId="ADAL" clId="{373BDD86-2439-4CBF-923C-2C8EC03CB6D6}" dt="2024-01-05T13:03:47.012" v="27602"/>
          <ac:spMkLst>
            <pc:docMk/>
            <pc:sldMk cId="25671271" sldId="274"/>
            <ac:spMk id="1768" creationId="{BC053F2D-77F0-46B2-B396-DA67D779B6BA}"/>
          </ac:spMkLst>
        </pc:spChg>
        <pc:spChg chg="add mod replST">
          <ac:chgData name="Martin Locock" userId="e15b0232-237d-4436-a587-677fdd88485c" providerId="ADAL" clId="{373BDD86-2439-4CBF-923C-2C8EC03CB6D6}" dt="2024-01-05T13:03:47.012" v="27611"/>
          <ac:spMkLst>
            <pc:docMk/>
            <pc:sldMk cId="25671271" sldId="274"/>
            <ac:spMk id="1769" creationId="{8DD080EC-FEF0-409F-AF2A-819C6296F2B2}"/>
          </ac:spMkLst>
        </pc:spChg>
        <pc:spChg chg="add mod replST">
          <ac:chgData name="Martin Locock" userId="e15b0232-237d-4436-a587-677fdd88485c" providerId="ADAL" clId="{373BDD86-2439-4CBF-923C-2C8EC03CB6D6}" dt="2024-01-05T13:03:47.022" v="27620"/>
          <ac:spMkLst>
            <pc:docMk/>
            <pc:sldMk cId="25671271" sldId="274"/>
            <ac:spMk id="1770" creationId="{AAE6EC79-36DB-46E9-8236-EFC99E7FDD34}"/>
          </ac:spMkLst>
        </pc:spChg>
        <pc:spChg chg="add mod replST">
          <ac:chgData name="Martin Locock" userId="e15b0232-237d-4436-a587-677fdd88485c" providerId="ADAL" clId="{373BDD86-2439-4CBF-923C-2C8EC03CB6D6}" dt="2024-01-05T13:03:47.022" v="27629"/>
          <ac:spMkLst>
            <pc:docMk/>
            <pc:sldMk cId="25671271" sldId="274"/>
            <ac:spMk id="1771" creationId="{D2EBC533-A0BE-4E56-BFCE-B7A1BA65EC01}"/>
          </ac:spMkLst>
        </pc:spChg>
        <pc:spChg chg="add mod replST">
          <ac:chgData name="Martin Locock" userId="e15b0232-237d-4436-a587-677fdd88485c" providerId="ADAL" clId="{373BDD86-2439-4CBF-923C-2C8EC03CB6D6}" dt="2024-01-05T13:03:47.032" v="27638"/>
          <ac:spMkLst>
            <pc:docMk/>
            <pc:sldMk cId="25671271" sldId="274"/>
            <ac:spMk id="1772" creationId="{7219BFA6-9359-4731-B5D8-21AF8C6D5F48}"/>
          </ac:spMkLst>
        </pc:spChg>
        <pc:spChg chg="add mod replST">
          <ac:chgData name="Martin Locock" userId="e15b0232-237d-4436-a587-677fdd88485c" providerId="ADAL" clId="{373BDD86-2439-4CBF-923C-2C8EC03CB6D6}" dt="2024-01-05T13:03:47.040" v="27647"/>
          <ac:spMkLst>
            <pc:docMk/>
            <pc:sldMk cId="25671271" sldId="274"/>
            <ac:spMk id="1773" creationId="{0974DFD7-C36E-458A-AC9B-BFF1FEE2DEB3}"/>
          </ac:spMkLst>
        </pc:spChg>
        <pc:spChg chg="add mod replST">
          <ac:chgData name="Martin Locock" userId="e15b0232-237d-4436-a587-677fdd88485c" providerId="ADAL" clId="{373BDD86-2439-4CBF-923C-2C8EC03CB6D6}" dt="2024-01-05T13:03:47.042" v="27656"/>
          <ac:spMkLst>
            <pc:docMk/>
            <pc:sldMk cId="25671271" sldId="274"/>
            <ac:spMk id="1774" creationId="{D9BB0852-9AA5-40D9-A0CC-CA27788C9500}"/>
          </ac:spMkLst>
        </pc:spChg>
        <pc:spChg chg="add mod replST">
          <ac:chgData name="Martin Locock" userId="e15b0232-237d-4436-a587-677fdd88485c" providerId="ADAL" clId="{373BDD86-2439-4CBF-923C-2C8EC03CB6D6}" dt="2024-01-05T13:03:47.042" v="27665"/>
          <ac:spMkLst>
            <pc:docMk/>
            <pc:sldMk cId="25671271" sldId="274"/>
            <ac:spMk id="1775" creationId="{0F09E8D9-DBCF-4266-A6BB-F0B25185AAD7}"/>
          </ac:spMkLst>
        </pc:spChg>
        <pc:spChg chg="add mod replST">
          <ac:chgData name="Martin Locock" userId="e15b0232-237d-4436-a587-677fdd88485c" providerId="ADAL" clId="{373BDD86-2439-4CBF-923C-2C8EC03CB6D6}" dt="2024-01-05T13:03:47.052" v="27674"/>
          <ac:spMkLst>
            <pc:docMk/>
            <pc:sldMk cId="25671271" sldId="274"/>
            <ac:spMk id="1776" creationId="{7141DC45-EEED-467E-BACA-158C19F8F979}"/>
          </ac:spMkLst>
        </pc:spChg>
        <pc:spChg chg="add mod replST">
          <ac:chgData name="Martin Locock" userId="e15b0232-237d-4436-a587-677fdd88485c" providerId="ADAL" clId="{373BDD86-2439-4CBF-923C-2C8EC03CB6D6}" dt="2024-01-05T13:03:47.052" v="27683"/>
          <ac:spMkLst>
            <pc:docMk/>
            <pc:sldMk cId="25671271" sldId="274"/>
            <ac:spMk id="1777" creationId="{E70B1798-72D0-410A-82B0-9F0A29A97D4D}"/>
          </ac:spMkLst>
        </pc:spChg>
        <pc:spChg chg="add mod replST">
          <ac:chgData name="Martin Locock" userId="e15b0232-237d-4436-a587-677fdd88485c" providerId="ADAL" clId="{373BDD86-2439-4CBF-923C-2C8EC03CB6D6}" dt="2024-01-05T13:03:47.062" v="27692"/>
          <ac:spMkLst>
            <pc:docMk/>
            <pc:sldMk cId="25671271" sldId="274"/>
            <ac:spMk id="1778" creationId="{52771360-D095-4504-B2C1-74841A02FAF3}"/>
          </ac:spMkLst>
        </pc:spChg>
        <pc:spChg chg="add mod replST">
          <ac:chgData name="Martin Locock" userId="e15b0232-237d-4436-a587-677fdd88485c" providerId="ADAL" clId="{373BDD86-2439-4CBF-923C-2C8EC03CB6D6}" dt="2024-01-05T13:03:47.062" v="27701"/>
          <ac:spMkLst>
            <pc:docMk/>
            <pc:sldMk cId="25671271" sldId="274"/>
            <ac:spMk id="1779" creationId="{04917A34-313B-448E-9800-8F21779F6605}"/>
          </ac:spMkLst>
        </pc:spChg>
        <pc:spChg chg="add mod replST">
          <ac:chgData name="Martin Locock" userId="e15b0232-237d-4436-a587-677fdd88485c" providerId="ADAL" clId="{373BDD86-2439-4CBF-923C-2C8EC03CB6D6}" dt="2024-01-05T13:03:47.072" v="27710"/>
          <ac:spMkLst>
            <pc:docMk/>
            <pc:sldMk cId="25671271" sldId="274"/>
            <ac:spMk id="1780" creationId="{B2538020-280F-4DA0-B447-73A46C9AC83A}"/>
          </ac:spMkLst>
        </pc:spChg>
        <pc:spChg chg="add mod replST">
          <ac:chgData name="Martin Locock" userId="e15b0232-237d-4436-a587-677fdd88485c" providerId="ADAL" clId="{373BDD86-2439-4CBF-923C-2C8EC03CB6D6}" dt="2024-01-05T13:03:47.080" v="27719"/>
          <ac:spMkLst>
            <pc:docMk/>
            <pc:sldMk cId="25671271" sldId="274"/>
            <ac:spMk id="1781" creationId="{CBC7CF39-E121-4950-90EA-07890B0FFE64}"/>
          </ac:spMkLst>
        </pc:spChg>
        <pc:spChg chg="add mod replST">
          <ac:chgData name="Martin Locock" userId="e15b0232-237d-4436-a587-677fdd88485c" providerId="ADAL" clId="{373BDD86-2439-4CBF-923C-2C8EC03CB6D6}" dt="2024-01-05T13:03:47.082" v="27728"/>
          <ac:spMkLst>
            <pc:docMk/>
            <pc:sldMk cId="25671271" sldId="274"/>
            <ac:spMk id="1782" creationId="{D48CB747-A7C8-48A8-BD77-8BC0F19B74C9}"/>
          </ac:spMkLst>
        </pc:spChg>
        <pc:spChg chg="add mod replST">
          <ac:chgData name="Martin Locock" userId="e15b0232-237d-4436-a587-677fdd88485c" providerId="ADAL" clId="{373BDD86-2439-4CBF-923C-2C8EC03CB6D6}" dt="2024-01-05T13:03:47.091" v="27737"/>
          <ac:spMkLst>
            <pc:docMk/>
            <pc:sldMk cId="25671271" sldId="274"/>
            <ac:spMk id="1783" creationId="{76EC0DB4-22F3-4B1C-87EB-CB790F687859}"/>
          </ac:spMkLst>
        </pc:spChg>
        <pc:spChg chg="add mod replST">
          <ac:chgData name="Martin Locock" userId="e15b0232-237d-4436-a587-677fdd88485c" providerId="ADAL" clId="{373BDD86-2439-4CBF-923C-2C8EC03CB6D6}" dt="2024-01-05T13:03:47.093" v="27746"/>
          <ac:spMkLst>
            <pc:docMk/>
            <pc:sldMk cId="25671271" sldId="274"/>
            <ac:spMk id="1784" creationId="{DCE47E46-E6F9-437B-AE44-2ABA27C760AD}"/>
          </ac:spMkLst>
        </pc:spChg>
        <pc:spChg chg="add mod replST">
          <ac:chgData name="Martin Locock" userId="e15b0232-237d-4436-a587-677fdd88485c" providerId="ADAL" clId="{373BDD86-2439-4CBF-923C-2C8EC03CB6D6}" dt="2024-01-05T13:03:47.101" v="27755"/>
          <ac:spMkLst>
            <pc:docMk/>
            <pc:sldMk cId="25671271" sldId="274"/>
            <ac:spMk id="1785" creationId="{C8B59B32-4B21-49E4-8727-55791566C102}"/>
          </ac:spMkLst>
        </pc:spChg>
        <pc:spChg chg="add mod replST">
          <ac:chgData name="Martin Locock" userId="e15b0232-237d-4436-a587-677fdd88485c" providerId="ADAL" clId="{373BDD86-2439-4CBF-923C-2C8EC03CB6D6}" dt="2024-01-05T13:03:47.103" v="27764"/>
          <ac:spMkLst>
            <pc:docMk/>
            <pc:sldMk cId="25671271" sldId="274"/>
            <ac:spMk id="1786" creationId="{7119520B-E679-4DD4-A02F-F0CE200A7732}"/>
          </ac:spMkLst>
        </pc:spChg>
        <pc:spChg chg="add mod replST">
          <ac:chgData name="Martin Locock" userId="e15b0232-237d-4436-a587-677fdd88485c" providerId="ADAL" clId="{373BDD86-2439-4CBF-923C-2C8EC03CB6D6}" dt="2024-01-05T13:03:47.113" v="27773"/>
          <ac:spMkLst>
            <pc:docMk/>
            <pc:sldMk cId="25671271" sldId="274"/>
            <ac:spMk id="1787" creationId="{19968EB3-4B35-4185-9090-416F416689DB}"/>
          </ac:spMkLst>
        </pc:spChg>
        <pc:spChg chg="add mod replST">
          <ac:chgData name="Martin Locock" userId="e15b0232-237d-4436-a587-677fdd88485c" providerId="ADAL" clId="{373BDD86-2439-4CBF-923C-2C8EC03CB6D6}" dt="2024-01-05T13:03:47.113" v="27782"/>
          <ac:spMkLst>
            <pc:docMk/>
            <pc:sldMk cId="25671271" sldId="274"/>
            <ac:spMk id="1788" creationId="{3CF7A2AF-48DD-4339-85C9-16DEC998FCE9}"/>
          </ac:spMkLst>
        </pc:spChg>
        <pc:spChg chg="add mod replST">
          <ac:chgData name="Martin Locock" userId="e15b0232-237d-4436-a587-677fdd88485c" providerId="ADAL" clId="{373BDD86-2439-4CBF-923C-2C8EC03CB6D6}" dt="2024-01-05T13:03:47.123" v="27791"/>
          <ac:spMkLst>
            <pc:docMk/>
            <pc:sldMk cId="25671271" sldId="274"/>
            <ac:spMk id="1789" creationId="{B4064994-421B-422D-8582-04D0AAD65734}"/>
          </ac:spMkLst>
        </pc:spChg>
        <pc:spChg chg="add mod replST">
          <ac:chgData name="Martin Locock" userId="e15b0232-237d-4436-a587-677fdd88485c" providerId="ADAL" clId="{373BDD86-2439-4CBF-923C-2C8EC03CB6D6}" dt="2024-01-05T13:03:47.123" v="27800"/>
          <ac:spMkLst>
            <pc:docMk/>
            <pc:sldMk cId="25671271" sldId="274"/>
            <ac:spMk id="1790" creationId="{15F6E59B-D9C8-4F8B-8C37-9454D433E92A}"/>
          </ac:spMkLst>
        </pc:spChg>
        <pc:spChg chg="add mod replST">
          <ac:chgData name="Martin Locock" userId="e15b0232-237d-4436-a587-677fdd88485c" providerId="ADAL" clId="{373BDD86-2439-4CBF-923C-2C8EC03CB6D6}" dt="2024-01-05T13:03:47.131" v="27809"/>
          <ac:spMkLst>
            <pc:docMk/>
            <pc:sldMk cId="25671271" sldId="274"/>
            <ac:spMk id="1791" creationId="{2828E815-00A9-4D8E-AAD9-EF1DE38DC48A}"/>
          </ac:spMkLst>
        </pc:spChg>
        <pc:spChg chg="add mod replST">
          <ac:chgData name="Martin Locock" userId="e15b0232-237d-4436-a587-677fdd88485c" providerId="ADAL" clId="{373BDD86-2439-4CBF-923C-2C8EC03CB6D6}" dt="2024-01-05T13:03:47.133" v="27818"/>
          <ac:spMkLst>
            <pc:docMk/>
            <pc:sldMk cId="25671271" sldId="274"/>
            <ac:spMk id="1792" creationId="{D98201DE-F1D1-4BF7-8326-E919705A27E8}"/>
          </ac:spMkLst>
        </pc:spChg>
        <pc:spChg chg="add mod replST">
          <ac:chgData name="Martin Locock" userId="e15b0232-237d-4436-a587-677fdd88485c" providerId="ADAL" clId="{373BDD86-2439-4CBF-923C-2C8EC03CB6D6}" dt="2024-01-05T13:03:47.141" v="27827"/>
          <ac:spMkLst>
            <pc:docMk/>
            <pc:sldMk cId="25671271" sldId="274"/>
            <ac:spMk id="1793" creationId="{DBD9AB3F-F5E9-4621-AF41-0800660A8254}"/>
          </ac:spMkLst>
        </pc:spChg>
        <pc:spChg chg="add mod replST">
          <ac:chgData name="Martin Locock" userId="e15b0232-237d-4436-a587-677fdd88485c" providerId="ADAL" clId="{373BDD86-2439-4CBF-923C-2C8EC03CB6D6}" dt="2024-01-05T13:03:47.143" v="27836"/>
          <ac:spMkLst>
            <pc:docMk/>
            <pc:sldMk cId="25671271" sldId="274"/>
            <ac:spMk id="1794" creationId="{9E74719E-0049-4ECB-901D-33B867D8529E}"/>
          </ac:spMkLst>
        </pc:spChg>
        <pc:spChg chg="add mod replST">
          <ac:chgData name="Martin Locock" userId="e15b0232-237d-4436-a587-677fdd88485c" providerId="ADAL" clId="{373BDD86-2439-4CBF-923C-2C8EC03CB6D6}" dt="2024-01-05T13:03:47.151" v="27845"/>
          <ac:spMkLst>
            <pc:docMk/>
            <pc:sldMk cId="25671271" sldId="274"/>
            <ac:spMk id="1795" creationId="{2F656C2C-957E-404F-ACC3-4D1BDAA6CD5B}"/>
          </ac:spMkLst>
        </pc:spChg>
        <pc:spChg chg="add mod replST">
          <ac:chgData name="Martin Locock" userId="e15b0232-237d-4436-a587-677fdd88485c" providerId="ADAL" clId="{373BDD86-2439-4CBF-923C-2C8EC03CB6D6}" dt="2024-01-05T13:03:47.154" v="27854"/>
          <ac:spMkLst>
            <pc:docMk/>
            <pc:sldMk cId="25671271" sldId="274"/>
            <ac:spMk id="1796" creationId="{BA86AD22-4643-4165-98C5-4A42F7325805}"/>
          </ac:spMkLst>
        </pc:spChg>
        <pc:spChg chg="add mod replST">
          <ac:chgData name="Martin Locock" userId="e15b0232-237d-4436-a587-677fdd88485c" providerId="ADAL" clId="{373BDD86-2439-4CBF-923C-2C8EC03CB6D6}" dt="2024-01-05T13:03:47.154" v="27863"/>
          <ac:spMkLst>
            <pc:docMk/>
            <pc:sldMk cId="25671271" sldId="274"/>
            <ac:spMk id="1797" creationId="{5FFA104C-F11C-4CB6-90E6-63E27CE8A5C3}"/>
          </ac:spMkLst>
        </pc:spChg>
        <pc:spChg chg="add mod replST">
          <ac:chgData name="Martin Locock" userId="e15b0232-237d-4436-a587-677fdd88485c" providerId="ADAL" clId="{373BDD86-2439-4CBF-923C-2C8EC03CB6D6}" dt="2024-01-05T13:03:47.164" v="27872"/>
          <ac:spMkLst>
            <pc:docMk/>
            <pc:sldMk cId="25671271" sldId="274"/>
            <ac:spMk id="1798" creationId="{E6E71E67-0AD1-4811-985D-F744585AD651}"/>
          </ac:spMkLst>
        </pc:spChg>
        <pc:spChg chg="add mod replST">
          <ac:chgData name="Martin Locock" userId="e15b0232-237d-4436-a587-677fdd88485c" providerId="ADAL" clId="{373BDD86-2439-4CBF-923C-2C8EC03CB6D6}" dt="2024-01-05T13:03:47.164" v="27881"/>
          <ac:spMkLst>
            <pc:docMk/>
            <pc:sldMk cId="25671271" sldId="274"/>
            <ac:spMk id="1799" creationId="{64CFCF70-CC37-46F7-91F2-3E2176FF24E0}"/>
          </ac:spMkLst>
        </pc:spChg>
        <pc:spChg chg="add mod replST">
          <ac:chgData name="Martin Locock" userId="e15b0232-237d-4436-a587-677fdd88485c" providerId="ADAL" clId="{373BDD86-2439-4CBF-923C-2C8EC03CB6D6}" dt="2024-01-05T13:03:47.172" v="27890"/>
          <ac:spMkLst>
            <pc:docMk/>
            <pc:sldMk cId="25671271" sldId="274"/>
            <ac:spMk id="1800" creationId="{99ECEFBC-A87A-41B1-9ADA-4DD17BD861EF}"/>
          </ac:spMkLst>
        </pc:spChg>
        <pc:spChg chg="add mod replST">
          <ac:chgData name="Martin Locock" userId="e15b0232-237d-4436-a587-677fdd88485c" providerId="ADAL" clId="{373BDD86-2439-4CBF-923C-2C8EC03CB6D6}" dt="2024-01-05T13:03:47.174" v="27899"/>
          <ac:spMkLst>
            <pc:docMk/>
            <pc:sldMk cId="25671271" sldId="274"/>
            <ac:spMk id="1801" creationId="{8127BCF1-C33F-4F83-83F0-D49C57A8CEEC}"/>
          </ac:spMkLst>
        </pc:spChg>
        <pc:spChg chg="add mod replST">
          <ac:chgData name="Martin Locock" userId="e15b0232-237d-4436-a587-677fdd88485c" providerId="ADAL" clId="{373BDD86-2439-4CBF-923C-2C8EC03CB6D6}" dt="2024-01-05T13:03:47.174" v="27908"/>
          <ac:spMkLst>
            <pc:docMk/>
            <pc:sldMk cId="25671271" sldId="274"/>
            <ac:spMk id="1802" creationId="{14A07F38-316E-4CBA-921C-C36283B7240B}"/>
          </ac:spMkLst>
        </pc:spChg>
        <pc:spChg chg="add mod replST">
          <ac:chgData name="Martin Locock" userId="e15b0232-237d-4436-a587-677fdd88485c" providerId="ADAL" clId="{373BDD86-2439-4CBF-923C-2C8EC03CB6D6}" dt="2024-01-05T13:03:47.184" v="27917"/>
          <ac:spMkLst>
            <pc:docMk/>
            <pc:sldMk cId="25671271" sldId="274"/>
            <ac:spMk id="1803" creationId="{87D81090-A638-4C36-9EB0-E42E28C8A31E}"/>
          </ac:spMkLst>
        </pc:spChg>
        <pc:spChg chg="add mod replST">
          <ac:chgData name="Martin Locock" userId="e15b0232-237d-4436-a587-677fdd88485c" providerId="ADAL" clId="{373BDD86-2439-4CBF-923C-2C8EC03CB6D6}" dt="2024-01-05T13:03:47.184" v="27926"/>
          <ac:spMkLst>
            <pc:docMk/>
            <pc:sldMk cId="25671271" sldId="274"/>
            <ac:spMk id="1804" creationId="{B6CFC115-21CB-4D32-88E0-316195E27337}"/>
          </ac:spMkLst>
        </pc:spChg>
        <pc:spChg chg="add mod replST">
          <ac:chgData name="Martin Locock" userId="e15b0232-237d-4436-a587-677fdd88485c" providerId="ADAL" clId="{373BDD86-2439-4CBF-923C-2C8EC03CB6D6}" dt="2024-01-05T13:03:47.194" v="27935"/>
          <ac:spMkLst>
            <pc:docMk/>
            <pc:sldMk cId="25671271" sldId="274"/>
            <ac:spMk id="1805" creationId="{4450CE23-9243-4738-8E97-58E8FF14F643}"/>
          </ac:spMkLst>
        </pc:spChg>
        <pc:spChg chg="add mod replST">
          <ac:chgData name="Martin Locock" userId="e15b0232-237d-4436-a587-677fdd88485c" providerId="ADAL" clId="{373BDD86-2439-4CBF-923C-2C8EC03CB6D6}" dt="2024-01-05T13:03:47.194" v="27944"/>
          <ac:spMkLst>
            <pc:docMk/>
            <pc:sldMk cId="25671271" sldId="274"/>
            <ac:spMk id="1806" creationId="{5F4D54D6-FCBE-4E85-AD32-609AC7C2B7E8}"/>
          </ac:spMkLst>
        </pc:spChg>
        <pc:spChg chg="add mod replST">
          <ac:chgData name="Martin Locock" userId="e15b0232-237d-4436-a587-677fdd88485c" providerId="ADAL" clId="{373BDD86-2439-4CBF-923C-2C8EC03CB6D6}" dt="2024-01-05T13:03:47.204" v="27953"/>
          <ac:spMkLst>
            <pc:docMk/>
            <pc:sldMk cId="25671271" sldId="274"/>
            <ac:spMk id="1807" creationId="{C2714FA6-F7A0-43E0-93B7-7687A5181F80}"/>
          </ac:spMkLst>
        </pc:spChg>
        <pc:spChg chg="add mod replST">
          <ac:chgData name="Martin Locock" userId="e15b0232-237d-4436-a587-677fdd88485c" providerId="ADAL" clId="{373BDD86-2439-4CBF-923C-2C8EC03CB6D6}" dt="2024-01-05T13:03:47.204" v="27962"/>
          <ac:spMkLst>
            <pc:docMk/>
            <pc:sldMk cId="25671271" sldId="274"/>
            <ac:spMk id="1808" creationId="{90D33396-E17C-4E60-9387-6FD4D6258750}"/>
          </ac:spMkLst>
        </pc:spChg>
        <pc:spChg chg="add mod replST">
          <ac:chgData name="Martin Locock" userId="e15b0232-237d-4436-a587-677fdd88485c" providerId="ADAL" clId="{373BDD86-2439-4CBF-923C-2C8EC03CB6D6}" dt="2024-01-05T13:03:47.214" v="27971"/>
          <ac:spMkLst>
            <pc:docMk/>
            <pc:sldMk cId="25671271" sldId="274"/>
            <ac:spMk id="1809" creationId="{3B34DEA6-2485-4944-AAAD-BF1EF5A642D5}"/>
          </ac:spMkLst>
        </pc:spChg>
        <pc:spChg chg="add mod replST">
          <ac:chgData name="Martin Locock" userId="e15b0232-237d-4436-a587-677fdd88485c" providerId="ADAL" clId="{373BDD86-2439-4CBF-923C-2C8EC03CB6D6}" dt="2024-01-05T13:03:47.214" v="27980"/>
          <ac:spMkLst>
            <pc:docMk/>
            <pc:sldMk cId="25671271" sldId="274"/>
            <ac:spMk id="1810" creationId="{69E05B7D-AF71-4E6D-A3F5-4218F324520C}"/>
          </ac:spMkLst>
        </pc:spChg>
        <pc:spChg chg="add mod replST">
          <ac:chgData name="Martin Locock" userId="e15b0232-237d-4436-a587-677fdd88485c" providerId="ADAL" clId="{373BDD86-2439-4CBF-923C-2C8EC03CB6D6}" dt="2024-01-05T13:03:47.224" v="27989"/>
          <ac:spMkLst>
            <pc:docMk/>
            <pc:sldMk cId="25671271" sldId="274"/>
            <ac:spMk id="1811" creationId="{D9C349B1-3C46-4368-B182-E22D9094AF50}"/>
          </ac:spMkLst>
        </pc:spChg>
        <pc:spChg chg="add mod replST">
          <ac:chgData name="Martin Locock" userId="e15b0232-237d-4436-a587-677fdd88485c" providerId="ADAL" clId="{373BDD86-2439-4CBF-923C-2C8EC03CB6D6}" dt="2024-01-05T13:03:47.224" v="27998"/>
          <ac:spMkLst>
            <pc:docMk/>
            <pc:sldMk cId="25671271" sldId="274"/>
            <ac:spMk id="1812" creationId="{F2D46F4C-0792-415C-84E0-5BD3D9C6D073}"/>
          </ac:spMkLst>
        </pc:spChg>
        <pc:spChg chg="add mod replST">
          <ac:chgData name="Martin Locock" userId="e15b0232-237d-4436-a587-677fdd88485c" providerId="ADAL" clId="{373BDD86-2439-4CBF-923C-2C8EC03CB6D6}" dt="2024-01-05T13:03:47.235" v="28007"/>
          <ac:spMkLst>
            <pc:docMk/>
            <pc:sldMk cId="25671271" sldId="274"/>
            <ac:spMk id="1813" creationId="{C6638276-788D-465B-B3DE-FC194FD81B54}"/>
          </ac:spMkLst>
        </pc:spChg>
        <pc:spChg chg="add mod replST">
          <ac:chgData name="Martin Locock" userId="e15b0232-237d-4436-a587-677fdd88485c" providerId="ADAL" clId="{373BDD86-2439-4CBF-923C-2C8EC03CB6D6}" dt="2024-01-05T13:03:47.235" v="28016"/>
          <ac:spMkLst>
            <pc:docMk/>
            <pc:sldMk cId="25671271" sldId="274"/>
            <ac:spMk id="1814" creationId="{9DF38727-3E31-4422-867B-8A6806BB5F8B}"/>
          </ac:spMkLst>
        </pc:spChg>
        <pc:spChg chg="add mod replST">
          <ac:chgData name="Martin Locock" userId="e15b0232-237d-4436-a587-677fdd88485c" providerId="ADAL" clId="{373BDD86-2439-4CBF-923C-2C8EC03CB6D6}" dt="2024-01-05T13:03:47.243" v="28025"/>
          <ac:spMkLst>
            <pc:docMk/>
            <pc:sldMk cId="25671271" sldId="274"/>
            <ac:spMk id="1815" creationId="{74EEA35D-0F0C-431D-9A1A-5A13A4295496}"/>
          </ac:spMkLst>
        </pc:spChg>
        <pc:spChg chg="add mod replST">
          <ac:chgData name="Martin Locock" userId="e15b0232-237d-4436-a587-677fdd88485c" providerId="ADAL" clId="{373BDD86-2439-4CBF-923C-2C8EC03CB6D6}" dt="2024-01-05T13:03:47.245" v="28034"/>
          <ac:spMkLst>
            <pc:docMk/>
            <pc:sldMk cId="25671271" sldId="274"/>
            <ac:spMk id="1816" creationId="{AE6E8EA1-6C5A-430A-82D7-950E88012286}"/>
          </ac:spMkLst>
        </pc:spChg>
        <pc:spChg chg="add mod replST">
          <ac:chgData name="Martin Locock" userId="e15b0232-237d-4436-a587-677fdd88485c" providerId="ADAL" clId="{373BDD86-2439-4CBF-923C-2C8EC03CB6D6}" dt="2024-01-05T13:03:47.253" v="28043"/>
          <ac:spMkLst>
            <pc:docMk/>
            <pc:sldMk cId="25671271" sldId="274"/>
            <ac:spMk id="1817" creationId="{AF5B6E25-BD41-4170-9A8C-E1F7635AB271}"/>
          </ac:spMkLst>
        </pc:spChg>
        <pc:spChg chg="add mod replST">
          <ac:chgData name="Martin Locock" userId="e15b0232-237d-4436-a587-677fdd88485c" providerId="ADAL" clId="{373BDD86-2439-4CBF-923C-2C8EC03CB6D6}" dt="2024-01-05T13:03:47.255" v="28052"/>
          <ac:spMkLst>
            <pc:docMk/>
            <pc:sldMk cId="25671271" sldId="274"/>
            <ac:spMk id="1818" creationId="{B72A386B-DDEB-4B4F-A576-630C4517AA55}"/>
          </ac:spMkLst>
        </pc:spChg>
        <pc:spChg chg="add mod replST">
          <ac:chgData name="Martin Locock" userId="e15b0232-237d-4436-a587-677fdd88485c" providerId="ADAL" clId="{373BDD86-2439-4CBF-923C-2C8EC03CB6D6}" dt="2024-01-05T13:03:47.255" v="28061"/>
          <ac:spMkLst>
            <pc:docMk/>
            <pc:sldMk cId="25671271" sldId="274"/>
            <ac:spMk id="1819" creationId="{50285520-F948-4FC8-B6F4-815A13E4163B}"/>
          </ac:spMkLst>
        </pc:spChg>
        <pc:spChg chg="add mod replST">
          <ac:chgData name="Martin Locock" userId="e15b0232-237d-4436-a587-677fdd88485c" providerId="ADAL" clId="{373BDD86-2439-4CBF-923C-2C8EC03CB6D6}" dt="2024-01-05T13:03:47.265" v="28070"/>
          <ac:spMkLst>
            <pc:docMk/>
            <pc:sldMk cId="25671271" sldId="274"/>
            <ac:spMk id="1820" creationId="{5604C32E-7556-4C38-97B3-D816B1267848}"/>
          </ac:spMkLst>
        </pc:spChg>
      </pc:sldChg>
      <pc:sldChg chg="addSp delSp modSp add del mod replTag delTag">
        <pc:chgData name="Martin Locock" userId="e15b0232-237d-4436-a587-677fdd88485c" providerId="ADAL" clId="{373BDD86-2439-4CBF-923C-2C8EC03CB6D6}" dt="2024-01-03T12:01:20.977" v="4646" actId="2696"/>
        <pc:sldMkLst>
          <pc:docMk/>
          <pc:sldMk cId="341456103" sldId="275"/>
        </pc:sldMkLst>
        <pc:spChg chg="del mod">
          <ac:chgData name="Martin Locock" userId="e15b0232-237d-4436-a587-677fdd88485c" providerId="ADAL" clId="{373BDD86-2439-4CBF-923C-2C8EC03CB6D6}" dt="2024-01-03T12:01:13.171" v="4430"/>
          <ac:spMkLst>
            <pc:docMk/>
            <pc:sldMk cId="341456103" sldId="275"/>
            <ac:spMk id="2" creationId="{E87DB36A-FC4A-2DC0-38D6-D564D8080CD9}"/>
          </ac:spMkLst>
        </pc:spChg>
        <pc:spChg chg="del">
          <ac:chgData name="Martin Locock" userId="e15b0232-237d-4436-a587-677fdd88485c" providerId="ADAL" clId="{373BDD86-2439-4CBF-923C-2C8EC03CB6D6}" dt="2024-01-03T12:01:13.238" v="4431"/>
          <ac:spMkLst>
            <pc:docMk/>
            <pc:sldMk cId="341456103" sldId="275"/>
            <ac:spMk id="3" creationId="{E85D50AF-E3FB-824B-D0B3-4C0E7E80A7BD}"/>
          </ac:spMkLst>
        </pc:spChg>
        <pc:spChg chg="add mod replST">
          <ac:chgData name="Martin Locock" userId="e15b0232-237d-4436-a587-677fdd88485c" providerId="ADAL" clId="{373BDD86-2439-4CBF-923C-2C8EC03CB6D6}" dt="2024-01-03T12:01:13.171" v="4429"/>
          <ac:spMkLst>
            <pc:docMk/>
            <pc:sldMk cId="341456103" sldId="275"/>
            <ac:spMk id="4" creationId="{267662DD-F468-4624-B898-5AFD25D431D5}"/>
          </ac:spMkLst>
        </pc:spChg>
        <pc:spChg chg="add mod replST">
          <ac:chgData name="Martin Locock" userId="e15b0232-237d-4436-a587-677fdd88485c" providerId="ADAL" clId="{373BDD86-2439-4CBF-923C-2C8EC03CB6D6}" dt="2024-01-03T12:01:13.258" v="4439"/>
          <ac:spMkLst>
            <pc:docMk/>
            <pc:sldMk cId="341456103" sldId="275"/>
            <ac:spMk id="5" creationId="{C541466B-60CC-4406-B7D8-5E9042FA53B7}"/>
          </ac:spMkLst>
        </pc:spChg>
        <pc:spChg chg="add mod replST">
          <ac:chgData name="Martin Locock" userId="e15b0232-237d-4436-a587-677fdd88485c" providerId="ADAL" clId="{373BDD86-2439-4CBF-923C-2C8EC03CB6D6}" dt="2024-01-03T12:01:13.266" v="4446"/>
          <ac:spMkLst>
            <pc:docMk/>
            <pc:sldMk cId="341456103" sldId="275"/>
            <ac:spMk id="6" creationId="{9593312A-F948-4E23-9161-C4FEDF88E779}"/>
          </ac:spMkLst>
        </pc:spChg>
        <pc:spChg chg="add mod replST">
          <ac:chgData name="Martin Locock" userId="e15b0232-237d-4436-a587-677fdd88485c" providerId="ADAL" clId="{373BDD86-2439-4CBF-923C-2C8EC03CB6D6}" dt="2024-01-03T12:01:13.271" v="4454"/>
          <ac:spMkLst>
            <pc:docMk/>
            <pc:sldMk cId="341456103" sldId="275"/>
            <ac:spMk id="7" creationId="{FE601B2F-3720-4A31-A7D0-2879E0636249}"/>
          </ac:spMkLst>
        </pc:spChg>
        <pc:spChg chg="add mod replST">
          <ac:chgData name="Martin Locock" userId="e15b0232-237d-4436-a587-677fdd88485c" providerId="ADAL" clId="{373BDD86-2439-4CBF-923C-2C8EC03CB6D6}" dt="2024-01-03T12:01:13.325" v="4466"/>
          <ac:spMkLst>
            <pc:docMk/>
            <pc:sldMk cId="341456103" sldId="275"/>
            <ac:spMk id="8" creationId="{A9BA21B6-0E13-4645-8B0E-80185851746C}"/>
          </ac:spMkLst>
        </pc:spChg>
        <pc:spChg chg="add mod replST">
          <ac:chgData name="Martin Locock" userId="e15b0232-237d-4436-a587-677fdd88485c" providerId="ADAL" clId="{373BDD86-2439-4CBF-923C-2C8EC03CB6D6}" dt="2024-01-03T12:01:13.332" v="4478"/>
          <ac:spMkLst>
            <pc:docMk/>
            <pc:sldMk cId="341456103" sldId="275"/>
            <ac:spMk id="9" creationId="{BD7CF613-53F5-485E-9756-212BCE413640}"/>
          </ac:spMkLst>
        </pc:spChg>
        <pc:spChg chg="add mod replST">
          <ac:chgData name="Martin Locock" userId="e15b0232-237d-4436-a587-677fdd88485c" providerId="ADAL" clId="{373BDD86-2439-4CBF-923C-2C8EC03CB6D6}" dt="2024-01-03T12:01:13.339" v="4490"/>
          <ac:spMkLst>
            <pc:docMk/>
            <pc:sldMk cId="341456103" sldId="275"/>
            <ac:spMk id="10" creationId="{024CCC95-EB4D-4967-A4DF-002E4A9E8A9A}"/>
          </ac:spMkLst>
        </pc:spChg>
        <pc:spChg chg="add mod replST">
          <ac:chgData name="Martin Locock" userId="e15b0232-237d-4436-a587-677fdd88485c" providerId="ADAL" clId="{373BDD86-2439-4CBF-923C-2C8EC03CB6D6}" dt="2024-01-03T12:01:13.346" v="4501"/>
          <ac:spMkLst>
            <pc:docMk/>
            <pc:sldMk cId="341456103" sldId="275"/>
            <ac:spMk id="11" creationId="{D952CD08-2C4D-4456-AE0F-658728B896B1}"/>
          </ac:spMkLst>
        </pc:spChg>
        <pc:spChg chg="add mod replST">
          <ac:chgData name="Martin Locock" userId="e15b0232-237d-4436-a587-677fdd88485c" providerId="ADAL" clId="{373BDD86-2439-4CBF-923C-2C8EC03CB6D6}" dt="2024-01-03T12:01:13.357" v="4511"/>
          <ac:spMkLst>
            <pc:docMk/>
            <pc:sldMk cId="341456103" sldId="275"/>
            <ac:spMk id="12" creationId="{16191CDB-C33C-4797-BF35-69C7F209BADC}"/>
          </ac:spMkLst>
        </pc:spChg>
        <pc:spChg chg="add mod replST">
          <ac:chgData name="Martin Locock" userId="e15b0232-237d-4436-a587-677fdd88485c" providerId="ADAL" clId="{373BDD86-2439-4CBF-923C-2C8EC03CB6D6}" dt="2024-01-03T12:01:13.367" v="4521"/>
          <ac:spMkLst>
            <pc:docMk/>
            <pc:sldMk cId="341456103" sldId="275"/>
            <ac:spMk id="13" creationId="{5687AD1E-D929-4351-B376-D3F376409EB6}"/>
          </ac:spMkLst>
        </pc:spChg>
        <pc:spChg chg="add mod replST">
          <ac:chgData name="Martin Locock" userId="e15b0232-237d-4436-a587-677fdd88485c" providerId="ADAL" clId="{373BDD86-2439-4CBF-923C-2C8EC03CB6D6}" dt="2024-01-03T12:01:13.377" v="4532"/>
          <ac:spMkLst>
            <pc:docMk/>
            <pc:sldMk cId="341456103" sldId="275"/>
            <ac:spMk id="14" creationId="{094E5D7D-E81A-4962-805D-AB4B108D9237}"/>
          </ac:spMkLst>
        </pc:spChg>
        <pc:spChg chg="add mod replST">
          <ac:chgData name="Martin Locock" userId="e15b0232-237d-4436-a587-677fdd88485c" providerId="ADAL" clId="{373BDD86-2439-4CBF-923C-2C8EC03CB6D6}" dt="2024-01-03T12:01:13.381" v="4542"/>
          <ac:spMkLst>
            <pc:docMk/>
            <pc:sldMk cId="341456103" sldId="275"/>
            <ac:spMk id="15" creationId="{DD9D4D65-8809-4858-8BBA-3930FCD3B5A2}"/>
          </ac:spMkLst>
        </pc:spChg>
        <pc:spChg chg="add mod replST">
          <ac:chgData name="Martin Locock" userId="e15b0232-237d-4436-a587-677fdd88485c" providerId="ADAL" clId="{373BDD86-2439-4CBF-923C-2C8EC03CB6D6}" dt="2024-01-03T12:01:13.386" v="4552"/>
          <ac:spMkLst>
            <pc:docMk/>
            <pc:sldMk cId="341456103" sldId="275"/>
            <ac:spMk id="16" creationId="{8F81D264-5EBE-406B-A63E-09091B2D5784}"/>
          </ac:spMkLst>
        </pc:spChg>
        <pc:spChg chg="add mod replST">
          <ac:chgData name="Martin Locock" userId="e15b0232-237d-4436-a587-677fdd88485c" providerId="ADAL" clId="{373BDD86-2439-4CBF-923C-2C8EC03CB6D6}" dt="2024-01-03T12:01:13.399" v="4563"/>
          <ac:spMkLst>
            <pc:docMk/>
            <pc:sldMk cId="341456103" sldId="275"/>
            <ac:spMk id="17" creationId="{70C13C9D-8C85-4105-B769-2FC6D67BC975}"/>
          </ac:spMkLst>
        </pc:spChg>
        <pc:spChg chg="add mod replST">
          <ac:chgData name="Martin Locock" userId="e15b0232-237d-4436-a587-677fdd88485c" providerId="ADAL" clId="{373BDD86-2439-4CBF-923C-2C8EC03CB6D6}" dt="2024-01-03T12:01:13.399" v="4573"/>
          <ac:spMkLst>
            <pc:docMk/>
            <pc:sldMk cId="341456103" sldId="275"/>
            <ac:spMk id="18" creationId="{64A41680-790B-4019-98A5-E8331D9AA87D}"/>
          </ac:spMkLst>
        </pc:spChg>
        <pc:spChg chg="add mod replST">
          <ac:chgData name="Martin Locock" userId="e15b0232-237d-4436-a587-677fdd88485c" providerId="ADAL" clId="{373BDD86-2439-4CBF-923C-2C8EC03CB6D6}" dt="2024-01-03T12:01:13.407" v="4583"/>
          <ac:spMkLst>
            <pc:docMk/>
            <pc:sldMk cId="341456103" sldId="275"/>
            <ac:spMk id="19" creationId="{0D38D9A6-20AF-4C66-A962-56CB77BDA36B}"/>
          </ac:spMkLst>
        </pc:spChg>
        <pc:spChg chg="add mod replST">
          <ac:chgData name="Martin Locock" userId="e15b0232-237d-4436-a587-677fdd88485c" providerId="ADAL" clId="{373BDD86-2439-4CBF-923C-2C8EC03CB6D6}" dt="2024-01-03T12:01:13.416" v="4594"/>
          <ac:spMkLst>
            <pc:docMk/>
            <pc:sldMk cId="341456103" sldId="275"/>
            <ac:spMk id="20" creationId="{E8FA0D57-CAC4-4774-A808-D65DE3E6FAA4}"/>
          </ac:spMkLst>
        </pc:spChg>
        <pc:spChg chg="add mod replST">
          <ac:chgData name="Martin Locock" userId="e15b0232-237d-4436-a587-677fdd88485c" providerId="ADAL" clId="{373BDD86-2439-4CBF-923C-2C8EC03CB6D6}" dt="2024-01-03T12:01:13.427" v="4604"/>
          <ac:spMkLst>
            <pc:docMk/>
            <pc:sldMk cId="341456103" sldId="275"/>
            <ac:spMk id="21" creationId="{76E8FB79-6A22-432C-B508-2CFEE1A3B464}"/>
          </ac:spMkLst>
        </pc:spChg>
        <pc:spChg chg="add mod replST">
          <ac:chgData name="Martin Locock" userId="e15b0232-237d-4436-a587-677fdd88485c" providerId="ADAL" clId="{373BDD86-2439-4CBF-923C-2C8EC03CB6D6}" dt="2024-01-03T12:01:13.427" v="4614"/>
          <ac:spMkLst>
            <pc:docMk/>
            <pc:sldMk cId="341456103" sldId="275"/>
            <ac:spMk id="22" creationId="{36B8EEDE-C05D-4323-AFD7-88A4817E8244}"/>
          </ac:spMkLst>
        </pc:spChg>
        <pc:spChg chg="add mod replST">
          <ac:chgData name="Martin Locock" userId="e15b0232-237d-4436-a587-677fdd88485c" providerId="ADAL" clId="{373BDD86-2439-4CBF-923C-2C8EC03CB6D6}" dt="2024-01-03T12:01:13.437" v="4625"/>
          <ac:spMkLst>
            <pc:docMk/>
            <pc:sldMk cId="341456103" sldId="275"/>
            <ac:spMk id="23" creationId="{B717B859-B80D-49C3-A807-C32738171AB5}"/>
          </ac:spMkLst>
        </pc:spChg>
        <pc:spChg chg="add mod replST">
          <ac:chgData name="Martin Locock" userId="e15b0232-237d-4436-a587-677fdd88485c" providerId="ADAL" clId="{373BDD86-2439-4CBF-923C-2C8EC03CB6D6}" dt="2024-01-03T12:01:13.447" v="4635"/>
          <ac:spMkLst>
            <pc:docMk/>
            <pc:sldMk cId="341456103" sldId="275"/>
            <ac:spMk id="24" creationId="{4E761B64-8E79-449B-90D2-B4CA38E0C61A}"/>
          </ac:spMkLst>
        </pc:spChg>
        <pc:spChg chg="add mod replST">
          <ac:chgData name="Martin Locock" userId="e15b0232-237d-4436-a587-677fdd88485c" providerId="ADAL" clId="{373BDD86-2439-4CBF-923C-2C8EC03CB6D6}" dt="2024-01-03T12:01:13.452" v="4645"/>
          <ac:spMkLst>
            <pc:docMk/>
            <pc:sldMk cId="341456103" sldId="275"/>
            <ac:spMk id="25" creationId="{275F24AC-6689-46E8-938C-330CF5ABDF50}"/>
          </ac:spMkLst>
        </pc:spChg>
      </pc:sldChg>
      <pc:sldChg chg="addSp delSp modSp add mod replTag delTag">
        <pc:chgData name="Martin Locock" userId="e15b0232-237d-4436-a587-677fdd88485c" providerId="ADAL" clId="{373BDD86-2439-4CBF-923C-2C8EC03CB6D6}" dt="2024-01-05T13:03:47.841" v="28243"/>
        <pc:sldMkLst>
          <pc:docMk/>
          <pc:sldMk cId="1725903399" sldId="275"/>
        </pc:sldMkLst>
        <pc:spChg chg="mod replST">
          <ac:chgData name="Martin Locock" userId="e15b0232-237d-4436-a587-677fdd88485c" providerId="ADAL" clId="{373BDD86-2439-4CBF-923C-2C8EC03CB6D6}" dt="2024-01-03T12:01:45.965" v="4652"/>
          <ac:spMkLst>
            <pc:docMk/>
            <pc:sldMk cId="1725903399" sldId="275"/>
            <ac:spMk id="2" creationId="{E87DB36A-FC4A-2DC0-38D6-D564D8080CD9}"/>
          </ac:spMkLst>
        </pc:spChg>
        <pc:spChg chg="del">
          <ac:chgData name="Martin Locock" userId="e15b0232-237d-4436-a587-677fdd88485c" providerId="ADAL" clId="{373BDD86-2439-4CBF-923C-2C8EC03CB6D6}" dt="2024-01-03T12:01:46.457" v="4658"/>
          <ac:spMkLst>
            <pc:docMk/>
            <pc:sldMk cId="1725903399" sldId="275"/>
            <ac:spMk id="3" creationId="{E85D50AF-E3FB-824B-D0B3-4C0E7E80A7BD}"/>
          </ac:spMkLst>
        </pc:spChg>
        <pc:spChg chg="add mod replST">
          <ac:chgData name="Martin Locock" userId="e15b0232-237d-4436-a587-677fdd88485c" providerId="ADAL" clId="{373BDD86-2439-4CBF-923C-2C8EC03CB6D6}" dt="2024-01-03T12:01:46.476" v="4666"/>
          <ac:spMkLst>
            <pc:docMk/>
            <pc:sldMk cId="1725903399" sldId="275"/>
            <ac:spMk id="4" creationId="{5F3CE900-1697-4075-874A-EFF4841F1016}"/>
          </ac:spMkLst>
        </pc:spChg>
        <pc:spChg chg="add mod replST">
          <ac:chgData name="Martin Locock" userId="e15b0232-237d-4436-a587-677fdd88485c" providerId="ADAL" clId="{373BDD86-2439-4CBF-923C-2C8EC03CB6D6}" dt="2024-01-03T12:01:46.481" v="4674"/>
          <ac:spMkLst>
            <pc:docMk/>
            <pc:sldMk cId="1725903399" sldId="275"/>
            <ac:spMk id="5" creationId="{08E3DE3F-4E68-42D7-8DE7-7C0C9762E41A}"/>
          </ac:spMkLst>
        </pc:spChg>
        <pc:spChg chg="add mod replST">
          <ac:chgData name="Martin Locock" userId="e15b0232-237d-4436-a587-677fdd88485c" providerId="ADAL" clId="{373BDD86-2439-4CBF-923C-2C8EC03CB6D6}" dt="2024-01-03T12:01:46.488" v="4681"/>
          <ac:spMkLst>
            <pc:docMk/>
            <pc:sldMk cId="1725903399" sldId="275"/>
            <ac:spMk id="6" creationId="{4E8E548E-A73D-4053-AFF6-FA452B55DE43}"/>
          </ac:spMkLst>
        </pc:spChg>
        <pc:spChg chg="add mod replST">
          <ac:chgData name="Martin Locock" userId="e15b0232-237d-4436-a587-677fdd88485c" providerId="ADAL" clId="{373BDD86-2439-4CBF-923C-2C8EC03CB6D6}" dt="2024-01-03T12:01:46.488" v="4688"/>
          <ac:spMkLst>
            <pc:docMk/>
            <pc:sldMk cId="1725903399" sldId="275"/>
            <ac:spMk id="7" creationId="{93FAAE26-ABDA-467F-8B54-4295871EF333}"/>
          </ac:spMkLst>
        </pc:spChg>
        <pc:spChg chg="add mod replST">
          <ac:chgData name="Martin Locock" userId="e15b0232-237d-4436-a587-677fdd88485c" providerId="ADAL" clId="{373BDD86-2439-4CBF-923C-2C8EC03CB6D6}" dt="2024-01-05T13:03:47.525" v="28118"/>
          <ac:spMkLst>
            <pc:docMk/>
            <pc:sldMk cId="1725903399" sldId="275"/>
            <ac:spMk id="8" creationId="{38B4C327-4561-4A67-BA91-9DAC58883B88}"/>
          </ac:spMkLst>
        </pc:spChg>
        <pc:spChg chg="add mod replST">
          <ac:chgData name="Martin Locock" userId="e15b0232-237d-4436-a587-677fdd88485c" providerId="ADAL" clId="{373BDD86-2439-4CBF-923C-2C8EC03CB6D6}" dt="2024-01-03T12:01:46.538" v="4705"/>
          <ac:spMkLst>
            <pc:docMk/>
            <pc:sldMk cId="1725903399" sldId="275"/>
            <ac:spMk id="9" creationId="{58B40187-C79E-4993-BF22-9D9F655FB573}"/>
          </ac:spMkLst>
        </pc:spChg>
        <pc:spChg chg="add mod replST">
          <ac:chgData name="Martin Locock" userId="e15b0232-237d-4436-a587-677fdd88485c" providerId="ADAL" clId="{373BDD86-2439-4CBF-923C-2C8EC03CB6D6}" dt="2024-01-05T13:03:47.841" v="28243"/>
          <ac:spMkLst>
            <pc:docMk/>
            <pc:sldMk cId="1725903399" sldId="275"/>
            <ac:spMk id="10" creationId="{472383F0-F411-4D86-BB36-C265AAE21A76}"/>
          </ac:spMkLst>
        </pc:spChg>
        <pc:spChg chg="add mod replST">
          <ac:chgData name="Martin Locock" userId="e15b0232-237d-4436-a587-677fdd88485c" providerId="ADAL" clId="{373BDD86-2439-4CBF-923C-2C8EC03CB6D6}" dt="2024-01-03T12:01:46.596" v="4720"/>
          <ac:spMkLst>
            <pc:docMk/>
            <pc:sldMk cId="1725903399" sldId="275"/>
            <ac:spMk id="11" creationId="{1175E236-5BDF-425A-AB3D-B2F365621983}"/>
          </ac:spMkLst>
        </pc:spChg>
        <pc:spChg chg="add mod replST">
          <ac:chgData name="Martin Locock" userId="e15b0232-237d-4436-a587-677fdd88485c" providerId="ADAL" clId="{373BDD86-2439-4CBF-923C-2C8EC03CB6D6}" dt="2024-01-05T13:03:47.525" v="28127"/>
          <ac:spMkLst>
            <pc:docMk/>
            <pc:sldMk cId="1725903399" sldId="275"/>
            <ac:spMk id="12" creationId="{199E1EAC-E471-44E5-85CD-18107BCA5C1C}"/>
          </ac:spMkLst>
        </pc:spChg>
        <pc:spChg chg="add mod replST">
          <ac:chgData name="Martin Locock" userId="e15b0232-237d-4436-a587-677fdd88485c" providerId="ADAL" clId="{373BDD86-2439-4CBF-923C-2C8EC03CB6D6}" dt="2024-01-03T12:01:46.616" v="4740"/>
          <ac:spMkLst>
            <pc:docMk/>
            <pc:sldMk cId="1725903399" sldId="275"/>
            <ac:spMk id="13" creationId="{98B6E217-1503-465E-9954-C512E697A155}"/>
          </ac:spMkLst>
        </pc:spChg>
        <pc:spChg chg="add mod replST">
          <ac:chgData name="Martin Locock" userId="e15b0232-237d-4436-a587-677fdd88485c" providerId="ADAL" clId="{373BDD86-2439-4CBF-923C-2C8EC03CB6D6}" dt="2024-01-05T13:03:47.525" v="28119"/>
          <ac:spMkLst>
            <pc:docMk/>
            <pc:sldMk cId="1725903399" sldId="275"/>
            <ac:spMk id="14" creationId="{476059A3-3D95-4211-84F1-956C4F5886C9}"/>
          </ac:spMkLst>
        </pc:spChg>
        <pc:spChg chg="add mod replST">
          <ac:chgData name="Martin Locock" userId="e15b0232-237d-4436-a587-677fdd88485c" providerId="ADAL" clId="{373BDD86-2439-4CBF-923C-2C8EC03CB6D6}" dt="2024-01-03T12:01:46.626" v="4757"/>
          <ac:spMkLst>
            <pc:docMk/>
            <pc:sldMk cId="1725903399" sldId="275"/>
            <ac:spMk id="15" creationId="{BACD70F1-0213-42B3-87FC-5286DFD80356}"/>
          </ac:spMkLst>
        </pc:spChg>
        <pc:spChg chg="add mod replST">
          <ac:chgData name="Martin Locock" userId="e15b0232-237d-4436-a587-677fdd88485c" providerId="ADAL" clId="{373BDD86-2439-4CBF-923C-2C8EC03CB6D6}" dt="2024-01-05T13:03:47.525" v="28128"/>
          <ac:spMkLst>
            <pc:docMk/>
            <pc:sldMk cId="1725903399" sldId="275"/>
            <ac:spMk id="16" creationId="{B21BE9B7-7F79-4F51-8B51-5574C0C393DD}"/>
          </ac:spMkLst>
        </pc:spChg>
        <pc:spChg chg="add mod replST">
          <ac:chgData name="Martin Locock" userId="e15b0232-237d-4436-a587-677fdd88485c" providerId="ADAL" clId="{373BDD86-2439-4CBF-923C-2C8EC03CB6D6}" dt="2024-01-03T12:01:46.646" v="4777"/>
          <ac:spMkLst>
            <pc:docMk/>
            <pc:sldMk cId="1725903399" sldId="275"/>
            <ac:spMk id="17" creationId="{E4566C64-F367-47AD-B361-FC0957AAA004}"/>
          </ac:spMkLst>
        </pc:spChg>
        <pc:spChg chg="add mod replST">
          <ac:chgData name="Martin Locock" userId="e15b0232-237d-4436-a587-677fdd88485c" providerId="ADAL" clId="{373BDD86-2439-4CBF-923C-2C8EC03CB6D6}" dt="2024-01-05T13:03:47.525" v="28121"/>
          <ac:spMkLst>
            <pc:docMk/>
            <pc:sldMk cId="1725903399" sldId="275"/>
            <ac:spMk id="18" creationId="{0D6A1E1C-965F-45F7-9356-294F9570273A}"/>
          </ac:spMkLst>
        </pc:spChg>
        <pc:spChg chg="add mod replST">
          <ac:chgData name="Martin Locock" userId="e15b0232-237d-4436-a587-677fdd88485c" providerId="ADAL" clId="{373BDD86-2439-4CBF-923C-2C8EC03CB6D6}" dt="2024-01-03T12:01:46.661" v="4794"/>
          <ac:spMkLst>
            <pc:docMk/>
            <pc:sldMk cId="1725903399" sldId="275"/>
            <ac:spMk id="19" creationId="{CB5F63CA-DC85-4E36-9596-841629AA2D42}"/>
          </ac:spMkLst>
        </pc:spChg>
        <pc:spChg chg="add mod replST">
          <ac:chgData name="Martin Locock" userId="e15b0232-237d-4436-a587-677fdd88485c" providerId="ADAL" clId="{373BDD86-2439-4CBF-923C-2C8EC03CB6D6}" dt="2024-01-05T13:03:47.525" v="28129"/>
          <ac:spMkLst>
            <pc:docMk/>
            <pc:sldMk cId="1725903399" sldId="275"/>
            <ac:spMk id="20" creationId="{29033AB5-7CFF-4ADF-A01F-73102EB9F957}"/>
          </ac:spMkLst>
        </pc:spChg>
        <pc:spChg chg="add mod replST">
          <ac:chgData name="Martin Locock" userId="e15b0232-237d-4436-a587-677fdd88485c" providerId="ADAL" clId="{373BDD86-2439-4CBF-923C-2C8EC03CB6D6}" dt="2024-01-03T12:01:46.676" v="4814"/>
          <ac:spMkLst>
            <pc:docMk/>
            <pc:sldMk cId="1725903399" sldId="275"/>
            <ac:spMk id="21" creationId="{67938850-1FB1-47F0-A619-0610A846322F}"/>
          </ac:spMkLst>
        </pc:spChg>
        <pc:spChg chg="add mod replST">
          <ac:chgData name="Martin Locock" userId="e15b0232-237d-4436-a587-677fdd88485c" providerId="ADAL" clId="{373BDD86-2439-4CBF-923C-2C8EC03CB6D6}" dt="2024-01-05T13:03:47.525" v="28123"/>
          <ac:spMkLst>
            <pc:docMk/>
            <pc:sldMk cId="1725903399" sldId="275"/>
            <ac:spMk id="22" creationId="{DA316429-151F-44C8-BC8F-AF4AA808FE8F}"/>
          </ac:spMkLst>
        </pc:spChg>
        <pc:spChg chg="add mod replST">
          <ac:chgData name="Martin Locock" userId="e15b0232-237d-4436-a587-677fdd88485c" providerId="ADAL" clId="{373BDD86-2439-4CBF-923C-2C8EC03CB6D6}" dt="2024-01-03T12:01:46.687" v="4831"/>
          <ac:spMkLst>
            <pc:docMk/>
            <pc:sldMk cId="1725903399" sldId="275"/>
            <ac:spMk id="23" creationId="{A0A3031D-5D79-498A-A350-2E0FF5D9809B}"/>
          </ac:spMkLst>
        </pc:spChg>
        <pc:spChg chg="add mod replST">
          <ac:chgData name="Martin Locock" userId="e15b0232-237d-4436-a587-677fdd88485c" providerId="ADAL" clId="{373BDD86-2439-4CBF-923C-2C8EC03CB6D6}" dt="2024-01-05T13:03:47.525" v="28130"/>
          <ac:spMkLst>
            <pc:docMk/>
            <pc:sldMk cId="1725903399" sldId="275"/>
            <ac:spMk id="24" creationId="{F31BBBC9-6A56-46F2-BF6F-C797EE64B8BD}"/>
          </ac:spMkLst>
        </pc:spChg>
        <pc:spChg chg="add mod replST">
          <ac:chgData name="Martin Locock" userId="e15b0232-237d-4436-a587-677fdd88485c" providerId="ADAL" clId="{373BDD86-2439-4CBF-923C-2C8EC03CB6D6}" dt="2024-01-03T12:01:46.696" v="4851"/>
          <ac:spMkLst>
            <pc:docMk/>
            <pc:sldMk cId="1725903399" sldId="275"/>
            <ac:spMk id="25" creationId="{8061236A-60E3-4542-81EC-E233CCBA9566}"/>
          </ac:spMkLst>
        </pc:spChg>
        <pc:spChg chg="add mod replST">
          <ac:chgData name="Martin Locock" userId="e15b0232-237d-4436-a587-677fdd88485c" providerId="ADAL" clId="{373BDD86-2439-4CBF-923C-2C8EC03CB6D6}" dt="2024-01-05T13:03:47.525" v="28125"/>
          <ac:spMkLst>
            <pc:docMk/>
            <pc:sldMk cId="1725903399" sldId="275"/>
            <ac:spMk id="26" creationId="{4F80771F-8D88-4A60-8F24-EA61547640A4}"/>
          </ac:spMkLst>
        </pc:spChg>
      </pc:sldChg>
      <pc:sldChg chg="addSp delSp modSp add mod replTag delTag">
        <pc:chgData name="Martin Locock" userId="e15b0232-237d-4436-a587-677fdd88485c" providerId="ADAL" clId="{373BDD86-2439-4CBF-923C-2C8EC03CB6D6}" dt="2024-01-05T13:03:47.857" v="28245"/>
        <pc:sldMkLst>
          <pc:docMk/>
          <pc:sldMk cId="1238300469" sldId="276"/>
        </pc:sldMkLst>
        <pc:spChg chg="mod replST">
          <ac:chgData name="Martin Locock" userId="e15b0232-237d-4436-a587-677fdd88485c" providerId="ADAL" clId="{373BDD86-2439-4CBF-923C-2C8EC03CB6D6}" dt="2024-01-03T12:01:46.916" v="4867"/>
          <ac:spMkLst>
            <pc:docMk/>
            <pc:sldMk cId="1238300469" sldId="276"/>
            <ac:spMk id="2" creationId="{E87DB36A-FC4A-2DC0-38D6-D564D8080CD9}"/>
          </ac:spMkLst>
        </pc:spChg>
        <pc:spChg chg="del">
          <ac:chgData name="Martin Locock" userId="e15b0232-237d-4436-a587-677fdd88485c" providerId="ADAL" clId="{373BDD86-2439-4CBF-923C-2C8EC03CB6D6}" dt="2024-01-03T12:01:46.966" v="4871"/>
          <ac:spMkLst>
            <pc:docMk/>
            <pc:sldMk cId="1238300469" sldId="276"/>
            <ac:spMk id="3" creationId="{E85D50AF-E3FB-824B-D0B3-4C0E7E80A7BD}"/>
          </ac:spMkLst>
        </pc:spChg>
        <pc:spChg chg="add mod replST">
          <ac:chgData name="Martin Locock" userId="e15b0232-237d-4436-a587-677fdd88485c" providerId="ADAL" clId="{373BDD86-2439-4CBF-923C-2C8EC03CB6D6}" dt="2024-01-03T12:01:46.976" v="4879"/>
          <ac:spMkLst>
            <pc:docMk/>
            <pc:sldMk cId="1238300469" sldId="276"/>
            <ac:spMk id="4" creationId="{F28F3C2A-8046-4B98-BC55-87E7EE35207F}"/>
          </ac:spMkLst>
        </pc:spChg>
        <pc:spChg chg="add mod replST">
          <ac:chgData name="Martin Locock" userId="e15b0232-237d-4436-a587-677fdd88485c" providerId="ADAL" clId="{373BDD86-2439-4CBF-923C-2C8EC03CB6D6}" dt="2024-01-03T12:01:46.988" v="4887"/>
          <ac:spMkLst>
            <pc:docMk/>
            <pc:sldMk cId="1238300469" sldId="276"/>
            <ac:spMk id="5" creationId="{B633F9F2-784D-4C30-AE82-DDC3C393E381}"/>
          </ac:spMkLst>
        </pc:spChg>
        <pc:spChg chg="add mod replST">
          <ac:chgData name="Martin Locock" userId="e15b0232-237d-4436-a587-677fdd88485c" providerId="ADAL" clId="{373BDD86-2439-4CBF-923C-2C8EC03CB6D6}" dt="2024-01-03T12:01:46.988" v="4894"/>
          <ac:spMkLst>
            <pc:docMk/>
            <pc:sldMk cId="1238300469" sldId="276"/>
            <ac:spMk id="6" creationId="{48FE7115-A203-40A2-BB97-D5CD6D7571A3}"/>
          </ac:spMkLst>
        </pc:spChg>
        <pc:spChg chg="add mod replST">
          <ac:chgData name="Martin Locock" userId="e15b0232-237d-4436-a587-677fdd88485c" providerId="ADAL" clId="{373BDD86-2439-4CBF-923C-2C8EC03CB6D6}" dt="2024-01-03T12:01:46.997" v="4901"/>
          <ac:spMkLst>
            <pc:docMk/>
            <pc:sldMk cId="1238300469" sldId="276"/>
            <ac:spMk id="7" creationId="{620D8EC5-99C4-45DC-9229-39F73BB982A5}"/>
          </ac:spMkLst>
        </pc:spChg>
        <pc:spChg chg="add mod replST">
          <ac:chgData name="Martin Locock" userId="e15b0232-237d-4436-a587-677fdd88485c" providerId="ADAL" clId="{373BDD86-2439-4CBF-923C-2C8EC03CB6D6}" dt="2024-01-03T12:01:47.007" v="4909"/>
          <ac:spMkLst>
            <pc:docMk/>
            <pc:sldMk cId="1238300469" sldId="276"/>
            <ac:spMk id="8" creationId="{EAACED85-957E-4B4E-AB18-B320646F157A}"/>
          </ac:spMkLst>
        </pc:spChg>
        <pc:spChg chg="add mod replST">
          <ac:chgData name="Martin Locock" userId="e15b0232-237d-4436-a587-677fdd88485c" providerId="ADAL" clId="{373BDD86-2439-4CBF-923C-2C8EC03CB6D6}" dt="2024-01-05T13:03:47.857" v="28245"/>
          <ac:spMkLst>
            <pc:docMk/>
            <pc:sldMk cId="1238300469" sldId="276"/>
            <ac:spMk id="9" creationId="{7301BF00-C829-42E7-9709-F2CC548E2410}"/>
          </ac:spMkLst>
        </pc:spChg>
        <pc:spChg chg="add mod replST">
          <ac:chgData name="Martin Locock" userId="e15b0232-237d-4436-a587-677fdd88485c" providerId="ADAL" clId="{373BDD86-2439-4CBF-923C-2C8EC03CB6D6}" dt="2024-01-03T12:01:47.050" v="4924"/>
          <ac:spMkLst>
            <pc:docMk/>
            <pc:sldMk cId="1238300469" sldId="276"/>
            <ac:spMk id="10" creationId="{3B002100-927F-4A4B-8C77-A93E569B8985}"/>
          </ac:spMkLst>
        </pc:spChg>
        <pc:spChg chg="add mod replST">
          <ac:chgData name="Martin Locock" userId="e15b0232-237d-4436-a587-677fdd88485c" providerId="ADAL" clId="{373BDD86-2439-4CBF-923C-2C8EC03CB6D6}" dt="2024-01-03T12:01:47.058" v="4933"/>
          <ac:spMkLst>
            <pc:docMk/>
            <pc:sldMk cId="1238300469" sldId="276"/>
            <ac:spMk id="11" creationId="{965F3673-8BF5-4175-ACBC-AE0222183A51}"/>
          </ac:spMkLst>
        </pc:spChg>
        <pc:spChg chg="add mod replST">
          <ac:chgData name="Martin Locock" userId="e15b0232-237d-4436-a587-677fdd88485c" providerId="ADAL" clId="{373BDD86-2439-4CBF-923C-2C8EC03CB6D6}" dt="2024-01-03T12:01:47.068" v="4944"/>
          <ac:spMkLst>
            <pc:docMk/>
            <pc:sldMk cId="1238300469" sldId="276"/>
            <ac:spMk id="12" creationId="{2AEB6ECB-4CBF-4F4E-B588-11B54A42BC7B}"/>
          </ac:spMkLst>
        </pc:spChg>
        <pc:spChg chg="add mod replST">
          <ac:chgData name="Martin Locock" userId="e15b0232-237d-4436-a587-677fdd88485c" providerId="ADAL" clId="{373BDD86-2439-4CBF-923C-2C8EC03CB6D6}" dt="2024-01-03T12:01:47.078" v="4954"/>
          <ac:spMkLst>
            <pc:docMk/>
            <pc:sldMk cId="1238300469" sldId="276"/>
            <ac:spMk id="13" creationId="{B24D250E-C49E-403F-8CCD-EE6E7206099B}"/>
          </ac:spMkLst>
        </pc:spChg>
        <pc:spChg chg="add mod replST">
          <ac:chgData name="Martin Locock" userId="e15b0232-237d-4436-a587-677fdd88485c" providerId="ADAL" clId="{373BDD86-2439-4CBF-923C-2C8EC03CB6D6}" dt="2024-01-03T12:01:47.084" v="4961"/>
          <ac:spMkLst>
            <pc:docMk/>
            <pc:sldMk cId="1238300469" sldId="276"/>
            <ac:spMk id="14" creationId="{CAEBC091-D13F-41CB-B30A-5643E35360F7}"/>
          </ac:spMkLst>
        </pc:spChg>
        <pc:spChg chg="add mod replST">
          <ac:chgData name="Martin Locock" userId="e15b0232-237d-4436-a587-677fdd88485c" providerId="ADAL" clId="{373BDD86-2439-4CBF-923C-2C8EC03CB6D6}" dt="2024-01-03T12:01:47.092" v="4970"/>
          <ac:spMkLst>
            <pc:docMk/>
            <pc:sldMk cId="1238300469" sldId="276"/>
            <ac:spMk id="15" creationId="{90A16E2D-8F18-4392-834B-D35F6DCD8353}"/>
          </ac:spMkLst>
        </pc:spChg>
        <pc:spChg chg="add mod replST">
          <ac:chgData name="Martin Locock" userId="e15b0232-237d-4436-a587-677fdd88485c" providerId="ADAL" clId="{373BDD86-2439-4CBF-923C-2C8EC03CB6D6}" dt="2024-01-03T12:01:47.099" v="4981"/>
          <ac:spMkLst>
            <pc:docMk/>
            <pc:sldMk cId="1238300469" sldId="276"/>
            <ac:spMk id="16" creationId="{746A48F5-3329-4430-A75B-83B21B3D5EBF}"/>
          </ac:spMkLst>
        </pc:spChg>
        <pc:spChg chg="add mod replST">
          <ac:chgData name="Martin Locock" userId="e15b0232-237d-4436-a587-677fdd88485c" providerId="ADAL" clId="{373BDD86-2439-4CBF-923C-2C8EC03CB6D6}" dt="2024-01-03T12:01:47.105" v="4991"/>
          <ac:spMkLst>
            <pc:docMk/>
            <pc:sldMk cId="1238300469" sldId="276"/>
            <ac:spMk id="17" creationId="{D17AF683-7883-47A7-8975-6AE03E8B51FD}"/>
          </ac:spMkLst>
        </pc:spChg>
        <pc:spChg chg="add mod replST">
          <ac:chgData name="Martin Locock" userId="e15b0232-237d-4436-a587-677fdd88485c" providerId="ADAL" clId="{373BDD86-2439-4CBF-923C-2C8EC03CB6D6}" dt="2024-01-03T12:01:47.111" v="4998"/>
          <ac:spMkLst>
            <pc:docMk/>
            <pc:sldMk cId="1238300469" sldId="276"/>
            <ac:spMk id="18" creationId="{D7BBD9DE-A92C-4822-A7E5-557E6F983593}"/>
          </ac:spMkLst>
        </pc:spChg>
        <pc:spChg chg="add mod replST">
          <ac:chgData name="Martin Locock" userId="e15b0232-237d-4436-a587-677fdd88485c" providerId="ADAL" clId="{373BDD86-2439-4CBF-923C-2C8EC03CB6D6}" dt="2024-01-03T12:01:47.117" v="5007"/>
          <ac:spMkLst>
            <pc:docMk/>
            <pc:sldMk cId="1238300469" sldId="276"/>
            <ac:spMk id="19" creationId="{B640F206-172A-4207-99E7-31A08E7D68D5}"/>
          </ac:spMkLst>
        </pc:spChg>
        <pc:spChg chg="add mod replST">
          <ac:chgData name="Martin Locock" userId="e15b0232-237d-4436-a587-677fdd88485c" providerId="ADAL" clId="{373BDD86-2439-4CBF-923C-2C8EC03CB6D6}" dt="2024-01-03T12:01:47.125" v="5018"/>
          <ac:spMkLst>
            <pc:docMk/>
            <pc:sldMk cId="1238300469" sldId="276"/>
            <ac:spMk id="20" creationId="{A360CD4B-FE47-455E-95E0-BB5929DEB42B}"/>
          </ac:spMkLst>
        </pc:spChg>
        <pc:spChg chg="add mod replST">
          <ac:chgData name="Martin Locock" userId="e15b0232-237d-4436-a587-677fdd88485c" providerId="ADAL" clId="{373BDD86-2439-4CBF-923C-2C8EC03CB6D6}" dt="2024-01-03T12:01:47.131" v="5028"/>
          <ac:spMkLst>
            <pc:docMk/>
            <pc:sldMk cId="1238300469" sldId="276"/>
            <ac:spMk id="21" creationId="{D6FD4E74-D203-459F-8013-2F005DDFB511}"/>
          </ac:spMkLst>
        </pc:spChg>
        <pc:spChg chg="add mod replST">
          <ac:chgData name="Martin Locock" userId="e15b0232-237d-4436-a587-677fdd88485c" providerId="ADAL" clId="{373BDD86-2439-4CBF-923C-2C8EC03CB6D6}" dt="2024-01-03T12:01:47.136" v="5035"/>
          <ac:spMkLst>
            <pc:docMk/>
            <pc:sldMk cId="1238300469" sldId="276"/>
            <ac:spMk id="22" creationId="{370C7CBC-5BB5-44D3-861E-1490EFB171D5}"/>
          </ac:spMkLst>
        </pc:spChg>
        <pc:spChg chg="add mod replST">
          <ac:chgData name="Martin Locock" userId="e15b0232-237d-4436-a587-677fdd88485c" providerId="ADAL" clId="{373BDD86-2439-4CBF-923C-2C8EC03CB6D6}" dt="2024-01-03T12:01:47.142" v="5044"/>
          <ac:spMkLst>
            <pc:docMk/>
            <pc:sldMk cId="1238300469" sldId="276"/>
            <ac:spMk id="23" creationId="{570D5348-EFF2-47C6-9B49-FE3687A928E8}"/>
          </ac:spMkLst>
        </pc:spChg>
        <pc:spChg chg="add mod replST">
          <ac:chgData name="Martin Locock" userId="e15b0232-237d-4436-a587-677fdd88485c" providerId="ADAL" clId="{373BDD86-2439-4CBF-923C-2C8EC03CB6D6}" dt="2024-01-03T12:01:47.148" v="5055"/>
          <ac:spMkLst>
            <pc:docMk/>
            <pc:sldMk cId="1238300469" sldId="276"/>
            <ac:spMk id="24" creationId="{49010CE7-74D0-4DDF-AF91-1C94882C70A8}"/>
          </ac:spMkLst>
        </pc:spChg>
        <pc:spChg chg="add mod replST">
          <ac:chgData name="Martin Locock" userId="e15b0232-237d-4436-a587-677fdd88485c" providerId="ADAL" clId="{373BDD86-2439-4CBF-923C-2C8EC03CB6D6}" dt="2024-01-03T12:01:47.155" v="5065"/>
          <ac:spMkLst>
            <pc:docMk/>
            <pc:sldMk cId="1238300469" sldId="276"/>
            <ac:spMk id="25" creationId="{8AD96C6C-C644-489F-BC50-F5C37D8DC1D4}"/>
          </ac:spMkLst>
        </pc:spChg>
        <pc:spChg chg="add mod replST">
          <ac:chgData name="Martin Locock" userId="e15b0232-237d-4436-a587-677fdd88485c" providerId="ADAL" clId="{373BDD86-2439-4CBF-923C-2C8EC03CB6D6}" dt="2024-01-05T13:03:47.437" v="28083"/>
          <ac:spMkLst>
            <pc:docMk/>
            <pc:sldMk cId="1238300469" sldId="276"/>
            <ac:spMk id="26" creationId="{22506619-7D47-48CB-9EAB-08AA1582E73F}"/>
          </ac:spMkLst>
        </pc:spChg>
      </pc:sldChg>
      <pc:sldChg chg="addSp delSp modSp add mod replTag delTag">
        <pc:chgData name="Martin Locock" userId="e15b0232-237d-4436-a587-677fdd88485c" providerId="ADAL" clId="{373BDD86-2439-4CBF-923C-2C8EC03CB6D6}" dt="2024-01-05T13:03:47.857" v="28247"/>
        <pc:sldMkLst>
          <pc:docMk/>
          <pc:sldMk cId="2634131449" sldId="277"/>
        </pc:sldMkLst>
        <pc:spChg chg="mod replST">
          <ac:chgData name="Martin Locock" userId="e15b0232-237d-4436-a587-677fdd88485c" providerId="ADAL" clId="{373BDD86-2439-4CBF-923C-2C8EC03CB6D6}" dt="2024-01-03T12:02:11.347" v="5087"/>
          <ac:spMkLst>
            <pc:docMk/>
            <pc:sldMk cId="2634131449" sldId="277"/>
            <ac:spMk id="2" creationId="{E87DB36A-FC4A-2DC0-38D6-D564D8080CD9}"/>
          </ac:spMkLst>
        </pc:spChg>
        <pc:spChg chg="del">
          <ac:chgData name="Martin Locock" userId="e15b0232-237d-4436-a587-677fdd88485c" providerId="ADAL" clId="{373BDD86-2439-4CBF-923C-2C8EC03CB6D6}" dt="2024-01-03T12:02:11.521" v="5093"/>
          <ac:spMkLst>
            <pc:docMk/>
            <pc:sldMk cId="2634131449" sldId="277"/>
            <ac:spMk id="3" creationId="{E85D50AF-E3FB-824B-D0B3-4C0E7E80A7BD}"/>
          </ac:spMkLst>
        </pc:spChg>
        <pc:spChg chg="add mod replST">
          <ac:chgData name="Martin Locock" userId="e15b0232-237d-4436-a587-677fdd88485c" providerId="ADAL" clId="{373BDD86-2439-4CBF-923C-2C8EC03CB6D6}" dt="2024-01-03T12:02:11.538" v="5101"/>
          <ac:spMkLst>
            <pc:docMk/>
            <pc:sldMk cId="2634131449" sldId="277"/>
            <ac:spMk id="4" creationId="{92C0FCA8-9D3C-41E3-A683-6069B72D942B}"/>
          </ac:spMkLst>
        </pc:spChg>
        <pc:spChg chg="add mod replST">
          <ac:chgData name="Martin Locock" userId="e15b0232-237d-4436-a587-677fdd88485c" providerId="ADAL" clId="{373BDD86-2439-4CBF-923C-2C8EC03CB6D6}" dt="2024-01-03T12:02:11.546" v="5109"/>
          <ac:spMkLst>
            <pc:docMk/>
            <pc:sldMk cId="2634131449" sldId="277"/>
            <ac:spMk id="5" creationId="{7B8670FB-AEA2-4BFF-8DF0-31FAE1927FCA}"/>
          </ac:spMkLst>
        </pc:spChg>
        <pc:spChg chg="add mod replST">
          <ac:chgData name="Martin Locock" userId="e15b0232-237d-4436-a587-677fdd88485c" providerId="ADAL" clId="{373BDD86-2439-4CBF-923C-2C8EC03CB6D6}" dt="2024-01-03T12:02:11.556" v="5116"/>
          <ac:spMkLst>
            <pc:docMk/>
            <pc:sldMk cId="2634131449" sldId="277"/>
            <ac:spMk id="6" creationId="{88E27AA5-932C-474D-9CC4-CBCDC1169A34}"/>
          </ac:spMkLst>
        </pc:spChg>
        <pc:spChg chg="add mod replST">
          <ac:chgData name="Martin Locock" userId="e15b0232-237d-4436-a587-677fdd88485c" providerId="ADAL" clId="{373BDD86-2439-4CBF-923C-2C8EC03CB6D6}" dt="2024-01-03T12:02:11.566" v="5123"/>
          <ac:spMkLst>
            <pc:docMk/>
            <pc:sldMk cId="2634131449" sldId="277"/>
            <ac:spMk id="7" creationId="{8D522573-68A8-42B1-9E38-C4841A12A457}"/>
          </ac:spMkLst>
        </pc:spChg>
        <pc:spChg chg="add mod replST">
          <ac:chgData name="Martin Locock" userId="e15b0232-237d-4436-a587-677fdd88485c" providerId="ADAL" clId="{373BDD86-2439-4CBF-923C-2C8EC03CB6D6}" dt="2024-01-05T13:03:47.572" v="28148"/>
          <ac:spMkLst>
            <pc:docMk/>
            <pc:sldMk cId="2634131449" sldId="277"/>
            <ac:spMk id="8" creationId="{D5AA3483-BDF0-4057-93D4-EF59456304F1}"/>
          </ac:spMkLst>
        </pc:spChg>
        <pc:spChg chg="add mod replST">
          <ac:chgData name="Martin Locock" userId="e15b0232-237d-4436-a587-677fdd88485c" providerId="ADAL" clId="{373BDD86-2439-4CBF-923C-2C8EC03CB6D6}" dt="2024-01-03T12:02:11.596" v="5140"/>
          <ac:spMkLst>
            <pc:docMk/>
            <pc:sldMk cId="2634131449" sldId="277"/>
            <ac:spMk id="9" creationId="{78F174DA-981B-49EC-AEE9-807EB0E99BFB}"/>
          </ac:spMkLst>
        </pc:spChg>
        <pc:spChg chg="add mod replST">
          <ac:chgData name="Martin Locock" userId="e15b0232-237d-4436-a587-677fdd88485c" providerId="ADAL" clId="{373BDD86-2439-4CBF-923C-2C8EC03CB6D6}" dt="2024-01-05T13:03:47.857" v="28247"/>
          <ac:spMkLst>
            <pc:docMk/>
            <pc:sldMk cId="2634131449" sldId="277"/>
            <ac:spMk id="10" creationId="{4EAB2B50-0746-4D96-B012-F39FE0BA03B9}"/>
          </ac:spMkLst>
        </pc:spChg>
        <pc:spChg chg="add mod">
          <ac:chgData name="Martin Locock" userId="e15b0232-237d-4436-a587-677fdd88485c" providerId="ADAL" clId="{373BDD86-2439-4CBF-923C-2C8EC03CB6D6}" dt="2024-01-03T12:02:11.661" v="5158"/>
          <ac:spMkLst>
            <pc:docMk/>
            <pc:sldMk cId="2634131449" sldId="277"/>
            <ac:spMk id="12" creationId="{4F77F563-23DC-41F0-8604-B3D65674EAA9}"/>
          </ac:spMkLst>
        </pc:spChg>
        <pc:spChg chg="add mod replST">
          <ac:chgData name="Martin Locock" userId="e15b0232-237d-4436-a587-677fdd88485c" providerId="ADAL" clId="{373BDD86-2439-4CBF-923C-2C8EC03CB6D6}" dt="2024-01-03T12:02:11.676" v="5172"/>
          <ac:spMkLst>
            <pc:docMk/>
            <pc:sldMk cId="2634131449" sldId="277"/>
            <ac:spMk id="13" creationId="{DFF1B6C3-8F22-439F-BBCB-EEE604DC6C76}"/>
          </ac:spMkLst>
        </pc:spChg>
        <pc:spChg chg="add mod replST">
          <ac:chgData name="Martin Locock" userId="e15b0232-237d-4436-a587-677fdd88485c" providerId="ADAL" clId="{373BDD86-2439-4CBF-923C-2C8EC03CB6D6}" dt="2024-01-05T13:03:47.556" v="28132"/>
          <ac:spMkLst>
            <pc:docMk/>
            <pc:sldMk cId="2634131449" sldId="277"/>
            <ac:spMk id="14" creationId="{3D41F137-F425-4182-8553-ADDCEDC26B30}"/>
          </ac:spMkLst>
        </pc:spChg>
        <pc:spChg chg="add mod">
          <ac:chgData name="Martin Locock" userId="e15b0232-237d-4436-a587-677fdd88485c" providerId="ADAL" clId="{373BDD86-2439-4CBF-923C-2C8EC03CB6D6}" dt="2024-01-03T12:02:11.696" v="5193"/>
          <ac:spMkLst>
            <pc:docMk/>
            <pc:sldMk cId="2634131449" sldId="277"/>
            <ac:spMk id="16" creationId="{7F4131B5-9057-4319-B347-2418AA74231F}"/>
          </ac:spMkLst>
        </pc:spChg>
        <pc:spChg chg="add mod replST">
          <ac:chgData name="Martin Locock" userId="e15b0232-237d-4436-a587-677fdd88485c" providerId="ADAL" clId="{373BDD86-2439-4CBF-923C-2C8EC03CB6D6}" dt="2024-01-03T12:02:11.707" v="5207"/>
          <ac:spMkLst>
            <pc:docMk/>
            <pc:sldMk cId="2634131449" sldId="277"/>
            <ac:spMk id="17" creationId="{D2D31EAB-D131-423D-9DC3-DE688E801CB5}"/>
          </ac:spMkLst>
        </pc:spChg>
        <pc:spChg chg="add mod replST">
          <ac:chgData name="Martin Locock" userId="e15b0232-237d-4436-a587-677fdd88485c" providerId="ADAL" clId="{373BDD86-2439-4CBF-923C-2C8EC03CB6D6}" dt="2024-01-05T13:03:47.556" v="28135"/>
          <ac:spMkLst>
            <pc:docMk/>
            <pc:sldMk cId="2634131449" sldId="277"/>
            <ac:spMk id="18" creationId="{45A6C9BB-7831-4DD7-A8DC-5053C956ACE4}"/>
          </ac:spMkLst>
        </pc:spChg>
        <pc:spChg chg="add mod">
          <ac:chgData name="Martin Locock" userId="e15b0232-237d-4436-a587-677fdd88485c" providerId="ADAL" clId="{373BDD86-2439-4CBF-923C-2C8EC03CB6D6}" dt="2024-01-03T12:02:11.722" v="5228"/>
          <ac:spMkLst>
            <pc:docMk/>
            <pc:sldMk cId="2634131449" sldId="277"/>
            <ac:spMk id="20" creationId="{07AD7B3D-A188-4BF2-96B7-B72DEA1ADE77}"/>
          </ac:spMkLst>
        </pc:spChg>
        <pc:spChg chg="add mod replST">
          <ac:chgData name="Martin Locock" userId="e15b0232-237d-4436-a587-677fdd88485c" providerId="ADAL" clId="{373BDD86-2439-4CBF-923C-2C8EC03CB6D6}" dt="2024-01-03T12:02:11.741" v="5242"/>
          <ac:spMkLst>
            <pc:docMk/>
            <pc:sldMk cId="2634131449" sldId="277"/>
            <ac:spMk id="21" creationId="{3613D20B-4346-4D64-8F7C-64C216FDF171}"/>
          </ac:spMkLst>
        </pc:spChg>
        <pc:spChg chg="add mod replST">
          <ac:chgData name="Martin Locock" userId="e15b0232-237d-4436-a587-677fdd88485c" providerId="ADAL" clId="{373BDD86-2439-4CBF-923C-2C8EC03CB6D6}" dt="2024-01-05T13:03:47.556" v="28138"/>
          <ac:spMkLst>
            <pc:docMk/>
            <pc:sldMk cId="2634131449" sldId="277"/>
            <ac:spMk id="22" creationId="{63720507-2E80-4AA0-8886-793A01B77622}"/>
          </ac:spMkLst>
        </pc:spChg>
        <pc:spChg chg="add mod">
          <ac:chgData name="Martin Locock" userId="e15b0232-237d-4436-a587-677fdd88485c" providerId="ADAL" clId="{373BDD86-2439-4CBF-923C-2C8EC03CB6D6}" dt="2024-01-03T12:02:11.758" v="5263"/>
          <ac:spMkLst>
            <pc:docMk/>
            <pc:sldMk cId="2634131449" sldId="277"/>
            <ac:spMk id="24" creationId="{32DBB2EE-33E7-4A1A-A0F3-C4E59D56DF29}"/>
          </ac:spMkLst>
        </pc:spChg>
        <pc:spChg chg="add mod replST">
          <ac:chgData name="Martin Locock" userId="e15b0232-237d-4436-a587-677fdd88485c" providerId="ADAL" clId="{373BDD86-2439-4CBF-923C-2C8EC03CB6D6}" dt="2024-01-03T12:02:11.766" v="5277"/>
          <ac:spMkLst>
            <pc:docMk/>
            <pc:sldMk cId="2634131449" sldId="277"/>
            <ac:spMk id="25" creationId="{924EBF4C-3345-4E3E-AE08-F4E9F44FB418}"/>
          </ac:spMkLst>
        </pc:spChg>
        <pc:spChg chg="add mod replST">
          <ac:chgData name="Martin Locock" userId="e15b0232-237d-4436-a587-677fdd88485c" providerId="ADAL" clId="{373BDD86-2439-4CBF-923C-2C8EC03CB6D6}" dt="2024-01-05T13:03:47.556" v="28141"/>
          <ac:spMkLst>
            <pc:docMk/>
            <pc:sldMk cId="2634131449" sldId="277"/>
            <ac:spMk id="26" creationId="{5D937139-1E07-4BC3-9CE7-FDC356A14B62}"/>
          </ac:spMkLst>
        </pc:spChg>
        <pc:spChg chg="add mod">
          <ac:chgData name="Martin Locock" userId="e15b0232-237d-4436-a587-677fdd88485c" providerId="ADAL" clId="{373BDD86-2439-4CBF-923C-2C8EC03CB6D6}" dt="2024-01-03T12:02:11.782" v="5298"/>
          <ac:spMkLst>
            <pc:docMk/>
            <pc:sldMk cId="2634131449" sldId="277"/>
            <ac:spMk id="28" creationId="{B01A5B38-D9D5-4203-85FE-8EC8CBF4CBA0}"/>
          </ac:spMkLst>
        </pc:spChg>
        <pc:spChg chg="add mod replST">
          <ac:chgData name="Martin Locock" userId="e15b0232-237d-4436-a587-677fdd88485c" providerId="ADAL" clId="{373BDD86-2439-4CBF-923C-2C8EC03CB6D6}" dt="2024-01-03T12:02:11.796" v="5312"/>
          <ac:spMkLst>
            <pc:docMk/>
            <pc:sldMk cId="2634131449" sldId="277"/>
            <ac:spMk id="29" creationId="{236514C0-AFCD-4DD4-A3F7-62D61222DA13}"/>
          </ac:spMkLst>
        </pc:spChg>
        <pc:spChg chg="add mod replST">
          <ac:chgData name="Martin Locock" userId="e15b0232-237d-4436-a587-677fdd88485c" providerId="ADAL" clId="{373BDD86-2439-4CBF-923C-2C8EC03CB6D6}" dt="2024-01-05T13:03:47.556" v="28144"/>
          <ac:spMkLst>
            <pc:docMk/>
            <pc:sldMk cId="2634131449" sldId="277"/>
            <ac:spMk id="30" creationId="{24A9149E-8598-4EFC-984A-19CDEB57C13A}"/>
          </ac:spMkLst>
        </pc:spChg>
        <pc:cxnChg chg="add mod">
          <ac:chgData name="Martin Locock" userId="e15b0232-237d-4436-a587-677fdd88485c" providerId="ADAL" clId="{373BDD86-2439-4CBF-923C-2C8EC03CB6D6}" dt="2024-01-03T12:02:11.655" v="5151"/>
          <ac:cxnSpMkLst>
            <pc:docMk/>
            <pc:sldMk cId="2634131449" sldId="277"/>
            <ac:cxnSpMk id="11" creationId="{16F8958B-B041-46AB-9C43-8017C0602DCF}"/>
          </ac:cxnSpMkLst>
        </pc:cxnChg>
        <pc:cxnChg chg="add mod">
          <ac:chgData name="Martin Locock" userId="e15b0232-237d-4436-a587-677fdd88485c" providerId="ADAL" clId="{373BDD86-2439-4CBF-923C-2C8EC03CB6D6}" dt="2024-01-03T12:02:11.688" v="5186"/>
          <ac:cxnSpMkLst>
            <pc:docMk/>
            <pc:sldMk cId="2634131449" sldId="277"/>
            <ac:cxnSpMk id="15" creationId="{72F59696-F57E-4FDD-B927-84B25CE9FC35}"/>
          </ac:cxnSpMkLst>
        </pc:cxnChg>
        <pc:cxnChg chg="add mod">
          <ac:chgData name="Martin Locock" userId="e15b0232-237d-4436-a587-677fdd88485c" providerId="ADAL" clId="{373BDD86-2439-4CBF-923C-2C8EC03CB6D6}" dt="2024-01-03T12:02:11.716" v="5221"/>
          <ac:cxnSpMkLst>
            <pc:docMk/>
            <pc:sldMk cId="2634131449" sldId="277"/>
            <ac:cxnSpMk id="19" creationId="{3F134F3F-E712-4E69-9446-D3227786B155}"/>
          </ac:cxnSpMkLst>
        </pc:cxnChg>
        <pc:cxnChg chg="add mod">
          <ac:chgData name="Martin Locock" userId="e15b0232-237d-4436-a587-677fdd88485c" providerId="ADAL" clId="{373BDD86-2439-4CBF-923C-2C8EC03CB6D6}" dt="2024-01-03T12:02:11.752" v="5256"/>
          <ac:cxnSpMkLst>
            <pc:docMk/>
            <pc:sldMk cId="2634131449" sldId="277"/>
            <ac:cxnSpMk id="23" creationId="{BF790B02-2B29-4FD3-8566-5AC4088F2E62}"/>
          </ac:cxnSpMkLst>
        </pc:cxnChg>
        <pc:cxnChg chg="add mod">
          <ac:chgData name="Martin Locock" userId="e15b0232-237d-4436-a587-677fdd88485c" providerId="ADAL" clId="{373BDD86-2439-4CBF-923C-2C8EC03CB6D6}" dt="2024-01-03T12:02:11.777" v="5291"/>
          <ac:cxnSpMkLst>
            <pc:docMk/>
            <pc:sldMk cId="2634131449" sldId="277"/>
            <ac:cxnSpMk id="27" creationId="{9A205F88-7E02-434C-8411-53ED8660CB63}"/>
          </ac:cxnSpMkLst>
        </pc:cxnChg>
      </pc:sldChg>
      <pc:sldChg chg="addSp delSp modSp add mod replTag delTag">
        <pc:chgData name="Martin Locock" userId="e15b0232-237d-4436-a587-677fdd88485c" providerId="ADAL" clId="{373BDD86-2439-4CBF-923C-2C8EC03CB6D6}" dt="2024-01-05T13:03:47.894" v="28249"/>
        <pc:sldMkLst>
          <pc:docMk/>
          <pc:sldMk cId="1957250512" sldId="278"/>
        </pc:sldMkLst>
        <pc:spChg chg="mod replST">
          <ac:chgData name="Martin Locock" userId="e15b0232-237d-4436-a587-677fdd88485c" providerId="ADAL" clId="{373BDD86-2439-4CBF-923C-2C8EC03CB6D6}" dt="2024-01-03T12:02:12.036" v="5329"/>
          <ac:spMkLst>
            <pc:docMk/>
            <pc:sldMk cId="1957250512" sldId="278"/>
            <ac:spMk id="2" creationId="{E87DB36A-FC4A-2DC0-38D6-D564D8080CD9}"/>
          </ac:spMkLst>
        </pc:spChg>
        <pc:spChg chg="del">
          <ac:chgData name="Martin Locock" userId="e15b0232-237d-4436-a587-677fdd88485c" providerId="ADAL" clId="{373BDD86-2439-4CBF-923C-2C8EC03CB6D6}" dt="2024-01-03T12:02:12.095" v="5333"/>
          <ac:spMkLst>
            <pc:docMk/>
            <pc:sldMk cId="1957250512" sldId="278"/>
            <ac:spMk id="3" creationId="{E85D50AF-E3FB-824B-D0B3-4C0E7E80A7BD}"/>
          </ac:spMkLst>
        </pc:spChg>
        <pc:spChg chg="add mod replST">
          <ac:chgData name="Martin Locock" userId="e15b0232-237d-4436-a587-677fdd88485c" providerId="ADAL" clId="{373BDD86-2439-4CBF-923C-2C8EC03CB6D6}" dt="2024-01-03T12:02:12.106" v="5341"/>
          <ac:spMkLst>
            <pc:docMk/>
            <pc:sldMk cId="1957250512" sldId="278"/>
            <ac:spMk id="4" creationId="{5FB146FE-120D-482F-A42E-0F3C90416131}"/>
          </ac:spMkLst>
        </pc:spChg>
        <pc:spChg chg="add mod replST">
          <ac:chgData name="Martin Locock" userId="e15b0232-237d-4436-a587-677fdd88485c" providerId="ADAL" clId="{373BDD86-2439-4CBF-923C-2C8EC03CB6D6}" dt="2024-01-03T12:02:12.116" v="5349"/>
          <ac:spMkLst>
            <pc:docMk/>
            <pc:sldMk cId="1957250512" sldId="278"/>
            <ac:spMk id="5" creationId="{4467B86E-08CB-4D11-96F3-863929690A6A}"/>
          </ac:spMkLst>
        </pc:spChg>
        <pc:spChg chg="add mod replST">
          <ac:chgData name="Martin Locock" userId="e15b0232-237d-4436-a587-677fdd88485c" providerId="ADAL" clId="{373BDD86-2439-4CBF-923C-2C8EC03CB6D6}" dt="2024-01-03T12:02:12.121" v="5356"/>
          <ac:spMkLst>
            <pc:docMk/>
            <pc:sldMk cId="1957250512" sldId="278"/>
            <ac:spMk id="6" creationId="{4D4FA166-116D-4E33-A9D0-198F6FDD564C}"/>
          </ac:spMkLst>
        </pc:spChg>
        <pc:spChg chg="add mod replST">
          <ac:chgData name="Martin Locock" userId="e15b0232-237d-4436-a587-677fdd88485c" providerId="ADAL" clId="{373BDD86-2439-4CBF-923C-2C8EC03CB6D6}" dt="2024-01-03T12:02:12.131" v="5363"/>
          <ac:spMkLst>
            <pc:docMk/>
            <pc:sldMk cId="1957250512" sldId="278"/>
            <ac:spMk id="7" creationId="{B86340D7-0BAA-4FEB-BE37-5A9ADD2CA252}"/>
          </ac:spMkLst>
        </pc:spChg>
        <pc:spChg chg="add mod replST">
          <ac:chgData name="Martin Locock" userId="e15b0232-237d-4436-a587-677fdd88485c" providerId="ADAL" clId="{373BDD86-2439-4CBF-923C-2C8EC03CB6D6}" dt="2024-01-03T12:02:12.151" v="5371"/>
          <ac:spMkLst>
            <pc:docMk/>
            <pc:sldMk cId="1957250512" sldId="278"/>
            <ac:spMk id="8" creationId="{E24B9301-AEAC-4F0C-A0DC-50E25904928A}"/>
          </ac:spMkLst>
        </pc:spChg>
        <pc:spChg chg="add mod replST">
          <ac:chgData name="Martin Locock" userId="e15b0232-237d-4436-a587-677fdd88485c" providerId="ADAL" clId="{373BDD86-2439-4CBF-923C-2C8EC03CB6D6}" dt="2024-01-05T13:03:47.894" v="28249"/>
          <ac:spMkLst>
            <pc:docMk/>
            <pc:sldMk cId="1957250512" sldId="278"/>
            <ac:spMk id="9" creationId="{0B248CA9-9009-4C18-85B4-2193FF9E651A}"/>
          </ac:spMkLst>
        </pc:spChg>
        <pc:spChg chg="add mod">
          <ac:chgData name="Martin Locock" userId="e15b0232-237d-4436-a587-677fdd88485c" providerId="ADAL" clId="{373BDD86-2439-4CBF-923C-2C8EC03CB6D6}" dt="2024-01-03T12:02:12.246" v="5389"/>
          <ac:spMkLst>
            <pc:docMk/>
            <pc:sldMk cId="1957250512" sldId="278"/>
            <ac:spMk id="11" creationId="{D3B13F4A-800A-4BF1-8E03-77CF6E04E3D8}"/>
          </ac:spMkLst>
        </pc:spChg>
        <pc:spChg chg="add mod replST">
          <ac:chgData name="Martin Locock" userId="e15b0232-237d-4436-a587-677fdd88485c" providerId="ADAL" clId="{373BDD86-2439-4CBF-923C-2C8EC03CB6D6}" dt="2024-01-03T12:02:12.264" v="5403"/>
          <ac:spMkLst>
            <pc:docMk/>
            <pc:sldMk cId="1957250512" sldId="278"/>
            <ac:spMk id="12" creationId="{457E710B-8FCE-4879-9907-774DBB9D5A78}"/>
          </ac:spMkLst>
        </pc:spChg>
        <pc:spChg chg="add mod replST">
          <ac:chgData name="Martin Locock" userId="e15b0232-237d-4436-a587-677fdd88485c" providerId="ADAL" clId="{373BDD86-2439-4CBF-923C-2C8EC03CB6D6}" dt="2024-01-03T12:02:12.274" v="5414"/>
          <ac:spMkLst>
            <pc:docMk/>
            <pc:sldMk cId="1957250512" sldId="278"/>
            <ac:spMk id="13" creationId="{80830DC7-74A3-4819-90F9-B13E9336654F}"/>
          </ac:spMkLst>
        </pc:spChg>
        <pc:spChg chg="add mod">
          <ac:chgData name="Martin Locock" userId="e15b0232-237d-4436-a587-677fdd88485c" providerId="ADAL" clId="{373BDD86-2439-4CBF-923C-2C8EC03CB6D6}" dt="2024-01-03T12:02:12.284" v="5424"/>
          <ac:spMkLst>
            <pc:docMk/>
            <pc:sldMk cId="1957250512" sldId="278"/>
            <ac:spMk id="15" creationId="{B92A9595-DD5E-4F3D-8FEB-F77E64CCCD5C}"/>
          </ac:spMkLst>
        </pc:spChg>
        <pc:spChg chg="add mod replST">
          <ac:chgData name="Martin Locock" userId="e15b0232-237d-4436-a587-677fdd88485c" providerId="ADAL" clId="{373BDD86-2439-4CBF-923C-2C8EC03CB6D6}" dt="2024-01-03T12:02:12.289" v="5438"/>
          <ac:spMkLst>
            <pc:docMk/>
            <pc:sldMk cId="1957250512" sldId="278"/>
            <ac:spMk id="16" creationId="{C4B2AC1A-1567-4DD5-AC03-12DC607BCBE4}"/>
          </ac:spMkLst>
        </pc:spChg>
        <pc:spChg chg="add mod replST">
          <ac:chgData name="Martin Locock" userId="e15b0232-237d-4436-a587-677fdd88485c" providerId="ADAL" clId="{373BDD86-2439-4CBF-923C-2C8EC03CB6D6}" dt="2024-01-03T12:02:12.305" v="5449"/>
          <ac:spMkLst>
            <pc:docMk/>
            <pc:sldMk cId="1957250512" sldId="278"/>
            <ac:spMk id="17" creationId="{DD0EC3E5-8A94-4DBD-9C47-A1357395915D}"/>
          </ac:spMkLst>
        </pc:spChg>
        <pc:spChg chg="add mod">
          <ac:chgData name="Martin Locock" userId="e15b0232-237d-4436-a587-677fdd88485c" providerId="ADAL" clId="{373BDD86-2439-4CBF-923C-2C8EC03CB6D6}" dt="2024-01-03T12:02:12.306" v="5459"/>
          <ac:spMkLst>
            <pc:docMk/>
            <pc:sldMk cId="1957250512" sldId="278"/>
            <ac:spMk id="19" creationId="{60F80639-D6A8-4255-BA69-42B93BC37A21}"/>
          </ac:spMkLst>
        </pc:spChg>
        <pc:spChg chg="add mod replST">
          <ac:chgData name="Martin Locock" userId="e15b0232-237d-4436-a587-677fdd88485c" providerId="ADAL" clId="{373BDD86-2439-4CBF-923C-2C8EC03CB6D6}" dt="2024-01-03T12:02:12.327" v="5473"/>
          <ac:spMkLst>
            <pc:docMk/>
            <pc:sldMk cId="1957250512" sldId="278"/>
            <ac:spMk id="20" creationId="{C6D378A4-86BA-4B62-9320-E54A72C030A4}"/>
          </ac:spMkLst>
        </pc:spChg>
        <pc:spChg chg="add mod replST">
          <ac:chgData name="Martin Locock" userId="e15b0232-237d-4436-a587-677fdd88485c" providerId="ADAL" clId="{373BDD86-2439-4CBF-923C-2C8EC03CB6D6}" dt="2024-01-03T12:02:12.327" v="5484"/>
          <ac:spMkLst>
            <pc:docMk/>
            <pc:sldMk cId="1957250512" sldId="278"/>
            <ac:spMk id="21" creationId="{3436B566-A900-4BE0-86A0-AAD55BF0EDE3}"/>
          </ac:spMkLst>
        </pc:spChg>
        <pc:spChg chg="add mod">
          <ac:chgData name="Martin Locock" userId="e15b0232-237d-4436-a587-677fdd88485c" providerId="ADAL" clId="{373BDD86-2439-4CBF-923C-2C8EC03CB6D6}" dt="2024-01-03T12:02:12.338" v="5494"/>
          <ac:spMkLst>
            <pc:docMk/>
            <pc:sldMk cId="1957250512" sldId="278"/>
            <ac:spMk id="23" creationId="{D7D949B2-0AF5-46CE-B020-F8BE1B3B2374}"/>
          </ac:spMkLst>
        </pc:spChg>
        <pc:spChg chg="add mod replST">
          <ac:chgData name="Martin Locock" userId="e15b0232-237d-4436-a587-677fdd88485c" providerId="ADAL" clId="{373BDD86-2439-4CBF-923C-2C8EC03CB6D6}" dt="2024-01-03T12:02:12.355" v="5508"/>
          <ac:spMkLst>
            <pc:docMk/>
            <pc:sldMk cId="1957250512" sldId="278"/>
            <ac:spMk id="24" creationId="{1C70378B-7707-4ADD-B118-3ACB7585AEF4}"/>
          </ac:spMkLst>
        </pc:spChg>
        <pc:spChg chg="add mod replST">
          <ac:chgData name="Martin Locock" userId="e15b0232-237d-4436-a587-677fdd88485c" providerId="ADAL" clId="{373BDD86-2439-4CBF-923C-2C8EC03CB6D6}" dt="2024-01-03T12:02:12.356" v="5519"/>
          <ac:spMkLst>
            <pc:docMk/>
            <pc:sldMk cId="1957250512" sldId="278"/>
            <ac:spMk id="25" creationId="{0C0BAAF9-A302-490A-B2DA-D2D5D74145AE}"/>
          </ac:spMkLst>
        </pc:spChg>
        <pc:spChg chg="add mod">
          <ac:chgData name="Martin Locock" userId="e15b0232-237d-4436-a587-677fdd88485c" providerId="ADAL" clId="{373BDD86-2439-4CBF-923C-2C8EC03CB6D6}" dt="2024-01-03T12:02:12.371" v="5529"/>
          <ac:spMkLst>
            <pc:docMk/>
            <pc:sldMk cId="1957250512" sldId="278"/>
            <ac:spMk id="27" creationId="{D2994BB7-E2DE-4856-BF8F-93B96D2639F0}"/>
          </ac:spMkLst>
        </pc:spChg>
        <pc:spChg chg="add mod replST">
          <ac:chgData name="Martin Locock" userId="e15b0232-237d-4436-a587-677fdd88485c" providerId="ADAL" clId="{373BDD86-2439-4CBF-923C-2C8EC03CB6D6}" dt="2024-01-03T12:02:12.386" v="5543"/>
          <ac:spMkLst>
            <pc:docMk/>
            <pc:sldMk cId="1957250512" sldId="278"/>
            <ac:spMk id="28" creationId="{2ACD5F37-B2AD-43CD-8D47-829E3D533980}"/>
          </ac:spMkLst>
        </pc:spChg>
        <pc:spChg chg="add mod replST">
          <ac:chgData name="Martin Locock" userId="e15b0232-237d-4436-a587-677fdd88485c" providerId="ADAL" clId="{373BDD86-2439-4CBF-923C-2C8EC03CB6D6}" dt="2024-01-03T12:02:12.396" v="5554"/>
          <ac:spMkLst>
            <pc:docMk/>
            <pc:sldMk cId="1957250512" sldId="278"/>
            <ac:spMk id="29" creationId="{1139CBB3-C689-4AD6-960C-5FFF88F33240}"/>
          </ac:spMkLst>
        </pc:spChg>
        <pc:spChg chg="add mod replST">
          <ac:chgData name="Martin Locock" userId="e15b0232-237d-4436-a587-677fdd88485c" providerId="ADAL" clId="{373BDD86-2439-4CBF-923C-2C8EC03CB6D6}" dt="2024-01-05T13:03:47.437" v="28087"/>
          <ac:spMkLst>
            <pc:docMk/>
            <pc:sldMk cId="1957250512" sldId="278"/>
            <ac:spMk id="30" creationId="{3CE7031F-6471-4E51-886E-8E5BE3BF9F18}"/>
          </ac:spMkLst>
        </pc:spChg>
        <pc:cxnChg chg="add mod">
          <ac:chgData name="Martin Locock" userId="e15b0232-237d-4436-a587-677fdd88485c" providerId="ADAL" clId="{373BDD86-2439-4CBF-923C-2C8EC03CB6D6}" dt="2024-01-03T12:02:12.238" v="5382"/>
          <ac:cxnSpMkLst>
            <pc:docMk/>
            <pc:sldMk cId="1957250512" sldId="278"/>
            <ac:cxnSpMk id="10" creationId="{47CDA187-AD90-4650-83CA-0009E54C771F}"/>
          </ac:cxnSpMkLst>
        </pc:cxnChg>
        <pc:cxnChg chg="add mod">
          <ac:chgData name="Martin Locock" userId="e15b0232-237d-4436-a587-677fdd88485c" providerId="ADAL" clId="{373BDD86-2439-4CBF-923C-2C8EC03CB6D6}" dt="2024-01-03T12:02:12.277" v="5417"/>
          <ac:cxnSpMkLst>
            <pc:docMk/>
            <pc:sldMk cId="1957250512" sldId="278"/>
            <ac:cxnSpMk id="14" creationId="{844AB294-BE84-4304-9C06-06A87D05374D}"/>
          </ac:cxnSpMkLst>
        </pc:cxnChg>
        <pc:cxnChg chg="add mod">
          <ac:chgData name="Martin Locock" userId="e15b0232-237d-4436-a587-677fdd88485c" providerId="ADAL" clId="{373BDD86-2439-4CBF-923C-2C8EC03CB6D6}" dt="2024-01-03T12:02:12.306" v="5452"/>
          <ac:cxnSpMkLst>
            <pc:docMk/>
            <pc:sldMk cId="1957250512" sldId="278"/>
            <ac:cxnSpMk id="18" creationId="{19F20DC6-1216-41C1-8066-1F62B93F5DE2}"/>
          </ac:cxnSpMkLst>
        </pc:cxnChg>
        <pc:cxnChg chg="add mod">
          <ac:chgData name="Martin Locock" userId="e15b0232-237d-4436-a587-677fdd88485c" providerId="ADAL" clId="{373BDD86-2439-4CBF-923C-2C8EC03CB6D6}" dt="2024-01-03T12:02:12.336" v="5487"/>
          <ac:cxnSpMkLst>
            <pc:docMk/>
            <pc:sldMk cId="1957250512" sldId="278"/>
            <ac:cxnSpMk id="22" creationId="{E1018C35-10F7-43FF-A28B-4C7F0755EAEA}"/>
          </ac:cxnSpMkLst>
        </pc:cxnChg>
        <pc:cxnChg chg="add mod">
          <ac:chgData name="Martin Locock" userId="e15b0232-237d-4436-a587-677fdd88485c" providerId="ADAL" clId="{373BDD86-2439-4CBF-923C-2C8EC03CB6D6}" dt="2024-01-03T12:02:12.366" v="5522"/>
          <ac:cxnSpMkLst>
            <pc:docMk/>
            <pc:sldMk cId="1957250512" sldId="278"/>
            <ac:cxnSpMk id="26" creationId="{3AB2FB66-9302-48C1-A1B0-B4B3B6D6F34E}"/>
          </ac:cxnSpMkLst>
        </pc:cxnChg>
      </pc:sldChg>
      <pc:sldChg chg="addSp delSp modSp add mod replTag delTag">
        <pc:chgData name="Martin Locock" userId="e15b0232-237d-4436-a587-677fdd88485c" providerId="ADAL" clId="{373BDD86-2439-4CBF-923C-2C8EC03CB6D6}" dt="2024-01-05T13:03:47.926" v="28251"/>
        <pc:sldMkLst>
          <pc:docMk/>
          <pc:sldMk cId="1487946692" sldId="279"/>
        </pc:sldMkLst>
        <pc:spChg chg="mod replST">
          <ac:chgData name="Martin Locock" userId="e15b0232-237d-4436-a587-677fdd88485c" providerId="ADAL" clId="{373BDD86-2439-4CBF-923C-2C8EC03CB6D6}" dt="2024-01-03T12:02:17.974" v="5576"/>
          <ac:spMkLst>
            <pc:docMk/>
            <pc:sldMk cId="1487946692" sldId="279"/>
            <ac:spMk id="2" creationId="{E87DB36A-FC4A-2DC0-38D6-D564D8080CD9}"/>
          </ac:spMkLst>
        </pc:spChg>
        <pc:spChg chg="del">
          <ac:chgData name="Martin Locock" userId="e15b0232-237d-4436-a587-677fdd88485c" providerId="ADAL" clId="{373BDD86-2439-4CBF-923C-2C8EC03CB6D6}" dt="2024-01-03T12:02:18.348" v="5582"/>
          <ac:spMkLst>
            <pc:docMk/>
            <pc:sldMk cId="1487946692" sldId="279"/>
            <ac:spMk id="3" creationId="{E85D50AF-E3FB-824B-D0B3-4C0E7E80A7BD}"/>
          </ac:spMkLst>
        </pc:spChg>
        <pc:spChg chg="add mod replST">
          <ac:chgData name="Martin Locock" userId="e15b0232-237d-4436-a587-677fdd88485c" providerId="ADAL" clId="{373BDD86-2439-4CBF-923C-2C8EC03CB6D6}" dt="2024-01-03T12:02:18.374" v="5590"/>
          <ac:spMkLst>
            <pc:docMk/>
            <pc:sldMk cId="1487946692" sldId="279"/>
            <ac:spMk id="4" creationId="{E80F1548-DB5F-4001-ADDC-5C0FAC3A4008}"/>
          </ac:spMkLst>
        </pc:spChg>
        <pc:spChg chg="add mod replST">
          <ac:chgData name="Martin Locock" userId="e15b0232-237d-4436-a587-677fdd88485c" providerId="ADAL" clId="{373BDD86-2439-4CBF-923C-2C8EC03CB6D6}" dt="2024-01-03T12:02:18.389" v="5598"/>
          <ac:spMkLst>
            <pc:docMk/>
            <pc:sldMk cId="1487946692" sldId="279"/>
            <ac:spMk id="5" creationId="{99EA8E59-0B3F-48D2-A9FC-0D0C550802AB}"/>
          </ac:spMkLst>
        </pc:spChg>
        <pc:spChg chg="add mod replST">
          <ac:chgData name="Martin Locock" userId="e15b0232-237d-4436-a587-677fdd88485c" providerId="ADAL" clId="{373BDD86-2439-4CBF-923C-2C8EC03CB6D6}" dt="2024-01-03T12:02:18.402" v="5605"/>
          <ac:spMkLst>
            <pc:docMk/>
            <pc:sldMk cId="1487946692" sldId="279"/>
            <ac:spMk id="6" creationId="{CD348E87-0550-4D0E-8F75-3157884265ED}"/>
          </ac:spMkLst>
        </pc:spChg>
        <pc:spChg chg="add mod replST">
          <ac:chgData name="Martin Locock" userId="e15b0232-237d-4436-a587-677fdd88485c" providerId="ADAL" clId="{373BDD86-2439-4CBF-923C-2C8EC03CB6D6}" dt="2024-01-03T12:02:18.414" v="5612"/>
          <ac:spMkLst>
            <pc:docMk/>
            <pc:sldMk cId="1487946692" sldId="279"/>
            <ac:spMk id="7" creationId="{CCE0F530-B07E-49D0-934B-BF9630D29AC0}"/>
          </ac:spMkLst>
        </pc:spChg>
        <pc:spChg chg="add mod replST">
          <ac:chgData name="Martin Locock" userId="e15b0232-237d-4436-a587-677fdd88485c" providerId="ADAL" clId="{373BDD86-2439-4CBF-923C-2C8EC03CB6D6}" dt="2024-01-05T13:03:47.641" v="28166"/>
          <ac:spMkLst>
            <pc:docMk/>
            <pc:sldMk cId="1487946692" sldId="279"/>
            <ac:spMk id="8" creationId="{9E09648E-D3EA-4836-8459-66BF1E317FBD}"/>
          </ac:spMkLst>
        </pc:spChg>
        <pc:spChg chg="add mod replST">
          <ac:chgData name="Martin Locock" userId="e15b0232-237d-4436-a587-677fdd88485c" providerId="ADAL" clId="{373BDD86-2439-4CBF-923C-2C8EC03CB6D6}" dt="2024-01-03T12:02:18.447" v="5629"/>
          <ac:spMkLst>
            <pc:docMk/>
            <pc:sldMk cId="1487946692" sldId="279"/>
            <ac:spMk id="9" creationId="{D2580BD9-E5CC-473C-A8CE-389D32928D2A}"/>
          </ac:spMkLst>
        </pc:spChg>
        <pc:spChg chg="add mod replST">
          <ac:chgData name="Martin Locock" userId="e15b0232-237d-4436-a587-677fdd88485c" providerId="ADAL" clId="{373BDD86-2439-4CBF-923C-2C8EC03CB6D6}" dt="2024-01-05T13:03:47.926" v="28251"/>
          <ac:spMkLst>
            <pc:docMk/>
            <pc:sldMk cId="1487946692" sldId="279"/>
            <ac:spMk id="10" creationId="{6312E579-209B-4999-8F4C-B4E42764A406}"/>
          </ac:spMkLst>
        </pc:spChg>
        <pc:spChg chg="add mod">
          <ac:chgData name="Martin Locock" userId="e15b0232-237d-4436-a587-677fdd88485c" providerId="ADAL" clId="{373BDD86-2439-4CBF-923C-2C8EC03CB6D6}" dt="2024-01-03T12:02:18.492" v="5647"/>
          <ac:spMkLst>
            <pc:docMk/>
            <pc:sldMk cId="1487946692" sldId="279"/>
            <ac:spMk id="12" creationId="{378A9413-C97D-43B7-8628-3A24707B39CA}"/>
          </ac:spMkLst>
        </pc:spChg>
        <pc:spChg chg="add mod replST">
          <ac:chgData name="Martin Locock" userId="e15b0232-237d-4436-a587-677fdd88485c" providerId="ADAL" clId="{373BDD86-2439-4CBF-923C-2C8EC03CB6D6}" dt="2024-01-03T12:02:18.503" v="5661"/>
          <ac:spMkLst>
            <pc:docMk/>
            <pc:sldMk cId="1487946692" sldId="279"/>
            <ac:spMk id="13" creationId="{1B4D3EFA-DBFE-4D68-B9AB-73734BEE6A79}"/>
          </ac:spMkLst>
        </pc:spChg>
        <pc:spChg chg="add mod replST">
          <ac:chgData name="Martin Locock" userId="e15b0232-237d-4436-a587-677fdd88485c" providerId="ADAL" clId="{373BDD86-2439-4CBF-923C-2C8EC03CB6D6}" dt="2024-01-05T13:03:47.625" v="28150"/>
          <ac:spMkLst>
            <pc:docMk/>
            <pc:sldMk cId="1487946692" sldId="279"/>
            <ac:spMk id="14" creationId="{F667B25E-8A60-4400-84CC-FD8422F77DA2}"/>
          </ac:spMkLst>
        </pc:spChg>
        <pc:spChg chg="add mod">
          <ac:chgData name="Martin Locock" userId="e15b0232-237d-4436-a587-677fdd88485c" providerId="ADAL" clId="{373BDD86-2439-4CBF-923C-2C8EC03CB6D6}" dt="2024-01-03T12:02:18.518" v="5682"/>
          <ac:spMkLst>
            <pc:docMk/>
            <pc:sldMk cId="1487946692" sldId="279"/>
            <ac:spMk id="16" creationId="{22ED21F7-1EEB-4768-B41B-27F45E5CA154}"/>
          </ac:spMkLst>
        </pc:spChg>
        <pc:spChg chg="add mod replST">
          <ac:chgData name="Martin Locock" userId="e15b0232-237d-4436-a587-677fdd88485c" providerId="ADAL" clId="{373BDD86-2439-4CBF-923C-2C8EC03CB6D6}" dt="2024-01-03T12:02:18.528" v="5696"/>
          <ac:spMkLst>
            <pc:docMk/>
            <pc:sldMk cId="1487946692" sldId="279"/>
            <ac:spMk id="17" creationId="{C1CE6541-C8A3-476A-9EB4-DA911530D2F5}"/>
          </ac:spMkLst>
        </pc:spChg>
        <pc:spChg chg="add mod replST">
          <ac:chgData name="Martin Locock" userId="e15b0232-237d-4436-a587-677fdd88485c" providerId="ADAL" clId="{373BDD86-2439-4CBF-923C-2C8EC03CB6D6}" dt="2024-01-05T13:03:47.625" v="28153"/>
          <ac:spMkLst>
            <pc:docMk/>
            <pc:sldMk cId="1487946692" sldId="279"/>
            <ac:spMk id="18" creationId="{49F203CC-3632-475B-ABBE-E1819E26DFF2}"/>
          </ac:spMkLst>
        </pc:spChg>
        <pc:spChg chg="add mod">
          <ac:chgData name="Martin Locock" userId="e15b0232-237d-4436-a587-677fdd88485c" providerId="ADAL" clId="{373BDD86-2439-4CBF-923C-2C8EC03CB6D6}" dt="2024-01-03T12:02:18.543" v="5717"/>
          <ac:spMkLst>
            <pc:docMk/>
            <pc:sldMk cId="1487946692" sldId="279"/>
            <ac:spMk id="20" creationId="{CE782406-CEF2-4065-B8D5-A49A4F3986C2}"/>
          </ac:spMkLst>
        </pc:spChg>
        <pc:spChg chg="add mod replST">
          <ac:chgData name="Martin Locock" userId="e15b0232-237d-4436-a587-677fdd88485c" providerId="ADAL" clId="{373BDD86-2439-4CBF-923C-2C8EC03CB6D6}" dt="2024-01-03T12:02:18.552" v="5731"/>
          <ac:spMkLst>
            <pc:docMk/>
            <pc:sldMk cId="1487946692" sldId="279"/>
            <ac:spMk id="21" creationId="{1805D66D-235F-42AA-BC0F-E500F8DEB1FA}"/>
          </ac:spMkLst>
        </pc:spChg>
        <pc:spChg chg="add mod replST">
          <ac:chgData name="Martin Locock" userId="e15b0232-237d-4436-a587-677fdd88485c" providerId="ADAL" clId="{373BDD86-2439-4CBF-923C-2C8EC03CB6D6}" dt="2024-01-05T13:03:47.641" v="28156"/>
          <ac:spMkLst>
            <pc:docMk/>
            <pc:sldMk cId="1487946692" sldId="279"/>
            <ac:spMk id="22" creationId="{832BF813-7D85-4C2E-9F8A-B93015C086B7}"/>
          </ac:spMkLst>
        </pc:spChg>
        <pc:spChg chg="add mod">
          <ac:chgData name="Martin Locock" userId="e15b0232-237d-4436-a587-677fdd88485c" providerId="ADAL" clId="{373BDD86-2439-4CBF-923C-2C8EC03CB6D6}" dt="2024-01-03T12:02:18.566" v="5752"/>
          <ac:spMkLst>
            <pc:docMk/>
            <pc:sldMk cId="1487946692" sldId="279"/>
            <ac:spMk id="24" creationId="{EC10BDE1-218F-4289-87B3-602E270A66B6}"/>
          </ac:spMkLst>
        </pc:spChg>
        <pc:spChg chg="add mod replST">
          <ac:chgData name="Martin Locock" userId="e15b0232-237d-4436-a587-677fdd88485c" providerId="ADAL" clId="{373BDD86-2439-4CBF-923C-2C8EC03CB6D6}" dt="2024-01-03T12:02:18.576" v="5766"/>
          <ac:spMkLst>
            <pc:docMk/>
            <pc:sldMk cId="1487946692" sldId="279"/>
            <ac:spMk id="25" creationId="{8C649209-93D7-4BD4-9648-85B086BB8218}"/>
          </ac:spMkLst>
        </pc:spChg>
        <pc:spChg chg="add mod replST">
          <ac:chgData name="Martin Locock" userId="e15b0232-237d-4436-a587-677fdd88485c" providerId="ADAL" clId="{373BDD86-2439-4CBF-923C-2C8EC03CB6D6}" dt="2024-01-05T13:03:47.641" v="28159"/>
          <ac:spMkLst>
            <pc:docMk/>
            <pc:sldMk cId="1487946692" sldId="279"/>
            <ac:spMk id="26" creationId="{80A3AB64-68E8-49E6-9630-C8DAD9A959F6}"/>
          </ac:spMkLst>
        </pc:spChg>
        <pc:spChg chg="add mod">
          <ac:chgData name="Martin Locock" userId="e15b0232-237d-4436-a587-677fdd88485c" providerId="ADAL" clId="{373BDD86-2439-4CBF-923C-2C8EC03CB6D6}" dt="2024-01-03T12:02:18.591" v="5787"/>
          <ac:spMkLst>
            <pc:docMk/>
            <pc:sldMk cId="1487946692" sldId="279"/>
            <ac:spMk id="28" creationId="{6EB0407A-5275-49B8-AB02-B2C03EAD6473}"/>
          </ac:spMkLst>
        </pc:spChg>
        <pc:spChg chg="add mod replST">
          <ac:chgData name="Martin Locock" userId="e15b0232-237d-4436-a587-677fdd88485c" providerId="ADAL" clId="{373BDD86-2439-4CBF-923C-2C8EC03CB6D6}" dt="2024-01-03T12:02:18.599" v="5801"/>
          <ac:spMkLst>
            <pc:docMk/>
            <pc:sldMk cId="1487946692" sldId="279"/>
            <ac:spMk id="29" creationId="{18F870AB-C56C-4DAE-B1B5-7CA348CBFA4D}"/>
          </ac:spMkLst>
        </pc:spChg>
        <pc:spChg chg="add mod replST">
          <ac:chgData name="Martin Locock" userId="e15b0232-237d-4436-a587-677fdd88485c" providerId="ADAL" clId="{373BDD86-2439-4CBF-923C-2C8EC03CB6D6}" dt="2024-01-05T13:03:47.641" v="28162"/>
          <ac:spMkLst>
            <pc:docMk/>
            <pc:sldMk cId="1487946692" sldId="279"/>
            <ac:spMk id="30" creationId="{6D3965F2-1BC5-46B9-8A7A-DECC1EE07BB5}"/>
          </ac:spMkLst>
        </pc:spChg>
        <pc:cxnChg chg="add mod">
          <ac:chgData name="Martin Locock" userId="e15b0232-237d-4436-a587-677fdd88485c" providerId="ADAL" clId="{373BDD86-2439-4CBF-923C-2C8EC03CB6D6}" dt="2024-01-03T12:02:18.485" v="5640"/>
          <ac:cxnSpMkLst>
            <pc:docMk/>
            <pc:sldMk cId="1487946692" sldId="279"/>
            <ac:cxnSpMk id="11" creationId="{1FF17A32-0EF8-4D5A-9B55-C2AB1894D26E}"/>
          </ac:cxnSpMkLst>
        </pc:cxnChg>
        <pc:cxnChg chg="add mod">
          <ac:chgData name="Martin Locock" userId="e15b0232-237d-4436-a587-677fdd88485c" providerId="ADAL" clId="{373BDD86-2439-4CBF-923C-2C8EC03CB6D6}" dt="2024-01-03T12:02:18.514" v="5675"/>
          <ac:cxnSpMkLst>
            <pc:docMk/>
            <pc:sldMk cId="1487946692" sldId="279"/>
            <ac:cxnSpMk id="15" creationId="{3BEDC895-B51D-4037-8828-9F65935F0E56}"/>
          </ac:cxnSpMkLst>
        </pc:cxnChg>
        <pc:cxnChg chg="add mod">
          <ac:chgData name="Martin Locock" userId="e15b0232-237d-4436-a587-677fdd88485c" providerId="ADAL" clId="{373BDD86-2439-4CBF-923C-2C8EC03CB6D6}" dt="2024-01-03T12:02:18.537" v="5710"/>
          <ac:cxnSpMkLst>
            <pc:docMk/>
            <pc:sldMk cId="1487946692" sldId="279"/>
            <ac:cxnSpMk id="19" creationId="{547AE4FB-CA2B-47A1-8D8E-6994F277AE41}"/>
          </ac:cxnSpMkLst>
        </pc:cxnChg>
        <pc:cxnChg chg="add mod">
          <ac:chgData name="Martin Locock" userId="e15b0232-237d-4436-a587-677fdd88485c" providerId="ADAL" clId="{373BDD86-2439-4CBF-923C-2C8EC03CB6D6}" dt="2024-01-03T12:02:18.562" v="5745"/>
          <ac:cxnSpMkLst>
            <pc:docMk/>
            <pc:sldMk cId="1487946692" sldId="279"/>
            <ac:cxnSpMk id="23" creationId="{4E248426-FA33-465E-93ED-FD58AF68A14A}"/>
          </ac:cxnSpMkLst>
        </pc:cxnChg>
        <pc:cxnChg chg="add mod">
          <ac:chgData name="Martin Locock" userId="e15b0232-237d-4436-a587-677fdd88485c" providerId="ADAL" clId="{373BDD86-2439-4CBF-923C-2C8EC03CB6D6}" dt="2024-01-03T12:02:18.585" v="5780"/>
          <ac:cxnSpMkLst>
            <pc:docMk/>
            <pc:sldMk cId="1487946692" sldId="279"/>
            <ac:cxnSpMk id="27" creationId="{E339C740-6D8D-4631-A40A-417CCCDCCD31}"/>
          </ac:cxnSpMkLst>
        </pc:cxnChg>
      </pc:sldChg>
      <pc:sldChg chg="addSp delSp modSp add mod replTag delTag">
        <pc:chgData name="Martin Locock" userId="e15b0232-237d-4436-a587-677fdd88485c" providerId="ADAL" clId="{373BDD86-2439-4CBF-923C-2C8EC03CB6D6}" dt="2024-01-05T13:03:47.926" v="28253"/>
        <pc:sldMkLst>
          <pc:docMk/>
          <pc:sldMk cId="317655350" sldId="280"/>
        </pc:sldMkLst>
        <pc:spChg chg="mod replST">
          <ac:chgData name="Martin Locock" userId="e15b0232-237d-4436-a587-677fdd88485c" providerId="ADAL" clId="{373BDD86-2439-4CBF-923C-2C8EC03CB6D6}" dt="2024-01-03T12:02:18.818" v="5818"/>
          <ac:spMkLst>
            <pc:docMk/>
            <pc:sldMk cId="317655350" sldId="280"/>
            <ac:spMk id="2" creationId="{E87DB36A-FC4A-2DC0-38D6-D564D8080CD9}"/>
          </ac:spMkLst>
        </pc:spChg>
        <pc:spChg chg="del">
          <ac:chgData name="Martin Locock" userId="e15b0232-237d-4436-a587-677fdd88485c" providerId="ADAL" clId="{373BDD86-2439-4CBF-923C-2C8EC03CB6D6}" dt="2024-01-03T12:02:18.872" v="5822"/>
          <ac:spMkLst>
            <pc:docMk/>
            <pc:sldMk cId="317655350" sldId="280"/>
            <ac:spMk id="3" creationId="{E85D50AF-E3FB-824B-D0B3-4C0E7E80A7BD}"/>
          </ac:spMkLst>
        </pc:spChg>
        <pc:spChg chg="add mod replST">
          <ac:chgData name="Martin Locock" userId="e15b0232-237d-4436-a587-677fdd88485c" providerId="ADAL" clId="{373BDD86-2439-4CBF-923C-2C8EC03CB6D6}" dt="2024-01-03T12:02:18.885" v="5830"/>
          <ac:spMkLst>
            <pc:docMk/>
            <pc:sldMk cId="317655350" sldId="280"/>
            <ac:spMk id="4" creationId="{B09DC1D6-30CE-44F9-96EC-9A6BD3003AD8}"/>
          </ac:spMkLst>
        </pc:spChg>
        <pc:spChg chg="add mod replST">
          <ac:chgData name="Martin Locock" userId="e15b0232-237d-4436-a587-677fdd88485c" providerId="ADAL" clId="{373BDD86-2439-4CBF-923C-2C8EC03CB6D6}" dt="2024-01-03T12:02:18.893" v="5838"/>
          <ac:spMkLst>
            <pc:docMk/>
            <pc:sldMk cId="317655350" sldId="280"/>
            <ac:spMk id="5" creationId="{58676C57-3489-4F7D-A6B7-7DAEC2931853}"/>
          </ac:spMkLst>
        </pc:spChg>
        <pc:spChg chg="add mod replST">
          <ac:chgData name="Martin Locock" userId="e15b0232-237d-4436-a587-677fdd88485c" providerId="ADAL" clId="{373BDD86-2439-4CBF-923C-2C8EC03CB6D6}" dt="2024-01-03T12:02:18.899" v="5845"/>
          <ac:spMkLst>
            <pc:docMk/>
            <pc:sldMk cId="317655350" sldId="280"/>
            <ac:spMk id="6" creationId="{63C7293C-291D-42DD-8DEB-92EDC470AB11}"/>
          </ac:spMkLst>
        </pc:spChg>
        <pc:spChg chg="add mod replST">
          <ac:chgData name="Martin Locock" userId="e15b0232-237d-4436-a587-677fdd88485c" providerId="ADAL" clId="{373BDD86-2439-4CBF-923C-2C8EC03CB6D6}" dt="2024-01-03T12:02:18.905" v="5852"/>
          <ac:spMkLst>
            <pc:docMk/>
            <pc:sldMk cId="317655350" sldId="280"/>
            <ac:spMk id="7" creationId="{300A9826-9015-43DC-8A94-DCB415155409}"/>
          </ac:spMkLst>
        </pc:spChg>
        <pc:spChg chg="add mod replST">
          <ac:chgData name="Martin Locock" userId="e15b0232-237d-4436-a587-677fdd88485c" providerId="ADAL" clId="{373BDD86-2439-4CBF-923C-2C8EC03CB6D6}" dt="2024-01-03T12:02:18.920" v="5860"/>
          <ac:spMkLst>
            <pc:docMk/>
            <pc:sldMk cId="317655350" sldId="280"/>
            <ac:spMk id="8" creationId="{1AE970AA-D38D-4336-953E-61F4BED5CF4B}"/>
          </ac:spMkLst>
        </pc:spChg>
        <pc:spChg chg="add mod replST">
          <ac:chgData name="Martin Locock" userId="e15b0232-237d-4436-a587-677fdd88485c" providerId="ADAL" clId="{373BDD86-2439-4CBF-923C-2C8EC03CB6D6}" dt="2024-01-05T13:03:47.926" v="28253"/>
          <ac:spMkLst>
            <pc:docMk/>
            <pc:sldMk cId="317655350" sldId="280"/>
            <ac:spMk id="9" creationId="{8D04867B-157B-4571-A207-16D5F9A5EFA0}"/>
          </ac:spMkLst>
        </pc:spChg>
        <pc:spChg chg="add mod">
          <ac:chgData name="Martin Locock" userId="e15b0232-237d-4436-a587-677fdd88485c" providerId="ADAL" clId="{373BDD86-2439-4CBF-923C-2C8EC03CB6D6}" dt="2024-01-03T12:02:19" v="5878"/>
          <ac:spMkLst>
            <pc:docMk/>
            <pc:sldMk cId="317655350" sldId="280"/>
            <ac:spMk id="11" creationId="{7C75A0C6-F102-418F-BCD7-B6D84D0ABFE2}"/>
          </ac:spMkLst>
        </pc:spChg>
        <pc:spChg chg="add mod replST">
          <ac:chgData name="Martin Locock" userId="e15b0232-237d-4436-a587-677fdd88485c" providerId="ADAL" clId="{373BDD86-2439-4CBF-923C-2C8EC03CB6D6}" dt="2024-01-03T12:02:19.012" v="5892"/>
          <ac:spMkLst>
            <pc:docMk/>
            <pc:sldMk cId="317655350" sldId="280"/>
            <ac:spMk id="12" creationId="{10671EFB-5AF5-4C52-8D7C-7AB586B44687}"/>
          </ac:spMkLst>
        </pc:spChg>
        <pc:spChg chg="add mod replST">
          <ac:chgData name="Martin Locock" userId="e15b0232-237d-4436-a587-677fdd88485c" providerId="ADAL" clId="{373BDD86-2439-4CBF-923C-2C8EC03CB6D6}" dt="2024-01-03T12:02:19.018" v="5903"/>
          <ac:spMkLst>
            <pc:docMk/>
            <pc:sldMk cId="317655350" sldId="280"/>
            <ac:spMk id="13" creationId="{C3269C43-90D3-4F1B-AADE-D87ED6EF6498}"/>
          </ac:spMkLst>
        </pc:spChg>
        <pc:spChg chg="add mod">
          <ac:chgData name="Martin Locock" userId="e15b0232-237d-4436-a587-677fdd88485c" providerId="ADAL" clId="{373BDD86-2439-4CBF-923C-2C8EC03CB6D6}" dt="2024-01-03T12:02:19.027" v="5913"/>
          <ac:spMkLst>
            <pc:docMk/>
            <pc:sldMk cId="317655350" sldId="280"/>
            <ac:spMk id="15" creationId="{AEA7814C-C43F-47EA-B13D-176ED45BA2CB}"/>
          </ac:spMkLst>
        </pc:spChg>
        <pc:spChg chg="add mod replST">
          <ac:chgData name="Martin Locock" userId="e15b0232-237d-4436-a587-677fdd88485c" providerId="ADAL" clId="{373BDD86-2439-4CBF-923C-2C8EC03CB6D6}" dt="2024-01-03T12:02:19.035" v="5927"/>
          <ac:spMkLst>
            <pc:docMk/>
            <pc:sldMk cId="317655350" sldId="280"/>
            <ac:spMk id="16" creationId="{C964EC25-E49C-4C8E-AFC6-71D08067A9FC}"/>
          </ac:spMkLst>
        </pc:spChg>
        <pc:spChg chg="add mod replST">
          <ac:chgData name="Martin Locock" userId="e15b0232-237d-4436-a587-677fdd88485c" providerId="ADAL" clId="{373BDD86-2439-4CBF-923C-2C8EC03CB6D6}" dt="2024-01-03T12:02:19.044" v="5938"/>
          <ac:spMkLst>
            <pc:docMk/>
            <pc:sldMk cId="317655350" sldId="280"/>
            <ac:spMk id="17" creationId="{B1838EE5-F81A-4667-A6FA-B7074A17991E}"/>
          </ac:spMkLst>
        </pc:spChg>
        <pc:spChg chg="add mod">
          <ac:chgData name="Martin Locock" userId="e15b0232-237d-4436-a587-677fdd88485c" providerId="ADAL" clId="{373BDD86-2439-4CBF-923C-2C8EC03CB6D6}" dt="2024-01-03T12:02:19.050" v="5948"/>
          <ac:spMkLst>
            <pc:docMk/>
            <pc:sldMk cId="317655350" sldId="280"/>
            <ac:spMk id="19" creationId="{8629DFB9-CF68-4090-9E04-A06B569A4B4D}"/>
          </ac:spMkLst>
        </pc:spChg>
        <pc:spChg chg="add mod replST">
          <ac:chgData name="Martin Locock" userId="e15b0232-237d-4436-a587-677fdd88485c" providerId="ADAL" clId="{373BDD86-2439-4CBF-923C-2C8EC03CB6D6}" dt="2024-01-03T12:02:19.063" v="5962"/>
          <ac:spMkLst>
            <pc:docMk/>
            <pc:sldMk cId="317655350" sldId="280"/>
            <ac:spMk id="20" creationId="{70D71936-383C-4A5C-B08C-12B2ECF3FCDA}"/>
          </ac:spMkLst>
        </pc:spChg>
        <pc:spChg chg="add mod replST">
          <ac:chgData name="Martin Locock" userId="e15b0232-237d-4436-a587-677fdd88485c" providerId="ADAL" clId="{373BDD86-2439-4CBF-923C-2C8EC03CB6D6}" dt="2024-01-03T12:02:19.069" v="5973"/>
          <ac:spMkLst>
            <pc:docMk/>
            <pc:sldMk cId="317655350" sldId="280"/>
            <ac:spMk id="21" creationId="{58080A36-0925-4155-B04D-E5DFBBFC1101}"/>
          </ac:spMkLst>
        </pc:spChg>
        <pc:spChg chg="add mod">
          <ac:chgData name="Martin Locock" userId="e15b0232-237d-4436-a587-677fdd88485c" providerId="ADAL" clId="{373BDD86-2439-4CBF-923C-2C8EC03CB6D6}" dt="2024-01-03T12:02:19.078" v="5983"/>
          <ac:spMkLst>
            <pc:docMk/>
            <pc:sldMk cId="317655350" sldId="280"/>
            <ac:spMk id="23" creationId="{0719348A-77A1-4672-9002-4153FB4303F5}"/>
          </ac:spMkLst>
        </pc:spChg>
        <pc:spChg chg="add mod replST">
          <ac:chgData name="Martin Locock" userId="e15b0232-237d-4436-a587-677fdd88485c" providerId="ADAL" clId="{373BDD86-2439-4CBF-923C-2C8EC03CB6D6}" dt="2024-01-03T12:02:19.086" v="5997"/>
          <ac:spMkLst>
            <pc:docMk/>
            <pc:sldMk cId="317655350" sldId="280"/>
            <ac:spMk id="24" creationId="{FC2B7C7A-221A-4980-9720-86F21C11F581}"/>
          </ac:spMkLst>
        </pc:spChg>
        <pc:spChg chg="add mod replST">
          <ac:chgData name="Martin Locock" userId="e15b0232-237d-4436-a587-677fdd88485c" providerId="ADAL" clId="{373BDD86-2439-4CBF-923C-2C8EC03CB6D6}" dt="2024-01-03T12:02:19.095" v="6008"/>
          <ac:spMkLst>
            <pc:docMk/>
            <pc:sldMk cId="317655350" sldId="280"/>
            <ac:spMk id="25" creationId="{73B2E95B-0175-4D75-AAB8-27E080D0464B}"/>
          </ac:spMkLst>
        </pc:spChg>
        <pc:spChg chg="add mod">
          <ac:chgData name="Martin Locock" userId="e15b0232-237d-4436-a587-677fdd88485c" providerId="ADAL" clId="{373BDD86-2439-4CBF-923C-2C8EC03CB6D6}" dt="2024-01-03T12:02:19.101" v="6018"/>
          <ac:spMkLst>
            <pc:docMk/>
            <pc:sldMk cId="317655350" sldId="280"/>
            <ac:spMk id="27" creationId="{B234F278-D36E-410B-AD95-052FB7BA3222}"/>
          </ac:spMkLst>
        </pc:spChg>
        <pc:spChg chg="add mod replST">
          <ac:chgData name="Martin Locock" userId="e15b0232-237d-4436-a587-677fdd88485c" providerId="ADAL" clId="{373BDD86-2439-4CBF-923C-2C8EC03CB6D6}" dt="2024-01-03T12:02:19.112" v="6032"/>
          <ac:spMkLst>
            <pc:docMk/>
            <pc:sldMk cId="317655350" sldId="280"/>
            <ac:spMk id="28" creationId="{0DAFA523-6BBA-40CF-8805-79DF3C143852}"/>
          </ac:spMkLst>
        </pc:spChg>
        <pc:spChg chg="add mod replST">
          <ac:chgData name="Martin Locock" userId="e15b0232-237d-4436-a587-677fdd88485c" providerId="ADAL" clId="{373BDD86-2439-4CBF-923C-2C8EC03CB6D6}" dt="2024-01-03T12:02:19.118" v="6043"/>
          <ac:spMkLst>
            <pc:docMk/>
            <pc:sldMk cId="317655350" sldId="280"/>
            <ac:spMk id="29" creationId="{C03EAC4B-4B3B-4C9B-AE56-4DFD335088C1}"/>
          </ac:spMkLst>
        </pc:spChg>
        <pc:spChg chg="add mod replST">
          <ac:chgData name="Martin Locock" userId="e15b0232-237d-4436-a587-677fdd88485c" providerId="ADAL" clId="{373BDD86-2439-4CBF-923C-2C8EC03CB6D6}" dt="2024-01-05T13:03:47.453" v="28091"/>
          <ac:spMkLst>
            <pc:docMk/>
            <pc:sldMk cId="317655350" sldId="280"/>
            <ac:spMk id="30" creationId="{3700AA87-57E3-457B-AB21-DDD6E72DCF6D}"/>
          </ac:spMkLst>
        </pc:spChg>
        <pc:cxnChg chg="add mod">
          <ac:chgData name="Martin Locock" userId="e15b0232-237d-4436-a587-677fdd88485c" providerId="ADAL" clId="{373BDD86-2439-4CBF-923C-2C8EC03CB6D6}" dt="2024-01-03T12:02:18.995" v="5871"/>
          <ac:cxnSpMkLst>
            <pc:docMk/>
            <pc:sldMk cId="317655350" sldId="280"/>
            <ac:cxnSpMk id="10" creationId="{1D78B4A1-24A9-4AED-B86B-147A0D9543C1}"/>
          </ac:cxnSpMkLst>
        </pc:cxnChg>
        <pc:cxnChg chg="add mod">
          <ac:chgData name="Martin Locock" userId="e15b0232-237d-4436-a587-677fdd88485c" providerId="ADAL" clId="{373BDD86-2439-4CBF-923C-2C8EC03CB6D6}" dt="2024-01-03T12:02:19.021" v="5906"/>
          <ac:cxnSpMkLst>
            <pc:docMk/>
            <pc:sldMk cId="317655350" sldId="280"/>
            <ac:cxnSpMk id="14" creationId="{3DC8642A-DA02-43FE-9EB4-F0F524ED58E2}"/>
          </ac:cxnSpMkLst>
        </pc:cxnChg>
        <pc:cxnChg chg="add mod">
          <ac:chgData name="Martin Locock" userId="e15b0232-237d-4436-a587-677fdd88485c" providerId="ADAL" clId="{373BDD86-2439-4CBF-923C-2C8EC03CB6D6}" dt="2024-01-03T12:02:19.046" v="5941"/>
          <ac:cxnSpMkLst>
            <pc:docMk/>
            <pc:sldMk cId="317655350" sldId="280"/>
            <ac:cxnSpMk id="18" creationId="{B01F00D8-275B-4889-918B-9483F5E25EEA}"/>
          </ac:cxnSpMkLst>
        </pc:cxnChg>
        <pc:cxnChg chg="add mod">
          <ac:chgData name="Martin Locock" userId="e15b0232-237d-4436-a587-677fdd88485c" providerId="ADAL" clId="{373BDD86-2439-4CBF-923C-2C8EC03CB6D6}" dt="2024-01-03T12:02:19.073" v="5976"/>
          <ac:cxnSpMkLst>
            <pc:docMk/>
            <pc:sldMk cId="317655350" sldId="280"/>
            <ac:cxnSpMk id="22" creationId="{29FF2F05-0A8B-4B4B-95F9-66CD54C4A92F}"/>
          </ac:cxnSpMkLst>
        </pc:cxnChg>
        <pc:cxnChg chg="add mod">
          <ac:chgData name="Martin Locock" userId="e15b0232-237d-4436-a587-677fdd88485c" providerId="ADAL" clId="{373BDD86-2439-4CBF-923C-2C8EC03CB6D6}" dt="2024-01-03T12:02:19.097" v="6011"/>
          <ac:cxnSpMkLst>
            <pc:docMk/>
            <pc:sldMk cId="317655350" sldId="280"/>
            <ac:cxnSpMk id="26" creationId="{BA4CD7A7-83F9-4BE8-B7F4-936F985F3524}"/>
          </ac:cxnSpMkLst>
        </pc:cxnChg>
      </pc:sldChg>
      <pc:sldChg chg="addSp delSp modSp add mod replTag delTag">
        <pc:chgData name="Martin Locock" userId="e15b0232-237d-4436-a587-677fdd88485c" providerId="ADAL" clId="{373BDD86-2439-4CBF-923C-2C8EC03CB6D6}" dt="2024-01-05T13:03:47.941" v="28255"/>
        <pc:sldMkLst>
          <pc:docMk/>
          <pc:sldMk cId="3704655189" sldId="281"/>
        </pc:sldMkLst>
        <pc:spChg chg="mod replST">
          <ac:chgData name="Martin Locock" userId="e15b0232-237d-4436-a587-677fdd88485c" providerId="ADAL" clId="{373BDD86-2439-4CBF-923C-2C8EC03CB6D6}" dt="2024-01-03T12:02:26.251" v="6065"/>
          <ac:spMkLst>
            <pc:docMk/>
            <pc:sldMk cId="3704655189" sldId="281"/>
            <ac:spMk id="2" creationId="{E87DB36A-FC4A-2DC0-38D6-D564D8080CD9}"/>
          </ac:spMkLst>
        </pc:spChg>
        <pc:spChg chg="del">
          <ac:chgData name="Martin Locock" userId="e15b0232-237d-4436-a587-677fdd88485c" providerId="ADAL" clId="{373BDD86-2439-4CBF-923C-2C8EC03CB6D6}" dt="2024-01-03T12:02:26.589" v="6071"/>
          <ac:spMkLst>
            <pc:docMk/>
            <pc:sldMk cId="3704655189" sldId="281"/>
            <ac:spMk id="3" creationId="{E85D50AF-E3FB-824B-D0B3-4C0E7E80A7BD}"/>
          </ac:spMkLst>
        </pc:spChg>
        <pc:spChg chg="add mod replST">
          <ac:chgData name="Martin Locock" userId="e15b0232-237d-4436-a587-677fdd88485c" providerId="ADAL" clId="{373BDD86-2439-4CBF-923C-2C8EC03CB6D6}" dt="2024-01-03T12:02:26.616" v="6079"/>
          <ac:spMkLst>
            <pc:docMk/>
            <pc:sldMk cId="3704655189" sldId="281"/>
            <ac:spMk id="4" creationId="{575ADD03-BC38-4305-B6D1-E514451F7EF0}"/>
          </ac:spMkLst>
        </pc:spChg>
        <pc:spChg chg="add mod replST">
          <ac:chgData name="Martin Locock" userId="e15b0232-237d-4436-a587-677fdd88485c" providerId="ADAL" clId="{373BDD86-2439-4CBF-923C-2C8EC03CB6D6}" dt="2024-01-03T12:02:26.626" v="6087"/>
          <ac:spMkLst>
            <pc:docMk/>
            <pc:sldMk cId="3704655189" sldId="281"/>
            <ac:spMk id="5" creationId="{4D46EDE7-27D4-45BD-8577-F948F67863BE}"/>
          </ac:spMkLst>
        </pc:spChg>
        <pc:spChg chg="add mod replST">
          <ac:chgData name="Martin Locock" userId="e15b0232-237d-4436-a587-677fdd88485c" providerId="ADAL" clId="{373BDD86-2439-4CBF-923C-2C8EC03CB6D6}" dt="2024-01-03T12:02:26.646" v="6094"/>
          <ac:spMkLst>
            <pc:docMk/>
            <pc:sldMk cId="3704655189" sldId="281"/>
            <ac:spMk id="6" creationId="{1EAEBEE4-4974-409D-ADBD-2EAF2226F2DB}"/>
          </ac:spMkLst>
        </pc:spChg>
        <pc:spChg chg="add mod replST">
          <ac:chgData name="Martin Locock" userId="e15b0232-237d-4436-a587-677fdd88485c" providerId="ADAL" clId="{373BDD86-2439-4CBF-923C-2C8EC03CB6D6}" dt="2024-01-03T12:02:26.656" v="6101"/>
          <ac:spMkLst>
            <pc:docMk/>
            <pc:sldMk cId="3704655189" sldId="281"/>
            <ac:spMk id="7" creationId="{E6DF105F-F24A-4E0A-BC1A-8F7011C85A49}"/>
          </ac:spMkLst>
        </pc:spChg>
        <pc:spChg chg="add mod replST">
          <ac:chgData name="Martin Locock" userId="e15b0232-237d-4436-a587-677fdd88485c" providerId="ADAL" clId="{373BDD86-2439-4CBF-923C-2C8EC03CB6D6}" dt="2024-01-05T13:03:47.672" v="28187"/>
          <ac:spMkLst>
            <pc:docMk/>
            <pc:sldMk cId="3704655189" sldId="281"/>
            <ac:spMk id="8" creationId="{DAEC12E8-5973-4283-998C-55375133062C}"/>
          </ac:spMkLst>
        </pc:spChg>
        <pc:spChg chg="add mod replST">
          <ac:chgData name="Martin Locock" userId="e15b0232-237d-4436-a587-677fdd88485c" providerId="ADAL" clId="{373BDD86-2439-4CBF-923C-2C8EC03CB6D6}" dt="2024-01-03T12:02:26.677" v="6118"/>
          <ac:spMkLst>
            <pc:docMk/>
            <pc:sldMk cId="3704655189" sldId="281"/>
            <ac:spMk id="9" creationId="{6A5B5C83-8D4F-486A-808C-EAD67B4A047A}"/>
          </ac:spMkLst>
        </pc:spChg>
        <pc:spChg chg="add mod replST">
          <ac:chgData name="Martin Locock" userId="e15b0232-237d-4436-a587-677fdd88485c" providerId="ADAL" clId="{373BDD86-2439-4CBF-923C-2C8EC03CB6D6}" dt="2024-01-05T13:03:47.941" v="28255"/>
          <ac:spMkLst>
            <pc:docMk/>
            <pc:sldMk cId="3704655189" sldId="281"/>
            <ac:spMk id="10" creationId="{BF2731C8-E79C-4DC2-9426-655A90F1029C}"/>
          </ac:spMkLst>
        </pc:spChg>
        <pc:spChg chg="add mod replST">
          <ac:chgData name="Martin Locock" userId="e15b0232-237d-4436-a587-677fdd88485c" providerId="ADAL" clId="{373BDD86-2439-4CBF-923C-2C8EC03CB6D6}" dt="2024-01-05T13:03:47.672" v="28168"/>
          <ac:spMkLst>
            <pc:docMk/>
            <pc:sldMk cId="3704655189" sldId="281"/>
            <ac:spMk id="11" creationId="{89092432-4ABE-4CF2-AE17-56EDA0C381DF}"/>
          </ac:spMkLst>
        </pc:spChg>
        <pc:spChg chg="add mod replST">
          <ac:chgData name="Martin Locock" userId="e15b0232-237d-4436-a587-677fdd88485c" providerId="ADAL" clId="{373BDD86-2439-4CBF-923C-2C8EC03CB6D6}" dt="2024-01-05T13:03:47.672" v="28171"/>
          <ac:spMkLst>
            <pc:docMk/>
            <pc:sldMk cId="3704655189" sldId="281"/>
            <ac:spMk id="12" creationId="{748AF61E-05E7-426C-8992-A6650185FF2F}"/>
          </ac:spMkLst>
        </pc:spChg>
        <pc:spChg chg="add mod replST">
          <ac:chgData name="Martin Locock" userId="e15b0232-237d-4436-a587-677fdd88485c" providerId="ADAL" clId="{373BDD86-2439-4CBF-923C-2C8EC03CB6D6}" dt="2024-01-05T13:03:47.672" v="28174"/>
          <ac:spMkLst>
            <pc:docMk/>
            <pc:sldMk cId="3704655189" sldId="281"/>
            <ac:spMk id="13" creationId="{CB6A6A69-75B4-4F8F-8A83-0224432EAD83}"/>
          </ac:spMkLst>
        </pc:spChg>
        <pc:spChg chg="add mod replST">
          <ac:chgData name="Martin Locock" userId="e15b0232-237d-4436-a587-677fdd88485c" providerId="ADAL" clId="{373BDD86-2439-4CBF-923C-2C8EC03CB6D6}" dt="2024-01-05T13:03:47.672" v="28177"/>
          <ac:spMkLst>
            <pc:docMk/>
            <pc:sldMk cId="3704655189" sldId="281"/>
            <ac:spMk id="14" creationId="{CAF3E39F-5C83-4218-B164-CEE745290398}"/>
          </ac:spMkLst>
        </pc:spChg>
        <pc:spChg chg="add mod replST">
          <ac:chgData name="Martin Locock" userId="e15b0232-237d-4436-a587-677fdd88485c" providerId="ADAL" clId="{373BDD86-2439-4CBF-923C-2C8EC03CB6D6}" dt="2024-01-05T13:03:47.672" v="28180"/>
          <ac:spMkLst>
            <pc:docMk/>
            <pc:sldMk cId="3704655189" sldId="281"/>
            <ac:spMk id="15" creationId="{CAE85DDE-1180-4C6C-871D-A2E91482D17A}"/>
          </ac:spMkLst>
        </pc:spChg>
        <pc:spChg chg="add mod replST">
          <ac:chgData name="Martin Locock" userId="e15b0232-237d-4436-a587-677fdd88485c" providerId="ADAL" clId="{373BDD86-2439-4CBF-923C-2C8EC03CB6D6}" dt="2024-01-05T13:03:47.672" v="28183"/>
          <ac:spMkLst>
            <pc:docMk/>
            <pc:sldMk cId="3704655189" sldId="281"/>
            <ac:spMk id="16" creationId="{DB1E62A9-709A-489A-9468-F2EE830E07EA}"/>
          </ac:spMkLst>
        </pc:spChg>
      </pc:sldChg>
      <pc:sldChg chg="addSp delSp modSp add mod replTag delTag">
        <pc:chgData name="Martin Locock" userId="e15b0232-237d-4436-a587-677fdd88485c" providerId="ADAL" clId="{373BDD86-2439-4CBF-923C-2C8EC03CB6D6}" dt="2024-01-05T13:03:47.957" v="28257"/>
        <pc:sldMkLst>
          <pc:docMk/>
          <pc:sldMk cId="2586526652" sldId="282"/>
        </pc:sldMkLst>
        <pc:spChg chg="mod replST">
          <ac:chgData name="Martin Locock" userId="e15b0232-237d-4436-a587-677fdd88485c" providerId="ADAL" clId="{373BDD86-2439-4CBF-923C-2C8EC03CB6D6}" dt="2024-01-03T12:02:26.976" v="6216"/>
          <ac:spMkLst>
            <pc:docMk/>
            <pc:sldMk cId="2586526652" sldId="282"/>
            <ac:spMk id="2" creationId="{E87DB36A-FC4A-2DC0-38D6-D564D8080CD9}"/>
          </ac:spMkLst>
        </pc:spChg>
        <pc:spChg chg="del">
          <ac:chgData name="Martin Locock" userId="e15b0232-237d-4436-a587-677fdd88485c" providerId="ADAL" clId="{373BDD86-2439-4CBF-923C-2C8EC03CB6D6}" dt="2024-01-03T12:02:27.026" v="6220"/>
          <ac:spMkLst>
            <pc:docMk/>
            <pc:sldMk cId="2586526652" sldId="282"/>
            <ac:spMk id="3" creationId="{E85D50AF-E3FB-824B-D0B3-4C0E7E80A7BD}"/>
          </ac:spMkLst>
        </pc:spChg>
        <pc:spChg chg="add mod replST">
          <ac:chgData name="Martin Locock" userId="e15b0232-237d-4436-a587-677fdd88485c" providerId="ADAL" clId="{373BDD86-2439-4CBF-923C-2C8EC03CB6D6}" dt="2024-01-03T12:02:27.046" v="6228"/>
          <ac:spMkLst>
            <pc:docMk/>
            <pc:sldMk cId="2586526652" sldId="282"/>
            <ac:spMk id="4" creationId="{47A52B92-5718-42EF-8676-4D580DB30CE4}"/>
          </ac:spMkLst>
        </pc:spChg>
        <pc:spChg chg="add mod replST">
          <ac:chgData name="Martin Locock" userId="e15b0232-237d-4436-a587-677fdd88485c" providerId="ADAL" clId="{373BDD86-2439-4CBF-923C-2C8EC03CB6D6}" dt="2024-01-03T12:02:27.046" v="6236"/>
          <ac:spMkLst>
            <pc:docMk/>
            <pc:sldMk cId="2586526652" sldId="282"/>
            <ac:spMk id="5" creationId="{5BCE8385-8885-464B-9128-01F352560F16}"/>
          </ac:spMkLst>
        </pc:spChg>
        <pc:spChg chg="add mod replST">
          <ac:chgData name="Martin Locock" userId="e15b0232-237d-4436-a587-677fdd88485c" providerId="ADAL" clId="{373BDD86-2439-4CBF-923C-2C8EC03CB6D6}" dt="2024-01-03T12:02:27.056" v="6243"/>
          <ac:spMkLst>
            <pc:docMk/>
            <pc:sldMk cId="2586526652" sldId="282"/>
            <ac:spMk id="6" creationId="{CD8AD605-B60C-4EEB-BABC-067D08A3D3FB}"/>
          </ac:spMkLst>
        </pc:spChg>
        <pc:spChg chg="add mod replST">
          <ac:chgData name="Martin Locock" userId="e15b0232-237d-4436-a587-677fdd88485c" providerId="ADAL" clId="{373BDD86-2439-4CBF-923C-2C8EC03CB6D6}" dt="2024-01-03T12:02:27.056" v="6250"/>
          <ac:spMkLst>
            <pc:docMk/>
            <pc:sldMk cId="2586526652" sldId="282"/>
            <ac:spMk id="7" creationId="{281081D7-F0A3-4A5F-8026-A1C415C360B7}"/>
          </ac:spMkLst>
        </pc:spChg>
        <pc:spChg chg="add mod replST">
          <ac:chgData name="Martin Locock" userId="e15b0232-237d-4436-a587-677fdd88485c" providerId="ADAL" clId="{373BDD86-2439-4CBF-923C-2C8EC03CB6D6}" dt="2024-01-03T12:02:27.076" v="6258"/>
          <ac:spMkLst>
            <pc:docMk/>
            <pc:sldMk cId="2586526652" sldId="282"/>
            <ac:spMk id="8" creationId="{7585AB96-EF0A-4086-9A0C-BB6A2475B606}"/>
          </ac:spMkLst>
        </pc:spChg>
        <pc:spChg chg="add mod replST">
          <ac:chgData name="Martin Locock" userId="e15b0232-237d-4436-a587-677fdd88485c" providerId="ADAL" clId="{373BDD86-2439-4CBF-923C-2C8EC03CB6D6}" dt="2024-01-05T13:03:47.957" v="28257"/>
          <ac:spMkLst>
            <pc:docMk/>
            <pc:sldMk cId="2586526652" sldId="282"/>
            <ac:spMk id="9" creationId="{18FB75AE-5F18-459C-B938-0D6295EE545E}"/>
          </ac:spMkLst>
        </pc:spChg>
        <pc:spChg chg="add mod replST">
          <ac:chgData name="Martin Locock" userId="e15b0232-237d-4436-a587-677fdd88485c" providerId="ADAL" clId="{373BDD86-2439-4CBF-923C-2C8EC03CB6D6}" dt="2024-01-03T12:02:27.161" v="6276"/>
          <ac:spMkLst>
            <pc:docMk/>
            <pc:sldMk cId="2586526652" sldId="282"/>
            <ac:spMk id="10" creationId="{7EDC3560-C24F-411E-9E0C-15B53F2D0EEB}"/>
          </ac:spMkLst>
        </pc:spChg>
        <pc:spChg chg="add mod replST">
          <ac:chgData name="Martin Locock" userId="e15b0232-237d-4436-a587-677fdd88485c" providerId="ADAL" clId="{373BDD86-2439-4CBF-923C-2C8EC03CB6D6}" dt="2024-01-03T12:02:27.166" v="6286"/>
          <ac:spMkLst>
            <pc:docMk/>
            <pc:sldMk cId="2586526652" sldId="282"/>
            <ac:spMk id="11" creationId="{92F64B4D-13C2-44CD-A2C1-C9C84A6F7A9D}"/>
          </ac:spMkLst>
        </pc:spChg>
        <pc:spChg chg="add mod replST">
          <ac:chgData name="Martin Locock" userId="e15b0232-237d-4436-a587-677fdd88485c" providerId="ADAL" clId="{373BDD86-2439-4CBF-923C-2C8EC03CB6D6}" dt="2024-01-03T12:02:27.176" v="6296"/>
          <ac:spMkLst>
            <pc:docMk/>
            <pc:sldMk cId="2586526652" sldId="282"/>
            <ac:spMk id="12" creationId="{30E264BF-7A02-4744-803A-95C2921A89DF}"/>
          </ac:spMkLst>
        </pc:spChg>
        <pc:spChg chg="add mod replST">
          <ac:chgData name="Martin Locock" userId="e15b0232-237d-4436-a587-677fdd88485c" providerId="ADAL" clId="{373BDD86-2439-4CBF-923C-2C8EC03CB6D6}" dt="2024-01-03T12:02:27.188" v="6306"/>
          <ac:spMkLst>
            <pc:docMk/>
            <pc:sldMk cId="2586526652" sldId="282"/>
            <ac:spMk id="13" creationId="{1E1AD0FA-DB1F-41CF-A43A-36070F50E107}"/>
          </ac:spMkLst>
        </pc:spChg>
        <pc:spChg chg="add mod replST">
          <ac:chgData name="Martin Locock" userId="e15b0232-237d-4436-a587-677fdd88485c" providerId="ADAL" clId="{373BDD86-2439-4CBF-923C-2C8EC03CB6D6}" dt="2024-01-03T12:02:27.196" v="6316"/>
          <ac:spMkLst>
            <pc:docMk/>
            <pc:sldMk cId="2586526652" sldId="282"/>
            <ac:spMk id="14" creationId="{0549F09A-036E-4BCC-9102-D5E1297A25CF}"/>
          </ac:spMkLst>
        </pc:spChg>
        <pc:spChg chg="add mod replST">
          <ac:chgData name="Martin Locock" userId="e15b0232-237d-4436-a587-677fdd88485c" providerId="ADAL" clId="{373BDD86-2439-4CBF-923C-2C8EC03CB6D6}" dt="2024-01-03T12:02:27.204" v="6326"/>
          <ac:spMkLst>
            <pc:docMk/>
            <pc:sldMk cId="2586526652" sldId="282"/>
            <ac:spMk id="15" creationId="{9864F90A-FF0B-4A53-A073-1EF2C80B3EB4}"/>
          </ac:spMkLst>
        </pc:spChg>
        <pc:spChg chg="add mod replST">
          <ac:chgData name="Martin Locock" userId="e15b0232-237d-4436-a587-677fdd88485c" providerId="ADAL" clId="{373BDD86-2439-4CBF-923C-2C8EC03CB6D6}" dt="2024-01-03T12:02:27.206" v="6336"/>
          <ac:spMkLst>
            <pc:docMk/>
            <pc:sldMk cId="2586526652" sldId="282"/>
            <ac:spMk id="16" creationId="{CCB2F718-3CD4-45C6-8A7B-A1366C3723ED}"/>
          </ac:spMkLst>
        </pc:spChg>
        <pc:spChg chg="add mod replST">
          <ac:chgData name="Martin Locock" userId="e15b0232-237d-4436-a587-677fdd88485c" providerId="ADAL" clId="{373BDD86-2439-4CBF-923C-2C8EC03CB6D6}" dt="2024-01-03T12:02:27.217" v="6346"/>
          <ac:spMkLst>
            <pc:docMk/>
            <pc:sldMk cId="2586526652" sldId="282"/>
            <ac:spMk id="17" creationId="{E7C4A67A-C1C1-449B-B502-457ED65EE794}"/>
          </ac:spMkLst>
        </pc:spChg>
        <pc:spChg chg="add mod replST">
          <ac:chgData name="Martin Locock" userId="e15b0232-237d-4436-a587-677fdd88485c" providerId="ADAL" clId="{373BDD86-2439-4CBF-923C-2C8EC03CB6D6}" dt="2024-01-03T12:02:27.226" v="6356"/>
          <ac:spMkLst>
            <pc:docMk/>
            <pc:sldMk cId="2586526652" sldId="282"/>
            <ac:spMk id="18" creationId="{76893C09-0315-4F76-8289-B2834C4CEBC2}"/>
          </ac:spMkLst>
        </pc:spChg>
        <pc:spChg chg="add mod replST">
          <ac:chgData name="Martin Locock" userId="e15b0232-237d-4436-a587-677fdd88485c" providerId="ADAL" clId="{373BDD86-2439-4CBF-923C-2C8EC03CB6D6}" dt="2024-01-03T12:02:27.238" v="6366"/>
          <ac:spMkLst>
            <pc:docMk/>
            <pc:sldMk cId="2586526652" sldId="282"/>
            <ac:spMk id="19" creationId="{4884F26A-B63B-402E-B7D7-E5916CD7C2F6}"/>
          </ac:spMkLst>
        </pc:spChg>
        <pc:spChg chg="add mod replST">
          <ac:chgData name="Martin Locock" userId="e15b0232-237d-4436-a587-677fdd88485c" providerId="ADAL" clId="{373BDD86-2439-4CBF-923C-2C8EC03CB6D6}" dt="2024-01-03T12:02:27.238" v="6376"/>
          <ac:spMkLst>
            <pc:docMk/>
            <pc:sldMk cId="2586526652" sldId="282"/>
            <ac:spMk id="20" creationId="{F4533847-12D5-4EBE-A9D5-789AEBEB0799}"/>
          </ac:spMkLst>
        </pc:spChg>
        <pc:spChg chg="add mod replST">
          <ac:chgData name="Martin Locock" userId="e15b0232-237d-4436-a587-677fdd88485c" providerId="ADAL" clId="{373BDD86-2439-4CBF-923C-2C8EC03CB6D6}" dt="2024-01-03T12:02:27.247" v="6386"/>
          <ac:spMkLst>
            <pc:docMk/>
            <pc:sldMk cId="2586526652" sldId="282"/>
            <ac:spMk id="21" creationId="{5577E848-2A49-4157-B832-A3185BBF97F6}"/>
          </ac:spMkLst>
        </pc:spChg>
        <pc:spChg chg="add mod replST">
          <ac:chgData name="Martin Locock" userId="e15b0232-237d-4436-a587-677fdd88485c" providerId="ADAL" clId="{373BDD86-2439-4CBF-923C-2C8EC03CB6D6}" dt="2024-01-03T12:02:27.257" v="6396"/>
          <ac:spMkLst>
            <pc:docMk/>
            <pc:sldMk cId="2586526652" sldId="282"/>
            <ac:spMk id="22" creationId="{99108618-CED2-477B-863C-68C702BD8661}"/>
          </ac:spMkLst>
        </pc:spChg>
        <pc:spChg chg="add mod replST">
          <ac:chgData name="Martin Locock" userId="e15b0232-237d-4436-a587-677fdd88485c" providerId="ADAL" clId="{373BDD86-2439-4CBF-923C-2C8EC03CB6D6}" dt="2024-01-03T12:02:27.266" v="6406"/>
          <ac:spMkLst>
            <pc:docMk/>
            <pc:sldMk cId="2586526652" sldId="282"/>
            <ac:spMk id="23" creationId="{B3C357AB-4912-4D17-9EAB-876BD0B7286D}"/>
          </ac:spMkLst>
        </pc:spChg>
        <pc:spChg chg="add mod replST">
          <ac:chgData name="Martin Locock" userId="e15b0232-237d-4436-a587-677fdd88485c" providerId="ADAL" clId="{373BDD86-2439-4CBF-923C-2C8EC03CB6D6}" dt="2024-01-03T12:02:27.272" v="6416"/>
          <ac:spMkLst>
            <pc:docMk/>
            <pc:sldMk cId="2586526652" sldId="282"/>
            <ac:spMk id="24" creationId="{7EC87422-11BC-446F-A794-F59CF7297BF4}"/>
          </ac:spMkLst>
        </pc:spChg>
        <pc:spChg chg="add mod replST">
          <ac:chgData name="Martin Locock" userId="e15b0232-237d-4436-a587-677fdd88485c" providerId="ADAL" clId="{373BDD86-2439-4CBF-923C-2C8EC03CB6D6}" dt="2024-01-03T12:02:27.276" v="6426"/>
          <ac:spMkLst>
            <pc:docMk/>
            <pc:sldMk cId="2586526652" sldId="282"/>
            <ac:spMk id="25" creationId="{0CACC858-4E08-41E0-B86A-8EF7E9A73D32}"/>
          </ac:spMkLst>
        </pc:spChg>
        <pc:spChg chg="add mod replST">
          <ac:chgData name="Martin Locock" userId="e15b0232-237d-4436-a587-677fdd88485c" providerId="ADAL" clId="{373BDD86-2439-4CBF-923C-2C8EC03CB6D6}" dt="2024-01-05T13:03:47.453" v="28095"/>
          <ac:spMkLst>
            <pc:docMk/>
            <pc:sldMk cId="2586526652" sldId="282"/>
            <ac:spMk id="26" creationId="{98428DE2-8C86-4790-81FD-29736F2131CB}"/>
          </ac:spMkLst>
        </pc:spChg>
      </pc:sldChg>
      <pc:sldChg chg="addSp delSp modSp add mod replTag delTag">
        <pc:chgData name="Martin Locock" userId="e15b0232-237d-4436-a587-677fdd88485c" providerId="ADAL" clId="{373BDD86-2439-4CBF-923C-2C8EC03CB6D6}" dt="2024-01-05T13:03:47.972" v="28259"/>
        <pc:sldMkLst>
          <pc:docMk/>
          <pc:sldMk cId="4283705939" sldId="283"/>
        </pc:sldMkLst>
        <pc:spChg chg="mod replST">
          <ac:chgData name="Martin Locock" userId="e15b0232-237d-4436-a587-677fdd88485c" providerId="ADAL" clId="{373BDD86-2439-4CBF-923C-2C8EC03CB6D6}" dt="2024-01-03T12:02:33.857" v="6448"/>
          <ac:spMkLst>
            <pc:docMk/>
            <pc:sldMk cId="4283705939" sldId="283"/>
            <ac:spMk id="2" creationId="{E87DB36A-FC4A-2DC0-38D6-D564D8080CD9}"/>
          </ac:spMkLst>
        </pc:spChg>
        <pc:spChg chg="del">
          <ac:chgData name="Martin Locock" userId="e15b0232-237d-4436-a587-677fdd88485c" providerId="ADAL" clId="{373BDD86-2439-4CBF-923C-2C8EC03CB6D6}" dt="2024-01-03T12:02:34.147" v="6454"/>
          <ac:spMkLst>
            <pc:docMk/>
            <pc:sldMk cId="4283705939" sldId="283"/>
            <ac:spMk id="3" creationId="{E85D50AF-E3FB-824B-D0B3-4C0E7E80A7BD}"/>
          </ac:spMkLst>
        </pc:spChg>
        <pc:spChg chg="add mod replST">
          <ac:chgData name="Martin Locock" userId="e15b0232-237d-4436-a587-677fdd88485c" providerId="ADAL" clId="{373BDD86-2439-4CBF-923C-2C8EC03CB6D6}" dt="2024-01-03T12:02:34.169" v="6462"/>
          <ac:spMkLst>
            <pc:docMk/>
            <pc:sldMk cId="4283705939" sldId="283"/>
            <ac:spMk id="4" creationId="{C6A8322F-A8E8-4ACF-A1FF-67B10AC85B62}"/>
          </ac:spMkLst>
        </pc:spChg>
        <pc:spChg chg="add mod replST">
          <ac:chgData name="Martin Locock" userId="e15b0232-237d-4436-a587-677fdd88485c" providerId="ADAL" clId="{373BDD86-2439-4CBF-923C-2C8EC03CB6D6}" dt="2024-01-03T12:02:34.181" v="6470"/>
          <ac:spMkLst>
            <pc:docMk/>
            <pc:sldMk cId="4283705939" sldId="283"/>
            <ac:spMk id="5" creationId="{E1091586-73A7-4674-B9EF-ACDCF7D16A9E}"/>
          </ac:spMkLst>
        </pc:spChg>
        <pc:spChg chg="add mod replST">
          <ac:chgData name="Martin Locock" userId="e15b0232-237d-4436-a587-677fdd88485c" providerId="ADAL" clId="{373BDD86-2439-4CBF-923C-2C8EC03CB6D6}" dt="2024-01-03T12:02:34.186" v="6477"/>
          <ac:spMkLst>
            <pc:docMk/>
            <pc:sldMk cId="4283705939" sldId="283"/>
            <ac:spMk id="6" creationId="{23E0422C-C195-42AD-948C-EFC432D8AC3F}"/>
          </ac:spMkLst>
        </pc:spChg>
        <pc:spChg chg="add mod replST">
          <ac:chgData name="Martin Locock" userId="e15b0232-237d-4436-a587-677fdd88485c" providerId="ADAL" clId="{373BDD86-2439-4CBF-923C-2C8EC03CB6D6}" dt="2024-01-03T12:02:34.186" v="6484"/>
          <ac:spMkLst>
            <pc:docMk/>
            <pc:sldMk cId="4283705939" sldId="283"/>
            <ac:spMk id="7" creationId="{DDE5BB34-C23C-4541-BB56-9301AE736321}"/>
          </ac:spMkLst>
        </pc:spChg>
        <pc:spChg chg="add mod replST">
          <ac:chgData name="Martin Locock" userId="e15b0232-237d-4436-a587-677fdd88485c" providerId="ADAL" clId="{373BDD86-2439-4CBF-923C-2C8EC03CB6D6}" dt="2024-01-05T13:03:47.694" v="28190"/>
          <ac:spMkLst>
            <pc:docMk/>
            <pc:sldMk cId="4283705939" sldId="283"/>
            <ac:spMk id="8" creationId="{49A5D2FD-98EE-4356-AD70-4CFC6C7EEDD7}"/>
          </ac:spMkLst>
        </pc:spChg>
        <pc:spChg chg="add mod replST">
          <ac:chgData name="Martin Locock" userId="e15b0232-237d-4436-a587-677fdd88485c" providerId="ADAL" clId="{373BDD86-2439-4CBF-923C-2C8EC03CB6D6}" dt="2024-01-03T12:02:34.226" v="6501"/>
          <ac:spMkLst>
            <pc:docMk/>
            <pc:sldMk cId="4283705939" sldId="283"/>
            <ac:spMk id="9" creationId="{7774ED1A-B9B9-424B-9981-7B96819B993D}"/>
          </ac:spMkLst>
        </pc:spChg>
        <pc:spChg chg="add mod replST">
          <ac:chgData name="Martin Locock" userId="e15b0232-237d-4436-a587-677fdd88485c" providerId="ADAL" clId="{373BDD86-2439-4CBF-923C-2C8EC03CB6D6}" dt="2024-01-05T13:03:47.972" v="28259"/>
          <ac:spMkLst>
            <pc:docMk/>
            <pc:sldMk cId="4283705939" sldId="283"/>
            <ac:spMk id="10" creationId="{9D1F3F5C-A0F2-458D-ABAD-ADAA14653A7B}"/>
          </ac:spMkLst>
        </pc:spChg>
        <pc:spChg chg="add mod replST">
          <ac:chgData name="Martin Locock" userId="e15b0232-237d-4436-a587-677fdd88485c" providerId="ADAL" clId="{373BDD86-2439-4CBF-923C-2C8EC03CB6D6}" dt="2024-01-03T12:02:34.266" v="6516"/>
          <ac:spMkLst>
            <pc:docMk/>
            <pc:sldMk cId="4283705939" sldId="283"/>
            <ac:spMk id="11" creationId="{AB4D8D62-497D-42DE-9C96-213FBBA9157F}"/>
          </ac:spMkLst>
        </pc:spChg>
        <pc:spChg chg="add mod replST">
          <ac:chgData name="Martin Locock" userId="e15b0232-237d-4436-a587-677fdd88485c" providerId="ADAL" clId="{373BDD86-2439-4CBF-923C-2C8EC03CB6D6}" dt="2024-01-05T13:03:47.711" v="28197"/>
          <ac:spMkLst>
            <pc:docMk/>
            <pc:sldMk cId="4283705939" sldId="283"/>
            <ac:spMk id="12" creationId="{CB720747-E405-4180-812E-9CC406DDFDFC}"/>
          </ac:spMkLst>
        </pc:spChg>
        <pc:spChg chg="add mod replST">
          <ac:chgData name="Martin Locock" userId="e15b0232-237d-4436-a587-677fdd88485c" providerId="ADAL" clId="{373BDD86-2439-4CBF-923C-2C8EC03CB6D6}" dt="2024-01-03T12:02:34.288" v="6536"/>
          <ac:spMkLst>
            <pc:docMk/>
            <pc:sldMk cId="4283705939" sldId="283"/>
            <ac:spMk id="13" creationId="{32ADF828-78A1-4E69-A13B-3871508DD773}"/>
          </ac:spMkLst>
        </pc:spChg>
        <pc:spChg chg="add mod replST">
          <ac:chgData name="Martin Locock" userId="e15b0232-237d-4436-a587-677fdd88485c" providerId="ADAL" clId="{373BDD86-2439-4CBF-923C-2C8EC03CB6D6}" dt="2024-01-05T13:03:47.694" v="28191"/>
          <ac:spMkLst>
            <pc:docMk/>
            <pc:sldMk cId="4283705939" sldId="283"/>
            <ac:spMk id="14" creationId="{2A6FC6BC-89BA-45B3-A968-AE0C404981B5}"/>
          </ac:spMkLst>
        </pc:spChg>
        <pc:spChg chg="add mod replST">
          <ac:chgData name="Martin Locock" userId="e15b0232-237d-4436-a587-677fdd88485c" providerId="ADAL" clId="{373BDD86-2439-4CBF-923C-2C8EC03CB6D6}" dt="2024-01-03T12:02:34.301" v="6553"/>
          <ac:spMkLst>
            <pc:docMk/>
            <pc:sldMk cId="4283705939" sldId="283"/>
            <ac:spMk id="15" creationId="{B8320B10-26A1-46CC-B500-666B9661C14D}"/>
          </ac:spMkLst>
        </pc:spChg>
        <pc:spChg chg="add mod replST">
          <ac:chgData name="Martin Locock" userId="e15b0232-237d-4436-a587-677fdd88485c" providerId="ADAL" clId="{373BDD86-2439-4CBF-923C-2C8EC03CB6D6}" dt="2024-01-05T13:03:47.712" v="28198"/>
          <ac:spMkLst>
            <pc:docMk/>
            <pc:sldMk cId="4283705939" sldId="283"/>
            <ac:spMk id="16" creationId="{AF02B615-D09F-474D-BB78-1B633B1CF8A9}"/>
          </ac:spMkLst>
        </pc:spChg>
        <pc:spChg chg="add mod replST">
          <ac:chgData name="Martin Locock" userId="e15b0232-237d-4436-a587-677fdd88485c" providerId="ADAL" clId="{373BDD86-2439-4CBF-923C-2C8EC03CB6D6}" dt="2024-01-03T12:02:34.315" v="6573"/>
          <ac:spMkLst>
            <pc:docMk/>
            <pc:sldMk cId="4283705939" sldId="283"/>
            <ac:spMk id="17" creationId="{4F08258D-0ACD-423E-ABC5-09CE2749AEB7}"/>
          </ac:spMkLst>
        </pc:spChg>
        <pc:spChg chg="add mod replST">
          <ac:chgData name="Martin Locock" userId="e15b0232-237d-4436-a587-677fdd88485c" providerId="ADAL" clId="{373BDD86-2439-4CBF-923C-2C8EC03CB6D6}" dt="2024-01-05T13:03:47.694" v="28193"/>
          <ac:spMkLst>
            <pc:docMk/>
            <pc:sldMk cId="4283705939" sldId="283"/>
            <ac:spMk id="18" creationId="{32FC48D8-48D4-4AE6-A19E-94060D9BA0EE}"/>
          </ac:spMkLst>
        </pc:spChg>
        <pc:spChg chg="add mod replST">
          <ac:chgData name="Martin Locock" userId="e15b0232-237d-4436-a587-677fdd88485c" providerId="ADAL" clId="{373BDD86-2439-4CBF-923C-2C8EC03CB6D6}" dt="2024-01-03T12:02:34.326" v="6590"/>
          <ac:spMkLst>
            <pc:docMk/>
            <pc:sldMk cId="4283705939" sldId="283"/>
            <ac:spMk id="19" creationId="{7BFAD817-B29B-40BC-9599-04C01754E7D5}"/>
          </ac:spMkLst>
        </pc:spChg>
        <pc:spChg chg="add mod replST">
          <ac:chgData name="Martin Locock" userId="e15b0232-237d-4436-a587-677fdd88485c" providerId="ADAL" clId="{373BDD86-2439-4CBF-923C-2C8EC03CB6D6}" dt="2024-01-05T13:03:47.713" v="28199"/>
          <ac:spMkLst>
            <pc:docMk/>
            <pc:sldMk cId="4283705939" sldId="283"/>
            <ac:spMk id="20" creationId="{26EE880F-01BB-4159-A523-8D2D614B14D1}"/>
          </ac:spMkLst>
        </pc:spChg>
        <pc:spChg chg="add mod replST">
          <ac:chgData name="Martin Locock" userId="e15b0232-237d-4436-a587-677fdd88485c" providerId="ADAL" clId="{373BDD86-2439-4CBF-923C-2C8EC03CB6D6}" dt="2024-01-03T12:02:34.341" v="6610"/>
          <ac:spMkLst>
            <pc:docMk/>
            <pc:sldMk cId="4283705939" sldId="283"/>
            <ac:spMk id="21" creationId="{A95F5FA9-57FA-48ED-A45A-BEF962F4BA40}"/>
          </ac:spMkLst>
        </pc:spChg>
        <pc:spChg chg="add mod replST">
          <ac:chgData name="Martin Locock" userId="e15b0232-237d-4436-a587-677fdd88485c" providerId="ADAL" clId="{373BDD86-2439-4CBF-923C-2C8EC03CB6D6}" dt="2024-01-05T13:03:47.694" v="28195"/>
          <ac:spMkLst>
            <pc:docMk/>
            <pc:sldMk cId="4283705939" sldId="283"/>
            <ac:spMk id="22" creationId="{78DC01DD-B144-40E2-9DE5-483B5B97456C}"/>
          </ac:spMkLst>
        </pc:spChg>
      </pc:sldChg>
      <pc:sldChg chg="addSp delSp modSp add mod replTag delTag">
        <pc:chgData name="Martin Locock" userId="e15b0232-237d-4436-a587-677fdd88485c" providerId="ADAL" clId="{373BDD86-2439-4CBF-923C-2C8EC03CB6D6}" dt="2024-01-05T13:03:47.988" v="28261"/>
        <pc:sldMkLst>
          <pc:docMk/>
          <pc:sldMk cId="4059702750" sldId="284"/>
        </pc:sldMkLst>
        <pc:spChg chg="mod replST">
          <ac:chgData name="Martin Locock" userId="e15b0232-237d-4436-a587-677fdd88485c" providerId="ADAL" clId="{373BDD86-2439-4CBF-923C-2C8EC03CB6D6}" dt="2024-01-03T12:02:34.557" v="6626"/>
          <ac:spMkLst>
            <pc:docMk/>
            <pc:sldMk cId="4059702750" sldId="284"/>
            <ac:spMk id="2" creationId="{E87DB36A-FC4A-2DC0-38D6-D564D8080CD9}"/>
          </ac:spMkLst>
        </pc:spChg>
        <pc:spChg chg="del">
          <ac:chgData name="Martin Locock" userId="e15b0232-237d-4436-a587-677fdd88485c" providerId="ADAL" clId="{373BDD86-2439-4CBF-923C-2C8EC03CB6D6}" dt="2024-01-03T12:02:34.616" v="6630"/>
          <ac:spMkLst>
            <pc:docMk/>
            <pc:sldMk cId="4059702750" sldId="284"/>
            <ac:spMk id="3" creationId="{E85D50AF-E3FB-824B-D0B3-4C0E7E80A7BD}"/>
          </ac:spMkLst>
        </pc:spChg>
        <pc:spChg chg="add mod replST">
          <ac:chgData name="Martin Locock" userId="e15b0232-237d-4436-a587-677fdd88485c" providerId="ADAL" clId="{373BDD86-2439-4CBF-923C-2C8EC03CB6D6}" dt="2024-01-03T12:02:34.626" v="6638"/>
          <ac:spMkLst>
            <pc:docMk/>
            <pc:sldMk cId="4059702750" sldId="284"/>
            <ac:spMk id="4" creationId="{C898F28F-5ACD-4EE9-B968-69EC78BBECD6}"/>
          </ac:spMkLst>
        </pc:spChg>
        <pc:spChg chg="add mod replST">
          <ac:chgData name="Martin Locock" userId="e15b0232-237d-4436-a587-677fdd88485c" providerId="ADAL" clId="{373BDD86-2439-4CBF-923C-2C8EC03CB6D6}" dt="2024-01-03T12:02:34.626" v="6646"/>
          <ac:spMkLst>
            <pc:docMk/>
            <pc:sldMk cId="4059702750" sldId="284"/>
            <ac:spMk id="5" creationId="{6101CDB3-D6C6-43F9-B93B-6938703D8DBA}"/>
          </ac:spMkLst>
        </pc:spChg>
        <pc:spChg chg="add mod replST">
          <ac:chgData name="Martin Locock" userId="e15b0232-237d-4436-a587-677fdd88485c" providerId="ADAL" clId="{373BDD86-2439-4CBF-923C-2C8EC03CB6D6}" dt="2024-01-03T12:02:34.636" v="6653"/>
          <ac:spMkLst>
            <pc:docMk/>
            <pc:sldMk cId="4059702750" sldId="284"/>
            <ac:spMk id="6" creationId="{8491C49A-9CF6-44A0-91CD-38B3A21E2668}"/>
          </ac:spMkLst>
        </pc:spChg>
        <pc:spChg chg="add mod replST">
          <ac:chgData name="Martin Locock" userId="e15b0232-237d-4436-a587-677fdd88485c" providerId="ADAL" clId="{373BDD86-2439-4CBF-923C-2C8EC03CB6D6}" dt="2024-01-03T12:02:34.646" v="6660"/>
          <ac:spMkLst>
            <pc:docMk/>
            <pc:sldMk cId="4059702750" sldId="284"/>
            <ac:spMk id="7" creationId="{C04CEFF1-C3F6-4C33-BBF4-03DD94261CE3}"/>
          </ac:spMkLst>
        </pc:spChg>
        <pc:spChg chg="add mod replST">
          <ac:chgData name="Martin Locock" userId="e15b0232-237d-4436-a587-677fdd88485c" providerId="ADAL" clId="{373BDD86-2439-4CBF-923C-2C8EC03CB6D6}" dt="2024-01-03T12:02:34.656" v="6668"/>
          <ac:spMkLst>
            <pc:docMk/>
            <pc:sldMk cId="4059702750" sldId="284"/>
            <ac:spMk id="8" creationId="{C948C035-EAEC-4352-9FF9-23B882A6B1E1}"/>
          </ac:spMkLst>
        </pc:spChg>
        <pc:spChg chg="add mod replST">
          <ac:chgData name="Martin Locock" userId="e15b0232-237d-4436-a587-677fdd88485c" providerId="ADAL" clId="{373BDD86-2439-4CBF-923C-2C8EC03CB6D6}" dt="2024-01-05T13:03:47.988" v="28261"/>
          <ac:spMkLst>
            <pc:docMk/>
            <pc:sldMk cId="4059702750" sldId="284"/>
            <ac:spMk id="9" creationId="{527B632A-F785-47FB-87FF-9C5DD13D032B}"/>
          </ac:spMkLst>
        </pc:spChg>
        <pc:spChg chg="add mod replST">
          <ac:chgData name="Martin Locock" userId="e15b0232-237d-4436-a587-677fdd88485c" providerId="ADAL" clId="{373BDD86-2439-4CBF-923C-2C8EC03CB6D6}" dt="2024-01-03T12:02:34.720" v="6683"/>
          <ac:spMkLst>
            <pc:docMk/>
            <pc:sldMk cId="4059702750" sldId="284"/>
            <ac:spMk id="10" creationId="{78B950AB-17D5-40F5-9E0D-F85BCC1BE928}"/>
          </ac:spMkLst>
        </pc:spChg>
        <pc:spChg chg="add mod replST">
          <ac:chgData name="Martin Locock" userId="e15b0232-237d-4436-a587-677fdd88485c" providerId="ADAL" clId="{373BDD86-2439-4CBF-923C-2C8EC03CB6D6}" dt="2024-01-03T12:02:34.726" v="6692"/>
          <ac:spMkLst>
            <pc:docMk/>
            <pc:sldMk cId="4059702750" sldId="284"/>
            <ac:spMk id="11" creationId="{229B35A9-B757-4218-AB09-2852550232B4}"/>
          </ac:spMkLst>
        </pc:spChg>
        <pc:spChg chg="add mod replST">
          <ac:chgData name="Martin Locock" userId="e15b0232-237d-4436-a587-677fdd88485c" providerId="ADAL" clId="{373BDD86-2439-4CBF-923C-2C8EC03CB6D6}" dt="2024-01-03T12:02:34.736" v="6703"/>
          <ac:spMkLst>
            <pc:docMk/>
            <pc:sldMk cId="4059702750" sldId="284"/>
            <ac:spMk id="12" creationId="{481669FC-9C2A-4B11-A9F3-0131896751C6}"/>
          </ac:spMkLst>
        </pc:spChg>
        <pc:spChg chg="add mod replST">
          <ac:chgData name="Martin Locock" userId="e15b0232-237d-4436-a587-677fdd88485c" providerId="ADAL" clId="{373BDD86-2439-4CBF-923C-2C8EC03CB6D6}" dt="2024-01-03T12:02:34.746" v="6713"/>
          <ac:spMkLst>
            <pc:docMk/>
            <pc:sldMk cId="4059702750" sldId="284"/>
            <ac:spMk id="13" creationId="{6307C933-F29B-428F-8735-67C47F7A317A}"/>
          </ac:spMkLst>
        </pc:spChg>
        <pc:spChg chg="add mod replST">
          <ac:chgData name="Martin Locock" userId="e15b0232-237d-4436-a587-677fdd88485c" providerId="ADAL" clId="{373BDD86-2439-4CBF-923C-2C8EC03CB6D6}" dt="2024-01-03T12:02:34.746" v="6720"/>
          <ac:spMkLst>
            <pc:docMk/>
            <pc:sldMk cId="4059702750" sldId="284"/>
            <ac:spMk id="14" creationId="{506B7953-1FB1-434A-9CF7-A50027B0AFBC}"/>
          </ac:spMkLst>
        </pc:spChg>
        <pc:spChg chg="add mod replST">
          <ac:chgData name="Martin Locock" userId="e15b0232-237d-4436-a587-677fdd88485c" providerId="ADAL" clId="{373BDD86-2439-4CBF-923C-2C8EC03CB6D6}" dt="2024-01-03T12:02:34.757" v="6729"/>
          <ac:spMkLst>
            <pc:docMk/>
            <pc:sldMk cId="4059702750" sldId="284"/>
            <ac:spMk id="15" creationId="{0F6E0EDE-102C-40D3-A323-F0556C967854}"/>
          </ac:spMkLst>
        </pc:spChg>
        <pc:spChg chg="add mod replST">
          <ac:chgData name="Martin Locock" userId="e15b0232-237d-4436-a587-677fdd88485c" providerId="ADAL" clId="{373BDD86-2439-4CBF-923C-2C8EC03CB6D6}" dt="2024-01-03T12:02:34.766" v="6740"/>
          <ac:spMkLst>
            <pc:docMk/>
            <pc:sldMk cId="4059702750" sldId="284"/>
            <ac:spMk id="16" creationId="{9815B78B-1311-47A2-9024-4A682571E4B1}"/>
          </ac:spMkLst>
        </pc:spChg>
        <pc:spChg chg="add mod replST">
          <ac:chgData name="Martin Locock" userId="e15b0232-237d-4436-a587-677fdd88485c" providerId="ADAL" clId="{373BDD86-2439-4CBF-923C-2C8EC03CB6D6}" dt="2024-01-03T12:02:34.769" v="6750"/>
          <ac:spMkLst>
            <pc:docMk/>
            <pc:sldMk cId="4059702750" sldId="284"/>
            <ac:spMk id="17" creationId="{528DD31F-934A-42A2-B6D3-D9F17B6EE830}"/>
          </ac:spMkLst>
        </pc:spChg>
        <pc:spChg chg="add mod replST">
          <ac:chgData name="Martin Locock" userId="e15b0232-237d-4436-a587-677fdd88485c" providerId="ADAL" clId="{373BDD86-2439-4CBF-923C-2C8EC03CB6D6}" dt="2024-01-03T12:02:34.776" v="6757"/>
          <ac:spMkLst>
            <pc:docMk/>
            <pc:sldMk cId="4059702750" sldId="284"/>
            <ac:spMk id="18" creationId="{DC8A7494-245D-4911-AF97-E180DF4DAA08}"/>
          </ac:spMkLst>
        </pc:spChg>
        <pc:spChg chg="add mod replST">
          <ac:chgData name="Martin Locock" userId="e15b0232-237d-4436-a587-677fdd88485c" providerId="ADAL" clId="{373BDD86-2439-4CBF-923C-2C8EC03CB6D6}" dt="2024-01-03T12:02:34.786" v="6766"/>
          <ac:spMkLst>
            <pc:docMk/>
            <pc:sldMk cId="4059702750" sldId="284"/>
            <ac:spMk id="19" creationId="{CC81BC62-CCA9-4D36-9A18-83B1ED93D9AE}"/>
          </ac:spMkLst>
        </pc:spChg>
        <pc:spChg chg="add mod replST">
          <ac:chgData name="Martin Locock" userId="e15b0232-237d-4436-a587-677fdd88485c" providerId="ADAL" clId="{373BDD86-2439-4CBF-923C-2C8EC03CB6D6}" dt="2024-01-03T12:02:34.786" v="6777"/>
          <ac:spMkLst>
            <pc:docMk/>
            <pc:sldMk cId="4059702750" sldId="284"/>
            <ac:spMk id="20" creationId="{D5BA2F1C-0AEA-4CAD-B128-77687FEE6071}"/>
          </ac:spMkLst>
        </pc:spChg>
        <pc:spChg chg="add mod replST">
          <ac:chgData name="Martin Locock" userId="e15b0232-237d-4436-a587-677fdd88485c" providerId="ADAL" clId="{373BDD86-2439-4CBF-923C-2C8EC03CB6D6}" dt="2024-01-03T12:02:34.801" v="6787"/>
          <ac:spMkLst>
            <pc:docMk/>
            <pc:sldMk cId="4059702750" sldId="284"/>
            <ac:spMk id="21" creationId="{77691397-8E33-49A9-B01B-78D03B8EB0F8}"/>
          </ac:spMkLst>
        </pc:spChg>
        <pc:spChg chg="add mod replST">
          <ac:chgData name="Martin Locock" userId="e15b0232-237d-4436-a587-677fdd88485c" providerId="ADAL" clId="{373BDD86-2439-4CBF-923C-2C8EC03CB6D6}" dt="2024-01-05T13:03:47.453" v="28099"/>
          <ac:spMkLst>
            <pc:docMk/>
            <pc:sldMk cId="4059702750" sldId="284"/>
            <ac:spMk id="22" creationId="{32E0A90A-3D9C-4353-90CE-821E0EB182FC}"/>
          </ac:spMkLst>
        </pc:spChg>
      </pc:sldChg>
      <pc:sldChg chg="addSp delSp modSp add mod replTag delTag">
        <pc:chgData name="Martin Locock" userId="e15b0232-237d-4436-a587-677fdd88485c" providerId="ADAL" clId="{373BDD86-2439-4CBF-923C-2C8EC03CB6D6}" dt="2024-01-05T13:03:47.995" v="28263"/>
        <pc:sldMkLst>
          <pc:docMk/>
          <pc:sldMk cId="4234879662" sldId="285"/>
        </pc:sldMkLst>
        <pc:spChg chg="mod replST">
          <ac:chgData name="Martin Locock" userId="e15b0232-237d-4436-a587-677fdd88485c" providerId="ADAL" clId="{373BDD86-2439-4CBF-923C-2C8EC03CB6D6}" dt="2024-01-03T12:02:39.825" v="6809"/>
          <ac:spMkLst>
            <pc:docMk/>
            <pc:sldMk cId="4234879662" sldId="285"/>
            <ac:spMk id="2" creationId="{E87DB36A-FC4A-2DC0-38D6-D564D8080CD9}"/>
          </ac:spMkLst>
        </pc:spChg>
        <pc:spChg chg="del">
          <ac:chgData name="Martin Locock" userId="e15b0232-237d-4436-a587-677fdd88485c" providerId="ADAL" clId="{373BDD86-2439-4CBF-923C-2C8EC03CB6D6}" dt="2024-01-03T12:02:40.126" v="6815"/>
          <ac:spMkLst>
            <pc:docMk/>
            <pc:sldMk cId="4234879662" sldId="285"/>
            <ac:spMk id="3" creationId="{E85D50AF-E3FB-824B-D0B3-4C0E7E80A7BD}"/>
          </ac:spMkLst>
        </pc:spChg>
        <pc:spChg chg="add mod replST">
          <ac:chgData name="Martin Locock" userId="e15b0232-237d-4436-a587-677fdd88485c" providerId="ADAL" clId="{373BDD86-2439-4CBF-923C-2C8EC03CB6D6}" dt="2024-01-03T12:02:40.138" v="6823"/>
          <ac:spMkLst>
            <pc:docMk/>
            <pc:sldMk cId="4234879662" sldId="285"/>
            <ac:spMk id="4" creationId="{9D51AAEB-7AD1-4B20-BE4A-7B0D7CFF5248}"/>
          </ac:spMkLst>
        </pc:spChg>
        <pc:spChg chg="add mod replST">
          <ac:chgData name="Martin Locock" userId="e15b0232-237d-4436-a587-677fdd88485c" providerId="ADAL" clId="{373BDD86-2439-4CBF-923C-2C8EC03CB6D6}" dt="2024-01-03T12:02:40.146" v="6831"/>
          <ac:spMkLst>
            <pc:docMk/>
            <pc:sldMk cId="4234879662" sldId="285"/>
            <ac:spMk id="5" creationId="{4BA958F5-8E21-4C04-A568-64F09EA38761}"/>
          </ac:spMkLst>
        </pc:spChg>
        <pc:spChg chg="add mod replST">
          <ac:chgData name="Martin Locock" userId="e15b0232-237d-4436-a587-677fdd88485c" providerId="ADAL" clId="{373BDD86-2439-4CBF-923C-2C8EC03CB6D6}" dt="2024-01-03T12:02:40.156" v="6838"/>
          <ac:spMkLst>
            <pc:docMk/>
            <pc:sldMk cId="4234879662" sldId="285"/>
            <ac:spMk id="6" creationId="{575E22AE-945F-4763-8F35-9A3D005C0AC1}"/>
          </ac:spMkLst>
        </pc:spChg>
        <pc:spChg chg="add mod replST">
          <ac:chgData name="Martin Locock" userId="e15b0232-237d-4436-a587-677fdd88485c" providerId="ADAL" clId="{373BDD86-2439-4CBF-923C-2C8EC03CB6D6}" dt="2024-01-03T12:02:40.156" v="6845"/>
          <ac:spMkLst>
            <pc:docMk/>
            <pc:sldMk cId="4234879662" sldId="285"/>
            <ac:spMk id="7" creationId="{005479A9-009C-404D-8C23-36023BD3C0A8}"/>
          </ac:spMkLst>
        </pc:spChg>
        <pc:spChg chg="add mod replST">
          <ac:chgData name="Martin Locock" userId="e15b0232-237d-4436-a587-677fdd88485c" providerId="ADAL" clId="{373BDD86-2439-4CBF-923C-2C8EC03CB6D6}" dt="2024-01-05T13:03:47.731" v="28202"/>
          <ac:spMkLst>
            <pc:docMk/>
            <pc:sldMk cId="4234879662" sldId="285"/>
            <ac:spMk id="8" creationId="{841C9D96-1A18-4125-B4F2-5A2989B58A20}"/>
          </ac:spMkLst>
        </pc:spChg>
        <pc:spChg chg="add mod replST">
          <ac:chgData name="Martin Locock" userId="e15b0232-237d-4436-a587-677fdd88485c" providerId="ADAL" clId="{373BDD86-2439-4CBF-923C-2C8EC03CB6D6}" dt="2024-01-03T12:02:40.181" v="6862"/>
          <ac:spMkLst>
            <pc:docMk/>
            <pc:sldMk cId="4234879662" sldId="285"/>
            <ac:spMk id="9" creationId="{98113FC5-0824-4081-B84F-2BC5BEA4F865}"/>
          </ac:spMkLst>
        </pc:spChg>
        <pc:spChg chg="add mod replST">
          <ac:chgData name="Martin Locock" userId="e15b0232-237d-4436-a587-677fdd88485c" providerId="ADAL" clId="{373BDD86-2439-4CBF-923C-2C8EC03CB6D6}" dt="2024-01-05T13:03:47.995" v="28263"/>
          <ac:spMkLst>
            <pc:docMk/>
            <pc:sldMk cId="4234879662" sldId="285"/>
            <ac:spMk id="10" creationId="{732B9806-73C0-4DA3-BCEE-677C88CB3548}"/>
          </ac:spMkLst>
        </pc:spChg>
        <pc:spChg chg="add mod replST">
          <ac:chgData name="Martin Locock" userId="e15b0232-237d-4436-a587-677fdd88485c" providerId="ADAL" clId="{373BDD86-2439-4CBF-923C-2C8EC03CB6D6}" dt="2024-01-03T12:02:40.216" v="6877"/>
          <ac:spMkLst>
            <pc:docMk/>
            <pc:sldMk cId="4234879662" sldId="285"/>
            <ac:spMk id="11" creationId="{85CEF3E0-7B6D-4FCA-B0C1-B4EF2797427C}"/>
          </ac:spMkLst>
        </pc:spChg>
        <pc:spChg chg="add mod replST">
          <ac:chgData name="Martin Locock" userId="e15b0232-237d-4436-a587-677fdd88485c" providerId="ADAL" clId="{373BDD86-2439-4CBF-923C-2C8EC03CB6D6}" dt="2024-01-05T13:03:47.731" v="28207"/>
          <ac:spMkLst>
            <pc:docMk/>
            <pc:sldMk cId="4234879662" sldId="285"/>
            <ac:spMk id="12" creationId="{9C856FA2-E820-4428-8D38-8A18AC03622C}"/>
          </ac:spMkLst>
        </pc:spChg>
        <pc:spChg chg="add mod replST">
          <ac:chgData name="Martin Locock" userId="e15b0232-237d-4436-a587-677fdd88485c" providerId="ADAL" clId="{373BDD86-2439-4CBF-923C-2C8EC03CB6D6}" dt="2024-01-03T12:02:40.246" v="6897"/>
          <ac:spMkLst>
            <pc:docMk/>
            <pc:sldMk cId="4234879662" sldId="285"/>
            <ac:spMk id="13" creationId="{D4A473F7-7543-43F6-9755-06C6B82C2B6F}"/>
          </ac:spMkLst>
        </pc:spChg>
        <pc:spChg chg="add mod replST">
          <ac:chgData name="Martin Locock" userId="e15b0232-237d-4436-a587-677fdd88485c" providerId="ADAL" clId="{373BDD86-2439-4CBF-923C-2C8EC03CB6D6}" dt="2024-01-05T13:03:47.731" v="28203"/>
          <ac:spMkLst>
            <pc:docMk/>
            <pc:sldMk cId="4234879662" sldId="285"/>
            <ac:spMk id="14" creationId="{8779255E-6FD4-4E6C-877F-CE0A4907E2A3}"/>
          </ac:spMkLst>
        </pc:spChg>
        <pc:spChg chg="add mod replST">
          <ac:chgData name="Martin Locock" userId="e15b0232-237d-4436-a587-677fdd88485c" providerId="ADAL" clId="{373BDD86-2439-4CBF-923C-2C8EC03CB6D6}" dt="2024-01-03T12:02:40.263" v="6914"/>
          <ac:spMkLst>
            <pc:docMk/>
            <pc:sldMk cId="4234879662" sldId="285"/>
            <ac:spMk id="15" creationId="{B7DD3C0D-8A1F-4466-BFA9-BF9C76EC9BC8}"/>
          </ac:spMkLst>
        </pc:spChg>
        <pc:spChg chg="add mod replST">
          <ac:chgData name="Martin Locock" userId="e15b0232-237d-4436-a587-677fdd88485c" providerId="ADAL" clId="{373BDD86-2439-4CBF-923C-2C8EC03CB6D6}" dt="2024-01-05T13:03:47.731" v="28208"/>
          <ac:spMkLst>
            <pc:docMk/>
            <pc:sldMk cId="4234879662" sldId="285"/>
            <ac:spMk id="16" creationId="{D3223043-9384-4196-803E-18DC0CCB0269}"/>
          </ac:spMkLst>
        </pc:spChg>
        <pc:spChg chg="add mod replST">
          <ac:chgData name="Martin Locock" userId="e15b0232-237d-4436-a587-677fdd88485c" providerId="ADAL" clId="{373BDD86-2439-4CBF-923C-2C8EC03CB6D6}" dt="2024-01-03T12:02:40.278" v="6934"/>
          <ac:spMkLst>
            <pc:docMk/>
            <pc:sldMk cId="4234879662" sldId="285"/>
            <ac:spMk id="17" creationId="{97266DA2-3060-4DA1-8C92-3BFDA98F2ED6}"/>
          </ac:spMkLst>
        </pc:spChg>
        <pc:spChg chg="add mod replST">
          <ac:chgData name="Martin Locock" userId="e15b0232-237d-4436-a587-677fdd88485c" providerId="ADAL" clId="{373BDD86-2439-4CBF-923C-2C8EC03CB6D6}" dt="2024-01-05T13:03:47.731" v="28205"/>
          <ac:spMkLst>
            <pc:docMk/>
            <pc:sldMk cId="4234879662" sldId="285"/>
            <ac:spMk id="18" creationId="{33AA6D13-41C5-4751-96B7-E8F0ECB9E5B6}"/>
          </ac:spMkLst>
        </pc:spChg>
      </pc:sldChg>
      <pc:sldChg chg="addSp delSp modSp add mod replTag delTag">
        <pc:chgData name="Martin Locock" userId="e15b0232-237d-4436-a587-677fdd88485c" providerId="ADAL" clId="{373BDD86-2439-4CBF-923C-2C8EC03CB6D6}" dt="2024-01-05T13:03:48.010" v="28265"/>
        <pc:sldMkLst>
          <pc:docMk/>
          <pc:sldMk cId="3508816028" sldId="286"/>
        </pc:sldMkLst>
        <pc:spChg chg="mod replST">
          <ac:chgData name="Martin Locock" userId="e15b0232-237d-4436-a587-677fdd88485c" providerId="ADAL" clId="{373BDD86-2439-4CBF-923C-2C8EC03CB6D6}" dt="2024-01-03T12:02:40.516" v="6950"/>
          <ac:spMkLst>
            <pc:docMk/>
            <pc:sldMk cId="3508816028" sldId="286"/>
            <ac:spMk id="2" creationId="{E87DB36A-FC4A-2DC0-38D6-D564D8080CD9}"/>
          </ac:spMkLst>
        </pc:spChg>
        <pc:spChg chg="del">
          <ac:chgData name="Martin Locock" userId="e15b0232-237d-4436-a587-677fdd88485c" providerId="ADAL" clId="{373BDD86-2439-4CBF-923C-2C8EC03CB6D6}" dt="2024-01-03T12:02:40.576" v="6954"/>
          <ac:spMkLst>
            <pc:docMk/>
            <pc:sldMk cId="3508816028" sldId="286"/>
            <ac:spMk id="3" creationId="{E85D50AF-E3FB-824B-D0B3-4C0E7E80A7BD}"/>
          </ac:spMkLst>
        </pc:spChg>
        <pc:spChg chg="add mod replST">
          <ac:chgData name="Martin Locock" userId="e15b0232-237d-4436-a587-677fdd88485c" providerId="ADAL" clId="{373BDD86-2439-4CBF-923C-2C8EC03CB6D6}" dt="2024-01-03T12:02:40.588" v="6962"/>
          <ac:spMkLst>
            <pc:docMk/>
            <pc:sldMk cId="3508816028" sldId="286"/>
            <ac:spMk id="4" creationId="{250E2A80-B458-4EA6-94F2-5CD25A833B74}"/>
          </ac:spMkLst>
        </pc:spChg>
        <pc:spChg chg="add mod replST">
          <ac:chgData name="Martin Locock" userId="e15b0232-237d-4436-a587-677fdd88485c" providerId="ADAL" clId="{373BDD86-2439-4CBF-923C-2C8EC03CB6D6}" dt="2024-01-03T12:02:40.596" v="6970"/>
          <ac:spMkLst>
            <pc:docMk/>
            <pc:sldMk cId="3508816028" sldId="286"/>
            <ac:spMk id="5" creationId="{C997F550-5E70-4A7E-A126-2D1D5F63EAB0}"/>
          </ac:spMkLst>
        </pc:spChg>
        <pc:spChg chg="add mod replST">
          <ac:chgData name="Martin Locock" userId="e15b0232-237d-4436-a587-677fdd88485c" providerId="ADAL" clId="{373BDD86-2439-4CBF-923C-2C8EC03CB6D6}" dt="2024-01-03T12:02:40.601" v="6977"/>
          <ac:spMkLst>
            <pc:docMk/>
            <pc:sldMk cId="3508816028" sldId="286"/>
            <ac:spMk id="6" creationId="{6F413AB3-5F68-4B08-9C23-3351C590FE97}"/>
          </ac:spMkLst>
        </pc:spChg>
        <pc:spChg chg="add mod replST">
          <ac:chgData name="Martin Locock" userId="e15b0232-237d-4436-a587-677fdd88485c" providerId="ADAL" clId="{373BDD86-2439-4CBF-923C-2C8EC03CB6D6}" dt="2024-01-03T12:02:40.606" v="6984"/>
          <ac:spMkLst>
            <pc:docMk/>
            <pc:sldMk cId="3508816028" sldId="286"/>
            <ac:spMk id="7" creationId="{2746C9CB-24C8-4E02-9665-DBFE4C7C8D80}"/>
          </ac:spMkLst>
        </pc:spChg>
        <pc:spChg chg="add mod replST">
          <ac:chgData name="Martin Locock" userId="e15b0232-237d-4436-a587-677fdd88485c" providerId="ADAL" clId="{373BDD86-2439-4CBF-923C-2C8EC03CB6D6}" dt="2024-01-03T12:02:40.621" v="6992"/>
          <ac:spMkLst>
            <pc:docMk/>
            <pc:sldMk cId="3508816028" sldId="286"/>
            <ac:spMk id="8" creationId="{FED870DF-C1FB-4BA6-9A5F-3153541ADF68}"/>
          </ac:spMkLst>
        </pc:spChg>
        <pc:spChg chg="add mod replST">
          <ac:chgData name="Martin Locock" userId="e15b0232-237d-4436-a587-677fdd88485c" providerId="ADAL" clId="{373BDD86-2439-4CBF-923C-2C8EC03CB6D6}" dt="2024-01-05T13:03:48.010" v="28265"/>
          <ac:spMkLst>
            <pc:docMk/>
            <pc:sldMk cId="3508816028" sldId="286"/>
            <ac:spMk id="9" creationId="{DDC210A4-FE2D-492C-959C-9F3745B99E32}"/>
          </ac:spMkLst>
        </pc:spChg>
        <pc:spChg chg="add mod replST">
          <ac:chgData name="Martin Locock" userId="e15b0232-237d-4436-a587-677fdd88485c" providerId="ADAL" clId="{373BDD86-2439-4CBF-923C-2C8EC03CB6D6}" dt="2024-01-03T12:02:40.756" v="7007"/>
          <ac:spMkLst>
            <pc:docMk/>
            <pc:sldMk cId="3508816028" sldId="286"/>
            <ac:spMk id="10" creationId="{D76D9068-A5F7-4811-8469-FBCF0D0EC858}"/>
          </ac:spMkLst>
        </pc:spChg>
        <pc:spChg chg="add mod replST">
          <ac:chgData name="Martin Locock" userId="e15b0232-237d-4436-a587-677fdd88485c" providerId="ADAL" clId="{373BDD86-2439-4CBF-923C-2C8EC03CB6D6}" dt="2024-01-03T12:02:40.776" v="7016"/>
          <ac:spMkLst>
            <pc:docMk/>
            <pc:sldMk cId="3508816028" sldId="286"/>
            <ac:spMk id="11" creationId="{EA7672A9-6E2A-4054-B732-EF5D2972330B}"/>
          </ac:spMkLst>
        </pc:spChg>
        <pc:spChg chg="add mod replST">
          <ac:chgData name="Martin Locock" userId="e15b0232-237d-4436-a587-677fdd88485c" providerId="ADAL" clId="{373BDD86-2439-4CBF-923C-2C8EC03CB6D6}" dt="2024-01-03T12:02:40.788" v="7027"/>
          <ac:spMkLst>
            <pc:docMk/>
            <pc:sldMk cId="3508816028" sldId="286"/>
            <ac:spMk id="12" creationId="{0363BDE0-BE0D-40C5-A494-32CEC688EAF9}"/>
          </ac:spMkLst>
        </pc:spChg>
        <pc:spChg chg="add mod replST">
          <ac:chgData name="Martin Locock" userId="e15b0232-237d-4436-a587-677fdd88485c" providerId="ADAL" clId="{373BDD86-2439-4CBF-923C-2C8EC03CB6D6}" dt="2024-01-03T12:02:40.806" v="7037"/>
          <ac:spMkLst>
            <pc:docMk/>
            <pc:sldMk cId="3508816028" sldId="286"/>
            <ac:spMk id="13" creationId="{DF286090-DCB6-44F6-9512-713E0F27F5D1}"/>
          </ac:spMkLst>
        </pc:spChg>
        <pc:spChg chg="add mod replST">
          <ac:chgData name="Martin Locock" userId="e15b0232-237d-4436-a587-677fdd88485c" providerId="ADAL" clId="{373BDD86-2439-4CBF-923C-2C8EC03CB6D6}" dt="2024-01-03T12:02:40.816" v="7044"/>
          <ac:spMkLst>
            <pc:docMk/>
            <pc:sldMk cId="3508816028" sldId="286"/>
            <ac:spMk id="14" creationId="{054F1F2D-32D5-4B05-9119-942C23136B44}"/>
          </ac:spMkLst>
        </pc:spChg>
        <pc:spChg chg="add mod replST">
          <ac:chgData name="Martin Locock" userId="e15b0232-237d-4436-a587-677fdd88485c" providerId="ADAL" clId="{373BDD86-2439-4CBF-923C-2C8EC03CB6D6}" dt="2024-01-03T12:02:40.826" v="7053"/>
          <ac:spMkLst>
            <pc:docMk/>
            <pc:sldMk cId="3508816028" sldId="286"/>
            <ac:spMk id="15" creationId="{D69F31F0-F7A1-4E78-B33B-6CC983C00451}"/>
          </ac:spMkLst>
        </pc:spChg>
        <pc:spChg chg="add mod replST">
          <ac:chgData name="Martin Locock" userId="e15b0232-237d-4436-a587-677fdd88485c" providerId="ADAL" clId="{373BDD86-2439-4CBF-923C-2C8EC03CB6D6}" dt="2024-01-03T12:02:40.838" v="7064"/>
          <ac:spMkLst>
            <pc:docMk/>
            <pc:sldMk cId="3508816028" sldId="286"/>
            <ac:spMk id="16" creationId="{B65E513D-834D-40EE-B3E2-F4C4FFC3DE75}"/>
          </ac:spMkLst>
        </pc:spChg>
        <pc:spChg chg="add mod replST">
          <ac:chgData name="Martin Locock" userId="e15b0232-237d-4436-a587-677fdd88485c" providerId="ADAL" clId="{373BDD86-2439-4CBF-923C-2C8EC03CB6D6}" dt="2024-01-03T12:02:40.856" v="7074"/>
          <ac:spMkLst>
            <pc:docMk/>
            <pc:sldMk cId="3508816028" sldId="286"/>
            <ac:spMk id="17" creationId="{6309E8A1-8F0B-43CA-B8FF-5CE396B2A34F}"/>
          </ac:spMkLst>
        </pc:spChg>
        <pc:spChg chg="add mod replST">
          <ac:chgData name="Martin Locock" userId="e15b0232-237d-4436-a587-677fdd88485c" providerId="ADAL" clId="{373BDD86-2439-4CBF-923C-2C8EC03CB6D6}" dt="2024-01-05T13:03:47.453" v="28103"/>
          <ac:spMkLst>
            <pc:docMk/>
            <pc:sldMk cId="3508816028" sldId="286"/>
            <ac:spMk id="18" creationId="{4F07B225-0F4A-48D8-9B78-EB8B935B44B3}"/>
          </ac:spMkLst>
        </pc:spChg>
      </pc:sldChg>
      <pc:sldChg chg="modSp new mod">
        <pc:chgData name="Martin Locock" userId="e15b0232-237d-4436-a587-677fdd88485c" providerId="ADAL" clId="{373BDD86-2439-4CBF-923C-2C8EC03CB6D6}" dt="2024-01-05T09:08:01.126" v="23577" actId="20577"/>
        <pc:sldMkLst>
          <pc:docMk/>
          <pc:sldMk cId="3019826437" sldId="287"/>
        </pc:sldMkLst>
        <pc:spChg chg="mod">
          <ac:chgData name="Martin Locock" userId="e15b0232-237d-4436-a587-677fdd88485c" providerId="ADAL" clId="{373BDD86-2439-4CBF-923C-2C8EC03CB6D6}" dt="2024-01-03T12:05:37.346" v="7176" actId="20577"/>
          <ac:spMkLst>
            <pc:docMk/>
            <pc:sldMk cId="3019826437" sldId="287"/>
            <ac:spMk id="2" creationId="{0E0E1E87-26C2-BA27-B4E2-6E8469266DFB}"/>
          </ac:spMkLst>
        </pc:spChg>
        <pc:spChg chg="mod">
          <ac:chgData name="Martin Locock" userId="e15b0232-237d-4436-a587-677fdd88485c" providerId="ADAL" clId="{373BDD86-2439-4CBF-923C-2C8EC03CB6D6}" dt="2024-01-05T09:08:01.126" v="23577" actId="20577"/>
          <ac:spMkLst>
            <pc:docMk/>
            <pc:sldMk cId="3019826437" sldId="287"/>
            <ac:spMk id="3" creationId="{9C8098CE-7EBA-75E9-BF12-84150A7A9139}"/>
          </ac:spMkLst>
        </pc:spChg>
      </pc:sldChg>
      <pc:sldChg chg="addSp delSp modSp add mod replTag delTag">
        <pc:chgData name="Martin Locock" userId="e15b0232-237d-4436-a587-677fdd88485c" providerId="ADAL" clId="{373BDD86-2439-4CBF-923C-2C8EC03CB6D6}" dt="2024-01-05T13:03:48.010" v="28267"/>
        <pc:sldMkLst>
          <pc:docMk/>
          <pc:sldMk cId="1590160909" sldId="288"/>
        </pc:sldMkLst>
        <pc:spChg chg="mod replST">
          <ac:chgData name="Martin Locock" userId="e15b0232-237d-4436-a587-677fdd88485c" providerId="ADAL" clId="{373BDD86-2439-4CBF-923C-2C8EC03CB6D6}" dt="2024-01-03T12:18:52.904" v="7354"/>
          <ac:spMkLst>
            <pc:docMk/>
            <pc:sldMk cId="1590160909" sldId="288"/>
            <ac:spMk id="2" creationId="{E87DB36A-FC4A-2DC0-38D6-D564D8080CD9}"/>
          </ac:spMkLst>
        </pc:spChg>
        <pc:spChg chg="del">
          <ac:chgData name="Martin Locock" userId="e15b0232-237d-4436-a587-677fdd88485c" providerId="ADAL" clId="{373BDD86-2439-4CBF-923C-2C8EC03CB6D6}" dt="2024-01-03T12:18:53.084" v="7360"/>
          <ac:spMkLst>
            <pc:docMk/>
            <pc:sldMk cId="1590160909" sldId="288"/>
            <ac:spMk id="3" creationId="{E85D50AF-E3FB-824B-D0B3-4C0E7E80A7BD}"/>
          </ac:spMkLst>
        </pc:spChg>
        <pc:spChg chg="add mod replST">
          <ac:chgData name="Martin Locock" userId="e15b0232-237d-4436-a587-677fdd88485c" providerId="ADAL" clId="{373BDD86-2439-4CBF-923C-2C8EC03CB6D6}" dt="2024-01-03T12:18:53.099" v="7368"/>
          <ac:spMkLst>
            <pc:docMk/>
            <pc:sldMk cId="1590160909" sldId="288"/>
            <ac:spMk id="4" creationId="{50231154-5150-4E69-8ABA-41CCA194E2B0}"/>
          </ac:spMkLst>
        </pc:spChg>
        <pc:spChg chg="add mod replST">
          <ac:chgData name="Martin Locock" userId="e15b0232-237d-4436-a587-677fdd88485c" providerId="ADAL" clId="{373BDD86-2439-4CBF-923C-2C8EC03CB6D6}" dt="2024-01-03T12:18:53.104" v="7376"/>
          <ac:spMkLst>
            <pc:docMk/>
            <pc:sldMk cId="1590160909" sldId="288"/>
            <ac:spMk id="5" creationId="{AD15DA81-27B7-49F7-A812-ADFB22B5BD5D}"/>
          </ac:spMkLst>
        </pc:spChg>
        <pc:spChg chg="add mod replST">
          <ac:chgData name="Martin Locock" userId="e15b0232-237d-4436-a587-677fdd88485c" providerId="ADAL" clId="{373BDD86-2439-4CBF-923C-2C8EC03CB6D6}" dt="2024-01-03T12:18:53.114" v="7383"/>
          <ac:spMkLst>
            <pc:docMk/>
            <pc:sldMk cId="1590160909" sldId="288"/>
            <ac:spMk id="6" creationId="{A9B3434E-C071-49F9-9504-C74549666000}"/>
          </ac:spMkLst>
        </pc:spChg>
        <pc:spChg chg="add mod replST">
          <ac:chgData name="Martin Locock" userId="e15b0232-237d-4436-a587-677fdd88485c" providerId="ADAL" clId="{373BDD86-2439-4CBF-923C-2C8EC03CB6D6}" dt="2024-01-03T12:18:53.119" v="7390"/>
          <ac:spMkLst>
            <pc:docMk/>
            <pc:sldMk cId="1590160909" sldId="288"/>
            <ac:spMk id="7" creationId="{0AD0696B-C83E-4F8D-9441-6B4120866432}"/>
          </ac:spMkLst>
        </pc:spChg>
        <pc:spChg chg="add mod replST">
          <ac:chgData name="Martin Locock" userId="e15b0232-237d-4436-a587-677fdd88485c" providerId="ADAL" clId="{373BDD86-2439-4CBF-923C-2C8EC03CB6D6}" dt="2024-01-05T13:03:47.762" v="28211"/>
          <ac:spMkLst>
            <pc:docMk/>
            <pc:sldMk cId="1590160909" sldId="288"/>
            <ac:spMk id="8" creationId="{9FC02BF5-9F17-44EE-BF0B-109CB879C519}"/>
          </ac:spMkLst>
        </pc:spChg>
        <pc:spChg chg="add mod replST">
          <ac:chgData name="Martin Locock" userId="e15b0232-237d-4436-a587-677fdd88485c" providerId="ADAL" clId="{373BDD86-2439-4CBF-923C-2C8EC03CB6D6}" dt="2024-01-03T12:18:53.154" v="7407"/>
          <ac:spMkLst>
            <pc:docMk/>
            <pc:sldMk cId="1590160909" sldId="288"/>
            <ac:spMk id="9" creationId="{ABD5146B-76D8-4A5C-8F43-C4A27DB8422D}"/>
          </ac:spMkLst>
        </pc:spChg>
        <pc:spChg chg="add mod replST">
          <ac:chgData name="Martin Locock" userId="e15b0232-237d-4436-a587-677fdd88485c" providerId="ADAL" clId="{373BDD86-2439-4CBF-923C-2C8EC03CB6D6}" dt="2024-01-05T13:03:48.010" v="28267"/>
          <ac:spMkLst>
            <pc:docMk/>
            <pc:sldMk cId="1590160909" sldId="288"/>
            <ac:spMk id="10" creationId="{85ACD5D9-6D69-481D-82E3-512ED77B5C93}"/>
          </ac:spMkLst>
        </pc:spChg>
        <pc:spChg chg="add mod replST">
          <ac:chgData name="Martin Locock" userId="e15b0232-237d-4436-a587-677fdd88485c" providerId="ADAL" clId="{373BDD86-2439-4CBF-923C-2C8EC03CB6D6}" dt="2024-01-03T12:18:53.204" v="7422"/>
          <ac:spMkLst>
            <pc:docMk/>
            <pc:sldMk cId="1590160909" sldId="288"/>
            <ac:spMk id="11" creationId="{4C768632-5BF9-45D4-AAD7-90A988BDFD4A}"/>
          </ac:spMkLst>
        </pc:spChg>
        <pc:spChg chg="add mod replST">
          <ac:chgData name="Martin Locock" userId="e15b0232-237d-4436-a587-677fdd88485c" providerId="ADAL" clId="{373BDD86-2439-4CBF-923C-2C8EC03CB6D6}" dt="2024-01-05T13:03:47.762" v="28220"/>
          <ac:spMkLst>
            <pc:docMk/>
            <pc:sldMk cId="1590160909" sldId="288"/>
            <ac:spMk id="12" creationId="{A512F19E-DB09-430D-8180-B758951D9E6E}"/>
          </ac:spMkLst>
        </pc:spChg>
        <pc:spChg chg="add mod replST">
          <ac:chgData name="Martin Locock" userId="e15b0232-237d-4436-a587-677fdd88485c" providerId="ADAL" clId="{373BDD86-2439-4CBF-923C-2C8EC03CB6D6}" dt="2024-01-03T12:18:53.224" v="7442"/>
          <ac:spMkLst>
            <pc:docMk/>
            <pc:sldMk cId="1590160909" sldId="288"/>
            <ac:spMk id="13" creationId="{A121D157-0AE5-4A15-BDAC-7AE5ABD1AE5D}"/>
          </ac:spMkLst>
        </pc:spChg>
        <pc:spChg chg="add mod replST">
          <ac:chgData name="Martin Locock" userId="e15b0232-237d-4436-a587-677fdd88485c" providerId="ADAL" clId="{373BDD86-2439-4CBF-923C-2C8EC03CB6D6}" dt="2024-01-05T13:03:47.762" v="28212"/>
          <ac:spMkLst>
            <pc:docMk/>
            <pc:sldMk cId="1590160909" sldId="288"/>
            <ac:spMk id="14" creationId="{A654C0FA-8A4F-4418-989E-328CFEB7FDD4}"/>
          </ac:spMkLst>
        </pc:spChg>
        <pc:spChg chg="add mod replST">
          <ac:chgData name="Martin Locock" userId="e15b0232-237d-4436-a587-677fdd88485c" providerId="ADAL" clId="{373BDD86-2439-4CBF-923C-2C8EC03CB6D6}" dt="2024-01-03T12:18:53.234" v="7459"/>
          <ac:spMkLst>
            <pc:docMk/>
            <pc:sldMk cId="1590160909" sldId="288"/>
            <ac:spMk id="15" creationId="{385D8E58-3F25-4062-96E2-A8F620683C4D}"/>
          </ac:spMkLst>
        </pc:spChg>
        <pc:spChg chg="add mod replST">
          <ac:chgData name="Martin Locock" userId="e15b0232-237d-4436-a587-677fdd88485c" providerId="ADAL" clId="{373BDD86-2439-4CBF-923C-2C8EC03CB6D6}" dt="2024-01-05T13:03:47.762" v="28221"/>
          <ac:spMkLst>
            <pc:docMk/>
            <pc:sldMk cId="1590160909" sldId="288"/>
            <ac:spMk id="16" creationId="{12AB7541-D58E-4B14-BCF7-11CD648A0303}"/>
          </ac:spMkLst>
        </pc:spChg>
        <pc:spChg chg="add mod replST">
          <ac:chgData name="Martin Locock" userId="e15b0232-237d-4436-a587-677fdd88485c" providerId="ADAL" clId="{373BDD86-2439-4CBF-923C-2C8EC03CB6D6}" dt="2024-01-03T12:18:53.249" v="7479"/>
          <ac:spMkLst>
            <pc:docMk/>
            <pc:sldMk cId="1590160909" sldId="288"/>
            <ac:spMk id="17" creationId="{4EA4D051-B9BD-4355-83B1-039B83FDDCFA}"/>
          </ac:spMkLst>
        </pc:spChg>
        <pc:spChg chg="add mod replST">
          <ac:chgData name="Martin Locock" userId="e15b0232-237d-4436-a587-677fdd88485c" providerId="ADAL" clId="{373BDD86-2439-4CBF-923C-2C8EC03CB6D6}" dt="2024-01-05T13:03:47.762" v="28214"/>
          <ac:spMkLst>
            <pc:docMk/>
            <pc:sldMk cId="1590160909" sldId="288"/>
            <ac:spMk id="18" creationId="{C27F6DE5-886E-41D7-AE65-6E1AA7D0EA8A}"/>
          </ac:spMkLst>
        </pc:spChg>
        <pc:spChg chg="add mod replST">
          <ac:chgData name="Martin Locock" userId="e15b0232-237d-4436-a587-677fdd88485c" providerId="ADAL" clId="{373BDD86-2439-4CBF-923C-2C8EC03CB6D6}" dt="2024-01-03T12:18:53.259" v="7496"/>
          <ac:spMkLst>
            <pc:docMk/>
            <pc:sldMk cId="1590160909" sldId="288"/>
            <ac:spMk id="19" creationId="{D5C2ED92-5ECE-415C-AFC6-7A0553932A97}"/>
          </ac:spMkLst>
        </pc:spChg>
        <pc:spChg chg="add mod replST">
          <ac:chgData name="Martin Locock" userId="e15b0232-237d-4436-a587-677fdd88485c" providerId="ADAL" clId="{373BDD86-2439-4CBF-923C-2C8EC03CB6D6}" dt="2024-01-05T13:03:47.762" v="28222"/>
          <ac:spMkLst>
            <pc:docMk/>
            <pc:sldMk cId="1590160909" sldId="288"/>
            <ac:spMk id="20" creationId="{CA5555E1-3FD9-4A02-8071-56014582616C}"/>
          </ac:spMkLst>
        </pc:spChg>
        <pc:spChg chg="add mod replST">
          <ac:chgData name="Martin Locock" userId="e15b0232-237d-4436-a587-677fdd88485c" providerId="ADAL" clId="{373BDD86-2439-4CBF-923C-2C8EC03CB6D6}" dt="2024-01-03T12:18:53.274" v="7516"/>
          <ac:spMkLst>
            <pc:docMk/>
            <pc:sldMk cId="1590160909" sldId="288"/>
            <ac:spMk id="21" creationId="{BCAC0BE5-91D3-4771-8032-BA3FA07E85A0}"/>
          </ac:spMkLst>
        </pc:spChg>
        <pc:spChg chg="add mod replST">
          <ac:chgData name="Martin Locock" userId="e15b0232-237d-4436-a587-677fdd88485c" providerId="ADAL" clId="{373BDD86-2439-4CBF-923C-2C8EC03CB6D6}" dt="2024-01-05T13:03:47.762" v="28216"/>
          <ac:spMkLst>
            <pc:docMk/>
            <pc:sldMk cId="1590160909" sldId="288"/>
            <ac:spMk id="22" creationId="{ECAA960C-7C90-49BC-8893-FD0B3FA6C8A4}"/>
          </ac:spMkLst>
        </pc:spChg>
        <pc:spChg chg="add mod replST">
          <ac:chgData name="Martin Locock" userId="e15b0232-237d-4436-a587-677fdd88485c" providerId="ADAL" clId="{373BDD86-2439-4CBF-923C-2C8EC03CB6D6}" dt="2024-01-03T12:18:53.284" v="7533"/>
          <ac:spMkLst>
            <pc:docMk/>
            <pc:sldMk cId="1590160909" sldId="288"/>
            <ac:spMk id="23" creationId="{A3A7F20B-802D-452C-A2B4-E910BB1369D3}"/>
          </ac:spMkLst>
        </pc:spChg>
        <pc:spChg chg="add mod replST">
          <ac:chgData name="Martin Locock" userId="e15b0232-237d-4436-a587-677fdd88485c" providerId="ADAL" clId="{373BDD86-2439-4CBF-923C-2C8EC03CB6D6}" dt="2024-01-05T13:03:47.762" v="28223"/>
          <ac:spMkLst>
            <pc:docMk/>
            <pc:sldMk cId="1590160909" sldId="288"/>
            <ac:spMk id="24" creationId="{798B6194-E5FA-408B-977E-B99B3FF11388}"/>
          </ac:spMkLst>
        </pc:spChg>
        <pc:spChg chg="add mod replST">
          <ac:chgData name="Martin Locock" userId="e15b0232-237d-4436-a587-677fdd88485c" providerId="ADAL" clId="{373BDD86-2439-4CBF-923C-2C8EC03CB6D6}" dt="2024-01-03T12:18:53.294" v="7553"/>
          <ac:spMkLst>
            <pc:docMk/>
            <pc:sldMk cId="1590160909" sldId="288"/>
            <ac:spMk id="25" creationId="{48F6E87B-091C-4DB5-B643-8432459C9D54}"/>
          </ac:spMkLst>
        </pc:spChg>
        <pc:spChg chg="add mod replST">
          <ac:chgData name="Martin Locock" userId="e15b0232-237d-4436-a587-677fdd88485c" providerId="ADAL" clId="{373BDD86-2439-4CBF-923C-2C8EC03CB6D6}" dt="2024-01-05T13:03:47.762" v="28218"/>
          <ac:spMkLst>
            <pc:docMk/>
            <pc:sldMk cId="1590160909" sldId="288"/>
            <ac:spMk id="26" creationId="{52A021D7-EEC8-4B5C-96BF-168176341469}"/>
          </ac:spMkLst>
        </pc:spChg>
      </pc:sldChg>
      <pc:sldChg chg="addSp delSp modSp add mod replTag delTag">
        <pc:chgData name="Martin Locock" userId="e15b0232-237d-4436-a587-677fdd88485c" providerId="ADAL" clId="{373BDD86-2439-4CBF-923C-2C8EC03CB6D6}" dt="2024-01-05T13:03:48.026" v="28269"/>
        <pc:sldMkLst>
          <pc:docMk/>
          <pc:sldMk cId="2457621991" sldId="289"/>
        </pc:sldMkLst>
        <pc:spChg chg="mod replST">
          <ac:chgData name="Martin Locock" userId="e15b0232-237d-4436-a587-677fdd88485c" providerId="ADAL" clId="{373BDD86-2439-4CBF-923C-2C8EC03CB6D6}" dt="2024-01-03T12:18:53.514" v="7569"/>
          <ac:spMkLst>
            <pc:docMk/>
            <pc:sldMk cId="2457621991" sldId="289"/>
            <ac:spMk id="2" creationId="{E87DB36A-FC4A-2DC0-38D6-D564D8080CD9}"/>
          </ac:spMkLst>
        </pc:spChg>
        <pc:spChg chg="del">
          <ac:chgData name="Martin Locock" userId="e15b0232-237d-4436-a587-677fdd88485c" providerId="ADAL" clId="{373BDD86-2439-4CBF-923C-2C8EC03CB6D6}" dt="2024-01-03T12:18:53.574" v="7573"/>
          <ac:spMkLst>
            <pc:docMk/>
            <pc:sldMk cId="2457621991" sldId="289"/>
            <ac:spMk id="3" creationId="{E85D50AF-E3FB-824B-D0B3-4C0E7E80A7BD}"/>
          </ac:spMkLst>
        </pc:spChg>
        <pc:spChg chg="add mod replST">
          <ac:chgData name="Martin Locock" userId="e15b0232-237d-4436-a587-677fdd88485c" providerId="ADAL" clId="{373BDD86-2439-4CBF-923C-2C8EC03CB6D6}" dt="2024-01-03T12:18:53.584" v="7581"/>
          <ac:spMkLst>
            <pc:docMk/>
            <pc:sldMk cId="2457621991" sldId="289"/>
            <ac:spMk id="4" creationId="{4B2DA30E-B37F-47C5-BBDC-DAC06D1EA472}"/>
          </ac:spMkLst>
        </pc:spChg>
        <pc:spChg chg="add mod replST">
          <ac:chgData name="Martin Locock" userId="e15b0232-237d-4436-a587-677fdd88485c" providerId="ADAL" clId="{373BDD86-2439-4CBF-923C-2C8EC03CB6D6}" dt="2024-01-03T12:18:53.594" v="7589"/>
          <ac:spMkLst>
            <pc:docMk/>
            <pc:sldMk cId="2457621991" sldId="289"/>
            <ac:spMk id="5" creationId="{A49412C2-F055-4A85-ADD0-1D87FB25A55E}"/>
          </ac:spMkLst>
        </pc:spChg>
        <pc:spChg chg="add mod replST">
          <ac:chgData name="Martin Locock" userId="e15b0232-237d-4436-a587-677fdd88485c" providerId="ADAL" clId="{373BDD86-2439-4CBF-923C-2C8EC03CB6D6}" dt="2024-01-03T12:18:53.599" v="7596"/>
          <ac:spMkLst>
            <pc:docMk/>
            <pc:sldMk cId="2457621991" sldId="289"/>
            <ac:spMk id="6" creationId="{07957502-A11C-4229-A8EC-88077D4CA104}"/>
          </ac:spMkLst>
        </pc:spChg>
        <pc:spChg chg="add mod replST">
          <ac:chgData name="Martin Locock" userId="e15b0232-237d-4436-a587-677fdd88485c" providerId="ADAL" clId="{373BDD86-2439-4CBF-923C-2C8EC03CB6D6}" dt="2024-01-03T12:18:53.604" v="7603"/>
          <ac:spMkLst>
            <pc:docMk/>
            <pc:sldMk cId="2457621991" sldId="289"/>
            <ac:spMk id="7" creationId="{A8B4F28E-0A3A-4590-B0B3-38712DDE9D52}"/>
          </ac:spMkLst>
        </pc:spChg>
        <pc:spChg chg="add mod replST">
          <ac:chgData name="Martin Locock" userId="e15b0232-237d-4436-a587-677fdd88485c" providerId="ADAL" clId="{373BDD86-2439-4CBF-923C-2C8EC03CB6D6}" dt="2024-01-03T12:18:53.614" v="7611"/>
          <ac:spMkLst>
            <pc:docMk/>
            <pc:sldMk cId="2457621991" sldId="289"/>
            <ac:spMk id="8" creationId="{90DCF851-67C1-429B-8C5B-CCBB811EF590}"/>
          </ac:spMkLst>
        </pc:spChg>
        <pc:spChg chg="add mod replST">
          <ac:chgData name="Martin Locock" userId="e15b0232-237d-4436-a587-677fdd88485c" providerId="ADAL" clId="{373BDD86-2439-4CBF-923C-2C8EC03CB6D6}" dt="2024-01-05T13:03:48.026" v="28269"/>
          <ac:spMkLst>
            <pc:docMk/>
            <pc:sldMk cId="2457621991" sldId="289"/>
            <ac:spMk id="9" creationId="{D1DD7CE0-037D-4E8A-AC57-FD274C8819C1}"/>
          </ac:spMkLst>
        </pc:spChg>
        <pc:spChg chg="add mod replST">
          <ac:chgData name="Martin Locock" userId="e15b0232-237d-4436-a587-677fdd88485c" providerId="ADAL" clId="{373BDD86-2439-4CBF-923C-2C8EC03CB6D6}" dt="2024-01-03T12:18:53.684" v="7626"/>
          <ac:spMkLst>
            <pc:docMk/>
            <pc:sldMk cId="2457621991" sldId="289"/>
            <ac:spMk id="10" creationId="{F114A719-3873-4D70-B42B-7B6164268ADF}"/>
          </ac:spMkLst>
        </pc:spChg>
        <pc:spChg chg="add mod replST">
          <ac:chgData name="Martin Locock" userId="e15b0232-237d-4436-a587-677fdd88485c" providerId="ADAL" clId="{373BDD86-2439-4CBF-923C-2C8EC03CB6D6}" dt="2024-01-03T12:18:53.694" v="7635"/>
          <ac:spMkLst>
            <pc:docMk/>
            <pc:sldMk cId="2457621991" sldId="289"/>
            <ac:spMk id="11" creationId="{41874696-D14E-4803-8F9E-3ECCD5CA98A0}"/>
          </ac:spMkLst>
        </pc:spChg>
        <pc:spChg chg="add mod replST">
          <ac:chgData name="Martin Locock" userId="e15b0232-237d-4436-a587-677fdd88485c" providerId="ADAL" clId="{373BDD86-2439-4CBF-923C-2C8EC03CB6D6}" dt="2024-01-03T12:18:53.704" v="7646"/>
          <ac:spMkLst>
            <pc:docMk/>
            <pc:sldMk cId="2457621991" sldId="289"/>
            <ac:spMk id="12" creationId="{1F99C046-3E8D-4389-93F6-7204914529B0}"/>
          </ac:spMkLst>
        </pc:spChg>
        <pc:spChg chg="add mod replST">
          <ac:chgData name="Martin Locock" userId="e15b0232-237d-4436-a587-677fdd88485c" providerId="ADAL" clId="{373BDD86-2439-4CBF-923C-2C8EC03CB6D6}" dt="2024-01-03T12:18:53.714" v="7656"/>
          <ac:spMkLst>
            <pc:docMk/>
            <pc:sldMk cId="2457621991" sldId="289"/>
            <ac:spMk id="13" creationId="{FA51EBBF-6AE1-463F-9214-580E8418FA4B}"/>
          </ac:spMkLst>
        </pc:spChg>
        <pc:spChg chg="add mod replST">
          <ac:chgData name="Martin Locock" userId="e15b0232-237d-4436-a587-677fdd88485c" providerId="ADAL" clId="{373BDD86-2439-4CBF-923C-2C8EC03CB6D6}" dt="2024-01-03T12:18:53.724" v="7663"/>
          <ac:spMkLst>
            <pc:docMk/>
            <pc:sldMk cId="2457621991" sldId="289"/>
            <ac:spMk id="14" creationId="{492CF7E0-05A3-475F-9AC2-CAF7BB6E4A2B}"/>
          </ac:spMkLst>
        </pc:spChg>
        <pc:spChg chg="add mod replST">
          <ac:chgData name="Martin Locock" userId="e15b0232-237d-4436-a587-677fdd88485c" providerId="ADAL" clId="{373BDD86-2439-4CBF-923C-2C8EC03CB6D6}" dt="2024-01-03T12:18:53.734" v="7672"/>
          <ac:spMkLst>
            <pc:docMk/>
            <pc:sldMk cId="2457621991" sldId="289"/>
            <ac:spMk id="15" creationId="{D8D1F33F-C4E3-4A48-B7E2-BF4F2BC19F21}"/>
          </ac:spMkLst>
        </pc:spChg>
        <pc:spChg chg="add mod replST">
          <ac:chgData name="Martin Locock" userId="e15b0232-237d-4436-a587-677fdd88485c" providerId="ADAL" clId="{373BDD86-2439-4CBF-923C-2C8EC03CB6D6}" dt="2024-01-03T12:18:53.749" v="7683"/>
          <ac:spMkLst>
            <pc:docMk/>
            <pc:sldMk cId="2457621991" sldId="289"/>
            <ac:spMk id="16" creationId="{B60E9C8A-514D-4B6E-94A4-55CCFC690729}"/>
          </ac:spMkLst>
        </pc:spChg>
        <pc:spChg chg="add mod replST">
          <ac:chgData name="Martin Locock" userId="e15b0232-237d-4436-a587-677fdd88485c" providerId="ADAL" clId="{373BDD86-2439-4CBF-923C-2C8EC03CB6D6}" dt="2024-01-03T12:18:53.754" v="7693"/>
          <ac:spMkLst>
            <pc:docMk/>
            <pc:sldMk cId="2457621991" sldId="289"/>
            <ac:spMk id="17" creationId="{790C8498-7E97-486B-BBA9-69936BC6E618}"/>
          </ac:spMkLst>
        </pc:spChg>
        <pc:spChg chg="add mod replST">
          <ac:chgData name="Martin Locock" userId="e15b0232-237d-4436-a587-677fdd88485c" providerId="ADAL" clId="{373BDD86-2439-4CBF-923C-2C8EC03CB6D6}" dt="2024-01-03T12:18:53.754" v="7700"/>
          <ac:spMkLst>
            <pc:docMk/>
            <pc:sldMk cId="2457621991" sldId="289"/>
            <ac:spMk id="18" creationId="{2EB96CAF-7729-4AA1-84C9-CA092893DBFD}"/>
          </ac:spMkLst>
        </pc:spChg>
        <pc:spChg chg="add mod replST">
          <ac:chgData name="Martin Locock" userId="e15b0232-237d-4436-a587-677fdd88485c" providerId="ADAL" clId="{373BDD86-2439-4CBF-923C-2C8EC03CB6D6}" dt="2024-01-03T12:18:53.769" v="7709"/>
          <ac:spMkLst>
            <pc:docMk/>
            <pc:sldMk cId="2457621991" sldId="289"/>
            <ac:spMk id="19" creationId="{8230EC75-816B-43EE-8DBA-904041595B97}"/>
          </ac:spMkLst>
        </pc:spChg>
        <pc:spChg chg="add mod replST">
          <ac:chgData name="Martin Locock" userId="e15b0232-237d-4436-a587-677fdd88485c" providerId="ADAL" clId="{373BDD86-2439-4CBF-923C-2C8EC03CB6D6}" dt="2024-01-03T12:18:53.774" v="7720"/>
          <ac:spMkLst>
            <pc:docMk/>
            <pc:sldMk cId="2457621991" sldId="289"/>
            <ac:spMk id="20" creationId="{DEE68F76-F98C-4574-BB29-9B622C4B43DA}"/>
          </ac:spMkLst>
        </pc:spChg>
        <pc:spChg chg="add mod replST">
          <ac:chgData name="Martin Locock" userId="e15b0232-237d-4436-a587-677fdd88485c" providerId="ADAL" clId="{373BDD86-2439-4CBF-923C-2C8EC03CB6D6}" dt="2024-01-03T12:18:53.774" v="7730"/>
          <ac:spMkLst>
            <pc:docMk/>
            <pc:sldMk cId="2457621991" sldId="289"/>
            <ac:spMk id="21" creationId="{E5568823-264E-410B-A773-F4CBAF63FDC2}"/>
          </ac:spMkLst>
        </pc:spChg>
        <pc:spChg chg="add mod replST">
          <ac:chgData name="Martin Locock" userId="e15b0232-237d-4436-a587-677fdd88485c" providerId="ADAL" clId="{373BDD86-2439-4CBF-923C-2C8EC03CB6D6}" dt="2024-01-03T12:18:53.784" v="7737"/>
          <ac:spMkLst>
            <pc:docMk/>
            <pc:sldMk cId="2457621991" sldId="289"/>
            <ac:spMk id="22" creationId="{742507BC-1105-4787-9AEB-EA1C77DEF565}"/>
          </ac:spMkLst>
        </pc:spChg>
        <pc:spChg chg="add mod replST">
          <ac:chgData name="Martin Locock" userId="e15b0232-237d-4436-a587-677fdd88485c" providerId="ADAL" clId="{373BDD86-2439-4CBF-923C-2C8EC03CB6D6}" dt="2024-01-03T12:18:53.789" v="7746"/>
          <ac:spMkLst>
            <pc:docMk/>
            <pc:sldMk cId="2457621991" sldId="289"/>
            <ac:spMk id="23" creationId="{BB7CDA14-8F78-4829-91ED-99E254EB815B}"/>
          </ac:spMkLst>
        </pc:spChg>
        <pc:spChg chg="add mod replST">
          <ac:chgData name="Martin Locock" userId="e15b0232-237d-4436-a587-677fdd88485c" providerId="ADAL" clId="{373BDD86-2439-4CBF-923C-2C8EC03CB6D6}" dt="2024-01-03T12:18:53.799" v="7757"/>
          <ac:spMkLst>
            <pc:docMk/>
            <pc:sldMk cId="2457621991" sldId="289"/>
            <ac:spMk id="24" creationId="{6A5B27E4-3D42-4D6A-A453-AEC7B615CB90}"/>
          </ac:spMkLst>
        </pc:spChg>
        <pc:spChg chg="add mod replST">
          <ac:chgData name="Martin Locock" userId="e15b0232-237d-4436-a587-677fdd88485c" providerId="ADAL" clId="{373BDD86-2439-4CBF-923C-2C8EC03CB6D6}" dt="2024-01-03T12:18:53.804" v="7767"/>
          <ac:spMkLst>
            <pc:docMk/>
            <pc:sldMk cId="2457621991" sldId="289"/>
            <ac:spMk id="25" creationId="{C16230FA-59C5-4C18-9376-2FE4246469D6}"/>
          </ac:spMkLst>
        </pc:spChg>
        <pc:spChg chg="add mod replST">
          <ac:chgData name="Martin Locock" userId="e15b0232-237d-4436-a587-677fdd88485c" providerId="ADAL" clId="{373BDD86-2439-4CBF-923C-2C8EC03CB6D6}" dt="2024-01-05T13:03:47.453" v="28107"/>
          <ac:spMkLst>
            <pc:docMk/>
            <pc:sldMk cId="2457621991" sldId="289"/>
            <ac:spMk id="26" creationId="{6645979E-A100-4CFE-9AF0-B7A3DD4F9E0E}"/>
          </ac:spMkLst>
        </pc:spChg>
      </pc:sldChg>
      <pc:sldChg chg="addSp delSp modSp add mod replTag delTag">
        <pc:chgData name="Martin Locock" userId="e15b0232-237d-4436-a587-677fdd88485c" providerId="ADAL" clId="{373BDD86-2439-4CBF-923C-2C8EC03CB6D6}" dt="2024-01-05T13:03:48.041" v="28271"/>
        <pc:sldMkLst>
          <pc:docMk/>
          <pc:sldMk cId="2019465892" sldId="290"/>
        </pc:sldMkLst>
        <pc:spChg chg="mod replST">
          <ac:chgData name="Martin Locock" userId="e15b0232-237d-4436-a587-677fdd88485c" providerId="ADAL" clId="{373BDD86-2439-4CBF-923C-2C8EC03CB6D6}" dt="2024-01-03T12:18:58.014" v="7789"/>
          <ac:spMkLst>
            <pc:docMk/>
            <pc:sldMk cId="2019465892" sldId="290"/>
            <ac:spMk id="2" creationId="{E87DB36A-FC4A-2DC0-38D6-D564D8080CD9}"/>
          </ac:spMkLst>
        </pc:spChg>
        <pc:spChg chg="del">
          <ac:chgData name="Martin Locock" userId="e15b0232-237d-4436-a587-677fdd88485c" providerId="ADAL" clId="{373BDD86-2439-4CBF-923C-2C8EC03CB6D6}" dt="2024-01-03T12:18:58.144" v="7795"/>
          <ac:spMkLst>
            <pc:docMk/>
            <pc:sldMk cId="2019465892" sldId="290"/>
            <ac:spMk id="3" creationId="{E85D50AF-E3FB-824B-D0B3-4C0E7E80A7BD}"/>
          </ac:spMkLst>
        </pc:spChg>
        <pc:spChg chg="add mod replST">
          <ac:chgData name="Martin Locock" userId="e15b0232-237d-4436-a587-677fdd88485c" providerId="ADAL" clId="{373BDD86-2439-4CBF-923C-2C8EC03CB6D6}" dt="2024-01-03T12:18:58.166" v="7803"/>
          <ac:spMkLst>
            <pc:docMk/>
            <pc:sldMk cId="2019465892" sldId="290"/>
            <ac:spMk id="4" creationId="{18F848C6-1AC4-4DD2-9DAD-60F6291E2D64}"/>
          </ac:spMkLst>
        </pc:spChg>
        <pc:spChg chg="add mod replST">
          <ac:chgData name="Martin Locock" userId="e15b0232-237d-4436-a587-677fdd88485c" providerId="ADAL" clId="{373BDD86-2439-4CBF-923C-2C8EC03CB6D6}" dt="2024-01-03T12:18:58.175" v="7811"/>
          <ac:spMkLst>
            <pc:docMk/>
            <pc:sldMk cId="2019465892" sldId="290"/>
            <ac:spMk id="5" creationId="{C90DF1D8-249D-4626-B913-89FBCD88AFA4}"/>
          </ac:spMkLst>
        </pc:spChg>
        <pc:spChg chg="add mod replST">
          <ac:chgData name="Martin Locock" userId="e15b0232-237d-4436-a587-677fdd88485c" providerId="ADAL" clId="{373BDD86-2439-4CBF-923C-2C8EC03CB6D6}" dt="2024-01-03T12:18:58.182" v="7818"/>
          <ac:spMkLst>
            <pc:docMk/>
            <pc:sldMk cId="2019465892" sldId="290"/>
            <ac:spMk id="6" creationId="{30C6C066-1A52-4953-B338-1A34C56C1611}"/>
          </ac:spMkLst>
        </pc:spChg>
        <pc:spChg chg="add mod replST">
          <ac:chgData name="Martin Locock" userId="e15b0232-237d-4436-a587-677fdd88485c" providerId="ADAL" clId="{373BDD86-2439-4CBF-923C-2C8EC03CB6D6}" dt="2024-01-03T12:18:58.186" v="7825"/>
          <ac:spMkLst>
            <pc:docMk/>
            <pc:sldMk cId="2019465892" sldId="290"/>
            <ac:spMk id="7" creationId="{2EEF12B4-3A78-422F-B71D-B0D431796267}"/>
          </ac:spMkLst>
        </pc:spChg>
        <pc:spChg chg="add mod replST">
          <ac:chgData name="Martin Locock" userId="e15b0232-237d-4436-a587-677fdd88485c" providerId="ADAL" clId="{373BDD86-2439-4CBF-923C-2C8EC03CB6D6}" dt="2024-01-05T13:03:47.794" v="28226"/>
          <ac:spMkLst>
            <pc:docMk/>
            <pc:sldMk cId="2019465892" sldId="290"/>
            <ac:spMk id="8" creationId="{98608EA6-A77F-4BCB-8278-ED641763741B}"/>
          </ac:spMkLst>
        </pc:spChg>
        <pc:spChg chg="add mod replST">
          <ac:chgData name="Martin Locock" userId="e15b0232-237d-4436-a587-677fdd88485c" providerId="ADAL" clId="{373BDD86-2439-4CBF-923C-2C8EC03CB6D6}" dt="2024-01-03T12:18:58.244" v="7842"/>
          <ac:spMkLst>
            <pc:docMk/>
            <pc:sldMk cId="2019465892" sldId="290"/>
            <ac:spMk id="9" creationId="{6166C586-D3BB-4871-8A83-2F4E10829A3D}"/>
          </ac:spMkLst>
        </pc:spChg>
        <pc:spChg chg="add mod replST">
          <ac:chgData name="Martin Locock" userId="e15b0232-237d-4436-a587-677fdd88485c" providerId="ADAL" clId="{373BDD86-2439-4CBF-923C-2C8EC03CB6D6}" dt="2024-01-05T13:03:48.041" v="28271"/>
          <ac:spMkLst>
            <pc:docMk/>
            <pc:sldMk cId="2019465892" sldId="290"/>
            <ac:spMk id="10" creationId="{F759C5F3-C3C0-4F4D-86E1-913E1BB40AD5}"/>
          </ac:spMkLst>
        </pc:spChg>
        <pc:spChg chg="add mod replST">
          <ac:chgData name="Martin Locock" userId="e15b0232-237d-4436-a587-677fdd88485c" providerId="ADAL" clId="{373BDD86-2439-4CBF-923C-2C8EC03CB6D6}" dt="2024-01-03T12:18:58.294" v="7857"/>
          <ac:spMkLst>
            <pc:docMk/>
            <pc:sldMk cId="2019465892" sldId="290"/>
            <ac:spMk id="11" creationId="{43DB4B6D-08A3-4409-A3E2-56DE522D88BC}"/>
          </ac:spMkLst>
        </pc:spChg>
        <pc:spChg chg="add mod replST">
          <ac:chgData name="Martin Locock" userId="e15b0232-237d-4436-a587-677fdd88485c" providerId="ADAL" clId="{373BDD86-2439-4CBF-923C-2C8EC03CB6D6}" dt="2024-01-05T13:03:47.794" v="28231"/>
          <ac:spMkLst>
            <pc:docMk/>
            <pc:sldMk cId="2019465892" sldId="290"/>
            <ac:spMk id="12" creationId="{FD69A374-4FF5-4AE5-9183-F487CCE8C198}"/>
          </ac:spMkLst>
        </pc:spChg>
        <pc:spChg chg="add mod replST">
          <ac:chgData name="Martin Locock" userId="e15b0232-237d-4436-a587-677fdd88485c" providerId="ADAL" clId="{373BDD86-2439-4CBF-923C-2C8EC03CB6D6}" dt="2024-01-03T12:18:58.314" v="7877"/>
          <ac:spMkLst>
            <pc:docMk/>
            <pc:sldMk cId="2019465892" sldId="290"/>
            <ac:spMk id="13" creationId="{1AD954EF-98FA-4326-BDE7-22178F5A7BA4}"/>
          </ac:spMkLst>
        </pc:spChg>
        <pc:spChg chg="add mod replST">
          <ac:chgData name="Martin Locock" userId="e15b0232-237d-4436-a587-677fdd88485c" providerId="ADAL" clId="{373BDD86-2439-4CBF-923C-2C8EC03CB6D6}" dt="2024-01-05T13:03:47.794" v="28227"/>
          <ac:spMkLst>
            <pc:docMk/>
            <pc:sldMk cId="2019465892" sldId="290"/>
            <ac:spMk id="14" creationId="{F44F17F2-548F-4940-81B4-BE27360A07F4}"/>
          </ac:spMkLst>
        </pc:spChg>
        <pc:spChg chg="add mod replST">
          <ac:chgData name="Martin Locock" userId="e15b0232-237d-4436-a587-677fdd88485c" providerId="ADAL" clId="{373BDD86-2439-4CBF-923C-2C8EC03CB6D6}" dt="2024-01-03T12:18:58.324" v="7894"/>
          <ac:spMkLst>
            <pc:docMk/>
            <pc:sldMk cId="2019465892" sldId="290"/>
            <ac:spMk id="15" creationId="{1E3BA911-56BC-470C-9494-E27C0951F4A7}"/>
          </ac:spMkLst>
        </pc:spChg>
        <pc:spChg chg="add mod replST">
          <ac:chgData name="Martin Locock" userId="e15b0232-237d-4436-a587-677fdd88485c" providerId="ADAL" clId="{373BDD86-2439-4CBF-923C-2C8EC03CB6D6}" dt="2024-01-05T13:03:47.794" v="28232"/>
          <ac:spMkLst>
            <pc:docMk/>
            <pc:sldMk cId="2019465892" sldId="290"/>
            <ac:spMk id="16" creationId="{F334716E-8A58-4180-8EB4-5F50B44EEB41}"/>
          </ac:spMkLst>
        </pc:spChg>
        <pc:spChg chg="add mod replST">
          <ac:chgData name="Martin Locock" userId="e15b0232-237d-4436-a587-677fdd88485c" providerId="ADAL" clId="{373BDD86-2439-4CBF-923C-2C8EC03CB6D6}" dt="2024-01-03T12:18:58.334" v="7914"/>
          <ac:spMkLst>
            <pc:docMk/>
            <pc:sldMk cId="2019465892" sldId="290"/>
            <ac:spMk id="17" creationId="{56252AE3-C7FA-47C4-AEE8-D2CA9242CA3F}"/>
          </ac:spMkLst>
        </pc:spChg>
        <pc:spChg chg="add mod replST">
          <ac:chgData name="Martin Locock" userId="e15b0232-237d-4436-a587-677fdd88485c" providerId="ADAL" clId="{373BDD86-2439-4CBF-923C-2C8EC03CB6D6}" dt="2024-01-05T13:03:47.794" v="28229"/>
          <ac:spMkLst>
            <pc:docMk/>
            <pc:sldMk cId="2019465892" sldId="290"/>
            <ac:spMk id="18" creationId="{015961C8-E54F-423E-B0A9-0B3DEAF7E326}"/>
          </ac:spMkLst>
        </pc:spChg>
      </pc:sldChg>
      <pc:sldChg chg="addSp delSp modSp add mod replTag delTag">
        <pc:chgData name="Martin Locock" userId="e15b0232-237d-4436-a587-677fdd88485c" providerId="ADAL" clId="{373BDD86-2439-4CBF-923C-2C8EC03CB6D6}" dt="2024-01-05T13:03:48.057" v="28273"/>
        <pc:sldMkLst>
          <pc:docMk/>
          <pc:sldMk cId="4122386901" sldId="291"/>
        </pc:sldMkLst>
        <pc:spChg chg="mod replST">
          <ac:chgData name="Martin Locock" userId="e15b0232-237d-4436-a587-677fdd88485c" providerId="ADAL" clId="{373BDD86-2439-4CBF-923C-2C8EC03CB6D6}" dt="2024-01-03T12:18:58.544" v="7930"/>
          <ac:spMkLst>
            <pc:docMk/>
            <pc:sldMk cId="4122386901" sldId="291"/>
            <ac:spMk id="2" creationId="{E87DB36A-FC4A-2DC0-38D6-D564D8080CD9}"/>
          </ac:spMkLst>
        </pc:spChg>
        <pc:spChg chg="del">
          <ac:chgData name="Martin Locock" userId="e15b0232-237d-4436-a587-677fdd88485c" providerId="ADAL" clId="{373BDD86-2439-4CBF-923C-2C8EC03CB6D6}" dt="2024-01-03T12:18:58.594" v="7934"/>
          <ac:spMkLst>
            <pc:docMk/>
            <pc:sldMk cId="4122386901" sldId="291"/>
            <ac:spMk id="3" creationId="{E85D50AF-E3FB-824B-D0B3-4C0E7E80A7BD}"/>
          </ac:spMkLst>
        </pc:spChg>
        <pc:spChg chg="add mod replST">
          <ac:chgData name="Martin Locock" userId="e15b0232-237d-4436-a587-677fdd88485c" providerId="ADAL" clId="{373BDD86-2439-4CBF-923C-2C8EC03CB6D6}" dt="2024-01-03T12:18:58.609" v="7942"/>
          <ac:spMkLst>
            <pc:docMk/>
            <pc:sldMk cId="4122386901" sldId="291"/>
            <ac:spMk id="4" creationId="{7BF6124B-7F83-4D10-B753-CF04D7C27FBF}"/>
          </ac:spMkLst>
        </pc:spChg>
        <pc:spChg chg="add mod replST">
          <ac:chgData name="Martin Locock" userId="e15b0232-237d-4436-a587-677fdd88485c" providerId="ADAL" clId="{373BDD86-2439-4CBF-923C-2C8EC03CB6D6}" dt="2024-01-03T12:18:58.614" v="7950"/>
          <ac:spMkLst>
            <pc:docMk/>
            <pc:sldMk cId="4122386901" sldId="291"/>
            <ac:spMk id="5" creationId="{88935391-A198-436A-B196-A75FD2D6CDF3}"/>
          </ac:spMkLst>
        </pc:spChg>
        <pc:spChg chg="add mod replST">
          <ac:chgData name="Martin Locock" userId="e15b0232-237d-4436-a587-677fdd88485c" providerId="ADAL" clId="{373BDD86-2439-4CBF-923C-2C8EC03CB6D6}" dt="2024-01-03T12:18:58.619" v="7957"/>
          <ac:spMkLst>
            <pc:docMk/>
            <pc:sldMk cId="4122386901" sldId="291"/>
            <ac:spMk id="6" creationId="{35F7E0C7-5E70-46F9-AFCE-DE96E4ADFB4E}"/>
          </ac:spMkLst>
        </pc:spChg>
        <pc:spChg chg="add mod replST">
          <ac:chgData name="Martin Locock" userId="e15b0232-237d-4436-a587-677fdd88485c" providerId="ADAL" clId="{373BDD86-2439-4CBF-923C-2C8EC03CB6D6}" dt="2024-01-03T12:18:58.624" v="7964"/>
          <ac:spMkLst>
            <pc:docMk/>
            <pc:sldMk cId="4122386901" sldId="291"/>
            <ac:spMk id="7" creationId="{25D13601-B8F2-4828-B9D6-9B96058F4D2F}"/>
          </ac:spMkLst>
        </pc:spChg>
        <pc:spChg chg="add mod replST">
          <ac:chgData name="Martin Locock" userId="e15b0232-237d-4436-a587-677fdd88485c" providerId="ADAL" clId="{373BDD86-2439-4CBF-923C-2C8EC03CB6D6}" dt="2024-01-03T12:18:58.639" v="7972"/>
          <ac:spMkLst>
            <pc:docMk/>
            <pc:sldMk cId="4122386901" sldId="291"/>
            <ac:spMk id="8" creationId="{F6C7E187-2B10-44D4-9AF4-8704C0287814}"/>
          </ac:spMkLst>
        </pc:spChg>
        <pc:spChg chg="add mod replST">
          <ac:chgData name="Martin Locock" userId="e15b0232-237d-4436-a587-677fdd88485c" providerId="ADAL" clId="{373BDD86-2439-4CBF-923C-2C8EC03CB6D6}" dt="2024-01-05T13:03:48.057" v="28273"/>
          <ac:spMkLst>
            <pc:docMk/>
            <pc:sldMk cId="4122386901" sldId="291"/>
            <ac:spMk id="9" creationId="{A284814D-0836-4206-81F6-03874584DD7C}"/>
          </ac:spMkLst>
        </pc:spChg>
        <pc:spChg chg="add mod replST">
          <ac:chgData name="Martin Locock" userId="e15b0232-237d-4436-a587-677fdd88485c" providerId="ADAL" clId="{373BDD86-2439-4CBF-923C-2C8EC03CB6D6}" dt="2024-01-03T12:18:58.674" v="7987"/>
          <ac:spMkLst>
            <pc:docMk/>
            <pc:sldMk cId="4122386901" sldId="291"/>
            <ac:spMk id="10" creationId="{1E6D8E8C-BA03-433E-A437-B7B084B180E9}"/>
          </ac:spMkLst>
        </pc:spChg>
        <pc:spChg chg="add mod replST">
          <ac:chgData name="Martin Locock" userId="e15b0232-237d-4436-a587-677fdd88485c" providerId="ADAL" clId="{373BDD86-2439-4CBF-923C-2C8EC03CB6D6}" dt="2024-01-03T12:18:58.674" v="7996"/>
          <ac:spMkLst>
            <pc:docMk/>
            <pc:sldMk cId="4122386901" sldId="291"/>
            <ac:spMk id="11" creationId="{F933CDA8-1623-4495-B47E-272BDD8927BA}"/>
          </ac:spMkLst>
        </pc:spChg>
        <pc:spChg chg="add mod replST">
          <ac:chgData name="Martin Locock" userId="e15b0232-237d-4436-a587-677fdd88485c" providerId="ADAL" clId="{373BDD86-2439-4CBF-923C-2C8EC03CB6D6}" dt="2024-01-03T12:18:58.684" v="8007"/>
          <ac:spMkLst>
            <pc:docMk/>
            <pc:sldMk cId="4122386901" sldId="291"/>
            <ac:spMk id="12" creationId="{16A102F2-E5C4-4073-B35D-6E4F8CB8F8F3}"/>
          </ac:spMkLst>
        </pc:spChg>
        <pc:spChg chg="add mod replST">
          <ac:chgData name="Martin Locock" userId="e15b0232-237d-4436-a587-677fdd88485c" providerId="ADAL" clId="{373BDD86-2439-4CBF-923C-2C8EC03CB6D6}" dt="2024-01-03T12:18:58.694" v="8017"/>
          <ac:spMkLst>
            <pc:docMk/>
            <pc:sldMk cId="4122386901" sldId="291"/>
            <ac:spMk id="13" creationId="{96BC4469-87EC-491B-B3E3-F22130EC0FCC}"/>
          </ac:spMkLst>
        </pc:spChg>
        <pc:spChg chg="add mod replST">
          <ac:chgData name="Martin Locock" userId="e15b0232-237d-4436-a587-677fdd88485c" providerId="ADAL" clId="{373BDD86-2439-4CBF-923C-2C8EC03CB6D6}" dt="2024-01-03T12:18:58.694" v="8024"/>
          <ac:spMkLst>
            <pc:docMk/>
            <pc:sldMk cId="4122386901" sldId="291"/>
            <ac:spMk id="14" creationId="{7AFD23D9-E82F-4285-BAA7-7F21E8D9D920}"/>
          </ac:spMkLst>
        </pc:spChg>
        <pc:spChg chg="add mod replST">
          <ac:chgData name="Martin Locock" userId="e15b0232-237d-4436-a587-677fdd88485c" providerId="ADAL" clId="{373BDD86-2439-4CBF-923C-2C8EC03CB6D6}" dt="2024-01-03T12:18:58.711" v="8033"/>
          <ac:spMkLst>
            <pc:docMk/>
            <pc:sldMk cId="4122386901" sldId="291"/>
            <ac:spMk id="15" creationId="{E1A15974-0FE8-4CD5-A4BF-132DB02B794D}"/>
          </ac:spMkLst>
        </pc:spChg>
        <pc:spChg chg="add mod replST">
          <ac:chgData name="Martin Locock" userId="e15b0232-237d-4436-a587-677fdd88485c" providerId="ADAL" clId="{373BDD86-2439-4CBF-923C-2C8EC03CB6D6}" dt="2024-01-03T12:18:58.719" v="8044"/>
          <ac:spMkLst>
            <pc:docMk/>
            <pc:sldMk cId="4122386901" sldId="291"/>
            <ac:spMk id="16" creationId="{F3B3E6D0-C666-467B-9EB4-6C6E0E2DDD2E}"/>
          </ac:spMkLst>
        </pc:spChg>
        <pc:spChg chg="add mod replST">
          <ac:chgData name="Martin Locock" userId="e15b0232-237d-4436-a587-677fdd88485c" providerId="ADAL" clId="{373BDD86-2439-4CBF-923C-2C8EC03CB6D6}" dt="2024-01-03T12:18:58.724" v="8054"/>
          <ac:spMkLst>
            <pc:docMk/>
            <pc:sldMk cId="4122386901" sldId="291"/>
            <ac:spMk id="17" creationId="{54F3D454-83B9-489C-B278-6ED51564C1A9}"/>
          </ac:spMkLst>
        </pc:spChg>
        <pc:spChg chg="add mod replST">
          <ac:chgData name="Martin Locock" userId="e15b0232-237d-4436-a587-677fdd88485c" providerId="ADAL" clId="{373BDD86-2439-4CBF-923C-2C8EC03CB6D6}" dt="2024-01-05T13:03:47.453" v="28111"/>
          <ac:spMkLst>
            <pc:docMk/>
            <pc:sldMk cId="4122386901" sldId="291"/>
            <ac:spMk id="18" creationId="{FF8A4380-39E2-409C-A0F7-BFF4B15879BB}"/>
          </ac:spMkLst>
        </pc:spChg>
      </pc:sldChg>
      <pc:sldChg chg="addSp delSp modSp add mod replTag delTag">
        <pc:chgData name="Martin Locock" userId="e15b0232-237d-4436-a587-677fdd88485c" providerId="ADAL" clId="{373BDD86-2439-4CBF-923C-2C8EC03CB6D6}" dt="2024-01-03T12:19:16.194" v="8648"/>
        <pc:sldMkLst>
          <pc:docMk/>
          <pc:sldMk cId="1993955258" sldId="292"/>
        </pc:sldMkLst>
        <pc:spChg chg="mod replST delST">
          <ac:chgData name="Martin Locock" userId="e15b0232-237d-4436-a587-677fdd88485c" providerId="ADAL" clId="{373BDD86-2439-4CBF-923C-2C8EC03CB6D6}" dt="2024-01-03T12:19:16.194" v="8648"/>
          <ac:spMkLst>
            <pc:docMk/>
            <pc:sldMk cId="1993955258" sldId="292"/>
            <ac:spMk id="2" creationId="{E87DB36A-FC4A-2DC0-38D6-D564D8080CD9}"/>
          </ac:spMkLst>
        </pc:spChg>
        <pc:spChg chg="add del">
          <ac:chgData name="Martin Locock" userId="e15b0232-237d-4436-a587-677fdd88485c" providerId="ADAL" clId="{373BDD86-2439-4CBF-923C-2C8EC03CB6D6}" dt="2024-01-03T12:19:16.194" v="8648"/>
          <ac:spMkLst>
            <pc:docMk/>
            <pc:sldMk cId="1993955258" sldId="292"/>
            <ac:spMk id="3" creationId="{E85D50AF-E3FB-824B-D0B3-4C0E7E80A7BD}"/>
          </ac:spMkLst>
        </pc:spChg>
        <pc:spChg chg="add del mod replST delST">
          <ac:chgData name="Martin Locock" userId="e15b0232-237d-4436-a587-677fdd88485c" providerId="ADAL" clId="{373BDD86-2439-4CBF-923C-2C8EC03CB6D6}" dt="2024-01-03T12:19:16.194" v="8648"/>
          <ac:spMkLst>
            <pc:docMk/>
            <pc:sldMk cId="1993955258" sldId="292"/>
            <ac:spMk id="4" creationId="{A2E7EC10-28CB-485D-85C4-B373F59033B8}"/>
          </ac:spMkLst>
        </pc:spChg>
        <pc:spChg chg="add del mod replST delST">
          <ac:chgData name="Martin Locock" userId="e15b0232-237d-4436-a587-677fdd88485c" providerId="ADAL" clId="{373BDD86-2439-4CBF-923C-2C8EC03CB6D6}" dt="2024-01-03T12:19:16.194" v="8648"/>
          <ac:spMkLst>
            <pc:docMk/>
            <pc:sldMk cId="1993955258" sldId="292"/>
            <ac:spMk id="5" creationId="{9DEF94CA-A3BA-47C9-B500-36FDDA092A0D}"/>
          </ac:spMkLst>
        </pc:spChg>
        <pc:spChg chg="add del mod replST delST">
          <ac:chgData name="Martin Locock" userId="e15b0232-237d-4436-a587-677fdd88485c" providerId="ADAL" clId="{373BDD86-2439-4CBF-923C-2C8EC03CB6D6}" dt="2024-01-03T12:19:16.194" v="8648"/>
          <ac:spMkLst>
            <pc:docMk/>
            <pc:sldMk cId="1993955258" sldId="292"/>
            <ac:spMk id="6" creationId="{258D97BA-50EA-40E8-9748-60020CA60293}"/>
          </ac:spMkLst>
        </pc:spChg>
        <pc:spChg chg="add del mod replST delST">
          <ac:chgData name="Martin Locock" userId="e15b0232-237d-4436-a587-677fdd88485c" providerId="ADAL" clId="{373BDD86-2439-4CBF-923C-2C8EC03CB6D6}" dt="2024-01-03T12:19:16.194" v="8648"/>
          <ac:spMkLst>
            <pc:docMk/>
            <pc:sldMk cId="1993955258" sldId="292"/>
            <ac:spMk id="7" creationId="{D44BF077-00F8-4A74-9FB4-77597FBDF69D}"/>
          </ac:spMkLst>
        </pc:spChg>
        <pc:spChg chg="add del mod replST delST">
          <ac:chgData name="Martin Locock" userId="e15b0232-237d-4436-a587-677fdd88485c" providerId="ADAL" clId="{373BDD86-2439-4CBF-923C-2C8EC03CB6D6}" dt="2024-01-03T12:19:16.194" v="8648"/>
          <ac:spMkLst>
            <pc:docMk/>
            <pc:sldMk cId="1993955258" sldId="292"/>
            <ac:spMk id="8" creationId="{CB632353-4540-49F7-9A0C-92B49BB1F7F6}"/>
          </ac:spMkLst>
        </pc:spChg>
        <pc:spChg chg="add del mod replST delST">
          <ac:chgData name="Martin Locock" userId="e15b0232-237d-4436-a587-677fdd88485c" providerId="ADAL" clId="{373BDD86-2439-4CBF-923C-2C8EC03CB6D6}" dt="2024-01-03T12:19:16.194" v="8648"/>
          <ac:spMkLst>
            <pc:docMk/>
            <pc:sldMk cId="1993955258" sldId="292"/>
            <ac:spMk id="9" creationId="{B510B874-7FAF-4E24-B78E-9EA76CB65601}"/>
          </ac:spMkLst>
        </pc:spChg>
        <pc:spChg chg="add del mod replST delST">
          <ac:chgData name="Martin Locock" userId="e15b0232-237d-4436-a587-677fdd88485c" providerId="ADAL" clId="{373BDD86-2439-4CBF-923C-2C8EC03CB6D6}" dt="2024-01-03T12:19:16.194" v="8648"/>
          <ac:spMkLst>
            <pc:docMk/>
            <pc:sldMk cId="1993955258" sldId="292"/>
            <ac:spMk id="10" creationId="{F97ED027-9E92-4D2C-8484-76D43D64EFB1}"/>
          </ac:spMkLst>
        </pc:spChg>
        <pc:spChg chg="add del mod replST">
          <ac:chgData name="Martin Locock" userId="e15b0232-237d-4436-a587-677fdd88485c" providerId="ADAL" clId="{373BDD86-2439-4CBF-923C-2C8EC03CB6D6}" dt="2024-01-03T12:19:16.194" v="8648"/>
          <ac:spMkLst>
            <pc:docMk/>
            <pc:sldMk cId="1993955258" sldId="292"/>
            <ac:spMk id="11" creationId="{CE2C00CE-5C01-4919-99BB-7490D8260B4F}"/>
          </ac:spMkLst>
        </pc:spChg>
        <pc:spChg chg="add del mod replST delST">
          <ac:chgData name="Martin Locock" userId="e15b0232-237d-4436-a587-677fdd88485c" providerId="ADAL" clId="{373BDD86-2439-4CBF-923C-2C8EC03CB6D6}" dt="2024-01-03T12:19:16.194" v="8648"/>
          <ac:spMkLst>
            <pc:docMk/>
            <pc:sldMk cId="1993955258" sldId="292"/>
            <ac:spMk id="12" creationId="{DDC2FD54-09AA-4CD9-84FA-A558399F0F25}"/>
          </ac:spMkLst>
        </pc:spChg>
        <pc:spChg chg="add del mod replST delST">
          <ac:chgData name="Martin Locock" userId="e15b0232-237d-4436-a587-677fdd88485c" providerId="ADAL" clId="{373BDD86-2439-4CBF-923C-2C8EC03CB6D6}" dt="2024-01-03T12:19:16.194" v="8648"/>
          <ac:spMkLst>
            <pc:docMk/>
            <pc:sldMk cId="1993955258" sldId="292"/>
            <ac:spMk id="13" creationId="{73C2ACB1-91E6-4294-8454-0F42EA01A211}"/>
          </ac:spMkLst>
        </pc:spChg>
        <pc:spChg chg="add del mod replST delST">
          <ac:chgData name="Martin Locock" userId="e15b0232-237d-4436-a587-677fdd88485c" providerId="ADAL" clId="{373BDD86-2439-4CBF-923C-2C8EC03CB6D6}" dt="2024-01-03T12:19:16.194" v="8648"/>
          <ac:spMkLst>
            <pc:docMk/>
            <pc:sldMk cId="1993955258" sldId="292"/>
            <ac:spMk id="14" creationId="{21DE3273-7E5C-465B-B648-DF747B0D9B0B}"/>
          </ac:spMkLst>
        </pc:spChg>
        <pc:spChg chg="add del mod replST">
          <ac:chgData name="Martin Locock" userId="e15b0232-237d-4436-a587-677fdd88485c" providerId="ADAL" clId="{373BDD86-2439-4CBF-923C-2C8EC03CB6D6}" dt="2024-01-03T12:19:16.194" v="8648"/>
          <ac:spMkLst>
            <pc:docMk/>
            <pc:sldMk cId="1993955258" sldId="292"/>
            <ac:spMk id="15" creationId="{4ACBE707-64F9-4EAD-B955-3705134CA1FC}"/>
          </ac:spMkLst>
        </pc:spChg>
        <pc:spChg chg="add del mod replST delST">
          <ac:chgData name="Martin Locock" userId="e15b0232-237d-4436-a587-677fdd88485c" providerId="ADAL" clId="{373BDD86-2439-4CBF-923C-2C8EC03CB6D6}" dt="2024-01-03T12:19:16.194" v="8648"/>
          <ac:spMkLst>
            <pc:docMk/>
            <pc:sldMk cId="1993955258" sldId="292"/>
            <ac:spMk id="16" creationId="{473B315D-5985-4DDA-ADA3-205CEB9CD34E}"/>
          </ac:spMkLst>
        </pc:spChg>
        <pc:spChg chg="add del mod replST delST">
          <ac:chgData name="Martin Locock" userId="e15b0232-237d-4436-a587-677fdd88485c" providerId="ADAL" clId="{373BDD86-2439-4CBF-923C-2C8EC03CB6D6}" dt="2024-01-03T12:19:16.194" v="8648"/>
          <ac:spMkLst>
            <pc:docMk/>
            <pc:sldMk cId="1993955258" sldId="292"/>
            <ac:spMk id="17" creationId="{34511A2B-3821-4A4A-BDBA-D495E4A2A06F}"/>
          </ac:spMkLst>
        </pc:spChg>
        <pc:spChg chg="add del mod replST delST">
          <ac:chgData name="Martin Locock" userId="e15b0232-237d-4436-a587-677fdd88485c" providerId="ADAL" clId="{373BDD86-2439-4CBF-923C-2C8EC03CB6D6}" dt="2024-01-03T12:19:16.194" v="8648"/>
          <ac:spMkLst>
            <pc:docMk/>
            <pc:sldMk cId="1993955258" sldId="292"/>
            <ac:spMk id="18" creationId="{279C3890-267B-46C7-92AB-65BDA520C058}"/>
          </ac:spMkLst>
        </pc:spChg>
      </pc:sldChg>
      <pc:sldChg chg="addSp delSp modSp add del mod replTag delTag">
        <pc:chgData name="Martin Locock" userId="e15b0232-237d-4436-a587-677fdd88485c" providerId="ADAL" clId="{373BDD86-2439-4CBF-923C-2C8EC03CB6D6}" dt="2024-01-03T12:19:16.194" v="8648"/>
        <pc:sldMkLst>
          <pc:docMk/>
          <pc:sldMk cId="1854031828" sldId="293"/>
        </pc:sldMkLst>
        <pc:spChg chg="mod replST delST">
          <ac:chgData name="Martin Locock" userId="e15b0232-237d-4436-a587-677fdd88485c" providerId="ADAL" clId="{373BDD86-2439-4CBF-923C-2C8EC03CB6D6}" dt="2024-01-03T12:19:16.194" v="8648"/>
          <ac:spMkLst>
            <pc:docMk/>
            <pc:sldMk cId="1854031828" sldId="293"/>
            <ac:spMk id="2" creationId="{E87DB36A-FC4A-2DC0-38D6-D564D8080CD9}"/>
          </ac:spMkLst>
        </pc:spChg>
        <pc:spChg chg="add del">
          <ac:chgData name="Martin Locock" userId="e15b0232-237d-4436-a587-677fdd88485c" providerId="ADAL" clId="{373BDD86-2439-4CBF-923C-2C8EC03CB6D6}" dt="2024-01-03T12:19:14.594" v="8647"/>
          <ac:spMkLst>
            <pc:docMk/>
            <pc:sldMk cId="1854031828" sldId="293"/>
            <ac:spMk id="3" creationId="{E85D50AF-E3FB-824B-D0B3-4C0E7E80A7BD}"/>
          </ac:spMkLst>
        </pc:spChg>
        <pc:spChg chg="add del mod replST delST">
          <ac:chgData name="Martin Locock" userId="e15b0232-237d-4436-a587-677fdd88485c" providerId="ADAL" clId="{373BDD86-2439-4CBF-923C-2C8EC03CB6D6}" dt="2024-01-03T12:19:14.594" v="8647"/>
          <ac:spMkLst>
            <pc:docMk/>
            <pc:sldMk cId="1854031828" sldId="293"/>
            <ac:spMk id="4" creationId="{009861BC-AD57-40C3-8E73-ADD62F8A1123}"/>
          </ac:spMkLst>
        </pc:spChg>
        <pc:spChg chg="add del mod replST delST">
          <ac:chgData name="Martin Locock" userId="e15b0232-237d-4436-a587-677fdd88485c" providerId="ADAL" clId="{373BDD86-2439-4CBF-923C-2C8EC03CB6D6}" dt="2024-01-03T12:19:14.594" v="8647"/>
          <ac:spMkLst>
            <pc:docMk/>
            <pc:sldMk cId="1854031828" sldId="293"/>
            <ac:spMk id="5" creationId="{CFB86FCE-D11C-47B0-AA4A-437BA2CF91E6}"/>
          </ac:spMkLst>
        </pc:spChg>
        <pc:spChg chg="add del mod replST delST">
          <ac:chgData name="Martin Locock" userId="e15b0232-237d-4436-a587-677fdd88485c" providerId="ADAL" clId="{373BDD86-2439-4CBF-923C-2C8EC03CB6D6}" dt="2024-01-03T12:19:14.594" v="8647"/>
          <ac:spMkLst>
            <pc:docMk/>
            <pc:sldMk cId="1854031828" sldId="293"/>
            <ac:spMk id="6" creationId="{38DFD1DC-7419-4730-8293-31F08EC85785}"/>
          </ac:spMkLst>
        </pc:spChg>
        <pc:spChg chg="add del mod replST delST">
          <ac:chgData name="Martin Locock" userId="e15b0232-237d-4436-a587-677fdd88485c" providerId="ADAL" clId="{373BDD86-2439-4CBF-923C-2C8EC03CB6D6}" dt="2024-01-03T12:19:14.594" v="8647"/>
          <ac:spMkLst>
            <pc:docMk/>
            <pc:sldMk cId="1854031828" sldId="293"/>
            <ac:spMk id="7" creationId="{8AB53655-C6A9-4A29-B138-041317EA437A}"/>
          </ac:spMkLst>
        </pc:spChg>
        <pc:spChg chg="add del mod replST delST">
          <ac:chgData name="Martin Locock" userId="e15b0232-237d-4436-a587-677fdd88485c" providerId="ADAL" clId="{373BDD86-2439-4CBF-923C-2C8EC03CB6D6}" dt="2024-01-03T12:19:14.594" v="8647"/>
          <ac:spMkLst>
            <pc:docMk/>
            <pc:sldMk cId="1854031828" sldId="293"/>
            <ac:spMk id="8" creationId="{E4010D69-AD40-4741-ABA2-C445198652A7}"/>
          </ac:spMkLst>
        </pc:spChg>
        <pc:spChg chg="add del mod replST delST">
          <ac:chgData name="Martin Locock" userId="e15b0232-237d-4436-a587-677fdd88485c" providerId="ADAL" clId="{373BDD86-2439-4CBF-923C-2C8EC03CB6D6}" dt="2024-01-03T12:19:14.594" v="8647"/>
          <ac:spMkLst>
            <pc:docMk/>
            <pc:sldMk cId="1854031828" sldId="293"/>
            <ac:spMk id="9" creationId="{AE9CE8FB-021F-4E6F-A2B2-DC88FA1AE2B1}"/>
          </ac:spMkLst>
        </pc:spChg>
        <pc:spChg chg="add del mod replST">
          <ac:chgData name="Martin Locock" userId="e15b0232-237d-4436-a587-677fdd88485c" providerId="ADAL" clId="{373BDD86-2439-4CBF-923C-2C8EC03CB6D6}" dt="2024-01-03T12:19:14.594" v="8647"/>
          <ac:spMkLst>
            <pc:docMk/>
            <pc:sldMk cId="1854031828" sldId="293"/>
            <ac:spMk id="10" creationId="{D6C7FF0B-7E18-4C68-BCBE-47C019C02FBD}"/>
          </ac:spMkLst>
        </pc:spChg>
        <pc:spChg chg="add del mod replST delST">
          <ac:chgData name="Martin Locock" userId="e15b0232-237d-4436-a587-677fdd88485c" providerId="ADAL" clId="{373BDD86-2439-4CBF-923C-2C8EC03CB6D6}" dt="2024-01-03T12:19:14.594" v="8647"/>
          <ac:spMkLst>
            <pc:docMk/>
            <pc:sldMk cId="1854031828" sldId="293"/>
            <ac:spMk id="11" creationId="{428899F7-A688-44FC-886F-E8A2AF6C16B0}"/>
          </ac:spMkLst>
        </pc:spChg>
        <pc:spChg chg="add del mod replST delST">
          <ac:chgData name="Martin Locock" userId="e15b0232-237d-4436-a587-677fdd88485c" providerId="ADAL" clId="{373BDD86-2439-4CBF-923C-2C8EC03CB6D6}" dt="2024-01-03T12:19:14.594" v="8647"/>
          <ac:spMkLst>
            <pc:docMk/>
            <pc:sldMk cId="1854031828" sldId="293"/>
            <ac:spMk id="12" creationId="{4E5517C0-5838-495C-A956-E559A598F248}"/>
          </ac:spMkLst>
        </pc:spChg>
        <pc:spChg chg="add del mod replST delST">
          <ac:chgData name="Martin Locock" userId="e15b0232-237d-4436-a587-677fdd88485c" providerId="ADAL" clId="{373BDD86-2439-4CBF-923C-2C8EC03CB6D6}" dt="2024-01-03T12:19:14.594" v="8647"/>
          <ac:spMkLst>
            <pc:docMk/>
            <pc:sldMk cId="1854031828" sldId="293"/>
            <ac:spMk id="13" creationId="{F3596391-C7B1-4EE8-87BC-F5128087D62D}"/>
          </ac:spMkLst>
        </pc:spChg>
        <pc:spChg chg="add del mod replST">
          <ac:chgData name="Martin Locock" userId="e15b0232-237d-4436-a587-677fdd88485c" providerId="ADAL" clId="{373BDD86-2439-4CBF-923C-2C8EC03CB6D6}" dt="2024-01-03T12:19:14.594" v="8647"/>
          <ac:spMkLst>
            <pc:docMk/>
            <pc:sldMk cId="1854031828" sldId="293"/>
            <ac:spMk id="14" creationId="{A5FA0701-9DF2-4EFC-842E-D6B5E707F441}"/>
          </ac:spMkLst>
        </pc:spChg>
        <pc:spChg chg="add del mod replST delST">
          <ac:chgData name="Martin Locock" userId="e15b0232-237d-4436-a587-677fdd88485c" providerId="ADAL" clId="{373BDD86-2439-4CBF-923C-2C8EC03CB6D6}" dt="2024-01-03T12:19:14.594" v="8647"/>
          <ac:spMkLst>
            <pc:docMk/>
            <pc:sldMk cId="1854031828" sldId="293"/>
            <ac:spMk id="15" creationId="{BFC632F3-A968-40CB-8A7F-45FDC90714E3}"/>
          </ac:spMkLst>
        </pc:spChg>
        <pc:spChg chg="add del mod replST delST">
          <ac:chgData name="Martin Locock" userId="e15b0232-237d-4436-a587-677fdd88485c" providerId="ADAL" clId="{373BDD86-2439-4CBF-923C-2C8EC03CB6D6}" dt="2024-01-03T12:19:14.594" v="8647"/>
          <ac:spMkLst>
            <pc:docMk/>
            <pc:sldMk cId="1854031828" sldId="293"/>
            <ac:spMk id="16" creationId="{BFD28C9A-7589-45FF-AFBA-13A47450CE22}"/>
          </ac:spMkLst>
        </pc:spChg>
        <pc:spChg chg="add del mod replST delST">
          <ac:chgData name="Martin Locock" userId="e15b0232-237d-4436-a587-677fdd88485c" providerId="ADAL" clId="{373BDD86-2439-4CBF-923C-2C8EC03CB6D6}" dt="2024-01-03T12:19:14.594" v="8647"/>
          <ac:spMkLst>
            <pc:docMk/>
            <pc:sldMk cId="1854031828" sldId="293"/>
            <ac:spMk id="17" creationId="{6B6D4F11-BB60-4AD9-927A-FD90B183B280}"/>
          </ac:spMkLst>
        </pc:spChg>
        <pc:spChg chg="add del mod replST delST">
          <ac:chgData name="Martin Locock" userId="e15b0232-237d-4436-a587-677fdd88485c" providerId="ADAL" clId="{373BDD86-2439-4CBF-923C-2C8EC03CB6D6}" dt="2024-01-03T12:19:14.594" v="8647"/>
          <ac:spMkLst>
            <pc:docMk/>
            <pc:sldMk cId="1854031828" sldId="293"/>
            <ac:spMk id="18" creationId="{33819E50-48EA-455E-9A5E-9172F2F686CB}"/>
          </ac:spMkLst>
        </pc:spChg>
      </pc:sldChg>
      <pc:sldChg chg="addSp delSp modSp add mod replTag delTag">
        <pc:chgData name="Martin Locock" userId="e15b0232-237d-4436-a587-677fdd88485c" providerId="ADAL" clId="{373BDD86-2439-4CBF-923C-2C8EC03CB6D6}" dt="2024-01-05T13:03:48.057" v="28275"/>
        <pc:sldMkLst>
          <pc:docMk/>
          <pc:sldMk cId="2029987466" sldId="293"/>
        </pc:sldMkLst>
        <pc:spChg chg="mod replST">
          <ac:chgData name="Martin Locock" userId="e15b0232-237d-4436-a587-677fdd88485c" providerId="ADAL" clId="{373BDD86-2439-4CBF-923C-2C8EC03CB6D6}" dt="2024-01-03T12:19:44.674" v="8654"/>
          <ac:spMkLst>
            <pc:docMk/>
            <pc:sldMk cId="2029987466" sldId="293"/>
            <ac:spMk id="2" creationId="{E87DB36A-FC4A-2DC0-38D6-D564D8080CD9}"/>
          </ac:spMkLst>
        </pc:spChg>
        <pc:spChg chg="del">
          <ac:chgData name="Martin Locock" userId="e15b0232-237d-4436-a587-677fdd88485c" providerId="ADAL" clId="{373BDD86-2439-4CBF-923C-2C8EC03CB6D6}" dt="2024-01-03T12:19:44.837" v="8660"/>
          <ac:spMkLst>
            <pc:docMk/>
            <pc:sldMk cId="2029987466" sldId="293"/>
            <ac:spMk id="3" creationId="{E85D50AF-E3FB-824B-D0B3-4C0E7E80A7BD}"/>
          </ac:spMkLst>
        </pc:spChg>
        <pc:spChg chg="add mod replST">
          <ac:chgData name="Martin Locock" userId="e15b0232-237d-4436-a587-677fdd88485c" providerId="ADAL" clId="{373BDD86-2439-4CBF-923C-2C8EC03CB6D6}" dt="2024-01-03T12:19:44.858" v="8668"/>
          <ac:spMkLst>
            <pc:docMk/>
            <pc:sldMk cId="2029987466" sldId="293"/>
            <ac:spMk id="4" creationId="{D9EBB182-9A40-43A8-B0B9-4677907522EC}"/>
          </ac:spMkLst>
        </pc:spChg>
        <pc:spChg chg="add mod replST">
          <ac:chgData name="Martin Locock" userId="e15b0232-237d-4436-a587-677fdd88485c" providerId="ADAL" clId="{373BDD86-2439-4CBF-923C-2C8EC03CB6D6}" dt="2024-01-03T12:19:44.865" v="8676"/>
          <ac:spMkLst>
            <pc:docMk/>
            <pc:sldMk cId="2029987466" sldId="293"/>
            <ac:spMk id="5" creationId="{3316AA65-D67F-4DF5-8767-B60F44C156F3}"/>
          </ac:spMkLst>
        </pc:spChg>
        <pc:spChg chg="add mod replST">
          <ac:chgData name="Martin Locock" userId="e15b0232-237d-4436-a587-677fdd88485c" providerId="ADAL" clId="{373BDD86-2439-4CBF-923C-2C8EC03CB6D6}" dt="2024-01-03T12:19:44.872" v="8683"/>
          <ac:spMkLst>
            <pc:docMk/>
            <pc:sldMk cId="2029987466" sldId="293"/>
            <ac:spMk id="6" creationId="{0D5188F9-411C-404C-A775-B2319FD351A1}"/>
          </ac:spMkLst>
        </pc:spChg>
        <pc:spChg chg="add mod replST">
          <ac:chgData name="Martin Locock" userId="e15b0232-237d-4436-a587-677fdd88485c" providerId="ADAL" clId="{373BDD86-2439-4CBF-923C-2C8EC03CB6D6}" dt="2024-01-03T12:19:44.877" v="8690"/>
          <ac:spMkLst>
            <pc:docMk/>
            <pc:sldMk cId="2029987466" sldId="293"/>
            <ac:spMk id="7" creationId="{E2FD460E-C11B-45D3-9812-CE72FC8F7C9A}"/>
          </ac:spMkLst>
        </pc:spChg>
        <pc:spChg chg="add mod replST">
          <ac:chgData name="Martin Locock" userId="e15b0232-237d-4436-a587-677fdd88485c" providerId="ADAL" clId="{373BDD86-2439-4CBF-923C-2C8EC03CB6D6}" dt="2024-01-05T13:03:47.825" v="28235"/>
          <ac:spMkLst>
            <pc:docMk/>
            <pc:sldMk cId="2029987466" sldId="293"/>
            <ac:spMk id="8" creationId="{E449B1A1-7F6A-4649-AA18-0D601CA4C2BA}"/>
          </ac:spMkLst>
        </pc:spChg>
        <pc:spChg chg="add mod replST">
          <ac:chgData name="Martin Locock" userId="e15b0232-237d-4436-a587-677fdd88485c" providerId="ADAL" clId="{373BDD86-2439-4CBF-923C-2C8EC03CB6D6}" dt="2024-01-03T12:19:44.904" v="8707"/>
          <ac:spMkLst>
            <pc:docMk/>
            <pc:sldMk cId="2029987466" sldId="293"/>
            <ac:spMk id="9" creationId="{CBB9A7BD-278A-4B8B-8609-65DE92AE1612}"/>
          </ac:spMkLst>
        </pc:spChg>
        <pc:spChg chg="add mod replST">
          <ac:chgData name="Martin Locock" userId="e15b0232-237d-4436-a587-677fdd88485c" providerId="ADAL" clId="{373BDD86-2439-4CBF-923C-2C8EC03CB6D6}" dt="2024-01-05T13:03:48.057" v="28275"/>
          <ac:spMkLst>
            <pc:docMk/>
            <pc:sldMk cId="2029987466" sldId="293"/>
            <ac:spMk id="10" creationId="{5008E169-ADED-4285-A15E-97BC91997C8D}"/>
          </ac:spMkLst>
        </pc:spChg>
        <pc:spChg chg="add mod replST">
          <ac:chgData name="Martin Locock" userId="e15b0232-237d-4436-a587-677fdd88485c" providerId="ADAL" clId="{373BDD86-2439-4CBF-923C-2C8EC03CB6D6}" dt="2024-01-03T12:19:44.968" v="8722"/>
          <ac:spMkLst>
            <pc:docMk/>
            <pc:sldMk cId="2029987466" sldId="293"/>
            <ac:spMk id="11" creationId="{770A9374-5371-4C75-A17B-97904794DB05}"/>
          </ac:spMkLst>
        </pc:spChg>
        <pc:spChg chg="add mod replST">
          <ac:chgData name="Martin Locock" userId="e15b0232-237d-4436-a587-677fdd88485c" providerId="ADAL" clId="{373BDD86-2439-4CBF-923C-2C8EC03CB6D6}" dt="2024-01-05T13:03:47.825" v="28240"/>
          <ac:spMkLst>
            <pc:docMk/>
            <pc:sldMk cId="2029987466" sldId="293"/>
            <ac:spMk id="12" creationId="{9D7A09FB-770E-4BEB-BC1F-1DAADE1AB995}"/>
          </ac:spMkLst>
        </pc:spChg>
        <pc:spChg chg="add mod replST">
          <ac:chgData name="Martin Locock" userId="e15b0232-237d-4436-a587-677fdd88485c" providerId="ADAL" clId="{373BDD86-2439-4CBF-923C-2C8EC03CB6D6}" dt="2024-01-03T12:19:44.984" v="8742"/>
          <ac:spMkLst>
            <pc:docMk/>
            <pc:sldMk cId="2029987466" sldId="293"/>
            <ac:spMk id="13" creationId="{FF89FD45-70D3-466D-B361-666ACB21AFD1}"/>
          </ac:spMkLst>
        </pc:spChg>
        <pc:spChg chg="add mod replST">
          <ac:chgData name="Martin Locock" userId="e15b0232-237d-4436-a587-677fdd88485c" providerId="ADAL" clId="{373BDD86-2439-4CBF-923C-2C8EC03CB6D6}" dt="2024-01-05T13:03:47.825" v="28236"/>
          <ac:spMkLst>
            <pc:docMk/>
            <pc:sldMk cId="2029987466" sldId="293"/>
            <ac:spMk id="14" creationId="{53A2F8D4-170C-41AB-84D5-C09ECB3D018F}"/>
          </ac:spMkLst>
        </pc:spChg>
        <pc:spChg chg="add mod replST">
          <ac:chgData name="Martin Locock" userId="e15b0232-237d-4436-a587-677fdd88485c" providerId="ADAL" clId="{373BDD86-2439-4CBF-923C-2C8EC03CB6D6}" dt="2024-01-03T12:19:45.004" v="8759"/>
          <ac:spMkLst>
            <pc:docMk/>
            <pc:sldMk cId="2029987466" sldId="293"/>
            <ac:spMk id="15" creationId="{BB33CBA5-DE57-4DE0-A8BE-A08BCB0680FA}"/>
          </ac:spMkLst>
        </pc:spChg>
        <pc:spChg chg="add mod replST">
          <ac:chgData name="Martin Locock" userId="e15b0232-237d-4436-a587-677fdd88485c" providerId="ADAL" clId="{373BDD86-2439-4CBF-923C-2C8EC03CB6D6}" dt="2024-01-05T13:03:47.825" v="28241"/>
          <ac:spMkLst>
            <pc:docMk/>
            <pc:sldMk cId="2029987466" sldId="293"/>
            <ac:spMk id="16" creationId="{D252FC20-F6B6-4B76-A069-72F8C254B230}"/>
          </ac:spMkLst>
        </pc:spChg>
        <pc:spChg chg="add mod replST">
          <ac:chgData name="Martin Locock" userId="e15b0232-237d-4436-a587-677fdd88485c" providerId="ADAL" clId="{373BDD86-2439-4CBF-923C-2C8EC03CB6D6}" dt="2024-01-03T12:19:45.014" v="8779"/>
          <ac:spMkLst>
            <pc:docMk/>
            <pc:sldMk cId="2029987466" sldId="293"/>
            <ac:spMk id="17" creationId="{2BD1CA93-12C8-438B-9E1E-EEED57423F58}"/>
          </ac:spMkLst>
        </pc:spChg>
        <pc:spChg chg="add mod replST">
          <ac:chgData name="Martin Locock" userId="e15b0232-237d-4436-a587-677fdd88485c" providerId="ADAL" clId="{373BDD86-2439-4CBF-923C-2C8EC03CB6D6}" dt="2024-01-05T13:03:47.825" v="28238"/>
          <ac:spMkLst>
            <pc:docMk/>
            <pc:sldMk cId="2029987466" sldId="293"/>
            <ac:spMk id="18" creationId="{F4B257DC-2A7E-476F-9BB5-B863C95AFC33}"/>
          </ac:spMkLst>
        </pc:spChg>
      </pc:sldChg>
      <pc:sldChg chg="addSp delSp modSp add mod replTag delTag">
        <pc:chgData name="Martin Locock" userId="e15b0232-237d-4436-a587-677fdd88485c" providerId="ADAL" clId="{373BDD86-2439-4CBF-923C-2C8EC03CB6D6}" dt="2024-01-05T13:03:48.073" v="28277"/>
        <pc:sldMkLst>
          <pc:docMk/>
          <pc:sldMk cId="1889887270" sldId="294"/>
        </pc:sldMkLst>
        <pc:spChg chg="mod replST">
          <ac:chgData name="Martin Locock" userId="e15b0232-237d-4436-a587-677fdd88485c" providerId="ADAL" clId="{373BDD86-2439-4CBF-923C-2C8EC03CB6D6}" dt="2024-01-03T12:19:45.224" v="8795"/>
          <ac:spMkLst>
            <pc:docMk/>
            <pc:sldMk cId="1889887270" sldId="294"/>
            <ac:spMk id="2" creationId="{E87DB36A-FC4A-2DC0-38D6-D564D8080CD9}"/>
          </ac:spMkLst>
        </pc:spChg>
        <pc:spChg chg="del">
          <ac:chgData name="Martin Locock" userId="e15b0232-237d-4436-a587-677fdd88485c" providerId="ADAL" clId="{373BDD86-2439-4CBF-923C-2C8EC03CB6D6}" dt="2024-01-03T12:19:45.294" v="8799"/>
          <ac:spMkLst>
            <pc:docMk/>
            <pc:sldMk cId="1889887270" sldId="294"/>
            <ac:spMk id="3" creationId="{E85D50AF-E3FB-824B-D0B3-4C0E7E80A7BD}"/>
          </ac:spMkLst>
        </pc:spChg>
        <pc:spChg chg="add mod replST">
          <ac:chgData name="Martin Locock" userId="e15b0232-237d-4436-a587-677fdd88485c" providerId="ADAL" clId="{373BDD86-2439-4CBF-923C-2C8EC03CB6D6}" dt="2024-01-03T12:19:45.313" v="8807"/>
          <ac:spMkLst>
            <pc:docMk/>
            <pc:sldMk cId="1889887270" sldId="294"/>
            <ac:spMk id="4" creationId="{454C7DDC-D5F9-4FF3-A1FD-9AEF429C9A8B}"/>
          </ac:spMkLst>
        </pc:spChg>
        <pc:spChg chg="add mod replST">
          <ac:chgData name="Martin Locock" userId="e15b0232-237d-4436-a587-677fdd88485c" providerId="ADAL" clId="{373BDD86-2439-4CBF-923C-2C8EC03CB6D6}" dt="2024-01-03T12:19:45.313" v="8815"/>
          <ac:spMkLst>
            <pc:docMk/>
            <pc:sldMk cId="1889887270" sldId="294"/>
            <ac:spMk id="5" creationId="{F5175629-D34C-48F7-99CC-0CB0D2FCB0AE}"/>
          </ac:spMkLst>
        </pc:spChg>
        <pc:spChg chg="add mod replST">
          <ac:chgData name="Martin Locock" userId="e15b0232-237d-4436-a587-677fdd88485c" providerId="ADAL" clId="{373BDD86-2439-4CBF-923C-2C8EC03CB6D6}" dt="2024-01-03T12:19:45.324" v="8822"/>
          <ac:spMkLst>
            <pc:docMk/>
            <pc:sldMk cId="1889887270" sldId="294"/>
            <ac:spMk id="6" creationId="{C6789A17-973B-4B10-A5A7-22D76EF9F6D7}"/>
          </ac:spMkLst>
        </pc:spChg>
        <pc:spChg chg="add mod replST">
          <ac:chgData name="Martin Locock" userId="e15b0232-237d-4436-a587-677fdd88485c" providerId="ADAL" clId="{373BDD86-2439-4CBF-923C-2C8EC03CB6D6}" dt="2024-01-03T12:19:45.333" v="8829"/>
          <ac:spMkLst>
            <pc:docMk/>
            <pc:sldMk cId="1889887270" sldId="294"/>
            <ac:spMk id="7" creationId="{37C6D9AD-0D0C-4D37-A05B-AC97B757D54B}"/>
          </ac:spMkLst>
        </pc:spChg>
        <pc:spChg chg="add mod replST">
          <ac:chgData name="Martin Locock" userId="e15b0232-237d-4436-a587-677fdd88485c" providerId="ADAL" clId="{373BDD86-2439-4CBF-923C-2C8EC03CB6D6}" dt="2024-01-03T12:19:45.344" v="8837"/>
          <ac:spMkLst>
            <pc:docMk/>
            <pc:sldMk cId="1889887270" sldId="294"/>
            <ac:spMk id="8" creationId="{5E004237-DFFC-4EDB-9F22-8D86CF9175C1}"/>
          </ac:spMkLst>
        </pc:spChg>
        <pc:spChg chg="add mod replST">
          <ac:chgData name="Martin Locock" userId="e15b0232-237d-4436-a587-677fdd88485c" providerId="ADAL" clId="{373BDD86-2439-4CBF-923C-2C8EC03CB6D6}" dt="2024-01-05T13:03:48.073" v="28277"/>
          <ac:spMkLst>
            <pc:docMk/>
            <pc:sldMk cId="1889887270" sldId="294"/>
            <ac:spMk id="9" creationId="{C90F373A-BAD5-460F-A760-767CA791E84B}"/>
          </ac:spMkLst>
        </pc:spChg>
        <pc:spChg chg="add mod replST">
          <ac:chgData name="Martin Locock" userId="e15b0232-237d-4436-a587-677fdd88485c" providerId="ADAL" clId="{373BDD86-2439-4CBF-923C-2C8EC03CB6D6}" dt="2024-01-03T12:19:45.384" v="8852"/>
          <ac:spMkLst>
            <pc:docMk/>
            <pc:sldMk cId="1889887270" sldId="294"/>
            <ac:spMk id="10" creationId="{9034BA8D-2031-44E1-AB54-3F2AA4DC4E5F}"/>
          </ac:spMkLst>
        </pc:spChg>
        <pc:spChg chg="add mod replST">
          <ac:chgData name="Martin Locock" userId="e15b0232-237d-4436-a587-677fdd88485c" providerId="ADAL" clId="{373BDD86-2439-4CBF-923C-2C8EC03CB6D6}" dt="2024-01-03T12:19:45.389" v="8861"/>
          <ac:spMkLst>
            <pc:docMk/>
            <pc:sldMk cId="1889887270" sldId="294"/>
            <ac:spMk id="11" creationId="{0FA7D9F0-43BB-4C44-AA8F-108527754035}"/>
          </ac:spMkLst>
        </pc:spChg>
        <pc:spChg chg="add mod replST">
          <ac:chgData name="Martin Locock" userId="e15b0232-237d-4436-a587-677fdd88485c" providerId="ADAL" clId="{373BDD86-2439-4CBF-923C-2C8EC03CB6D6}" dt="2024-01-03T12:19:45.399" v="8872"/>
          <ac:spMkLst>
            <pc:docMk/>
            <pc:sldMk cId="1889887270" sldId="294"/>
            <ac:spMk id="12" creationId="{0EE86655-8D34-4FAE-B367-54704E323D01}"/>
          </ac:spMkLst>
        </pc:spChg>
        <pc:spChg chg="add mod replST">
          <ac:chgData name="Martin Locock" userId="e15b0232-237d-4436-a587-677fdd88485c" providerId="ADAL" clId="{373BDD86-2439-4CBF-923C-2C8EC03CB6D6}" dt="2024-01-03T12:19:45.409" v="8882"/>
          <ac:spMkLst>
            <pc:docMk/>
            <pc:sldMk cId="1889887270" sldId="294"/>
            <ac:spMk id="13" creationId="{892FE251-88EE-44F8-B7E0-4D9038188161}"/>
          </ac:spMkLst>
        </pc:spChg>
        <pc:spChg chg="add mod replST">
          <ac:chgData name="Martin Locock" userId="e15b0232-237d-4436-a587-677fdd88485c" providerId="ADAL" clId="{373BDD86-2439-4CBF-923C-2C8EC03CB6D6}" dt="2024-01-03T12:19:45.414" v="8889"/>
          <ac:spMkLst>
            <pc:docMk/>
            <pc:sldMk cId="1889887270" sldId="294"/>
            <ac:spMk id="14" creationId="{1CF18159-D42A-49E6-95A9-E712FC1CE1E2}"/>
          </ac:spMkLst>
        </pc:spChg>
        <pc:spChg chg="add mod replST">
          <ac:chgData name="Martin Locock" userId="e15b0232-237d-4436-a587-677fdd88485c" providerId="ADAL" clId="{373BDD86-2439-4CBF-923C-2C8EC03CB6D6}" dt="2024-01-03T12:19:45.419" v="8898"/>
          <ac:spMkLst>
            <pc:docMk/>
            <pc:sldMk cId="1889887270" sldId="294"/>
            <ac:spMk id="15" creationId="{86633E92-DC22-4D7D-A7A3-93E555F1167D}"/>
          </ac:spMkLst>
        </pc:spChg>
        <pc:spChg chg="add mod replST">
          <ac:chgData name="Martin Locock" userId="e15b0232-237d-4436-a587-677fdd88485c" providerId="ADAL" clId="{373BDD86-2439-4CBF-923C-2C8EC03CB6D6}" dt="2024-01-03T12:19:45.424" v="8909"/>
          <ac:spMkLst>
            <pc:docMk/>
            <pc:sldMk cId="1889887270" sldId="294"/>
            <ac:spMk id="16" creationId="{F9E8351C-40B9-4694-B05D-B82012B3E8C9}"/>
          </ac:spMkLst>
        </pc:spChg>
        <pc:spChg chg="add mod replST">
          <ac:chgData name="Martin Locock" userId="e15b0232-237d-4436-a587-677fdd88485c" providerId="ADAL" clId="{373BDD86-2439-4CBF-923C-2C8EC03CB6D6}" dt="2024-01-03T12:19:45.434" v="8919"/>
          <ac:spMkLst>
            <pc:docMk/>
            <pc:sldMk cId="1889887270" sldId="294"/>
            <ac:spMk id="17" creationId="{5AD915CF-05AB-4187-9E42-9EDCD743C1C4}"/>
          </ac:spMkLst>
        </pc:spChg>
        <pc:spChg chg="add mod replST">
          <ac:chgData name="Martin Locock" userId="e15b0232-237d-4436-a587-677fdd88485c" providerId="ADAL" clId="{373BDD86-2439-4CBF-923C-2C8EC03CB6D6}" dt="2024-01-05T13:03:47.468" v="28115"/>
          <ac:spMkLst>
            <pc:docMk/>
            <pc:sldMk cId="1889887270" sldId="294"/>
            <ac:spMk id="18" creationId="{89FF592F-E24D-401D-B192-D50A0881DFBC}"/>
          </ac:spMkLst>
        </pc:spChg>
      </pc:sldChg>
      <pc:sldChg chg="addSp delSp modSp add del mod replTag delTag">
        <pc:chgData name="Martin Locock" userId="e15b0232-237d-4436-a587-677fdd88485c" providerId="ADAL" clId="{373BDD86-2439-4CBF-923C-2C8EC03CB6D6}" dt="2024-01-03T12:19:14.594" v="8647"/>
        <pc:sldMkLst>
          <pc:docMk/>
          <pc:sldMk cId="2894025805" sldId="294"/>
        </pc:sldMkLst>
        <pc:spChg chg="mod replST delST">
          <ac:chgData name="Martin Locock" userId="e15b0232-237d-4436-a587-677fdd88485c" providerId="ADAL" clId="{373BDD86-2439-4CBF-923C-2C8EC03CB6D6}" dt="2024-01-03T12:19:14.594" v="8647"/>
          <ac:spMkLst>
            <pc:docMk/>
            <pc:sldMk cId="2894025805" sldId="294"/>
            <ac:spMk id="2" creationId="{E87DB36A-FC4A-2DC0-38D6-D564D8080CD9}"/>
          </ac:spMkLst>
        </pc:spChg>
        <pc:spChg chg="add del">
          <ac:chgData name="Martin Locock" userId="e15b0232-237d-4436-a587-677fdd88485c" providerId="ADAL" clId="{373BDD86-2439-4CBF-923C-2C8EC03CB6D6}" dt="2024-01-03T12:19:14.594" v="8647"/>
          <ac:spMkLst>
            <pc:docMk/>
            <pc:sldMk cId="2894025805" sldId="294"/>
            <ac:spMk id="3" creationId="{E85D50AF-E3FB-824B-D0B3-4C0E7E80A7BD}"/>
          </ac:spMkLst>
        </pc:spChg>
        <pc:spChg chg="add del mod replST delST">
          <ac:chgData name="Martin Locock" userId="e15b0232-237d-4436-a587-677fdd88485c" providerId="ADAL" clId="{373BDD86-2439-4CBF-923C-2C8EC03CB6D6}" dt="2024-01-03T12:19:14.594" v="8647"/>
          <ac:spMkLst>
            <pc:docMk/>
            <pc:sldMk cId="2894025805" sldId="294"/>
            <ac:spMk id="4" creationId="{F524C2F7-633A-4687-89AE-8394693E7443}"/>
          </ac:spMkLst>
        </pc:spChg>
        <pc:spChg chg="add del mod replST delST">
          <ac:chgData name="Martin Locock" userId="e15b0232-237d-4436-a587-677fdd88485c" providerId="ADAL" clId="{373BDD86-2439-4CBF-923C-2C8EC03CB6D6}" dt="2024-01-03T12:19:14.594" v="8647"/>
          <ac:spMkLst>
            <pc:docMk/>
            <pc:sldMk cId="2894025805" sldId="294"/>
            <ac:spMk id="5" creationId="{0D0F54FD-13A7-4802-844E-16EDC15E9BE4}"/>
          </ac:spMkLst>
        </pc:spChg>
        <pc:spChg chg="add del mod replST delST">
          <ac:chgData name="Martin Locock" userId="e15b0232-237d-4436-a587-677fdd88485c" providerId="ADAL" clId="{373BDD86-2439-4CBF-923C-2C8EC03CB6D6}" dt="2024-01-03T12:19:14.594" v="8647"/>
          <ac:spMkLst>
            <pc:docMk/>
            <pc:sldMk cId="2894025805" sldId="294"/>
            <ac:spMk id="6" creationId="{C0631774-6611-4800-81D6-B0B47F7A1483}"/>
          </ac:spMkLst>
        </pc:spChg>
        <pc:spChg chg="add del mod replST delST">
          <ac:chgData name="Martin Locock" userId="e15b0232-237d-4436-a587-677fdd88485c" providerId="ADAL" clId="{373BDD86-2439-4CBF-923C-2C8EC03CB6D6}" dt="2024-01-03T12:19:14.594" v="8647"/>
          <ac:spMkLst>
            <pc:docMk/>
            <pc:sldMk cId="2894025805" sldId="294"/>
            <ac:spMk id="7" creationId="{20669C33-DE1C-44AD-A1BC-F34E12FF4441}"/>
          </ac:spMkLst>
        </pc:spChg>
        <pc:spChg chg="add del mod replST delST">
          <ac:chgData name="Martin Locock" userId="e15b0232-237d-4436-a587-677fdd88485c" providerId="ADAL" clId="{373BDD86-2439-4CBF-923C-2C8EC03CB6D6}" dt="2024-01-03T12:19:14.594" v="8647"/>
          <ac:spMkLst>
            <pc:docMk/>
            <pc:sldMk cId="2894025805" sldId="294"/>
            <ac:spMk id="8" creationId="{ED378EE4-5B58-415F-986A-A2B4B7603447}"/>
          </ac:spMkLst>
        </pc:spChg>
        <pc:spChg chg="add del mod replST delST">
          <ac:chgData name="Martin Locock" userId="e15b0232-237d-4436-a587-677fdd88485c" providerId="ADAL" clId="{373BDD86-2439-4CBF-923C-2C8EC03CB6D6}" dt="2024-01-03T12:19:14.594" v="8647"/>
          <ac:spMkLst>
            <pc:docMk/>
            <pc:sldMk cId="2894025805" sldId="294"/>
            <ac:spMk id="9" creationId="{937E1C43-D1E4-4F3D-9F4A-608D25141318}"/>
          </ac:spMkLst>
        </pc:spChg>
        <pc:spChg chg="add del mod replST delST">
          <ac:chgData name="Martin Locock" userId="e15b0232-237d-4436-a587-677fdd88485c" providerId="ADAL" clId="{373BDD86-2439-4CBF-923C-2C8EC03CB6D6}" dt="2024-01-03T12:19:14.594" v="8647"/>
          <ac:spMkLst>
            <pc:docMk/>
            <pc:sldMk cId="2894025805" sldId="294"/>
            <ac:spMk id="10" creationId="{8582ABD9-205E-42C5-8C6B-E4B343120EB6}"/>
          </ac:spMkLst>
        </pc:spChg>
        <pc:spChg chg="add del mod replST">
          <ac:chgData name="Martin Locock" userId="e15b0232-237d-4436-a587-677fdd88485c" providerId="ADAL" clId="{373BDD86-2439-4CBF-923C-2C8EC03CB6D6}" dt="2024-01-03T12:19:14.594" v="8647"/>
          <ac:spMkLst>
            <pc:docMk/>
            <pc:sldMk cId="2894025805" sldId="294"/>
            <ac:spMk id="11" creationId="{DB27C604-EBBC-4AC9-BC1C-28E1406B0ED4}"/>
          </ac:spMkLst>
        </pc:spChg>
        <pc:spChg chg="add del mod replST delST">
          <ac:chgData name="Martin Locock" userId="e15b0232-237d-4436-a587-677fdd88485c" providerId="ADAL" clId="{373BDD86-2439-4CBF-923C-2C8EC03CB6D6}" dt="2024-01-03T12:19:14.594" v="8647"/>
          <ac:spMkLst>
            <pc:docMk/>
            <pc:sldMk cId="2894025805" sldId="294"/>
            <ac:spMk id="12" creationId="{A54C36D6-F0A1-4EAF-B378-DE658EC1A749}"/>
          </ac:spMkLst>
        </pc:spChg>
        <pc:spChg chg="add del mod replST delST">
          <ac:chgData name="Martin Locock" userId="e15b0232-237d-4436-a587-677fdd88485c" providerId="ADAL" clId="{373BDD86-2439-4CBF-923C-2C8EC03CB6D6}" dt="2024-01-03T12:19:14.594" v="8647"/>
          <ac:spMkLst>
            <pc:docMk/>
            <pc:sldMk cId="2894025805" sldId="294"/>
            <ac:spMk id="13" creationId="{B4B021ED-D3ED-4CD5-87AA-4F0FFC8D7F49}"/>
          </ac:spMkLst>
        </pc:spChg>
        <pc:spChg chg="add del mod replST delST">
          <ac:chgData name="Martin Locock" userId="e15b0232-237d-4436-a587-677fdd88485c" providerId="ADAL" clId="{373BDD86-2439-4CBF-923C-2C8EC03CB6D6}" dt="2024-01-03T12:19:14.594" v="8647"/>
          <ac:spMkLst>
            <pc:docMk/>
            <pc:sldMk cId="2894025805" sldId="294"/>
            <ac:spMk id="14" creationId="{31959DC2-D81C-4418-851D-AC44F1B5A7D8}"/>
          </ac:spMkLst>
        </pc:spChg>
        <pc:spChg chg="add del mod replST">
          <ac:chgData name="Martin Locock" userId="e15b0232-237d-4436-a587-677fdd88485c" providerId="ADAL" clId="{373BDD86-2439-4CBF-923C-2C8EC03CB6D6}" dt="2024-01-03T12:19:14.594" v="8647"/>
          <ac:spMkLst>
            <pc:docMk/>
            <pc:sldMk cId="2894025805" sldId="294"/>
            <ac:spMk id="15" creationId="{6F02DE7C-8D06-4F59-8930-0DB4056E84D4}"/>
          </ac:spMkLst>
        </pc:spChg>
        <pc:spChg chg="add del mod replST delST">
          <ac:chgData name="Martin Locock" userId="e15b0232-237d-4436-a587-677fdd88485c" providerId="ADAL" clId="{373BDD86-2439-4CBF-923C-2C8EC03CB6D6}" dt="2024-01-03T12:19:14.594" v="8647"/>
          <ac:spMkLst>
            <pc:docMk/>
            <pc:sldMk cId="2894025805" sldId="294"/>
            <ac:spMk id="16" creationId="{6ADE3842-453E-4FA7-84D9-26B1D5965D96}"/>
          </ac:spMkLst>
        </pc:spChg>
        <pc:spChg chg="add del mod replST delST">
          <ac:chgData name="Martin Locock" userId="e15b0232-237d-4436-a587-677fdd88485c" providerId="ADAL" clId="{373BDD86-2439-4CBF-923C-2C8EC03CB6D6}" dt="2024-01-03T12:19:14.594" v="8647"/>
          <ac:spMkLst>
            <pc:docMk/>
            <pc:sldMk cId="2894025805" sldId="294"/>
            <ac:spMk id="17" creationId="{1D574E5F-7475-4B92-BFD7-959E207DDCDF}"/>
          </ac:spMkLst>
        </pc:spChg>
        <pc:spChg chg="add del mod replST delST">
          <ac:chgData name="Martin Locock" userId="e15b0232-237d-4436-a587-677fdd88485c" providerId="ADAL" clId="{373BDD86-2439-4CBF-923C-2C8EC03CB6D6}" dt="2024-01-03T12:19:14.594" v="8647"/>
          <ac:spMkLst>
            <pc:docMk/>
            <pc:sldMk cId="2894025805" sldId="294"/>
            <ac:spMk id="18" creationId="{C3F1AC00-9F7F-4675-8A32-49765F1FAAF3}"/>
          </ac:spMkLst>
        </pc:spChg>
      </pc:sldChg>
      <pc:sldChg chg="modSp new mod">
        <pc:chgData name="Martin Locock" userId="e15b0232-237d-4436-a587-677fdd88485c" providerId="ADAL" clId="{373BDD86-2439-4CBF-923C-2C8EC03CB6D6}" dt="2024-01-03T12:20:09.549" v="8987" actId="20577"/>
        <pc:sldMkLst>
          <pc:docMk/>
          <pc:sldMk cId="167719268" sldId="295"/>
        </pc:sldMkLst>
        <pc:spChg chg="mod">
          <ac:chgData name="Martin Locock" userId="e15b0232-237d-4436-a587-677fdd88485c" providerId="ADAL" clId="{373BDD86-2439-4CBF-923C-2C8EC03CB6D6}" dt="2024-01-03T12:19:59.354" v="8954" actId="20577"/>
          <ac:spMkLst>
            <pc:docMk/>
            <pc:sldMk cId="167719268" sldId="295"/>
            <ac:spMk id="2" creationId="{4E1648F2-AC3F-72F1-D158-1DC36869800A}"/>
          </ac:spMkLst>
        </pc:spChg>
        <pc:spChg chg="mod">
          <ac:chgData name="Martin Locock" userId="e15b0232-237d-4436-a587-677fdd88485c" providerId="ADAL" clId="{373BDD86-2439-4CBF-923C-2C8EC03CB6D6}" dt="2024-01-03T12:20:09.549" v="8987" actId="20577"/>
          <ac:spMkLst>
            <pc:docMk/>
            <pc:sldMk cId="167719268" sldId="295"/>
            <ac:spMk id="3" creationId="{D668B42D-D8A5-4F79-3C24-46350671F2C1}"/>
          </ac:spMkLst>
        </pc:spChg>
      </pc:sldChg>
      <pc:sldChg chg="addSp delSp modSp add del mod replTag delTag">
        <pc:chgData name="Martin Locock" userId="e15b0232-237d-4436-a587-677fdd88485c" providerId="ADAL" clId="{373BDD86-2439-4CBF-923C-2C8EC03CB6D6}" dt="2024-01-03T12:19:14.594" v="8647"/>
        <pc:sldMkLst>
          <pc:docMk/>
          <pc:sldMk cId="1629012490" sldId="295"/>
        </pc:sldMkLst>
        <pc:spChg chg="mod replST delST">
          <ac:chgData name="Martin Locock" userId="e15b0232-237d-4436-a587-677fdd88485c" providerId="ADAL" clId="{373BDD86-2439-4CBF-923C-2C8EC03CB6D6}" dt="2024-01-03T12:19:14.594" v="8647"/>
          <ac:spMkLst>
            <pc:docMk/>
            <pc:sldMk cId="1629012490" sldId="295"/>
            <ac:spMk id="2" creationId="{E87DB36A-FC4A-2DC0-38D6-D564D8080CD9}"/>
          </ac:spMkLst>
        </pc:spChg>
        <pc:spChg chg="add del">
          <ac:chgData name="Martin Locock" userId="e15b0232-237d-4436-a587-677fdd88485c" providerId="ADAL" clId="{373BDD86-2439-4CBF-923C-2C8EC03CB6D6}" dt="2024-01-03T12:19:14.594" v="8647"/>
          <ac:spMkLst>
            <pc:docMk/>
            <pc:sldMk cId="1629012490" sldId="295"/>
            <ac:spMk id="3" creationId="{E85D50AF-E3FB-824B-D0B3-4C0E7E80A7BD}"/>
          </ac:spMkLst>
        </pc:spChg>
        <pc:spChg chg="add del mod replST delST">
          <ac:chgData name="Martin Locock" userId="e15b0232-237d-4436-a587-677fdd88485c" providerId="ADAL" clId="{373BDD86-2439-4CBF-923C-2C8EC03CB6D6}" dt="2024-01-03T12:19:14.594" v="8647"/>
          <ac:spMkLst>
            <pc:docMk/>
            <pc:sldMk cId="1629012490" sldId="295"/>
            <ac:spMk id="4" creationId="{7340D37F-6ABF-4A40-B057-42BB67A8F200}"/>
          </ac:spMkLst>
        </pc:spChg>
        <pc:spChg chg="add del mod replST delST">
          <ac:chgData name="Martin Locock" userId="e15b0232-237d-4436-a587-677fdd88485c" providerId="ADAL" clId="{373BDD86-2439-4CBF-923C-2C8EC03CB6D6}" dt="2024-01-03T12:19:14.594" v="8647"/>
          <ac:spMkLst>
            <pc:docMk/>
            <pc:sldMk cId="1629012490" sldId="295"/>
            <ac:spMk id="5" creationId="{B81B2B79-6AF2-4F82-8293-3A83D201EB77}"/>
          </ac:spMkLst>
        </pc:spChg>
        <pc:spChg chg="add del mod replST delST">
          <ac:chgData name="Martin Locock" userId="e15b0232-237d-4436-a587-677fdd88485c" providerId="ADAL" clId="{373BDD86-2439-4CBF-923C-2C8EC03CB6D6}" dt="2024-01-03T12:19:14.594" v="8647"/>
          <ac:spMkLst>
            <pc:docMk/>
            <pc:sldMk cId="1629012490" sldId="295"/>
            <ac:spMk id="6" creationId="{E823BFEF-9318-4F1C-8F5A-F522C637DDE7}"/>
          </ac:spMkLst>
        </pc:spChg>
        <pc:spChg chg="add del mod replST delST">
          <ac:chgData name="Martin Locock" userId="e15b0232-237d-4436-a587-677fdd88485c" providerId="ADAL" clId="{373BDD86-2439-4CBF-923C-2C8EC03CB6D6}" dt="2024-01-03T12:19:14.594" v="8647"/>
          <ac:spMkLst>
            <pc:docMk/>
            <pc:sldMk cId="1629012490" sldId="295"/>
            <ac:spMk id="7" creationId="{EFBF7328-1028-4F62-A1B7-E3D0DA6646B8}"/>
          </ac:spMkLst>
        </pc:spChg>
        <pc:spChg chg="add del mod replST delST">
          <ac:chgData name="Martin Locock" userId="e15b0232-237d-4436-a587-677fdd88485c" providerId="ADAL" clId="{373BDD86-2439-4CBF-923C-2C8EC03CB6D6}" dt="2024-01-03T12:19:14.594" v="8647"/>
          <ac:spMkLst>
            <pc:docMk/>
            <pc:sldMk cId="1629012490" sldId="295"/>
            <ac:spMk id="8" creationId="{F7076F8B-A7B5-436C-ACEE-01199759BAFE}"/>
          </ac:spMkLst>
        </pc:spChg>
        <pc:spChg chg="add del mod replST delST">
          <ac:chgData name="Martin Locock" userId="e15b0232-237d-4436-a587-677fdd88485c" providerId="ADAL" clId="{373BDD86-2439-4CBF-923C-2C8EC03CB6D6}" dt="2024-01-03T12:19:14.594" v="8647"/>
          <ac:spMkLst>
            <pc:docMk/>
            <pc:sldMk cId="1629012490" sldId="295"/>
            <ac:spMk id="9" creationId="{EC150B6F-94E1-4E43-A776-66BC869F3C77}"/>
          </ac:spMkLst>
        </pc:spChg>
        <pc:spChg chg="add del mod replST">
          <ac:chgData name="Martin Locock" userId="e15b0232-237d-4436-a587-677fdd88485c" providerId="ADAL" clId="{373BDD86-2439-4CBF-923C-2C8EC03CB6D6}" dt="2024-01-03T12:19:14.594" v="8647"/>
          <ac:spMkLst>
            <pc:docMk/>
            <pc:sldMk cId="1629012490" sldId="295"/>
            <ac:spMk id="10" creationId="{969F70CA-790D-433E-AD12-5B74397383B9}"/>
          </ac:spMkLst>
        </pc:spChg>
        <pc:spChg chg="add del mod replST delST">
          <ac:chgData name="Martin Locock" userId="e15b0232-237d-4436-a587-677fdd88485c" providerId="ADAL" clId="{373BDD86-2439-4CBF-923C-2C8EC03CB6D6}" dt="2024-01-03T12:19:14.594" v="8647"/>
          <ac:spMkLst>
            <pc:docMk/>
            <pc:sldMk cId="1629012490" sldId="295"/>
            <ac:spMk id="11" creationId="{50FE1FD4-B76E-478F-900F-4319936B50CE}"/>
          </ac:spMkLst>
        </pc:spChg>
        <pc:spChg chg="add del mod replST delST">
          <ac:chgData name="Martin Locock" userId="e15b0232-237d-4436-a587-677fdd88485c" providerId="ADAL" clId="{373BDD86-2439-4CBF-923C-2C8EC03CB6D6}" dt="2024-01-03T12:19:14.594" v="8647"/>
          <ac:spMkLst>
            <pc:docMk/>
            <pc:sldMk cId="1629012490" sldId="295"/>
            <ac:spMk id="12" creationId="{B68ABFC9-9F98-4F5C-B0D3-08FD651986F1}"/>
          </ac:spMkLst>
        </pc:spChg>
        <pc:spChg chg="add del mod replST delST">
          <ac:chgData name="Martin Locock" userId="e15b0232-237d-4436-a587-677fdd88485c" providerId="ADAL" clId="{373BDD86-2439-4CBF-923C-2C8EC03CB6D6}" dt="2024-01-03T12:19:14.594" v="8647"/>
          <ac:spMkLst>
            <pc:docMk/>
            <pc:sldMk cId="1629012490" sldId="295"/>
            <ac:spMk id="13" creationId="{3C2A6086-B172-46CB-82E9-8D166B59C59F}"/>
          </ac:spMkLst>
        </pc:spChg>
        <pc:spChg chg="add del mod replST">
          <ac:chgData name="Martin Locock" userId="e15b0232-237d-4436-a587-677fdd88485c" providerId="ADAL" clId="{373BDD86-2439-4CBF-923C-2C8EC03CB6D6}" dt="2024-01-03T12:19:14.594" v="8647"/>
          <ac:spMkLst>
            <pc:docMk/>
            <pc:sldMk cId="1629012490" sldId="295"/>
            <ac:spMk id="14" creationId="{E9AAE2A0-A256-4C32-8624-8A7B2E2B0ABE}"/>
          </ac:spMkLst>
        </pc:spChg>
        <pc:spChg chg="add del mod replST delST">
          <ac:chgData name="Martin Locock" userId="e15b0232-237d-4436-a587-677fdd88485c" providerId="ADAL" clId="{373BDD86-2439-4CBF-923C-2C8EC03CB6D6}" dt="2024-01-03T12:19:14.594" v="8647"/>
          <ac:spMkLst>
            <pc:docMk/>
            <pc:sldMk cId="1629012490" sldId="295"/>
            <ac:spMk id="15" creationId="{CFD14A55-CAFA-455F-8C96-20E2F88D016E}"/>
          </ac:spMkLst>
        </pc:spChg>
        <pc:spChg chg="add del mod replST delST">
          <ac:chgData name="Martin Locock" userId="e15b0232-237d-4436-a587-677fdd88485c" providerId="ADAL" clId="{373BDD86-2439-4CBF-923C-2C8EC03CB6D6}" dt="2024-01-03T12:19:14.594" v="8647"/>
          <ac:spMkLst>
            <pc:docMk/>
            <pc:sldMk cId="1629012490" sldId="295"/>
            <ac:spMk id="16" creationId="{383F18D3-A91B-4E62-BB60-291FC1D56694}"/>
          </ac:spMkLst>
        </pc:spChg>
        <pc:spChg chg="add del mod replST delST">
          <ac:chgData name="Martin Locock" userId="e15b0232-237d-4436-a587-677fdd88485c" providerId="ADAL" clId="{373BDD86-2439-4CBF-923C-2C8EC03CB6D6}" dt="2024-01-03T12:19:14.594" v="8647"/>
          <ac:spMkLst>
            <pc:docMk/>
            <pc:sldMk cId="1629012490" sldId="295"/>
            <ac:spMk id="17" creationId="{C3BB5AF5-6DD9-40C5-A403-31427CE82B29}"/>
          </ac:spMkLst>
        </pc:spChg>
        <pc:spChg chg="add del mod replST delST">
          <ac:chgData name="Martin Locock" userId="e15b0232-237d-4436-a587-677fdd88485c" providerId="ADAL" clId="{373BDD86-2439-4CBF-923C-2C8EC03CB6D6}" dt="2024-01-03T12:19:14.594" v="8647"/>
          <ac:spMkLst>
            <pc:docMk/>
            <pc:sldMk cId="1629012490" sldId="295"/>
            <ac:spMk id="18" creationId="{BB11AF0F-D267-4B01-83A7-5E33555D6A63}"/>
          </ac:spMkLst>
        </pc:spChg>
      </pc:sldChg>
      <pc:sldChg chg="modSp new mod">
        <pc:chgData name="Martin Locock" userId="e15b0232-237d-4436-a587-677fdd88485c" providerId="ADAL" clId="{373BDD86-2439-4CBF-923C-2C8EC03CB6D6}" dt="2024-01-03T13:52:41.601" v="13793"/>
        <pc:sldMkLst>
          <pc:docMk/>
          <pc:sldMk cId="786249891" sldId="296"/>
        </pc:sldMkLst>
        <pc:spChg chg="mod">
          <ac:chgData name="Martin Locock" userId="e15b0232-237d-4436-a587-677fdd88485c" providerId="ADAL" clId="{373BDD86-2439-4CBF-923C-2C8EC03CB6D6}" dt="2024-01-03T13:50:30.322" v="13779" actId="20577"/>
          <ac:spMkLst>
            <pc:docMk/>
            <pc:sldMk cId="786249891" sldId="296"/>
            <ac:spMk id="2" creationId="{67870299-2D96-B3C8-391A-813A424A847E}"/>
          </ac:spMkLst>
        </pc:spChg>
        <pc:spChg chg="mod">
          <ac:chgData name="Martin Locock" userId="e15b0232-237d-4436-a587-677fdd88485c" providerId="ADAL" clId="{373BDD86-2439-4CBF-923C-2C8EC03CB6D6}" dt="2024-01-03T13:52:41.601" v="13793"/>
          <ac:spMkLst>
            <pc:docMk/>
            <pc:sldMk cId="786249891" sldId="296"/>
            <ac:spMk id="3" creationId="{0D742FCE-0134-F0AD-6263-62BC910DB305}"/>
          </ac:spMkLst>
        </pc:spChg>
      </pc:sldChg>
      <pc:sldChg chg="addSp delSp modSp new mod">
        <pc:chgData name="Martin Locock" userId="e15b0232-237d-4436-a587-677fdd88485c" providerId="ADAL" clId="{373BDD86-2439-4CBF-923C-2C8EC03CB6D6}" dt="2024-01-04T13:48:00.987" v="18841" actId="403"/>
        <pc:sldMkLst>
          <pc:docMk/>
          <pc:sldMk cId="3051146967" sldId="297"/>
        </pc:sldMkLst>
        <pc:spChg chg="add del mod">
          <ac:chgData name="Martin Locock" userId="e15b0232-237d-4436-a587-677fdd88485c" providerId="ADAL" clId="{373BDD86-2439-4CBF-923C-2C8EC03CB6D6}" dt="2024-01-04T13:42:04.306" v="18661"/>
          <ac:spMkLst>
            <pc:docMk/>
            <pc:sldMk cId="3051146967" sldId="297"/>
            <ac:spMk id="2" creationId="{E32FAFD8-AA29-AFAE-59D3-FA8CB118C84C}"/>
          </ac:spMkLst>
        </pc:spChg>
        <pc:spChg chg="add mod">
          <ac:chgData name="Martin Locock" userId="e15b0232-237d-4436-a587-677fdd88485c" providerId="ADAL" clId="{373BDD86-2439-4CBF-923C-2C8EC03CB6D6}" dt="2024-01-04T13:48:00.987" v="18841" actId="403"/>
          <ac:spMkLst>
            <pc:docMk/>
            <pc:sldMk cId="3051146967" sldId="297"/>
            <ac:spMk id="3" creationId="{0EE62A56-6648-9E5B-3AE9-1C2C9B57218A}"/>
          </ac:spMkLst>
        </pc:spChg>
        <pc:spChg chg="add mod">
          <ac:chgData name="Martin Locock" userId="e15b0232-237d-4436-a587-677fdd88485c" providerId="ADAL" clId="{373BDD86-2439-4CBF-923C-2C8EC03CB6D6}" dt="2024-01-04T13:47:40.100" v="18837" actId="6549"/>
          <ac:spMkLst>
            <pc:docMk/>
            <pc:sldMk cId="3051146967" sldId="297"/>
            <ac:spMk id="4" creationId="{8395F3FB-6FE3-C4C7-2359-FB7402D3A48A}"/>
          </ac:spMkLst>
        </pc:spChg>
        <pc:picChg chg="add del mod">
          <ac:chgData name="Martin Locock" userId="e15b0232-237d-4436-a587-677fdd88485c" providerId="ADAL" clId="{373BDD86-2439-4CBF-923C-2C8EC03CB6D6}" dt="2024-01-04T13:44:26.373" v="18779" actId="478"/>
          <ac:picMkLst>
            <pc:docMk/>
            <pc:sldMk cId="3051146967" sldId="297"/>
            <ac:picMk id="5" creationId="{4330082C-5251-BC62-8ED4-35F615F1830E}"/>
          </ac:picMkLst>
        </pc:picChg>
        <pc:picChg chg="add mod">
          <ac:chgData name="Martin Locock" userId="e15b0232-237d-4436-a587-677fdd88485c" providerId="ADAL" clId="{373BDD86-2439-4CBF-923C-2C8EC03CB6D6}" dt="2024-01-04T13:44:46.646" v="18783" actId="1076"/>
          <ac:picMkLst>
            <pc:docMk/>
            <pc:sldMk cId="3051146967" sldId="297"/>
            <ac:picMk id="6" creationId="{F6E18AB3-2130-7FDA-9160-45FB42067AB2}"/>
          </ac:picMkLst>
        </pc:picChg>
      </pc:sldChg>
      <pc:sldMasterChg chg="addSldLayout">
        <pc:chgData name="Martin Locock" userId="e15b0232-237d-4436-a587-677fdd88485c" providerId="ADAL" clId="{373BDD86-2439-4CBF-923C-2C8EC03CB6D6}" dt="2024-01-03T12:00:48.898" v="558"/>
        <pc:sldMasterMkLst>
          <pc:docMk/>
          <pc:sldMasterMk cId="2507690991" sldId="2147483648"/>
        </pc:sldMasterMkLst>
        <pc:sldLayoutChg chg="add">
          <pc:chgData name="Martin Locock" userId="e15b0232-237d-4436-a587-677fdd88485c" providerId="ADAL" clId="{373BDD86-2439-4CBF-923C-2C8EC03CB6D6}" dt="2024-01-03T12:00:48.898" v="558"/>
          <pc:sldLayoutMkLst>
            <pc:docMk/>
            <pc:sldMasterMk cId="2507690991" sldId="2147483648"/>
            <pc:sldLayoutMk cId="3967213075" sldId="2147483660"/>
          </pc:sldLayoutMkLst>
        </pc:sldLayoutChg>
      </pc:sldMasterChg>
    </pc:docChg>
  </pc:docChgLst>
  <pc:docChgLst>
    <pc:chgData name="Martin Locock" userId="e15b0232-237d-4436-a587-677fdd88485c" providerId="ADAL" clId="{BA39D561-D06A-4A03-BD69-ABF6F1522590}"/>
    <pc:docChg chg="undo custSel addSld delSld modSld">
      <pc:chgData name="Martin Locock" userId="e15b0232-237d-4436-a587-677fdd88485c" providerId="ADAL" clId="{BA39D561-D06A-4A03-BD69-ABF6F1522590}" dt="2024-02-01T12:09:56.711" v="1088" actId="20577"/>
      <pc:docMkLst>
        <pc:docMk/>
      </pc:docMkLst>
      <pc:sldChg chg="modSp mod">
        <pc:chgData name="Martin Locock" userId="e15b0232-237d-4436-a587-677fdd88485c" providerId="ADAL" clId="{BA39D561-D06A-4A03-BD69-ABF6F1522590}" dt="2024-02-01T12:02:14.001" v="1029" actId="12"/>
        <pc:sldMkLst>
          <pc:docMk/>
          <pc:sldMk cId="330663012" sldId="258"/>
        </pc:sldMkLst>
        <pc:spChg chg="mod">
          <ac:chgData name="Martin Locock" userId="e15b0232-237d-4436-a587-677fdd88485c" providerId="ADAL" clId="{BA39D561-D06A-4A03-BD69-ABF6F1522590}" dt="2024-02-01T12:02:14.001" v="1029" actId="12"/>
          <ac:spMkLst>
            <pc:docMk/>
            <pc:sldMk cId="330663012" sldId="258"/>
            <ac:spMk id="3" creationId="{1344B335-BE94-4C29-A32F-C6592A68291E}"/>
          </ac:spMkLst>
        </pc:spChg>
      </pc:sldChg>
      <pc:sldChg chg="modSp mod">
        <pc:chgData name="Martin Locock" userId="e15b0232-237d-4436-a587-677fdd88485c" providerId="ADAL" clId="{BA39D561-D06A-4A03-BD69-ABF6F1522590}" dt="2024-02-01T12:09:56.711" v="1088" actId="20577"/>
        <pc:sldMkLst>
          <pc:docMk/>
          <pc:sldMk cId="3768714338" sldId="261"/>
        </pc:sldMkLst>
        <pc:spChg chg="mod">
          <ac:chgData name="Martin Locock" userId="e15b0232-237d-4436-a587-677fdd88485c" providerId="ADAL" clId="{BA39D561-D06A-4A03-BD69-ABF6F1522590}" dt="2024-02-01T12:09:56.711" v="1088" actId="20577"/>
          <ac:spMkLst>
            <pc:docMk/>
            <pc:sldMk cId="3768714338" sldId="261"/>
            <ac:spMk id="3" creationId="{6BBF4E75-EEDB-4893-BE76-C858FFD8640C}"/>
          </ac:spMkLst>
        </pc:spChg>
      </pc:sldChg>
      <pc:sldChg chg="modSp mod">
        <pc:chgData name="Martin Locock" userId="e15b0232-237d-4436-a587-677fdd88485c" providerId="ADAL" clId="{BA39D561-D06A-4A03-BD69-ABF6F1522590}" dt="2024-02-01T11:49:39.949" v="876" actId="20577"/>
        <pc:sldMkLst>
          <pc:docMk/>
          <pc:sldMk cId="3392145784" sldId="262"/>
        </pc:sldMkLst>
        <pc:spChg chg="mod">
          <ac:chgData name="Martin Locock" userId="e15b0232-237d-4436-a587-677fdd88485c" providerId="ADAL" clId="{BA39D561-D06A-4A03-BD69-ABF6F1522590}" dt="2024-02-01T11:49:39.949" v="876" actId="20577"/>
          <ac:spMkLst>
            <pc:docMk/>
            <pc:sldMk cId="3392145784" sldId="262"/>
            <ac:spMk id="2" creationId="{1756FB2E-8FE1-4140-BBB7-3083FF7DAB0B}"/>
          </ac:spMkLst>
        </pc:spChg>
        <pc:spChg chg="mod">
          <ac:chgData name="Martin Locock" userId="e15b0232-237d-4436-a587-677fdd88485c" providerId="ADAL" clId="{BA39D561-D06A-4A03-BD69-ABF6F1522590}" dt="2024-02-01T11:49:37.409" v="875" actId="27636"/>
          <ac:spMkLst>
            <pc:docMk/>
            <pc:sldMk cId="3392145784" sldId="262"/>
            <ac:spMk id="3" creationId="{1D358597-FDA1-4C6A-ACC4-68C0ABB32AE0}"/>
          </ac:spMkLst>
        </pc:spChg>
      </pc:sldChg>
      <pc:sldChg chg="del">
        <pc:chgData name="Martin Locock" userId="e15b0232-237d-4436-a587-677fdd88485c" providerId="ADAL" clId="{BA39D561-D06A-4A03-BD69-ABF6F1522590}" dt="2024-02-01T09:37:22.246" v="800" actId="2696"/>
        <pc:sldMkLst>
          <pc:docMk/>
          <pc:sldMk cId="2442529255" sldId="266"/>
        </pc:sldMkLst>
      </pc:sldChg>
      <pc:sldChg chg="modSp mod">
        <pc:chgData name="Martin Locock" userId="e15b0232-237d-4436-a587-677fdd88485c" providerId="ADAL" clId="{BA39D561-D06A-4A03-BD69-ABF6F1522590}" dt="2024-02-01T12:07:33.141" v="1065" actId="20577"/>
        <pc:sldMkLst>
          <pc:docMk/>
          <pc:sldMk cId="516327290" sldId="270"/>
        </pc:sldMkLst>
        <pc:spChg chg="mod">
          <ac:chgData name="Martin Locock" userId="e15b0232-237d-4436-a587-677fdd88485c" providerId="ADAL" clId="{BA39D561-D06A-4A03-BD69-ABF6F1522590}" dt="2024-02-01T12:07:33.141" v="1065" actId="20577"/>
          <ac:spMkLst>
            <pc:docMk/>
            <pc:sldMk cId="516327290" sldId="270"/>
            <ac:spMk id="3" creationId="{A13193EF-12FC-4C44-B8D0-D956383ED6A6}"/>
          </ac:spMkLst>
        </pc:spChg>
      </pc:sldChg>
      <pc:sldChg chg="modSp mod">
        <pc:chgData name="Martin Locock" userId="e15b0232-237d-4436-a587-677fdd88485c" providerId="ADAL" clId="{BA39D561-D06A-4A03-BD69-ABF6F1522590}" dt="2024-02-01T09:30:05.006" v="766" actId="403"/>
        <pc:sldMkLst>
          <pc:docMk/>
          <pc:sldMk cId="3019826437" sldId="287"/>
        </pc:sldMkLst>
        <pc:spChg chg="mod">
          <ac:chgData name="Martin Locock" userId="e15b0232-237d-4436-a587-677fdd88485c" providerId="ADAL" clId="{BA39D561-D06A-4A03-BD69-ABF6F1522590}" dt="2024-02-01T09:30:05.006" v="766" actId="403"/>
          <ac:spMkLst>
            <pc:docMk/>
            <pc:sldMk cId="3019826437" sldId="287"/>
            <ac:spMk id="3" creationId="{9C8098CE-7EBA-75E9-BF12-84150A7A9139}"/>
          </ac:spMkLst>
        </pc:spChg>
      </pc:sldChg>
      <pc:sldChg chg="modSp new mod">
        <pc:chgData name="Martin Locock" userId="e15b0232-237d-4436-a587-677fdd88485c" providerId="ADAL" clId="{BA39D561-D06A-4A03-BD69-ABF6F1522590}" dt="2024-02-01T09:47:56.957" v="872" actId="6549"/>
        <pc:sldMkLst>
          <pc:docMk/>
          <pc:sldMk cId="2910210320" sldId="298"/>
        </pc:sldMkLst>
        <pc:spChg chg="mod">
          <ac:chgData name="Martin Locock" userId="e15b0232-237d-4436-a587-677fdd88485c" providerId="ADAL" clId="{BA39D561-D06A-4A03-BD69-ABF6F1522590}" dt="2024-02-01T09:21:00.497" v="54" actId="20577"/>
          <ac:spMkLst>
            <pc:docMk/>
            <pc:sldMk cId="2910210320" sldId="298"/>
            <ac:spMk id="2" creationId="{05CE62FF-4C28-4B4C-D8B4-F96F9D2F7CC2}"/>
          </ac:spMkLst>
        </pc:spChg>
        <pc:spChg chg="mod">
          <ac:chgData name="Martin Locock" userId="e15b0232-237d-4436-a587-677fdd88485c" providerId="ADAL" clId="{BA39D561-D06A-4A03-BD69-ABF6F1522590}" dt="2024-02-01T09:47:56.957" v="872" actId="6549"/>
          <ac:spMkLst>
            <pc:docMk/>
            <pc:sldMk cId="2910210320" sldId="298"/>
            <ac:spMk id="3" creationId="{A184B437-AD9A-888A-148B-407CFE397A69}"/>
          </ac:spMkLst>
        </pc:spChg>
      </pc:sldChg>
      <pc:sldChg chg="delSp modSp mod">
        <pc:chgData name="Martin Locock" userId="e15b0232-237d-4436-a587-677fdd88485c" providerId="ADAL" clId="{BA39D561-D06A-4A03-BD69-ABF6F1522590}" dt="2024-02-01T12:02:24.641" v="1030" actId="12"/>
        <pc:sldMkLst>
          <pc:docMk/>
          <pc:sldMk cId="2457822116" sldId="299"/>
        </pc:sldMkLst>
        <pc:spChg chg="mod">
          <ac:chgData name="Martin Locock" userId="e15b0232-237d-4436-a587-677fdd88485c" providerId="ADAL" clId="{BA39D561-D06A-4A03-BD69-ABF6F1522590}" dt="2024-02-01T12:02:24.641" v="1030" actId="12"/>
          <ac:spMkLst>
            <pc:docMk/>
            <pc:sldMk cId="2457822116" sldId="299"/>
            <ac:spMk id="3" creationId="{E822F4C8-9CA5-4B4D-A0FD-00EF033F2C5F}"/>
          </ac:spMkLst>
        </pc:spChg>
        <pc:picChg chg="del">
          <ac:chgData name="Martin Locock" userId="e15b0232-237d-4436-a587-677fdd88485c" providerId="ADAL" clId="{BA39D561-D06A-4A03-BD69-ABF6F1522590}" dt="2024-02-01T11:49:27.230" v="873"/>
          <ac:picMkLst>
            <pc:docMk/>
            <pc:sldMk cId="2457822116" sldId="299"/>
            <ac:picMk id="4" creationId="{6C797285-BD71-6356-FAF7-F514D56D7348}"/>
          </ac:picMkLst>
        </pc:picChg>
      </pc:sldChg>
      <pc:sldChg chg="modSp mod">
        <pc:chgData name="Martin Locock" userId="e15b0232-237d-4436-a587-677fdd88485c" providerId="ADAL" clId="{BA39D561-D06A-4A03-BD69-ABF6F1522590}" dt="2024-02-01T12:02:35.841" v="1031" actId="12"/>
        <pc:sldMkLst>
          <pc:docMk/>
          <pc:sldMk cId="3791429794" sldId="300"/>
        </pc:sldMkLst>
        <pc:spChg chg="mod">
          <ac:chgData name="Martin Locock" userId="e15b0232-237d-4436-a587-677fdd88485c" providerId="ADAL" clId="{BA39D561-D06A-4A03-BD69-ABF6F1522590}" dt="2024-02-01T12:02:35.841" v="1031" actId="12"/>
          <ac:spMkLst>
            <pc:docMk/>
            <pc:sldMk cId="3791429794" sldId="300"/>
            <ac:spMk id="3" creationId="{DD7BAF11-F1A2-4F1C-90C2-7F5AC848C848}"/>
          </ac:spMkLst>
        </pc:spChg>
      </pc:sldChg>
      <pc:sldChg chg="modSp new mod">
        <pc:chgData name="Martin Locock" userId="e15b0232-237d-4436-a587-677fdd88485c" providerId="ADAL" clId="{BA39D561-D06A-4A03-BD69-ABF6F1522590}" dt="2024-02-01T11:52:09.136" v="908" actId="6549"/>
        <pc:sldMkLst>
          <pc:docMk/>
          <pc:sldMk cId="3262556471" sldId="301"/>
        </pc:sldMkLst>
        <pc:spChg chg="mod">
          <ac:chgData name="Martin Locock" userId="e15b0232-237d-4436-a587-677fdd88485c" providerId="ADAL" clId="{BA39D561-D06A-4A03-BD69-ABF6F1522590}" dt="2024-02-01T11:51:17.051" v="899" actId="20577"/>
          <ac:spMkLst>
            <pc:docMk/>
            <pc:sldMk cId="3262556471" sldId="301"/>
            <ac:spMk id="2" creationId="{20CB41CA-353C-6616-30F7-9283715210EF}"/>
          </ac:spMkLst>
        </pc:spChg>
        <pc:spChg chg="mod">
          <ac:chgData name="Martin Locock" userId="e15b0232-237d-4436-a587-677fdd88485c" providerId="ADAL" clId="{BA39D561-D06A-4A03-BD69-ABF6F1522590}" dt="2024-02-01T11:52:09.136" v="908" actId="6549"/>
          <ac:spMkLst>
            <pc:docMk/>
            <pc:sldMk cId="3262556471" sldId="301"/>
            <ac:spMk id="3" creationId="{A7559D5E-0357-39DC-30E8-5D65562F743D}"/>
          </ac:spMkLst>
        </pc:spChg>
      </pc:sldChg>
      <pc:sldChg chg="modSp new mod">
        <pc:chgData name="Martin Locock" userId="e15b0232-237d-4436-a587-677fdd88485c" providerId="ADAL" clId="{BA39D561-D06A-4A03-BD69-ABF6F1522590}" dt="2024-02-01T11:53:04.441" v="929" actId="27636"/>
        <pc:sldMkLst>
          <pc:docMk/>
          <pc:sldMk cId="1524514466" sldId="302"/>
        </pc:sldMkLst>
        <pc:spChg chg="mod">
          <ac:chgData name="Martin Locock" userId="e15b0232-237d-4436-a587-677fdd88485c" providerId="ADAL" clId="{BA39D561-D06A-4A03-BD69-ABF6F1522590}" dt="2024-02-01T11:52:50.601" v="927" actId="20577"/>
          <ac:spMkLst>
            <pc:docMk/>
            <pc:sldMk cId="1524514466" sldId="302"/>
            <ac:spMk id="2" creationId="{9AD73670-C742-05D2-17D0-2E4E9CE9A5BA}"/>
          </ac:spMkLst>
        </pc:spChg>
        <pc:spChg chg="mod">
          <ac:chgData name="Martin Locock" userId="e15b0232-237d-4436-a587-677fdd88485c" providerId="ADAL" clId="{BA39D561-D06A-4A03-BD69-ABF6F1522590}" dt="2024-02-01T11:53:04.441" v="929" actId="27636"/>
          <ac:spMkLst>
            <pc:docMk/>
            <pc:sldMk cId="1524514466" sldId="302"/>
            <ac:spMk id="3" creationId="{F51F144D-8844-EEF3-C107-5F44F43F188A}"/>
          </ac:spMkLst>
        </pc:spChg>
      </pc:sldChg>
      <pc:sldChg chg="delSp modSp new mod">
        <pc:chgData name="Martin Locock" userId="e15b0232-237d-4436-a587-677fdd88485c" providerId="ADAL" clId="{BA39D561-D06A-4A03-BD69-ABF6F1522590}" dt="2024-02-01T11:53:42.571" v="938" actId="27636"/>
        <pc:sldMkLst>
          <pc:docMk/>
          <pc:sldMk cId="2577874711" sldId="303"/>
        </pc:sldMkLst>
        <pc:spChg chg="del">
          <ac:chgData name="Martin Locock" userId="e15b0232-237d-4436-a587-677fdd88485c" providerId="ADAL" clId="{BA39D561-D06A-4A03-BD69-ABF6F1522590}" dt="2024-02-01T11:53:35.511" v="934" actId="478"/>
          <ac:spMkLst>
            <pc:docMk/>
            <pc:sldMk cId="2577874711" sldId="303"/>
            <ac:spMk id="2" creationId="{87F3274D-48B5-8AC9-8009-4F3226A44A2E}"/>
          </ac:spMkLst>
        </pc:spChg>
        <pc:spChg chg="mod">
          <ac:chgData name="Martin Locock" userId="e15b0232-237d-4436-a587-677fdd88485c" providerId="ADAL" clId="{BA39D561-D06A-4A03-BD69-ABF6F1522590}" dt="2024-02-01T11:53:42.571" v="938" actId="27636"/>
          <ac:spMkLst>
            <pc:docMk/>
            <pc:sldMk cId="2577874711" sldId="303"/>
            <ac:spMk id="3" creationId="{E4AE886E-75DB-1FC6-F19D-C0A6A8A8A4DA}"/>
          </ac:spMkLst>
        </pc:spChg>
      </pc:sldChg>
      <pc:sldChg chg="modSp new mod">
        <pc:chgData name="Martin Locock" userId="e15b0232-237d-4436-a587-677fdd88485c" providerId="ADAL" clId="{BA39D561-D06A-4A03-BD69-ABF6F1522590}" dt="2024-02-01T11:54:56.381" v="966" actId="1076"/>
        <pc:sldMkLst>
          <pc:docMk/>
          <pc:sldMk cId="3356092369" sldId="304"/>
        </pc:sldMkLst>
        <pc:spChg chg="mod">
          <ac:chgData name="Martin Locock" userId="e15b0232-237d-4436-a587-677fdd88485c" providerId="ADAL" clId="{BA39D561-D06A-4A03-BD69-ABF6F1522590}" dt="2024-02-01T11:54:30.181" v="959" actId="20577"/>
          <ac:spMkLst>
            <pc:docMk/>
            <pc:sldMk cId="3356092369" sldId="304"/>
            <ac:spMk id="2" creationId="{7205741C-4933-9A97-2583-5BF4F7EAEBAF}"/>
          </ac:spMkLst>
        </pc:spChg>
        <pc:spChg chg="mod">
          <ac:chgData name="Martin Locock" userId="e15b0232-237d-4436-a587-677fdd88485c" providerId="ADAL" clId="{BA39D561-D06A-4A03-BD69-ABF6F1522590}" dt="2024-02-01T11:54:56.381" v="966" actId="1076"/>
          <ac:spMkLst>
            <pc:docMk/>
            <pc:sldMk cId="3356092369" sldId="304"/>
            <ac:spMk id="3" creationId="{5EBE4E0E-5D7A-B536-156E-79FB78B29204}"/>
          </ac:spMkLst>
        </pc:spChg>
      </pc:sldChg>
      <pc:sldChg chg="addSp delSp modSp new mod">
        <pc:chgData name="Martin Locock" userId="e15b0232-237d-4436-a587-677fdd88485c" providerId="ADAL" clId="{BA39D561-D06A-4A03-BD69-ABF6F1522590}" dt="2024-02-01T11:56:40.111" v="998" actId="22"/>
        <pc:sldMkLst>
          <pc:docMk/>
          <pc:sldMk cId="3457104046" sldId="305"/>
        </pc:sldMkLst>
        <pc:spChg chg="mod">
          <ac:chgData name="Martin Locock" userId="e15b0232-237d-4436-a587-677fdd88485c" providerId="ADAL" clId="{BA39D561-D06A-4A03-BD69-ABF6F1522590}" dt="2024-02-01T11:56:20.766" v="997" actId="20577"/>
          <ac:spMkLst>
            <pc:docMk/>
            <pc:sldMk cId="3457104046" sldId="305"/>
            <ac:spMk id="2" creationId="{3434579A-111D-2F98-3BD3-3CF3D66E66EF}"/>
          </ac:spMkLst>
        </pc:spChg>
        <pc:spChg chg="del">
          <ac:chgData name="Martin Locock" userId="e15b0232-237d-4436-a587-677fdd88485c" providerId="ADAL" clId="{BA39D561-D06A-4A03-BD69-ABF6F1522590}" dt="2024-02-01T11:56:40.111" v="998" actId="22"/>
          <ac:spMkLst>
            <pc:docMk/>
            <pc:sldMk cId="3457104046" sldId="305"/>
            <ac:spMk id="3" creationId="{43980425-0318-C0EC-C18C-1108CB90B1F4}"/>
          </ac:spMkLst>
        </pc:spChg>
        <pc:picChg chg="add mod ord">
          <ac:chgData name="Martin Locock" userId="e15b0232-237d-4436-a587-677fdd88485c" providerId="ADAL" clId="{BA39D561-D06A-4A03-BD69-ABF6F1522590}" dt="2024-02-01T11:56:40.111" v="998" actId="22"/>
          <ac:picMkLst>
            <pc:docMk/>
            <pc:sldMk cId="3457104046" sldId="305"/>
            <ac:picMk id="5" creationId="{89B75A3B-5348-DA2B-9ED2-311764790D52}"/>
          </ac:picMkLst>
        </pc:picChg>
      </pc:sldChg>
      <pc:sldChg chg="addSp delSp modSp new mod">
        <pc:chgData name="Martin Locock" userId="e15b0232-237d-4436-a587-677fdd88485c" providerId="ADAL" clId="{BA39D561-D06A-4A03-BD69-ABF6F1522590}" dt="2024-02-01T12:04:06.491" v="1053" actId="6549"/>
        <pc:sldMkLst>
          <pc:docMk/>
          <pc:sldMk cId="3130140064" sldId="306"/>
        </pc:sldMkLst>
        <pc:spChg chg="mod">
          <ac:chgData name="Martin Locock" userId="e15b0232-237d-4436-a587-677fdd88485c" providerId="ADAL" clId="{BA39D561-D06A-4A03-BD69-ABF6F1522590}" dt="2024-02-01T12:04:06.491" v="1053" actId="6549"/>
          <ac:spMkLst>
            <pc:docMk/>
            <pc:sldMk cId="3130140064" sldId="306"/>
            <ac:spMk id="2" creationId="{1C56A839-AE8F-9D91-7C44-01ACCB36224D}"/>
          </ac:spMkLst>
        </pc:spChg>
        <pc:spChg chg="del">
          <ac:chgData name="Martin Locock" userId="e15b0232-237d-4436-a587-677fdd88485c" providerId="ADAL" clId="{BA39D561-D06A-4A03-BD69-ABF6F1522590}" dt="2024-02-01T11:57:29.711" v="1000" actId="22"/>
          <ac:spMkLst>
            <pc:docMk/>
            <pc:sldMk cId="3130140064" sldId="306"/>
            <ac:spMk id="3" creationId="{F1858832-A5B0-AC96-AD72-A7EB6026FB38}"/>
          </ac:spMkLst>
        </pc:spChg>
        <pc:picChg chg="add mod ord">
          <ac:chgData name="Martin Locock" userId="e15b0232-237d-4436-a587-677fdd88485c" providerId="ADAL" clId="{BA39D561-D06A-4A03-BD69-ABF6F1522590}" dt="2024-02-01T11:57:36.504" v="1001" actId="1076"/>
          <ac:picMkLst>
            <pc:docMk/>
            <pc:sldMk cId="3130140064" sldId="306"/>
            <ac:picMk id="5" creationId="{C77B261F-A9D8-6CE8-8BFA-8EA1B67C23EB}"/>
          </ac:picMkLst>
        </pc:picChg>
        <pc:picChg chg="add mod">
          <ac:chgData name="Martin Locock" userId="e15b0232-237d-4436-a587-677fdd88485c" providerId="ADAL" clId="{BA39D561-D06A-4A03-BD69-ABF6F1522590}" dt="2024-02-01T12:03:52.301" v="1032" actId="1076"/>
          <ac:picMkLst>
            <pc:docMk/>
            <pc:sldMk cId="3130140064" sldId="306"/>
            <ac:picMk id="7" creationId="{4E10D4C9-1402-AB65-1F5B-F8CA95087728}"/>
          </ac:picMkLst>
        </pc:picChg>
      </pc:sldChg>
      <pc:sldChg chg="addSp delSp modSp new mod">
        <pc:chgData name="Martin Locock" userId="e15b0232-237d-4436-a587-677fdd88485c" providerId="ADAL" clId="{BA39D561-D06A-4A03-BD69-ABF6F1522590}" dt="2024-02-01T12:00:28.371" v="1015" actId="14100"/>
        <pc:sldMkLst>
          <pc:docMk/>
          <pc:sldMk cId="1145747046" sldId="307"/>
        </pc:sldMkLst>
        <pc:spChg chg="del">
          <ac:chgData name="Martin Locock" userId="e15b0232-237d-4436-a587-677fdd88485c" providerId="ADAL" clId="{BA39D561-D06A-4A03-BD69-ABF6F1522590}" dt="2024-02-01T11:59:01.946" v="1008" actId="22"/>
          <ac:spMkLst>
            <pc:docMk/>
            <pc:sldMk cId="1145747046" sldId="307"/>
            <ac:spMk id="3" creationId="{A2C3E0F3-FC13-F4D2-1C51-23515ECC58E7}"/>
          </ac:spMkLst>
        </pc:spChg>
        <pc:picChg chg="add mod ord">
          <ac:chgData name="Martin Locock" userId="e15b0232-237d-4436-a587-677fdd88485c" providerId="ADAL" clId="{BA39D561-D06A-4A03-BD69-ABF6F1522590}" dt="2024-02-01T11:59:05.281" v="1010" actId="1076"/>
          <ac:picMkLst>
            <pc:docMk/>
            <pc:sldMk cId="1145747046" sldId="307"/>
            <ac:picMk id="5" creationId="{90108F06-8AA6-B762-EBEA-F1D3F95705B5}"/>
          </ac:picMkLst>
        </pc:picChg>
        <pc:picChg chg="add mod">
          <ac:chgData name="Martin Locock" userId="e15b0232-237d-4436-a587-677fdd88485c" providerId="ADAL" clId="{BA39D561-D06A-4A03-BD69-ABF6F1522590}" dt="2024-02-01T11:59:38.761" v="1013" actId="1076"/>
          <ac:picMkLst>
            <pc:docMk/>
            <pc:sldMk cId="1145747046" sldId="307"/>
            <ac:picMk id="7" creationId="{3D6E4000-6641-450F-F9A3-DB2084C83D90}"/>
          </ac:picMkLst>
        </pc:picChg>
        <pc:picChg chg="add mod">
          <ac:chgData name="Martin Locock" userId="e15b0232-237d-4436-a587-677fdd88485c" providerId="ADAL" clId="{BA39D561-D06A-4A03-BD69-ABF6F1522590}" dt="2024-02-01T12:00:28.371" v="1015" actId="14100"/>
          <ac:picMkLst>
            <pc:docMk/>
            <pc:sldMk cId="1145747046" sldId="307"/>
            <ac:picMk id="9" creationId="{429002E1-9112-F4AC-2F01-6F3C5FB9AAD1}"/>
          </ac:picMkLst>
        </pc:picChg>
      </pc:sldChg>
      <pc:sldChg chg="addSp delSp modSp new mod">
        <pc:chgData name="Martin Locock" userId="e15b0232-237d-4436-a587-677fdd88485c" providerId="ADAL" clId="{BA39D561-D06A-4A03-BD69-ABF6F1522590}" dt="2024-02-01T12:01:53.426" v="1028" actId="20577"/>
        <pc:sldMkLst>
          <pc:docMk/>
          <pc:sldMk cId="4145433580" sldId="308"/>
        </pc:sldMkLst>
        <pc:spChg chg="mod">
          <ac:chgData name="Martin Locock" userId="e15b0232-237d-4436-a587-677fdd88485c" providerId="ADAL" clId="{BA39D561-D06A-4A03-BD69-ABF6F1522590}" dt="2024-02-01T12:01:53.426" v="1028" actId="20577"/>
          <ac:spMkLst>
            <pc:docMk/>
            <pc:sldMk cId="4145433580" sldId="308"/>
            <ac:spMk id="2" creationId="{0C73C341-B0C2-0DE6-EB2D-126A89B8A5E0}"/>
          </ac:spMkLst>
        </pc:spChg>
        <pc:spChg chg="del">
          <ac:chgData name="Martin Locock" userId="e15b0232-237d-4436-a587-677fdd88485c" providerId="ADAL" clId="{BA39D561-D06A-4A03-BD69-ABF6F1522590}" dt="2024-02-01T12:01:47.986" v="1017" actId="22"/>
          <ac:spMkLst>
            <pc:docMk/>
            <pc:sldMk cId="4145433580" sldId="308"/>
            <ac:spMk id="3" creationId="{68D61561-F7AB-4FBF-222F-93AA4BF5BD00}"/>
          </ac:spMkLst>
        </pc:spChg>
        <pc:picChg chg="add mod ord">
          <ac:chgData name="Martin Locock" userId="e15b0232-237d-4436-a587-677fdd88485c" providerId="ADAL" clId="{BA39D561-D06A-4A03-BD69-ABF6F1522590}" dt="2024-02-01T12:01:47.986" v="1017" actId="22"/>
          <ac:picMkLst>
            <pc:docMk/>
            <pc:sldMk cId="4145433580" sldId="308"/>
            <ac:picMk id="5" creationId="{32EFA704-8102-5ADB-8753-3F26FCFF4B8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1E0E1-29DF-4B3C-A3C0-BD6F8DBEBF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EA9DF9-6B0F-47CE-AC78-FAB5B7AA36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5D4A05-08CE-420C-882C-46A69629B97D}"/>
              </a:ext>
            </a:extLst>
          </p:cNvPr>
          <p:cNvSpPr>
            <a:spLocks noGrp="1"/>
          </p:cNvSpPr>
          <p:nvPr>
            <p:ph type="dt" sz="half" idx="10"/>
          </p:nvPr>
        </p:nvSpPr>
        <p:spPr/>
        <p:txBody>
          <a:bodyPr/>
          <a:lstStyle/>
          <a:p>
            <a:fld id="{C8CA6DC7-1319-4A20-82A4-D36F2849C10B}" type="datetimeFigureOut">
              <a:rPr lang="en-GB" smtClean="0"/>
              <a:t>01/02/2024</a:t>
            </a:fld>
            <a:endParaRPr lang="en-GB"/>
          </a:p>
        </p:txBody>
      </p:sp>
      <p:sp>
        <p:nvSpPr>
          <p:cNvPr id="5" name="Footer Placeholder 4">
            <a:extLst>
              <a:ext uri="{FF2B5EF4-FFF2-40B4-BE49-F238E27FC236}">
                <a16:creationId xmlns:a16="http://schemas.microsoft.com/office/drawing/2014/main" id="{89BF6848-D7A4-4922-B48F-3D0B2A532B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D27359-DB64-4C26-A3A9-4D815C2E1C60}"/>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3932740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C4F0-571F-4D9D-90B7-06FE717F0A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5CA450-39CA-401D-8194-03D92F582D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20AE6-0561-4467-B9A5-65AEEFDA522E}"/>
              </a:ext>
            </a:extLst>
          </p:cNvPr>
          <p:cNvSpPr>
            <a:spLocks noGrp="1"/>
          </p:cNvSpPr>
          <p:nvPr>
            <p:ph type="dt" sz="half" idx="10"/>
          </p:nvPr>
        </p:nvSpPr>
        <p:spPr/>
        <p:txBody>
          <a:bodyPr/>
          <a:lstStyle/>
          <a:p>
            <a:fld id="{C8CA6DC7-1319-4A20-82A4-D36F2849C10B}" type="datetimeFigureOut">
              <a:rPr lang="en-GB" smtClean="0"/>
              <a:t>01/02/2024</a:t>
            </a:fld>
            <a:endParaRPr lang="en-GB"/>
          </a:p>
        </p:txBody>
      </p:sp>
      <p:sp>
        <p:nvSpPr>
          <p:cNvPr id="5" name="Footer Placeholder 4">
            <a:extLst>
              <a:ext uri="{FF2B5EF4-FFF2-40B4-BE49-F238E27FC236}">
                <a16:creationId xmlns:a16="http://schemas.microsoft.com/office/drawing/2014/main" id="{11AD7AD0-658F-4243-BE1A-F516308219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2F1D0-03B4-471B-9D40-0D6813A1A07C}"/>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735448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2EEE-209C-4CB5-8831-96E5EF4B51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595D3D-EC54-42F6-9566-B700547CB7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38DE92-4288-41DB-8C9D-682BF3E8BECE}"/>
              </a:ext>
            </a:extLst>
          </p:cNvPr>
          <p:cNvSpPr>
            <a:spLocks noGrp="1"/>
          </p:cNvSpPr>
          <p:nvPr>
            <p:ph type="dt" sz="half" idx="10"/>
          </p:nvPr>
        </p:nvSpPr>
        <p:spPr/>
        <p:txBody>
          <a:bodyPr/>
          <a:lstStyle/>
          <a:p>
            <a:fld id="{C8CA6DC7-1319-4A20-82A4-D36F2849C10B}" type="datetimeFigureOut">
              <a:rPr lang="en-GB" smtClean="0"/>
              <a:t>01/02/2024</a:t>
            </a:fld>
            <a:endParaRPr lang="en-GB"/>
          </a:p>
        </p:txBody>
      </p:sp>
      <p:sp>
        <p:nvSpPr>
          <p:cNvPr id="5" name="Footer Placeholder 4">
            <a:extLst>
              <a:ext uri="{FF2B5EF4-FFF2-40B4-BE49-F238E27FC236}">
                <a16:creationId xmlns:a16="http://schemas.microsoft.com/office/drawing/2014/main" id="{D30426D8-2183-4FAA-B8EE-C82C29BFDA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085A03-62A3-4DD9-B4B8-354040FF480A}"/>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810917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8CCDC-9D86-4B41-B50E-0E8F68E3B3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72993B-C125-4804-82F0-0B56740BF4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46125B-08B7-4242-A966-E3F0EBFF92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73C126-84BC-4F2D-A93A-882BC916160B}"/>
              </a:ext>
            </a:extLst>
          </p:cNvPr>
          <p:cNvSpPr>
            <a:spLocks noGrp="1"/>
          </p:cNvSpPr>
          <p:nvPr>
            <p:ph type="dt" sz="half" idx="10"/>
          </p:nvPr>
        </p:nvSpPr>
        <p:spPr/>
        <p:txBody>
          <a:bodyPr/>
          <a:lstStyle/>
          <a:p>
            <a:fld id="{C8CA6DC7-1319-4A20-82A4-D36F2849C10B}" type="datetimeFigureOut">
              <a:rPr lang="en-GB" smtClean="0"/>
              <a:t>01/02/2024</a:t>
            </a:fld>
            <a:endParaRPr lang="en-GB"/>
          </a:p>
        </p:txBody>
      </p:sp>
      <p:sp>
        <p:nvSpPr>
          <p:cNvPr id="6" name="Footer Placeholder 5">
            <a:extLst>
              <a:ext uri="{FF2B5EF4-FFF2-40B4-BE49-F238E27FC236}">
                <a16:creationId xmlns:a16="http://schemas.microsoft.com/office/drawing/2014/main" id="{1BDF54DD-6840-4F75-8637-6B797120CB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599EFC-D555-4987-8F7B-E613A53AB1FD}"/>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4082189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5923E-BB8C-4F9C-9411-D6F4C80442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006C49-0D1E-48DE-AC36-92D3D0F0DD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F27B5F-D83A-4D25-BECA-2677F281B5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775A97-6FE6-4E0C-9839-B26E2B6FCB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6C5D39-FF6A-4540-BAC8-01591E94C2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4F433F-14CD-43AD-A00F-0B9C5C6AF5AA}"/>
              </a:ext>
            </a:extLst>
          </p:cNvPr>
          <p:cNvSpPr>
            <a:spLocks noGrp="1"/>
          </p:cNvSpPr>
          <p:nvPr>
            <p:ph type="dt" sz="half" idx="10"/>
          </p:nvPr>
        </p:nvSpPr>
        <p:spPr/>
        <p:txBody>
          <a:bodyPr/>
          <a:lstStyle/>
          <a:p>
            <a:fld id="{C8CA6DC7-1319-4A20-82A4-D36F2849C10B}" type="datetimeFigureOut">
              <a:rPr lang="en-GB" smtClean="0"/>
              <a:t>01/02/2024</a:t>
            </a:fld>
            <a:endParaRPr lang="en-GB"/>
          </a:p>
        </p:txBody>
      </p:sp>
      <p:sp>
        <p:nvSpPr>
          <p:cNvPr id="8" name="Footer Placeholder 7">
            <a:extLst>
              <a:ext uri="{FF2B5EF4-FFF2-40B4-BE49-F238E27FC236}">
                <a16:creationId xmlns:a16="http://schemas.microsoft.com/office/drawing/2014/main" id="{5DB6A923-C3EF-405B-8478-55A10CFAA3D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AE53E5-AECE-4D76-A49E-D5786AEF76E1}"/>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4294719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78236-8CF6-4022-A970-46E8B44B5B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71B431-6C48-4715-9E06-42B2D3358441}"/>
              </a:ext>
            </a:extLst>
          </p:cNvPr>
          <p:cNvSpPr>
            <a:spLocks noGrp="1"/>
          </p:cNvSpPr>
          <p:nvPr>
            <p:ph type="dt" sz="half" idx="10"/>
          </p:nvPr>
        </p:nvSpPr>
        <p:spPr/>
        <p:txBody>
          <a:bodyPr/>
          <a:lstStyle/>
          <a:p>
            <a:fld id="{C8CA6DC7-1319-4A20-82A4-D36F2849C10B}" type="datetimeFigureOut">
              <a:rPr lang="en-GB" smtClean="0"/>
              <a:t>01/02/2024</a:t>
            </a:fld>
            <a:endParaRPr lang="en-GB"/>
          </a:p>
        </p:txBody>
      </p:sp>
      <p:sp>
        <p:nvSpPr>
          <p:cNvPr id="4" name="Footer Placeholder 3">
            <a:extLst>
              <a:ext uri="{FF2B5EF4-FFF2-40B4-BE49-F238E27FC236}">
                <a16:creationId xmlns:a16="http://schemas.microsoft.com/office/drawing/2014/main" id="{777F562C-408F-4B58-A08B-ABA4428FFF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63B196-A6B1-4C56-84B6-60396CD8473B}"/>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3647905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ACA534-1F65-4638-9BD6-56ECFAE7CD4A}"/>
              </a:ext>
            </a:extLst>
          </p:cNvPr>
          <p:cNvSpPr>
            <a:spLocks noGrp="1"/>
          </p:cNvSpPr>
          <p:nvPr>
            <p:ph type="dt" sz="half" idx="10"/>
          </p:nvPr>
        </p:nvSpPr>
        <p:spPr/>
        <p:txBody>
          <a:bodyPr/>
          <a:lstStyle/>
          <a:p>
            <a:fld id="{C8CA6DC7-1319-4A20-82A4-D36F2849C10B}" type="datetimeFigureOut">
              <a:rPr lang="en-GB" smtClean="0"/>
              <a:t>01/02/2024</a:t>
            </a:fld>
            <a:endParaRPr lang="en-GB"/>
          </a:p>
        </p:txBody>
      </p:sp>
      <p:sp>
        <p:nvSpPr>
          <p:cNvPr id="3" name="Footer Placeholder 2">
            <a:extLst>
              <a:ext uri="{FF2B5EF4-FFF2-40B4-BE49-F238E27FC236}">
                <a16:creationId xmlns:a16="http://schemas.microsoft.com/office/drawing/2014/main" id="{74E28EE9-1104-4391-AD82-652D095006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0724F7-8956-448D-935D-3E22EEE279CC}"/>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716035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E45D1-1765-45D9-83BC-0EA3DBDB04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656408-B48A-4AAB-ABC4-F6E9E4C7BA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7E3B87-2F90-4948-BE19-756DBEEDA6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C728A1-B52F-4B07-BEDF-97D17C0865C0}"/>
              </a:ext>
            </a:extLst>
          </p:cNvPr>
          <p:cNvSpPr>
            <a:spLocks noGrp="1"/>
          </p:cNvSpPr>
          <p:nvPr>
            <p:ph type="dt" sz="half" idx="10"/>
          </p:nvPr>
        </p:nvSpPr>
        <p:spPr/>
        <p:txBody>
          <a:bodyPr/>
          <a:lstStyle/>
          <a:p>
            <a:fld id="{C8CA6DC7-1319-4A20-82A4-D36F2849C10B}" type="datetimeFigureOut">
              <a:rPr lang="en-GB" smtClean="0"/>
              <a:t>01/02/2024</a:t>
            </a:fld>
            <a:endParaRPr lang="en-GB"/>
          </a:p>
        </p:txBody>
      </p:sp>
      <p:sp>
        <p:nvSpPr>
          <p:cNvPr id="6" name="Footer Placeholder 5">
            <a:extLst>
              <a:ext uri="{FF2B5EF4-FFF2-40B4-BE49-F238E27FC236}">
                <a16:creationId xmlns:a16="http://schemas.microsoft.com/office/drawing/2014/main" id="{90157074-23A2-40A2-82C1-1E8E878185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936BD8-0B6F-4AC8-8E86-AAB0FDF0BED9}"/>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1728436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004B0-C261-492A-B71F-45089CF03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76BC89-1F17-4E59-A4BD-DF25F9F526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CE134B-F808-441B-B941-2A81AA2DA7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8E1707-FD62-45A2-A5EC-A28F4D616103}"/>
              </a:ext>
            </a:extLst>
          </p:cNvPr>
          <p:cNvSpPr>
            <a:spLocks noGrp="1"/>
          </p:cNvSpPr>
          <p:nvPr>
            <p:ph type="dt" sz="half" idx="10"/>
          </p:nvPr>
        </p:nvSpPr>
        <p:spPr/>
        <p:txBody>
          <a:bodyPr/>
          <a:lstStyle/>
          <a:p>
            <a:fld id="{C8CA6DC7-1319-4A20-82A4-D36F2849C10B}" type="datetimeFigureOut">
              <a:rPr lang="en-GB" smtClean="0"/>
              <a:t>01/02/2024</a:t>
            </a:fld>
            <a:endParaRPr lang="en-GB"/>
          </a:p>
        </p:txBody>
      </p:sp>
      <p:sp>
        <p:nvSpPr>
          <p:cNvPr id="6" name="Footer Placeholder 5">
            <a:extLst>
              <a:ext uri="{FF2B5EF4-FFF2-40B4-BE49-F238E27FC236}">
                <a16:creationId xmlns:a16="http://schemas.microsoft.com/office/drawing/2014/main" id="{F255AA07-8550-48FD-9305-E4E1586CC6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52C171-610A-4392-805E-C9EB43182214}"/>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1782942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784C4-5963-42A8-BDB8-0D3955C706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172C5F-ABC5-4003-BDB1-9EFB538A6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74991-CD8B-4702-8121-C859508F51F1}"/>
              </a:ext>
            </a:extLst>
          </p:cNvPr>
          <p:cNvSpPr>
            <a:spLocks noGrp="1"/>
          </p:cNvSpPr>
          <p:nvPr>
            <p:ph type="dt" sz="half" idx="10"/>
          </p:nvPr>
        </p:nvSpPr>
        <p:spPr/>
        <p:txBody>
          <a:bodyPr/>
          <a:lstStyle/>
          <a:p>
            <a:fld id="{C8CA6DC7-1319-4A20-82A4-D36F2849C10B}" type="datetimeFigureOut">
              <a:rPr lang="en-GB" smtClean="0"/>
              <a:t>01/02/2024</a:t>
            </a:fld>
            <a:endParaRPr lang="en-GB"/>
          </a:p>
        </p:txBody>
      </p:sp>
      <p:sp>
        <p:nvSpPr>
          <p:cNvPr id="5" name="Footer Placeholder 4">
            <a:extLst>
              <a:ext uri="{FF2B5EF4-FFF2-40B4-BE49-F238E27FC236}">
                <a16:creationId xmlns:a16="http://schemas.microsoft.com/office/drawing/2014/main" id="{28F528C1-6196-415B-BFB8-20248DD349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4E6B7E-C56F-49F4-BFED-1C67A3B6D92A}"/>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2081943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A90D13-4EB4-4638-B5CD-C87CEE7EA3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E1D3B7-6188-4F2F-B29A-99D98C0EB4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B2D099-D957-4CB7-8CC4-2995CC6881D8}"/>
              </a:ext>
            </a:extLst>
          </p:cNvPr>
          <p:cNvSpPr>
            <a:spLocks noGrp="1"/>
          </p:cNvSpPr>
          <p:nvPr>
            <p:ph type="dt" sz="half" idx="10"/>
          </p:nvPr>
        </p:nvSpPr>
        <p:spPr/>
        <p:txBody>
          <a:bodyPr/>
          <a:lstStyle/>
          <a:p>
            <a:fld id="{C8CA6DC7-1319-4A20-82A4-D36F2849C10B}" type="datetimeFigureOut">
              <a:rPr lang="en-GB" smtClean="0"/>
              <a:t>01/02/2024</a:t>
            </a:fld>
            <a:endParaRPr lang="en-GB"/>
          </a:p>
        </p:txBody>
      </p:sp>
      <p:sp>
        <p:nvSpPr>
          <p:cNvPr id="5" name="Footer Placeholder 4">
            <a:extLst>
              <a:ext uri="{FF2B5EF4-FFF2-40B4-BE49-F238E27FC236}">
                <a16:creationId xmlns:a16="http://schemas.microsoft.com/office/drawing/2014/main" id="{F4625C02-32E4-4C89-840D-B882C00C48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90179C-E105-4E9D-B803-801005B02AF5}"/>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8059608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02/01/2024</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967213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BA8D82-B710-42F3-ADB3-9C3BB2DF01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A1045D-07F3-4D8A-9B5C-B415BD9CE0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7056AC-C002-414E-A52B-52831DF70E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CA6DC7-1319-4A20-82A4-D36F2849C10B}" type="datetimeFigureOut">
              <a:rPr lang="en-GB" smtClean="0"/>
              <a:t>01/02/2024</a:t>
            </a:fld>
            <a:endParaRPr lang="en-GB"/>
          </a:p>
        </p:txBody>
      </p:sp>
      <p:sp>
        <p:nvSpPr>
          <p:cNvPr id="5" name="Footer Placeholder 4">
            <a:extLst>
              <a:ext uri="{FF2B5EF4-FFF2-40B4-BE49-F238E27FC236}">
                <a16:creationId xmlns:a16="http://schemas.microsoft.com/office/drawing/2014/main" id="{11A8F886-4EDF-40C5-9AD5-735FF07C89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2B4C76-7B79-4017-A6F6-B2118C2619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804D8C-E23A-4FE4-A585-36DE4FBC1915}" type="slidenum">
              <a:rPr lang="en-GB" smtClean="0"/>
              <a:t>‹#›</a:t>
            </a:fld>
            <a:endParaRPr lang="en-GB"/>
          </a:p>
        </p:txBody>
      </p:sp>
    </p:spTree>
    <p:extLst>
      <p:ext uri="{BB962C8B-B14F-4D97-AF65-F5344CB8AC3E}">
        <p14:creationId xmlns:p14="http://schemas.microsoft.com/office/powerpoint/2010/main" val="2507690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17" Type="http://schemas.openxmlformats.org/officeDocument/2006/relationships/tags" Target="../tags/tag117.xml"/><Relationship Id="rId299" Type="http://schemas.openxmlformats.org/officeDocument/2006/relationships/tags" Target="../tags/tag299.xml"/><Relationship Id="rId21" Type="http://schemas.openxmlformats.org/officeDocument/2006/relationships/tags" Target="../tags/tag21.xml"/><Relationship Id="rId63" Type="http://schemas.openxmlformats.org/officeDocument/2006/relationships/tags" Target="../tags/tag63.xml"/><Relationship Id="rId159" Type="http://schemas.openxmlformats.org/officeDocument/2006/relationships/tags" Target="../tags/tag159.xml"/><Relationship Id="rId324" Type="http://schemas.openxmlformats.org/officeDocument/2006/relationships/tags" Target="../tags/tag324.xml"/><Relationship Id="rId366" Type="http://schemas.openxmlformats.org/officeDocument/2006/relationships/tags" Target="../tags/tag366.xml"/><Relationship Id="rId170" Type="http://schemas.openxmlformats.org/officeDocument/2006/relationships/tags" Target="../tags/tag170.xml"/><Relationship Id="rId226" Type="http://schemas.openxmlformats.org/officeDocument/2006/relationships/tags" Target="../tags/tag226.xml"/><Relationship Id="rId433" Type="http://schemas.openxmlformats.org/officeDocument/2006/relationships/slideLayout" Target="../slideLayouts/slideLayout12.xml"/><Relationship Id="rId268" Type="http://schemas.openxmlformats.org/officeDocument/2006/relationships/tags" Target="../tags/tag268.xml"/><Relationship Id="rId32" Type="http://schemas.openxmlformats.org/officeDocument/2006/relationships/tags" Target="../tags/tag32.xml"/><Relationship Id="rId74" Type="http://schemas.openxmlformats.org/officeDocument/2006/relationships/tags" Target="../tags/tag74.xml"/><Relationship Id="rId128" Type="http://schemas.openxmlformats.org/officeDocument/2006/relationships/tags" Target="../tags/tag128.xml"/><Relationship Id="rId335" Type="http://schemas.openxmlformats.org/officeDocument/2006/relationships/tags" Target="../tags/tag335.xml"/><Relationship Id="rId377" Type="http://schemas.openxmlformats.org/officeDocument/2006/relationships/tags" Target="../tags/tag377.xml"/><Relationship Id="rId5" Type="http://schemas.openxmlformats.org/officeDocument/2006/relationships/tags" Target="../tags/tag5.xml"/><Relationship Id="rId181" Type="http://schemas.openxmlformats.org/officeDocument/2006/relationships/tags" Target="../tags/tag181.xml"/><Relationship Id="rId237" Type="http://schemas.openxmlformats.org/officeDocument/2006/relationships/tags" Target="../tags/tag237.xml"/><Relationship Id="rId402" Type="http://schemas.openxmlformats.org/officeDocument/2006/relationships/tags" Target="../tags/tag402.xml"/><Relationship Id="rId279" Type="http://schemas.openxmlformats.org/officeDocument/2006/relationships/tags" Target="../tags/tag279.xml"/><Relationship Id="rId43" Type="http://schemas.openxmlformats.org/officeDocument/2006/relationships/tags" Target="../tags/tag43.xml"/><Relationship Id="rId139" Type="http://schemas.openxmlformats.org/officeDocument/2006/relationships/tags" Target="../tags/tag139.xml"/><Relationship Id="rId290" Type="http://schemas.openxmlformats.org/officeDocument/2006/relationships/tags" Target="../tags/tag290.xml"/><Relationship Id="rId304" Type="http://schemas.openxmlformats.org/officeDocument/2006/relationships/tags" Target="../tags/tag304.xml"/><Relationship Id="rId346" Type="http://schemas.openxmlformats.org/officeDocument/2006/relationships/tags" Target="../tags/tag346.xml"/><Relationship Id="rId388" Type="http://schemas.openxmlformats.org/officeDocument/2006/relationships/tags" Target="../tags/tag388.xml"/><Relationship Id="rId85" Type="http://schemas.openxmlformats.org/officeDocument/2006/relationships/tags" Target="../tags/tag85.xml"/><Relationship Id="rId150" Type="http://schemas.openxmlformats.org/officeDocument/2006/relationships/tags" Target="../tags/tag15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248" Type="http://schemas.openxmlformats.org/officeDocument/2006/relationships/tags" Target="../tags/tag248.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357" Type="http://schemas.openxmlformats.org/officeDocument/2006/relationships/tags" Target="../tags/tag357.xml"/><Relationship Id="rId54" Type="http://schemas.openxmlformats.org/officeDocument/2006/relationships/tags" Target="../tags/tag54.xml"/><Relationship Id="rId96" Type="http://schemas.openxmlformats.org/officeDocument/2006/relationships/tags" Target="../tags/tag96.xml"/><Relationship Id="rId161" Type="http://schemas.openxmlformats.org/officeDocument/2006/relationships/tags" Target="../tags/tag161.xml"/><Relationship Id="rId217" Type="http://schemas.openxmlformats.org/officeDocument/2006/relationships/tags" Target="../tags/tag217.xml"/><Relationship Id="rId399" Type="http://schemas.openxmlformats.org/officeDocument/2006/relationships/tags" Target="../tags/tag399.xml"/><Relationship Id="rId259" Type="http://schemas.openxmlformats.org/officeDocument/2006/relationships/tags" Target="../tags/tag259.xml"/><Relationship Id="rId424" Type="http://schemas.openxmlformats.org/officeDocument/2006/relationships/tags" Target="../tags/tag424.xml"/><Relationship Id="rId23" Type="http://schemas.openxmlformats.org/officeDocument/2006/relationships/tags" Target="../tags/tag23.xml"/><Relationship Id="rId119" Type="http://schemas.openxmlformats.org/officeDocument/2006/relationships/tags" Target="../tags/tag119.xml"/><Relationship Id="rId270" Type="http://schemas.openxmlformats.org/officeDocument/2006/relationships/tags" Target="../tags/tag270.xml"/><Relationship Id="rId326" Type="http://schemas.openxmlformats.org/officeDocument/2006/relationships/tags" Target="../tags/tag326.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172" Type="http://schemas.openxmlformats.org/officeDocument/2006/relationships/tags" Target="../tags/tag172.xml"/><Relationship Id="rId228" Type="http://schemas.openxmlformats.org/officeDocument/2006/relationships/tags" Target="../tags/tag228.xml"/><Relationship Id="rId281" Type="http://schemas.openxmlformats.org/officeDocument/2006/relationships/tags" Target="../tags/tag281.xml"/><Relationship Id="rId337" Type="http://schemas.openxmlformats.org/officeDocument/2006/relationships/tags" Target="../tags/tag337.xml"/><Relationship Id="rId34" Type="http://schemas.openxmlformats.org/officeDocument/2006/relationships/tags" Target="../tags/tag34.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7" Type="http://schemas.openxmlformats.org/officeDocument/2006/relationships/tags" Target="../tags/tag7.xml"/><Relationship Id="rId183" Type="http://schemas.openxmlformats.org/officeDocument/2006/relationships/tags" Target="../tags/tag183.xml"/><Relationship Id="rId239" Type="http://schemas.openxmlformats.org/officeDocument/2006/relationships/tags" Target="../tags/tag239.xml"/><Relationship Id="rId390" Type="http://schemas.openxmlformats.org/officeDocument/2006/relationships/tags" Target="../tags/tag390.xml"/><Relationship Id="rId404" Type="http://schemas.openxmlformats.org/officeDocument/2006/relationships/tags" Target="../tags/tag404.xml"/><Relationship Id="rId250" Type="http://schemas.openxmlformats.org/officeDocument/2006/relationships/tags" Target="../tags/tag250.xml"/><Relationship Id="rId292" Type="http://schemas.openxmlformats.org/officeDocument/2006/relationships/tags" Target="../tags/tag292.xml"/><Relationship Id="rId306" Type="http://schemas.openxmlformats.org/officeDocument/2006/relationships/tags" Target="../tags/tag306.xml"/><Relationship Id="rId45" Type="http://schemas.openxmlformats.org/officeDocument/2006/relationships/tags" Target="../tags/tag45.xml"/><Relationship Id="rId87" Type="http://schemas.openxmlformats.org/officeDocument/2006/relationships/tags" Target="../tags/tag87.xml"/><Relationship Id="rId110" Type="http://schemas.openxmlformats.org/officeDocument/2006/relationships/tags" Target="../tags/tag110.xml"/><Relationship Id="rId348" Type="http://schemas.openxmlformats.org/officeDocument/2006/relationships/tags" Target="../tags/tag348.xml"/><Relationship Id="rId152" Type="http://schemas.openxmlformats.org/officeDocument/2006/relationships/tags" Target="../tags/tag15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261" Type="http://schemas.openxmlformats.org/officeDocument/2006/relationships/tags" Target="../tags/tag261.xml"/><Relationship Id="rId14" Type="http://schemas.openxmlformats.org/officeDocument/2006/relationships/tags" Target="../tags/tag14.xml"/><Relationship Id="rId56" Type="http://schemas.openxmlformats.org/officeDocument/2006/relationships/tags" Target="../tags/tag56.xml"/><Relationship Id="rId317" Type="http://schemas.openxmlformats.org/officeDocument/2006/relationships/tags" Target="../tags/tag317.xml"/><Relationship Id="rId359" Type="http://schemas.openxmlformats.org/officeDocument/2006/relationships/tags" Target="../tags/tag359.xml"/><Relationship Id="rId98" Type="http://schemas.openxmlformats.org/officeDocument/2006/relationships/tags" Target="../tags/tag98.xml"/><Relationship Id="rId121" Type="http://schemas.openxmlformats.org/officeDocument/2006/relationships/tags" Target="../tags/tag121.xml"/><Relationship Id="rId163" Type="http://schemas.openxmlformats.org/officeDocument/2006/relationships/tags" Target="../tags/tag163.xml"/><Relationship Id="rId219" Type="http://schemas.openxmlformats.org/officeDocument/2006/relationships/tags" Target="../tags/tag219.xml"/><Relationship Id="rId370" Type="http://schemas.openxmlformats.org/officeDocument/2006/relationships/tags" Target="../tags/tag370.xml"/><Relationship Id="rId426" Type="http://schemas.openxmlformats.org/officeDocument/2006/relationships/tags" Target="../tags/tag426.xml"/><Relationship Id="rId230" Type="http://schemas.openxmlformats.org/officeDocument/2006/relationships/tags" Target="../tags/tag230.xml"/><Relationship Id="rId25" Type="http://schemas.openxmlformats.org/officeDocument/2006/relationships/tags" Target="../tags/tag25.xml"/><Relationship Id="rId67" Type="http://schemas.openxmlformats.org/officeDocument/2006/relationships/tags" Target="../tags/tag67.xml"/><Relationship Id="rId272" Type="http://schemas.openxmlformats.org/officeDocument/2006/relationships/tags" Target="../tags/tag272.xml"/><Relationship Id="rId328" Type="http://schemas.openxmlformats.org/officeDocument/2006/relationships/tags" Target="../tags/tag328.xml"/><Relationship Id="rId132" Type="http://schemas.openxmlformats.org/officeDocument/2006/relationships/tags" Target="../tags/tag132.xml"/><Relationship Id="rId174" Type="http://schemas.openxmlformats.org/officeDocument/2006/relationships/tags" Target="../tags/tag174.xml"/><Relationship Id="rId381" Type="http://schemas.openxmlformats.org/officeDocument/2006/relationships/tags" Target="../tags/tag381.xml"/><Relationship Id="rId241" Type="http://schemas.openxmlformats.org/officeDocument/2006/relationships/tags" Target="../tags/tag241.xml"/><Relationship Id="rId36" Type="http://schemas.openxmlformats.org/officeDocument/2006/relationships/tags" Target="../tags/tag36.xml"/><Relationship Id="rId283" Type="http://schemas.openxmlformats.org/officeDocument/2006/relationships/tags" Target="../tags/tag283.xml"/><Relationship Id="rId339" Type="http://schemas.openxmlformats.org/officeDocument/2006/relationships/tags" Target="../tags/tag339.xml"/><Relationship Id="rId78" Type="http://schemas.openxmlformats.org/officeDocument/2006/relationships/tags" Target="../tags/tag78.xml"/><Relationship Id="rId101" Type="http://schemas.openxmlformats.org/officeDocument/2006/relationships/tags" Target="../tags/tag101.xml"/><Relationship Id="rId143" Type="http://schemas.openxmlformats.org/officeDocument/2006/relationships/tags" Target="../tags/tag143.xml"/><Relationship Id="rId185" Type="http://schemas.openxmlformats.org/officeDocument/2006/relationships/tags" Target="../tags/tag185.xml"/><Relationship Id="rId350" Type="http://schemas.openxmlformats.org/officeDocument/2006/relationships/tags" Target="../tags/tag350.xml"/><Relationship Id="rId406" Type="http://schemas.openxmlformats.org/officeDocument/2006/relationships/tags" Target="../tags/tag406.xml"/><Relationship Id="rId9" Type="http://schemas.openxmlformats.org/officeDocument/2006/relationships/tags" Target="../tags/tag9.xml"/><Relationship Id="rId210" Type="http://schemas.openxmlformats.org/officeDocument/2006/relationships/tags" Target="../tags/tag210.xml"/><Relationship Id="rId392" Type="http://schemas.openxmlformats.org/officeDocument/2006/relationships/tags" Target="../tags/tag392.xml"/><Relationship Id="rId252" Type="http://schemas.openxmlformats.org/officeDocument/2006/relationships/tags" Target="../tags/tag252.xml"/><Relationship Id="rId294" Type="http://schemas.openxmlformats.org/officeDocument/2006/relationships/tags" Target="../tags/tag294.xml"/><Relationship Id="rId308" Type="http://schemas.openxmlformats.org/officeDocument/2006/relationships/tags" Target="../tags/tag308.xml"/><Relationship Id="rId47" Type="http://schemas.openxmlformats.org/officeDocument/2006/relationships/tags" Target="../tags/tag47.xml"/><Relationship Id="rId89" Type="http://schemas.openxmlformats.org/officeDocument/2006/relationships/tags" Target="../tags/tag89.xml"/><Relationship Id="rId112" Type="http://schemas.openxmlformats.org/officeDocument/2006/relationships/tags" Target="../tags/tag112.xml"/><Relationship Id="rId154" Type="http://schemas.openxmlformats.org/officeDocument/2006/relationships/tags" Target="../tags/tag154.xml"/><Relationship Id="rId361" Type="http://schemas.openxmlformats.org/officeDocument/2006/relationships/tags" Target="../tags/tag361.xml"/><Relationship Id="rId196" Type="http://schemas.openxmlformats.org/officeDocument/2006/relationships/tags" Target="../tags/tag196.xml"/><Relationship Id="rId417" Type="http://schemas.openxmlformats.org/officeDocument/2006/relationships/tags" Target="../tags/tag417.xml"/><Relationship Id="rId16" Type="http://schemas.openxmlformats.org/officeDocument/2006/relationships/tags" Target="../tags/tag16.xml"/><Relationship Id="rId221" Type="http://schemas.openxmlformats.org/officeDocument/2006/relationships/tags" Target="../tags/tag221.xml"/><Relationship Id="rId263" Type="http://schemas.openxmlformats.org/officeDocument/2006/relationships/tags" Target="../tags/tag263.xml"/><Relationship Id="rId319" Type="http://schemas.openxmlformats.org/officeDocument/2006/relationships/tags" Target="../tags/tag319.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165" Type="http://schemas.openxmlformats.org/officeDocument/2006/relationships/tags" Target="../tags/tag165.xml"/><Relationship Id="rId372" Type="http://schemas.openxmlformats.org/officeDocument/2006/relationships/tags" Target="../tags/tag372.xml"/><Relationship Id="rId428" Type="http://schemas.openxmlformats.org/officeDocument/2006/relationships/tags" Target="../tags/tag428.xml"/><Relationship Id="rId232" Type="http://schemas.openxmlformats.org/officeDocument/2006/relationships/tags" Target="../tags/tag232.xml"/><Relationship Id="rId274" Type="http://schemas.openxmlformats.org/officeDocument/2006/relationships/tags" Target="../tags/tag274.xml"/><Relationship Id="rId27" Type="http://schemas.openxmlformats.org/officeDocument/2006/relationships/tags" Target="../tags/tag27.xml"/><Relationship Id="rId69" Type="http://schemas.openxmlformats.org/officeDocument/2006/relationships/tags" Target="../tags/tag69.xml"/><Relationship Id="rId134" Type="http://schemas.openxmlformats.org/officeDocument/2006/relationships/tags" Target="../tags/tag134.xml"/><Relationship Id="rId80" Type="http://schemas.openxmlformats.org/officeDocument/2006/relationships/tags" Target="../tags/tag80.xml"/><Relationship Id="rId176" Type="http://schemas.openxmlformats.org/officeDocument/2006/relationships/tags" Target="../tags/tag176.xml"/><Relationship Id="rId341" Type="http://schemas.openxmlformats.org/officeDocument/2006/relationships/tags" Target="../tags/tag341.xml"/><Relationship Id="rId383" Type="http://schemas.openxmlformats.org/officeDocument/2006/relationships/tags" Target="../tags/tag383.xml"/><Relationship Id="rId201" Type="http://schemas.openxmlformats.org/officeDocument/2006/relationships/tags" Target="../tags/tag201.xml"/><Relationship Id="rId243" Type="http://schemas.openxmlformats.org/officeDocument/2006/relationships/tags" Target="../tags/tag243.xml"/><Relationship Id="rId285" Type="http://schemas.openxmlformats.org/officeDocument/2006/relationships/tags" Target="../tags/tag285.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91" Type="http://schemas.openxmlformats.org/officeDocument/2006/relationships/tags" Target="../tags/tag91.xml"/><Relationship Id="rId145" Type="http://schemas.openxmlformats.org/officeDocument/2006/relationships/tags" Target="../tags/tag145.xml"/><Relationship Id="rId187" Type="http://schemas.openxmlformats.org/officeDocument/2006/relationships/tags" Target="../tags/tag187.xml"/><Relationship Id="rId352" Type="http://schemas.openxmlformats.org/officeDocument/2006/relationships/tags" Target="../tags/tag352.xml"/><Relationship Id="rId394" Type="http://schemas.openxmlformats.org/officeDocument/2006/relationships/tags" Target="../tags/tag394.xml"/><Relationship Id="rId408" Type="http://schemas.openxmlformats.org/officeDocument/2006/relationships/tags" Target="../tags/tag408.xml"/><Relationship Id="rId212" Type="http://schemas.openxmlformats.org/officeDocument/2006/relationships/tags" Target="../tags/tag212.xml"/><Relationship Id="rId254" Type="http://schemas.openxmlformats.org/officeDocument/2006/relationships/tags" Target="../tags/tag254.xml"/><Relationship Id="rId28" Type="http://schemas.openxmlformats.org/officeDocument/2006/relationships/tags" Target="../tags/tag28.xml"/><Relationship Id="rId49" Type="http://schemas.openxmlformats.org/officeDocument/2006/relationships/tags" Target="../tags/tag49.xml"/><Relationship Id="rId114" Type="http://schemas.openxmlformats.org/officeDocument/2006/relationships/tags" Target="../tags/tag114.xml"/><Relationship Id="rId275" Type="http://schemas.openxmlformats.org/officeDocument/2006/relationships/tags" Target="../tags/tag275.xml"/><Relationship Id="rId296" Type="http://schemas.openxmlformats.org/officeDocument/2006/relationships/tags" Target="../tags/tag296.xml"/><Relationship Id="rId300" Type="http://schemas.openxmlformats.org/officeDocument/2006/relationships/tags" Target="../tags/tag300.xml"/><Relationship Id="rId60" Type="http://schemas.openxmlformats.org/officeDocument/2006/relationships/tags" Target="../tags/tag60.xml"/><Relationship Id="rId81" Type="http://schemas.openxmlformats.org/officeDocument/2006/relationships/tags" Target="../tags/tag81.xml"/><Relationship Id="rId135" Type="http://schemas.openxmlformats.org/officeDocument/2006/relationships/tags" Target="../tags/tag135.xml"/><Relationship Id="rId156" Type="http://schemas.openxmlformats.org/officeDocument/2006/relationships/tags" Target="../tags/tag156.xml"/><Relationship Id="rId177" Type="http://schemas.openxmlformats.org/officeDocument/2006/relationships/tags" Target="../tags/tag177.xml"/><Relationship Id="rId198" Type="http://schemas.openxmlformats.org/officeDocument/2006/relationships/tags" Target="../tags/tag198.xml"/><Relationship Id="rId321" Type="http://schemas.openxmlformats.org/officeDocument/2006/relationships/tags" Target="../tags/tag321.xml"/><Relationship Id="rId342" Type="http://schemas.openxmlformats.org/officeDocument/2006/relationships/tags" Target="../tags/tag342.xml"/><Relationship Id="rId363" Type="http://schemas.openxmlformats.org/officeDocument/2006/relationships/tags" Target="../tags/tag363.xml"/><Relationship Id="rId384" Type="http://schemas.openxmlformats.org/officeDocument/2006/relationships/tags" Target="../tags/tag384.xml"/><Relationship Id="rId419" Type="http://schemas.openxmlformats.org/officeDocument/2006/relationships/tags" Target="../tags/tag419.xml"/><Relationship Id="rId202" Type="http://schemas.openxmlformats.org/officeDocument/2006/relationships/tags" Target="../tags/tag202.xml"/><Relationship Id="rId223" Type="http://schemas.openxmlformats.org/officeDocument/2006/relationships/tags" Target="../tags/tag223.xml"/><Relationship Id="rId244" Type="http://schemas.openxmlformats.org/officeDocument/2006/relationships/tags" Target="../tags/tag244.xml"/><Relationship Id="rId430" Type="http://schemas.openxmlformats.org/officeDocument/2006/relationships/tags" Target="../tags/tag430.xml"/><Relationship Id="rId18" Type="http://schemas.openxmlformats.org/officeDocument/2006/relationships/tags" Target="../tags/tag18.xml"/><Relationship Id="rId39" Type="http://schemas.openxmlformats.org/officeDocument/2006/relationships/tags" Target="../tags/tag39.xml"/><Relationship Id="rId265" Type="http://schemas.openxmlformats.org/officeDocument/2006/relationships/tags" Target="../tags/tag265.xml"/><Relationship Id="rId286" Type="http://schemas.openxmlformats.org/officeDocument/2006/relationships/tags" Target="../tags/tag286.xml"/><Relationship Id="rId50" Type="http://schemas.openxmlformats.org/officeDocument/2006/relationships/tags" Target="../tags/tag50.xml"/><Relationship Id="rId104" Type="http://schemas.openxmlformats.org/officeDocument/2006/relationships/tags" Target="../tags/tag104.xml"/><Relationship Id="rId125" Type="http://schemas.openxmlformats.org/officeDocument/2006/relationships/tags" Target="../tags/tag125.xml"/><Relationship Id="rId146" Type="http://schemas.openxmlformats.org/officeDocument/2006/relationships/tags" Target="../tags/tag146.xml"/><Relationship Id="rId167" Type="http://schemas.openxmlformats.org/officeDocument/2006/relationships/tags" Target="../tags/tag167.xml"/><Relationship Id="rId188" Type="http://schemas.openxmlformats.org/officeDocument/2006/relationships/tags" Target="../tags/tag188.xml"/><Relationship Id="rId311" Type="http://schemas.openxmlformats.org/officeDocument/2006/relationships/tags" Target="../tags/tag311.xml"/><Relationship Id="rId332" Type="http://schemas.openxmlformats.org/officeDocument/2006/relationships/tags" Target="../tags/tag332.xml"/><Relationship Id="rId353" Type="http://schemas.openxmlformats.org/officeDocument/2006/relationships/tags" Target="../tags/tag353.xml"/><Relationship Id="rId374" Type="http://schemas.openxmlformats.org/officeDocument/2006/relationships/tags" Target="../tags/tag374.xml"/><Relationship Id="rId395" Type="http://schemas.openxmlformats.org/officeDocument/2006/relationships/tags" Target="../tags/tag395.xml"/><Relationship Id="rId409" Type="http://schemas.openxmlformats.org/officeDocument/2006/relationships/tags" Target="../tags/tag409.xml"/><Relationship Id="rId71" Type="http://schemas.openxmlformats.org/officeDocument/2006/relationships/tags" Target="../tags/tag71.xml"/><Relationship Id="rId92" Type="http://schemas.openxmlformats.org/officeDocument/2006/relationships/tags" Target="../tags/tag92.xml"/><Relationship Id="rId213" Type="http://schemas.openxmlformats.org/officeDocument/2006/relationships/tags" Target="../tags/tag213.xml"/><Relationship Id="rId234" Type="http://schemas.openxmlformats.org/officeDocument/2006/relationships/tags" Target="../tags/tag234.xml"/><Relationship Id="rId420" Type="http://schemas.openxmlformats.org/officeDocument/2006/relationships/tags" Target="../tags/tag420.xml"/><Relationship Id="rId2" Type="http://schemas.openxmlformats.org/officeDocument/2006/relationships/tags" Target="../tags/tag2.xml"/><Relationship Id="rId29" Type="http://schemas.openxmlformats.org/officeDocument/2006/relationships/tags" Target="../tags/tag29.xml"/><Relationship Id="rId255" Type="http://schemas.openxmlformats.org/officeDocument/2006/relationships/tags" Target="../tags/tag255.xml"/><Relationship Id="rId276" Type="http://schemas.openxmlformats.org/officeDocument/2006/relationships/tags" Target="../tags/tag276.xml"/><Relationship Id="rId297" Type="http://schemas.openxmlformats.org/officeDocument/2006/relationships/tags" Target="../tags/tag297.xml"/><Relationship Id="rId40" Type="http://schemas.openxmlformats.org/officeDocument/2006/relationships/tags" Target="../tags/tag40.xml"/><Relationship Id="rId115" Type="http://schemas.openxmlformats.org/officeDocument/2006/relationships/tags" Target="../tags/tag115.xml"/><Relationship Id="rId136" Type="http://schemas.openxmlformats.org/officeDocument/2006/relationships/tags" Target="../tags/tag136.xml"/><Relationship Id="rId157" Type="http://schemas.openxmlformats.org/officeDocument/2006/relationships/tags" Target="../tags/tag157.xml"/><Relationship Id="rId178" Type="http://schemas.openxmlformats.org/officeDocument/2006/relationships/tags" Target="../tags/tag178.xml"/><Relationship Id="rId301" Type="http://schemas.openxmlformats.org/officeDocument/2006/relationships/tags" Target="../tags/tag301.xml"/><Relationship Id="rId322" Type="http://schemas.openxmlformats.org/officeDocument/2006/relationships/tags" Target="../tags/tag322.xml"/><Relationship Id="rId343" Type="http://schemas.openxmlformats.org/officeDocument/2006/relationships/tags" Target="../tags/tag343.xml"/><Relationship Id="rId364" Type="http://schemas.openxmlformats.org/officeDocument/2006/relationships/tags" Target="../tags/tag364.xml"/><Relationship Id="rId61" Type="http://schemas.openxmlformats.org/officeDocument/2006/relationships/tags" Target="../tags/tag61.xml"/><Relationship Id="rId82" Type="http://schemas.openxmlformats.org/officeDocument/2006/relationships/tags" Target="../tags/tag82.xml"/><Relationship Id="rId199" Type="http://schemas.openxmlformats.org/officeDocument/2006/relationships/tags" Target="../tags/tag199.xml"/><Relationship Id="rId203" Type="http://schemas.openxmlformats.org/officeDocument/2006/relationships/tags" Target="../tags/tag203.xml"/><Relationship Id="rId385" Type="http://schemas.openxmlformats.org/officeDocument/2006/relationships/tags" Target="../tags/tag385.xml"/><Relationship Id="rId19" Type="http://schemas.openxmlformats.org/officeDocument/2006/relationships/tags" Target="../tags/tag19.xml"/><Relationship Id="rId224" Type="http://schemas.openxmlformats.org/officeDocument/2006/relationships/tags" Target="../tags/tag224.xml"/><Relationship Id="rId245" Type="http://schemas.openxmlformats.org/officeDocument/2006/relationships/tags" Target="../tags/tag245.xml"/><Relationship Id="rId266" Type="http://schemas.openxmlformats.org/officeDocument/2006/relationships/tags" Target="../tags/tag266.xml"/><Relationship Id="rId287" Type="http://schemas.openxmlformats.org/officeDocument/2006/relationships/tags" Target="../tags/tag287.xml"/><Relationship Id="rId410" Type="http://schemas.openxmlformats.org/officeDocument/2006/relationships/tags" Target="../tags/tag410.xml"/><Relationship Id="rId431" Type="http://schemas.openxmlformats.org/officeDocument/2006/relationships/tags" Target="../tags/tag431.xml"/><Relationship Id="rId30" Type="http://schemas.openxmlformats.org/officeDocument/2006/relationships/tags" Target="../tags/tag30.xml"/><Relationship Id="rId105" Type="http://schemas.openxmlformats.org/officeDocument/2006/relationships/tags" Target="../tags/tag105.xml"/><Relationship Id="rId126" Type="http://schemas.openxmlformats.org/officeDocument/2006/relationships/tags" Target="../tags/tag126.xml"/><Relationship Id="rId147" Type="http://schemas.openxmlformats.org/officeDocument/2006/relationships/tags" Target="../tags/tag147.xml"/><Relationship Id="rId168" Type="http://schemas.openxmlformats.org/officeDocument/2006/relationships/tags" Target="../tags/tag168.xml"/><Relationship Id="rId312" Type="http://schemas.openxmlformats.org/officeDocument/2006/relationships/tags" Target="../tags/tag312.xml"/><Relationship Id="rId333" Type="http://schemas.openxmlformats.org/officeDocument/2006/relationships/tags" Target="../tags/tag333.xml"/><Relationship Id="rId354" Type="http://schemas.openxmlformats.org/officeDocument/2006/relationships/tags" Target="../tags/tag354.xml"/><Relationship Id="rId51" Type="http://schemas.openxmlformats.org/officeDocument/2006/relationships/tags" Target="../tags/tag51.xml"/><Relationship Id="rId72" Type="http://schemas.openxmlformats.org/officeDocument/2006/relationships/tags" Target="../tags/tag72.xml"/><Relationship Id="rId93" Type="http://schemas.openxmlformats.org/officeDocument/2006/relationships/tags" Target="../tags/tag93.xml"/><Relationship Id="rId189" Type="http://schemas.openxmlformats.org/officeDocument/2006/relationships/tags" Target="../tags/tag189.xml"/><Relationship Id="rId375" Type="http://schemas.openxmlformats.org/officeDocument/2006/relationships/tags" Target="../tags/tag375.xml"/><Relationship Id="rId396" Type="http://schemas.openxmlformats.org/officeDocument/2006/relationships/tags" Target="../tags/tag396.xml"/><Relationship Id="rId3" Type="http://schemas.openxmlformats.org/officeDocument/2006/relationships/tags" Target="../tags/tag3.xml"/><Relationship Id="rId214" Type="http://schemas.openxmlformats.org/officeDocument/2006/relationships/tags" Target="../tags/tag214.xml"/><Relationship Id="rId235" Type="http://schemas.openxmlformats.org/officeDocument/2006/relationships/tags" Target="../tags/tag235.xml"/><Relationship Id="rId256" Type="http://schemas.openxmlformats.org/officeDocument/2006/relationships/tags" Target="../tags/tag256.xml"/><Relationship Id="rId277" Type="http://schemas.openxmlformats.org/officeDocument/2006/relationships/tags" Target="../tags/tag277.xml"/><Relationship Id="rId298" Type="http://schemas.openxmlformats.org/officeDocument/2006/relationships/tags" Target="../tags/tag298.xml"/><Relationship Id="rId400" Type="http://schemas.openxmlformats.org/officeDocument/2006/relationships/tags" Target="../tags/tag400.xml"/><Relationship Id="rId421" Type="http://schemas.openxmlformats.org/officeDocument/2006/relationships/tags" Target="../tags/tag421.xml"/><Relationship Id="rId116" Type="http://schemas.openxmlformats.org/officeDocument/2006/relationships/tags" Target="../tags/tag116.xml"/><Relationship Id="rId137" Type="http://schemas.openxmlformats.org/officeDocument/2006/relationships/tags" Target="../tags/tag137.xml"/><Relationship Id="rId158" Type="http://schemas.openxmlformats.org/officeDocument/2006/relationships/tags" Target="../tags/tag158.xml"/><Relationship Id="rId302" Type="http://schemas.openxmlformats.org/officeDocument/2006/relationships/tags" Target="../tags/tag302.xml"/><Relationship Id="rId323" Type="http://schemas.openxmlformats.org/officeDocument/2006/relationships/tags" Target="../tags/tag323.xml"/><Relationship Id="rId344" Type="http://schemas.openxmlformats.org/officeDocument/2006/relationships/tags" Target="../tags/tag344.xml"/><Relationship Id="rId20" Type="http://schemas.openxmlformats.org/officeDocument/2006/relationships/tags" Target="../tags/tag20.xml"/><Relationship Id="rId41" Type="http://schemas.openxmlformats.org/officeDocument/2006/relationships/tags" Target="../tags/tag41.xml"/><Relationship Id="rId62" Type="http://schemas.openxmlformats.org/officeDocument/2006/relationships/tags" Target="../tags/tag62.xml"/><Relationship Id="rId83" Type="http://schemas.openxmlformats.org/officeDocument/2006/relationships/tags" Target="../tags/tag83.xml"/><Relationship Id="rId179" Type="http://schemas.openxmlformats.org/officeDocument/2006/relationships/tags" Target="../tags/tag179.xml"/><Relationship Id="rId365" Type="http://schemas.openxmlformats.org/officeDocument/2006/relationships/tags" Target="../tags/tag365.xml"/><Relationship Id="rId386" Type="http://schemas.openxmlformats.org/officeDocument/2006/relationships/tags" Target="../tags/tag386.xml"/><Relationship Id="rId190" Type="http://schemas.openxmlformats.org/officeDocument/2006/relationships/tags" Target="../tags/tag190.xml"/><Relationship Id="rId204" Type="http://schemas.openxmlformats.org/officeDocument/2006/relationships/tags" Target="../tags/tag204.xml"/><Relationship Id="rId225" Type="http://schemas.openxmlformats.org/officeDocument/2006/relationships/tags" Target="../tags/tag225.xml"/><Relationship Id="rId246" Type="http://schemas.openxmlformats.org/officeDocument/2006/relationships/tags" Target="../tags/tag246.xml"/><Relationship Id="rId267" Type="http://schemas.openxmlformats.org/officeDocument/2006/relationships/tags" Target="../tags/tag267.xml"/><Relationship Id="rId288" Type="http://schemas.openxmlformats.org/officeDocument/2006/relationships/tags" Target="../tags/tag288.xml"/><Relationship Id="rId411" Type="http://schemas.openxmlformats.org/officeDocument/2006/relationships/tags" Target="../tags/tag411.xml"/><Relationship Id="rId432" Type="http://schemas.openxmlformats.org/officeDocument/2006/relationships/tags" Target="../tags/tag432.xml"/><Relationship Id="rId106" Type="http://schemas.openxmlformats.org/officeDocument/2006/relationships/tags" Target="../tags/tag106.xml"/><Relationship Id="rId127" Type="http://schemas.openxmlformats.org/officeDocument/2006/relationships/tags" Target="../tags/tag127.xml"/><Relationship Id="rId313" Type="http://schemas.openxmlformats.org/officeDocument/2006/relationships/tags" Target="../tags/tag313.xml"/><Relationship Id="rId10" Type="http://schemas.openxmlformats.org/officeDocument/2006/relationships/tags" Target="../tags/tag10.xml"/><Relationship Id="rId31" Type="http://schemas.openxmlformats.org/officeDocument/2006/relationships/tags" Target="../tags/tag31.xml"/><Relationship Id="rId52" Type="http://schemas.openxmlformats.org/officeDocument/2006/relationships/tags" Target="../tags/tag52.xml"/><Relationship Id="rId73" Type="http://schemas.openxmlformats.org/officeDocument/2006/relationships/tags" Target="../tags/tag73.xml"/><Relationship Id="rId94" Type="http://schemas.openxmlformats.org/officeDocument/2006/relationships/tags" Target="../tags/tag94.xml"/><Relationship Id="rId148" Type="http://schemas.openxmlformats.org/officeDocument/2006/relationships/tags" Target="../tags/tag148.xml"/><Relationship Id="rId169" Type="http://schemas.openxmlformats.org/officeDocument/2006/relationships/tags" Target="../tags/tag169.xml"/><Relationship Id="rId334" Type="http://schemas.openxmlformats.org/officeDocument/2006/relationships/tags" Target="../tags/tag334.xml"/><Relationship Id="rId355" Type="http://schemas.openxmlformats.org/officeDocument/2006/relationships/tags" Target="../tags/tag355.xml"/><Relationship Id="rId376" Type="http://schemas.openxmlformats.org/officeDocument/2006/relationships/tags" Target="../tags/tag376.xml"/><Relationship Id="rId397" Type="http://schemas.openxmlformats.org/officeDocument/2006/relationships/tags" Target="../tags/tag397.xml"/><Relationship Id="rId4" Type="http://schemas.openxmlformats.org/officeDocument/2006/relationships/tags" Target="../tags/tag4.xml"/><Relationship Id="rId180" Type="http://schemas.openxmlformats.org/officeDocument/2006/relationships/tags" Target="../tags/tag180.xml"/><Relationship Id="rId215" Type="http://schemas.openxmlformats.org/officeDocument/2006/relationships/tags" Target="../tags/tag215.xml"/><Relationship Id="rId236" Type="http://schemas.openxmlformats.org/officeDocument/2006/relationships/tags" Target="../tags/tag236.xml"/><Relationship Id="rId257" Type="http://schemas.openxmlformats.org/officeDocument/2006/relationships/tags" Target="../tags/tag257.xml"/><Relationship Id="rId278" Type="http://schemas.openxmlformats.org/officeDocument/2006/relationships/tags" Target="../tags/tag278.xml"/><Relationship Id="rId401" Type="http://schemas.openxmlformats.org/officeDocument/2006/relationships/tags" Target="../tags/tag401.xml"/><Relationship Id="rId422" Type="http://schemas.openxmlformats.org/officeDocument/2006/relationships/tags" Target="../tags/tag422.xml"/><Relationship Id="rId303" Type="http://schemas.openxmlformats.org/officeDocument/2006/relationships/tags" Target="../tags/tag303.xml"/><Relationship Id="rId42" Type="http://schemas.openxmlformats.org/officeDocument/2006/relationships/tags" Target="../tags/tag42.xml"/><Relationship Id="rId84" Type="http://schemas.openxmlformats.org/officeDocument/2006/relationships/tags" Target="../tags/tag84.xml"/><Relationship Id="rId138" Type="http://schemas.openxmlformats.org/officeDocument/2006/relationships/tags" Target="../tags/tag138.xml"/><Relationship Id="rId345" Type="http://schemas.openxmlformats.org/officeDocument/2006/relationships/tags" Target="../tags/tag345.xml"/><Relationship Id="rId387" Type="http://schemas.openxmlformats.org/officeDocument/2006/relationships/tags" Target="../tags/tag387.xml"/><Relationship Id="rId191" Type="http://schemas.openxmlformats.org/officeDocument/2006/relationships/tags" Target="../tags/tag191.xml"/><Relationship Id="rId205" Type="http://schemas.openxmlformats.org/officeDocument/2006/relationships/tags" Target="../tags/tag205.xml"/><Relationship Id="rId247" Type="http://schemas.openxmlformats.org/officeDocument/2006/relationships/tags" Target="../tags/tag247.xml"/><Relationship Id="rId412" Type="http://schemas.openxmlformats.org/officeDocument/2006/relationships/tags" Target="../tags/tag412.xml"/><Relationship Id="rId107" Type="http://schemas.openxmlformats.org/officeDocument/2006/relationships/tags" Target="../tags/tag107.xml"/><Relationship Id="rId289" Type="http://schemas.openxmlformats.org/officeDocument/2006/relationships/tags" Target="../tags/tag289.xml"/><Relationship Id="rId11" Type="http://schemas.openxmlformats.org/officeDocument/2006/relationships/tags" Target="../tags/tag11.xml"/><Relationship Id="rId53" Type="http://schemas.openxmlformats.org/officeDocument/2006/relationships/tags" Target="../tags/tag53.xml"/><Relationship Id="rId149" Type="http://schemas.openxmlformats.org/officeDocument/2006/relationships/tags" Target="../tags/tag149.xml"/><Relationship Id="rId314" Type="http://schemas.openxmlformats.org/officeDocument/2006/relationships/tags" Target="../tags/tag314.xml"/><Relationship Id="rId356" Type="http://schemas.openxmlformats.org/officeDocument/2006/relationships/tags" Target="../tags/tag356.xml"/><Relationship Id="rId398" Type="http://schemas.openxmlformats.org/officeDocument/2006/relationships/tags" Target="../tags/tag398.xml"/><Relationship Id="rId95" Type="http://schemas.openxmlformats.org/officeDocument/2006/relationships/tags" Target="../tags/tag95.xml"/><Relationship Id="rId160" Type="http://schemas.openxmlformats.org/officeDocument/2006/relationships/tags" Target="../tags/tag160.xml"/><Relationship Id="rId216" Type="http://schemas.openxmlformats.org/officeDocument/2006/relationships/tags" Target="../tags/tag216.xml"/><Relationship Id="rId423" Type="http://schemas.openxmlformats.org/officeDocument/2006/relationships/tags" Target="../tags/tag423.xml"/><Relationship Id="rId258" Type="http://schemas.openxmlformats.org/officeDocument/2006/relationships/tags" Target="../tags/tag258.xml"/><Relationship Id="rId22" Type="http://schemas.openxmlformats.org/officeDocument/2006/relationships/tags" Target="../tags/tag22.xml"/><Relationship Id="rId64" Type="http://schemas.openxmlformats.org/officeDocument/2006/relationships/tags" Target="../tags/tag64.xml"/><Relationship Id="rId118" Type="http://schemas.openxmlformats.org/officeDocument/2006/relationships/tags" Target="../tags/tag118.xml"/><Relationship Id="rId325" Type="http://schemas.openxmlformats.org/officeDocument/2006/relationships/tags" Target="../tags/tag325.xml"/><Relationship Id="rId367" Type="http://schemas.openxmlformats.org/officeDocument/2006/relationships/tags" Target="../tags/tag367.xml"/><Relationship Id="rId171" Type="http://schemas.openxmlformats.org/officeDocument/2006/relationships/tags" Target="../tags/tag171.xml"/><Relationship Id="rId227" Type="http://schemas.openxmlformats.org/officeDocument/2006/relationships/tags" Target="../tags/tag227.xml"/><Relationship Id="rId269" Type="http://schemas.openxmlformats.org/officeDocument/2006/relationships/tags" Target="../tags/tag269.xml"/><Relationship Id="rId33" Type="http://schemas.openxmlformats.org/officeDocument/2006/relationships/tags" Target="../tags/tag33.xml"/><Relationship Id="rId129" Type="http://schemas.openxmlformats.org/officeDocument/2006/relationships/tags" Target="../tags/tag129.xml"/><Relationship Id="rId280" Type="http://schemas.openxmlformats.org/officeDocument/2006/relationships/tags" Target="../tags/tag280.xml"/><Relationship Id="rId336" Type="http://schemas.openxmlformats.org/officeDocument/2006/relationships/tags" Target="../tags/tag336.xml"/><Relationship Id="rId75" Type="http://schemas.openxmlformats.org/officeDocument/2006/relationships/tags" Target="../tags/tag75.xml"/><Relationship Id="rId140" Type="http://schemas.openxmlformats.org/officeDocument/2006/relationships/tags" Target="../tags/tag140.xml"/><Relationship Id="rId182" Type="http://schemas.openxmlformats.org/officeDocument/2006/relationships/tags" Target="../tags/tag182.xml"/><Relationship Id="rId378" Type="http://schemas.openxmlformats.org/officeDocument/2006/relationships/tags" Target="../tags/tag378.xml"/><Relationship Id="rId403" Type="http://schemas.openxmlformats.org/officeDocument/2006/relationships/tags" Target="../tags/tag403.xml"/><Relationship Id="rId6" Type="http://schemas.openxmlformats.org/officeDocument/2006/relationships/tags" Target="../tags/tag6.xml"/><Relationship Id="rId238" Type="http://schemas.openxmlformats.org/officeDocument/2006/relationships/tags" Target="../tags/tag238.xml"/><Relationship Id="rId291" Type="http://schemas.openxmlformats.org/officeDocument/2006/relationships/tags" Target="../tags/tag291.xml"/><Relationship Id="rId305" Type="http://schemas.openxmlformats.org/officeDocument/2006/relationships/tags" Target="../tags/tag305.xml"/><Relationship Id="rId347" Type="http://schemas.openxmlformats.org/officeDocument/2006/relationships/tags" Target="../tags/tag347.xml"/><Relationship Id="rId44" Type="http://schemas.openxmlformats.org/officeDocument/2006/relationships/tags" Target="../tags/tag44.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193" Type="http://schemas.openxmlformats.org/officeDocument/2006/relationships/tags" Target="../tags/tag193.xml"/><Relationship Id="rId207" Type="http://schemas.openxmlformats.org/officeDocument/2006/relationships/tags" Target="../tags/tag207.xml"/><Relationship Id="rId249" Type="http://schemas.openxmlformats.org/officeDocument/2006/relationships/tags" Target="../tags/tag249.xml"/><Relationship Id="rId414" Type="http://schemas.openxmlformats.org/officeDocument/2006/relationships/tags" Target="../tags/tag414.xml"/><Relationship Id="rId13" Type="http://schemas.openxmlformats.org/officeDocument/2006/relationships/tags" Target="../tags/tag13.xml"/><Relationship Id="rId109" Type="http://schemas.openxmlformats.org/officeDocument/2006/relationships/tags" Target="../tags/tag109.xml"/><Relationship Id="rId260" Type="http://schemas.openxmlformats.org/officeDocument/2006/relationships/tags" Target="../tags/tag260.xml"/><Relationship Id="rId316" Type="http://schemas.openxmlformats.org/officeDocument/2006/relationships/tags" Target="../tags/tag316.xml"/><Relationship Id="rId55" Type="http://schemas.openxmlformats.org/officeDocument/2006/relationships/tags" Target="../tags/tag55.xml"/><Relationship Id="rId97" Type="http://schemas.openxmlformats.org/officeDocument/2006/relationships/tags" Target="../tags/tag97.xml"/><Relationship Id="rId120" Type="http://schemas.openxmlformats.org/officeDocument/2006/relationships/tags" Target="../tags/tag120.xml"/><Relationship Id="rId358" Type="http://schemas.openxmlformats.org/officeDocument/2006/relationships/tags" Target="../tags/tag358.xml"/><Relationship Id="rId162" Type="http://schemas.openxmlformats.org/officeDocument/2006/relationships/tags" Target="../tags/tag162.xml"/><Relationship Id="rId218" Type="http://schemas.openxmlformats.org/officeDocument/2006/relationships/tags" Target="../tags/tag218.xml"/><Relationship Id="rId425" Type="http://schemas.openxmlformats.org/officeDocument/2006/relationships/tags" Target="../tags/tag425.xml"/><Relationship Id="rId271" Type="http://schemas.openxmlformats.org/officeDocument/2006/relationships/tags" Target="../tags/tag271.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240" Type="http://schemas.openxmlformats.org/officeDocument/2006/relationships/tags" Target="../tags/tag240.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251" Type="http://schemas.openxmlformats.org/officeDocument/2006/relationships/tags" Target="../tags/tag251.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220" Type="http://schemas.openxmlformats.org/officeDocument/2006/relationships/tags" Target="../tags/tag22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427" Type="http://schemas.openxmlformats.org/officeDocument/2006/relationships/tags" Target="../tags/tag427.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200" Type="http://schemas.openxmlformats.org/officeDocument/2006/relationships/tags" Target="../tags/tag200.xml"/><Relationship Id="rId382" Type="http://schemas.openxmlformats.org/officeDocument/2006/relationships/tags" Target="../tags/tag382.xml"/><Relationship Id="rId242" Type="http://schemas.openxmlformats.org/officeDocument/2006/relationships/tags" Target="../tags/tag242.xml"/><Relationship Id="rId284" Type="http://schemas.openxmlformats.org/officeDocument/2006/relationships/tags" Target="../tags/tag284.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222" Type="http://schemas.openxmlformats.org/officeDocument/2006/relationships/tags" Target="../tags/tag222.xml"/><Relationship Id="rId264" Type="http://schemas.openxmlformats.org/officeDocument/2006/relationships/tags" Target="../tags/tag264.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1" Type="http://schemas.openxmlformats.org/officeDocument/2006/relationships/tags" Target="../tags/tag1.xml"/><Relationship Id="rId233" Type="http://schemas.openxmlformats.org/officeDocument/2006/relationships/tags" Target="../tags/tag23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tags" Target="../tags/tag440.xml"/><Relationship Id="rId13" Type="http://schemas.openxmlformats.org/officeDocument/2006/relationships/tags" Target="../tags/tag445.xml"/><Relationship Id="rId18" Type="http://schemas.openxmlformats.org/officeDocument/2006/relationships/tags" Target="../tags/tag450.xml"/><Relationship Id="rId3" Type="http://schemas.openxmlformats.org/officeDocument/2006/relationships/tags" Target="../tags/tag435.xml"/><Relationship Id="rId21" Type="http://schemas.openxmlformats.org/officeDocument/2006/relationships/tags" Target="../tags/tag453.xml"/><Relationship Id="rId7" Type="http://schemas.openxmlformats.org/officeDocument/2006/relationships/tags" Target="../tags/tag439.xml"/><Relationship Id="rId12" Type="http://schemas.openxmlformats.org/officeDocument/2006/relationships/tags" Target="../tags/tag444.xml"/><Relationship Id="rId17" Type="http://schemas.openxmlformats.org/officeDocument/2006/relationships/tags" Target="../tags/tag449.xml"/><Relationship Id="rId2" Type="http://schemas.openxmlformats.org/officeDocument/2006/relationships/tags" Target="../tags/tag434.xml"/><Relationship Id="rId16" Type="http://schemas.openxmlformats.org/officeDocument/2006/relationships/tags" Target="../tags/tag448.xml"/><Relationship Id="rId20" Type="http://schemas.openxmlformats.org/officeDocument/2006/relationships/tags" Target="../tags/tag452.xml"/><Relationship Id="rId1" Type="http://schemas.openxmlformats.org/officeDocument/2006/relationships/tags" Target="../tags/tag433.xml"/><Relationship Id="rId6" Type="http://schemas.openxmlformats.org/officeDocument/2006/relationships/tags" Target="../tags/tag438.xml"/><Relationship Id="rId11" Type="http://schemas.openxmlformats.org/officeDocument/2006/relationships/tags" Target="../tags/tag443.xml"/><Relationship Id="rId5" Type="http://schemas.openxmlformats.org/officeDocument/2006/relationships/tags" Target="../tags/tag437.xml"/><Relationship Id="rId15" Type="http://schemas.openxmlformats.org/officeDocument/2006/relationships/tags" Target="../tags/tag447.xml"/><Relationship Id="rId10" Type="http://schemas.openxmlformats.org/officeDocument/2006/relationships/tags" Target="../tags/tag442.xml"/><Relationship Id="rId19" Type="http://schemas.openxmlformats.org/officeDocument/2006/relationships/tags" Target="../tags/tag451.xml"/><Relationship Id="rId4" Type="http://schemas.openxmlformats.org/officeDocument/2006/relationships/tags" Target="../tags/tag436.xml"/><Relationship Id="rId9" Type="http://schemas.openxmlformats.org/officeDocument/2006/relationships/tags" Target="../tags/tag441.xml"/><Relationship Id="rId14" Type="http://schemas.openxmlformats.org/officeDocument/2006/relationships/tags" Target="../tags/tag446.xml"/><Relationship Id="rId22"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8" Type="http://schemas.openxmlformats.org/officeDocument/2006/relationships/tags" Target="../tags/tag461.xml"/><Relationship Id="rId13" Type="http://schemas.openxmlformats.org/officeDocument/2006/relationships/tags" Target="../tags/tag466.xml"/><Relationship Id="rId18" Type="http://schemas.openxmlformats.org/officeDocument/2006/relationships/tags" Target="../tags/tag471.xml"/><Relationship Id="rId3" Type="http://schemas.openxmlformats.org/officeDocument/2006/relationships/tags" Target="../tags/tag456.xml"/><Relationship Id="rId21" Type="http://schemas.openxmlformats.org/officeDocument/2006/relationships/tags" Target="../tags/tag474.xml"/><Relationship Id="rId7" Type="http://schemas.openxmlformats.org/officeDocument/2006/relationships/tags" Target="../tags/tag460.xml"/><Relationship Id="rId12" Type="http://schemas.openxmlformats.org/officeDocument/2006/relationships/tags" Target="../tags/tag465.xml"/><Relationship Id="rId17" Type="http://schemas.openxmlformats.org/officeDocument/2006/relationships/tags" Target="../tags/tag470.xml"/><Relationship Id="rId2" Type="http://schemas.openxmlformats.org/officeDocument/2006/relationships/tags" Target="../tags/tag455.xml"/><Relationship Id="rId16" Type="http://schemas.openxmlformats.org/officeDocument/2006/relationships/tags" Target="../tags/tag469.xml"/><Relationship Id="rId20" Type="http://schemas.openxmlformats.org/officeDocument/2006/relationships/tags" Target="../tags/tag473.xml"/><Relationship Id="rId1" Type="http://schemas.openxmlformats.org/officeDocument/2006/relationships/tags" Target="../tags/tag454.xml"/><Relationship Id="rId6" Type="http://schemas.openxmlformats.org/officeDocument/2006/relationships/tags" Target="../tags/tag459.xml"/><Relationship Id="rId11" Type="http://schemas.openxmlformats.org/officeDocument/2006/relationships/tags" Target="../tags/tag464.xml"/><Relationship Id="rId5" Type="http://schemas.openxmlformats.org/officeDocument/2006/relationships/tags" Target="../tags/tag458.xml"/><Relationship Id="rId15" Type="http://schemas.openxmlformats.org/officeDocument/2006/relationships/tags" Target="../tags/tag468.xml"/><Relationship Id="rId10" Type="http://schemas.openxmlformats.org/officeDocument/2006/relationships/tags" Target="../tags/tag463.xml"/><Relationship Id="rId19" Type="http://schemas.openxmlformats.org/officeDocument/2006/relationships/tags" Target="../tags/tag472.xml"/><Relationship Id="rId4" Type="http://schemas.openxmlformats.org/officeDocument/2006/relationships/tags" Target="../tags/tag457.xml"/><Relationship Id="rId9" Type="http://schemas.openxmlformats.org/officeDocument/2006/relationships/tags" Target="../tags/tag462.xml"/><Relationship Id="rId14" Type="http://schemas.openxmlformats.org/officeDocument/2006/relationships/tags" Target="../tags/tag467.xml"/><Relationship Id="rId22"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tags" Target="../tags/tag482.xml"/><Relationship Id="rId13" Type="http://schemas.openxmlformats.org/officeDocument/2006/relationships/tags" Target="../tags/tag487.xml"/><Relationship Id="rId18" Type="http://schemas.openxmlformats.org/officeDocument/2006/relationships/tags" Target="../tags/tag492.xml"/><Relationship Id="rId3" Type="http://schemas.openxmlformats.org/officeDocument/2006/relationships/tags" Target="../tags/tag477.xml"/><Relationship Id="rId7" Type="http://schemas.openxmlformats.org/officeDocument/2006/relationships/tags" Target="../tags/tag481.xml"/><Relationship Id="rId12" Type="http://schemas.openxmlformats.org/officeDocument/2006/relationships/tags" Target="../tags/tag486.xml"/><Relationship Id="rId17" Type="http://schemas.openxmlformats.org/officeDocument/2006/relationships/tags" Target="../tags/tag491.xml"/><Relationship Id="rId2" Type="http://schemas.openxmlformats.org/officeDocument/2006/relationships/tags" Target="../tags/tag476.xml"/><Relationship Id="rId16" Type="http://schemas.openxmlformats.org/officeDocument/2006/relationships/tags" Target="../tags/tag490.xml"/><Relationship Id="rId20" Type="http://schemas.openxmlformats.org/officeDocument/2006/relationships/slideLayout" Target="../slideLayouts/slideLayout12.xml"/><Relationship Id="rId1" Type="http://schemas.openxmlformats.org/officeDocument/2006/relationships/tags" Target="../tags/tag475.xml"/><Relationship Id="rId6" Type="http://schemas.openxmlformats.org/officeDocument/2006/relationships/tags" Target="../tags/tag480.xml"/><Relationship Id="rId11" Type="http://schemas.openxmlformats.org/officeDocument/2006/relationships/tags" Target="../tags/tag485.xml"/><Relationship Id="rId5" Type="http://schemas.openxmlformats.org/officeDocument/2006/relationships/tags" Target="../tags/tag479.xml"/><Relationship Id="rId15" Type="http://schemas.openxmlformats.org/officeDocument/2006/relationships/tags" Target="../tags/tag489.xml"/><Relationship Id="rId10" Type="http://schemas.openxmlformats.org/officeDocument/2006/relationships/tags" Target="../tags/tag484.xml"/><Relationship Id="rId19" Type="http://schemas.openxmlformats.org/officeDocument/2006/relationships/tags" Target="../tags/tag493.xml"/><Relationship Id="rId4" Type="http://schemas.openxmlformats.org/officeDocument/2006/relationships/tags" Target="../tags/tag478.xml"/><Relationship Id="rId9" Type="http://schemas.openxmlformats.org/officeDocument/2006/relationships/tags" Target="../tags/tag483.xml"/><Relationship Id="rId14" Type="http://schemas.openxmlformats.org/officeDocument/2006/relationships/tags" Target="../tags/tag488.xml"/></Relationships>
</file>

<file path=ppt/slides/_rels/slide26.xml.rels><?xml version="1.0" encoding="UTF-8" standalone="yes"?>
<Relationships xmlns="http://schemas.openxmlformats.org/package/2006/relationships"><Relationship Id="rId8" Type="http://schemas.openxmlformats.org/officeDocument/2006/relationships/tags" Target="../tags/tag501.xml"/><Relationship Id="rId13" Type="http://schemas.openxmlformats.org/officeDocument/2006/relationships/tags" Target="../tags/tag506.xml"/><Relationship Id="rId18" Type="http://schemas.openxmlformats.org/officeDocument/2006/relationships/tags" Target="../tags/tag511.xml"/><Relationship Id="rId3" Type="http://schemas.openxmlformats.org/officeDocument/2006/relationships/tags" Target="../tags/tag496.xml"/><Relationship Id="rId7" Type="http://schemas.openxmlformats.org/officeDocument/2006/relationships/tags" Target="../tags/tag500.xml"/><Relationship Id="rId12" Type="http://schemas.openxmlformats.org/officeDocument/2006/relationships/tags" Target="../tags/tag505.xml"/><Relationship Id="rId17" Type="http://schemas.openxmlformats.org/officeDocument/2006/relationships/tags" Target="../tags/tag510.xml"/><Relationship Id="rId2" Type="http://schemas.openxmlformats.org/officeDocument/2006/relationships/tags" Target="../tags/tag495.xml"/><Relationship Id="rId16" Type="http://schemas.openxmlformats.org/officeDocument/2006/relationships/tags" Target="../tags/tag509.xml"/><Relationship Id="rId20" Type="http://schemas.openxmlformats.org/officeDocument/2006/relationships/slideLayout" Target="../slideLayouts/slideLayout12.xml"/><Relationship Id="rId1" Type="http://schemas.openxmlformats.org/officeDocument/2006/relationships/tags" Target="../tags/tag494.xml"/><Relationship Id="rId6" Type="http://schemas.openxmlformats.org/officeDocument/2006/relationships/tags" Target="../tags/tag499.xml"/><Relationship Id="rId11" Type="http://schemas.openxmlformats.org/officeDocument/2006/relationships/tags" Target="../tags/tag504.xml"/><Relationship Id="rId5" Type="http://schemas.openxmlformats.org/officeDocument/2006/relationships/tags" Target="../tags/tag498.xml"/><Relationship Id="rId15" Type="http://schemas.openxmlformats.org/officeDocument/2006/relationships/tags" Target="../tags/tag508.xml"/><Relationship Id="rId10" Type="http://schemas.openxmlformats.org/officeDocument/2006/relationships/tags" Target="../tags/tag503.xml"/><Relationship Id="rId19" Type="http://schemas.openxmlformats.org/officeDocument/2006/relationships/tags" Target="../tags/tag512.xml"/><Relationship Id="rId4" Type="http://schemas.openxmlformats.org/officeDocument/2006/relationships/tags" Target="../tags/tag497.xml"/><Relationship Id="rId9" Type="http://schemas.openxmlformats.org/officeDocument/2006/relationships/tags" Target="../tags/tag502.xml"/><Relationship Id="rId14" Type="http://schemas.openxmlformats.org/officeDocument/2006/relationships/tags" Target="../tags/tag507.xml"/></Relationships>
</file>

<file path=ppt/slides/_rels/slide27.xml.rels><?xml version="1.0" encoding="UTF-8" standalone="yes"?>
<Relationships xmlns="http://schemas.openxmlformats.org/package/2006/relationships"><Relationship Id="rId8" Type="http://schemas.openxmlformats.org/officeDocument/2006/relationships/tags" Target="../tags/tag520.xml"/><Relationship Id="rId13" Type="http://schemas.openxmlformats.org/officeDocument/2006/relationships/tags" Target="../tags/tag525.xml"/><Relationship Id="rId18" Type="http://schemas.openxmlformats.org/officeDocument/2006/relationships/tags" Target="../tags/tag530.xml"/><Relationship Id="rId3" Type="http://schemas.openxmlformats.org/officeDocument/2006/relationships/tags" Target="../tags/tag515.xml"/><Relationship Id="rId7" Type="http://schemas.openxmlformats.org/officeDocument/2006/relationships/tags" Target="../tags/tag519.xml"/><Relationship Id="rId12" Type="http://schemas.openxmlformats.org/officeDocument/2006/relationships/tags" Target="../tags/tag524.xml"/><Relationship Id="rId17" Type="http://schemas.openxmlformats.org/officeDocument/2006/relationships/tags" Target="../tags/tag529.xml"/><Relationship Id="rId2" Type="http://schemas.openxmlformats.org/officeDocument/2006/relationships/tags" Target="../tags/tag514.xml"/><Relationship Id="rId16" Type="http://schemas.openxmlformats.org/officeDocument/2006/relationships/tags" Target="../tags/tag528.xml"/><Relationship Id="rId20" Type="http://schemas.openxmlformats.org/officeDocument/2006/relationships/slideLayout" Target="../slideLayouts/slideLayout12.xml"/><Relationship Id="rId1" Type="http://schemas.openxmlformats.org/officeDocument/2006/relationships/tags" Target="../tags/tag513.xml"/><Relationship Id="rId6" Type="http://schemas.openxmlformats.org/officeDocument/2006/relationships/tags" Target="../tags/tag518.xml"/><Relationship Id="rId11" Type="http://schemas.openxmlformats.org/officeDocument/2006/relationships/tags" Target="../tags/tag523.xml"/><Relationship Id="rId5" Type="http://schemas.openxmlformats.org/officeDocument/2006/relationships/tags" Target="../tags/tag517.xml"/><Relationship Id="rId15" Type="http://schemas.openxmlformats.org/officeDocument/2006/relationships/tags" Target="../tags/tag527.xml"/><Relationship Id="rId10" Type="http://schemas.openxmlformats.org/officeDocument/2006/relationships/tags" Target="../tags/tag522.xml"/><Relationship Id="rId19" Type="http://schemas.openxmlformats.org/officeDocument/2006/relationships/tags" Target="../tags/tag531.xml"/><Relationship Id="rId4" Type="http://schemas.openxmlformats.org/officeDocument/2006/relationships/tags" Target="../tags/tag516.xml"/><Relationship Id="rId9" Type="http://schemas.openxmlformats.org/officeDocument/2006/relationships/tags" Target="../tags/tag521.xml"/><Relationship Id="rId14" Type="http://schemas.openxmlformats.org/officeDocument/2006/relationships/tags" Target="../tags/tag526.xml"/></Relationships>
</file>

<file path=ppt/slides/_rels/slide28.xml.rels><?xml version="1.0" encoding="UTF-8" standalone="yes"?>
<Relationships xmlns="http://schemas.openxmlformats.org/package/2006/relationships"><Relationship Id="rId8" Type="http://schemas.openxmlformats.org/officeDocument/2006/relationships/tags" Target="../tags/tag539.xml"/><Relationship Id="rId13" Type="http://schemas.openxmlformats.org/officeDocument/2006/relationships/tags" Target="../tags/tag544.xml"/><Relationship Id="rId18" Type="http://schemas.openxmlformats.org/officeDocument/2006/relationships/tags" Target="../tags/tag549.xml"/><Relationship Id="rId3" Type="http://schemas.openxmlformats.org/officeDocument/2006/relationships/tags" Target="../tags/tag534.xml"/><Relationship Id="rId7" Type="http://schemas.openxmlformats.org/officeDocument/2006/relationships/tags" Target="../tags/tag538.xml"/><Relationship Id="rId12" Type="http://schemas.openxmlformats.org/officeDocument/2006/relationships/tags" Target="../tags/tag543.xml"/><Relationship Id="rId17" Type="http://schemas.openxmlformats.org/officeDocument/2006/relationships/tags" Target="../tags/tag548.xml"/><Relationship Id="rId2" Type="http://schemas.openxmlformats.org/officeDocument/2006/relationships/tags" Target="../tags/tag533.xml"/><Relationship Id="rId16" Type="http://schemas.openxmlformats.org/officeDocument/2006/relationships/tags" Target="../tags/tag547.xml"/><Relationship Id="rId20" Type="http://schemas.openxmlformats.org/officeDocument/2006/relationships/slideLayout" Target="../slideLayouts/slideLayout12.xml"/><Relationship Id="rId1" Type="http://schemas.openxmlformats.org/officeDocument/2006/relationships/tags" Target="../tags/tag532.xml"/><Relationship Id="rId6" Type="http://schemas.openxmlformats.org/officeDocument/2006/relationships/tags" Target="../tags/tag537.xml"/><Relationship Id="rId11" Type="http://schemas.openxmlformats.org/officeDocument/2006/relationships/tags" Target="../tags/tag542.xml"/><Relationship Id="rId5" Type="http://schemas.openxmlformats.org/officeDocument/2006/relationships/tags" Target="../tags/tag536.xml"/><Relationship Id="rId15" Type="http://schemas.openxmlformats.org/officeDocument/2006/relationships/tags" Target="../tags/tag546.xml"/><Relationship Id="rId10" Type="http://schemas.openxmlformats.org/officeDocument/2006/relationships/tags" Target="../tags/tag541.xml"/><Relationship Id="rId19" Type="http://schemas.openxmlformats.org/officeDocument/2006/relationships/tags" Target="../tags/tag550.xml"/><Relationship Id="rId4" Type="http://schemas.openxmlformats.org/officeDocument/2006/relationships/tags" Target="../tags/tag535.xml"/><Relationship Id="rId9" Type="http://schemas.openxmlformats.org/officeDocument/2006/relationships/tags" Target="../tags/tag540.xml"/><Relationship Id="rId14" Type="http://schemas.openxmlformats.org/officeDocument/2006/relationships/tags" Target="../tags/tag545.xml"/></Relationships>
</file>

<file path=ppt/slides/_rels/slide29.xml.rels><?xml version="1.0" encoding="UTF-8" standalone="yes"?>
<Relationships xmlns="http://schemas.openxmlformats.org/package/2006/relationships"><Relationship Id="rId8" Type="http://schemas.openxmlformats.org/officeDocument/2006/relationships/tags" Target="../tags/tag558.xml"/><Relationship Id="rId13" Type="http://schemas.openxmlformats.org/officeDocument/2006/relationships/tags" Target="../tags/tag563.xml"/><Relationship Id="rId3" Type="http://schemas.openxmlformats.org/officeDocument/2006/relationships/tags" Target="../tags/tag553.xml"/><Relationship Id="rId7" Type="http://schemas.openxmlformats.org/officeDocument/2006/relationships/tags" Target="../tags/tag557.xml"/><Relationship Id="rId12" Type="http://schemas.openxmlformats.org/officeDocument/2006/relationships/tags" Target="../tags/tag562.xml"/><Relationship Id="rId2" Type="http://schemas.openxmlformats.org/officeDocument/2006/relationships/tags" Target="../tags/tag552.xml"/><Relationship Id="rId16" Type="http://schemas.openxmlformats.org/officeDocument/2006/relationships/slideLayout" Target="../slideLayouts/slideLayout12.xml"/><Relationship Id="rId1" Type="http://schemas.openxmlformats.org/officeDocument/2006/relationships/tags" Target="../tags/tag551.xml"/><Relationship Id="rId6" Type="http://schemas.openxmlformats.org/officeDocument/2006/relationships/tags" Target="../tags/tag556.xml"/><Relationship Id="rId11" Type="http://schemas.openxmlformats.org/officeDocument/2006/relationships/tags" Target="../tags/tag561.xml"/><Relationship Id="rId5" Type="http://schemas.openxmlformats.org/officeDocument/2006/relationships/tags" Target="../tags/tag555.xml"/><Relationship Id="rId15" Type="http://schemas.openxmlformats.org/officeDocument/2006/relationships/tags" Target="../tags/tag565.xml"/><Relationship Id="rId10" Type="http://schemas.openxmlformats.org/officeDocument/2006/relationships/tags" Target="../tags/tag560.xml"/><Relationship Id="rId4" Type="http://schemas.openxmlformats.org/officeDocument/2006/relationships/tags" Target="../tags/tag554.xml"/><Relationship Id="rId9" Type="http://schemas.openxmlformats.org/officeDocument/2006/relationships/tags" Target="../tags/tag559.xml"/><Relationship Id="rId14" Type="http://schemas.openxmlformats.org/officeDocument/2006/relationships/tags" Target="../tags/tag564.xml"/></Relationships>
</file>

<file path=ppt/slides/_rels/slide30.xml.rels><?xml version="1.0" encoding="UTF-8" standalone="yes"?>
<Relationships xmlns="http://schemas.openxmlformats.org/package/2006/relationships"><Relationship Id="rId8" Type="http://schemas.openxmlformats.org/officeDocument/2006/relationships/tags" Target="../tags/tag573.xml"/><Relationship Id="rId13" Type="http://schemas.openxmlformats.org/officeDocument/2006/relationships/tags" Target="../tags/tag578.xml"/><Relationship Id="rId18" Type="http://schemas.openxmlformats.org/officeDocument/2006/relationships/tags" Target="../tags/tag583.xml"/><Relationship Id="rId26" Type="http://schemas.openxmlformats.org/officeDocument/2006/relationships/slideLayout" Target="../slideLayouts/slideLayout12.xml"/><Relationship Id="rId3" Type="http://schemas.openxmlformats.org/officeDocument/2006/relationships/tags" Target="../tags/tag568.xml"/><Relationship Id="rId21" Type="http://schemas.openxmlformats.org/officeDocument/2006/relationships/tags" Target="../tags/tag586.xml"/><Relationship Id="rId7" Type="http://schemas.openxmlformats.org/officeDocument/2006/relationships/tags" Target="../tags/tag572.xml"/><Relationship Id="rId12" Type="http://schemas.openxmlformats.org/officeDocument/2006/relationships/tags" Target="../tags/tag577.xml"/><Relationship Id="rId17" Type="http://schemas.openxmlformats.org/officeDocument/2006/relationships/tags" Target="../tags/tag582.xml"/><Relationship Id="rId25" Type="http://schemas.openxmlformats.org/officeDocument/2006/relationships/tags" Target="../tags/tag590.xml"/><Relationship Id="rId2" Type="http://schemas.openxmlformats.org/officeDocument/2006/relationships/tags" Target="../tags/tag567.xml"/><Relationship Id="rId16" Type="http://schemas.openxmlformats.org/officeDocument/2006/relationships/tags" Target="../tags/tag581.xml"/><Relationship Id="rId20" Type="http://schemas.openxmlformats.org/officeDocument/2006/relationships/tags" Target="../tags/tag585.xml"/><Relationship Id="rId1" Type="http://schemas.openxmlformats.org/officeDocument/2006/relationships/tags" Target="../tags/tag566.xml"/><Relationship Id="rId6" Type="http://schemas.openxmlformats.org/officeDocument/2006/relationships/tags" Target="../tags/tag571.xml"/><Relationship Id="rId11" Type="http://schemas.openxmlformats.org/officeDocument/2006/relationships/tags" Target="../tags/tag576.xml"/><Relationship Id="rId24" Type="http://schemas.openxmlformats.org/officeDocument/2006/relationships/tags" Target="../tags/tag589.xml"/><Relationship Id="rId5" Type="http://schemas.openxmlformats.org/officeDocument/2006/relationships/tags" Target="../tags/tag570.xml"/><Relationship Id="rId15" Type="http://schemas.openxmlformats.org/officeDocument/2006/relationships/tags" Target="../tags/tag580.xml"/><Relationship Id="rId23" Type="http://schemas.openxmlformats.org/officeDocument/2006/relationships/tags" Target="../tags/tag588.xml"/><Relationship Id="rId10" Type="http://schemas.openxmlformats.org/officeDocument/2006/relationships/tags" Target="../tags/tag575.xml"/><Relationship Id="rId19" Type="http://schemas.openxmlformats.org/officeDocument/2006/relationships/tags" Target="../tags/tag584.xml"/><Relationship Id="rId4" Type="http://schemas.openxmlformats.org/officeDocument/2006/relationships/tags" Target="../tags/tag569.xml"/><Relationship Id="rId9" Type="http://schemas.openxmlformats.org/officeDocument/2006/relationships/tags" Target="../tags/tag574.xml"/><Relationship Id="rId14" Type="http://schemas.openxmlformats.org/officeDocument/2006/relationships/tags" Target="../tags/tag579.xml"/><Relationship Id="rId22" Type="http://schemas.openxmlformats.org/officeDocument/2006/relationships/tags" Target="../tags/tag587.xml"/></Relationships>
</file>

<file path=ppt/slides/_rels/slide31.xml.rels><?xml version="1.0" encoding="UTF-8" standalone="yes"?>
<Relationships xmlns="http://schemas.openxmlformats.org/package/2006/relationships"><Relationship Id="rId8" Type="http://schemas.openxmlformats.org/officeDocument/2006/relationships/tags" Target="../tags/tag598.xml"/><Relationship Id="rId13" Type="http://schemas.openxmlformats.org/officeDocument/2006/relationships/tags" Target="../tags/tag603.xml"/><Relationship Id="rId18" Type="http://schemas.openxmlformats.org/officeDocument/2006/relationships/tags" Target="../tags/tag608.xml"/><Relationship Id="rId3" Type="http://schemas.openxmlformats.org/officeDocument/2006/relationships/tags" Target="../tags/tag593.xml"/><Relationship Id="rId7" Type="http://schemas.openxmlformats.org/officeDocument/2006/relationships/tags" Target="../tags/tag597.xml"/><Relationship Id="rId12" Type="http://schemas.openxmlformats.org/officeDocument/2006/relationships/tags" Target="../tags/tag602.xml"/><Relationship Id="rId17" Type="http://schemas.openxmlformats.org/officeDocument/2006/relationships/tags" Target="../tags/tag607.xml"/><Relationship Id="rId2" Type="http://schemas.openxmlformats.org/officeDocument/2006/relationships/tags" Target="../tags/tag592.xml"/><Relationship Id="rId16" Type="http://schemas.openxmlformats.org/officeDocument/2006/relationships/tags" Target="../tags/tag606.xml"/><Relationship Id="rId1" Type="http://schemas.openxmlformats.org/officeDocument/2006/relationships/tags" Target="../tags/tag591.xml"/><Relationship Id="rId6" Type="http://schemas.openxmlformats.org/officeDocument/2006/relationships/tags" Target="../tags/tag596.xml"/><Relationship Id="rId11" Type="http://schemas.openxmlformats.org/officeDocument/2006/relationships/tags" Target="../tags/tag601.xml"/><Relationship Id="rId5" Type="http://schemas.openxmlformats.org/officeDocument/2006/relationships/tags" Target="../tags/tag595.xml"/><Relationship Id="rId15" Type="http://schemas.openxmlformats.org/officeDocument/2006/relationships/tags" Target="../tags/tag605.xml"/><Relationship Id="rId10" Type="http://schemas.openxmlformats.org/officeDocument/2006/relationships/tags" Target="../tags/tag600.xml"/><Relationship Id="rId19" Type="http://schemas.openxmlformats.org/officeDocument/2006/relationships/slideLayout" Target="../slideLayouts/slideLayout12.xml"/><Relationship Id="rId4" Type="http://schemas.openxmlformats.org/officeDocument/2006/relationships/tags" Target="../tags/tag594.xml"/><Relationship Id="rId9" Type="http://schemas.openxmlformats.org/officeDocument/2006/relationships/tags" Target="../tags/tag599.xml"/><Relationship Id="rId14" Type="http://schemas.openxmlformats.org/officeDocument/2006/relationships/tags" Target="../tags/tag604.xml"/></Relationships>
</file>

<file path=ppt/slides/_rels/slide32.xml.rels><?xml version="1.0" encoding="UTF-8" standalone="yes"?>
<Relationships xmlns="http://schemas.openxmlformats.org/package/2006/relationships"><Relationship Id="rId8" Type="http://schemas.openxmlformats.org/officeDocument/2006/relationships/tags" Target="../tags/tag616.xml"/><Relationship Id="rId13" Type="http://schemas.openxmlformats.org/officeDocument/2006/relationships/tags" Target="../tags/tag621.xml"/><Relationship Id="rId18" Type="http://schemas.openxmlformats.org/officeDocument/2006/relationships/tags" Target="../tags/tag626.xml"/><Relationship Id="rId3" Type="http://schemas.openxmlformats.org/officeDocument/2006/relationships/tags" Target="../tags/tag611.xml"/><Relationship Id="rId7" Type="http://schemas.openxmlformats.org/officeDocument/2006/relationships/tags" Target="../tags/tag615.xml"/><Relationship Id="rId12" Type="http://schemas.openxmlformats.org/officeDocument/2006/relationships/tags" Target="../tags/tag620.xml"/><Relationship Id="rId17" Type="http://schemas.openxmlformats.org/officeDocument/2006/relationships/tags" Target="../tags/tag625.xml"/><Relationship Id="rId2" Type="http://schemas.openxmlformats.org/officeDocument/2006/relationships/tags" Target="../tags/tag610.xml"/><Relationship Id="rId16" Type="http://schemas.openxmlformats.org/officeDocument/2006/relationships/tags" Target="../tags/tag624.xml"/><Relationship Id="rId1" Type="http://schemas.openxmlformats.org/officeDocument/2006/relationships/tags" Target="../tags/tag609.xml"/><Relationship Id="rId6" Type="http://schemas.openxmlformats.org/officeDocument/2006/relationships/tags" Target="../tags/tag614.xml"/><Relationship Id="rId11" Type="http://schemas.openxmlformats.org/officeDocument/2006/relationships/tags" Target="../tags/tag619.xml"/><Relationship Id="rId5" Type="http://schemas.openxmlformats.org/officeDocument/2006/relationships/tags" Target="../tags/tag613.xml"/><Relationship Id="rId15" Type="http://schemas.openxmlformats.org/officeDocument/2006/relationships/tags" Target="../tags/tag623.xml"/><Relationship Id="rId10" Type="http://schemas.openxmlformats.org/officeDocument/2006/relationships/tags" Target="../tags/tag618.xml"/><Relationship Id="rId19" Type="http://schemas.openxmlformats.org/officeDocument/2006/relationships/slideLayout" Target="../slideLayouts/slideLayout12.xml"/><Relationship Id="rId4" Type="http://schemas.openxmlformats.org/officeDocument/2006/relationships/tags" Target="../tags/tag612.xml"/><Relationship Id="rId9" Type="http://schemas.openxmlformats.org/officeDocument/2006/relationships/tags" Target="../tags/tag617.xml"/><Relationship Id="rId14" Type="http://schemas.openxmlformats.org/officeDocument/2006/relationships/tags" Target="../tags/tag622.xml"/></Relationships>
</file>

<file path=ppt/slides/_rels/slide33.xml.rels><?xml version="1.0" encoding="UTF-8" standalone="yes"?>
<Relationships xmlns="http://schemas.openxmlformats.org/package/2006/relationships"><Relationship Id="rId8" Type="http://schemas.openxmlformats.org/officeDocument/2006/relationships/tags" Target="../tags/tag634.xml"/><Relationship Id="rId13" Type="http://schemas.openxmlformats.org/officeDocument/2006/relationships/tags" Target="../tags/tag639.xml"/><Relationship Id="rId3" Type="http://schemas.openxmlformats.org/officeDocument/2006/relationships/tags" Target="../tags/tag629.xml"/><Relationship Id="rId7" Type="http://schemas.openxmlformats.org/officeDocument/2006/relationships/tags" Target="../tags/tag633.xml"/><Relationship Id="rId12" Type="http://schemas.openxmlformats.org/officeDocument/2006/relationships/tags" Target="../tags/tag638.xml"/><Relationship Id="rId2" Type="http://schemas.openxmlformats.org/officeDocument/2006/relationships/tags" Target="../tags/tag628.xml"/><Relationship Id="rId16" Type="http://schemas.openxmlformats.org/officeDocument/2006/relationships/slideLayout" Target="../slideLayouts/slideLayout12.xml"/><Relationship Id="rId1" Type="http://schemas.openxmlformats.org/officeDocument/2006/relationships/tags" Target="../tags/tag627.xml"/><Relationship Id="rId6" Type="http://schemas.openxmlformats.org/officeDocument/2006/relationships/tags" Target="../tags/tag632.xml"/><Relationship Id="rId11" Type="http://schemas.openxmlformats.org/officeDocument/2006/relationships/tags" Target="../tags/tag637.xml"/><Relationship Id="rId5" Type="http://schemas.openxmlformats.org/officeDocument/2006/relationships/tags" Target="../tags/tag631.xml"/><Relationship Id="rId15" Type="http://schemas.openxmlformats.org/officeDocument/2006/relationships/tags" Target="../tags/tag641.xml"/><Relationship Id="rId10" Type="http://schemas.openxmlformats.org/officeDocument/2006/relationships/tags" Target="../tags/tag636.xml"/><Relationship Id="rId4" Type="http://schemas.openxmlformats.org/officeDocument/2006/relationships/tags" Target="../tags/tag630.xml"/><Relationship Id="rId9" Type="http://schemas.openxmlformats.org/officeDocument/2006/relationships/tags" Target="../tags/tag635.xml"/><Relationship Id="rId14" Type="http://schemas.openxmlformats.org/officeDocument/2006/relationships/tags" Target="../tags/tag640.xml"/></Relationships>
</file>

<file path=ppt/slides/_rels/slide34.xml.rels><?xml version="1.0" encoding="UTF-8" standalone="yes"?>
<Relationships xmlns="http://schemas.openxmlformats.org/package/2006/relationships"><Relationship Id="rId8" Type="http://schemas.openxmlformats.org/officeDocument/2006/relationships/tags" Target="../tags/tag649.xml"/><Relationship Id="rId13" Type="http://schemas.openxmlformats.org/officeDocument/2006/relationships/tags" Target="../tags/tag654.xml"/><Relationship Id="rId3" Type="http://schemas.openxmlformats.org/officeDocument/2006/relationships/tags" Target="../tags/tag644.xml"/><Relationship Id="rId7" Type="http://schemas.openxmlformats.org/officeDocument/2006/relationships/tags" Target="../tags/tag648.xml"/><Relationship Id="rId12" Type="http://schemas.openxmlformats.org/officeDocument/2006/relationships/tags" Target="../tags/tag653.xml"/><Relationship Id="rId2" Type="http://schemas.openxmlformats.org/officeDocument/2006/relationships/tags" Target="../tags/tag643.xml"/><Relationship Id="rId16" Type="http://schemas.openxmlformats.org/officeDocument/2006/relationships/slideLayout" Target="../slideLayouts/slideLayout12.xml"/><Relationship Id="rId1" Type="http://schemas.openxmlformats.org/officeDocument/2006/relationships/tags" Target="../tags/tag642.xml"/><Relationship Id="rId6" Type="http://schemas.openxmlformats.org/officeDocument/2006/relationships/tags" Target="../tags/tag647.xml"/><Relationship Id="rId11" Type="http://schemas.openxmlformats.org/officeDocument/2006/relationships/tags" Target="../tags/tag652.xml"/><Relationship Id="rId5" Type="http://schemas.openxmlformats.org/officeDocument/2006/relationships/tags" Target="../tags/tag646.xml"/><Relationship Id="rId15" Type="http://schemas.openxmlformats.org/officeDocument/2006/relationships/tags" Target="../tags/tag656.xml"/><Relationship Id="rId10" Type="http://schemas.openxmlformats.org/officeDocument/2006/relationships/tags" Target="../tags/tag651.xml"/><Relationship Id="rId4" Type="http://schemas.openxmlformats.org/officeDocument/2006/relationships/tags" Target="../tags/tag645.xml"/><Relationship Id="rId9" Type="http://schemas.openxmlformats.org/officeDocument/2006/relationships/tags" Target="../tags/tag650.xml"/><Relationship Id="rId14" Type="http://schemas.openxmlformats.org/officeDocument/2006/relationships/tags" Target="../tags/tag65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tags" Target="../tags/tag664.xml"/><Relationship Id="rId13" Type="http://schemas.openxmlformats.org/officeDocument/2006/relationships/tags" Target="../tags/tag669.xml"/><Relationship Id="rId18" Type="http://schemas.openxmlformats.org/officeDocument/2006/relationships/tags" Target="../tags/tag674.xml"/><Relationship Id="rId3" Type="http://schemas.openxmlformats.org/officeDocument/2006/relationships/tags" Target="../tags/tag659.xml"/><Relationship Id="rId21" Type="http://schemas.openxmlformats.org/officeDocument/2006/relationships/tags" Target="../tags/tag677.xml"/><Relationship Id="rId7" Type="http://schemas.openxmlformats.org/officeDocument/2006/relationships/tags" Target="../tags/tag663.xml"/><Relationship Id="rId12" Type="http://schemas.openxmlformats.org/officeDocument/2006/relationships/tags" Target="../tags/tag668.xml"/><Relationship Id="rId17" Type="http://schemas.openxmlformats.org/officeDocument/2006/relationships/tags" Target="../tags/tag673.xml"/><Relationship Id="rId2" Type="http://schemas.openxmlformats.org/officeDocument/2006/relationships/tags" Target="../tags/tag658.xml"/><Relationship Id="rId16" Type="http://schemas.openxmlformats.org/officeDocument/2006/relationships/tags" Target="../tags/tag672.xml"/><Relationship Id="rId20" Type="http://schemas.openxmlformats.org/officeDocument/2006/relationships/tags" Target="../tags/tag676.xml"/><Relationship Id="rId1" Type="http://schemas.openxmlformats.org/officeDocument/2006/relationships/tags" Target="../tags/tag657.xml"/><Relationship Id="rId6" Type="http://schemas.openxmlformats.org/officeDocument/2006/relationships/tags" Target="../tags/tag662.xml"/><Relationship Id="rId11" Type="http://schemas.openxmlformats.org/officeDocument/2006/relationships/tags" Target="../tags/tag667.xml"/><Relationship Id="rId5" Type="http://schemas.openxmlformats.org/officeDocument/2006/relationships/tags" Target="../tags/tag661.xml"/><Relationship Id="rId15" Type="http://schemas.openxmlformats.org/officeDocument/2006/relationships/tags" Target="../tags/tag671.xml"/><Relationship Id="rId10" Type="http://schemas.openxmlformats.org/officeDocument/2006/relationships/tags" Target="../tags/tag666.xml"/><Relationship Id="rId19" Type="http://schemas.openxmlformats.org/officeDocument/2006/relationships/tags" Target="../tags/tag675.xml"/><Relationship Id="rId4" Type="http://schemas.openxmlformats.org/officeDocument/2006/relationships/tags" Target="../tags/tag660.xml"/><Relationship Id="rId9" Type="http://schemas.openxmlformats.org/officeDocument/2006/relationships/tags" Target="../tags/tag665.xml"/><Relationship Id="rId14" Type="http://schemas.openxmlformats.org/officeDocument/2006/relationships/tags" Target="../tags/tag670.xml"/><Relationship Id="rId22"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8" Type="http://schemas.openxmlformats.org/officeDocument/2006/relationships/tags" Target="../tags/tag685.xml"/><Relationship Id="rId13" Type="http://schemas.openxmlformats.org/officeDocument/2006/relationships/tags" Target="../tags/tag690.xml"/><Relationship Id="rId18" Type="http://schemas.openxmlformats.org/officeDocument/2006/relationships/tags" Target="../tags/tag695.xml"/><Relationship Id="rId3" Type="http://schemas.openxmlformats.org/officeDocument/2006/relationships/tags" Target="../tags/tag680.xml"/><Relationship Id="rId21" Type="http://schemas.openxmlformats.org/officeDocument/2006/relationships/tags" Target="../tags/tag698.xml"/><Relationship Id="rId7" Type="http://schemas.openxmlformats.org/officeDocument/2006/relationships/tags" Target="../tags/tag684.xml"/><Relationship Id="rId12" Type="http://schemas.openxmlformats.org/officeDocument/2006/relationships/tags" Target="../tags/tag689.xml"/><Relationship Id="rId17" Type="http://schemas.openxmlformats.org/officeDocument/2006/relationships/tags" Target="../tags/tag694.xml"/><Relationship Id="rId2" Type="http://schemas.openxmlformats.org/officeDocument/2006/relationships/tags" Target="../tags/tag679.xml"/><Relationship Id="rId16" Type="http://schemas.openxmlformats.org/officeDocument/2006/relationships/tags" Target="../tags/tag693.xml"/><Relationship Id="rId20" Type="http://schemas.openxmlformats.org/officeDocument/2006/relationships/tags" Target="../tags/tag697.xml"/><Relationship Id="rId1" Type="http://schemas.openxmlformats.org/officeDocument/2006/relationships/tags" Target="../tags/tag678.xml"/><Relationship Id="rId6" Type="http://schemas.openxmlformats.org/officeDocument/2006/relationships/tags" Target="../tags/tag683.xml"/><Relationship Id="rId11" Type="http://schemas.openxmlformats.org/officeDocument/2006/relationships/tags" Target="../tags/tag688.xml"/><Relationship Id="rId5" Type="http://schemas.openxmlformats.org/officeDocument/2006/relationships/tags" Target="../tags/tag682.xml"/><Relationship Id="rId15" Type="http://schemas.openxmlformats.org/officeDocument/2006/relationships/tags" Target="../tags/tag692.xml"/><Relationship Id="rId10" Type="http://schemas.openxmlformats.org/officeDocument/2006/relationships/tags" Target="../tags/tag687.xml"/><Relationship Id="rId19" Type="http://schemas.openxmlformats.org/officeDocument/2006/relationships/tags" Target="../tags/tag696.xml"/><Relationship Id="rId4" Type="http://schemas.openxmlformats.org/officeDocument/2006/relationships/tags" Target="../tags/tag681.xml"/><Relationship Id="rId9" Type="http://schemas.openxmlformats.org/officeDocument/2006/relationships/tags" Target="../tags/tag686.xml"/><Relationship Id="rId14" Type="http://schemas.openxmlformats.org/officeDocument/2006/relationships/tags" Target="../tags/tag691.xml"/><Relationship Id="rId22"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8" Type="http://schemas.openxmlformats.org/officeDocument/2006/relationships/tags" Target="../tags/tag706.xml"/><Relationship Id="rId13" Type="http://schemas.openxmlformats.org/officeDocument/2006/relationships/tags" Target="../tags/tag711.xml"/><Relationship Id="rId3" Type="http://schemas.openxmlformats.org/officeDocument/2006/relationships/tags" Target="../tags/tag701.xml"/><Relationship Id="rId7" Type="http://schemas.openxmlformats.org/officeDocument/2006/relationships/tags" Target="../tags/tag705.xml"/><Relationship Id="rId12" Type="http://schemas.openxmlformats.org/officeDocument/2006/relationships/tags" Target="../tags/tag710.xml"/><Relationship Id="rId2" Type="http://schemas.openxmlformats.org/officeDocument/2006/relationships/tags" Target="../tags/tag700.xml"/><Relationship Id="rId16" Type="http://schemas.openxmlformats.org/officeDocument/2006/relationships/slideLayout" Target="../slideLayouts/slideLayout12.xml"/><Relationship Id="rId1" Type="http://schemas.openxmlformats.org/officeDocument/2006/relationships/tags" Target="../tags/tag699.xml"/><Relationship Id="rId6" Type="http://schemas.openxmlformats.org/officeDocument/2006/relationships/tags" Target="../tags/tag704.xml"/><Relationship Id="rId11" Type="http://schemas.openxmlformats.org/officeDocument/2006/relationships/tags" Target="../tags/tag709.xml"/><Relationship Id="rId5" Type="http://schemas.openxmlformats.org/officeDocument/2006/relationships/tags" Target="../tags/tag703.xml"/><Relationship Id="rId15" Type="http://schemas.openxmlformats.org/officeDocument/2006/relationships/tags" Target="../tags/tag713.xml"/><Relationship Id="rId10" Type="http://schemas.openxmlformats.org/officeDocument/2006/relationships/tags" Target="../tags/tag708.xml"/><Relationship Id="rId4" Type="http://schemas.openxmlformats.org/officeDocument/2006/relationships/tags" Target="../tags/tag702.xml"/><Relationship Id="rId9" Type="http://schemas.openxmlformats.org/officeDocument/2006/relationships/tags" Target="../tags/tag707.xml"/><Relationship Id="rId14" Type="http://schemas.openxmlformats.org/officeDocument/2006/relationships/tags" Target="../tags/tag712.xml"/></Relationships>
</file>

<file path=ppt/slides/_rels/slide47.xml.rels><?xml version="1.0" encoding="UTF-8" standalone="yes"?>
<Relationships xmlns="http://schemas.openxmlformats.org/package/2006/relationships"><Relationship Id="rId8" Type="http://schemas.openxmlformats.org/officeDocument/2006/relationships/tags" Target="../tags/tag721.xml"/><Relationship Id="rId13" Type="http://schemas.openxmlformats.org/officeDocument/2006/relationships/tags" Target="../tags/tag726.xml"/><Relationship Id="rId3" Type="http://schemas.openxmlformats.org/officeDocument/2006/relationships/tags" Target="../tags/tag716.xml"/><Relationship Id="rId7" Type="http://schemas.openxmlformats.org/officeDocument/2006/relationships/tags" Target="../tags/tag720.xml"/><Relationship Id="rId12" Type="http://schemas.openxmlformats.org/officeDocument/2006/relationships/tags" Target="../tags/tag725.xml"/><Relationship Id="rId2" Type="http://schemas.openxmlformats.org/officeDocument/2006/relationships/tags" Target="../tags/tag715.xml"/><Relationship Id="rId16" Type="http://schemas.openxmlformats.org/officeDocument/2006/relationships/slideLayout" Target="../slideLayouts/slideLayout12.xml"/><Relationship Id="rId1" Type="http://schemas.openxmlformats.org/officeDocument/2006/relationships/tags" Target="../tags/tag714.xml"/><Relationship Id="rId6" Type="http://schemas.openxmlformats.org/officeDocument/2006/relationships/tags" Target="../tags/tag719.xml"/><Relationship Id="rId11" Type="http://schemas.openxmlformats.org/officeDocument/2006/relationships/tags" Target="../tags/tag724.xml"/><Relationship Id="rId5" Type="http://schemas.openxmlformats.org/officeDocument/2006/relationships/tags" Target="../tags/tag718.xml"/><Relationship Id="rId15" Type="http://schemas.openxmlformats.org/officeDocument/2006/relationships/tags" Target="../tags/tag728.xml"/><Relationship Id="rId10" Type="http://schemas.openxmlformats.org/officeDocument/2006/relationships/tags" Target="../tags/tag723.xml"/><Relationship Id="rId4" Type="http://schemas.openxmlformats.org/officeDocument/2006/relationships/tags" Target="../tags/tag717.xml"/><Relationship Id="rId9" Type="http://schemas.openxmlformats.org/officeDocument/2006/relationships/tags" Target="../tags/tag722.xml"/><Relationship Id="rId14" Type="http://schemas.openxmlformats.org/officeDocument/2006/relationships/tags" Target="../tags/tag72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8" Type="http://schemas.openxmlformats.org/officeDocument/2006/relationships/tags" Target="../tags/tag736.xml"/><Relationship Id="rId13" Type="http://schemas.openxmlformats.org/officeDocument/2006/relationships/tags" Target="../tags/tag741.xml"/><Relationship Id="rId3" Type="http://schemas.openxmlformats.org/officeDocument/2006/relationships/tags" Target="../tags/tag731.xml"/><Relationship Id="rId7" Type="http://schemas.openxmlformats.org/officeDocument/2006/relationships/tags" Target="../tags/tag735.xml"/><Relationship Id="rId12" Type="http://schemas.openxmlformats.org/officeDocument/2006/relationships/tags" Target="../tags/tag740.xml"/><Relationship Id="rId2" Type="http://schemas.openxmlformats.org/officeDocument/2006/relationships/tags" Target="../tags/tag730.xml"/><Relationship Id="rId16" Type="http://schemas.openxmlformats.org/officeDocument/2006/relationships/slideLayout" Target="../slideLayouts/slideLayout12.xml"/><Relationship Id="rId1" Type="http://schemas.openxmlformats.org/officeDocument/2006/relationships/tags" Target="../tags/tag729.xml"/><Relationship Id="rId6" Type="http://schemas.openxmlformats.org/officeDocument/2006/relationships/tags" Target="../tags/tag734.xml"/><Relationship Id="rId11" Type="http://schemas.openxmlformats.org/officeDocument/2006/relationships/tags" Target="../tags/tag739.xml"/><Relationship Id="rId5" Type="http://schemas.openxmlformats.org/officeDocument/2006/relationships/tags" Target="../tags/tag733.xml"/><Relationship Id="rId15" Type="http://schemas.openxmlformats.org/officeDocument/2006/relationships/tags" Target="../tags/tag743.xml"/><Relationship Id="rId10" Type="http://schemas.openxmlformats.org/officeDocument/2006/relationships/tags" Target="../tags/tag738.xml"/><Relationship Id="rId4" Type="http://schemas.openxmlformats.org/officeDocument/2006/relationships/tags" Target="../tags/tag732.xml"/><Relationship Id="rId9" Type="http://schemas.openxmlformats.org/officeDocument/2006/relationships/tags" Target="../tags/tag737.xml"/><Relationship Id="rId14" Type="http://schemas.openxmlformats.org/officeDocument/2006/relationships/tags" Target="../tags/tag742.xml"/></Relationships>
</file>

<file path=ppt/slides/_rels/slide50.xml.rels><?xml version="1.0" encoding="UTF-8" standalone="yes"?>
<Relationships xmlns="http://schemas.openxmlformats.org/package/2006/relationships"><Relationship Id="rId8" Type="http://schemas.openxmlformats.org/officeDocument/2006/relationships/tags" Target="../tags/tag751.xml"/><Relationship Id="rId13" Type="http://schemas.openxmlformats.org/officeDocument/2006/relationships/tags" Target="../tags/tag756.xml"/><Relationship Id="rId3" Type="http://schemas.openxmlformats.org/officeDocument/2006/relationships/tags" Target="../tags/tag746.xml"/><Relationship Id="rId7" Type="http://schemas.openxmlformats.org/officeDocument/2006/relationships/tags" Target="../tags/tag750.xml"/><Relationship Id="rId12" Type="http://schemas.openxmlformats.org/officeDocument/2006/relationships/tags" Target="../tags/tag755.xml"/><Relationship Id="rId2" Type="http://schemas.openxmlformats.org/officeDocument/2006/relationships/tags" Target="../tags/tag745.xml"/><Relationship Id="rId16" Type="http://schemas.openxmlformats.org/officeDocument/2006/relationships/slideLayout" Target="../slideLayouts/slideLayout12.xml"/><Relationship Id="rId1" Type="http://schemas.openxmlformats.org/officeDocument/2006/relationships/tags" Target="../tags/tag744.xml"/><Relationship Id="rId6" Type="http://schemas.openxmlformats.org/officeDocument/2006/relationships/tags" Target="../tags/tag749.xml"/><Relationship Id="rId11" Type="http://schemas.openxmlformats.org/officeDocument/2006/relationships/tags" Target="../tags/tag754.xml"/><Relationship Id="rId5" Type="http://schemas.openxmlformats.org/officeDocument/2006/relationships/tags" Target="../tags/tag748.xml"/><Relationship Id="rId15" Type="http://schemas.openxmlformats.org/officeDocument/2006/relationships/tags" Target="../tags/tag758.xml"/><Relationship Id="rId10" Type="http://schemas.openxmlformats.org/officeDocument/2006/relationships/tags" Target="../tags/tag753.xml"/><Relationship Id="rId4" Type="http://schemas.openxmlformats.org/officeDocument/2006/relationships/tags" Target="../tags/tag747.xml"/><Relationship Id="rId9" Type="http://schemas.openxmlformats.org/officeDocument/2006/relationships/tags" Target="../tags/tag752.xml"/><Relationship Id="rId14" Type="http://schemas.openxmlformats.org/officeDocument/2006/relationships/tags" Target="../tags/tag75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7AA53-5B75-48B2-AB1E-56DCD2EE91A7}"/>
              </a:ext>
            </a:extLst>
          </p:cNvPr>
          <p:cNvSpPr>
            <a:spLocks noGrp="1"/>
          </p:cNvSpPr>
          <p:nvPr>
            <p:ph type="ctrTitle"/>
          </p:nvPr>
        </p:nvSpPr>
        <p:spPr/>
        <p:txBody>
          <a:bodyPr/>
          <a:lstStyle/>
          <a:p>
            <a:r>
              <a:rPr lang="en-GB" dirty="0"/>
              <a:t>HPAR7003 Archaeological Project Planning and Delivery</a:t>
            </a:r>
          </a:p>
        </p:txBody>
      </p:sp>
      <p:sp>
        <p:nvSpPr>
          <p:cNvPr id="3" name="Subtitle 2">
            <a:extLst>
              <a:ext uri="{FF2B5EF4-FFF2-40B4-BE49-F238E27FC236}">
                <a16:creationId xmlns:a16="http://schemas.microsoft.com/office/drawing/2014/main" id="{AF3CB9A3-96EC-4AE3-978D-A8A0A7569161}"/>
              </a:ext>
            </a:extLst>
          </p:cNvPr>
          <p:cNvSpPr>
            <a:spLocks noGrp="1"/>
          </p:cNvSpPr>
          <p:nvPr>
            <p:ph type="subTitle" idx="1"/>
          </p:nvPr>
        </p:nvSpPr>
        <p:spPr/>
        <p:txBody>
          <a:bodyPr/>
          <a:lstStyle/>
          <a:p>
            <a:r>
              <a:rPr lang="en-GB" dirty="0"/>
              <a:t>Module induction session</a:t>
            </a:r>
          </a:p>
          <a:p>
            <a:r>
              <a:rPr lang="en-GB" dirty="0"/>
              <a:t>7/2/24</a:t>
            </a:r>
          </a:p>
        </p:txBody>
      </p:sp>
      <p:pic>
        <p:nvPicPr>
          <p:cNvPr id="5" name="Picture 4" descr="Shape&#10;&#10;Description automatically generated with medium confidence">
            <a:extLst>
              <a:ext uri="{FF2B5EF4-FFF2-40B4-BE49-F238E27FC236}">
                <a16:creationId xmlns:a16="http://schemas.microsoft.com/office/drawing/2014/main" id="{B3C331CC-3D91-4F3C-B43E-30268C7B97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spTree>
    <p:extLst>
      <p:ext uri="{BB962C8B-B14F-4D97-AF65-F5344CB8AC3E}">
        <p14:creationId xmlns:p14="http://schemas.microsoft.com/office/powerpoint/2010/main" val="790863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3FA76-81B4-4C0C-9F10-DE410A1AA1DA}"/>
              </a:ext>
            </a:extLst>
          </p:cNvPr>
          <p:cNvSpPr>
            <a:spLocks noGrp="1"/>
          </p:cNvSpPr>
          <p:nvPr>
            <p:ph type="title"/>
          </p:nvPr>
        </p:nvSpPr>
        <p:spPr/>
        <p:txBody>
          <a:bodyPr/>
          <a:lstStyle/>
          <a:p>
            <a:r>
              <a:rPr lang="en-GB"/>
              <a:t>Session outline</a:t>
            </a:r>
          </a:p>
        </p:txBody>
      </p:sp>
      <p:sp>
        <p:nvSpPr>
          <p:cNvPr id="3" name="Content Placeholder 2">
            <a:extLst>
              <a:ext uri="{FF2B5EF4-FFF2-40B4-BE49-F238E27FC236}">
                <a16:creationId xmlns:a16="http://schemas.microsoft.com/office/drawing/2014/main" id="{A13193EF-12FC-4C44-B8D0-D956383ED6A6}"/>
              </a:ext>
            </a:extLst>
          </p:cNvPr>
          <p:cNvSpPr>
            <a:spLocks noGrp="1"/>
          </p:cNvSpPr>
          <p:nvPr>
            <p:ph idx="1"/>
          </p:nvPr>
        </p:nvSpPr>
        <p:spPr>
          <a:xfrm>
            <a:off x="838200" y="1859181"/>
            <a:ext cx="10515600" cy="4351338"/>
          </a:xfrm>
        </p:spPr>
        <p:txBody>
          <a:bodyPr/>
          <a:lstStyle/>
          <a:p>
            <a:r>
              <a:rPr lang="en-GB" dirty="0"/>
              <a:t>HPAR7004 module </a:t>
            </a:r>
          </a:p>
          <a:p>
            <a:r>
              <a:rPr lang="en-GB" dirty="0"/>
              <a:t>Assessments</a:t>
            </a:r>
          </a:p>
          <a:p>
            <a:r>
              <a:rPr lang="en-GB" dirty="0"/>
              <a:t>Career development reflection</a:t>
            </a:r>
          </a:p>
          <a:p>
            <a:r>
              <a:rPr lang="en-GB" dirty="0"/>
              <a:t>Teamworking</a:t>
            </a:r>
          </a:p>
          <a:p>
            <a:r>
              <a:rPr lang="en-GB" dirty="0"/>
              <a:t>Personality types</a:t>
            </a:r>
          </a:p>
          <a:p>
            <a:endParaRPr lang="en-GB" dirty="0"/>
          </a:p>
          <a:p>
            <a:endParaRPr lang="en-GB" dirty="0"/>
          </a:p>
        </p:txBody>
      </p:sp>
    </p:spTree>
    <p:extLst>
      <p:ext uri="{BB962C8B-B14F-4D97-AF65-F5344CB8AC3E}">
        <p14:creationId xmlns:p14="http://schemas.microsoft.com/office/powerpoint/2010/main" val="516327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F4E9-4725-4A2E-BB27-9DC634671F0F}"/>
              </a:ext>
            </a:extLst>
          </p:cNvPr>
          <p:cNvSpPr>
            <a:spLocks noGrp="1"/>
          </p:cNvSpPr>
          <p:nvPr>
            <p:ph type="title"/>
          </p:nvPr>
        </p:nvSpPr>
        <p:spPr>
          <a:xfrm>
            <a:off x="745921" y="-79492"/>
            <a:ext cx="10515600" cy="1325563"/>
          </a:xfrm>
        </p:spPr>
        <p:txBody>
          <a:bodyPr/>
          <a:lstStyle/>
          <a:p>
            <a:r>
              <a:rPr lang="en-GB" dirty="0"/>
              <a:t>Learning outcomes</a:t>
            </a:r>
          </a:p>
        </p:txBody>
      </p:sp>
      <p:sp>
        <p:nvSpPr>
          <p:cNvPr id="5" name="TextBox 4">
            <a:extLst>
              <a:ext uri="{FF2B5EF4-FFF2-40B4-BE49-F238E27FC236}">
                <a16:creationId xmlns:a16="http://schemas.microsoft.com/office/drawing/2014/main" id="{8515DF34-FD24-66EF-F671-14E49A32A6C9}"/>
              </a:ext>
            </a:extLst>
          </p:cNvPr>
          <p:cNvSpPr txBox="1"/>
          <p:nvPr/>
        </p:nvSpPr>
        <p:spPr>
          <a:xfrm>
            <a:off x="401972" y="1907171"/>
            <a:ext cx="10515600" cy="3693319"/>
          </a:xfrm>
          <a:prstGeom prst="rect">
            <a:avLst/>
          </a:prstGeom>
          <a:noFill/>
        </p:spPr>
        <p:txBody>
          <a:bodyPr wrap="square">
            <a:spAutoFit/>
          </a:bodyPr>
          <a:lstStyle/>
          <a:p>
            <a:r>
              <a:rPr lang="en-GB" dirty="0"/>
              <a:t>K8	legal requirements, professional standards, relevant procedures and guidelines relevant to archaeological investigation and the processing, publication and storage of data and materials </a:t>
            </a:r>
          </a:p>
          <a:p>
            <a:endParaRPr lang="en-GB" dirty="0"/>
          </a:p>
          <a:p>
            <a:r>
              <a:rPr lang="en-GB" dirty="0"/>
              <a:t>K9	roles of clients, stakeholders and project team members within an archaeological investigation and how to ensure effective relationships and communications between them </a:t>
            </a:r>
          </a:p>
          <a:p>
            <a:endParaRPr lang="en-GB" dirty="0"/>
          </a:p>
          <a:p>
            <a:r>
              <a:rPr lang="en-GB" dirty="0"/>
              <a:t>S6	work effectively both independently and within a team </a:t>
            </a:r>
          </a:p>
          <a:p>
            <a:endParaRPr lang="en-GB" dirty="0"/>
          </a:p>
          <a:p>
            <a:r>
              <a:rPr lang="en-GB" dirty="0"/>
              <a:t>B4	work effectively individually and as part of a team including professional collaboration and cross-disciplinary dialogue </a:t>
            </a:r>
          </a:p>
          <a:p>
            <a:endParaRPr lang="en-GB" dirty="0"/>
          </a:p>
          <a:p>
            <a:r>
              <a:rPr lang="en-GB" dirty="0"/>
              <a:t>B7	take reasonable care for the health and safety of themselves and of others who may be affected by their acts or omissions at work </a:t>
            </a:r>
          </a:p>
        </p:txBody>
      </p:sp>
    </p:spTree>
    <p:extLst>
      <p:ext uri="{BB962C8B-B14F-4D97-AF65-F5344CB8AC3E}">
        <p14:creationId xmlns:p14="http://schemas.microsoft.com/office/powerpoint/2010/main" val="3948843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FI"/>
              <a:t>Join the Vevox session</a:t>
            </a:r>
          </a:p>
        </p:txBody>
      </p:sp>
      <p:sp>
        <p:nvSpPr>
          <p:cNvPr id="4" name="TextBox 3">
            <a:extLst>
              <a:ext uri="{FF2B5EF4-FFF2-40B4-BE49-F238E27FC236}">
                <a16:creationId xmlns:a16="http://schemas.microsoft.com/office/drawing/2014/main" id="{DABED4D8-89B2-4E95-8F4B-A8A7725C1C32}"/>
              </a:ext>
            </a:extLst>
          </p:cNvPr>
          <p:cNvSpPr txBox="1"/>
          <p:nvPr>
            <p:custDataLst>
              <p:tags r:id="rId3"/>
            </p:custDataLst>
          </p:nvPr>
        </p:nvSpPr>
        <p:spPr>
          <a:xfrm>
            <a:off x="838200" y="1790700"/>
            <a:ext cx="10515600" cy="439420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107-764-472</a:t>
            </a:r>
            <a:r>
              <a:rPr lang="en-GB" sz="3500"/>
              <a:t>
Or scan the QR code</a:t>
            </a:r>
          </a:p>
        </p:txBody>
      </p:sp>
      <p:sp>
        <p:nvSpPr>
          <p:cNvPr id="5" name="Rectangle 4">
            <a:extLst>
              <a:ext uri="{FF2B5EF4-FFF2-40B4-BE49-F238E27FC236}">
                <a16:creationId xmlns:a16="http://schemas.microsoft.com/office/drawing/2014/main" id="{E1F6618F-5E32-4651-A9D2-3D2588B44770}"/>
              </a:ext>
            </a:extLst>
          </p:cNvPr>
          <p:cNvSpPr/>
          <p:nvPr>
            <p:custDataLst>
              <p:tags r:id="rId4"/>
            </p:custDataLst>
          </p:nvPr>
        </p:nvSpPr>
        <p:spPr>
          <a:xfrm>
            <a:off x="8178800" y="1917700"/>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6C4BAE19-5F17-4048-9960-A49208A3C097}"/>
              </a:ext>
            </a:extLst>
          </p:cNvPr>
          <p:cNvSpPr/>
          <p:nvPr>
            <p:custDataLst>
              <p:tags r:id="rId5"/>
            </p:custDataLst>
          </p:nvPr>
        </p:nvSpPr>
        <p:spPr>
          <a:xfrm>
            <a:off x="8267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F627E2D2-4E01-4AEC-BF2C-32F08BB55FF9}"/>
              </a:ext>
            </a:extLst>
          </p:cNvPr>
          <p:cNvSpPr/>
          <p:nvPr>
            <p:custDataLst>
              <p:tags r:id="rId6"/>
            </p:custDataLst>
          </p:nvPr>
        </p:nvSpPr>
        <p:spPr>
          <a:xfrm>
            <a:off x="83566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C506E1E9-AC23-414F-AC84-8E828700EF07}"/>
              </a:ext>
            </a:extLst>
          </p:cNvPr>
          <p:cNvSpPr/>
          <p:nvPr>
            <p:custDataLst>
              <p:tags r:id="rId7"/>
            </p:custDataLst>
          </p:nvPr>
        </p:nvSpPr>
        <p:spPr>
          <a:xfrm>
            <a:off x="8445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9126093B-080F-4FAD-9544-9F2E1BDC66E0}"/>
              </a:ext>
            </a:extLst>
          </p:cNvPr>
          <p:cNvSpPr/>
          <p:nvPr>
            <p:custDataLst>
              <p:tags r:id="rId8"/>
            </p:custDataLst>
          </p:nvPr>
        </p:nvSpPr>
        <p:spPr>
          <a:xfrm>
            <a:off x="8534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4349EA74-7D9A-4506-808E-38AF077BD479}"/>
              </a:ext>
            </a:extLst>
          </p:cNvPr>
          <p:cNvSpPr/>
          <p:nvPr>
            <p:custDataLst>
              <p:tags r:id="rId9"/>
            </p:custDataLst>
          </p:nvPr>
        </p:nvSpPr>
        <p:spPr>
          <a:xfrm>
            <a:off x="8623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9ACFA6FE-BE92-41FA-B448-3BFFF377DFED}"/>
              </a:ext>
            </a:extLst>
          </p:cNvPr>
          <p:cNvSpPr/>
          <p:nvPr>
            <p:custDataLst>
              <p:tags r:id="rId10"/>
            </p:custDataLst>
          </p:nvPr>
        </p:nvSpPr>
        <p:spPr>
          <a:xfrm>
            <a:off x="8712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25DD96BC-CCAB-4CA6-A6EB-863EFBEC8FF6}"/>
              </a:ext>
            </a:extLst>
          </p:cNvPr>
          <p:cNvSpPr/>
          <p:nvPr>
            <p:custDataLst>
              <p:tags r:id="rId11"/>
            </p:custDataLst>
          </p:nvPr>
        </p:nvSpPr>
        <p:spPr>
          <a:xfrm>
            <a:off x="8801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C3423057-3136-475E-8B34-8258D69A95E2}"/>
              </a:ext>
            </a:extLst>
          </p:cNvPr>
          <p:cNvSpPr/>
          <p:nvPr>
            <p:custDataLst>
              <p:tags r:id="rId12"/>
            </p:custDataLst>
          </p:nvPr>
        </p:nvSpPr>
        <p:spPr>
          <a:xfrm>
            <a:off x="90678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09B1C170-4E1D-461F-9F49-FEE6835F6AA5}"/>
              </a:ext>
            </a:extLst>
          </p:cNvPr>
          <p:cNvSpPr/>
          <p:nvPr>
            <p:custDataLst>
              <p:tags r:id="rId13"/>
            </p:custDataLst>
          </p:nvPr>
        </p:nvSpPr>
        <p:spPr>
          <a:xfrm>
            <a:off x="92456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1351D1A9-BEF1-47D5-8AEB-27B04CD8A4ED}"/>
              </a:ext>
            </a:extLst>
          </p:cNvPr>
          <p:cNvSpPr/>
          <p:nvPr>
            <p:custDataLst>
              <p:tags r:id="rId14"/>
            </p:custDataLst>
          </p:nvPr>
        </p:nvSpPr>
        <p:spPr>
          <a:xfrm>
            <a:off x="9423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D3BD223F-E66B-43FF-9916-08A965C9B3BB}"/>
              </a:ext>
            </a:extLst>
          </p:cNvPr>
          <p:cNvSpPr/>
          <p:nvPr>
            <p:custDataLst>
              <p:tags r:id="rId15"/>
            </p:custDataLst>
          </p:nvPr>
        </p:nvSpPr>
        <p:spPr>
          <a:xfrm>
            <a:off x="9690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E59922E5-95B4-4319-9AF9-6C16287E2626}"/>
              </a:ext>
            </a:extLst>
          </p:cNvPr>
          <p:cNvSpPr/>
          <p:nvPr>
            <p:custDataLst>
              <p:tags r:id="rId16"/>
            </p:custDataLst>
          </p:nvPr>
        </p:nvSpPr>
        <p:spPr>
          <a:xfrm>
            <a:off x="10045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44BBC6CB-3C90-4253-934C-43346F66F443}"/>
              </a:ext>
            </a:extLst>
          </p:cNvPr>
          <p:cNvSpPr/>
          <p:nvPr>
            <p:custDataLst>
              <p:tags r:id="rId17"/>
            </p:custDataLst>
          </p:nvPr>
        </p:nvSpPr>
        <p:spPr>
          <a:xfrm>
            <a:off x="10223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8B907531-81BA-4004-9FDC-EF47D6388C16}"/>
              </a:ext>
            </a:extLst>
          </p:cNvPr>
          <p:cNvSpPr/>
          <p:nvPr>
            <p:custDataLst>
              <p:tags r:id="rId18"/>
            </p:custDataLst>
          </p:nvPr>
        </p:nvSpPr>
        <p:spPr>
          <a:xfrm>
            <a:off x="10312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64C1CE22-1484-4165-BD0B-1014118AAA18}"/>
              </a:ext>
            </a:extLst>
          </p:cNvPr>
          <p:cNvSpPr/>
          <p:nvPr>
            <p:custDataLst>
              <p:tags r:id="rId19"/>
            </p:custDataLst>
          </p:nvPr>
        </p:nvSpPr>
        <p:spPr>
          <a:xfrm>
            <a:off x="10401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462D7FAD-1A69-4073-B603-E2F01F6CA225}"/>
              </a:ext>
            </a:extLst>
          </p:cNvPr>
          <p:cNvSpPr/>
          <p:nvPr>
            <p:custDataLst>
              <p:tags r:id="rId20"/>
            </p:custDataLst>
          </p:nvPr>
        </p:nvSpPr>
        <p:spPr>
          <a:xfrm>
            <a:off x="10490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7B1D935C-B887-4965-B6C4-D4B00298CC9C}"/>
              </a:ext>
            </a:extLst>
          </p:cNvPr>
          <p:cNvSpPr/>
          <p:nvPr>
            <p:custDataLst>
              <p:tags r:id="rId21"/>
            </p:custDataLst>
          </p:nvPr>
        </p:nvSpPr>
        <p:spPr>
          <a:xfrm>
            <a:off x="10579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FA657B98-4DBB-4D61-84BF-00E80F492EB9}"/>
              </a:ext>
            </a:extLst>
          </p:cNvPr>
          <p:cNvSpPr/>
          <p:nvPr>
            <p:custDataLst>
              <p:tags r:id="rId22"/>
            </p:custDataLst>
          </p:nvPr>
        </p:nvSpPr>
        <p:spPr>
          <a:xfrm>
            <a:off x="106680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F7FEC6B3-BB00-4548-9697-96EA7835F3A4}"/>
              </a:ext>
            </a:extLst>
          </p:cNvPr>
          <p:cNvSpPr/>
          <p:nvPr>
            <p:custDataLst>
              <p:tags r:id="rId23"/>
            </p:custDataLst>
          </p:nvPr>
        </p:nvSpPr>
        <p:spPr>
          <a:xfrm>
            <a:off x="107569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44AA8AA1-4BED-446C-ABE3-47FD2B08B198}"/>
              </a:ext>
            </a:extLst>
          </p:cNvPr>
          <p:cNvSpPr/>
          <p:nvPr>
            <p:custDataLst>
              <p:tags r:id="rId24"/>
            </p:custDataLst>
          </p:nvPr>
        </p:nvSpPr>
        <p:spPr>
          <a:xfrm>
            <a:off x="8267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97AEE237-8F18-4FAC-9F27-52CB6A72ADBA}"/>
              </a:ext>
            </a:extLst>
          </p:cNvPr>
          <p:cNvSpPr/>
          <p:nvPr>
            <p:custDataLst>
              <p:tags r:id="rId25"/>
            </p:custDataLst>
          </p:nvPr>
        </p:nvSpPr>
        <p:spPr>
          <a:xfrm>
            <a:off x="8801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D4402011-631B-41BB-85D7-96C95FAEC053}"/>
              </a:ext>
            </a:extLst>
          </p:cNvPr>
          <p:cNvSpPr/>
          <p:nvPr>
            <p:custDataLst>
              <p:tags r:id="rId26"/>
            </p:custDataLst>
          </p:nvPr>
        </p:nvSpPr>
        <p:spPr>
          <a:xfrm>
            <a:off x="8978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16E487D9-133C-4979-964F-A88ACCC22033}"/>
              </a:ext>
            </a:extLst>
          </p:cNvPr>
          <p:cNvSpPr/>
          <p:nvPr>
            <p:custDataLst>
              <p:tags r:id="rId27"/>
            </p:custDataLst>
          </p:nvPr>
        </p:nvSpPr>
        <p:spPr>
          <a:xfrm>
            <a:off x="9156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117B3242-4FC3-4762-A667-81F656A0EACD}"/>
              </a:ext>
            </a:extLst>
          </p:cNvPr>
          <p:cNvSpPr/>
          <p:nvPr>
            <p:custDataLst>
              <p:tags r:id="rId28"/>
            </p:custDataLst>
          </p:nvPr>
        </p:nvSpPr>
        <p:spPr>
          <a:xfrm>
            <a:off x="92456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0B3B65AF-0C99-4B59-8B7C-8AB831DE9806}"/>
              </a:ext>
            </a:extLst>
          </p:cNvPr>
          <p:cNvSpPr/>
          <p:nvPr>
            <p:custDataLst>
              <p:tags r:id="rId29"/>
            </p:custDataLst>
          </p:nvPr>
        </p:nvSpPr>
        <p:spPr>
          <a:xfrm>
            <a:off x="93345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0022B459-93AD-46B9-8B96-FFF8DCA0510E}"/>
              </a:ext>
            </a:extLst>
          </p:cNvPr>
          <p:cNvSpPr/>
          <p:nvPr>
            <p:custDataLst>
              <p:tags r:id="rId30"/>
            </p:custDataLst>
          </p:nvPr>
        </p:nvSpPr>
        <p:spPr>
          <a:xfrm>
            <a:off x="95123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EC7B8061-7B83-4FF7-95B9-FDF77704D53B}"/>
              </a:ext>
            </a:extLst>
          </p:cNvPr>
          <p:cNvSpPr/>
          <p:nvPr>
            <p:custDataLst>
              <p:tags r:id="rId31"/>
            </p:custDataLst>
          </p:nvPr>
        </p:nvSpPr>
        <p:spPr>
          <a:xfrm>
            <a:off x="96012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789EB844-E75A-4094-959F-957450E91D0E}"/>
              </a:ext>
            </a:extLst>
          </p:cNvPr>
          <p:cNvSpPr/>
          <p:nvPr>
            <p:custDataLst>
              <p:tags r:id="rId32"/>
            </p:custDataLst>
          </p:nvPr>
        </p:nvSpPr>
        <p:spPr>
          <a:xfrm>
            <a:off x="9690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972B79EB-538A-4159-BDD9-D5783C606519}"/>
              </a:ext>
            </a:extLst>
          </p:cNvPr>
          <p:cNvSpPr/>
          <p:nvPr>
            <p:custDataLst>
              <p:tags r:id="rId33"/>
            </p:custDataLst>
          </p:nvPr>
        </p:nvSpPr>
        <p:spPr>
          <a:xfrm>
            <a:off x="97790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ABC88877-E6CC-4A1B-8677-BCEDF2889082}"/>
              </a:ext>
            </a:extLst>
          </p:cNvPr>
          <p:cNvSpPr/>
          <p:nvPr>
            <p:custDataLst>
              <p:tags r:id="rId34"/>
            </p:custDataLst>
          </p:nvPr>
        </p:nvSpPr>
        <p:spPr>
          <a:xfrm>
            <a:off x="99568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ABADC24A-54F5-4E93-9072-7F575E8498E1}"/>
              </a:ext>
            </a:extLst>
          </p:cNvPr>
          <p:cNvSpPr/>
          <p:nvPr>
            <p:custDataLst>
              <p:tags r:id="rId35"/>
            </p:custDataLst>
          </p:nvPr>
        </p:nvSpPr>
        <p:spPr>
          <a:xfrm>
            <a:off x="10045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26B5C23B-5B90-4339-B5B0-20591776D051}"/>
              </a:ext>
            </a:extLst>
          </p:cNvPr>
          <p:cNvSpPr/>
          <p:nvPr>
            <p:custDataLst>
              <p:tags r:id="rId36"/>
            </p:custDataLst>
          </p:nvPr>
        </p:nvSpPr>
        <p:spPr>
          <a:xfrm>
            <a:off x="102235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1E429E32-71AA-49DF-BE65-BA8FCA94CC22}"/>
              </a:ext>
            </a:extLst>
          </p:cNvPr>
          <p:cNvSpPr/>
          <p:nvPr>
            <p:custDataLst>
              <p:tags r:id="rId37"/>
            </p:custDataLst>
          </p:nvPr>
        </p:nvSpPr>
        <p:spPr>
          <a:xfrm>
            <a:off x="10756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191A587D-2565-471A-B61D-CCCF0ED21337}"/>
              </a:ext>
            </a:extLst>
          </p:cNvPr>
          <p:cNvSpPr/>
          <p:nvPr>
            <p:custDataLst>
              <p:tags r:id="rId38"/>
            </p:custDataLst>
          </p:nvPr>
        </p:nvSpPr>
        <p:spPr>
          <a:xfrm>
            <a:off x="82677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CDEB932A-1BCC-4848-A707-475CCA73A2F8}"/>
              </a:ext>
            </a:extLst>
          </p:cNvPr>
          <p:cNvSpPr/>
          <p:nvPr>
            <p:custDataLst>
              <p:tags r:id="rId39"/>
            </p:custDataLst>
          </p:nvPr>
        </p:nvSpPr>
        <p:spPr>
          <a:xfrm>
            <a:off x="8445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4D507BFE-551C-48AA-A771-6FFE8FECE80D}"/>
              </a:ext>
            </a:extLst>
          </p:cNvPr>
          <p:cNvSpPr/>
          <p:nvPr>
            <p:custDataLst>
              <p:tags r:id="rId40"/>
            </p:custDataLst>
          </p:nvPr>
        </p:nvSpPr>
        <p:spPr>
          <a:xfrm>
            <a:off x="8534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795A66A4-5B3B-45C1-9444-64A45703D2A1}"/>
              </a:ext>
            </a:extLst>
          </p:cNvPr>
          <p:cNvSpPr/>
          <p:nvPr>
            <p:custDataLst>
              <p:tags r:id="rId41"/>
            </p:custDataLst>
          </p:nvPr>
        </p:nvSpPr>
        <p:spPr>
          <a:xfrm>
            <a:off x="8623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AC7FE152-1E2C-4902-BC02-274652160CE9}"/>
              </a:ext>
            </a:extLst>
          </p:cNvPr>
          <p:cNvSpPr/>
          <p:nvPr>
            <p:custDataLst>
              <p:tags r:id="rId42"/>
            </p:custDataLst>
          </p:nvPr>
        </p:nvSpPr>
        <p:spPr>
          <a:xfrm>
            <a:off x="8801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A677FF91-F4E3-41D9-8F45-6BD8AC8A98F7}"/>
              </a:ext>
            </a:extLst>
          </p:cNvPr>
          <p:cNvSpPr/>
          <p:nvPr>
            <p:custDataLst>
              <p:tags r:id="rId43"/>
            </p:custDataLst>
          </p:nvPr>
        </p:nvSpPr>
        <p:spPr>
          <a:xfrm>
            <a:off x="90678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914F2345-2350-4A59-8292-E608608412A7}"/>
              </a:ext>
            </a:extLst>
          </p:cNvPr>
          <p:cNvSpPr/>
          <p:nvPr>
            <p:custDataLst>
              <p:tags r:id="rId44"/>
            </p:custDataLst>
          </p:nvPr>
        </p:nvSpPr>
        <p:spPr>
          <a:xfrm>
            <a:off x="92456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D32CC007-8F50-44B2-A0E1-907675DF8759}"/>
              </a:ext>
            </a:extLst>
          </p:cNvPr>
          <p:cNvSpPr/>
          <p:nvPr>
            <p:custDataLst>
              <p:tags r:id="rId45"/>
            </p:custDataLst>
          </p:nvPr>
        </p:nvSpPr>
        <p:spPr>
          <a:xfrm>
            <a:off x="9423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300B6DD9-C644-4D6E-A0D7-559B974360A0}"/>
              </a:ext>
            </a:extLst>
          </p:cNvPr>
          <p:cNvSpPr/>
          <p:nvPr>
            <p:custDataLst>
              <p:tags r:id="rId46"/>
            </p:custDataLst>
          </p:nvPr>
        </p:nvSpPr>
        <p:spPr>
          <a:xfrm>
            <a:off x="9512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CF2AE36A-05F5-45D3-862B-1FC7D302563E}"/>
              </a:ext>
            </a:extLst>
          </p:cNvPr>
          <p:cNvSpPr/>
          <p:nvPr>
            <p:custDataLst>
              <p:tags r:id="rId47"/>
            </p:custDataLst>
          </p:nvPr>
        </p:nvSpPr>
        <p:spPr>
          <a:xfrm>
            <a:off x="9690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113AD696-5EA6-4970-8227-1BDD945EC817}"/>
              </a:ext>
            </a:extLst>
          </p:cNvPr>
          <p:cNvSpPr/>
          <p:nvPr>
            <p:custDataLst>
              <p:tags r:id="rId48"/>
            </p:custDataLst>
          </p:nvPr>
        </p:nvSpPr>
        <p:spPr>
          <a:xfrm>
            <a:off x="9867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31737AD5-1B42-44F7-9388-5F267BAED72F}"/>
              </a:ext>
            </a:extLst>
          </p:cNvPr>
          <p:cNvSpPr/>
          <p:nvPr>
            <p:custDataLst>
              <p:tags r:id="rId49"/>
            </p:custDataLst>
          </p:nvPr>
        </p:nvSpPr>
        <p:spPr>
          <a:xfrm>
            <a:off x="99568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BCAD57AD-BC1E-420B-BD51-FD09C44B7592}"/>
              </a:ext>
            </a:extLst>
          </p:cNvPr>
          <p:cNvSpPr/>
          <p:nvPr>
            <p:custDataLst>
              <p:tags r:id="rId50"/>
            </p:custDataLst>
          </p:nvPr>
        </p:nvSpPr>
        <p:spPr>
          <a:xfrm>
            <a:off x="10223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21E7AB79-78FE-4FC2-A45F-655AD3D379EC}"/>
              </a:ext>
            </a:extLst>
          </p:cNvPr>
          <p:cNvSpPr/>
          <p:nvPr>
            <p:custDataLst>
              <p:tags r:id="rId51"/>
            </p:custDataLst>
          </p:nvPr>
        </p:nvSpPr>
        <p:spPr>
          <a:xfrm>
            <a:off x="10401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32AE2A8C-4889-4141-BE41-1C79648D1ECA}"/>
              </a:ext>
            </a:extLst>
          </p:cNvPr>
          <p:cNvSpPr/>
          <p:nvPr>
            <p:custDataLst>
              <p:tags r:id="rId52"/>
            </p:custDataLst>
          </p:nvPr>
        </p:nvSpPr>
        <p:spPr>
          <a:xfrm>
            <a:off x="104902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A2D2F304-FB6B-4E01-B397-6649CE153B1E}"/>
              </a:ext>
            </a:extLst>
          </p:cNvPr>
          <p:cNvSpPr/>
          <p:nvPr>
            <p:custDataLst>
              <p:tags r:id="rId53"/>
            </p:custDataLst>
          </p:nvPr>
        </p:nvSpPr>
        <p:spPr>
          <a:xfrm>
            <a:off x="10579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F7E3127A-39DC-4091-BC38-1EA907F92975}"/>
              </a:ext>
            </a:extLst>
          </p:cNvPr>
          <p:cNvSpPr/>
          <p:nvPr>
            <p:custDataLst>
              <p:tags r:id="rId54"/>
            </p:custDataLst>
          </p:nvPr>
        </p:nvSpPr>
        <p:spPr>
          <a:xfrm>
            <a:off x="10756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7BB08E84-3EED-4C1F-A292-C31D7EBB7330}"/>
              </a:ext>
            </a:extLst>
          </p:cNvPr>
          <p:cNvSpPr/>
          <p:nvPr>
            <p:custDataLst>
              <p:tags r:id="rId55"/>
            </p:custDataLst>
          </p:nvPr>
        </p:nvSpPr>
        <p:spPr>
          <a:xfrm>
            <a:off x="82677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4E3AAD40-FCCA-4313-BC95-F0AA0CF70A55}"/>
              </a:ext>
            </a:extLst>
          </p:cNvPr>
          <p:cNvSpPr/>
          <p:nvPr>
            <p:custDataLst>
              <p:tags r:id="rId56"/>
            </p:custDataLst>
          </p:nvPr>
        </p:nvSpPr>
        <p:spPr>
          <a:xfrm>
            <a:off x="8445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898F4A15-C55F-4823-ABBE-BB252E932CA1}"/>
              </a:ext>
            </a:extLst>
          </p:cNvPr>
          <p:cNvSpPr/>
          <p:nvPr>
            <p:custDataLst>
              <p:tags r:id="rId57"/>
            </p:custDataLst>
          </p:nvPr>
        </p:nvSpPr>
        <p:spPr>
          <a:xfrm>
            <a:off x="85344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A2F2CF34-B394-408A-BE12-25D592315947}"/>
              </a:ext>
            </a:extLst>
          </p:cNvPr>
          <p:cNvSpPr/>
          <p:nvPr>
            <p:custDataLst>
              <p:tags r:id="rId58"/>
            </p:custDataLst>
          </p:nvPr>
        </p:nvSpPr>
        <p:spPr>
          <a:xfrm>
            <a:off x="8623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ADA2A32C-0CDF-46FD-A367-6790E8CAD08D}"/>
              </a:ext>
            </a:extLst>
          </p:cNvPr>
          <p:cNvSpPr/>
          <p:nvPr>
            <p:custDataLst>
              <p:tags r:id="rId59"/>
            </p:custDataLst>
          </p:nvPr>
        </p:nvSpPr>
        <p:spPr>
          <a:xfrm>
            <a:off x="8801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52366E87-DFE2-4605-8D6E-89F2F7D29E89}"/>
              </a:ext>
            </a:extLst>
          </p:cNvPr>
          <p:cNvSpPr/>
          <p:nvPr>
            <p:custDataLst>
              <p:tags r:id="rId60"/>
            </p:custDataLst>
          </p:nvPr>
        </p:nvSpPr>
        <p:spPr>
          <a:xfrm>
            <a:off x="90678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8B2405A6-10BA-4355-843E-C56B24D1AAF9}"/>
              </a:ext>
            </a:extLst>
          </p:cNvPr>
          <p:cNvSpPr/>
          <p:nvPr>
            <p:custDataLst>
              <p:tags r:id="rId61"/>
            </p:custDataLst>
          </p:nvPr>
        </p:nvSpPr>
        <p:spPr>
          <a:xfrm>
            <a:off x="91567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51A49CCC-435B-4A44-8BF4-C571A2BCAFA9}"/>
              </a:ext>
            </a:extLst>
          </p:cNvPr>
          <p:cNvSpPr/>
          <p:nvPr>
            <p:custDataLst>
              <p:tags r:id="rId62"/>
            </p:custDataLst>
          </p:nvPr>
        </p:nvSpPr>
        <p:spPr>
          <a:xfrm>
            <a:off x="94234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7" name="Rectangle 1576">
            <a:extLst>
              <a:ext uri="{FF2B5EF4-FFF2-40B4-BE49-F238E27FC236}">
                <a16:creationId xmlns:a16="http://schemas.microsoft.com/office/drawing/2014/main" id="{F9567405-D2AC-4BE3-886C-4F733B1AD143}"/>
              </a:ext>
            </a:extLst>
          </p:cNvPr>
          <p:cNvSpPr/>
          <p:nvPr>
            <p:custDataLst>
              <p:tags r:id="rId63"/>
            </p:custDataLst>
          </p:nvPr>
        </p:nvSpPr>
        <p:spPr>
          <a:xfrm>
            <a:off x="9512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8" name="Rectangle 1577">
            <a:extLst>
              <a:ext uri="{FF2B5EF4-FFF2-40B4-BE49-F238E27FC236}">
                <a16:creationId xmlns:a16="http://schemas.microsoft.com/office/drawing/2014/main" id="{29CBBA4C-C585-4485-960C-5D6C4221E965}"/>
              </a:ext>
            </a:extLst>
          </p:cNvPr>
          <p:cNvSpPr/>
          <p:nvPr>
            <p:custDataLst>
              <p:tags r:id="rId64"/>
            </p:custDataLst>
          </p:nvPr>
        </p:nvSpPr>
        <p:spPr>
          <a:xfrm>
            <a:off x="9601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9" name="Rectangle 1578">
            <a:extLst>
              <a:ext uri="{FF2B5EF4-FFF2-40B4-BE49-F238E27FC236}">
                <a16:creationId xmlns:a16="http://schemas.microsoft.com/office/drawing/2014/main" id="{279F246E-22DC-40EB-834E-64053E09F088}"/>
              </a:ext>
            </a:extLst>
          </p:cNvPr>
          <p:cNvSpPr/>
          <p:nvPr>
            <p:custDataLst>
              <p:tags r:id="rId65"/>
            </p:custDataLst>
          </p:nvPr>
        </p:nvSpPr>
        <p:spPr>
          <a:xfrm>
            <a:off x="10223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0" name="Rectangle 1579">
            <a:extLst>
              <a:ext uri="{FF2B5EF4-FFF2-40B4-BE49-F238E27FC236}">
                <a16:creationId xmlns:a16="http://schemas.microsoft.com/office/drawing/2014/main" id="{8AB913BE-DC84-42A9-B4CF-54468957B049}"/>
              </a:ext>
            </a:extLst>
          </p:cNvPr>
          <p:cNvSpPr/>
          <p:nvPr>
            <p:custDataLst>
              <p:tags r:id="rId66"/>
            </p:custDataLst>
          </p:nvPr>
        </p:nvSpPr>
        <p:spPr>
          <a:xfrm>
            <a:off x="10401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1" name="Rectangle 1580">
            <a:extLst>
              <a:ext uri="{FF2B5EF4-FFF2-40B4-BE49-F238E27FC236}">
                <a16:creationId xmlns:a16="http://schemas.microsoft.com/office/drawing/2014/main" id="{E0C104D9-E061-4B00-8B24-01B2C573EF94}"/>
              </a:ext>
            </a:extLst>
          </p:cNvPr>
          <p:cNvSpPr/>
          <p:nvPr>
            <p:custDataLst>
              <p:tags r:id="rId67"/>
            </p:custDataLst>
          </p:nvPr>
        </p:nvSpPr>
        <p:spPr>
          <a:xfrm>
            <a:off x="10490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2" name="Rectangle 1581">
            <a:extLst>
              <a:ext uri="{FF2B5EF4-FFF2-40B4-BE49-F238E27FC236}">
                <a16:creationId xmlns:a16="http://schemas.microsoft.com/office/drawing/2014/main" id="{89A1F69F-6D59-45EC-A23E-95162746625E}"/>
              </a:ext>
            </a:extLst>
          </p:cNvPr>
          <p:cNvSpPr/>
          <p:nvPr>
            <p:custDataLst>
              <p:tags r:id="rId68"/>
            </p:custDataLst>
          </p:nvPr>
        </p:nvSpPr>
        <p:spPr>
          <a:xfrm>
            <a:off x="10579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3" name="Rectangle 1582">
            <a:extLst>
              <a:ext uri="{FF2B5EF4-FFF2-40B4-BE49-F238E27FC236}">
                <a16:creationId xmlns:a16="http://schemas.microsoft.com/office/drawing/2014/main" id="{4D7D5ADA-D27F-4BDC-A88A-057A7379B22E}"/>
              </a:ext>
            </a:extLst>
          </p:cNvPr>
          <p:cNvSpPr/>
          <p:nvPr>
            <p:custDataLst>
              <p:tags r:id="rId69"/>
            </p:custDataLst>
          </p:nvPr>
        </p:nvSpPr>
        <p:spPr>
          <a:xfrm>
            <a:off x="107569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4" name="Rectangle 1583">
            <a:extLst>
              <a:ext uri="{FF2B5EF4-FFF2-40B4-BE49-F238E27FC236}">
                <a16:creationId xmlns:a16="http://schemas.microsoft.com/office/drawing/2014/main" id="{56543CA3-0E78-47ED-A32B-402E4D8559B7}"/>
              </a:ext>
            </a:extLst>
          </p:cNvPr>
          <p:cNvSpPr/>
          <p:nvPr>
            <p:custDataLst>
              <p:tags r:id="rId70"/>
            </p:custDataLst>
          </p:nvPr>
        </p:nvSpPr>
        <p:spPr>
          <a:xfrm>
            <a:off x="8267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5" name="Rectangle 1584">
            <a:extLst>
              <a:ext uri="{FF2B5EF4-FFF2-40B4-BE49-F238E27FC236}">
                <a16:creationId xmlns:a16="http://schemas.microsoft.com/office/drawing/2014/main" id="{2529D9ED-B39A-4649-AAFA-38C18F3A171D}"/>
              </a:ext>
            </a:extLst>
          </p:cNvPr>
          <p:cNvSpPr/>
          <p:nvPr>
            <p:custDataLst>
              <p:tags r:id="rId71"/>
            </p:custDataLst>
          </p:nvPr>
        </p:nvSpPr>
        <p:spPr>
          <a:xfrm>
            <a:off x="8445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6" name="Rectangle 1585">
            <a:extLst>
              <a:ext uri="{FF2B5EF4-FFF2-40B4-BE49-F238E27FC236}">
                <a16:creationId xmlns:a16="http://schemas.microsoft.com/office/drawing/2014/main" id="{1C1E867F-8BBE-449A-AF6E-5CC919CB5C18}"/>
              </a:ext>
            </a:extLst>
          </p:cNvPr>
          <p:cNvSpPr/>
          <p:nvPr>
            <p:custDataLst>
              <p:tags r:id="rId72"/>
            </p:custDataLst>
          </p:nvPr>
        </p:nvSpPr>
        <p:spPr>
          <a:xfrm>
            <a:off x="85344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7" name="Rectangle 1586">
            <a:extLst>
              <a:ext uri="{FF2B5EF4-FFF2-40B4-BE49-F238E27FC236}">
                <a16:creationId xmlns:a16="http://schemas.microsoft.com/office/drawing/2014/main" id="{6DBA938B-4A7C-48AA-AF78-A9F74224E5DE}"/>
              </a:ext>
            </a:extLst>
          </p:cNvPr>
          <p:cNvSpPr/>
          <p:nvPr>
            <p:custDataLst>
              <p:tags r:id="rId73"/>
            </p:custDataLst>
          </p:nvPr>
        </p:nvSpPr>
        <p:spPr>
          <a:xfrm>
            <a:off x="8623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8" name="Rectangle 1587">
            <a:extLst>
              <a:ext uri="{FF2B5EF4-FFF2-40B4-BE49-F238E27FC236}">
                <a16:creationId xmlns:a16="http://schemas.microsoft.com/office/drawing/2014/main" id="{64E0217A-BB46-4D34-9720-01261578B630}"/>
              </a:ext>
            </a:extLst>
          </p:cNvPr>
          <p:cNvSpPr/>
          <p:nvPr>
            <p:custDataLst>
              <p:tags r:id="rId74"/>
            </p:custDataLst>
          </p:nvPr>
        </p:nvSpPr>
        <p:spPr>
          <a:xfrm>
            <a:off x="8801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9" name="Rectangle 1588">
            <a:extLst>
              <a:ext uri="{FF2B5EF4-FFF2-40B4-BE49-F238E27FC236}">
                <a16:creationId xmlns:a16="http://schemas.microsoft.com/office/drawing/2014/main" id="{85D464FC-D3A4-4828-BF42-DF1C66982C5D}"/>
              </a:ext>
            </a:extLst>
          </p:cNvPr>
          <p:cNvSpPr/>
          <p:nvPr>
            <p:custDataLst>
              <p:tags r:id="rId75"/>
            </p:custDataLst>
          </p:nvPr>
        </p:nvSpPr>
        <p:spPr>
          <a:xfrm>
            <a:off x="8978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0" name="Rectangle 1589">
            <a:extLst>
              <a:ext uri="{FF2B5EF4-FFF2-40B4-BE49-F238E27FC236}">
                <a16:creationId xmlns:a16="http://schemas.microsoft.com/office/drawing/2014/main" id="{B3167B78-653D-46A1-AEE5-FD10585DCF89}"/>
              </a:ext>
            </a:extLst>
          </p:cNvPr>
          <p:cNvSpPr/>
          <p:nvPr>
            <p:custDataLst>
              <p:tags r:id="rId76"/>
            </p:custDataLst>
          </p:nvPr>
        </p:nvSpPr>
        <p:spPr>
          <a:xfrm>
            <a:off x="9156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1" name="Rectangle 1590">
            <a:extLst>
              <a:ext uri="{FF2B5EF4-FFF2-40B4-BE49-F238E27FC236}">
                <a16:creationId xmlns:a16="http://schemas.microsoft.com/office/drawing/2014/main" id="{BC570919-5ED6-4248-98CE-1571D49A6FB7}"/>
              </a:ext>
            </a:extLst>
          </p:cNvPr>
          <p:cNvSpPr/>
          <p:nvPr>
            <p:custDataLst>
              <p:tags r:id="rId77"/>
            </p:custDataLst>
          </p:nvPr>
        </p:nvSpPr>
        <p:spPr>
          <a:xfrm>
            <a:off x="9334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2" name="Rectangle 1591">
            <a:extLst>
              <a:ext uri="{FF2B5EF4-FFF2-40B4-BE49-F238E27FC236}">
                <a16:creationId xmlns:a16="http://schemas.microsoft.com/office/drawing/2014/main" id="{757CD742-D69B-4072-98FE-FFBE4476E9E0}"/>
              </a:ext>
            </a:extLst>
          </p:cNvPr>
          <p:cNvSpPr/>
          <p:nvPr>
            <p:custDataLst>
              <p:tags r:id="rId78"/>
            </p:custDataLst>
          </p:nvPr>
        </p:nvSpPr>
        <p:spPr>
          <a:xfrm>
            <a:off x="9512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3" name="Rectangle 1592">
            <a:extLst>
              <a:ext uri="{FF2B5EF4-FFF2-40B4-BE49-F238E27FC236}">
                <a16:creationId xmlns:a16="http://schemas.microsoft.com/office/drawing/2014/main" id="{E5902D8B-F4B4-49DD-984C-C4D1C62A71E3}"/>
              </a:ext>
            </a:extLst>
          </p:cNvPr>
          <p:cNvSpPr/>
          <p:nvPr>
            <p:custDataLst>
              <p:tags r:id="rId79"/>
            </p:custDataLst>
          </p:nvPr>
        </p:nvSpPr>
        <p:spPr>
          <a:xfrm>
            <a:off x="9867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4" name="Rectangle 1593">
            <a:extLst>
              <a:ext uri="{FF2B5EF4-FFF2-40B4-BE49-F238E27FC236}">
                <a16:creationId xmlns:a16="http://schemas.microsoft.com/office/drawing/2014/main" id="{DDD2A8D0-205E-4DDD-B053-E02A7A222589}"/>
              </a:ext>
            </a:extLst>
          </p:cNvPr>
          <p:cNvSpPr/>
          <p:nvPr>
            <p:custDataLst>
              <p:tags r:id="rId80"/>
            </p:custDataLst>
          </p:nvPr>
        </p:nvSpPr>
        <p:spPr>
          <a:xfrm>
            <a:off x="99568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5" name="Rectangle 1594">
            <a:extLst>
              <a:ext uri="{FF2B5EF4-FFF2-40B4-BE49-F238E27FC236}">
                <a16:creationId xmlns:a16="http://schemas.microsoft.com/office/drawing/2014/main" id="{533E1F59-91C8-4133-8F5E-B31121A3B362}"/>
              </a:ext>
            </a:extLst>
          </p:cNvPr>
          <p:cNvSpPr/>
          <p:nvPr>
            <p:custDataLst>
              <p:tags r:id="rId81"/>
            </p:custDataLst>
          </p:nvPr>
        </p:nvSpPr>
        <p:spPr>
          <a:xfrm>
            <a:off x="10045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6" name="Rectangle 1595">
            <a:extLst>
              <a:ext uri="{FF2B5EF4-FFF2-40B4-BE49-F238E27FC236}">
                <a16:creationId xmlns:a16="http://schemas.microsoft.com/office/drawing/2014/main" id="{6A17B093-2D6E-4232-A5CA-24E0EEB52E66}"/>
              </a:ext>
            </a:extLst>
          </p:cNvPr>
          <p:cNvSpPr/>
          <p:nvPr>
            <p:custDataLst>
              <p:tags r:id="rId82"/>
            </p:custDataLst>
          </p:nvPr>
        </p:nvSpPr>
        <p:spPr>
          <a:xfrm>
            <a:off x="10223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7" name="Rectangle 1596">
            <a:extLst>
              <a:ext uri="{FF2B5EF4-FFF2-40B4-BE49-F238E27FC236}">
                <a16:creationId xmlns:a16="http://schemas.microsoft.com/office/drawing/2014/main" id="{33B91B02-E251-4146-8CD5-BF95859979DB}"/>
              </a:ext>
            </a:extLst>
          </p:cNvPr>
          <p:cNvSpPr/>
          <p:nvPr>
            <p:custDataLst>
              <p:tags r:id="rId83"/>
            </p:custDataLst>
          </p:nvPr>
        </p:nvSpPr>
        <p:spPr>
          <a:xfrm>
            <a:off x="10401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8" name="Rectangle 1597">
            <a:extLst>
              <a:ext uri="{FF2B5EF4-FFF2-40B4-BE49-F238E27FC236}">
                <a16:creationId xmlns:a16="http://schemas.microsoft.com/office/drawing/2014/main" id="{0C8C8A62-4ADA-4E94-A18E-3FFE4F6CE150}"/>
              </a:ext>
            </a:extLst>
          </p:cNvPr>
          <p:cNvSpPr/>
          <p:nvPr>
            <p:custDataLst>
              <p:tags r:id="rId84"/>
            </p:custDataLst>
          </p:nvPr>
        </p:nvSpPr>
        <p:spPr>
          <a:xfrm>
            <a:off x="104902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9" name="Rectangle 1598">
            <a:extLst>
              <a:ext uri="{FF2B5EF4-FFF2-40B4-BE49-F238E27FC236}">
                <a16:creationId xmlns:a16="http://schemas.microsoft.com/office/drawing/2014/main" id="{4FAF9C49-A5B5-4F89-AB6C-29EEDAF4337A}"/>
              </a:ext>
            </a:extLst>
          </p:cNvPr>
          <p:cNvSpPr/>
          <p:nvPr>
            <p:custDataLst>
              <p:tags r:id="rId85"/>
            </p:custDataLst>
          </p:nvPr>
        </p:nvSpPr>
        <p:spPr>
          <a:xfrm>
            <a:off x="10579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2" name="Rectangle 1151">
            <a:extLst>
              <a:ext uri="{FF2B5EF4-FFF2-40B4-BE49-F238E27FC236}">
                <a16:creationId xmlns:a16="http://schemas.microsoft.com/office/drawing/2014/main" id="{47FF32C8-B452-4D18-A871-38D657795206}"/>
              </a:ext>
            </a:extLst>
          </p:cNvPr>
          <p:cNvSpPr/>
          <p:nvPr>
            <p:custDataLst>
              <p:tags r:id="rId86"/>
            </p:custDataLst>
          </p:nvPr>
        </p:nvSpPr>
        <p:spPr>
          <a:xfrm>
            <a:off x="10756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3" name="Rectangle 1152">
            <a:extLst>
              <a:ext uri="{FF2B5EF4-FFF2-40B4-BE49-F238E27FC236}">
                <a16:creationId xmlns:a16="http://schemas.microsoft.com/office/drawing/2014/main" id="{28D1B48B-ACA1-4B04-9926-22C10052B63E}"/>
              </a:ext>
            </a:extLst>
          </p:cNvPr>
          <p:cNvSpPr/>
          <p:nvPr>
            <p:custDataLst>
              <p:tags r:id="rId87"/>
            </p:custDataLst>
          </p:nvPr>
        </p:nvSpPr>
        <p:spPr>
          <a:xfrm>
            <a:off x="8267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4" name="Rectangle 1153">
            <a:extLst>
              <a:ext uri="{FF2B5EF4-FFF2-40B4-BE49-F238E27FC236}">
                <a16:creationId xmlns:a16="http://schemas.microsoft.com/office/drawing/2014/main" id="{C90F2973-CEFE-4B5D-8EE5-9FD23A72A16A}"/>
              </a:ext>
            </a:extLst>
          </p:cNvPr>
          <p:cNvSpPr/>
          <p:nvPr>
            <p:custDataLst>
              <p:tags r:id="rId88"/>
            </p:custDataLst>
          </p:nvPr>
        </p:nvSpPr>
        <p:spPr>
          <a:xfrm>
            <a:off x="88011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5" name="Rectangle 1154">
            <a:extLst>
              <a:ext uri="{FF2B5EF4-FFF2-40B4-BE49-F238E27FC236}">
                <a16:creationId xmlns:a16="http://schemas.microsoft.com/office/drawing/2014/main" id="{46A90126-DE40-43D4-8874-8CECF3EAAB91}"/>
              </a:ext>
            </a:extLst>
          </p:cNvPr>
          <p:cNvSpPr/>
          <p:nvPr>
            <p:custDataLst>
              <p:tags r:id="rId89"/>
            </p:custDataLst>
          </p:nvPr>
        </p:nvSpPr>
        <p:spPr>
          <a:xfrm>
            <a:off x="9156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6" name="Rectangle 1155">
            <a:extLst>
              <a:ext uri="{FF2B5EF4-FFF2-40B4-BE49-F238E27FC236}">
                <a16:creationId xmlns:a16="http://schemas.microsoft.com/office/drawing/2014/main" id="{6421A93B-209D-488E-BDE5-17DF4922D605}"/>
              </a:ext>
            </a:extLst>
          </p:cNvPr>
          <p:cNvSpPr/>
          <p:nvPr>
            <p:custDataLst>
              <p:tags r:id="rId90"/>
            </p:custDataLst>
          </p:nvPr>
        </p:nvSpPr>
        <p:spPr>
          <a:xfrm>
            <a:off x="92456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7" name="Rectangle 1156">
            <a:extLst>
              <a:ext uri="{FF2B5EF4-FFF2-40B4-BE49-F238E27FC236}">
                <a16:creationId xmlns:a16="http://schemas.microsoft.com/office/drawing/2014/main" id="{CC800580-6E2D-480B-B565-216933A94466}"/>
              </a:ext>
            </a:extLst>
          </p:cNvPr>
          <p:cNvSpPr/>
          <p:nvPr>
            <p:custDataLst>
              <p:tags r:id="rId91"/>
            </p:custDataLst>
          </p:nvPr>
        </p:nvSpPr>
        <p:spPr>
          <a:xfrm>
            <a:off x="9334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8" name="Rectangle 1157">
            <a:extLst>
              <a:ext uri="{FF2B5EF4-FFF2-40B4-BE49-F238E27FC236}">
                <a16:creationId xmlns:a16="http://schemas.microsoft.com/office/drawing/2014/main" id="{0AEA31C3-30B3-4B95-9459-F72FAA518738}"/>
              </a:ext>
            </a:extLst>
          </p:cNvPr>
          <p:cNvSpPr/>
          <p:nvPr>
            <p:custDataLst>
              <p:tags r:id="rId92"/>
            </p:custDataLst>
          </p:nvPr>
        </p:nvSpPr>
        <p:spPr>
          <a:xfrm>
            <a:off x="94234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9" name="Rectangle 1158">
            <a:extLst>
              <a:ext uri="{FF2B5EF4-FFF2-40B4-BE49-F238E27FC236}">
                <a16:creationId xmlns:a16="http://schemas.microsoft.com/office/drawing/2014/main" id="{CA6B19AB-682A-4883-9E09-73BEAF102BD6}"/>
              </a:ext>
            </a:extLst>
          </p:cNvPr>
          <p:cNvSpPr/>
          <p:nvPr>
            <p:custDataLst>
              <p:tags r:id="rId93"/>
            </p:custDataLst>
          </p:nvPr>
        </p:nvSpPr>
        <p:spPr>
          <a:xfrm>
            <a:off x="97790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0" name="Rectangle 1159">
            <a:extLst>
              <a:ext uri="{FF2B5EF4-FFF2-40B4-BE49-F238E27FC236}">
                <a16:creationId xmlns:a16="http://schemas.microsoft.com/office/drawing/2014/main" id="{A5B2996D-F5BE-400F-A8FA-1E5083ED2F6C}"/>
              </a:ext>
            </a:extLst>
          </p:cNvPr>
          <p:cNvSpPr/>
          <p:nvPr>
            <p:custDataLst>
              <p:tags r:id="rId94"/>
            </p:custDataLst>
          </p:nvPr>
        </p:nvSpPr>
        <p:spPr>
          <a:xfrm>
            <a:off x="9867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1" name="Rectangle 1160">
            <a:extLst>
              <a:ext uri="{FF2B5EF4-FFF2-40B4-BE49-F238E27FC236}">
                <a16:creationId xmlns:a16="http://schemas.microsoft.com/office/drawing/2014/main" id="{7D542486-0731-4CAE-A1CF-9165578E31D2}"/>
              </a:ext>
            </a:extLst>
          </p:cNvPr>
          <p:cNvSpPr/>
          <p:nvPr>
            <p:custDataLst>
              <p:tags r:id="rId95"/>
            </p:custDataLst>
          </p:nvPr>
        </p:nvSpPr>
        <p:spPr>
          <a:xfrm>
            <a:off x="99568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2" name="Rectangle 1161">
            <a:extLst>
              <a:ext uri="{FF2B5EF4-FFF2-40B4-BE49-F238E27FC236}">
                <a16:creationId xmlns:a16="http://schemas.microsoft.com/office/drawing/2014/main" id="{53585402-4594-4F3A-8E67-543A05107075}"/>
              </a:ext>
            </a:extLst>
          </p:cNvPr>
          <p:cNvSpPr/>
          <p:nvPr>
            <p:custDataLst>
              <p:tags r:id="rId96"/>
            </p:custDataLst>
          </p:nvPr>
        </p:nvSpPr>
        <p:spPr>
          <a:xfrm>
            <a:off x="10045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3" name="Rectangle 1162">
            <a:extLst>
              <a:ext uri="{FF2B5EF4-FFF2-40B4-BE49-F238E27FC236}">
                <a16:creationId xmlns:a16="http://schemas.microsoft.com/office/drawing/2014/main" id="{B2075C66-32D3-4147-B4A9-17017BA3DE74}"/>
              </a:ext>
            </a:extLst>
          </p:cNvPr>
          <p:cNvSpPr/>
          <p:nvPr>
            <p:custDataLst>
              <p:tags r:id="rId97"/>
            </p:custDataLst>
          </p:nvPr>
        </p:nvSpPr>
        <p:spPr>
          <a:xfrm>
            <a:off x="10223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4" name="Rectangle 1163">
            <a:extLst>
              <a:ext uri="{FF2B5EF4-FFF2-40B4-BE49-F238E27FC236}">
                <a16:creationId xmlns:a16="http://schemas.microsoft.com/office/drawing/2014/main" id="{784221C0-59BC-4AFE-B33E-3014FE113B64}"/>
              </a:ext>
            </a:extLst>
          </p:cNvPr>
          <p:cNvSpPr/>
          <p:nvPr>
            <p:custDataLst>
              <p:tags r:id="rId98"/>
            </p:custDataLst>
          </p:nvPr>
        </p:nvSpPr>
        <p:spPr>
          <a:xfrm>
            <a:off x="10756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5" name="Rectangle 1164">
            <a:extLst>
              <a:ext uri="{FF2B5EF4-FFF2-40B4-BE49-F238E27FC236}">
                <a16:creationId xmlns:a16="http://schemas.microsoft.com/office/drawing/2014/main" id="{4D435DAB-7613-40A1-AF50-6D47B6E38353}"/>
              </a:ext>
            </a:extLst>
          </p:cNvPr>
          <p:cNvSpPr/>
          <p:nvPr>
            <p:custDataLst>
              <p:tags r:id="rId99"/>
            </p:custDataLst>
          </p:nvPr>
        </p:nvSpPr>
        <p:spPr>
          <a:xfrm>
            <a:off x="8267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6" name="Rectangle 1165">
            <a:extLst>
              <a:ext uri="{FF2B5EF4-FFF2-40B4-BE49-F238E27FC236}">
                <a16:creationId xmlns:a16="http://schemas.microsoft.com/office/drawing/2014/main" id="{605CECF4-A45B-4181-9E52-83739B643EB2}"/>
              </a:ext>
            </a:extLst>
          </p:cNvPr>
          <p:cNvSpPr/>
          <p:nvPr>
            <p:custDataLst>
              <p:tags r:id="rId100"/>
            </p:custDataLst>
          </p:nvPr>
        </p:nvSpPr>
        <p:spPr>
          <a:xfrm>
            <a:off x="83566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7" name="Rectangle 1166">
            <a:extLst>
              <a:ext uri="{FF2B5EF4-FFF2-40B4-BE49-F238E27FC236}">
                <a16:creationId xmlns:a16="http://schemas.microsoft.com/office/drawing/2014/main" id="{F842B6C0-82D0-405F-9282-324CAA894F8A}"/>
              </a:ext>
            </a:extLst>
          </p:cNvPr>
          <p:cNvSpPr/>
          <p:nvPr>
            <p:custDataLst>
              <p:tags r:id="rId101"/>
            </p:custDataLst>
          </p:nvPr>
        </p:nvSpPr>
        <p:spPr>
          <a:xfrm>
            <a:off x="8445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8" name="Rectangle 1167">
            <a:extLst>
              <a:ext uri="{FF2B5EF4-FFF2-40B4-BE49-F238E27FC236}">
                <a16:creationId xmlns:a16="http://schemas.microsoft.com/office/drawing/2014/main" id="{2D44A5BF-C7D5-492E-B512-B641079D8193}"/>
              </a:ext>
            </a:extLst>
          </p:cNvPr>
          <p:cNvSpPr/>
          <p:nvPr>
            <p:custDataLst>
              <p:tags r:id="rId102"/>
            </p:custDataLst>
          </p:nvPr>
        </p:nvSpPr>
        <p:spPr>
          <a:xfrm>
            <a:off x="8534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9" name="Rectangle 1168">
            <a:extLst>
              <a:ext uri="{FF2B5EF4-FFF2-40B4-BE49-F238E27FC236}">
                <a16:creationId xmlns:a16="http://schemas.microsoft.com/office/drawing/2014/main" id="{3018CA66-86F8-4863-BA46-35F7F59FE1B0}"/>
              </a:ext>
            </a:extLst>
          </p:cNvPr>
          <p:cNvSpPr/>
          <p:nvPr>
            <p:custDataLst>
              <p:tags r:id="rId103"/>
            </p:custDataLst>
          </p:nvPr>
        </p:nvSpPr>
        <p:spPr>
          <a:xfrm>
            <a:off x="8623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0" name="Rectangle 1169">
            <a:extLst>
              <a:ext uri="{FF2B5EF4-FFF2-40B4-BE49-F238E27FC236}">
                <a16:creationId xmlns:a16="http://schemas.microsoft.com/office/drawing/2014/main" id="{54937B85-6682-421A-8409-5D170F157ED3}"/>
              </a:ext>
            </a:extLst>
          </p:cNvPr>
          <p:cNvSpPr/>
          <p:nvPr>
            <p:custDataLst>
              <p:tags r:id="rId104"/>
            </p:custDataLst>
          </p:nvPr>
        </p:nvSpPr>
        <p:spPr>
          <a:xfrm>
            <a:off x="8712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1" name="Rectangle 1170">
            <a:extLst>
              <a:ext uri="{FF2B5EF4-FFF2-40B4-BE49-F238E27FC236}">
                <a16:creationId xmlns:a16="http://schemas.microsoft.com/office/drawing/2014/main" id="{8B547297-4D23-4866-9207-EBABC983225E}"/>
              </a:ext>
            </a:extLst>
          </p:cNvPr>
          <p:cNvSpPr/>
          <p:nvPr>
            <p:custDataLst>
              <p:tags r:id="rId105"/>
            </p:custDataLst>
          </p:nvPr>
        </p:nvSpPr>
        <p:spPr>
          <a:xfrm>
            <a:off x="8801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2" name="Rectangle 1171">
            <a:extLst>
              <a:ext uri="{FF2B5EF4-FFF2-40B4-BE49-F238E27FC236}">
                <a16:creationId xmlns:a16="http://schemas.microsoft.com/office/drawing/2014/main" id="{A759D0A0-935A-433A-A87A-6F1BF6C58E1F}"/>
              </a:ext>
            </a:extLst>
          </p:cNvPr>
          <p:cNvSpPr/>
          <p:nvPr>
            <p:custDataLst>
              <p:tags r:id="rId106"/>
            </p:custDataLst>
          </p:nvPr>
        </p:nvSpPr>
        <p:spPr>
          <a:xfrm>
            <a:off x="8978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3" name="Rectangle 1172">
            <a:extLst>
              <a:ext uri="{FF2B5EF4-FFF2-40B4-BE49-F238E27FC236}">
                <a16:creationId xmlns:a16="http://schemas.microsoft.com/office/drawing/2014/main" id="{03437830-1332-4290-A6C2-B57CB0E0D0B2}"/>
              </a:ext>
            </a:extLst>
          </p:cNvPr>
          <p:cNvSpPr/>
          <p:nvPr>
            <p:custDataLst>
              <p:tags r:id="rId107"/>
            </p:custDataLst>
          </p:nvPr>
        </p:nvSpPr>
        <p:spPr>
          <a:xfrm>
            <a:off x="9156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4" name="Rectangle 1173">
            <a:extLst>
              <a:ext uri="{FF2B5EF4-FFF2-40B4-BE49-F238E27FC236}">
                <a16:creationId xmlns:a16="http://schemas.microsoft.com/office/drawing/2014/main" id="{CBA91325-5595-4D1A-BE06-EA3DBFA7BF83}"/>
              </a:ext>
            </a:extLst>
          </p:cNvPr>
          <p:cNvSpPr/>
          <p:nvPr>
            <p:custDataLst>
              <p:tags r:id="rId108"/>
            </p:custDataLst>
          </p:nvPr>
        </p:nvSpPr>
        <p:spPr>
          <a:xfrm>
            <a:off x="9334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5" name="Rectangle 1174">
            <a:extLst>
              <a:ext uri="{FF2B5EF4-FFF2-40B4-BE49-F238E27FC236}">
                <a16:creationId xmlns:a16="http://schemas.microsoft.com/office/drawing/2014/main" id="{8F55B18E-7F85-45E3-AB71-F6AC34EEEA4A}"/>
              </a:ext>
            </a:extLst>
          </p:cNvPr>
          <p:cNvSpPr/>
          <p:nvPr>
            <p:custDataLst>
              <p:tags r:id="rId109"/>
            </p:custDataLst>
          </p:nvPr>
        </p:nvSpPr>
        <p:spPr>
          <a:xfrm>
            <a:off x="9512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6" name="Rectangle 1175">
            <a:extLst>
              <a:ext uri="{FF2B5EF4-FFF2-40B4-BE49-F238E27FC236}">
                <a16:creationId xmlns:a16="http://schemas.microsoft.com/office/drawing/2014/main" id="{3DD5616B-5EF2-4797-A6C7-4DAA642C5374}"/>
              </a:ext>
            </a:extLst>
          </p:cNvPr>
          <p:cNvSpPr/>
          <p:nvPr>
            <p:custDataLst>
              <p:tags r:id="rId110"/>
            </p:custDataLst>
          </p:nvPr>
        </p:nvSpPr>
        <p:spPr>
          <a:xfrm>
            <a:off x="9690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7" name="Rectangle 1176">
            <a:extLst>
              <a:ext uri="{FF2B5EF4-FFF2-40B4-BE49-F238E27FC236}">
                <a16:creationId xmlns:a16="http://schemas.microsoft.com/office/drawing/2014/main" id="{9CFB9A3E-15DD-47BF-8906-7A7DD8FCC98C}"/>
              </a:ext>
            </a:extLst>
          </p:cNvPr>
          <p:cNvSpPr/>
          <p:nvPr>
            <p:custDataLst>
              <p:tags r:id="rId111"/>
            </p:custDataLst>
          </p:nvPr>
        </p:nvSpPr>
        <p:spPr>
          <a:xfrm>
            <a:off x="9867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8" name="Rectangle 1177">
            <a:extLst>
              <a:ext uri="{FF2B5EF4-FFF2-40B4-BE49-F238E27FC236}">
                <a16:creationId xmlns:a16="http://schemas.microsoft.com/office/drawing/2014/main" id="{F19B1599-3537-4BFB-AF26-A6C781ADD853}"/>
              </a:ext>
            </a:extLst>
          </p:cNvPr>
          <p:cNvSpPr/>
          <p:nvPr>
            <p:custDataLst>
              <p:tags r:id="rId112"/>
            </p:custDataLst>
          </p:nvPr>
        </p:nvSpPr>
        <p:spPr>
          <a:xfrm>
            <a:off x="10045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9" name="Rectangle 1178">
            <a:extLst>
              <a:ext uri="{FF2B5EF4-FFF2-40B4-BE49-F238E27FC236}">
                <a16:creationId xmlns:a16="http://schemas.microsoft.com/office/drawing/2014/main" id="{CA300533-C554-426F-8729-C21BA3D158EB}"/>
              </a:ext>
            </a:extLst>
          </p:cNvPr>
          <p:cNvSpPr/>
          <p:nvPr>
            <p:custDataLst>
              <p:tags r:id="rId113"/>
            </p:custDataLst>
          </p:nvPr>
        </p:nvSpPr>
        <p:spPr>
          <a:xfrm>
            <a:off x="10223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0" name="Rectangle 1179">
            <a:extLst>
              <a:ext uri="{FF2B5EF4-FFF2-40B4-BE49-F238E27FC236}">
                <a16:creationId xmlns:a16="http://schemas.microsoft.com/office/drawing/2014/main" id="{9742ED8C-DCB7-4737-929E-DA6F191619F7}"/>
              </a:ext>
            </a:extLst>
          </p:cNvPr>
          <p:cNvSpPr/>
          <p:nvPr>
            <p:custDataLst>
              <p:tags r:id="rId114"/>
            </p:custDataLst>
          </p:nvPr>
        </p:nvSpPr>
        <p:spPr>
          <a:xfrm>
            <a:off x="10312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1" name="Rectangle 1180">
            <a:extLst>
              <a:ext uri="{FF2B5EF4-FFF2-40B4-BE49-F238E27FC236}">
                <a16:creationId xmlns:a16="http://schemas.microsoft.com/office/drawing/2014/main" id="{174643C2-EBFC-4DDF-8800-AD519C29B6D1}"/>
              </a:ext>
            </a:extLst>
          </p:cNvPr>
          <p:cNvSpPr/>
          <p:nvPr>
            <p:custDataLst>
              <p:tags r:id="rId115"/>
            </p:custDataLst>
          </p:nvPr>
        </p:nvSpPr>
        <p:spPr>
          <a:xfrm>
            <a:off x="10401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2" name="Rectangle 1181">
            <a:extLst>
              <a:ext uri="{FF2B5EF4-FFF2-40B4-BE49-F238E27FC236}">
                <a16:creationId xmlns:a16="http://schemas.microsoft.com/office/drawing/2014/main" id="{4DD5B1A1-557C-4A32-BF15-5A388D406C22}"/>
              </a:ext>
            </a:extLst>
          </p:cNvPr>
          <p:cNvSpPr/>
          <p:nvPr>
            <p:custDataLst>
              <p:tags r:id="rId116"/>
            </p:custDataLst>
          </p:nvPr>
        </p:nvSpPr>
        <p:spPr>
          <a:xfrm>
            <a:off x="10490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3" name="Rectangle 1182">
            <a:extLst>
              <a:ext uri="{FF2B5EF4-FFF2-40B4-BE49-F238E27FC236}">
                <a16:creationId xmlns:a16="http://schemas.microsoft.com/office/drawing/2014/main" id="{3FD4F745-04A6-4A2E-9114-2D4D5A7580CE}"/>
              </a:ext>
            </a:extLst>
          </p:cNvPr>
          <p:cNvSpPr/>
          <p:nvPr>
            <p:custDataLst>
              <p:tags r:id="rId117"/>
            </p:custDataLst>
          </p:nvPr>
        </p:nvSpPr>
        <p:spPr>
          <a:xfrm>
            <a:off x="10579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4" name="Rectangle 1183">
            <a:extLst>
              <a:ext uri="{FF2B5EF4-FFF2-40B4-BE49-F238E27FC236}">
                <a16:creationId xmlns:a16="http://schemas.microsoft.com/office/drawing/2014/main" id="{8DA9E205-B761-49BB-8D32-3369D460F5FF}"/>
              </a:ext>
            </a:extLst>
          </p:cNvPr>
          <p:cNvSpPr/>
          <p:nvPr>
            <p:custDataLst>
              <p:tags r:id="rId118"/>
            </p:custDataLst>
          </p:nvPr>
        </p:nvSpPr>
        <p:spPr>
          <a:xfrm>
            <a:off x="106680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5" name="Rectangle 1184">
            <a:extLst>
              <a:ext uri="{FF2B5EF4-FFF2-40B4-BE49-F238E27FC236}">
                <a16:creationId xmlns:a16="http://schemas.microsoft.com/office/drawing/2014/main" id="{96099225-D199-493B-89AD-EBA3E58402D5}"/>
              </a:ext>
            </a:extLst>
          </p:cNvPr>
          <p:cNvSpPr/>
          <p:nvPr>
            <p:custDataLst>
              <p:tags r:id="rId119"/>
            </p:custDataLst>
          </p:nvPr>
        </p:nvSpPr>
        <p:spPr>
          <a:xfrm>
            <a:off x="10756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6" name="Rectangle 1185">
            <a:extLst>
              <a:ext uri="{FF2B5EF4-FFF2-40B4-BE49-F238E27FC236}">
                <a16:creationId xmlns:a16="http://schemas.microsoft.com/office/drawing/2014/main" id="{4AB8AFFB-A3BF-41F4-9002-BF1D7190021D}"/>
              </a:ext>
            </a:extLst>
          </p:cNvPr>
          <p:cNvSpPr/>
          <p:nvPr>
            <p:custDataLst>
              <p:tags r:id="rId120"/>
            </p:custDataLst>
          </p:nvPr>
        </p:nvSpPr>
        <p:spPr>
          <a:xfrm>
            <a:off x="91567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7" name="Rectangle 1186">
            <a:extLst>
              <a:ext uri="{FF2B5EF4-FFF2-40B4-BE49-F238E27FC236}">
                <a16:creationId xmlns:a16="http://schemas.microsoft.com/office/drawing/2014/main" id="{741061E0-4ADA-43C5-82D5-40D579B3E6F1}"/>
              </a:ext>
            </a:extLst>
          </p:cNvPr>
          <p:cNvSpPr/>
          <p:nvPr>
            <p:custDataLst>
              <p:tags r:id="rId121"/>
            </p:custDataLst>
          </p:nvPr>
        </p:nvSpPr>
        <p:spPr>
          <a:xfrm>
            <a:off x="92456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8" name="Rectangle 1187">
            <a:extLst>
              <a:ext uri="{FF2B5EF4-FFF2-40B4-BE49-F238E27FC236}">
                <a16:creationId xmlns:a16="http://schemas.microsoft.com/office/drawing/2014/main" id="{8BC6C44E-F4E1-4C0A-8895-83FA150D61EB}"/>
              </a:ext>
            </a:extLst>
          </p:cNvPr>
          <p:cNvSpPr/>
          <p:nvPr>
            <p:custDataLst>
              <p:tags r:id="rId122"/>
            </p:custDataLst>
          </p:nvPr>
        </p:nvSpPr>
        <p:spPr>
          <a:xfrm>
            <a:off x="93345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9" name="Rectangle 1188">
            <a:extLst>
              <a:ext uri="{FF2B5EF4-FFF2-40B4-BE49-F238E27FC236}">
                <a16:creationId xmlns:a16="http://schemas.microsoft.com/office/drawing/2014/main" id="{6CA221E9-3BA0-4CC4-B9B4-09026AA21156}"/>
              </a:ext>
            </a:extLst>
          </p:cNvPr>
          <p:cNvSpPr/>
          <p:nvPr>
            <p:custDataLst>
              <p:tags r:id="rId123"/>
            </p:custDataLst>
          </p:nvPr>
        </p:nvSpPr>
        <p:spPr>
          <a:xfrm>
            <a:off x="94234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0" name="Rectangle 1189">
            <a:extLst>
              <a:ext uri="{FF2B5EF4-FFF2-40B4-BE49-F238E27FC236}">
                <a16:creationId xmlns:a16="http://schemas.microsoft.com/office/drawing/2014/main" id="{1A8D50FC-B99B-4066-9069-A4F47A9DED29}"/>
              </a:ext>
            </a:extLst>
          </p:cNvPr>
          <p:cNvSpPr/>
          <p:nvPr>
            <p:custDataLst>
              <p:tags r:id="rId124"/>
            </p:custDataLst>
          </p:nvPr>
        </p:nvSpPr>
        <p:spPr>
          <a:xfrm>
            <a:off x="95123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29AC9EBD-0334-49EC-ADF6-9CD300F7B837}"/>
              </a:ext>
            </a:extLst>
          </p:cNvPr>
          <p:cNvSpPr/>
          <p:nvPr>
            <p:custDataLst>
              <p:tags r:id="rId125"/>
            </p:custDataLst>
          </p:nvPr>
        </p:nvSpPr>
        <p:spPr>
          <a:xfrm>
            <a:off x="96901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E26EE457-8FE5-42EE-A3CC-EAC8665CF8E2}"/>
              </a:ext>
            </a:extLst>
          </p:cNvPr>
          <p:cNvSpPr/>
          <p:nvPr>
            <p:custDataLst>
              <p:tags r:id="rId126"/>
            </p:custDataLst>
          </p:nvPr>
        </p:nvSpPr>
        <p:spPr>
          <a:xfrm>
            <a:off x="97790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CC514E5F-1DF0-4D2D-B1A6-1C44254DE13A}"/>
              </a:ext>
            </a:extLst>
          </p:cNvPr>
          <p:cNvSpPr/>
          <p:nvPr>
            <p:custDataLst>
              <p:tags r:id="rId127"/>
            </p:custDataLst>
          </p:nvPr>
        </p:nvSpPr>
        <p:spPr>
          <a:xfrm>
            <a:off x="99568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C3934E10-4768-4E27-98D1-BD1E2D056346}"/>
              </a:ext>
            </a:extLst>
          </p:cNvPr>
          <p:cNvSpPr/>
          <p:nvPr>
            <p:custDataLst>
              <p:tags r:id="rId128"/>
            </p:custDataLst>
          </p:nvPr>
        </p:nvSpPr>
        <p:spPr>
          <a:xfrm>
            <a:off x="100457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CBC6259C-5A35-41BA-87AC-2554FFBA169C}"/>
              </a:ext>
            </a:extLst>
          </p:cNvPr>
          <p:cNvSpPr/>
          <p:nvPr>
            <p:custDataLst>
              <p:tags r:id="rId129"/>
            </p:custDataLst>
          </p:nvPr>
        </p:nvSpPr>
        <p:spPr>
          <a:xfrm>
            <a:off x="8267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6F4BD0CF-62CB-4E4D-ADC9-047CC1FD3AD1}"/>
              </a:ext>
            </a:extLst>
          </p:cNvPr>
          <p:cNvSpPr/>
          <p:nvPr>
            <p:custDataLst>
              <p:tags r:id="rId130"/>
            </p:custDataLst>
          </p:nvPr>
        </p:nvSpPr>
        <p:spPr>
          <a:xfrm>
            <a:off x="84455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05A1046A-F177-4177-B1B7-7C1992AEC6DA}"/>
              </a:ext>
            </a:extLst>
          </p:cNvPr>
          <p:cNvSpPr/>
          <p:nvPr>
            <p:custDataLst>
              <p:tags r:id="rId131"/>
            </p:custDataLst>
          </p:nvPr>
        </p:nvSpPr>
        <p:spPr>
          <a:xfrm>
            <a:off x="8623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AE51D76E-31FB-4A58-BE71-547B32493B4B}"/>
              </a:ext>
            </a:extLst>
          </p:cNvPr>
          <p:cNvSpPr/>
          <p:nvPr>
            <p:custDataLst>
              <p:tags r:id="rId132"/>
            </p:custDataLst>
          </p:nvPr>
        </p:nvSpPr>
        <p:spPr>
          <a:xfrm>
            <a:off x="88011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0E93C8FB-D97D-427F-8C5A-7BB434AD465F}"/>
              </a:ext>
            </a:extLst>
          </p:cNvPr>
          <p:cNvSpPr/>
          <p:nvPr>
            <p:custDataLst>
              <p:tags r:id="rId133"/>
            </p:custDataLst>
          </p:nvPr>
        </p:nvSpPr>
        <p:spPr>
          <a:xfrm>
            <a:off x="90678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D5A8DC90-4EBE-4B3F-9776-33EE52C56A33}"/>
              </a:ext>
            </a:extLst>
          </p:cNvPr>
          <p:cNvSpPr/>
          <p:nvPr>
            <p:custDataLst>
              <p:tags r:id="rId134"/>
            </p:custDataLst>
          </p:nvPr>
        </p:nvSpPr>
        <p:spPr>
          <a:xfrm>
            <a:off x="9156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27772024-3C83-46AD-A7C3-CDEDD1422884}"/>
              </a:ext>
            </a:extLst>
          </p:cNvPr>
          <p:cNvSpPr/>
          <p:nvPr>
            <p:custDataLst>
              <p:tags r:id="rId135"/>
            </p:custDataLst>
          </p:nvPr>
        </p:nvSpPr>
        <p:spPr>
          <a:xfrm>
            <a:off x="93345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7460C5E5-0CC9-4294-B3DF-7D3D57B1057F}"/>
              </a:ext>
            </a:extLst>
          </p:cNvPr>
          <p:cNvSpPr/>
          <p:nvPr>
            <p:custDataLst>
              <p:tags r:id="rId136"/>
            </p:custDataLst>
          </p:nvPr>
        </p:nvSpPr>
        <p:spPr>
          <a:xfrm>
            <a:off x="9512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BCE004C4-1CD2-42A1-B19B-3941AFA47FC0}"/>
              </a:ext>
            </a:extLst>
          </p:cNvPr>
          <p:cNvSpPr/>
          <p:nvPr>
            <p:custDataLst>
              <p:tags r:id="rId137"/>
            </p:custDataLst>
          </p:nvPr>
        </p:nvSpPr>
        <p:spPr>
          <a:xfrm>
            <a:off x="96012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3B5125D8-885C-405A-8FA2-6F4BEF373A53}"/>
              </a:ext>
            </a:extLst>
          </p:cNvPr>
          <p:cNvSpPr/>
          <p:nvPr>
            <p:custDataLst>
              <p:tags r:id="rId138"/>
            </p:custDataLst>
          </p:nvPr>
        </p:nvSpPr>
        <p:spPr>
          <a:xfrm>
            <a:off x="97790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EB69D242-1678-40DF-8958-9FDCEBF7B6C1}"/>
              </a:ext>
            </a:extLst>
          </p:cNvPr>
          <p:cNvSpPr/>
          <p:nvPr>
            <p:custDataLst>
              <p:tags r:id="rId139"/>
            </p:custDataLst>
          </p:nvPr>
        </p:nvSpPr>
        <p:spPr>
          <a:xfrm>
            <a:off x="99568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5A01B0C3-B41F-4B85-83EA-E50E4CDFF1AD}"/>
              </a:ext>
            </a:extLst>
          </p:cNvPr>
          <p:cNvSpPr/>
          <p:nvPr>
            <p:custDataLst>
              <p:tags r:id="rId140"/>
            </p:custDataLst>
          </p:nvPr>
        </p:nvSpPr>
        <p:spPr>
          <a:xfrm>
            <a:off x="10045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F33E3991-F216-4C7E-8900-9100549711C2}"/>
              </a:ext>
            </a:extLst>
          </p:cNvPr>
          <p:cNvSpPr/>
          <p:nvPr>
            <p:custDataLst>
              <p:tags r:id="rId141"/>
            </p:custDataLst>
          </p:nvPr>
        </p:nvSpPr>
        <p:spPr>
          <a:xfrm>
            <a:off x="10401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FD7F4DD4-4C01-44D3-9618-215ADA973AE1}"/>
              </a:ext>
            </a:extLst>
          </p:cNvPr>
          <p:cNvSpPr/>
          <p:nvPr>
            <p:custDataLst>
              <p:tags r:id="rId142"/>
            </p:custDataLst>
          </p:nvPr>
        </p:nvSpPr>
        <p:spPr>
          <a:xfrm>
            <a:off x="106680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594150C1-4CC9-4731-BE72-22B7FADF13F4}"/>
              </a:ext>
            </a:extLst>
          </p:cNvPr>
          <p:cNvSpPr/>
          <p:nvPr>
            <p:custDataLst>
              <p:tags r:id="rId143"/>
            </p:custDataLst>
          </p:nvPr>
        </p:nvSpPr>
        <p:spPr>
          <a:xfrm>
            <a:off x="8445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0BD824F3-F83B-49A7-B147-348CE51B9266}"/>
              </a:ext>
            </a:extLst>
          </p:cNvPr>
          <p:cNvSpPr/>
          <p:nvPr>
            <p:custDataLst>
              <p:tags r:id="rId144"/>
            </p:custDataLst>
          </p:nvPr>
        </p:nvSpPr>
        <p:spPr>
          <a:xfrm>
            <a:off x="85344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F168A0D4-7432-414E-872B-7032291B4876}"/>
              </a:ext>
            </a:extLst>
          </p:cNvPr>
          <p:cNvSpPr/>
          <p:nvPr>
            <p:custDataLst>
              <p:tags r:id="rId145"/>
            </p:custDataLst>
          </p:nvPr>
        </p:nvSpPr>
        <p:spPr>
          <a:xfrm>
            <a:off x="8712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129D2AD8-0E8C-458E-B782-E30872ED2DE8}"/>
              </a:ext>
            </a:extLst>
          </p:cNvPr>
          <p:cNvSpPr/>
          <p:nvPr>
            <p:custDataLst>
              <p:tags r:id="rId146"/>
            </p:custDataLst>
          </p:nvPr>
        </p:nvSpPr>
        <p:spPr>
          <a:xfrm>
            <a:off x="89789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8E272772-8F6D-42E5-86CC-C4DF44BA7DD1}"/>
              </a:ext>
            </a:extLst>
          </p:cNvPr>
          <p:cNvSpPr/>
          <p:nvPr>
            <p:custDataLst>
              <p:tags r:id="rId147"/>
            </p:custDataLst>
          </p:nvPr>
        </p:nvSpPr>
        <p:spPr>
          <a:xfrm>
            <a:off x="92456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413B2AF4-76B1-4801-A87D-9809CF72FC34}"/>
              </a:ext>
            </a:extLst>
          </p:cNvPr>
          <p:cNvSpPr/>
          <p:nvPr>
            <p:custDataLst>
              <p:tags r:id="rId148"/>
            </p:custDataLst>
          </p:nvPr>
        </p:nvSpPr>
        <p:spPr>
          <a:xfrm>
            <a:off x="9334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3201E90D-3BAE-4298-8568-FFB2961E64CD}"/>
              </a:ext>
            </a:extLst>
          </p:cNvPr>
          <p:cNvSpPr/>
          <p:nvPr>
            <p:custDataLst>
              <p:tags r:id="rId149"/>
            </p:custDataLst>
          </p:nvPr>
        </p:nvSpPr>
        <p:spPr>
          <a:xfrm>
            <a:off x="95123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2E83CE21-C0B0-470C-A05D-9F9770D0FDAB}"/>
              </a:ext>
            </a:extLst>
          </p:cNvPr>
          <p:cNvSpPr/>
          <p:nvPr>
            <p:custDataLst>
              <p:tags r:id="rId150"/>
            </p:custDataLst>
          </p:nvPr>
        </p:nvSpPr>
        <p:spPr>
          <a:xfrm>
            <a:off x="9601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C7B04CE1-7048-47DC-91B3-6FCEFB2CD05F}"/>
              </a:ext>
            </a:extLst>
          </p:cNvPr>
          <p:cNvSpPr/>
          <p:nvPr>
            <p:custDataLst>
              <p:tags r:id="rId151"/>
            </p:custDataLst>
          </p:nvPr>
        </p:nvSpPr>
        <p:spPr>
          <a:xfrm>
            <a:off x="100457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8C3DE2C4-C2F0-4BE7-97D0-6F494C72F142}"/>
              </a:ext>
            </a:extLst>
          </p:cNvPr>
          <p:cNvSpPr/>
          <p:nvPr>
            <p:custDataLst>
              <p:tags r:id="rId152"/>
            </p:custDataLst>
          </p:nvPr>
        </p:nvSpPr>
        <p:spPr>
          <a:xfrm>
            <a:off x="10223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08915687-522E-4313-A7BC-82BBC33A06DF}"/>
              </a:ext>
            </a:extLst>
          </p:cNvPr>
          <p:cNvSpPr/>
          <p:nvPr>
            <p:custDataLst>
              <p:tags r:id="rId153"/>
            </p:custDataLst>
          </p:nvPr>
        </p:nvSpPr>
        <p:spPr>
          <a:xfrm>
            <a:off x="10490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B8EF2A9C-966B-4E38-9FA8-AAF5A8150651}"/>
              </a:ext>
            </a:extLst>
          </p:cNvPr>
          <p:cNvSpPr/>
          <p:nvPr>
            <p:custDataLst>
              <p:tags r:id="rId154"/>
            </p:custDataLst>
          </p:nvPr>
        </p:nvSpPr>
        <p:spPr>
          <a:xfrm>
            <a:off x="107569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C298DF92-A9A4-4D10-B347-533CEC6D5822}"/>
              </a:ext>
            </a:extLst>
          </p:cNvPr>
          <p:cNvSpPr/>
          <p:nvPr>
            <p:custDataLst>
              <p:tags r:id="rId155"/>
            </p:custDataLst>
          </p:nvPr>
        </p:nvSpPr>
        <p:spPr>
          <a:xfrm>
            <a:off x="83566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E3361201-C37A-4D61-AEAB-E1607591187F}"/>
              </a:ext>
            </a:extLst>
          </p:cNvPr>
          <p:cNvSpPr/>
          <p:nvPr>
            <p:custDataLst>
              <p:tags r:id="rId156"/>
            </p:custDataLst>
          </p:nvPr>
        </p:nvSpPr>
        <p:spPr>
          <a:xfrm>
            <a:off x="8534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565493F1-A805-4685-A631-CADCDE88E01F}"/>
              </a:ext>
            </a:extLst>
          </p:cNvPr>
          <p:cNvSpPr/>
          <p:nvPr>
            <p:custDataLst>
              <p:tags r:id="rId157"/>
            </p:custDataLst>
          </p:nvPr>
        </p:nvSpPr>
        <p:spPr>
          <a:xfrm>
            <a:off x="87122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5C4AC917-FA6A-48D4-BE37-D7C7DF00F8E9}"/>
              </a:ext>
            </a:extLst>
          </p:cNvPr>
          <p:cNvSpPr/>
          <p:nvPr>
            <p:custDataLst>
              <p:tags r:id="rId158"/>
            </p:custDataLst>
          </p:nvPr>
        </p:nvSpPr>
        <p:spPr>
          <a:xfrm>
            <a:off x="8801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56D7151F-E5F2-4584-8A16-6C8EACE19484}"/>
              </a:ext>
            </a:extLst>
          </p:cNvPr>
          <p:cNvSpPr/>
          <p:nvPr>
            <p:custDataLst>
              <p:tags r:id="rId159"/>
            </p:custDataLst>
          </p:nvPr>
        </p:nvSpPr>
        <p:spPr>
          <a:xfrm>
            <a:off x="8890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F08A9E9A-B40A-449D-A398-328604F4F46B}"/>
              </a:ext>
            </a:extLst>
          </p:cNvPr>
          <p:cNvSpPr/>
          <p:nvPr>
            <p:custDataLst>
              <p:tags r:id="rId160"/>
            </p:custDataLst>
          </p:nvPr>
        </p:nvSpPr>
        <p:spPr>
          <a:xfrm>
            <a:off x="91567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65F4FB83-48A1-486D-B728-AA6D12FEFA29}"/>
              </a:ext>
            </a:extLst>
          </p:cNvPr>
          <p:cNvSpPr/>
          <p:nvPr>
            <p:custDataLst>
              <p:tags r:id="rId161"/>
            </p:custDataLst>
          </p:nvPr>
        </p:nvSpPr>
        <p:spPr>
          <a:xfrm>
            <a:off x="92456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CB617559-F4B0-455E-A8CA-F96F894DED35}"/>
              </a:ext>
            </a:extLst>
          </p:cNvPr>
          <p:cNvSpPr/>
          <p:nvPr>
            <p:custDataLst>
              <p:tags r:id="rId162"/>
            </p:custDataLst>
          </p:nvPr>
        </p:nvSpPr>
        <p:spPr>
          <a:xfrm>
            <a:off x="9423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65732339-F769-4D77-95D3-A525A7B5470E}"/>
              </a:ext>
            </a:extLst>
          </p:cNvPr>
          <p:cNvSpPr/>
          <p:nvPr>
            <p:custDataLst>
              <p:tags r:id="rId163"/>
            </p:custDataLst>
          </p:nvPr>
        </p:nvSpPr>
        <p:spPr>
          <a:xfrm>
            <a:off x="9779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AC0B6A9A-9CE2-4982-A25C-F72F6D3FBAD6}"/>
              </a:ext>
            </a:extLst>
          </p:cNvPr>
          <p:cNvSpPr/>
          <p:nvPr>
            <p:custDataLst>
              <p:tags r:id="rId164"/>
            </p:custDataLst>
          </p:nvPr>
        </p:nvSpPr>
        <p:spPr>
          <a:xfrm>
            <a:off x="98679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BA8C424E-7413-455F-9EF8-C497EFC71E1D}"/>
              </a:ext>
            </a:extLst>
          </p:cNvPr>
          <p:cNvSpPr/>
          <p:nvPr>
            <p:custDataLst>
              <p:tags r:id="rId165"/>
            </p:custDataLst>
          </p:nvPr>
        </p:nvSpPr>
        <p:spPr>
          <a:xfrm>
            <a:off x="10312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9C9845E9-D41B-46F4-A517-938455248163}"/>
              </a:ext>
            </a:extLst>
          </p:cNvPr>
          <p:cNvSpPr/>
          <p:nvPr>
            <p:custDataLst>
              <p:tags r:id="rId166"/>
            </p:custDataLst>
          </p:nvPr>
        </p:nvSpPr>
        <p:spPr>
          <a:xfrm>
            <a:off x="10579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0CE8C131-3C33-40BD-9431-159234009321}"/>
              </a:ext>
            </a:extLst>
          </p:cNvPr>
          <p:cNvSpPr/>
          <p:nvPr>
            <p:custDataLst>
              <p:tags r:id="rId167"/>
            </p:custDataLst>
          </p:nvPr>
        </p:nvSpPr>
        <p:spPr>
          <a:xfrm>
            <a:off x="10668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311D7E40-6498-4662-A97B-78E49E5F700A}"/>
              </a:ext>
            </a:extLst>
          </p:cNvPr>
          <p:cNvSpPr/>
          <p:nvPr>
            <p:custDataLst>
              <p:tags r:id="rId168"/>
            </p:custDataLst>
          </p:nvPr>
        </p:nvSpPr>
        <p:spPr>
          <a:xfrm>
            <a:off x="107569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F7E471DD-1D1B-4B26-9A4B-EFA58E7EF0FE}"/>
              </a:ext>
            </a:extLst>
          </p:cNvPr>
          <p:cNvSpPr/>
          <p:nvPr>
            <p:custDataLst>
              <p:tags r:id="rId169"/>
            </p:custDataLst>
          </p:nvPr>
        </p:nvSpPr>
        <p:spPr>
          <a:xfrm>
            <a:off x="82677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503A89E5-B244-422B-90CD-981C938CE3C2}"/>
              </a:ext>
            </a:extLst>
          </p:cNvPr>
          <p:cNvSpPr/>
          <p:nvPr>
            <p:custDataLst>
              <p:tags r:id="rId170"/>
            </p:custDataLst>
          </p:nvPr>
        </p:nvSpPr>
        <p:spPr>
          <a:xfrm>
            <a:off x="8356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93F6F511-9DFA-4C23-B0B2-ED15253F0BF9}"/>
              </a:ext>
            </a:extLst>
          </p:cNvPr>
          <p:cNvSpPr/>
          <p:nvPr>
            <p:custDataLst>
              <p:tags r:id="rId171"/>
            </p:custDataLst>
          </p:nvPr>
        </p:nvSpPr>
        <p:spPr>
          <a:xfrm>
            <a:off x="84455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7884076E-0528-496A-8BDD-12D8767B5616}"/>
              </a:ext>
            </a:extLst>
          </p:cNvPr>
          <p:cNvSpPr/>
          <p:nvPr>
            <p:custDataLst>
              <p:tags r:id="rId172"/>
            </p:custDataLst>
          </p:nvPr>
        </p:nvSpPr>
        <p:spPr>
          <a:xfrm>
            <a:off x="86233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7" name="Rectangle 856">
            <a:extLst>
              <a:ext uri="{FF2B5EF4-FFF2-40B4-BE49-F238E27FC236}">
                <a16:creationId xmlns:a16="http://schemas.microsoft.com/office/drawing/2014/main" id="{0B3A386D-9A8B-4FB9-BC66-AF7ED85687CD}"/>
              </a:ext>
            </a:extLst>
          </p:cNvPr>
          <p:cNvSpPr/>
          <p:nvPr>
            <p:custDataLst>
              <p:tags r:id="rId173"/>
            </p:custDataLst>
          </p:nvPr>
        </p:nvSpPr>
        <p:spPr>
          <a:xfrm>
            <a:off x="90678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8" name="Rectangle 857">
            <a:extLst>
              <a:ext uri="{FF2B5EF4-FFF2-40B4-BE49-F238E27FC236}">
                <a16:creationId xmlns:a16="http://schemas.microsoft.com/office/drawing/2014/main" id="{E72C08A3-F0FD-416C-B7E4-0B9F642F107D}"/>
              </a:ext>
            </a:extLst>
          </p:cNvPr>
          <p:cNvSpPr/>
          <p:nvPr>
            <p:custDataLst>
              <p:tags r:id="rId174"/>
            </p:custDataLst>
          </p:nvPr>
        </p:nvSpPr>
        <p:spPr>
          <a:xfrm>
            <a:off x="96012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9" name="Rectangle 858">
            <a:extLst>
              <a:ext uri="{FF2B5EF4-FFF2-40B4-BE49-F238E27FC236}">
                <a16:creationId xmlns:a16="http://schemas.microsoft.com/office/drawing/2014/main" id="{C037F084-23DD-4DA2-A812-5C5D93A174B0}"/>
              </a:ext>
            </a:extLst>
          </p:cNvPr>
          <p:cNvSpPr/>
          <p:nvPr>
            <p:custDataLst>
              <p:tags r:id="rId175"/>
            </p:custDataLst>
          </p:nvPr>
        </p:nvSpPr>
        <p:spPr>
          <a:xfrm>
            <a:off x="98679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0" name="Rectangle 859">
            <a:extLst>
              <a:ext uri="{FF2B5EF4-FFF2-40B4-BE49-F238E27FC236}">
                <a16:creationId xmlns:a16="http://schemas.microsoft.com/office/drawing/2014/main" id="{63F12B03-FE64-4741-B623-EA44DBFA3136}"/>
              </a:ext>
            </a:extLst>
          </p:cNvPr>
          <p:cNvSpPr/>
          <p:nvPr>
            <p:custDataLst>
              <p:tags r:id="rId176"/>
            </p:custDataLst>
          </p:nvPr>
        </p:nvSpPr>
        <p:spPr>
          <a:xfrm>
            <a:off x="100457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1" name="Rectangle 860">
            <a:extLst>
              <a:ext uri="{FF2B5EF4-FFF2-40B4-BE49-F238E27FC236}">
                <a16:creationId xmlns:a16="http://schemas.microsoft.com/office/drawing/2014/main" id="{11DF3AC0-F6F1-41B8-A568-E46554994CC7}"/>
              </a:ext>
            </a:extLst>
          </p:cNvPr>
          <p:cNvSpPr/>
          <p:nvPr>
            <p:custDataLst>
              <p:tags r:id="rId177"/>
            </p:custDataLst>
          </p:nvPr>
        </p:nvSpPr>
        <p:spPr>
          <a:xfrm>
            <a:off x="10134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2" name="Rectangle 861">
            <a:extLst>
              <a:ext uri="{FF2B5EF4-FFF2-40B4-BE49-F238E27FC236}">
                <a16:creationId xmlns:a16="http://schemas.microsoft.com/office/drawing/2014/main" id="{003E7E85-65F0-4853-845E-3C0A65E7036B}"/>
              </a:ext>
            </a:extLst>
          </p:cNvPr>
          <p:cNvSpPr/>
          <p:nvPr>
            <p:custDataLst>
              <p:tags r:id="rId178"/>
            </p:custDataLst>
          </p:nvPr>
        </p:nvSpPr>
        <p:spPr>
          <a:xfrm>
            <a:off x="104013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3" name="Rectangle 862">
            <a:extLst>
              <a:ext uri="{FF2B5EF4-FFF2-40B4-BE49-F238E27FC236}">
                <a16:creationId xmlns:a16="http://schemas.microsoft.com/office/drawing/2014/main" id="{57F06741-3FD5-4006-A941-5B8FC85AEB9E}"/>
              </a:ext>
            </a:extLst>
          </p:cNvPr>
          <p:cNvSpPr/>
          <p:nvPr>
            <p:custDataLst>
              <p:tags r:id="rId179"/>
            </p:custDataLst>
          </p:nvPr>
        </p:nvSpPr>
        <p:spPr>
          <a:xfrm>
            <a:off x="106680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4" name="Rectangle 863">
            <a:extLst>
              <a:ext uri="{FF2B5EF4-FFF2-40B4-BE49-F238E27FC236}">
                <a16:creationId xmlns:a16="http://schemas.microsoft.com/office/drawing/2014/main" id="{7193C50B-10A6-4E1B-ACCB-9F438A200E00}"/>
              </a:ext>
            </a:extLst>
          </p:cNvPr>
          <p:cNvSpPr/>
          <p:nvPr>
            <p:custDataLst>
              <p:tags r:id="rId180"/>
            </p:custDataLst>
          </p:nvPr>
        </p:nvSpPr>
        <p:spPr>
          <a:xfrm>
            <a:off x="8267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5" name="Rectangle 864">
            <a:extLst>
              <a:ext uri="{FF2B5EF4-FFF2-40B4-BE49-F238E27FC236}">
                <a16:creationId xmlns:a16="http://schemas.microsoft.com/office/drawing/2014/main" id="{486F5925-5254-4642-9815-BCB8A83AC93A}"/>
              </a:ext>
            </a:extLst>
          </p:cNvPr>
          <p:cNvSpPr/>
          <p:nvPr>
            <p:custDataLst>
              <p:tags r:id="rId181"/>
            </p:custDataLst>
          </p:nvPr>
        </p:nvSpPr>
        <p:spPr>
          <a:xfrm>
            <a:off x="85344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6" name="Rectangle 865">
            <a:extLst>
              <a:ext uri="{FF2B5EF4-FFF2-40B4-BE49-F238E27FC236}">
                <a16:creationId xmlns:a16="http://schemas.microsoft.com/office/drawing/2014/main" id="{EA8E7A98-145E-4018-9942-290493C44D97}"/>
              </a:ext>
            </a:extLst>
          </p:cNvPr>
          <p:cNvSpPr/>
          <p:nvPr>
            <p:custDataLst>
              <p:tags r:id="rId182"/>
            </p:custDataLst>
          </p:nvPr>
        </p:nvSpPr>
        <p:spPr>
          <a:xfrm>
            <a:off x="86233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7" name="Rectangle 866">
            <a:extLst>
              <a:ext uri="{FF2B5EF4-FFF2-40B4-BE49-F238E27FC236}">
                <a16:creationId xmlns:a16="http://schemas.microsoft.com/office/drawing/2014/main" id="{6867D39B-224F-4E81-B550-3F172B234AB2}"/>
              </a:ext>
            </a:extLst>
          </p:cNvPr>
          <p:cNvSpPr/>
          <p:nvPr>
            <p:custDataLst>
              <p:tags r:id="rId183"/>
            </p:custDataLst>
          </p:nvPr>
        </p:nvSpPr>
        <p:spPr>
          <a:xfrm>
            <a:off x="8712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8" name="Rectangle 867">
            <a:extLst>
              <a:ext uri="{FF2B5EF4-FFF2-40B4-BE49-F238E27FC236}">
                <a16:creationId xmlns:a16="http://schemas.microsoft.com/office/drawing/2014/main" id="{A5A76B70-4753-4403-AC53-5CC9A2CD93D1}"/>
              </a:ext>
            </a:extLst>
          </p:cNvPr>
          <p:cNvSpPr/>
          <p:nvPr>
            <p:custDataLst>
              <p:tags r:id="rId184"/>
            </p:custDataLst>
          </p:nvPr>
        </p:nvSpPr>
        <p:spPr>
          <a:xfrm>
            <a:off x="8801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9" name="Rectangle 868">
            <a:extLst>
              <a:ext uri="{FF2B5EF4-FFF2-40B4-BE49-F238E27FC236}">
                <a16:creationId xmlns:a16="http://schemas.microsoft.com/office/drawing/2014/main" id="{A1D3E8F6-3139-4E6B-9C23-3EAFC943871C}"/>
              </a:ext>
            </a:extLst>
          </p:cNvPr>
          <p:cNvSpPr/>
          <p:nvPr>
            <p:custDataLst>
              <p:tags r:id="rId185"/>
            </p:custDataLst>
          </p:nvPr>
        </p:nvSpPr>
        <p:spPr>
          <a:xfrm>
            <a:off x="8890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0" name="Rectangle 869">
            <a:extLst>
              <a:ext uri="{FF2B5EF4-FFF2-40B4-BE49-F238E27FC236}">
                <a16:creationId xmlns:a16="http://schemas.microsoft.com/office/drawing/2014/main" id="{1CE068DC-E8A2-4BB5-A5CD-0F112E21ECD6}"/>
              </a:ext>
            </a:extLst>
          </p:cNvPr>
          <p:cNvSpPr/>
          <p:nvPr>
            <p:custDataLst>
              <p:tags r:id="rId186"/>
            </p:custDataLst>
          </p:nvPr>
        </p:nvSpPr>
        <p:spPr>
          <a:xfrm>
            <a:off x="90678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1" name="Rectangle 870">
            <a:extLst>
              <a:ext uri="{FF2B5EF4-FFF2-40B4-BE49-F238E27FC236}">
                <a16:creationId xmlns:a16="http://schemas.microsoft.com/office/drawing/2014/main" id="{7B9FB490-8944-4F3B-9221-F9E716AB3904}"/>
              </a:ext>
            </a:extLst>
          </p:cNvPr>
          <p:cNvSpPr/>
          <p:nvPr>
            <p:custDataLst>
              <p:tags r:id="rId187"/>
            </p:custDataLst>
          </p:nvPr>
        </p:nvSpPr>
        <p:spPr>
          <a:xfrm>
            <a:off x="9156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2" name="Rectangle 871">
            <a:extLst>
              <a:ext uri="{FF2B5EF4-FFF2-40B4-BE49-F238E27FC236}">
                <a16:creationId xmlns:a16="http://schemas.microsoft.com/office/drawing/2014/main" id="{8F6D4739-F872-4968-ABAC-988E8D659A74}"/>
              </a:ext>
            </a:extLst>
          </p:cNvPr>
          <p:cNvSpPr/>
          <p:nvPr>
            <p:custDataLst>
              <p:tags r:id="rId188"/>
            </p:custDataLst>
          </p:nvPr>
        </p:nvSpPr>
        <p:spPr>
          <a:xfrm>
            <a:off x="9690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3" name="Rectangle 872">
            <a:extLst>
              <a:ext uri="{FF2B5EF4-FFF2-40B4-BE49-F238E27FC236}">
                <a16:creationId xmlns:a16="http://schemas.microsoft.com/office/drawing/2014/main" id="{74D7DCE2-4CB0-4349-A2E2-5A6A564CC7DB}"/>
              </a:ext>
            </a:extLst>
          </p:cNvPr>
          <p:cNvSpPr/>
          <p:nvPr>
            <p:custDataLst>
              <p:tags r:id="rId189"/>
            </p:custDataLst>
          </p:nvPr>
        </p:nvSpPr>
        <p:spPr>
          <a:xfrm>
            <a:off x="9779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4" name="Rectangle 873">
            <a:extLst>
              <a:ext uri="{FF2B5EF4-FFF2-40B4-BE49-F238E27FC236}">
                <a16:creationId xmlns:a16="http://schemas.microsoft.com/office/drawing/2014/main" id="{015D4650-F713-4954-A459-41B463F4D7F4}"/>
              </a:ext>
            </a:extLst>
          </p:cNvPr>
          <p:cNvSpPr/>
          <p:nvPr>
            <p:custDataLst>
              <p:tags r:id="rId190"/>
            </p:custDataLst>
          </p:nvPr>
        </p:nvSpPr>
        <p:spPr>
          <a:xfrm>
            <a:off x="9867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5" name="Rectangle 874">
            <a:extLst>
              <a:ext uri="{FF2B5EF4-FFF2-40B4-BE49-F238E27FC236}">
                <a16:creationId xmlns:a16="http://schemas.microsoft.com/office/drawing/2014/main" id="{FAC9B1F5-163E-44F7-8562-2300728CF629}"/>
              </a:ext>
            </a:extLst>
          </p:cNvPr>
          <p:cNvSpPr/>
          <p:nvPr>
            <p:custDataLst>
              <p:tags r:id="rId191"/>
            </p:custDataLst>
          </p:nvPr>
        </p:nvSpPr>
        <p:spPr>
          <a:xfrm>
            <a:off x="99568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6" name="Rectangle 875">
            <a:extLst>
              <a:ext uri="{FF2B5EF4-FFF2-40B4-BE49-F238E27FC236}">
                <a16:creationId xmlns:a16="http://schemas.microsoft.com/office/drawing/2014/main" id="{965C336B-7112-4F3D-8184-A5297B14F1AE}"/>
              </a:ext>
            </a:extLst>
          </p:cNvPr>
          <p:cNvSpPr/>
          <p:nvPr>
            <p:custDataLst>
              <p:tags r:id="rId192"/>
            </p:custDataLst>
          </p:nvPr>
        </p:nvSpPr>
        <p:spPr>
          <a:xfrm>
            <a:off x="10045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7" name="Rectangle 876">
            <a:extLst>
              <a:ext uri="{FF2B5EF4-FFF2-40B4-BE49-F238E27FC236}">
                <a16:creationId xmlns:a16="http://schemas.microsoft.com/office/drawing/2014/main" id="{598DBE4E-EE04-4463-969B-E529992FB1E7}"/>
              </a:ext>
            </a:extLst>
          </p:cNvPr>
          <p:cNvSpPr/>
          <p:nvPr>
            <p:custDataLst>
              <p:tags r:id="rId193"/>
            </p:custDataLst>
          </p:nvPr>
        </p:nvSpPr>
        <p:spPr>
          <a:xfrm>
            <a:off x="102235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8" name="Rectangle 877">
            <a:extLst>
              <a:ext uri="{FF2B5EF4-FFF2-40B4-BE49-F238E27FC236}">
                <a16:creationId xmlns:a16="http://schemas.microsoft.com/office/drawing/2014/main" id="{5B50E4A4-2988-4D43-8DFC-EE425B4BF8EA}"/>
              </a:ext>
            </a:extLst>
          </p:cNvPr>
          <p:cNvSpPr/>
          <p:nvPr>
            <p:custDataLst>
              <p:tags r:id="rId194"/>
            </p:custDataLst>
          </p:nvPr>
        </p:nvSpPr>
        <p:spPr>
          <a:xfrm>
            <a:off x="10490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9" name="Rectangle 878">
            <a:extLst>
              <a:ext uri="{FF2B5EF4-FFF2-40B4-BE49-F238E27FC236}">
                <a16:creationId xmlns:a16="http://schemas.microsoft.com/office/drawing/2014/main" id="{21A567BD-6D44-447C-8072-4D0D61906250}"/>
              </a:ext>
            </a:extLst>
          </p:cNvPr>
          <p:cNvSpPr/>
          <p:nvPr>
            <p:custDataLst>
              <p:tags r:id="rId195"/>
            </p:custDataLst>
          </p:nvPr>
        </p:nvSpPr>
        <p:spPr>
          <a:xfrm>
            <a:off x="10668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0" name="Rectangle 879">
            <a:extLst>
              <a:ext uri="{FF2B5EF4-FFF2-40B4-BE49-F238E27FC236}">
                <a16:creationId xmlns:a16="http://schemas.microsoft.com/office/drawing/2014/main" id="{FFDFE673-47DC-4C23-9A28-4467A7BC42E0}"/>
              </a:ext>
            </a:extLst>
          </p:cNvPr>
          <p:cNvSpPr/>
          <p:nvPr>
            <p:custDataLst>
              <p:tags r:id="rId196"/>
            </p:custDataLst>
          </p:nvPr>
        </p:nvSpPr>
        <p:spPr>
          <a:xfrm>
            <a:off x="10756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1" name="Rectangle 880">
            <a:extLst>
              <a:ext uri="{FF2B5EF4-FFF2-40B4-BE49-F238E27FC236}">
                <a16:creationId xmlns:a16="http://schemas.microsoft.com/office/drawing/2014/main" id="{502BCBEA-11DB-4F21-9A7D-588127AAAC87}"/>
              </a:ext>
            </a:extLst>
          </p:cNvPr>
          <p:cNvSpPr/>
          <p:nvPr>
            <p:custDataLst>
              <p:tags r:id="rId197"/>
            </p:custDataLst>
          </p:nvPr>
        </p:nvSpPr>
        <p:spPr>
          <a:xfrm>
            <a:off x="82677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2" name="Rectangle 881">
            <a:extLst>
              <a:ext uri="{FF2B5EF4-FFF2-40B4-BE49-F238E27FC236}">
                <a16:creationId xmlns:a16="http://schemas.microsoft.com/office/drawing/2014/main" id="{E6EBECE6-DBC4-4E60-B882-7A610EABEE12}"/>
              </a:ext>
            </a:extLst>
          </p:cNvPr>
          <p:cNvSpPr/>
          <p:nvPr>
            <p:custDataLst>
              <p:tags r:id="rId198"/>
            </p:custDataLst>
          </p:nvPr>
        </p:nvSpPr>
        <p:spPr>
          <a:xfrm>
            <a:off x="8445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3" name="Rectangle 882">
            <a:extLst>
              <a:ext uri="{FF2B5EF4-FFF2-40B4-BE49-F238E27FC236}">
                <a16:creationId xmlns:a16="http://schemas.microsoft.com/office/drawing/2014/main" id="{E2C43E6E-8213-48E2-9356-2C3868F3406C}"/>
              </a:ext>
            </a:extLst>
          </p:cNvPr>
          <p:cNvSpPr/>
          <p:nvPr>
            <p:custDataLst>
              <p:tags r:id="rId199"/>
            </p:custDataLst>
          </p:nvPr>
        </p:nvSpPr>
        <p:spPr>
          <a:xfrm>
            <a:off x="86233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4" name="Rectangle 883">
            <a:extLst>
              <a:ext uri="{FF2B5EF4-FFF2-40B4-BE49-F238E27FC236}">
                <a16:creationId xmlns:a16="http://schemas.microsoft.com/office/drawing/2014/main" id="{A1080ACE-BB3E-4089-9AAD-F8A536B11241}"/>
              </a:ext>
            </a:extLst>
          </p:cNvPr>
          <p:cNvSpPr/>
          <p:nvPr>
            <p:custDataLst>
              <p:tags r:id="rId200"/>
            </p:custDataLst>
          </p:nvPr>
        </p:nvSpPr>
        <p:spPr>
          <a:xfrm>
            <a:off x="88900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5" name="Rectangle 884">
            <a:extLst>
              <a:ext uri="{FF2B5EF4-FFF2-40B4-BE49-F238E27FC236}">
                <a16:creationId xmlns:a16="http://schemas.microsoft.com/office/drawing/2014/main" id="{4F1B4CC9-C771-490A-9C2A-9B1C5C139C1B}"/>
              </a:ext>
            </a:extLst>
          </p:cNvPr>
          <p:cNvSpPr/>
          <p:nvPr>
            <p:custDataLst>
              <p:tags r:id="rId201"/>
            </p:custDataLst>
          </p:nvPr>
        </p:nvSpPr>
        <p:spPr>
          <a:xfrm>
            <a:off x="91567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6" name="Rectangle 885">
            <a:extLst>
              <a:ext uri="{FF2B5EF4-FFF2-40B4-BE49-F238E27FC236}">
                <a16:creationId xmlns:a16="http://schemas.microsoft.com/office/drawing/2014/main" id="{AFE4F349-91AE-4009-ADFD-3B3832E2B4A1}"/>
              </a:ext>
            </a:extLst>
          </p:cNvPr>
          <p:cNvSpPr/>
          <p:nvPr>
            <p:custDataLst>
              <p:tags r:id="rId202"/>
            </p:custDataLst>
          </p:nvPr>
        </p:nvSpPr>
        <p:spPr>
          <a:xfrm>
            <a:off x="9334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7" name="Rectangle 886">
            <a:extLst>
              <a:ext uri="{FF2B5EF4-FFF2-40B4-BE49-F238E27FC236}">
                <a16:creationId xmlns:a16="http://schemas.microsoft.com/office/drawing/2014/main" id="{2242E2C6-8606-4DFD-9143-DC31A53E8959}"/>
              </a:ext>
            </a:extLst>
          </p:cNvPr>
          <p:cNvSpPr/>
          <p:nvPr>
            <p:custDataLst>
              <p:tags r:id="rId203"/>
            </p:custDataLst>
          </p:nvPr>
        </p:nvSpPr>
        <p:spPr>
          <a:xfrm>
            <a:off x="94234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8" name="Rectangle 887">
            <a:extLst>
              <a:ext uri="{FF2B5EF4-FFF2-40B4-BE49-F238E27FC236}">
                <a16:creationId xmlns:a16="http://schemas.microsoft.com/office/drawing/2014/main" id="{5BF79514-AECF-420F-B1C7-C0369997A346}"/>
              </a:ext>
            </a:extLst>
          </p:cNvPr>
          <p:cNvSpPr/>
          <p:nvPr>
            <p:custDataLst>
              <p:tags r:id="rId204"/>
            </p:custDataLst>
          </p:nvPr>
        </p:nvSpPr>
        <p:spPr>
          <a:xfrm>
            <a:off x="9601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9" name="Rectangle 888">
            <a:extLst>
              <a:ext uri="{FF2B5EF4-FFF2-40B4-BE49-F238E27FC236}">
                <a16:creationId xmlns:a16="http://schemas.microsoft.com/office/drawing/2014/main" id="{0E1084E9-75EA-4B2C-A7D9-09A1AAD301E1}"/>
              </a:ext>
            </a:extLst>
          </p:cNvPr>
          <p:cNvSpPr/>
          <p:nvPr>
            <p:custDataLst>
              <p:tags r:id="rId205"/>
            </p:custDataLst>
          </p:nvPr>
        </p:nvSpPr>
        <p:spPr>
          <a:xfrm>
            <a:off x="96901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0" name="Rectangle 889">
            <a:extLst>
              <a:ext uri="{FF2B5EF4-FFF2-40B4-BE49-F238E27FC236}">
                <a16:creationId xmlns:a16="http://schemas.microsoft.com/office/drawing/2014/main" id="{01C25CC5-58AD-4267-823F-4E25465B8A21}"/>
              </a:ext>
            </a:extLst>
          </p:cNvPr>
          <p:cNvSpPr/>
          <p:nvPr>
            <p:custDataLst>
              <p:tags r:id="rId206"/>
            </p:custDataLst>
          </p:nvPr>
        </p:nvSpPr>
        <p:spPr>
          <a:xfrm>
            <a:off x="9867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1" name="Rectangle 890">
            <a:extLst>
              <a:ext uri="{FF2B5EF4-FFF2-40B4-BE49-F238E27FC236}">
                <a16:creationId xmlns:a16="http://schemas.microsoft.com/office/drawing/2014/main" id="{9C362025-DE45-42E5-9EC2-EA437AA34140}"/>
              </a:ext>
            </a:extLst>
          </p:cNvPr>
          <p:cNvSpPr/>
          <p:nvPr>
            <p:custDataLst>
              <p:tags r:id="rId207"/>
            </p:custDataLst>
          </p:nvPr>
        </p:nvSpPr>
        <p:spPr>
          <a:xfrm>
            <a:off x="101346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2" name="Rectangle 891">
            <a:extLst>
              <a:ext uri="{FF2B5EF4-FFF2-40B4-BE49-F238E27FC236}">
                <a16:creationId xmlns:a16="http://schemas.microsoft.com/office/drawing/2014/main" id="{240C0C92-F121-405C-A43C-C49D4FC4B9D0}"/>
              </a:ext>
            </a:extLst>
          </p:cNvPr>
          <p:cNvSpPr/>
          <p:nvPr>
            <p:custDataLst>
              <p:tags r:id="rId208"/>
            </p:custDataLst>
          </p:nvPr>
        </p:nvSpPr>
        <p:spPr>
          <a:xfrm>
            <a:off x="10223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3" name="Rectangle 892">
            <a:extLst>
              <a:ext uri="{FF2B5EF4-FFF2-40B4-BE49-F238E27FC236}">
                <a16:creationId xmlns:a16="http://schemas.microsoft.com/office/drawing/2014/main" id="{6AB3F386-B512-4AE2-955F-6FF242C6275A}"/>
              </a:ext>
            </a:extLst>
          </p:cNvPr>
          <p:cNvSpPr/>
          <p:nvPr>
            <p:custDataLst>
              <p:tags r:id="rId209"/>
            </p:custDataLst>
          </p:nvPr>
        </p:nvSpPr>
        <p:spPr>
          <a:xfrm>
            <a:off x="10490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4" name="Rectangle 893">
            <a:extLst>
              <a:ext uri="{FF2B5EF4-FFF2-40B4-BE49-F238E27FC236}">
                <a16:creationId xmlns:a16="http://schemas.microsoft.com/office/drawing/2014/main" id="{90387FFE-074F-4108-92BD-C443601F7A06}"/>
              </a:ext>
            </a:extLst>
          </p:cNvPr>
          <p:cNvSpPr/>
          <p:nvPr>
            <p:custDataLst>
              <p:tags r:id="rId210"/>
            </p:custDataLst>
          </p:nvPr>
        </p:nvSpPr>
        <p:spPr>
          <a:xfrm>
            <a:off x="10756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5" name="Rectangle 894">
            <a:extLst>
              <a:ext uri="{FF2B5EF4-FFF2-40B4-BE49-F238E27FC236}">
                <a16:creationId xmlns:a16="http://schemas.microsoft.com/office/drawing/2014/main" id="{0E4C8BA0-2D70-41A7-A3CF-C193170CA0FC}"/>
              </a:ext>
            </a:extLst>
          </p:cNvPr>
          <p:cNvSpPr/>
          <p:nvPr>
            <p:custDataLst>
              <p:tags r:id="rId211"/>
            </p:custDataLst>
          </p:nvPr>
        </p:nvSpPr>
        <p:spPr>
          <a:xfrm>
            <a:off x="82677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0" name="Rectangle 1599">
            <a:extLst>
              <a:ext uri="{FF2B5EF4-FFF2-40B4-BE49-F238E27FC236}">
                <a16:creationId xmlns:a16="http://schemas.microsoft.com/office/drawing/2014/main" id="{1F133843-7B0A-4D44-9A4F-DEDA674C57A9}"/>
              </a:ext>
            </a:extLst>
          </p:cNvPr>
          <p:cNvSpPr/>
          <p:nvPr>
            <p:custDataLst>
              <p:tags r:id="rId212"/>
            </p:custDataLst>
          </p:nvPr>
        </p:nvSpPr>
        <p:spPr>
          <a:xfrm>
            <a:off x="8356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1" name="Rectangle 1600">
            <a:extLst>
              <a:ext uri="{FF2B5EF4-FFF2-40B4-BE49-F238E27FC236}">
                <a16:creationId xmlns:a16="http://schemas.microsoft.com/office/drawing/2014/main" id="{BC63D382-72EF-41D8-9FE4-F7E907D254DA}"/>
              </a:ext>
            </a:extLst>
          </p:cNvPr>
          <p:cNvSpPr/>
          <p:nvPr>
            <p:custDataLst>
              <p:tags r:id="rId213"/>
            </p:custDataLst>
          </p:nvPr>
        </p:nvSpPr>
        <p:spPr>
          <a:xfrm>
            <a:off x="8712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2" name="Rectangle 1601">
            <a:extLst>
              <a:ext uri="{FF2B5EF4-FFF2-40B4-BE49-F238E27FC236}">
                <a16:creationId xmlns:a16="http://schemas.microsoft.com/office/drawing/2014/main" id="{3E98329D-43EC-4FFF-B54F-F4CCE242CF10}"/>
              </a:ext>
            </a:extLst>
          </p:cNvPr>
          <p:cNvSpPr/>
          <p:nvPr>
            <p:custDataLst>
              <p:tags r:id="rId214"/>
            </p:custDataLst>
          </p:nvPr>
        </p:nvSpPr>
        <p:spPr>
          <a:xfrm>
            <a:off x="8801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3" name="Rectangle 1602">
            <a:extLst>
              <a:ext uri="{FF2B5EF4-FFF2-40B4-BE49-F238E27FC236}">
                <a16:creationId xmlns:a16="http://schemas.microsoft.com/office/drawing/2014/main" id="{0BCAB80B-8AFC-4E9F-8B97-5BC9B53B1BF6}"/>
              </a:ext>
            </a:extLst>
          </p:cNvPr>
          <p:cNvSpPr/>
          <p:nvPr>
            <p:custDataLst>
              <p:tags r:id="rId215"/>
            </p:custDataLst>
          </p:nvPr>
        </p:nvSpPr>
        <p:spPr>
          <a:xfrm>
            <a:off x="8890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4" name="Rectangle 1603">
            <a:extLst>
              <a:ext uri="{FF2B5EF4-FFF2-40B4-BE49-F238E27FC236}">
                <a16:creationId xmlns:a16="http://schemas.microsoft.com/office/drawing/2014/main" id="{41711B8A-47B2-447D-B586-90D68FEB6D22}"/>
              </a:ext>
            </a:extLst>
          </p:cNvPr>
          <p:cNvSpPr/>
          <p:nvPr>
            <p:custDataLst>
              <p:tags r:id="rId216"/>
            </p:custDataLst>
          </p:nvPr>
        </p:nvSpPr>
        <p:spPr>
          <a:xfrm>
            <a:off x="91567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5" name="Rectangle 1604">
            <a:extLst>
              <a:ext uri="{FF2B5EF4-FFF2-40B4-BE49-F238E27FC236}">
                <a16:creationId xmlns:a16="http://schemas.microsoft.com/office/drawing/2014/main" id="{D05CF642-41A0-4FAC-986A-E0EE564848A9}"/>
              </a:ext>
            </a:extLst>
          </p:cNvPr>
          <p:cNvSpPr/>
          <p:nvPr>
            <p:custDataLst>
              <p:tags r:id="rId217"/>
            </p:custDataLst>
          </p:nvPr>
        </p:nvSpPr>
        <p:spPr>
          <a:xfrm>
            <a:off x="93345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6" name="Rectangle 1605">
            <a:extLst>
              <a:ext uri="{FF2B5EF4-FFF2-40B4-BE49-F238E27FC236}">
                <a16:creationId xmlns:a16="http://schemas.microsoft.com/office/drawing/2014/main" id="{0A8F70FB-B5D0-4BD9-B46E-EB7261422218}"/>
              </a:ext>
            </a:extLst>
          </p:cNvPr>
          <p:cNvSpPr/>
          <p:nvPr>
            <p:custDataLst>
              <p:tags r:id="rId218"/>
            </p:custDataLst>
          </p:nvPr>
        </p:nvSpPr>
        <p:spPr>
          <a:xfrm>
            <a:off x="95123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7" name="Rectangle 1606">
            <a:extLst>
              <a:ext uri="{FF2B5EF4-FFF2-40B4-BE49-F238E27FC236}">
                <a16:creationId xmlns:a16="http://schemas.microsoft.com/office/drawing/2014/main" id="{D9578F4C-A5AD-4942-9B1F-4E2AE9CCE8C7}"/>
              </a:ext>
            </a:extLst>
          </p:cNvPr>
          <p:cNvSpPr/>
          <p:nvPr>
            <p:custDataLst>
              <p:tags r:id="rId219"/>
            </p:custDataLst>
          </p:nvPr>
        </p:nvSpPr>
        <p:spPr>
          <a:xfrm>
            <a:off x="9601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8" name="Rectangle 1607">
            <a:extLst>
              <a:ext uri="{FF2B5EF4-FFF2-40B4-BE49-F238E27FC236}">
                <a16:creationId xmlns:a16="http://schemas.microsoft.com/office/drawing/2014/main" id="{894D9515-E3E7-4DE8-995F-B2BCAEA0BD46}"/>
              </a:ext>
            </a:extLst>
          </p:cNvPr>
          <p:cNvSpPr/>
          <p:nvPr>
            <p:custDataLst>
              <p:tags r:id="rId220"/>
            </p:custDataLst>
          </p:nvPr>
        </p:nvSpPr>
        <p:spPr>
          <a:xfrm>
            <a:off x="9690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9" name="Rectangle 1608">
            <a:extLst>
              <a:ext uri="{FF2B5EF4-FFF2-40B4-BE49-F238E27FC236}">
                <a16:creationId xmlns:a16="http://schemas.microsoft.com/office/drawing/2014/main" id="{357E05C2-6CAB-4E6B-92EF-FF5CC5B6B8C1}"/>
              </a:ext>
            </a:extLst>
          </p:cNvPr>
          <p:cNvSpPr/>
          <p:nvPr>
            <p:custDataLst>
              <p:tags r:id="rId221"/>
            </p:custDataLst>
          </p:nvPr>
        </p:nvSpPr>
        <p:spPr>
          <a:xfrm>
            <a:off x="9779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0" name="Rectangle 1609">
            <a:extLst>
              <a:ext uri="{FF2B5EF4-FFF2-40B4-BE49-F238E27FC236}">
                <a16:creationId xmlns:a16="http://schemas.microsoft.com/office/drawing/2014/main" id="{E917A3E5-8F53-484D-B219-84CA8460C33D}"/>
              </a:ext>
            </a:extLst>
          </p:cNvPr>
          <p:cNvSpPr/>
          <p:nvPr>
            <p:custDataLst>
              <p:tags r:id="rId222"/>
            </p:custDataLst>
          </p:nvPr>
        </p:nvSpPr>
        <p:spPr>
          <a:xfrm>
            <a:off x="10134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1" name="Rectangle 1610">
            <a:extLst>
              <a:ext uri="{FF2B5EF4-FFF2-40B4-BE49-F238E27FC236}">
                <a16:creationId xmlns:a16="http://schemas.microsoft.com/office/drawing/2014/main" id="{867517D3-A0F0-408A-A31C-175A648E5130}"/>
              </a:ext>
            </a:extLst>
          </p:cNvPr>
          <p:cNvSpPr/>
          <p:nvPr>
            <p:custDataLst>
              <p:tags r:id="rId223"/>
            </p:custDataLst>
          </p:nvPr>
        </p:nvSpPr>
        <p:spPr>
          <a:xfrm>
            <a:off x="10490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2" name="Rectangle 1611">
            <a:extLst>
              <a:ext uri="{FF2B5EF4-FFF2-40B4-BE49-F238E27FC236}">
                <a16:creationId xmlns:a16="http://schemas.microsoft.com/office/drawing/2014/main" id="{3005FB1F-3747-4FDC-8F22-E2286D0091CF}"/>
              </a:ext>
            </a:extLst>
          </p:cNvPr>
          <p:cNvSpPr/>
          <p:nvPr>
            <p:custDataLst>
              <p:tags r:id="rId224"/>
            </p:custDataLst>
          </p:nvPr>
        </p:nvSpPr>
        <p:spPr>
          <a:xfrm>
            <a:off x="10668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3" name="Rectangle 1612">
            <a:extLst>
              <a:ext uri="{FF2B5EF4-FFF2-40B4-BE49-F238E27FC236}">
                <a16:creationId xmlns:a16="http://schemas.microsoft.com/office/drawing/2014/main" id="{6D859FA1-3E17-4F7E-9520-0C744D237E6A}"/>
              </a:ext>
            </a:extLst>
          </p:cNvPr>
          <p:cNvSpPr/>
          <p:nvPr>
            <p:custDataLst>
              <p:tags r:id="rId225"/>
            </p:custDataLst>
          </p:nvPr>
        </p:nvSpPr>
        <p:spPr>
          <a:xfrm>
            <a:off x="107569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4" name="Rectangle 1613">
            <a:extLst>
              <a:ext uri="{FF2B5EF4-FFF2-40B4-BE49-F238E27FC236}">
                <a16:creationId xmlns:a16="http://schemas.microsoft.com/office/drawing/2014/main" id="{2E37EAC2-BFB3-4B63-BEBE-56638D33FA8D}"/>
              </a:ext>
            </a:extLst>
          </p:cNvPr>
          <p:cNvSpPr/>
          <p:nvPr>
            <p:custDataLst>
              <p:tags r:id="rId226"/>
            </p:custDataLst>
          </p:nvPr>
        </p:nvSpPr>
        <p:spPr>
          <a:xfrm>
            <a:off x="82677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5" name="Rectangle 1614">
            <a:extLst>
              <a:ext uri="{FF2B5EF4-FFF2-40B4-BE49-F238E27FC236}">
                <a16:creationId xmlns:a16="http://schemas.microsoft.com/office/drawing/2014/main" id="{9884B99E-608C-4620-AC6D-B4DD75B0A00C}"/>
              </a:ext>
            </a:extLst>
          </p:cNvPr>
          <p:cNvSpPr/>
          <p:nvPr>
            <p:custDataLst>
              <p:tags r:id="rId227"/>
            </p:custDataLst>
          </p:nvPr>
        </p:nvSpPr>
        <p:spPr>
          <a:xfrm>
            <a:off x="8356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6" name="Rectangle 1615">
            <a:extLst>
              <a:ext uri="{FF2B5EF4-FFF2-40B4-BE49-F238E27FC236}">
                <a16:creationId xmlns:a16="http://schemas.microsoft.com/office/drawing/2014/main" id="{F9250FAD-43FA-4E6F-B46C-D1E412377E8D}"/>
              </a:ext>
            </a:extLst>
          </p:cNvPr>
          <p:cNvSpPr/>
          <p:nvPr>
            <p:custDataLst>
              <p:tags r:id="rId228"/>
            </p:custDataLst>
          </p:nvPr>
        </p:nvSpPr>
        <p:spPr>
          <a:xfrm>
            <a:off x="8890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7" name="Rectangle 1616">
            <a:extLst>
              <a:ext uri="{FF2B5EF4-FFF2-40B4-BE49-F238E27FC236}">
                <a16:creationId xmlns:a16="http://schemas.microsoft.com/office/drawing/2014/main" id="{C407E828-E0BE-4FFF-9933-66D6885FCED5}"/>
              </a:ext>
            </a:extLst>
          </p:cNvPr>
          <p:cNvSpPr/>
          <p:nvPr>
            <p:custDataLst>
              <p:tags r:id="rId229"/>
            </p:custDataLst>
          </p:nvPr>
        </p:nvSpPr>
        <p:spPr>
          <a:xfrm>
            <a:off x="9245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8" name="Rectangle 1617">
            <a:extLst>
              <a:ext uri="{FF2B5EF4-FFF2-40B4-BE49-F238E27FC236}">
                <a16:creationId xmlns:a16="http://schemas.microsoft.com/office/drawing/2014/main" id="{A211CC33-2167-4FCA-8090-7813396B0E3C}"/>
              </a:ext>
            </a:extLst>
          </p:cNvPr>
          <p:cNvSpPr/>
          <p:nvPr>
            <p:custDataLst>
              <p:tags r:id="rId230"/>
            </p:custDataLst>
          </p:nvPr>
        </p:nvSpPr>
        <p:spPr>
          <a:xfrm>
            <a:off x="94234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9" name="Rectangle 1618">
            <a:extLst>
              <a:ext uri="{FF2B5EF4-FFF2-40B4-BE49-F238E27FC236}">
                <a16:creationId xmlns:a16="http://schemas.microsoft.com/office/drawing/2014/main" id="{A5FD8367-8F04-41C7-90A8-C527D55683BD}"/>
              </a:ext>
            </a:extLst>
          </p:cNvPr>
          <p:cNvSpPr/>
          <p:nvPr>
            <p:custDataLst>
              <p:tags r:id="rId231"/>
            </p:custDataLst>
          </p:nvPr>
        </p:nvSpPr>
        <p:spPr>
          <a:xfrm>
            <a:off x="95123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0" name="Rectangle 1619">
            <a:extLst>
              <a:ext uri="{FF2B5EF4-FFF2-40B4-BE49-F238E27FC236}">
                <a16:creationId xmlns:a16="http://schemas.microsoft.com/office/drawing/2014/main" id="{B6E32D7C-5852-4D98-A397-751376370C33}"/>
              </a:ext>
            </a:extLst>
          </p:cNvPr>
          <p:cNvSpPr/>
          <p:nvPr>
            <p:custDataLst>
              <p:tags r:id="rId232"/>
            </p:custDataLst>
          </p:nvPr>
        </p:nvSpPr>
        <p:spPr>
          <a:xfrm>
            <a:off x="96901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1" name="Rectangle 1620">
            <a:extLst>
              <a:ext uri="{FF2B5EF4-FFF2-40B4-BE49-F238E27FC236}">
                <a16:creationId xmlns:a16="http://schemas.microsoft.com/office/drawing/2014/main" id="{D682A876-F2AC-406A-9D66-47D88E0B3232}"/>
              </a:ext>
            </a:extLst>
          </p:cNvPr>
          <p:cNvSpPr/>
          <p:nvPr>
            <p:custDataLst>
              <p:tags r:id="rId233"/>
            </p:custDataLst>
          </p:nvPr>
        </p:nvSpPr>
        <p:spPr>
          <a:xfrm>
            <a:off x="9779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2" name="Rectangle 1621">
            <a:extLst>
              <a:ext uri="{FF2B5EF4-FFF2-40B4-BE49-F238E27FC236}">
                <a16:creationId xmlns:a16="http://schemas.microsoft.com/office/drawing/2014/main" id="{69ACE75B-07BE-4EA9-AD96-77C02D396353}"/>
              </a:ext>
            </a:extLst>
          </p:cNvPr>
          <p:cNvSpPr/>
          <p:nvPr>
            <p:custDataLst>
              <p:tags r:id="rId234"/>
            </p:custDataLst>
          </p:nvPr>
        </p:nvSpPr>
        <p:spPr>
          <a:xfrm>
            <a:off x="98679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3" name="Rectangle 1622">
            <a:extLst>
              <a:ext uri="{FF2B5EF4-FFF2-40B4-BE49-F238E27FC236}">
                <a16:creationId xmlns:a16="http://schemas.microsoft.com/office/drawing/2014/main" id="{A76B2524-FBB0-4DB5-BFCD-7CAC57C755DE}"/>
              </a:ext>
            </a:extLst>
          </p:cNvPr>
          <p:cNvSpPr/>
          <p:nvPr>
            <p:custDataLst>
              <p:tags r:id="rId235"/>
            </p:custDataLst>
          </p:nvPr>
        </p:nvSpPr>
        <p:spPr>
          <a:xfrm>
            <a:off x="10134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4" name="Rectangle 1623">
            <a:extLst>
              <a:ext uri="{FF2B5EF4-FFF2-40B4-BE49-F238E27FC236}">
                <a16:creationId xmlns:a16="http://schemas.microsoft.com/office/drawing/2014/main" id="{D3A6A77A-3BC1-44F4-9684-3B93E62B9A77}"/>
              </a:ext>
            </a:extLst>
          </p:cNvPr>
          <p:cNvSpPr/>
          <p:nvPr>
            <p:custDataLst>
              <p:tags r:id="rId236"/>
            </p:custDataLst>
          </p:nvPr>
        </p:nvSpPr>
        <p:spPr>
          <a:xfrm>
            <a:off x="102235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5" name="Rectangle 1624">
            <a:extLst>
              <a:ext uri="{FF2B5EF4-FFF2-40B4-BE49-F238E27FC236}">
                <a16:creationId xmlns:a16="http://schemas.microsoft.com/office/drawing/2014/main" id="{700CAE24-967D-4470-BCA7-BF455EDC42FD}"/>
              </a:ext>
            </a:extLst>
          </p:cNvPr>
          <p:cNvSpPr/>
          <p:nvPr>
            <p:custDataLst>
              <p:tags r:id="rId237"/>
            </p:custDataLst>
          </p:nvPr>
        </p:nvSpPr>
        <p:spPr>
          <a:xfrm>
            <a:off x="104902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6" name="Rectangle 1625">
            <a:extLst>
              <a:ext uri="{FF2B5EF4-FFF2-40B4-BE49-F238E27FC236}">
                <a16:creationId xmlns:a16="http://schemas.microsoft.com/office/drawing/2014/main" id="{E202AC8E-EEAD-443A-83CE-7ADF48E44E13}"/>
              </a:ext>
            </a:extLst>
          </p:cNvPr>
          <p:cNvSpPr/>
          <p:nvPr>
            <p:custDataLst>
              <p:tags r:id="rId238"/>
            </p:custDataLst>
          </p:nvPr>
        </p:nvSpPr>
        <p:spPr>
          <a:xfrm>
            <a:off x="10668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7" name="Rectangle 1626">
            <a:extLst>
              <a:ext uri="{FF2B5EF4-FFF2-40B4-BE49-F238E27FC236}">
                <a16:creationId xmlns:a16="http://schemas.microsoft.com/office/drawing/2014/main" id="{95D87425-392A-4140-A4B2-814D9E46C840}"/>
              </a:ext>
            </a:extLst>
          </p:cNvPr>
          <p:cNvSpPr/>
          <p:nvPr>
            <p:custDataLst>
              <p:tags r:id="rId239"/>
            </p:custDataLst>
          </p:nvPr>
        </p:nvSpPr>
        <p:spPr>
          <a:xfrm>
            <a:off x="8712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8" name="Rectangle 1627">
            <a:extLst>
              <a:ext uri="{FF2B5EF4-FFF2-40B4-BE49-F238E27FC236}">
                <a16:creationId xmlns:a16="http://schemas.microsoft.com/office/drawing/2014/main" id="{C57B17F4-4F84-4EEE-B32C-1F65E4DE0133}"/>
              </a:ext>
            </a:extLst>
          </p:cNvPr>
          <p:cNvSpPr/>
          <p:nvPr>
            <p:custDataLst>
              <p:tags r:id="rId240"/>
            </p:custDataLst>
          </p:nvPr>
        </p:nvSpPr>
        <p:spPr>
          <a:xfrm>
            <a:off x="88011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9" name="Rectangle 1628">
            <a:extLst>
              <a:ext uri="{FF2B5EF4-FFF2-40B4-BE49-F238E27FC236}">
                <a16:creationId xmlns:a16="http://schemas.microsoft.com/office/drawing/2014/main" id="{D6B001A7-FE49-4DE9-B3C0-32D063244C45}"/>
              </a:ext>
            </a:extLst>
          </p:cNvPr>
          <p:cNvSpPr/>
          <p:nvPr>
            <p:custDataLst>
              <p:tags r:id="rId241"/>
            </p:custDataLst>
          </p:nvPr>
        </p:nvSpPr>
        <p:spPr>
          <a:xfrm>
            <a:off x="88900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0" name="Rectangle 1629">
            <a:extLst>
              <a:ext uri="{FF2B5EF4-FFF2-40B4-BE49-F238E27FC236}">
                <a16:creationId xmlns:a16="http://schemas.microsoft.com/office/drawing/2014/main" id="{3986DE0F-24FC-4DFF-A5BA-7374AE315771}"/>
              </a:ext>
            </a:extLst>
          </p:cNvPr>
          <p:cNvSpPr/>
          <p:nvPr>
            <p:custDataLst>
              <p:tags r:id="rId242"/>
            </p:custDataLst>
          </p:nvPr>
        </p:nvSpPr>
        <p:spPr>
          <a:xfrm>
            <a:off x="8978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1" name="Rectangle 1630">
            <a:extLst>
              <a:ext uri="{FF2B5EF4-FFF2-40B4-BE49-F238E27FC236}">
                <a16:creationId xmlns:a16="http://schemas.microsoft.com/office/drawing/2014/main" id="{8D3D7737-62A4-4745-9AF4-29D042ED7A38}"/>
              </a:ext>
            </a:extLst>
          </p:cNvPr>
          <p:cNvSpPr/>
          <p:nvPr>
            <p:custDataLst>
              <p:tags r:id="rId243"/>
            </p:custDataLst>
          </p:nvPr>
        </p:nvSpPr>
        <p:spPr>
          <a:xfrm>
            <a:off x="95123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2" name="Rectangle 1631">
            <a:extLst>
              <a:ext uri="{FF2B5EF4-FFF2-40B4-BE49-F238E27FC236}">
                <a16:creationId xmlns:a16="http://schemas.microsoft.com/office/drawing/2014/main" id="{B27095C2-595D-47E4-A9B4-35525BEF5CA1}"/>
              </a:ext>
            </a:extLst>
          </p:cNvPr>
          <p:cNvSpPr/>
          <p:nvPr>
            <p:custDataLst>
              <p:tags r:id="rId244"/>
            </p:custDataLst>
          </p:nvPr>
        </p:nvSpPr>
        <p:spPr>
          <a:xfrm>
            <a:off x="9601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3" name="Rectangle 1632">
            <a:extLst>
              <a:ext uri="{FF2B5EF4-FFF2-40B4-BE49-F238E27FC236}">
                <a16:creationId xmlns:a16="http://schemas.microsoft.com/office/drawing/2014/main" id="{052BAA58-AC05-4881-8835-C2FD41949732}"/>
              </a:ext>
            </a:extLst>
          </p:cNvPr>
          <p:cNvSpPr/>
          <p:nvPr>
            <p:custDataLst>
              <p:tags r:id="rId245"/>
            </p:custDataLst>
          </p:nvPr>
        </p:nvSpPr>
        <p:spPr>
          <a:xfrm>
            <a:off x="9867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4" name="Rectangle 1633">
            <a:extLst>
              <a:ext uri="{FF2B5EF4-FFF2-40B4-BE49-F238E27FC236}">
                <a16:creationId xmlns:a16="http://schemas.microsoft.com/office/drawing/2014/main" id="{3F1F0AD6-E8FA-4BCE-88FF-538F6EA871A6}"/>
              </a:ext>
            </a:extLst>
          </p:cNvPr>
          <p:cNvSpPr/>
          <p:nvPr>
            <p:custDataLst>
              <p:tags r:id="rId246"/>
            </p:custDataLst>
          </p:nvPr>
        </p:nvSpPr>
        <p:spPr>
          <a:xfrm>
            <a:off x="100457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5" name="Rectangle 1634">
            <a:extLst>
              <a:ext uri="{FF2B5EF4-FFF2-40B4-BE49-F238E27FC236}">
                <a16:creationId xmlns:a16="http://schemas.microsoft.com/office/drawing/2014/main" id="{DA778A56-7169-4351-90E0-7CDF091DAA07}"/>
              </a:ext>
            </a:extLst>
          </p:cNvPr>
          <p:cNvSpPr/>
          <p:nvPr>
            <p:custDataLst>
              <p:tags r:id="rId247"/>
            </p:custDataLst>
          </p:nvPr>
        </p:nvSpPr>
        <p:spPr>
          <a:xfrm>
            <a:off x="101346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6" name="Rectangle 1635">
            <a:extLst>
              <a:ext uri="{FF2B5EF4-FFF2-40B4-BE49-F238E27FC236}">
                <a16:creationId xmlns:a16="http://schemas.microsoft.com/office/drawing/2014/main" id="{3B08FD4E-2753-4B68-83E4-8E593FA5D92C}"/>
              </a:ext>
            </a:extLst>
          </p:cNvPr>
          <p:cNvSpPr/>
          <p:nvPr>
            <p:custDataLst>
              <p:tags r:id="rId248"/>
            </p:custDataLst>
          </p:nvPr>
        </p:nvSpPr>
        <p:spPr>
          <a:xfrm>
            <a:off x="102235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7" name="Rectangle 1636">
            <a:extLst>
              <a:ext uri="{FF2B5EF4-FFF2-40B4-BE49-F238E27FC236}">
                <a16:creationId xmlns:a16="http://schemas.microsoft.com/office/drawing/2014/main" id="{D0A0B168-7F96-40DE-8972-6697A39F6241}"/>
              </a:ext>
            </a:extLst>
          </p:cNvPr>
          <p:cNvSpPr/>
          <p:nvPr>
            <p:custDataLst>
              <p:tags r:id="rId249"/>
            </p:custDataLst>
          </p:nvPr>
        </p:nvSpPr>
        <p:spPr>
          <a:xfrm>
            <a:off x="103124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8" name="Rectangle 1637">
            <a:extLst>
              <a:ext uri="{FF2B5EF4-FFF2-40B4-BE49-F238E27FC236}">
                <a16:creationId xmlns:a16="http://schemas.microsoft.com/office/drawing/2014/main" id="{1ADC7734-599C-41FE-8C24-A1940DF1A34C}"/>
              </a:ext>
            </a:extLst>
          </p:cNvPr>
          <p:cNvSpPr/>
          <p:nvPr>
            <p:custDataLst>
              <p:tags r:id="rId250"/>
            </p:custDataLst>
          </p:nvPr>
        </p:nvSpPr>
        <p:spPr>
          <a:xfrm>
            <a:off x="10490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9" name="Rectangle 1638">
            <a:extLst>
              <a:ext uri="{FF2B5EF4-FFF2-40B4-BE49-F238E27FC236}">
                <a16:creationId xmlns:a16="http://schemas.microsoft.com/office/drawing/2014/main" id="{F41B90DC-3E4F-4244-804E-E2D46CF50175}"/>
              </a:ext>
            </a:extLst>
          </p:cNvPr>
          <p:cNvSpPr/>
          <p:nvPr>
            <p:custDataLst>
              <p:tags r:id="rId251"/>
            </p:custDataLst>
          </p:nvPr>
        </p:nvSpPr>
        <p:spPr>
          <a:xfrm>
            <a:off x="106680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0" name="Rectangle 1639">
            <a:extLst>
              <a:ext uri="{FF2B5EF4-FFF2-40B4-BE49-F238E27FC236}">
                <a16:creationId xmlns:a16="http://schemas.microsoft.com/office/drawing/2014/main" id="{A2E34AFB-A01B-4F8D-B62F-34A1F327ABBB}"/>
              </a:ext>
            </a:extLst>
          </p:cNvPr>
          <p:cNvSpPr/>
          <p:nvPr>
            <p:custDataLst>
              <p:tags r:id="rId252"/>
            </p:custDataLst>
          </p:nvPr>
        </p:nvSpPr>
        <p:spPr>
          <a:xfrm>
            <a:off x="10756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1" name="Rectangle 1640">
            <a:extLst>
              <a:ext uri="{FF2B5EF4-FFF2-40B4-BE49-F238E27FC236}">
                <a16:creationId xmlns:a16="http://schemas.microsoft.com/office/drawing/2014/main" id="{1822FDC8-211D-4534-B0DB-1C85977944A9}"/>
              </a:ext>
            </a:extLst>
          </p:cNvPr>
          <p:cNvSpPr/>
          <p:nvPr>
            <p:custDataLst>
              <p:tags r:id="rId253"/>
            </p:custDataLst>
          </p:nvPr>
        </p:nvSpPr>
        <p:spPr>
          <a:xfrm>
            <a:off x="85344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2" name="Rectangle 1641">
            <a:extLst>
              <a:ext uri="{FF2B5EF4-FFF2-40B4-BE49-F238E27FC236}">
                <a16:creationId xmlns:a16="http://schemas.microsoft.com/office/drawing/2014/main" id="{3EFB8B2E-382F-4A85-9B78-34D4E1F9FD23}"/>
              </a:ext>
            </a:extLst>
          </p:cNvPr>
          <p:cNvSpPr/>
          <p:nvPr>
            <p:custDataLst>
              <p:tags r:id="rId254"/>
            </p:custDataLst>
          </p:nvPr>
        </p:nvSpPr>
        <p:spPr>
          <a:xfrm>
            <a:off x="8978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3" name="Rectangle 1642">
            <a:extLst>
              <a:ext uri="{FF2B5EF4-FFF2-40B4-BE49-F238E27FC236}">
                <a16:creationId xmlns:a16="http://schemas.microsoft.com/office/drawing/2014/main" id="{4B310B2D-1056-4D8E-A475-BF0910DC9AF4}"/>
              </a:ext>
            </a:extLst>
          </p:cNvPr>
          <p:cNvSpPr/>
          <p:nvPr>
            <p:custDataLst>
              <p:tags r:id="rId255"/>
            </p:custDataLst>
          </p:nvPr>
        </p:nvSpPr>
        <p:spPr>
          <a:xfrm>
            <a:off x="90678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4" name="Rectangle 1643">
            <a:extLst>
              <a:ext uri="{FF2B5EF4-FFF2-40B4-BE49-F238E27FC236}">
                <a16:creationId xmlns:a16="http://schemas.microsoft.com/office/drawing/2014/main" id="{57D3ADA9-D153-4FC5-BBFC-06125E1F0807}"/>
              </a:ext>
            </a:extLst>
          </p:cNvPr>
          <p:cNvSpPr/>
          <p:nvPr>
            <p:custDataLst>
              <p:tags r:id="rId256"/>
            </p:custDataLst>
          </p:nvPr>
        </p:nvSpPr>
        <p:spPr>
          <a:xfrm>
            <a:off x="91567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5" name="Rectangle 1644">
            <a:extLst>
              <a:ext uri="{FF2B5EF4-FFF2-40B4-BE49-F238E27FC236}">
                <a16:creationId xmlns:a16="http://schemas.microsoft.com/office/drawing/2014/main" id="{55530876-B62C-471D-BD50-12D2F24C21BE}"/>
              </a:ext>
            </a:extLst>
          </p:cNvPr>
          <p:cNvSpPr/>
          <p:nvPr>
            <p:custDataLst>
              <p:tags r:id="rId257"/>
            </p:custDataLst>
          </p:nvPr>
        </p:nvSpPr>
        <p:spPr>
          <a:xfrm>
            <a:off x="93345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6" name="Rectangle 1645">
            <a:extLst>
              <a:ext uri="{FF2B5EF4-FFF2-40B4-BE49-F238E27FC236}">
                <a16:creationId xmlns:a16="http://schemas.microsoft.com/office/drawing/2014/main" id="{D5B35FAA-0646-4857-8DB4-EDC564EA104E}"/>
              </a:ext>
            </a:extLst>
          </p:cNvPr>
          <p:cNvSpPr/>
          <p:nvPr>
            <p:custDataLst>
              <p:tags r:id="rId258"/>
            </p:custDataLst>
          </p:nvPr>
        </p:nvSpPr>
        <p:spPr>
          <a:xfrm>
            <a:off x="95123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7" name="Rectangle 1646">
            <a:extLst>
              <a:ext uri="{FF2B5EF4-FFF2-40B4-BE49-F238E27FC236}">
                <a16:creationId xmlns:a16="http://schemas.microsoft.com/office/drawing/2014/main" id="{F0160B74-8EB4-459E-BCEF-FD2F0B87FABA}"/>
              </a:ext>
            </a:extLst>
          </p:cNvPr>
          <p:cNvSpPr/>
          <p:nvPr>
            <p:custDataLst>
              <p:tags r:id="rId259"/>
            </p:custDataLst>
          </p:nvPr>
        </p:nvSpPr>
        <p:spPr>
          <a:xfrm>
            <a:off x="9601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8" name="Rectangle 1647">
            <a:extLst>
              <a:ext uri="{FF2B5EF4-FFF2-40B4-BE49-F238E27FC236}">
                <a16:creationId xmlns:a16="http://schemas.microsoft.com/office/drawing/2014/main" id="{71585320-2D2E-409C-A82C-B4D3437A45B4}"/>
              </a:ext>
            </a:extLst>
          </p:cNvPr>
          <p:cNvSpPr/>
          <p:nvPr>
            <p:custDataLst>
              <p:tags r:id="rId260"/>
            </p:custDataLst>
          </p:nvPr>
        </p:nvSpPr>
        <p:spPr>
          <a:xfrm>
            <a:off x="9867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9" name="Rectangle 1648">
            <a:extLst>
              <a:ext uri="{FF2B5EF4-FFF2-40B4-BE49-F238E27FC236}">
                <a16:creationId xmlns:a16="http://schemas.microsoft.com/office/drawing/2014/main" id="{A04FBB60-89E2-4C14-BBA5-DE5CF23A8446}"/>
              </a:ext>
            </a:extLst>
          </p:cNvPr>
          <p:cNvSpPr/>
          <p:nvPr>
            <p:custDataLst>
              <p:tags r:id="rId261"/>
            </p:custDataLst>
          </p:nvPr>
        </p:nvSpPr>
        <p:spPr>
          <a:xfrm>
            <a:off x="101346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0" name="Rectangle 1649">
            <a:extLst>
              <a:ext uri="{FF2B5EF4-FFF2-40B4-BE49-F238E27FC236}">
                <a16:creationId xmlns:a16="http://schemas.microsoft.com/office/drawing/2014/main" id="{36333F95-E716-472E-87AC-F9A4DD3ABA1F}"/>
              </a:ext>
            </a:extLst>
          </p:cNvPr>
          <p:cNvSpPr/>
          <p:nvPr>
            <p:custDataLst>
              <p:tags r:id="rId262"/>
            </p:custDataLst>
          </p:nvPr>
        </p:nvSpPr>
        <p:spPr>
          <a:xfrm>
            <a:off x="102235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1" name="Rectangle 1650">
            <a:extLst>
              <a:ext uri="{FF2B5EF4-FFF2-40B4-BE49-F238E27FC236}">
                <a16:creationId xmlns:a16="http://schemas.microsoft.com/office/drawing/2014/main" id="{485A63CB-8FF5-4DF3-BAC7-A1D22BD77F3A}"/>
              </a:ext>
            </a:extLst>
          </p:cNvPr>
          <p:cNvSpPr/>
          <p:nvPr>
            <p:custDataLst>
              <p:tags r:id="rId263"/>
            </p:custDataLst>
          </p:nvPr>
        </p:nvSpPr>
        <p:spPr>
          <a:xfrm>
            <a:off x="10490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2" name="Rectangle 1651">
            <a:extLst>
              <a:ext uri="{FF2B5EF4-FFF2-40B4-BE49-F238E27FC236}">
                <a16:creationId xmlns:a16="http://schemas.microsoft.com/office/drawing/2014/main" id="{8A45F35F-E157-4124-BD76-D2DF6A3CD9A6}"/>
              </a:ext>
            </a:extLst>
          </p:cNvPr>
          <p:cNvSpPr/>
          <p:nvPr>
            <p:custDataLst>
              <p:tags r:id="rId264"/>
            </p:custDataLst>
          </p:nvPr>
        </p:nvSpPr>
        <p:spPr>
          <a:xfrm>
            <a:off x="105791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3" name="Rectangle 1652">
            <a:extLst>
              <a:ext uri="{FF2B5EF4-FFF2-40B4-BE49-F238E27FC236}">
                <a16:creationId xmlns:a16="http://schemas.microsoft.com/office/drawing/2014/main" id="{54E3B7FC-8DC1-41A0-BEC3-ACAE8F653F0B}"/>
              </a:ext>
            </a:extLst>
          </p:cNvPr>
          <p:cNvSpPr/>
          <p:nvPr>
            <p:custDataLst>
              <p:tags r:id="rId265"/>
            </p:custDataLst>
          </p:nvPr>
        </p:nvSpPr>
        <p:spPr>
          <a:xfrm>
            <a:off x="10756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4" name="Rectangle 1653">
            <a:extLst>
              <a:ext uri="{FF2B5EF4-FFF2-40B4-BE49-F238E27FC236}">
                <a16:creationId xmlns:a16="http://schemas.microsoft.com/office/drawing/2014/main" id="{1E5E453C-BEBE-4796-AA6F-F9563BCB95CA}"/>
              </a:ext>
            </a:extLst>
          </p:cNvPr>
          <p:cNvSpPr/>
          <p:nvPr>
            <p:custDataLst>
              <p:tags r:id="rId266"/>
            </p:custDataLst>
          </p:nvPr>
        </p:nvSpPr>
        <p:spPr>
          <a:xfrm>
            <a:off x="82677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5" name="Rectangle 1654">
            <a:extLst>
              <a:ext uri="{FF2B5EF4-FFF2-40B4-BE49-F238E27FC236}">
                <a16:creationId xmlns:a16="http://schemas.microsoft.com/office/drawing/2014/main" id="{29F8B4A1-7072-4BC8-9BD8-D15651A37763}"/>
              </a:ext>
            </a:extLst>
          </p:cNvPr>
          <p:cNvSpPr/>
          <p:nvPr>
            <p:custDataLst>
              <p:tags r:id="rId267"/>
            </p:custDataLst>
          </p:nvPr>
        </p:nvSpPr>
        <p:spPr>
          <a:xfrm>
            <a:off x="84455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6" name="Rectangle 1655">
            <a:extLst>
              <a:ext uri="{FF2B5EF4-FFF2-40B4-BE49-F238E27FC236}">
                <a16:creationId xmlns:a16="http://schemas.microsoft.com/office/drawing/2014/main" id="{4A29B5A0-584A-4C3D-8D21-E2F56777F415}"/>
              </a:ext>
            </a:extLst>
          </p:cNvPr>
          <p:cNvSpPr/>
          <p:nvPr>
            <p:custDataLst>
              <p:tags r:id="rId268"/>
            </p:custDataLst>
          </p:nvPr>
        </p:nvSpPr>
        <p:spPr>
          <a:xfrm>
            <a:off x="8623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7" name="Rectangle 1656">
            <a:extLst>
              <a:ext uri="{FF2B5EF4-FFF2-40B4-BE49-F238E27FC236}">
                <a16:creationId xmlns:a16="http://schemas.microsoft.com/office/drawing/2014/main" id="{683D5BB1-B884-48DA-9E9D-493C29F817F5}"/>
              </a:ext>
            </a:extLst>
          </p:cNvPr>
          <p:cNvSpPr/>
          <p:nvPr>
            <p:custDataLst>
              <p:tags r:id="rId269"/>
            </p:custDataLst>
          </p:nvPr>
        </p:nvSpPr>
        <p:spPr>
          <a:xfrm>
            <a:off x="87122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8" name="Rectangle 1657">
            <a:extLst>
              <a:ext uri="{FF2B5EF4-FFF2-40B4-BE49-F238E27FC236}">
                <a16:creationId xmlns:a16="http://schemas.microsoft.com/office/drawing/2014/main" id="{3BC644DE-A24B-40E6-833C-94921408EDDF}"/>
              </a:ext>
            </a:extLst>
          </p:cNvPr>
          <p:cNvSpPr/>
          <p:nvPr>
            <p:custDataLst>
              <p:tags r:id="rId270"/>
            </p:custDataLst>
          </p:nvPr>
        </p:nvSpPr>
        <p:spPr>
          <a:xfrm>
            <a:off x="88011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9" name="Rectangle 1658">
            <a:extLst>
              <a:ext uri="{FF2B5EF4-FFF2-40B4-BE49-F238E27FC236}">
                <a16:creationId xmlns:a16="http://schemas.microsoft.com/office/drawing/2014/main" id="{0CCC3129-7E3D-4158-80F2-72AC0C212033}"/>
              </a:ext>
            </a:extLst>
          </p:cNvPr>
          <p:cNvSpPr/>
          <p:nvPr>
            <p:custDataLst>
              <p:tags r:id="rId271"/>
            </p:custDataLst>
          </p:nvPr>
        </p:nvSpPr>
        <p:spPr>
          <a:xfrm>
            <a:off x="8978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0" name="Rectangle 1659">
            <a:extLst>
              <a:ext uri="{FF2B5EF4-FFF2-40B4-BE49-F238E27FC236}">
                <a16:creationId xmlns:a16="http://schemas.microsoft.com/office/drawing/2014/main" id="{A979E2A3-E27C-4A9E-912A-85EBC5A684F9}"/>
              </a:ext>
            </a:extLst>
          </p:cNvPr>
          <p:cNvSpPr/>
          <p:nvPr>
            <p:custDataLst>
              <p:tags r:id="rId272"/>
            </p:custDataLst>
          </p:nvPr>
        </p:nvSpPr>
        <p:spPr>
          <a:xfrm>
            <a:off x="90678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1" name="Rectangle 1660">
            <a:extLst>
              <a:ext uri="{FF2B5EF4-FFF2-40B4-BE49-F238E27FC236}">
                <a16:creationId xmlns:a16="http://schemas.microsoft.com/office/drawing/2014/main" id="{E56B41F4-9470-4763-8F37-EF81B4C08120}"/>
              </a:ext>
            </a:extLst>
          </p:cNvPr>
          <p:cNvSpPr/>
          <p:nvPr>
            <p:custDataLst>
              <p:tags r:id="rId273"/>
            </p:custDataLst>
          </p:nvPr>
        </p:nvSpPr>
        <p:spPr>
          <a:xfrm>
            <a:off x="92456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2" name="Rectangle 1661">
            <a:extLst>
              <a:ext uri="{FF2B5EF4-FFF2-40B4-BE49-F238E27FC236}">
                <a16:creationId xmlns:a16="http://schemas.microsoft.com/office/drawing/2014/main" id="{5B0C55AE-3547-4868-8EA3-F9EE1F4CFEE9}"/>
              </a:ext>
            </a:extLst>
          </p:cNvPr>
          <p:cNvSpPr/>
          <p:nvPr>
            <p:custDataLst>
              <p:tags r:id="rId274"/>
            </p:custDataLst>
          </p:nvPr>
        </p:nvSpPr>
        <p:spPr>
          <a:xfrm>
            <a:off x="93345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3" name="Rectangle 1662">
            <a:extLst>
              <a:ext uri="{FF2B5EF4-FFF2-40B4-BE49-F238E27FC236}">
                <a16:creationId xmlns:a16="http://schemas.microsoft.com/office/drawing/2014/main" id="{1B5FF063-14F2-48CA-896D-9BCCFAC92E97}"/>
              </a:ext>
            </a:extLst>
          </p:cNvPr>
          <p:cNvSpPr/>
          <p:nvPr>
            <p:custDataLst>
              <p:tags r:id="rId275"/>
            </p:custDataLst>
          </p:nvPr>
        </p:nvSpPr>
        <p:spPr>
          <a:xfrm>
            <a:off x="9423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4" name="Rectangle 1663">
            <a:extLst>
              <a:ext uri="{FF2B5EF4-FFF2-40B4-BE49-F238E27FC236}">
                <a16:creationId xmlns:a16="http://schemas.microsoft.com/office/drawing/2014/main" id="{7F7DA558-EBDC-4B64-B350-71C80B143FB1}"/>
              </a:ext>
            </a:extLst>
          </p:cNvPr>
          <p:cNvSpPr/>
          <p:nvPr>
            <p:custDataLst>
              <p:tags r:id="rId276"/>
            </p:custDataLst>
          </p:nvPr>
        </p:nvSpPr>
        <p:spPr>
          <a:xfrm>
            <a:off x="102235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5" name="Rectangle 1664">
            <a:extLst>
              <a:ext uri="{FF2B5EF4-FFF2-40B4-BE49-F238E27FC236}">
                <a16:creationId xmlns:a16="http://schemas.microsoft.com/office/drawing/2014/main" id="{CE36DADC-AC0E-4AF9-BDFA-00AF911875B3}"/>
              </a:ext>
            </a:extLst>
          </p:cNvPr>
          <p:cNvSpPr/>
          <p:nvPr>
            <p:custDataLst>
              <p:tags r:id="rId277"/>
            </p:custDataLst>
          </p:nvPr>
        </p:nvSpPr>
        <p:spPr>
          <a:xfrm>
            <a:off x="10312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6" name="Rectangle 1665">
            <a:extLst>
              <a:ext uri="{FF2B5EF4-FFF2-40B4-BE49-F238E27FC236}">
                <a16:creationId xmlns:a16="http://schemas.microsoft.com/office/drawing/2014/main" id="{1AF43C9E-FCE1-41F7-89B5-8D213F74535A}"/>
              </a:ext>
            </a:extLst>
          </p:cNvPr>
          <p:cNvSpPr/>
          <p:nvPr>
            <p:custDataLst>
              <p:tags r:id="rId278"/>
            </p:custDataLst>
          </p:nvPr>
        </p:nvSpPr>
        <p:spPr>
          <a:xfrm>
            <a:off x="10401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7" name="Rectangle 1666">
            <a:extLst>
              <a:ext uri="{FF2B5EF4-FFF2-40B4-BE49-F238E27FC236}">
                <a16:creationId xmlns:a16="http://schemas.microsoft.com/office/drawing/2014/main" id="{B9A8F1B9-B57A-4932-A557-69E29D46CCC0}"/>
              </a:ext>
            </a:extLst>
          </p:cNvPr>
          <p:cNvSpPr/>
          <p:nvPr>
            <p:custDataLst>
              <p:tags r:id="rId279"/>
            </p:custDataLst>
          </p:nvPr>
        </p:nvSpPr>
        <p:spPr>
          <a:xfrm>
            <a:off x="106680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8" name="Rectangle 1667">
            <a:extLst>
              <a:ext uri="{FF2B5EF4-FFF2-40B4-BE49-F238E27FC236}">
                <a16:creationId xmlns:a16="http://schemas.microsoft.com/office/drawing/2014/main" id="{D81D04ED-4AA8-4272-8CAF-C61C4C763599}"/>
              </a:ext>
            </a:extLst>
          </p:cNvPr>
          <p:cNvSpPr/>
          <p:nvPr>
            <p:custDataLst>
              <p:tags r:id="rId280"/>
            </p:custDataLst>
          </p:nvPr>
        </p:nvSpPr>
        <p:spPr>
          <a:xfrm>
            <a:off x="10756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9" name="Rectangle 1668">
            <a:extLst>
              <a:ext uri="{FF2B5EF4-FFF2-40B4-BE49-F238E27FC236}">
                <a16:creationId xmlns:a16="http://schemas.microsoft.com/office/drawing/2014/main" id="{FA9A1C6C-F972-44CB-9108-A4CE036F57EF}"/>
              </a:ext>
            </a:extLst>
          </p:cNvPr>
          <p:cNvSpPr/>
          <p:nvPr>
            <p:custDataLst>
              <p:tags r:id="rId281"/>
            </p:custDataLst>
          </p:nvPr>
        </p:nvSpPr>
        <p:spPr>
          <a:xfrm>
            <a:off x="83566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0" name="Rectangle 1669">
            <a:extLst>
              <a:ext uri="{FF2B5EF4-FFF2-40B4-BE49-F238E27FC236}">
                <a16:creationId xmlns:a16="http://schemas.microsoft.com/office/drawing/2014/main" id="{7F57F35B-E0F5-4591-B5C6-349EA18CD2EC}"/>
              </a:ext>
            </a:extLst>
          </p:cNvPr>
          <p:cNvSpPr/>
          <p:nvPr>
            <p:custDataLst>
              <p:tags r:id="rId282"/>
            </p:custDataLst>
          </p:nvPr>
        </p:nvSpPr>
        <p:spPr>
          <a:xfrm>
            <a:off x="84455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1" name="Rectangle 1670">
            <a:extLst>
              <a:ext uri="{FF2B5EF4-FFF2-40B4-BE49-F238E27FC236}">
                <a16:creationId xmlns:a16="http://schemas.microsoft.com/office/drawing/2014/main" id="{DF222CDF-876E-4143-A728-EBA6D780ADEB}"/>
              </a:ext>
            </a:extLst>
          </p:cNvPr>
          <p:cNvSpPr/>
          <p:nvPr>
            <p:custDataLst>
              <p:tags r:id="rId283"/>
            </p:custDataLst>
          </p:nvPr>
        </p:nvSpPr>
        <p:spPr>
          <a:xfrm>
            <a:off x="88900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2" name="Rectangle 1671">
            <a:extLst>
              <a:ext uri="{FF2B5EF4-FFF2-40B4-BE49-F238E27FC236}">
                <a16:creationId xmlns:a16="http://schemas.microsoft.com/office/drawing/2014/main" id="{7F251C0B-DE1C-4CDD-9A5F-1C927B7B2802}"/>
              </a:ext>
            </a:extLst>
          </p:cNvPr>
          <p:cNvSpPr/>
          <p:nvPr>
            <p:custDataLst>
              <p:tags r:id="rId284"/>
            </p:custDataLst>
          </p:nvPr>
        </p:nvSpPr>
        <p:spPr>
          <a:xfrm>
            <a:off x="90678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3" name="Rectangle 1672">
            <a:extLst>
              <a:ext uri="{FF2B5EF4-FFF2-40B4-BE49-F238E27FC236}">
                <a16:creationId xmlns:a16="http://schemas.microsoft.com/office/drawing/2014/main" id="{E26DDB73-42B5-4222-ABFF-2F1F38C8CB71}"/>
              </a:ext>
            </a:extLst>
          </p:cNvPr>
          <p:cNvSpPr/>
          <p:nvPr>
            <p:custDataLst>
              <p:tags r:id="rId285"/>
            </p:custDataLst>
          </p:nvPr>
        </p:nvSpPr>
        <p:spPr>
          <a:xfrm>
            <a:off x="93345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4" name="Rectangle 1673">
            <a:extLst>
              <a:ext uri="{FF2B5EF4-FFF2-40B4-BE49-F238E27FC236}">
                <a16:creationId xmlns:a16="http://schemas.microsoft.com/office/drawing/2014/main" id="{CB6F6A6A-BB63-4AEC-912A-47AAEF8B4E74}"/>
              </a:ext>
            </a:extLst>
          </p:cNvPr>
          <p:cNvSpPr/>
          <p:nvPr>
            <p:custDataLst>
              <p:tags r:id="rId286"/>
            </p:custDataLst>
          </p:nvPr>
        </p:nvSpPr>
        <p:spPr>
          <a:xfrm>
            <a:off x="9601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5" name="Rectangle 1674">
            <a:extLst>
              <a:ext uri="{FF2B5EF4-FFF2-40B4-BE49-F238E27FC236}">
                <a16:creationId xmlns:a16="http://schemas.microsoft.com/office/drawing/2014/main" id="{E20BCF9E-3C44-416C-88DD-E235A685F6FF}"/>
              </a:ext>
            </a:extLst>
          </p:cNvPr>
          <p:cNvSpPr/>
          <p:nvPr>
            <p:custDataLst>
              <p:tags r:id="rId287"/>
            </p:custDataLst>
          </p:nvPr>
        </p:nvSpPr>
        <p:spPr>
          <a:xfrm>
            <a:off x="98679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6" name="Rectangle 1675">
            <a:extLst>
              <a:ext uri="{FF2B5EF4-FFF2-40B4-BE49-F238E27FC236}">
                <a16:creationId xmlns:a16="http://schemas.microsoft.com/office/drawing/2014/main" id="{58003383-7413-447D-9349-A5C0D8521A9D}"/>
              </a:ext>
            </a:extLst>
          </p:cNvPr>
          <p:cNvSpPr/>
          <p:nvPr>
            <p:custDataLst>
              <p:tags r:id="rId288"/>
            </p:custDataLst>
          </p:nvPr>
        </p:nvSpPr>
        <p:spPr>
          <a:xfrm>
            <a:off x="100457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7" name="Rectangle 1676">
            <a:extLst>
              <a:ext uri="{FF2B5EF4-FFF2-40B4-BE49-F238E27FC236}">
                <a16:creationId xmlns:a16="http://schemas.microsoft.com/office/drawing/2014/main" id="{EE0DA2F5-16E2-45D2-9153-B943CFF920B4}"/>
              </a:ext>
            </a:extLst>
          </p:cNvPr>
          <p:cNvSpPr/>
          <p:nvPr>
            <p:custDataLst>
              <p:tags r:id="rId289"/>
            </p:custDataLst>
          </p:nvPr>
        </p:nvSpPr>
        <p:spPr>
          <a:xfrm>
            <a:off x="10490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8" name="Rectangle 1677">
            <a:extLst>
              <a:ext uri="{FF2B5EF4-FFF2-40B4-BE49-F238E27FC236}">
                <a16:creationId xmlns:a16="http://schemas.microsoft.com/office/drawing/2014/main" id="{78BDAB6E-391D-40FE-8BB5-2341D5BC3195}"/>
              </a:ext>
            </a:extLst>
          </p:cNvPr>
          <p:cNvSpPr/>
          <p:nvPr>
            <p:custDataLst>
              <p:tags r:id="rId290"/>
            </p:custDataLst>
          </p:nvPr>
        </p:nvSpPr>
        <p:spPr>
          <a:xfrm>
            <a:off x="106680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9" name="Rectangle 1678">
            <a:extLst>
              <a:ext uri="{FF2B5EF4-FFF2-40B4-BE49-F238E27FC236}">
                <a16:creationId xmlns:a16="http://schemas.microsoft.com/office/drawing/2014/main" id="{A64108BD-04FA-446E-B636-2F0704D8056C}"/>
              </a:ext>
            </a:extLst>
          </p:cNvPr>
          <p:cNvSpPr/>
          <p:nvPr>
            <p:custDataLst>
              <p:tags r:id="rId291"/>
            </p:custDataLst>
          </p:nvPr>
        </p:nvSpPr>
        <p:spPr>
          <a:xfrm>
            <a:off x="8267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0" name="Rectangle 1679">
            <a:extLst>
              <a:ext uri="{FF2B5EF4-FFF2-40B4-BE49-F238E27FC236}">
                <a16:creationId xmlns:a16="http://schemas.microsoft.com/office/drawing/2014/main" id="{ED255738-5ED5-4006-9451-40D4A6A632D3}"/>
              </a:ext>
            </a:extLst>
          </p:cNvPr>
          <p:cNvSpPr/>
          <p:nvPr>
            <p:custDataLst>
              <p:tags r:id="rId292"/>
            </p:custDataLst>
          </p:nvPr>
        </p:nvSpPr>
        <p:spPr>
          <a:xfrm>
            <a:off x="8445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1" name="Rectangle 1680">
            <a:extLst>
              <a:ext uri="{FF2B5EF4-FFF2-40B4-BE49-F238E27FC236}">
                <a16:creationId xmlns:a16="http://schemas.microsoft.com/office/drawing/2014/main" id="{64F2AFFC-1704-4266-88FB-92EBC8EE2C45}"/>
              </a:ext>
            </a:extLst>
          </p:cNvPr>
          <p:cNvSpPr/>
          <p:nvPr>
            <p:custDataLst>
              <p:tags r:id="rId293"/>
            </p:custDataLst>
          </p:nvPr>
        </p:nvSpPr>
        <p:spPr>
          <a:xfrm>
            <a:off x="85344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2" name="Rectangle 1681">
            <a:extLst>
              <a:ext uri="{FF2B5EF4-FFF2-40B4-BE49-F238E27FC236}">
                <a16:creationId xmlns:a16="http://schemas.microsoft.com/office/drawing/2014/main" id="{D21EF345-6461-482E-90AA-5746A5DDF5A8}"/>
              </a:ext>
            </a:extLst>
          </p:cNvPr>
          <p:cNvSpPr/>
          <p:nvPr>
            <p:custDataLst>
              <p:tags r:id="rId294"/>
            </p:custDataLst>
          </p:nvPr>
        </p:nvSpPr>
        <p:spPr>
          <a:xfrm>
            <a:off x="87122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3" name="Rectangle 1682">
            <a:extLst>
              <a:ext uri="{FF2B5EF4-FFF2-40B4-BE49-F238E27FC236}">
                <a16:creationId xmlns:a16="http://schemas.microsoft.com/office/drawing/2014/main" id="{738AD642-C773-48D7-96A7-FD0FB1FFA54C}"/>
              </a:ext>
            </a:extLst>
          </p:cNvPr>
          <p:cNvSpPr/>
          <p:nvPr>
            <p:custDataLst>
              <p:tags r:id="rId295"/>
            </p:custDataLst>
          </p:nvPr>
        </p:nvSpPr>
        <p:spPr>
          <a:xfrm>
            <a:off x="8801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4" name="Rectangle 1683">
            <a:extLst>
              <a:ext uri="{FF2B5EF4-FFF2-40B4-BE49-F238E27FC236}">
                <a16:creationId xmlns:a16="http://schemas.microsoft.com/office/drawing/2014/main" id="{71054F57-D39A-4EC4-B721-E8EFA6FF41BB}"/>
              </a:ext>
            </a:extLst>
          </p:cNvPr>
          <p:cNvSpPr/>
          <p:nvPr>
            <p:custDataLst>
              <p:tags r:id="rId296"/>
            </p:custDataLst>
          </p:nvPr>
        </p:nvSpPr>
        <p:spPr>
          <a:xfrm>
            <a:off x="88900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5" name="Rectangle 1684">
            <a:extLst>
              <a:ext uri="{FF2B5EF4-FFF2-40B4-BE49-F238E27FC236}">
                <a16:creationId xmlns:a16="http://schemas.microsoft.com/office/drawing/2014/main" id="{AE3C23BA-C116-4C6D-9F58-D3C5CD8947B0}"/>
              </a:ext>
            </a:extLst>
          </p:cNvPr>
          <p:cNvSpPr/>
          <p:nvPr>
            <p:custDataLst>
              <p:tags r:id="rId297"/>
            </p:custDataLst>
          </p:nvPr>
        </p:nvSpPr>
        <p:spPr>
          <a:xfrm>
            <a:off x="89789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6" name="Rectangle 1685">
            <a:extLst>
              <a:ext uri="{FF2B5EF4-FFF2-40B4-BE49-F238E27FC236}">
                <a16:creationId xmlns:a16="http://schemas.microsoft.com/office/drawing/2014/main" id="{690155E0-6248-44EB-B286-304335D21051}"/>
              </a:ext>
            </a:extLst>
          </p:cNvPr>
          <p:cNvSpPr/>
          <p:nvPr>
            <p:custDataLst>
              <p:tags r:id="rId298"/>
            </p:custDataLst>
          </p:nvPr>
        </p:nvSpPr>
        <p:spPr>
          <a:xfrm>
            <a:off x="90678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7" name="Rectangle 1686">
            <a:extLst>
              <a:ext uri="{FF2B5EF4-FFF2-40B4-BE49-F238E27FC236}">
                <a16:creationId xmlns:a16="http://schemas.microsoft.com/office/drawing/2014/main" id="{9FF559C5-6985-4745-8A13-7D6D121699B1}"/>
              </a:ext>
            </a:extLst>
          </p:cNvPr>
          <p:cNvSpPr/>
          <p:nvPr>
            <p:custDataLst>
              <p:tags r:id="rId299"/>
            </p:custDataLst>
          </p:nvPr>
        </p:nvSpPr>
        <p:spPr>
          <a:xfrm>
            <a:off x="9690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8" name="Rectangle 1687">
            <a:extLst>
              <a:ext uri="{FF2B5EF4-FFF2-40B4-BE49-F238E27FC236}">
                <a16:creationId xmlns:a16="http://schemas.microsoft.com/office/drawing/2014/main" id="{5EEED97C-8453-45F3-A325-85E42080B80A}"/>
              </a:ext>
            </a:extLst>
          </p:cNvPr>
          <p:cNvSpPr/>
          <p:nvPr>
            <p:custDataLst>
              <p:tags r:id="rId300"/>
            </p:custDataLst>
          </p:nvPr>
        </p:nvSpPr>
        <p:spPr>
          <a:xfrm>
            <a:off x="98679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9" name="Rectangle 1688">
            <a:extLst>
              <a:ext uri="{FF2B5EF4-FFF2-40B4-BE49-F238E27FC236}">
                <a16:creationId xmlns:a16="http://schemas.microsoft.com/office/drawing/2014/main" id="{3E8AA17D-EC3C-44EE-9EFA-254B95F68205}"/>
              </a:ext>
            </a:extLst>
          </p:cNvPr>
          <p:cNvSpPr/>
          <p:nvPr>
            <p:custDataLst>
              <p:tags r:id="rId301"/>
            </p:custDataLst>
          </p:nvPr>
        </p:nvSpPr>
        <p:spPr>
          <a:xfrm>
            <a:off x="99568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0" name="Rectangle 1689">
            <a:extLst>
              <a:ext uri="{FF2B5EF4-FFF2-40B4-BE49-F238E27FC236}">
                <a16:creationId xmlns:a16="http://schemas.microsoft.com/office/drawing/2014/main" id="{6C4B0AA8-26B5-405C-A2E2-FFDCF4A89FE0}"/>
              </a:ext>
            </a:extLst>
          </p:cNvPr>
          <p:cNvSpPr/>
          <p:nvPr>
            <p:custDataLst>
              <p:tags r:id="rId302"/>
            </p:custDataLst>
          </p:nvPr>
        </p:nvSpPr>
        <p:spPr>
          <a:xfrm>
            <a:off x="10045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1" name="Rectangle 1690">
            <a:extLst>
              <a:ext uri="{FF2B5EF4-FFF2-40B4-BE49-F238E27FC236}">
                <a16:creationId xmlns:a16="http://schemas.microsoft.com/office/drawing/2014/main" id="{F8DFCCF4-E2AE-434D-A4F7-02B28E006722}"/>
              </a:ext>
            </a:extLst>
          </p:cNvPr>
          <p:cNvSpPr/>
          <p:nvPr>
            <p:custDataLst>
              <p:tags r:id="rId303"/>
            </p:custDataLst>
          </p:nvPr>
        </p:nvSpPr>
        <p:spPr>
          <a:xfrm>
            <a:off x="101346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2" name="Rectangle 1691">
            <a:extLst>
              <a:ext uri="{FF2B5EF4-FFF2-40B4-BE49-F238E27FC236}">
                <a16:creationId xmlns:a16="http://schemas.microsoft.com/office/drawing/2014/main" id="{775B4997-7F59-4ACA-8201-9EB923BB171B}"/>
              </a:ext>
            </a:extLst>
          </p:cNvPr>
          <p:cNvSpPr/>
          <p:nvPr>
            <p:custDataLst>
              <p:tags r:id="rId304"/>
            </p:custDataLst>
          </p:nvPr>
        </p:nvSpPr>
        <p:spPr>
          <a:xfrm>
            <a:off x="10223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3" name="Rectangle 1692">
            <a:extLst>
              <a:ext uri="{FF2B5EF4-FFF2-40B4-BE49-F238E27FC236}">
                <a16:creationId xmlns:a16="http://schemas.microsoft.com/office/drawing/2014/main" id="{202CAB1A-71F7-4F64-B0EE-7770E3C23D0E}"/>
              </a:ext>
            </a:extLst>
          </p:cNvPr>
          <p:cNvSpPr/>
          <p:nvPr>
            <p:custDataLst>
              <p:tags r:id="rId305"/>
            </p:custDataLst>
          </p:nvPr>
        </p:nvSpPr>
        <p:spPr>
          <a:xfrm>
            <a:off x="103124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4" name="Rectangle 1693">
            <a:extLst>
              <a:ext uri="{FF2B5EF4-FFF2-40B4-BE49-F238E27FC236}">
                <a16:creationId xmlns:a16="http://schemas.microsoft.com/office/drawing/2014/main" id="{31DC02AD-6C0D-4999-9C7C-E6EB65F104D5}"/>
              </a:ext>
            </a:extLst>
          </p:cNvPr>
          <p:cNvSpPr/>
          <p:nvPr>
            <p:custDataLst>
              <p:tags r:id="rId306"/>
            </p:custDataLst>
          </p:nvPr>
        </p:nvSpPr>
        <p:spPr>
          <a:xfrm>
            <a:off x="104013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5" name="Rectangle 1694">
            <a:extLst>
              <a:ext uri="{FF2B5EF4-FFF2-40B4-BE49-F238E27FC236}">
                <a16:creationId xmlns:a16="http://schemas.microsoft.com/office/drawing/2014/main" id="{6D6DFBD2-B4CB-4817-B286-F3DE2ACFAC6B}"/>
              </a:ext>
            </a:extLst>
          </p:cNvPr>
          <p:cNvSpPr/>
          <p:nvPr>
            <p:custDataLst>
              <p:tags r:id="rId307"/>
            </p:custDataLst>
          </p:nvPr>
        </p:nvSpPr>
        <p:spPr>
          <a:xfrm>
            <a:off x="8978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6" name="Rectangle 1695">
            <a:extLst>
              <a:ext uri="{FF2B5EF4-FFF2-40B4-BE49-F238E27FC236}">
                <a16:creationId xmlns:a16="http://schemas.microsoft.com/office/drawing/2014/main" id="{3EAA7E36-4DA7-4986-A549-6C1EBC04B942}"/>
              </a:ext>
            </a:extLst>
          </p:cNvPr>
          <p:cNvSpPr/>
          <p:nvPr>
            <p:custDataLst>
              <p:tags r:id="rId308"/>
            </p:custDataLst>
          </p:nvPr>
        </p:nvSpPr>
        <p:spPr>
          <a:xfrm>
            <a:off x="91567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7" name="Rectangle 1696">
            <a:extLst>
              <a:ext uri="{FF2B5EF4-FFF2-40B4-BE49-F238E27FC236}">
                <a16:creationId xmlns:a16="http://schemas.microsoft.com/office/drawing/2014/main" id="{673E0107-393E-481F-8C02-B427A3645E1B}"/>
              </a:ext>
            </a:extLst>
          </p:cNvPr>
          <p:cNvSpPr/>
          <p:nvPr>
            <p:custDataLst>
              <p:tags r:id="rId309"/>
            </p:custDataLst>
          </p:nvPr>
        </p:nvSpPr>
        <p:spPr>
          <a:xfrm>
            <a:off x="93345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8" name="Rectangle 1697">
            <a:extLst>
              <a:ext uri="{FF2B5EF4-FFF2-40B4-BE49-F238E27FC236}">
                <a16:creationId xmlns:a16="http://schemas.microsoft.com/office/drawing/2014/main" id="{D3896781-EE9B-4A08-8189-7A8B5A9405B1}"/>
              </a:ext>
            </a:extLst>
          </p:cNvPr>
          <p:cNvSpPr/>
          <p:nvPr>
            <p:custDataLst>
              <p:tags r:id="rId310"/>
            </p:custDataLst>
          </p:nvPr>
        </p:nvSpPr>
        <p:spPr>
          <a:xfrm>
            <a:off x="94234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9" name="Rectangle 1698">
            <a:extLst>
              <a:ext uri="{FF2B5EF4-FFF2-40B4-BE49-F238E27FC236}">
                <a16:creationId xmlns:a16="http://schemas.microsoft.com/office/drawing/2014/main" id="{DFA0ADCA-A24E-4C46-85D2-662CB8A421C9}"/>
              </a:ext>
            </a:extLst>
          </p:cNvPr>
          <p:cNvSpPr/>
          <p:nvPr>
            <p:custDataLst>
              <p:tags r:id="rId311"/>
            </p:custDataLst>
          </p:nvPr>
        </p:nvSpPr>
        <p:spPr>
          <a:xfrm>
            <a:off x="96012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0" name="Rectangle 1699">
            <a:extLst>
              <a:ext uri="{FF2B5EF4-FFF2-40B4-BE49-F238E27FC236}">
                <a16:creationId xmlns:a16="http://schemas.microsoft.com/office/drawing/2014/main" id="{9CC53D65-605C-4B9A-AB82-7DE9E05C860B}"/>
              </a:ext>
            </a:extLst>
          </p:cNvPr>
          <p:cNvSpPr/>
          <p:nvPr>
            <p:custDataLst>
              <p:tags r:id="rId312"/>
            </p:custDataLst>
          </p:nvPr>
        </p:nvSpPr>
        <p:spPr>
          <a:xfrm>
            <a:off x="9690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1" name="Rectangle 1700">
            <a:extLst>
              <a:ext uri="{FF2B5EF4-FFF2-40B4-BE49-F238E27FC236}">
                <a16:creationId xmlns:a16="http://schemas.microsoft.com/office/drawing/2014/main" id="{7D540733-3A16-4045-AFCF-EC8F5DA06E2A}"/>
              </a:ext>
            </a:extLst>
          </p:cNvPr>
          <p:cNvSpPr/>
          <p:nvPr>
            <p:custDataLst>
              <p:tags r:id="rId313"/>
            </p:custDataLst>
          </p:nvPr>
        </p:nvSpPr>
        <p:spPr>
          <a:xfrm>
            <a:off x="97790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2" name="Rectangle 1701">
            <a:extLst>
              <a:ext uri="{FF2B5EF4-FFF2-40B4-BE49-F238E27FC236}">
                <a16:creationId xmlns:a16="http://schemas.microsoft.com/office/drawing/2014/main" id="{127DF142-00B8-4D7E-95FC-CB8564F9CB00}"/>
              </a:ext>
            </a:extLst>
          </p:cNvPr>
          <p:cNvSpPr/>
          <p:nvPr>
            <p:custDataLst>
              <p:tags r:id="rId314"/>
            </p:custDataLst>
          </p:nvPr>
        </p:nvSpPr>
        <p:spPr>
          <a:xfrm>
            <a:off x="99568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3" name="Rectangle 1702">
            <a:extLst>
              <a:ext uri="{FF2B5EF4-FFF2-40B4-BE49-F238E27FC236}">
                <a16:creationId xmlns:a16="http://schemas.microsoft.com/office/drawing/2014/main" id="{7098EB06-7B23-4865-B080-9882288BB447}"/>
              </a:ext>
            </a:extLst>
          </p:cNvPr>
          <p:cNvSpPr/>
          <p:nvPr>
            <p:custDataLst>
              <p:tags r:id="rId315"/>
            </p:custDataLst>
          </p:nvPr>
        </p:nvSpPr>
        <p:spPr>
          <a:xfrm>
            <a:off x="100457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4" name="Rectangle 1703">
            <a:extLst>
              <a:ext uri="{FF2B5EF4-FFF2-40B4-BE49-F238E27FC236}">
                <a16:creationId xmlns:a16="http://schemas.microsoft.com/office/drawing/2014/main" id="{BF3FC6D1-AF4F-45B1-B6B4-A3FCDF8DB409}"/>
              </a:ext>
            </a:extLst>
          </p:cNvPr>
          <p:cNvSpPr/>
          <p:nvPr>
            <p:custDataLst>
              <p:tags r:id="rId316"/>
            </p:custDataLst>
          </p:nvPr>
        </p:nvSpPr>
        <p:spPr>
          <a:xfrm>
            <a:off x="104013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5" name="Rectangle 1704">
            <a:extLst>
              <a:ext uri="{FF2B5EF4-FFF2-40B4-BE49-F238E27FC236}">
                <a16:creationId xmlns:a16="http://schemas.microsoft.com/office/drawing/2014/main" id="{D6022798-D38B-4988-A2A1-D9A2BFDB9E9C}"/>
              </a:ext>
            </a:extLst>
          </p:cNvPr>
          <p:cNvSpPr/>
          <p:nvPr>
            <p:custDataLst>
              <p:tags r:id="rId317"/>
            </p:custDataLst>
          </p:nvPr>
        </p:nvSpPr>
        <p:spPr>
          <a:xfrm>
            <a:off x="10579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6" name="Rectangle 1705">
            <a:extLst>
              <a:ext uri="{FF2B5EF4-FFF2-40B4-BE49-F238E27FC236}">
                <a16:creationId xmlns:a16="http://schemas.microsoft.com/office/drawing/2014/main" id="{7A178E3E-7032-4546-B6E1-B23F02A880A8}"/>
              </a:ext>
            </a:extLst>
          </p:cNvPr>
          <p:cNvSpPr/>
          <p:nvPr>
            <p:custDataLst>
              <p:tags r:id="rId318"/>
            </p:custDataLst>
          </p:nvPr>
        </p:nvSpPr>
        <p:spPr>
          <a:xfrm>
            <a:off x="106680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7" name="Rectangle 1706">
            <a:extLst>
              <a:ext uri="{FF2B5EF4-FFF2-40B4-BE49-F238E27FC236}">
                <a16:creationId xmlns:a16="http://schemas.microsoft.com/office/drawing/2014/main" id="{43F0D5C4-184F-4A51-B380-59EFA7C4CD81}"/>
              </a:ext>
            </a:extLst>
          </p:cNvPr>
          <p:cNvSpPr/>
          <p:nvPr>
            <p:custDataLst>
              <p:tags r:id="rId319"/>
            </p:custDataLst>
          </p:nvPr>
        </p:nvSpPr>
        <p:spPr>
          <a:xfrm>
            <a:off x="10756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8" name="Rectangle 1707">
            <a:extLst>
              <a:ext uri="{FF2B5EF4-FFF2-40B4-BE49-F238E27FC236}">
                <a16:creationId xmlns:a16="http://schemas.microsoft.com/office/drawing/2014/main" id="{E8B573D1-2C0D-4EDC-8459-8D9202E9D26A}"/>
              </a:ext>
            </a:extLst>
          </p:cNvPr>
          <p:cNvSpPr/>
          <p:nvPr>
            <p:custDataLst>
              <p:tags r:id="rId320"/>
            </p:custDataLst>
          </p:nvPr>
        </p:nvSpPr>
        <p:spPr>
          <a:xfrm>
            <a:off x="8267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9" name="Rectangle 1708">
            <a:extLst>
              <a:ext uri="{FF2B5EF4-FFF2-40B4-BE49-F238E27FC236}">
                <a16:creationId xmlns:a16="http://schemas.microsoft.com/office/drawing/2014/main" id="{30DA4678-7DF1-496D-92AB-873FA93579F6}"/>
              </a:ext>
            </a:extLst>
          </p:cNvPr>
          <p:cNvSpPr/>
          <p:nvPr>
            <p:custDataLst>
              <p:tags r:id="rId321"/>
            </p:custDataLst>
          </p:nvPr>
        </p:nvSpPr>
        <p:spPr>
          <a:xfrm>
            <a:off x="83566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0" name="Rectangle 1709">
            <a:extLst>
              <a:ext uri="{FF2B5EF4-FFF2-40B4-BE49-F238E27FC236}">
                <a16:creationId xmlns:a16="http://schemas.microsoft.com/office/drawing/2014/main" id="{FDDA783B-215D-4AE3-A7D3-15DC27EBAAA8}"/>
              </a:ext>
            </a:extLst>
          </p:cNvPr>
          <p:cNvSpPr/>
          <p:nvPr>
            <p:custDataLst>
              <p:tags r:id="rId322"/>
            </p:custDataLst>
          </p:nvPr>
        </p:nvSpPr>
        <p:spPr>
          <a:xfrm>
            <a:off x="8445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1" name="Rectangle 1710">
            <a:extLst>
              <a:ext uri="{FF2B5EF4-FFF2-40B4-BE49-F238E27FC236}">
                <a16:creationId xmlns:a16="http://schemas.microsoft.com/office/drawing/2014/main" id="{00CE70D7-79E1-44BE-95A8-E6DCBC4CEF0D}"/>
              </a:ext>
            </a:extLst>
          </p:cNvPr>
          <p:cNvSpPr/>
          <p:nvPr>
            <p:custDataLst>
              <p:tags r:id="rId323"/>
            </p:custDataLst>
          </p:nvPr>
        </p:nvSpPr>
        <p:spPr>
          <a:xfrm>
            <a:off x="85344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2" name="Rectangle 1711">
            <a:extLst>
              <a:ext uri="{FF2B5EF4-FFF2-40B4-BE49-F238E27FC236}">
                <a16:creationId xmlns:a16="http://schemas.microsoft.com/office/drawing/2014/main" id="{A00EB7AA-8D34-4254-8C99-0C3A9D040FF4}"/>
              </a:ext>
            </a:extLst>
          </p:cNvPr>
          <p:cNvSpPr/>
          <p:nvPr>
            <p:custDataLst>
              <p:tags r:id="rId324"/>
            </p:custDataLst>
          </p:nvPr>
        </p:nvSpPr>
        <p:spPr>
          <a:xfrm>
            <a:off x="8623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3" name="Rectangle 1712">
            <a:extLst>
              <a:ext uri="{FF2B5EF4-FFF2-40B4-BE49-F238E27FC236}">
                <a16:creationId xmlns:a16="http://schemas.microsoft.com/office/drawing/2014/main" id="{814B6775-0B61-4F15-ABB9-9C9834FB22A8}"/>
              </a:ext>
            </a:extLst>
          </p:cNvPr>
          <p:cNvSpPr/>
          <p:nvPr>
            <p:custDataLst>
              <p:tags r:id="rId325"/>
            </p:custDataLst>
          </p:nvPr>
        </p:nvSpPr>
        <p:spPr>
          <a:xfrm>
            <a:off x="8712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4" name="Rectangle 1713">
            <a:extLst>
              <a:ext uri="{FF2B5EF4-FFF2-40B4-BE49-F238E27FC236}">
                <a16:creationId xmlns:a16="http://schemas.microsoft.com/office/drawing/2014/main" id="{ED9C98AA-A6AF-407A-A647-90A5780C4900}"/>
              </a:ext>
            </a:extLst>
          </p:cNvPr>
          <p:cNvSpPr/>
          <p:nvPr>
            <p:custDataLst>
              <p:tags r:id="rId326"/>
            </p:custDataLst>
          </p:nvPr>
        </p:nvSpPr>
        <p:spPr>
          <a:xfrm>
            <a:off x="8801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5" name="Rectangle 1714">
            <a:extLst>
              <a:ext uri="{FF2B5EF4-FFF2-40B4-BE49-F238E27FC236}">
                <a16:creationId xmlns:a16="http://schemas.microsoft.com/office/drawing/2014/main" id="{34700F3B-7D01-4807-AABB-ECD28D083E0A}"/>
              </a:ext>
            </a:extLst>
          </p:cNvPr>
          <p:cNvSpPr/>
          <p:nvPr>
            <p:custDataLst>
              <p:tags r:id="rId327"/>
            </p:custDataLst>
          </p:nvPr>
        </p:nvSpPr>
        <p:spPr>
          <a:xfrm>
            <a:off x="9067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6" name="Rectangle 1715">
            <a:extLst>
              <a:ext uri="{FF2B5EF4-FFF2-40B4-BE49-F238E27FC236}">
                <a16:creationId xmlns:a16="http://schemas.microsoft.com/office/drawing/2014/main" id="{B4315ACD-4AFB-43F5-B576-F77CC22A9451}"/>
              </a:ext>
            </a:extLst>
          </p:cNvPr>
          <p:cNvSpPr/>
          <p:nvPr>
            <p:custDataLst>
              <p:tags r:id="rId328"/>
            </p:custDataLst>
          </p:nvPr>
        </p:nvSpPr>
        <p:spPr>
          <a:xfrm>
            <a:off x="9512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7" name="Rectangle 1716">
            <a:extLst>
              <a:ext uri="{FF2B5EF4-FFF2-40B4-BE49-F238E27FC236}">
                <a16:creationId xmlns:a16="http://schemas.microsoft.com/office/drawing/2014/main" id="{6013CEEE-871C-4A15-AABE-1E45A53C2653}"/>
              </a:ext>
            </a:extLst>
          </p:cNvPr>
          <p:cNvSpPr/>
          <p:nvPr>
            <p:custDataLst>
              <p:tags r:id="rId329"/>
            </p:custDataLst>
          </p:nvPr>
        </p:nvSpPr>
        <p:spPr>
          <a:xfrm>
            <a:off x="9601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8" name="Rectangle 1717">
            <a:extLst>
              <a:ext uri="{FF2B5EF4-FFF2-40B4-BE49-F238E27FC236}">
                <a16:creationId xmlns:a16="http://schemas.microsoft.com/office/drawing/2014/main" id="{9C1A9A37-3C60-448A-9E12-FEA778CA1AEE}"/>
              </a:ext>
            </a:extLst>
          </p:cNvPr>
          <p:cNvSpPr/>
          <p:nvPr>
            <p:custDataLst>
              <p:tags r:id="rId330"/>
            </p:custDataLst>
          </p:nvPr>
        </p:nvSpPr>
        <p:spPr>
          <a:xfrm>
            <a:off x="9690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9" name="Rectangle 1718">
            <a:extLst>
              <a:ext uri="{FF2B5EF4-FFF2-40B4-BE49-F238E27FC236}">
                <a16:creationId xmlns:a16="http://schemas.microsoft.com/office/drawing/2014/main" id="{6FF9DD3F-0E61-4E27-8D52-7352A227E2B1}"/>
              </a:ext>
            </a:extLst>
          </p:cNvPr>
          <p:cNvSpPr/>
          <p:nvPr>
            <p:custDataLst>
              <p:tags r:id="rId331"/>
            </p:custDataLst>
          </p:nvPr>
        </p:nvSpPr>
        <p:spPr>
          <a:xfrm>
            <a:off x="98679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0" name="Rectangle 1719">
            <a:extLst>
              <a:ext uri="{FF2B5EF4-FFF2-40B4-BE49-F238E27FC236}">
                <a16:creationId xmlns:a16="http://schemas.microsoft.com/office/drawing/2014/main" id="{85421212-28BE-48A7-B153-DAF93A81D1E3}"/>
              </a:ext>
            </a:extLst>
          </p:cNvPr>
          <p:cNvSpPr/>
          <p:nvPr>
            <p:custDataLst>
              <p:tags r:id="rId332"/>
            </p:custDataLst>
          </p:nvPr>
        </p:nvSpPr>
        <p:spPr>
          <a:xfrm>
            <a:off x="9956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1" name="Rectangle 1720">
            <a:extLst>
              <a:ext uri="{FF2B5EF4-FFF2-40B4-BE49-F238E27FC236}">
                <a16:creationId xmlns:a16="http://schemas.microsoft.com/office/drawing/2014/main" id="{F96C483C-DBF7-4A5D-BE87-346C1316B4A8}"/>
              </a:ext>
            </a:extLst>
          </p:cNvPr>
          <p:cNvSpPr/>
          <p:nvPr>
            <p:custDataLst>
              <p:tags r:id="rId333"/>
            </p:custDataLst>
          </p:nvPr>
        </p:nvSpPr>
        <p:spPr>
          <a:xfrm>
            <a:off x="10045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2" name="Rectangle 1721">
            <a:extLst>
              <a:ext uri="{FF2B5EF4-FFF2-40B4-BE49-F238E27FC236}">
                <a16:creationId xmlns:a16="http://schemas.microsoft.com/office/drawing/2014/main" id="{E7F70404-8B05-4285-8E1A-DD07718D9829}"/>
              </a:ext>
            </a:extLst>
          </p:cNvPr>
          <p:cNvSpPr/>
          <p:nvPr>
            <p:custDataLst>
              <p:tags r:id="rId334"/>
            </p:custDataLst>
          </p:nvPr>
        </p:nvSpPr>
        <p:spPr>
          <a:xfrm>
            <a:off x="10223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3" name="Rectangle 1722">
            <a:extLst>
              <a:ext uri="{FF2B5EF4-FFF2-40B4-BE49-F238E27FC236}">
                <a16:creationId xmlns:a16="http://schemas.microsoft.com/office/drawing/2014/main" id="{93AB3CFF-E0D9-4A08-AA40-235FD7855783}"/>
              </a:ext>
            </a:extLst>
          </p:cNvPr>
          <p:cNvSpPr/>
          <p:nvPr>
            <p:custDataLst>
              <p:tags r:id="rId335"/>
            </p:custDataLst>
          </p:nvPr>
        </p:nvSpPr>
        <p:spPr>
          <a:xfrm>
            <a:off x="10401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4" name="Rectangle 1723">
            <a:extLst>
              <a:ext uri="{FF2B5EF4-FFF2-40B4-BE49-F238E27FC236}">
                <a16:creationId xmlns:a16="http://schemas.microsoft.com/office/drawing/2014/main" id="{305CCA8E-F0F1-4836-A406-9C6717D2590C}"/>
              </a:ext>
            </a:extLst>
          </p:cNvPr>
          <p:cNvSpPr/>
          <p:nvPr>
            <p:custDataLst>
              <p:tags r:id="rId336"/>
            </p:custDataLst>
          </p:nvPr>
        </p:nvSpPr>
        <p:spPr>
          <a:xfrm>
            <a:off x="10490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5" name="Rectangle 1724">
            <a:extLst>
              <a:ext uri="{FF2B5EF4-FFF2-40B4-BE49-F238E27FC236}">
                <a16:creationId xmlns:a16="http://schemas.microsoft.com/office/drawing/2014/main" id="{9D251874-DE57-458A-9005-EAC11EDF31F7}"/>
              </a:ext>
            </a:extLst>
          </p:cNvPr>
          <p:cNvSpPr/>
          <p:nvPr>
            <p:custDataLst>
              <p:tags r:id="rId337"/>
            </p:custDataLst>
          </p:nvPr>
        </p:nvSpPr>
        <p:spPr>
          <a:xfrm>
            <a:off x="106680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6" name="Rectangle 1725">
            <a:extLst>
              <a:ext uri="{FF2B5EF4-FFF2-40B4-BE49-F238E27FC236}">
                <a16:creationId xmlns:a16="http://schemas.microsoft.com/office/drawing/2014/main" id="{6D9D29F4-DD20-41FC-B2B1-F04FA47C3D05}"/>
              </a:ext>
            </a:extLst>
          </p:cNvPr>
          <p:cNvSpPr/>
          <p:nvPr>
            <p:custDataLst>
              <p:tags r:id="rId338"/>
            </p:custDataLst>
          </p:nvPr>
        </p:nvSpPr>
        <p:spPr>
          <a:xfrm>
            <a:off x="107569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7" name="Rectangle 1726">
            <a:extLst>
              <a:ext uri="{FF2B5EF4-FFF2-40B4-BE49-F238E27FC236}">
                <a16:creationId xmlns:a16="http://schemas.microsoft.com/office/drawing/2014/main" id="{9DDB2BE4-1731-4D96-B879-24B9ACFF59DD}"/>
              </a:ext>
            </a:extLst>
          </p:cNvPr>
          <p:cNvSpPr/>
          <p:nvPr>
            <p:custDataLst>
              <p:tags r:id="rId339"/>
            </p:custDataLst>
          </p:nvPr>
        </p:nvSpPr>
        <p:spPr>
          <a:xfrm>
            <a:off x="8267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8" name="Rectangle 1727">
            <a:extLst>
              <a:ext uri="{FF2B5EF4-FFF2-40B4-BE49-F238E27FC236}">
                <a16:creationId xmlns:a16="http://schemas.microsoft.com/office/drawing/2014/main" id="{94A5A980-0E7A-4059-A3C9-6DE832478113}"/>
              </a:ext>
            </a:extLst>
          </p:cNvPr>
          <p:cNvSpPr/>
          <p:nvPr>
            <p:custDataLst>
              <p:tags r:id="rId340"/>
            </p:custDataLst>
          </p:nvPr>
        </p:nvSpPr>
        <p:spPr>
          <a:xfrm>
            <a:off x="8801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9" name="Rectangle 1728">
            <a:extLst>
              <a:ext uri="{FF2B5EF4-FFF2-40B4-BE49-F238E27FC236}">
                <a16:creationId xmlns:a16="http://schemas.microsoft.com/office/drawing/2014/main" id="{9D502DC9-CB2D-49A7-A71C-39FF1B6AC1AF}"/>
              </a:ext>
            </a:extLst>
          </p:cNvPr>
          <p:cNvSpPr/>
          <p:nvPr>
            <p:custDataLst>
              <p:tags r:id="rId341"/>
            </p:custDataLst>
          </p:nvPr>
        </p:nvSpPr>
        <p:spPr>
          <a:xfrm>
            <a:off x="92456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0" name="Rectangle 1729">
            <a:extLst>
              <a:ext uri="{FF2B5EF4-FFF2-40B4-BE49-F238E27FC236}">
                <a16:creationId xmlns:a16="http://schemas.microsoft.com/office/drawing/2014/main" id="{BD91B85D-F6AB-4BA2-86BB-5938F266FF75}"/>
              </a:ext>
            </a:extLst>
          </p:cNvPr>
          <p:cNvSpPr/>
          <p:nvPr>
            <p:custDataLst>
              <p:tags r:id="rId342"/>
            </p:custDataLst>
          </p:nvPr>
        </p:nvSpPr>
        <p:spPr>
          <a:xfrm>
            <a:off x="93345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1" name="Rectangle 1730">
            <a:extLst>
              <a:ext uri="{FF2B5EF4-FFF2-40B4-BE49-F238E27FC236}">
                <a16:creationId xmlns:a16="http://schemas.microsoft.com/office/drawing/2014/main" id="{2AA321B9-0D66-459D-B88B-8314D409741E}"/>
              </a:ext>
            </a:extLst>
          </p:cNvPr>
          <p:cNvSpPr/>
          <p:nvPr>
            <p:custDataLst>
              <p:tags r:id="rId343"/>
            </p:custDataLst>
          </p:nvPr>
        </p:nvSpPr>
        <p:spPr>
          <a:xfrm>
            <a:off x="94234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2" name="Rectangle 1731">
            <a:extLst>
              <a:ext uri="{FF2B5EF4-FFF2-40B4-BE49-F238E27FC236}">
                <a16:creationId xmlns:a16="http://schemas.microsoft.com/office/drawing/2014/main" id="{CF85B931-F28D-4E8A-A30C-4062B117ECC7}"/>
              </a:ext>
            </a:extLst>
          </p:cNvPr>
          <p:cNvSpPr/>
          <p:nvPr>
            <p:custDataLst>
              <p:tags r:id="rId344"/>
            </p:custDataLst>
          </p:nvPr>
        </p:nvSpPr>
        <p:spPr>
          <a:xfrm>
            <a:off x="9512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3" name="Rectangle 1732">
            <a:extLst>
              <a:ext uri="{FF2B5EF4-FFF2-40B4-BE49-F238E27FC236}">
                <a16:creationId xmlns:a16="http://schemas.microsoft.com/office/drawing/2014/main" id="{50FBE6D5-8168-40FC-866A-35507FE8A67C}"/>
              </a:ext>
            </a:extLst>
          </p:cNvPr>
          <p:cNvSpPr/>
          <p:nvPr>
            <p:custDataLst>
              <p:tags r:id="rId345"/>
            </p:custDataLst>
          </p:nvPr>
        </p:nvSpPr>
        <p:spPr>
          <a:xfrm>
            <a:off x="9690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4" name="Rectangle 1733">
            <a:extLst>
              <a:ext uri="{FF2B5EF4-FFF2-40B4-BE49-F238E27FC236}">
                <a16:creationId xmlns:a16="http://schemas.microsoft.com/office/drawing/2014/main" id="{BFAB8B2C-DF4A-4C83-A07E-AE4A31C3A339}"/>
              </a:ext>
            </a:extLst>
          </p:cNvPr>
          <p:cNvSpPr/>
          <p:nvPr>
            <p:custDataLst>
              <p:tags r:id="rId346"/>
            </p:custDataLst>
          </p:nvPr>
        </p:nvSpPr>
        <p:spPr>
          <a:xfrm>
            <a:off x="97790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5" name="Rectangle 1734">
            <a:extLst>
              <a:ext uri="{FF2B5EF4-FFF2-40B4-BE49-F238E27FC236}">
                <a16:creationId xmlns:a16="http://schemas.microsoft.com/office/drawing/2014/main" id="{D059A07F-920A-403C-BF64-765D41FD3E2B}"/>
              </a:ext>
            </a:extLst>
          </p:cNvPr>
          <p:cNvSpPr/>
          <p:nvPr>
            <p:custDataLst>
              <p:tags r:id="rId347"/>
            </p:custDataLst>
          </p:nvPr>
        </p:nvSpPr>
        <p:spPr>
          <a:xfrm>
            <a:off x="99568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6" name="Rectangle 1735">
            <a:extLst>
              <a:ext uri="{FF2B5EF4-FFF2-40B4-BE49-F238E27FC236}">
                <a16:creationId xmlns:a16="http://schemas.microsoft.com/office/drawing/2014/main" id="{0BD21047-4530-473F-8BB0-89A9B9075DEA}"/>
              </a:ext>
            </a:extLst>
          </p:cNvPr>
          <p:cNvSpPr/>
          <p:nvPr>
            <p:custDataLst>
              <p:tags r:id="rId348"/>
            </p:custDataLst>
          </p:nvPr>
        </p:nvSpPr>
        <p:spPr>
          <a:xfrm>
            <a:off x="10045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7" name="Rectangle 1736">
            <a:extLst>
              <a:ext uri="{FF2B5EF4-FFF2-40B4-BE49-F238E27FC236}">
                <a16:creationId xmlns:a16="http://schemas.microsoft.com/office/drawing/2014/main" id="{00069986-9919-4E42-9CA7-06D0996D09F4}"/>
              </a:ext>
            </a:extLst>
          </p:cNvPr>
          <p:cNvSpPr/>
          <p:nvPr>
            <p:custDataLst>
              <p:tags r:id="rId349"/>
            </p:custDataLst>
          </p:nvPr>
        </p:nvSpPr>
        <p:spPr>
          <a:xfrm>
            <a:off x="10401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8" name="Rectangle 1737">
            <a:extLst>
              <a:ext uri="{FF2B5EF4-FFF2-40B4-BE49-F238E27FC236}">
                <a16:creationId xmlns:a16="http://schemas.microsoft.com/office/drawing/2014/main" id="{2CDB65DC-1054-4360-9EC8-B3AFBB3F4E10}"/>
              </a:ext>
            </a:extLst>
          </p:cNvPr>
          <p:cNvSpPr/>
          <p:nvPr>
            <p:custDataLst>
              <p:tags r:id="rId350"/>
            </p:custDataLst>
          </p:nvPr>
        </p:nvSpPr>
        <p:spPr>
          <a:xfrm>
            <a:off x="104902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9" name="Rectangle 1738">
            <a:extLst>
              <a:ext uri="{FF2B5EF4-FFF2-40B4-BE49-F238E27FC236}">
                <a16:creationId xmlns:a16="http://schemas.microsoft.com/office/drawing/2014/main" id="{07D89E04-F205-4632-B419-CE126EBB58ED}"/>
              </a:ext>
            </a:extLst>
          </p:cNvPr>
          <p:cNvSpPr/>
          <p:nvPr>
            <p:custDataLst>
              <p:tags r:id="rId351"/>
            </p:custDataLst>
          </p:nvPr>
        </p:nvSpPr>
        <p:spPr>
          <a:xfrm>
            <a:off x="106680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0" name="Rectangle 1739">
            <a:extLst>
              <a:ext uri="{FF2B5EF4-FFF2-40B4-BE49-F238E27FC236}">
                <a16:creationId xmlns:a16="http://schemas.microsoft.com/office/drawing/2014/main" id="{52CCEA16-F324-4B25-BB72-48A847E66E7A}"/>
              </a:ext>
            </a:extLst>
          </p:cNvPr>
          <p:cNvSpPr/>
          <p:nvPr>
            <p:custDataLst>
              <p:tags r:id="rId352"/>
            </p:custDataLst>
          </p:nvPr>
        </p:nvSpPr>
        <p:spPr>
          <a:xfrm>
            <a:off x="107569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1" name="Rectangle 1740">
            <a:extLst>
              <a:ext uri="{FF2B5EF4-FFF2-40B4-BE49-F238E27FC236}">
                <a16:creationId xmlns:a16="http://schemas.microsoft.com/office/drawing/2014/main" id="{63F7226D-F77A-4A85-A9AC-DAB906477B3F}"/>
              </a:ext>
            </a:extLst>
          </p:cNvPr>
          <p:cNvSpPr/>
          <p:nvPr>
            <p:custDataLst>
              <p:tags r:id="rId353"/>
            </p:custDataLst>
          </p:nvPr>
        </p:nvSpPr>
        <p:spPr>
          <a:xfrm>
            <a:off x="8267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2" name="Rectangle 1741">
            <a:extLst>
              <a:ext uri="{FF2B5EF4-FFF2-40B4-BE49-F238E27FC236}">
                <a16:creationId xmlns:a16="http://schemas.microsoft.com/office/drawing/2014/main" id="{7A245A57-D822-4EFD-95C9-655E0E6A3B7E}"/>
              </a:ext>
            </a:extLst>
          </p:cNvPr>
          <p:cNvSpPr/>
          <p:nvPr>
            <p:custDataLst>
              <p:tags r:id="rId354"/>
            </p:custDataLst>
          </p:nvPr>
        </p:nvSpPr>
        <p:spPr>
          <a:xfrm>
            <a:off x="8445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3" name="Rectangle 1742">
            <a:extLst>
              <a:ext uri="{FF2B5EF4-FFF2-40B4-BE49-F238E27FC236}">
                <a16:creationId xmlns:a16="http://schemas.microsoft.com/office/drawing/2014/main" id="{9FD2C623-BCE2-4096-B0B4-89E24838B850}"/>
              </a:ext>
            </a:extLst>
          </p:cNvPr>
          <p:cNvSpPr/>
          <p:nvPr>
            <p:custDataLst>
              <p:tags r:id="rId355"/>
            </p:custDataLst>
          </p:nvPr>
        </p:nvSpPr>
        <p:spPr>
          <a:xfrm>
            <a:off x="8534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4" name="Rectangle 1743">
            <a:extLst>
              <a:ext uri="{FF2B5EF4-FFF2-40B4-BE49-F238E27FC236}">
                <a16:creationId xmlns:a16="http://schemas.microsoft.com/office/drawing/2014/main" id="{F18E234E-79EA-4005-A06E-C0CB4CD68DB0}"/>
              </a:ext>
            </a:extLst>
          </p:cNvPr>
          <p:cNvSpPr/>
          <p:nvPr>
            <p:custDataLst>
              <p:tags r:id="rId356"/>
            </p:custDataLst>
          </p:nvPr>
        </p:nvSpPr>
        <p:spPr>
          <a:xfrm>
            <a:off x="8623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5" name="Rectangle 1744">
            <a:extLst>
              <a:ext uri="{FF2B5EF4-FFF2-40B4-BE49-F238E27FC236}">
                <a16:creationId xmlns:a16="http://schemas.microsoft.com/office/drawing/2014/main" id="{F32E534F-DCAC-4125-97BA-ED513A8F77F1}"/>
              </a:ext>
            </a:extLst>
          </p:cNvPr>
          <p:cNvSpPr/>
          <p:nvPr>
            <p:custDataLst>
              <p:tags r:id="rId357"/>
            </p:custDataLst>
          </p:nvPr>
        </p:nvSpPr>
        <p:spPr>
          <a:xfrm>
            <a:off x="88011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6" name="Rectangle 1745">
            <a:extLst>
              <a:ext uri="{FF2B5EF4-FFF2-40B4-BE49-F238E27FC236}">
                <a16:creationId xmlns:a16="http://schemas.microsoft.com/office/drawing/2014/main" id="{4BB1A62C-2808-4A83-ABC3-75CC10316082}"/>
              </a:ext>
            </a:extLst>
          </p:cNvPr>
          <p:cNvSpPr/>
          <p:nvPr>
            <p:custDataLst>
              <p:tags r:id="rId358"/>
            </p:custDataLst>
          </p:nvPr>
        </p:nvSpPr>
        <p:spPr>
          <a:xfrm>
            <a:off x="8978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7" name="Rectangle 1746">
            <a:extLst>
              <a:ext uri="{FF2B5EF4-FFF2-40B4-BE49-F238E27FC236}">
                <a16:creationId xmlns:a16="http://schemas.microsoft.com/office/drawing/2014/main" id="{EA373610-162A-4636-A0BB-000E2F2CBBEB}"/>
              </a:ext>
            </a:extLst>
          </p:cNvPr>
          <p:cNvSpPr/>
          <p:nvPr>
            <p:custDataLst>
              <p:tags r:id="rId359"/>
            </p:custDataLst>
          </p:nvPr>
        </p:nvSpPr>
        <p:spPr>
          <a:xfrm>
            <a:off x="90678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8" name="Rectangle 1747">
            <a:extLst>
              <a:ext uri="{FF2B5EF4-FFF2-40B4-BE49-F238E27FC236}">
                <a16:creationId xmlns:a16="http://schemas.microsoft.com/office/drawing/2014/main" id="{36ABC0DB-CFF4-4B5D-A444-24B51E81D70B}"/>
              </a:ext>
            </a:extLst>
          </p:cNvPr>
          <p:cNvSpPr/>
          <p:nvPr>
            <p:custDataLst>
              <p:tags r:id="rId360"/>
            </p:custDataLst>
          </p:nvPr>
        </p:nvSpPr>
        <p:spPr>
          <a:xfrm>
            <a:off x="92456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9" name="Rectangle 1748">
            <a:extLst>
              <a:ext uri="{FF2B5EF4-FFF2-40B4-BE49-F238E27FC236}">
                <a16:creationId xmlns:a16="http://schemas.microsoft.com/office/drawing/2014/main" id="{31F6D2DD-5656-4CA5-A29D-0F71A7D6B686}"/>
              </a:ext>
            </a:extLst>
          </p:cNvPr>
          <p:cNvSpPr/>
          <p:nvPr>
            <p:custDataLst>
              <p:tags r:id="rId361"/>
            </p:custDataLst>
          </p:nvPr>
        </p:nvSpPr>
        <p:spPr>
          <a:xfrm>
            <a:off x="9334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0" name="Rectangle 1749">
            <a:extLst>
              <a:ext uri="{FF2B5EF4-FFF2-40B4-BE49-F238E27FC236}">
                <a16:creationId xmlns:a16="http://schemas.microsoft.com/office/drawing/2014/main" id="{24488B9D-8FC2-4C25-97C2-A001CA87DD4B}"/>
              </a:ext>
            </a:extLst>
          </p:cNvPr>
          <p:cNvSpPr/>
          <p:nvPr>
            <p:custDataLst>
              <p:tags r:id="rId362"/>
            </p:custDataLst>
          </p:nvPr>
        </p:nvSpPr>
        <p:spPr>
          <a:xfrm>
            <a:off x="9512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1" name="Rectangle 1750">
            <a:extLst>
              <a:ext uri="{FF2B5EF4-FFF2-40B4-BE49-F238E27FC236}">
                <a16:creationId xmlns:a16="http://schemas.microsoft.com/office/drawing/2014/main" id="{C16DF591-3879-47A9-AE14-D77831658FF7}"/>
              </a:ext>
            </a:extLst>
          </p:cNvPr>
          <p:cNvSpPr/>
          <p:nvPr>
            <p:custDataLst>
              <p:tags r:id="rId363"/>
            </p:custDataLst>
          </p:nvPr>
        </p:nvSpPr>
        <p:spPr>
          <a:xfrm>
            <a:off x="96012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2" name="Rectangle 1751">
            <a:extLst>
              <a:ext uri="{FF2B5EF4-FFF2-40B4-BE49-F238E27FC236}">
                <a16:creationId xmlns:a16="http://schemas.microsoft.com/office/drawing/2014/main" id="{17285342-1B5F-48C6-BA07-DAC95D7EDB88}"/>
              </a:ext>
            </a:extLst>
          </p:cNvPr>
          <p:cNvSpPr/>
          <p:nvPr>
            <p:custDataLst>
              <p:tags r:id="rId364"/>
            </p:custDataLst>
          </p:nvPr>
        </p:nvSpPr>
        <p:spPr>
          <a:xfrm>
            <a:off x="9867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3" name="Rectangle 1752">
            <a:extLst>
              <a:ext uri="{FF2B5EF4-FFF2-40B4-BE49-F238E27FC236}">
                <a16:creationId xmlns:a16="http://schemas.microsoft.com/office/drawing/2014/main" id="{DB5D8C20-D026-4555-9EC7-05B2429AC61E}"/>
              </a:ext>
            </a:extLst>
          </p:cNvPr>
          <p:cNvSpPr/>
          <p:nvPr>
            <p:custDataLst>
              <p:tags r:id="rId365"/>
            </p:custDataLst>
          </p:nvPr>
        </p:nvSpPr>
        <p:spPr>
          <a:xfrm>
            <a:off x="10045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4" name="Rectangle 1753">
            <a:extLst>
              <a:ext uri="{FF2B5EF4-FFF2-40B4-BE49-F238E27FC236}">
                <a16:creationId xmlns:a16="http://schemas.microsoft.com/office/drawing/2014/main" id="{F2CEEB69-CDDF-4514-9492-9DB4EC79CE8C}"/>
              </a:ext>
            </a:extLst>
          </p:cNvPr>
          <p:cNvSpPr/>
          <p:nvPr>
            <p:custDataLst>
              <p:tags r:id="rId366"/>
            </p:custDataLst>
          </p:nvPr>
        </p:nvSpPr>
        <p:spPr>
          <a:xfrm>
            <a:off x="101346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5" name="Rectangle 1754">
            <a:extLst>
              <a:ext uri="{FF2B5EF4-FFF2-40B4-BE49-F238E27FC236}">
                <a16:creationId xmlns:a16="http://schemas.microsoft.com/office/drawing/2014/main" id="{B2A36006-03EB-4F6E-88F2-9ED833089EC7}"/>
              </a:ext>
            </a:extLst>
          </p:cNvPr>
          <p:cNvSpPr/>
          <p:nvPr>
            <p:custDataLst>
              <p:tags r:id="rId367"/>
            </p:custDataLst>
          </p:nvPr>
        </p:nvSpPr>
        <p:spPr>
          <a:xfrm>
            <a:off x="10223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6" name="Rectangle 1755">
            <a:extLst>
              <a:ext uri="{FF2B5EF4-FFF2-40B4-BE49-F238E27FC236}">
                <a16:creationId xmlns:a16="http://schemas.microsoft.com/office/drawing/2014/main" id="{7E2D4F32-05D9-4F97-BA9F-40440307789D}"/>
              </a:ext>
            </a:extLst>
          </p:cNvPr>
          <p:cNvSpPr/>
          <p:nvPr>
            <p:custDataLst>
              <p:tags r:id="rId368"/>
            </p:custDataLst>
          </p:nvPr>
        </p:nvSpPr>
        <p:spPr>
          <a:xfrm>
            <a:off x="10312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7" name="Rectangle 1756">
            <a:extLst>
              <a:ext uri="{FF2B5EF4-FFF2-40B4-BE49-F238E27FC236}">
                <a16:creationId xmlns:a16="http://schemas.microsoft.com/office/drawing/2014/main" id="{696DA4EB-6B48-42B2-AEC3-70C546E86CCC}"/>
              </a:ext>
            </a:extLst>
          </p:cNvPr>
          <p:cNvSpPr/>
          <p:nvPr>
            <p:custDataLst>
              <p:tags r:id="rId369"/>
            </p:custDataLst>
          </p:nvPr>
        </p:nvSpPr>
        <p:spPr>
          <a:xfrm>
            <a:off x="10401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8" name="Rectangle 1757">
            <a:extLst>
              <a:ext uri="{FF2B5EF4-FFF2-40B4-BE49-F238E27FC236}">
                <a16:creationId xmlns:a16="http://schemas.microsoft.com/office/drawing/2014/main" id="{2DC70DDE-AB82-45CC-A83F-06ECE3D95997}"/>
              </a:ext>
            </a:extLst>
          </p:cNvPr>
          <p:cNvSpPr/>
          <p:nvPr>
            <p:custDataLst>
              <p:tags r:id="rId370"/>
            </p:custDataLst>
          </p:nvPr>
        </p:nvSpPr>
        <p:spPr>
          <a:xfrm>
            <a:off x="106680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9" name="Rectangle 1758">
            <a:extLst>
              <a:ext uri="{FF2B5EF4-FFF2-40B4-BE49-F238E27FC236}">
                <a16:creationId xmlns:a16="http://schemas.microsoft.com/office/drawing/2014/main" id="{A8DEDDF7-5550-4EB3-8D82-AD090B3E6923}"/>
              </a:ext>
            </a:extLst>
          </p:cNvPr>
          <p:cNvSpPr/>
          <p:nvPr>
            <p:custDataLst>
              <p:tags r:id="rId371"/>
            </p:custDataLst>
          </p:nvPr>
        </p:nvSpPr>
        <p:spPr>
          <a:xfrm>
            <a:off x="10756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0" name="Rectangle 1759">
            <a:extLst>
              <a:ext uri="{FF2B5EF4-FFF2-40B4-BE49-F238E27FC236}">
                <a16:creationId xmlns:a16="http://schemas.microsoft.com/office/drawing/2014/main" id="{35DFA67F-C58A-41ED-BAB9-F96922B0C6BA}"/>
              </a:ext>
            </a:extLst>
          </p:cNvPr>
          <p:cNvSpPr/>
          <p:nvPr>
            <p:custDataLst>
              <p:tags r:id="rId372"/>
            </p:custDataLst>
          </p:nvPr>
        </p:nvSpPr>
        <p:spPr>
          <a:xfrm>
            <a:off x="82677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1" name="Rectangle 1760">
            <a:extLst>
              <a:ext uri="{FF2B5EF4-FFF2-40B4-BE49-F238E27FC236}">
                <a16:creationId xmlns:a16="http://schemas.microsoft.com/office/drawing/2014/main" id="{B8905073-B907-46F5-BEA8-2345D0F418FC}"/>
              </a:ext>
            </a:extLst>
          </p:cNvPr>
          <p:cNvSpPr/>
          <p:nvPr>
            <p:custDataLst>
              <p:tags r:id="rId373"/>
            </p:custDataLst>
          </p:nvPr>
        </p:nvSpPr>
        <p:spPr>
          <a:xfrm>
            <a:off x="84455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2" name="Rectangle 1761">
            <a:extLst>
              <a:ext uri="{FF2B5EF4-FFF2-40B4-BE49-F238E27FC236}">
                <a16:creationId xmlns:a16="http://schemas.microsoft.com/office/drawing/2014/main" id="{BEC0D255-39F8-49E5-87A0-B7D49CD5B009}"/>
              </a:ext>
            </a:extLst>
          </p:cNvPr>
          <p:cNvSpPr/>
          <p:nvPr>
            <p:custDataLst>
              <p:tags r:id="rId374"/>
            </p:custDataLst>
          </p:nvPr>
        </p:nvSpPr>
        <p:spPr>
          <a:xfrm>
            <a:off x="8534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3" name="Rectangle 1762">
            <a:extLst>
              <a:ext uri="{FF2B5EF4-FFF2-40B4-BE49-F238E27FC236}">
                <a16:creationId xmlns:a16="http://schemas.microsoft.com/office/drawing/2014/main" id="{641F253D-FF9C-41E6-B8DC-76F1D0475D3D}"/>
              </a:ext>
            </a:extLst>
          </p:cNvPr>
          <p:cNvSpPr/>
          <p:nvPr>
            <p:custDataLst>
              <p:tags r:id="rId375"/>
            </p:custDataLst>
          </p:nvPr>
        </p:nvSpPr>
        <p:spPr>
          <a:xfrm>
            <a:off x="8623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4" name="Rectangle 1763">
            <a:extLst>
              <a:ext uri="{FF2B5EF4-FFF2-40B4-BE49-F238E27FC236}">
                <a16:creationId xmlns:a16="http://schemas.microsoft.com/office/drawing/2014/main" id="{F44FE75A-42AC-4E10-97A9-4F879962649F}"/>
              </a:ext>
            </a:extLst>
          </p:cNvPr>
          <p:cNvSpPr/>
          <p:nvPr>
            <p:custDataLst>
              <p:tags r:id="rId376"/>
            </p:custDataLst>
          </p:nvPr>
        </p:nvSpPr>
        <p:spPr>
          <a:xfrm>
            <a:off x="8801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5" name="Rectangle 1764">
            <a:extLst>
              <a:ext uri="{FF2B5EF4-FFF2-40B4-BE49-F238E27FC236}">
                <a16:creationId xmlns:a16="http://schemas.microsoft.com/office/drawing/2014/main" id="{51412B6A-42A7-4FED-A3A1-183B1BB8BCB8}"/>
              </a:ext>
            </a:extLst>
          </p:cNvPr>
          <p:cNvSpPr/>
          <p:nvPr>
            <p:custDataLst>
              <p:tags r:id="rId377"/>
            </p:custDataLst>
          </p:nvPr>
        </p:nvSpPr>
        <p:spPr>
          <a:xfrm>
            <a:off x="90678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6" name="Rectangle 1765">
            <a:extLst>
              <a:ext uri="{FF2B5EF4-FFF2-40B4-BE49-F238E27FC236}">
                <a16:creationId xmlns:a16="http://schemas.microsoft.com/office/drawing/2014/main" id="{7708AC4F-6DB4-4D83-B99E-F962AD79B527}"/>
              </a:ext>
            </a:extLst>
          </p:cNvPr>
          <p:cNvSpPr/>
          <p:nvPr>
            <p:custDataLst>
              <p:tags r:id="rId378"/>
            </p:custDataLst>
          </p:nvPr>
        </p:nvSpPr>
        <p:spPr>
          <a:xfrm>
            <a:off x="92456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7" name="Rectangle 1766">
            <a:extLst>
              <a:ext uri="{FF2B5EF4-FFF2-40B4-BE49-F238E27FC236}">
                <a16:creationId xmlns:a16="http://schemas.microsoft.com/office/drawing/2014/main" id="{B11DD7BE-D2D0-451B-A163-221483B18EDB}"/>
              </a:ext>
            </a:extLst>
          </p:cNvPr>
          <p:cNvSpPr/>
          <p:nvPr>
            <p:custDataLst>
              <p:tags r:id="rId379"/>
            </p:custDataLst>
          </p:nvPr>
        </p:nvSpPr>
        <p:spPr>
          <a:xfrm>
            <a:off x="93345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8" name="Rectangle 1767">
            <a:extLst>
              <a:ext uri="{FF2B5EF4-FFF2-40B4-BE49-F238E27FC236}">
                <a16:creationId xmlns:a16="http://schemas.microsoft.com/office/drawing/2014/main" id="{BC053F2D-77F0-46B2-B396-DA67D779B6BA}"/>
              </a:ext>
            </a:extLst>
          </p:cNvPr>
          <p:cNvSpPr/>
          <p:nvPr>
            <p:custDataLst>
              <p:tags r:id="rId380"/>
            </p:custDataLst>
          </p:nvPr>
        </p:nvSpPr>
        <p:spPr>
          <a:xfrm>
            <a:off x="9512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9" name="Rectangle 1768">
            <a:extLst>
              <a:ext uri="{FF2B5EF4-FFF2-40B4-BE49-F238E27FC236}">
                <a16:creationId xmlns:a16="http://schemas.microsoft.com/office/drawing/2014/main" id="{8DD080EC-FEF0-409F-AF2A-819C6296F2B2}"/>
              </a:ext>
            </a:extLst>
          </p:cNvPr>
          <p:cNvSpPr/>
          <p:nvPr>
            <p:custDataLst>
              <p:tags r:id="rId381"/>
            </p:custDataLst>
          </p:nvPr>
        </p:nvSpPr>
        <p:spPr>
          <a:xfrm>
            <a:off x="96012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0" name="Rectangle 1769">
            <a:extLst>
              <a:ext uri="{FF2B5EF4-FFF2-40B4-BE49-F238E27FC236}">
                <a16:creationId xmlns:a16="http://schemas.microsoft.com/office/drawing/2014/main" id="{AAE6EC79-36DB-46E9-8236-EFC99E7FDD34}"/>
              </a:ext>
            </a:extLst>
          </p:cNvPr>
          <p:cNvSpPr/>
          <p:nvPr>
            <p:custDataLst>
              <p:tags r:id="rId382"/>
            </p:custDataLst>
          </p:nvPr>
        </p:nvSpPr>
        <p:spPr>
          <a:xfrm>
            <a:off x="99568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1" name="Rectangle 1770">
            <a:extLst>
              <a:ext uri="{FF2B5EF4-FFF2-40B4-BE49-F238E27FC236}">
                <a16:creationId xmlns:a16="http://schemas.microsoft.com/office/drawing/2014/main" id="{D2EBC533-A0BE-4E56-BFCE-B7A1BA65EC01}"/>
              </a:ext>
            </a:extLst>
          </p:cNvPr>
          <p:cNvSpPr/>
          <p:nvPr>
            <p:custDataLst>
              <p:tags r:id="rId383"/>
            </p:custDataLst>
          </p:nvPr>
        </p:nvSpPr>
        <p:spPr>
          <a:xfrm>
            <a:off x="10312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2" name="Rectangle 1771">
            <a:extLst>
              <a:ext uri="{FF2B5EF4-FFF2-40B4-BE49-F238E27FC236}">
                <a16:creationId xmlns:a16="http://schemas.microsoft.com/office/drawing/2014/main" id="{7219BFA6-9359-4731-B5D8-21AF8C6D5F48}"/>
              </a:ext>
            </a:extLst>
          </p:cNvPr>
          <p:cNvSpPr/>
          <p:nvPr>
            <p:custDataLst>
              <p:tags r:id="rId384"/>
            </p:custDataLst>
          </p:nvPr>
        </p:nvSpPr>
        <p:spPr>
          <a:xfrm>
            <a:off x="10401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3" name="Rectangle 1772">
            <a:extLst>
              <a:ext uri="{FF2B5EF4-FFF2-40B4-BE49-F238E27FC236}">
                <a16:creationId xmlns:a16="http://schemas.microsoft.com/office/drawing/2014/main" id="{0974DFD7-C36E-458A-AC9B-BFF1FEE2DEB3}"/>
              </a:ext>
            </a:extLst>
          </p:cNvPr>
          <p:cNvSpPr/>
          <p:nvPr>
            <p:custDataLst>
              <p:tags r:id="rId385"/>
            </p:custDataLst>
          </p:nvPr>
        </p:nvSpPr>
        <p:spPr>
          <a:xfrm>
            <a:off x="10579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4" name="Rectangle 1773">
            <a:extLst>
              <a:ext uri="{FF2B5EF4-FFF2-40B4-BE49-F238E27FC236}">
                <a16:creationId xmlns:a16="http://schemas.microsoft.com/office/drawing/2014/main" id="{D9BB0852-9AA5-40D9-A0CC-CA27788C9500}"/>
              </a:ext>
            </a:extLst>
          </p:cNvPr>
          <p:cNvSpPr/>
          <p:nvPr>
            <p:custDataLst>
              <p:tags r:id="rId386"/>
            </p:custDataLst>
          </p:nvPr>
        </p:nvSpPr>
        <p:spPr>
          <a:xfrm>
            <a:off x="8267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5" name="Rectangle 1774">
            <a:extLst>
              <a:ext uri="{FF2B5EF4-FFF2-40B4-BE49-F238E27FC236}">
                <a16:creationId xmlns:a16="http://schemas.microsoft.com/office/drawing/2014/main" id="{0F09E8D9-DBCF-4266-A6BB-F0B25185AAD7}"/>
              </a:ext>
            </a:extLst>
          </p:cNvPr>
          <p:cNvSpPr/>
          <p:nvPr>
            <p:custDataLst>
              <p:tags r:id="rId387"/>
            </p:custDataLst>
          </p:nvPr>
        </p:nvSpPr>
        <p:spPr>
          <a:xfrm>
            <a:off x="84455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6" name="Rectangle 1775">
            <a:extLst>
              <a:ext uri="{FF2B5EF4-FFF2-40B4-BE49-F238E27FC236}">
                <a16:creationId xmlns:a16="http://schemas.microsoft.com/office/drawing/2014/main" id="{7141DC45-EEED-467E-BACA-158C19F8F979}"/>
              </a:ext>
            </a:extLst>
          </p:cNvPr>
          <p:cNvSpPr/>
          <p:nvPr>
            <p:custDataLst>
              <p:tags r:id="rId388"/>
            </p:custDataLst>
          </p:nvPr>
        </p:nvSpPr>
        <p:spPr>
          <a:xfrm>
            <a:off x="8534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7" name="Rectangle 1776">
            <a:extLst>
              <a:ext uri="{FF2B5EF4-FFF2-40B4-BE49-F238E27FC236}">
                <a16:creationId xmlns:a16="http://schemas.microsoft.com/office/drawing/2014/main" id="{E70B1798-72D0-410A-82B0-9F0A29A97D4D}"/>
              </a:ext>
            </a:extLst>
          </p:cNvPr>
          <p:cNvSpPr/>
          <p:nvPr>
            <p:custDataLst>
              <p:tags r:id="rId389"/>
            </p:custDataLst>
          </p:nvPr>
        </p:nvSpPr>
        <p:spPr>
          <a:xfrm>
            <a:off x="8623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8" name="Rectangle 1777">
            <a:extLst>
              <a:ext uri="{FF2B5EF4-FFF2-40B4-BE49-F238E27FC236}">
                <a16:creationId xmlns:a16="http://schemas.microsoft.com/office/drawing/2014/main" id="{52771360-D095-4504-B2C1-74841A02FAF3}"/>
              </a:ext>
            </a:extLst>
          </p:cNvPr>
          <p:cNvSpPr/>
          <p:nvPr>
            <p:custDataLst>
              <p:tags r:id="rId390"/>
            </p:custDataLst>
          </p:nvPr>
        </p:nvSpPr>
        <p:spPr>
          <a:xfrm>
            <a:off x="88011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9" name="Rectangle 1778">
            <a:extLst>
              <a:ext uri="{FF2B5EF4-FFF2-40B4-BE49-F238E27FC236}">
                <a16:creationId xmlns:a16="http://schemas.microsoft.com/office/drawing/2014/main" id="{04917A34-313B-448E-9800-8F21779F6605}"/>
              </a:ext>
            </a:extLst>
          </p:cNvPr>
          <p:cNvSpPr/>
          <p:nvPr>
            <p:custDataLst>
              <p:tags r:id="rId391"/>
            </p:custDataLst>
          </p:nvPr>
        </p:nvSpPr>
        <p:spPr>
          <a:xfrm>
            <a:off x="89789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0" name="Rectangle 1779">
            <a:extLst>
              <a:ext uri="{FF2B5EF4-FFF2-40B4-BE49-F238E27FC236}">
                <a16:creationId xmlns:a16="http://schemas.microsoft.com/office/drawing/2014/main" id="{B2538020-280F-4DA0-B447-73A46C9AC83A}"/>
              </a:ext>
            </a:extLst>
          </p:cNvPr>
          <p:cNvSpPr/>
          <p:nvPr>
            <p:custDataLst>
              <p:tags r:id="rId392"/>
            </p:custDataLst>
          </p:nvPr>
        </p:nvSpPr>
        <p:spPr>
          <a:xfrm>
            <a:off x="92456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1" name="Rectangle 1780">
            <a:extLst>
              <a:ext uri="{FF2B5EF4-FFF2-40B4-BE49-F238E27FC236}">
                <a16:creationId xmlns:a16="http://schemas.microsoft.com/office/drawing/2014/main" id="{CBC7CF39-E121-4950-90EA-07890B0FFE64}"/>
              </a:ext>
            </a:extLst>
          </p:cNvPr>
          <p:cNvSpPr/>
          <p:nvPr>
            <p:custDataLst>
              <p:tags r:id="rId393"/>
            </p:custDataLst>
          </p:nvPr>
        </p:nvSpPr>
        <p:spPr>
          <a:xfrm>
            <a:off x="93345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2" name="Rectangle 1781">
            <a:extLst>
              <a:ext uri="{FF2B5EF4-FFF2-40B4-BE49-F238E27FC236}">
                <a16:creationId xmlns:a16="http://schemas.microsoft.com/office/drawing/2014/main" id="{D48CB747-A7C8-48A8-BD77-8BC0F19B74C9}"/>
              </a:ext>
            </a:extLst>
          </p:cNvPr>
          <p:cNvSpPr/>
          <p:nvPr>
            <p:custDataLst>
              <p:tags r:id="rId394"/>
            </p:custDataLst>
          </p:nvPr>
        </p:nvSpPr>
        <p:spPr>
          <a:xfrm>
            <a:off x="9423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3" name="Rectangle 1782">
            <a:extLst>
              <a:ext uri="{FF2B5EF4-FFF2-40B4-BE49-F238E27FC236}">
                <a16:creationId xmlns:a16="http://schemas.microsoft.com/office/drawing/2014/main" id="{76EC0DB4-22F3-4B1C-87EB-CB790F687859}"/>
              </a:ext>
            </a:extLst>
          </p:cNvPr>
          <p:cNvSpPr/>
          <p:nvPr>
            <p:custDataLst>
              <p:tags r:id="rId395"/>
            </p:custDataLst>
          </p:nvPr>
        </p:nvSpPr>
        <p:spPr>
          <a:xfrm>
            <a:off x="97790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4" name="Rectangle 1783">
            <a:extLst>
              <a:ext uri="{FF2B5EF4-FFF2-40B4-BE49-F238E27FC236}">
                <a16:creationId xmlns:a16="http://schemas.microsoft.com/office/drawing/2014/main" id="{DCE47E46-E6F9-437B-AE44-2ABA27C760AD}"/>
              </a:ext>
            </a:extLst>
          </p:cNvPr>
          <p:cNvSpPr/>
          <p:nvPr>
            <p:custDataLst>
              <p:tags r:id="rId396"/>
            </p:custDataLst>
          </p:nvPr>
        </p:nvSpPr>
        <p:spPr>
          <a:xfrm>
            <a:off x="10045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5" name="Rectangle 1784">
            <a:extLst>
              <a:ext uri="{FF2B5EF4-FFF2-40B4-BE49-F238E27FC236}">
                <a16:creationId xmlns:a16="http://schemas.microsoft.com/office/drawing/2014/main" id="{C8B59B32-4B21-49E4-8727-55791566C102}"/>
              </a:ext>
            </a:extLst>
          </p:cNvPr>
          <p:cNvSpPr/>
          <p:nvPr>
            <p:custDataLst>
              <p:tags r:id="rId397"/>
            </p:custDataLst>
          </p:nvPr>
        </p:nvSpPr>
        <p:spPr>
          <a:xfrm>
            <a:off x="101346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6" name="Rectangle 1785">
            <a:extLst>
              <a:ext uri="{FF2B5EF4-FFF2-40B4-BE49-F238E27FC236}">
                <a16:creationId xmlns:a16="http://schemas.microsoft.com/office/drawing/2014/main" id="{7119520B-E679-4DD4-A02F-F0CE200A7732}"/>
              </a:ext>
            </a:extLst>
          </p:cNvPr>
          <p:cNvSpPr/>
          <p:nvPr>
            <p:custDataLst>
              <p:tags r:id="rId398"/>
            </p:custDataLst>
          </p:nvPr>
        </p:nvSpPr>
        <p:spPr>
          <a:xfrm>
            <a:off x="10312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7" name="Rectangle 1786">
            <a:extLst>
              <a:ext uri="{FF2B5EF4-FFF2-40B4-BE49-F238E27FC236}">
                <a16:creationId xmlns:a16="http://schemas.microsoft.com/office/drawing/2014/main" id="{19968EB3-4B35-4185-9090-416F416689DB}"/>
              </a:ext>
            </a:extLst>
          </p:cNvPr>
          <p:cNvSpPr/>
          <p:nvPr>
            <p:custDataLst>
              <p:tags r:id="rId399"/>
            </p:custDataLst>
          </p:nvPr>
        </p:nvSpPr>
        <p:spPr>
          <a:xfrm>
            <a:off x="10401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8" name="Rectangle 1787">
            <a:extLst>
              <a:ext uri="{FF2B5EF4-FFF2-40B4-BE49-F238E27FC236}">
                <a16:creationId xmlns:a16="http://schemas.microsoft.com/office/drawing/2014/main" id="{3CF7A2AF-48DD-4339-85C9-16DEC998FCE9}"/>
              </a:ext>
            </a:extLst>
          </p:cNvPr>
          <p:cNvSpPr/>
          <p:nvPr>
            <p:custDataLst>
              <p:tags r:id="rId400"/>
            </p:custDataLst>
          </p:nvPr>
        </p:nvSpPr>
        <p:spPr>
          <a:xfrm>
            <a:off x="104902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9" name="Rectangle 1788">
            <a:extLst>
              <a:ext uri="{FF2B5EF4-FFF2-40B4-BE49-F238E27FC236}">
                <a16:creationId xmlns:a16="http://schemas.microsoft.com/office/drawing/2014/main" id="{B4064994-421B-422D-8582-04D0AAD65734}"/>
              </a:ext>
            </a:extLst>
          </p:cNvPr>
          <p:cNvSpPr/>
          <p:nvPr>
            <p:custDataLst>
              <p:tags r:id="rId401"/>
            </p:custDataLst>
          </p:nvPr>
        </p:nvSpPr>
        <p:spPr>
          <a:xfrm>
            <a:off x="107569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0" name="Rectangle 1789">
            <a:extLst>
              <a:ext uri="{FF2B5EF4-FFF2-40B4-BE49-F238E27FC236}">
                <a16:creationId xmlns:a16="http://schemas.microsoft.com/office/drawing/2014/main" id="{15F6E59B-D9C8-4F8B-8C37-9454D433E92A}"/>
              </a:ext>
            </a:extLst>
          </p:cNvPr>
          <p:cNvSpPr/>
          <p:nvPr>
            <p:custDataLst>
              <p:tags r:id="rId402"/>
            </p:custDataLst>
          </p:nvPr>
        </p:nvSpPr>
        <p:spPr>
          <a:xfrm>
            <a:off x="8267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1" name="Rectangle 1790">
            <a:extLst>
              <a:ext uri="{FF2B5EF4-FFF2-40B4-BE49-F238E27FC236}">
                <a16:creationId xmlns:a16="http://schemas.microsoft.com/office/drawing/2014/main" id="{2828E815-00A9-4D8E-AAD9-EF1DE38DC48A}"/>
              </a:ext>
            </a:extLst>
          </p:cNvPr>
          <p:cNvSpPr/>
          <p:nvPr>
            <p:custDataLst>
              <p:tags r:id="rId403"/>
            </p:custDataLst>
          </p:nvPr>
        </p:nvSpPr>
        <p:spPr>
          <a:xfrm>
            <a:off x="88011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2" name="Rectangle 1791">
            <a:extLst>
              <a:ext uri="{FF2B5EF4-FFF2-40B4-BE49-F238E27FC236}">
                <a16:creationId xmlns:a16="http://schemas.microsoft.com/office/drawing/2014/main" id="{D98201DE-F1D1-4BF7-8326-E919705A27E8}"/>
              </a:ext>
            </a:extLst>
          </p:cNvPr>
          <p:cNvSpPr/>
          <p:nvPr>
            <p:custDataLst>
              <p:tags r:id="rId404"/>
            </p:custDataLst>
          </p:nvPr>
        </p:nvSpPr>
        <p:spPr>
          <a:xfrm>
            <a:off x="90678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3" name="Rectangle 1792">
            <a:extLst>
              <a:ext uri="{FF2B5EF4-FFF2-40B4-BE49-F238E27FC236}">
                <a16:creationId xmlns:a16="http://schemas.microsoft.com/office/drawing/2014/main" id="{DBD9AB3F-F5E9-4621-AF41-0800660A8254}"/>
              </a:ext>
            </a:extLst>
          </p:cNvPr>
          <p:cNvSpPr/>
          <p:nvPr>
            <p:custDataLst>
              <p:tags r:id="rId405"/>
            </p:custDataLst>
          </p:nvPr>
        </p:nvSpPr>
        <p:spPr>
          <a:xfrm>
            <a:off x="92456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4" name="Rectangle 1793">
            <a:extLst>
              <a:ext uri="{FF2B5EF4-FFF2-40B4-BE49-F238E27FC236}">
                <a16:creationId xmlns:a16="http://schemas.microsoft.com/office/drawing/2014/main" id="{9E74719E-0049-4ECB-901D-33B867D8529E}"/>
              </a:ext>
            </a:extLst>
          </p:cNvPr>
          <p:cNvSpPr/>
          <p:nvPr>
            <p:custDataLst>
              <p:tags r:id="rId406"/>
            </p:custDataLst>
          </p:nvPr>
        </p:nvSpPr>
        <p:spPr>
          <a:xfrm>
            <a:off x="93345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5" name="Rectangle 1794">
            <a:extLst>
              <a:ext uri="{FF2B5EF4-FFF2-40B4-BE49-F238E27FC236}">
                <a16:creationId xmlns:a16="http://schemas.microsoft.com/office/drawing/2014/main" id="{2F656C2C-957E-404F-ACC3-4D1BDAA6CD5B}"/>
              </a:ext>
            </a:extLst>
          </p:cNvPr>
          <p:cNvSpPr/>
          <p:nvPr>
            <p:custDataLst>
              <p:tags r:id="rId407"/>
            </p:custDataLst>
          </p:nvPr>
        </p:nvSpPr>
        <p:spPr>
          <a:xfrm>
            <a:off x="95123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6" name="Rectangle 1795">
            <a:extLst>
              <a:ext uri="{FF2B5EF4-FFF2-40B4-BE49-F238E27FC236}">
                <a16:creationId xmlns:a16="http://schemas.microsoft.com/office/drawing/2014/main" id="{BA86AD22-4643-4165-98C5-4A42F7325805}"/>
              </a:ext>
            </a:extLst>
          </p:cNvPr>
          <p:cNvSpPr/>
          <p:nvPr>
            <p:custDataLst>
              <p:tags r:id="rId408"/>
            </p:custDataLst>
          </p:nvPr>
        </p:nvSpPr>
        <p:spPr>
          <a:xfrm>
            <a:off x="96012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7" name="Rectangle 1796">
            <a:extLst>
              <a:ext uri="{FF2B5EF4-FFF2-40B4-BE49-F238E27FC236}">
                <a16:creationId xmlns:a16="http://schemas.microsoft.com/office/drawing/2014/main" id="{5FFA104C-F11C-4CB6-90E6-63E27CE8A5C3}"/>
              </a:ext>
            </a:extLst>
          </p:cNvPr>
          <p:cNvSpPr/>
          <p:nvPr>
            <p:custDataLst>
              <p:tags r:id="rId409"/>
            </p:custDataLst>
          </p:nvPr>
        </p:nvSpPr>
        <p:spPr>
          <a:xfrm>
            <a:off x="10045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8" name="Rectangle 1797">
            <a:extLst>
              <a:ext uri="{FF2B5EF4-FFF2-40B4-BE49-F238E27FC236}">
                <a16:creationId xmlns:a16="http://schemas.microsoft.com/office/drawing/2014/main" id="{E6E71E67-0AD1-4811-985D-F744585AD651}"/>
              </a:ext>
            </a:extLst>
          </p:cNvPr>
          <p:cNvSpPr/>
          <p:nvPr>
            <p:custDataLst>
              <p:tags r:id="rId410"/>
            </p:custDataLst>
          </p:nvPr>
        </p:nvSpPr>
        <p:spPr>
          <a:xfrm>
            <a:off x="101346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9" name="Rectangle 1798">
            <a:extLst>
              <a:ext uri="{FF2B5EF4-FFF2-40B4-BE49-F238E27FC236}">
                <a16:creationId xmlns:a16="http://schemas.microsoft.com/office/drawing/2014/main" id="{64CFCF70-CC37-46F7-91F2-3E2176FF24E0}"/>
              </a:ext>
            </a:extLst>
          </p:cNvPr>
          <p:cNvSpPr/>
          <p:nvPr>
            <p:custDataLst>
              <p:tags r:id="rId411"/>
            </p:custDataLst>
          </p:nvPr>
        </p:nvSpPr>
        <p:spPr>
          <a:xfrm>
            <a:off x="103124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0" name="Rectangle 1799">
            <a:extLst>
              <a:ext uri="{FF2B5EF4-FFF2-40B4-BE49-F238E27FC236}">
                <a16:creationId xmlns:a16="http://schemas.microsoft.com/office/drawing/2014/main" id="{99ECEFBC-A87A-41B1-9ADA-4DD17BD861EF}"/>
              </a:ext>
            </a:extLst>
          </p:cNvPr>
          <p:cNvSpPr/>
          <p:nvPr>
            <p:custDataLst>
              <p:tags r:id="rId412"/>
            </p:custDataLst>
          </p:nvPr>
        </p:nvSpPr>
        <p:spPr>
          <a:xfrm>
            <a:off x="104013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1" name="Rectangle 1800">
            <a:extLst>
              <a:ext uri="{FF2B5EF4-FFF2-40B4-BE49-F238E27FC236}">
                <a16:creationId xmlns:a16="http://schemas.microsoft.com/office/drawing/2014/main" id="{8127BCF1-C33F-4F83-83F0-D49C57A8CEEC}"/>
              </a:ext>
            </a:extLst>
          </p:cNvPr>
          <p:cNvSpPr/>
          <p:nvPr>
            <p:custDataLst>
              <p:tags r:id="rId413"/>
            </p:custDataLst>
          </p:nvPr>
        </p:nvSpPr>
        <p:spPr>
          <a:xfrm>
            <a:off x="106680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2" name="Rectangle 1801">
            <a:extLst>
              <a:ext uri="{FF2B5EF4-FFF2-40B4-BE49-F238E27FC236}">
                <a16:creationId xmlns:a16="http://schemas.microsoft.com/office/drawing/2014/main" id="{14A07F38-316E-4CBA-921C-C36283B7240B}"/>
              </a:ext>
            </a:extLst>
          </p:cNvPr>
          <p:cNvSpPr/>
          <p:nvPr>
            <p:custDataLst>
              <p:tags r:id="rId414"/>
            </p:custDataLst>
          </p:nvPr>
        </p:nvSpPr>
        <p:spPr>
          <a:xfrm>
            <a:off x="8267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3" name="Rectangle 1802">
            <a:extLst>
              <a:ext uri="{FF2B5EF4-FFF2-40B4-BE49-F238E27FC236}">
                <a16:creationId xmlns:a16="http://schemas.microsoft.com/office/drawing/2014/main" id="{87D81090-A638-4C36-9EB0-E42E28C8A31E}"/>
              </a:ext>
            </a:extLst>
          </p:cNvPr>
          <p:cNvSpPr/>
          <p:nvPr>
            <p:custDataLst>
              <p:tags r:id="rId415"/>
            </p:custDataLst>
          </p:nvPr>
        </p:nvSpPr>
        <p:spPr>
          <a:xfrm>
            <a:off x="8356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4" name="Rectangle 1803">
            <a:extLst>
              <a:ext uri="{FF2B5EF4-FFF2-40B4-BE49-F238E27FC236}">
                <a16:creationId xmlns:a16="http://schemas.microsoft.com/office/drawing/2014/main" id="{B6CFC115-21CB-4D32-88E0-316195E27337}"/>
              </a:ext>
            </a:extLst>
          </p:cNvPr>
          <p:cNvSpPr/>
          <p:nvPr>
            <p:custDataLst>
              <p:tags r:id="rId416"/>
            </p:custDataLst>
          </p:nvPr>
        </p:nvSpPr>
        <p:spPr>
          <a:xfrm>
            <a:off x="8445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5" name="Rectangle 1804">
            <a:extLst>
              <a:ext uri="{FF2B5EF4-FFF2-40B4-BE49-F238E27FC236}">
                <a16:creationId xmlns:a16="http://schemas.microsoft.com/office/drawing/2014/main" id="{4450CE23-9243-4738-8E97-58E8FF14F643}"/>
              </a:ext>
            </a:extLst>
          </p:cNvPr>
          <p:cNvSpPr/>
          <p:nvPr>
            <p:custDataLst>
              <p:tags r:id="rId417"/>
            </p:custDataLst>
          </p:nvPr>
        </p:nvSpPr>
        <p:spPr>
          <a:xfrm>
            <a:off x="8534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6" name="Rectangle 1805">
            <a:extLst>
              <a:ext uri="{FF2B5EF4-FFF2-40B4-BE49-F238E27FC236}">
                <a16:creationId xmlns:a16="http://schemas.microsoft.com/office/drawing/2014/main" id="{5F4D54D6-FCBE-4E85-AD32-609AC7C2B7E8}"/>
              </a:ext>
            </a:extLst>
          </p:cNvPr>
          <p:cNvSpPr/>
          <p:nvPr>
            <p:custDataLst>
              <p:tags r:id="rId418"/>
            </p:custDataLst>
          </p:nvPr>
        </p:nvSpPr>
        <p:spPr>
          <a:xfrm>
            <a:off x="8623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7" name="Rectangle 1806">
            <a:extLst>
              <a:ext uri="{FF2B5EF4-FFF2-40B4-BE49-F238E27FC236}">
                <a16:creationId xmlns:a16="http://schemas.microsoft.com/office/drawing/2014/main" id="{C2714FA6-F7A0-43E0-93B7-7687A5181F80}"/>
              </a:ext>
            </a:extLst>
          </p:cNvPr>
          <p:cNvSpPr/>
          <p:nvPr>
            <p:custDataLst>
              <p:tags r:id="rId419"/>
            </p:custDataLst>
          </p:nvPr>
        </p:nvSpPr>
        <p:spPr>
          <a:xfrm>
            <a:off x="8712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8" name="Rectangle 1807">
            <a:extLst>
              <a:ext uri="{FF2B5EF4-FFF2-40B4-BE49-F238E27FC236}">
                <a16:creationId xmlns:a16="http://schemas.microsoft.com/office/drawing/2014/main" id="{90D33396-E17C-4E60-9387-6FD4D6258750}"/>
              </a:ext>
            </a:extLst>
          </p:cNvPr>
          <p:cNvSpPr/>
          <p:nvPr>
            <p:custDataLst>
              <p:tags r:id="rId420"/>
            </p:custDataLst>
          </p:nvPr>
        </p:nvSpPr>
        <p:spPr>
          <a:xfrm>
            <a:off x="8801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9" name="Rectangle 1808">
            <a:extLst>
              <a:ext uri="{FF2B5EF4-FFF2-40B4-BE49-F238E27FC236}">
                <a16:creationId xmlns:a16="http://schemas.microsoft.com/office/drawing/2014/main" id="{3B34DEA6-2485-4944-AAAD-BF1EF5A642D5}"/>
              </a:ext>
            </a:extLst>
          </p:cNvPr>
          <p:cNvSpPr/>
          <p:nvPr>
            <p:custDataLst>
              <p:tags r:id="rId421"/>
            </p:custDataLst>
          </p:nvPr>
        </p:nvSpPr>
        <p:spPr>
          <a:xfrm>
            <a:off x="89789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0" name="Rectangle 1809">
            <a:extLst>
              <a:ext uri="{FF2B5EF4-FFF2-40B4-BE49-F238E27FC236}">
                <a16:creationId xmlns:a16="http://schemas.microsoft.com/office/drawing/2014/main" id="{69E05B7D-AF71-4E6D-A3F5-4218F324520C}"/>
              </a:ext>
            </a:extLst>
          </p:cNvPr>
          <p:cNvSpPr/>
          <p:nvPr>
            <p:custDataLst>
              <p:tags r:id="rId422"/>
            </p:custDataLst>
          </p:nvPr>
        </p:nvSpPr>
        <p:spPr>
          <a:xfrm>
            <a:off x="9245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1" name="Rectangle 1810">
            <a:extLst>
              <a:ext uri="{FF2B5EF4-FFF2-40B4-BE49-F238E27FC236}">
                <a16:creationId xmlns:a16="http://schemas.microsoft.com/office/drawing/2014/main" id="{D9C349B1-3C46-4368-B182-E22D9094AF50}"/>
              </a:ext>
            </a:extLst>
          </p:cNvPr>
          <p:cNvSpPr/>
          <p:nvPr>
            <p:custDataLst>
              <p:tags r:id="rId423"/>
            </p:custDataLst>
          </p:nvPr>
        </p:nvSpPr>
        <p:spPr>
          <a:xfrm>
            <a:off x="9334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2" name="Rectangle 1811">
            <a:extLst>
              <a:ext uri="{FF2B5EF4-FFF2-40B4-BE49-F238E27FC236}">
                <a16:creationId xmlns:a16="http://schemas.microsoft.com/office/drawing/2014/main" id="{F2D46F4C-0792-415C-84E0-5BD3D9C6D073}"/>
              </a:ext>
            </a:extLst>
          </p:cNvPr>
          <p:cNvSpPr/>
          <p:nvPr>
            <p:custDataLst>
              <p:tags r:id="rId424"/>
            </p:custDataLst>
          </p:nvPr>
        </p:nvSpPr>
        <p:spPr>
          <a:xfrm>
            <a:off x="9690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3" name="Rectangle 1812">
            <a:extLst>
              <a:ext uri="{FF2B5EF4-FFF2-40B4-BE49-F238E27FC236}">
                <a16:creationId xmlns:a16="http://schemas.microsoft.com/office/drawing/2014/main" id="{C6638276-788D-465B-B3DE-FC194FD81B54}"/>
              </a:ext>
            </a:extLst>
          </p:cNvPr>
          <p:cNvSpPr/>
          <p:nvPr>
            <p:custDataLst>
              <p:tags r:id="rId425"/>
            </p:custDataLst>
          </p:nvPr>
        </p:nvSpPr>
        <p:spPr>
          <a:xfrm>
            <a:off x="99568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4" name="Rectangle 1813">
            <a:extLst>
              <a:ext uri="{FF2B5EF4-FFF2-40B4-BE49-F238E27FC236}">
                <a16:creationId xmlns:a16="http://schemas.microsoft.com/office/drawing/2014/main" id="{9DF38727-3E31-4422-867B-8A6806BB5F8B}"/>
              </a:ext>
            </a:extLst>
          </p:cNvPr>
          <p:cNvSpPr/>
          <p:nvPr>
            <p:custDataLst>
              <p:tags r:id="rId426"/>
            </p:custDataLst>
          </p:nvPr>
        </p:nvSpPr>
        <p:spPr>
          <a:xfrm>
            <a:off x="10045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5" name="Rectangle 1814">
            <a:extLst>
              <a:ext uri="{FF2B5EF4-FFF2-40B4-BE49-F238E27FC236}">
                <a16:creationId xmlns:a16="http://schemas.microsoft.com/office/drawing/2014/main" id="{74EEA35D-0F0C-431D-9A1A-5A13A4295496}"/>
              </a:ext>
            </a:extLst>
          </p:cNvPr>
          <p:cNvSpPr/>
          <p:nvPr>
            <p:custDataLst>
              <p:tags r:id="rId427"/>
            </p:custDataLst>
          </p:nvPr>
        </p:nvSpPr>
        <p:spPr>
          <a:xfrm>
            <a:off x="10223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6" name="Rectangle 1815">
            <a:extLst>
              <a:ext uri="{FF2B5EF4-FFF2-40B4-BE49-F238E27FC236}">
                <a16:creationId xmlns:a16="http://schemas.microsoft.com/office/drawing/2014/main" id="{AE6E8EA1-6C5A-430A-82D7-950E88012286}"/>
              </a:ext>
            </a:extLst>
          </p:cNvPr>
          <p:cNvSpPr/>
          <p:nvPr>
            <p:custDataLst>
              <p:tags r:id="rId428"/>
            </p:custDataLst>
          </p:nvPr>
        </p:nvSpPr>
        <p:spPr>
          <a:xfrm>
            <a:off x="10312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7" name="Rectangle 1816">
            <a:extLst>
              <a:ext uri="{FF2B5EF4-FFF2-40B4-BE49-F238E27FC236}">
                <a16:creationId xmlns:a16="http://schemas.microsoft.com/office/drawing/2014/main" id="{AF5B6E25-BD41-4170-9A8C-E1F7635AB271}"/>
              </a:ext>
            </a:extLst>
          </p:cNvPr>
          <p:cNvSpPr/>
          <p:nvPr>
            <p:custDataLst>
              <p:tags r:id="rId429"/>
            </p:custDataLst>
          </p:nvPr>
        </p:nvSpPr>
        <p:spPr>
          <a:xfrm>
            <a:off x="10401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8" name="Rectangle 1817">
            <a:extLst>
              <a:ext uri="{FF2B5EF4-FFF2-40B4-BE49-F238E27FC236}">
                <a16:creationId xmlns:a16="http://schemas.microsoft.com/office/drawing/2014/main" id="{B72A386B-DDEB-4B4F-A576-630C4517AA55}"/>
              </a:ext>
            </a:extLst>
          </p:cNvPr>
          <p:cNvSpPr/>
          <p:nvPr>
            <p:custDataLst>
              <p:tags r:id="rId430"/>
            </p:custDataLst>
          </p:nvPr>
        </p:nvSpPr>
        <p:spPr>
          <a:xfrm>
            <a:off x="10490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9" name="Rectangle 1818">
            <a:extLst>
              <a:ext uri="{FF2B5EF4-FFF2-40B4-BE49-F238E27FC236}">
                <a16:creationId xmlns:a16="http://schemas.microsoft.com/office/drawing/2014/main" id="{50285520-F948-4FC8-B6F4-815A13E4163B}"/>
              </a:ext>
            </a:extLst>
          </p:cNvPr>
          <p:cNvSpPr/>
          <p:nvPr>
            <p:custDataLst>
              <p:tags r:id="rId431"/>
            </p:custDataLst>
          </p:nvPr>
        </p:nvSpPr>
        <p:spPr>
          <a:xfrm>
            <a:off x="106680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0" name="Rectangle 1819">
            <a:extLst>
              <a:ext uri="{FF2B5EF4-FFF2-40B4-BE49-F238E27FC236}">
                <a16:creationId xmlns:a16="http://schemas.microsoft.com/office/drawing/2014/main" id="{5604C32E-7556-4C38-97B3-D816B1267848}"/>
              </a:ext>
            </a:extLst>
          </p:cNvPr>
          <p:cNvSpPr/>
          <p:nvPr>
            <p:custDataLst>
              <p:tags r:id="rId432"/>
            </p:custDataLst>
          </p:nvPr>
        </p:nvSpPr>
        <p:spPr>
          <a:xfrm>
            <a:off x="107569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25671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DAC04-DA44-4D3D-AE30-BD825B0F22FA}"/>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BB167D20-A037-4171-B585-0EF22C46634E}"/>
              </a:ext>
            </a:extLst>
          </p:cNvPr>
          <p:cNvSpPr>
            <a:spLocks noGrp="1"/>
          </p:cNvSpPr>
          <p:nvPr>
            <p:ph idx="1"/>
          </p:nvPr>
        </p:nvSpPr>
        <p:spPr>
          <a:xfrm>
            <a:off x="838200" y="1778393"/>
            <a:ext cx="10515600" cy="4351338"/>
          </a:xfrm>
        </p:spPr>
        <p:txBody>
          <a:bodyPr>
            <a:normAutofit fontScale="25000" lnSpcReduction="20000"/>
          </a:bodyPr>
          <a:lstStyle/>
          <a:p>
            <a:pPr marL="0" indent="0">
              <a:lnSpc>
                <a:spcPct val="107000"/>
              </a:lnSpc>
              <a:spcAft>
                <a:spcPts val="800"/>
              </a:spcAft>
              <a:buNone/>
            </a:pPr>
            <a:r>
              <a:rPr lang="en-GB" sz="5600" dirty="0">
                <a:effectLst/>
                <a:ea typeface="DengXian" panose="02010600030101010101" pitchFamily="2" charset="-122"/>
                <a:cs typeface="Times New Roman" panose="02020603050405020304" pitchFamily="18" charset="0"/>
              </a:rPr>
              <a:t>§ History of project management with focus on archaeological practice</a:t>
            </a:r>
          </a:p>
          <a:p>
            <a:pPr marL="0" indent="0">
              <a:lnSpc>
                <a:spcPct val="107000"/>
              </a:lnSpc>
              <a:spcAft>
                <a:spcPts val="800"/>
              </a:spcAft>
              <a:buNone/>
            </a:pPr>
            <a:r>
              <a:rPr lang="en-GB" sz="5600" dirty="0">
                <a:effectLst/>
                <a:ea typeface="DengXian" panose="02010600030101010101" pitchFamily="2" charset="-122"/>
                <a:cs typeface="Times New Roman" panose="02020603050405020304" pitchFamily="18" charset="0"/>
              </a:rPr>
              <a:t>§ Professional standards and guidance for archaeological practice</a:t>
            </a:r>
          </a:p>
          <a:p>
            <a:pPr marL="0" indent="0">
              <a:lnSpc>
                <a:spcPct val="107000"/>
              </a:lnSpc>
              <a:spcAft>
                <a:spcPts val="800"/>
              </a:spcAft>
              <a:buNone/>
            </a:pPr>
            <a:r>
              <a:rPr lang="en-GB" sz="5600" dirty="0">
                <a:effectLst/>
                <a:ea typeface="DengXian" panose="02010600030101010101" pitchFamily="2" charset="-122"/>
                <a:cs typeface="Times New Roman" panose="02020603050405020304" pitchFamily="18" charset="0"/>
              </a:rPr>
              <a:t>§ Current professional norms in project design and delivery</a:t>
            </a:r>
          </a:p>
          <a:p>
            <a:pPr marL="0" indent="0">
              <a:lnSpc>
                <a:spcPct val="107000"/>
              </a:lnSpc>
              <a:spcAft>
                <a:spcPts val="800"/>
              </a:spcAft>
              <a:buNone/>
            </a:pPr>
            <a:endParaRPr lang="en-GB" sz="5600" dirty="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5600" b="1" dirty="0">
                <a:effectLst/>
                <a:ea typeface="DengXian" panose="02010600030101010101" pitchFamily="2" charset="-122"/>
                <a:cs typeface="Times New Roman" panose="02020603050405020304" pitchFamily="18" charset="0"/>
              </a:rPr>
              <a:t>Scenarios- exercising professional judgment</a:t>
            </a:r>
          </a:p>
          <a:p>
            <a:pPr marL="0" indent="0">
              <a:lnSpc>
                <a:spcPct val="107000"/>
              </a:lnSpc>
              <a:spcAft>
                <a:spcPts val="800"/>
              </a:spcAft>
              <a:buNone/>
            </a:pPr>
            <a:r>
              <a:rPr lang="en-GB" sz="5600" dirty="0">
                <a:effectLst/>
                <a:ea typeface="DengXian" panose="02010600030101010101" pitchFamily="2" charset="-122"/>
                <a:cs typeface="Times New Roman" panose="02020603050405020304" pitchFamily="18" charset="0"/>
              </a:rPr>
              <a:t>Brief supplied with context – you are the project team</a:t>
            </a:r>
          </a:p>
          <a:p>
            <a:pPr marL="0" indent="0">
              <a:lnSpc>
                <a:spcPct val="107000"/>
              </a:lnSpc>
              <a:spcAft>
                <a:spcPts val="800"/>
              </a:spcAft>
              <a:buNone/>
            </a:pPr>
            <a:r>
              <a:rPr lang="en-GB" sz="5600" dirty="0">
                <a:ea typeface="DengXian" panose="02010600030101010101" pitchFamily="2" charset="-122"/>
                <a:cs typeface="Times New Roman" panose="02020603050405020304" pitchFamily="18" charset="0"/>
              </a:rPr>
              <a:t>What is the right decision?</a:t>
            </a:r>
          </a:p>
          <a:p>
            <a:pPr marL="0" indent="0">
              <a:lnSpc>
                <a:spcPct val="107000"/>
              </a:lnSpc>
              <a:spcAft>
                <a:spcPts val="800"/>
              </a:spcAft>
              <a:buNone/>
            </a:pPr>
            <a:r>
              <a:rPr lang="en-GB" sz="5600" dirty="0">
                <a:ea typeface="DengXian" panose="02010600030101010101" pitchFamily="2" charset="-122"/>
                <a:cs typeface="Times New Roman" panose="02020603050405020304" pitchFamily="18" charset="0"/>
              </a:rPr>
              <a:t>How are you deciding?</a:t>
            </a:r>
          </a:p>
          <a:p>
            <a:pPr marL="0" indent="0">
              <a:lnSpc>
                <a:spcPct val="107000"/>
              </a:lnSpc>
              <a:spcAft>
                <a:spcPts val="800"/>
              </a:spcAft>
              <a:buNone/>
            </a:pPr>
            <a:r>
              <a:rPr lang="en-GB" sz="5600" dirty="0">
                <a:ea typeface="DengXian" panose="02010600030101010101" pitchFamily="2" charset="-122"/>
                <a:cs typeface="Times New Roman" panose="02020603050405020304" pitchFamily="18" charset="0"/>
              </a:rPr>
              <a:t>How can you persuade others?</a:t>
            </a:r>
          </a:p>
          <a:p>
            <a:pPr marL="0" indent="0">
              <a:lnSpc>
                <a:spcPct val="107000"/>
              </a:lnSpc>
              <a:spcAft>
                <a:spcPts val="800"/>
              </a:spcAft>
              <a:buNone/>
            </a:pPr>
            <a:r>
              <a:rPr lang="en-GB" sz="5600" dirty="0">
                <a:ea typeface="DengXian" panose="02010600030101010101" pitchFamily="2" charset="-122"/>
                <a:cs typeface="Times New Roman" panose="02020603050405020304" pitchFamily="18" charset="0"/>
              </a:rPr>
              <a:t>What is your next action?</a:t>
            </a:r>
          </a:p>
          <a:p>
            <a:pPr marL="0" indent="0">
              <a:lnSpc>
                <a:spcPct val="107000"/>
              </a:lnSpc>
              <a:spcAft>
                <a:spcPts val="800"/>
              </a:spcAft>
              <a:buNone/>
            </a:pPr>
            <a:r>
              <a:rPr lang="en-GB" sz="5600" dirty="0">
                <a:ea typeface="DengXian" panose="02010600030101010101" pitchFamily="2" charset="-122"/>
                <a:cs typeface="Times New Roman" panose="02020603050405020304" pitchFamily="18" charset="0"/>
              </a:rPr>
              <a:t>Chairing skills</a:t>
            </a:r>
          </a:p>
          <a:p>
            <a:pPr marL="0" indent="0">
              <a:lnSpc>
                <a:spcPct val="107000"/>
              </a:lnSpc>
              <a:spcAft>
                <a:spcPts val="800"/>
              </a:spcAft>
              <a:buNone/>
            </a:pPr>
            <a:r>
              <a:rPr lang="en-GB" sz="3200" dirty="0">
                <a:latin typeface="Eras Light ITC" panose="020B0402030504020804" pitchFamily="34" charset="0"/>
                <a:ea typeface="DengXian" panose="02010600030101010101" pitchFamily="2" charset="-122"/>
                <a:cs typeface="Times New Roman" panose="02020603050405020304" pitchFamily="18" charset="0"/>
              </a:rPr>
              <a:t>  </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56156B2F-A3D3-4AC8-BB53-6895889DB8E4}"/>
              </a:ext>
            </a:extLst>
          </p:cNvPr>
          <p:cNvPicPr>
            <a:picLocks noChangeAspect="1"/>
          </p:cNvPicPr>
          <p:nvPr/>
        </p:nvPicPr>
        <p:blipFill>
          <a:blip r:embed="rId2"/>
          <a:stretch>
            <a:fillRect/>
          </a:stretch>
        </p:blipFill>
        <p:spPr>
          <a:xfrm>
            <a:off x="8181626" y="4366994"/>
            <a:ext cx="2305050" cy="1714500"/>
          </a:xfrm>
          <a:prstGeom prst="rect">
            <a:avLst/>
          </a:prstGeom>
        </p:spPr>
      </p:pic>
      <p:pic>
        <p:nvPicPr>
          <p:cNvPr id="7" name="Picture 6">
            <a:extLst>
              <a:ext uri="{FF2B5EF4-FFF2-40B4-BE49-F238E27FC236}">
                <a16:creationId xmlns:a16="http://schemas.microsoft.com/office/drawing/2014/main" id="{3D718A42-D1D6-4306-A9F0-A71B16127522}"/>
              </a:ext>
            </a:extLst>
          </p:cNvPr>
          <p:cNvPicPr>
            <a:picLocks noChangeAspect="1"/>
          </p:cNvPicPr>
          <p:nvPr/>
        </p:nvPicPr>
        <p:blipFill>
          <a:blip r:embed="rId3"/>
          <a:stretch>
            <a:fillRect/>
          </a:stretch>
        </p:blipFill>
        <p:spPr>
          <a:xfrm>
            <a:off x="8181626" y="3155892"/>
            <a:ext cx="2555514" cy="1115633"/>
          </a:xfrm>
          <a:prstGeom prst="rect">
            <a:avLst/>
          </a:prstGeom>
        </p:spPr>
      </p:pic>
    </p:spTree>
    <p:extLst>
      <p:ext uri="{BB962C8B-B14F-4D97-AF65-F5344CB8AC3E}">
        <p14:creationId xmlns:p14="http://schemas.microsoft.com/office/powerpoint/2010/main" val="501146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6FB2E-8FE1-4140-BBB7-3083FF7DAB0B}"/>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1D358597-FDA1-4C6A-ACC4-68C0ABB32AE0}"/>
              </a:ext>
            </a:extLst>
          </p:cNvPr>
          <p:cNvSpPr>
            <a:spLocks noGrp="1"/>
          </p:cNvSpPr>
          <p:nvPr>
            <p:ph idx="1"/>
          </p:nvPr>
        </p:nvSpPr>
        <p:spPr>
          <a:xfrm>
            <a:off x="838200" y="1690688"/>
            <a:ext cx="10515600" cy="4351338"/>
          </a:xfrm>
        </p:spPr>
        <p:txBody>
          <a:bodyPr>
            <a:normAutofit/>
          </a:bodyPr>
          <a:lstStyle/>
          <a:p>
            <a:pPr marL="0" indent="0">
              <a:buNone/>
            </a:pPr>
            <a:endParaRPr lang="en-GB" dirty="0"/>
          </a:p>
          <a:p>
            <a:pPr marL="0" indent="0">
              <a:buNone/>
            </a:pPr>
            <a:r>
              <a:rPr lang="en-GB" dirty="0"/>
              <a:t>The deadline for assessments  is </a:t>
            </a:r>
            <a:r>
              <a:rPr lang="en-GB" b="1" dirty="0"/>
              <a:t>7/5/24.</a:t>
            </a:r>
          </a:p>
        </p:txBody>
      </p:sp>
    </p:spTree>
    <p:extLst>
      <p:ext uri="{BB962C8B-B14F-4D97-AF65-F5344CB8AC3E}">
        <p14:creationId xmlns:p14="http://schemas.microsoft.com/office/powerpoint/2010/main" val="3392145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BAA0A-1C6F-4BDF-92B6-F87940130BAE}"/>
              </a:ext>
            </a:extLst>
          </p:cNvPr>
          <p:cNvSpPr>
            <a:spLocks noGrp="1"/>
          </p:cNvSpPr>
          <p:nvPr>
            <p:ph type="title"/>
          </p:nvPr>
        </p:nvSpPr>
        <p:spPr/>
        <p:txBody>
          <a:bodyPr/>
          <a:lstStyle/>
          <a:p>
            <a:r>
              <a:rPr lang="en-GB"/>
              <a:t>Assessment 1</a:t>
            </a:r>
          </a:p>
        </p:txBody>
      </p:sp>
      <p:sp>
        <p:nvSpPr>
          <p:cNvPr id="3" name="Content Placeholder 2">
            <a:extLst>
              <a:ext uri="{FF2B5EF4-FFF2-40B4-BE49-F238E27FC236}">
                <a16:creationId xmlns:a16="http://schemas.microsoft.com/office/drawing/2014/main" id="{1344B335-BE94-4C29-A32F-C6592A68291E}"/>
              </a:ext>
            </a:extLst>
          </p:cNvPr>
          <p:cNvSpPr>
            <a:spLocks noGrp="1"/>
          </p:cNvSpPr>
          <p:nvPr>
            <p:ph idx="1"/>
          </p:nvPr>
        </p:nvSpPr>
        <p:spPr/>
        <p:txBody>
          <a:bodyPr/>
          <a:lstStyle/>
          <a:p>
            <a:pPr marL="0" indent="0">
              <a:buNone/>
            </a:pPr>
            <a:r>
              <a:rPr lang="en-GB" b="0" i="0" dirty="0">
                <a:solidFill>
                  <a:srgbClr val="373A3C"/>
                </a:solidFill>
                <a:effectLst/>
                <a:latin typeface="-apple-system"/>
              </a:rPr>
              <a:t>1. Using a project design, preferably from a completed project with which you have had direct involvement, critically assess the how successfully the design delivered a contextualised research design, appropriate methodology, effective project management and communication within and beyond the project team, and a suitable outcome in terms of publication and archive. This task may well require you to talk with colleagues and access associated documentation such as monitoring / progress reports.</a:t>
            </a:r>
          </a:p>
          <a:p>
            <a:pPr marL="0" indent="0">
              <a:buNone/>
            </a:pPr>
            <a:r>
              <a:rPr lang="en-GB" b="0" i="0" dirty="0">
                <a:solidFill>
                  <a:srgbClr val="373A3C"/>
                </a:solidFill>
                <a:effectLst/>
                <a:latin typeface="-apple-system"/>
              </a:rPr>
              <a:t> (25%, 2000 words or equivalent)</a:t>
            </a:r>
            <a:endParaRPr lang="en-GB" dirty="0"/>
          </a:p>
        </p:txBody>
      </p:sp>
    </p:spTree>
    <p:extLst>
      <p:ext uri="{BB962C8B-B14F-4D97-AF65-F5344CB8AC3E}">
        <p14:creationId xmlns:p14="http://schemas.microsoft.com/office/powerpoint/2010/main" val="330663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B41CA-353C-6616-30F7-9283715210EF}"/>
              </a:ext>
            </a:extLst>
          </p:cNvPr>
          <p:cNvSpPr>
            <a:spLocks noGrp="1"/>
          </p:cNvSpPr>
          <p:nvPr>
            <p:ph type="title"/>
          </p:nvPr>
        </p:nvSpPr>
        <p:spPr/>
        <p:txBody>
          <a:bodyPr/>
          <a:lstStyle/>
          <a:p>
            <a:r>
              <a:rPr lang="en-GB" dirty="0"/>
              <a:t>Assessment 1 brief</a:t>
            </a:r>
          </a:p>
        </p:txBody>
      </p:sp>
      <p:sp>
        <p:nvSpPr>
          <p:cNvPr id="3" name="Content Placeholder 2">
            <a:extLst>
              <a:ext uri="{FF2B5EF4-FFF2-40B4-BE49-F238E27FC236}">
                <a16:creationId xmlns:a16="http://schemas.microsoft.com/office/drawing/2014/main" id="{A7559D5E-0357-39DC-30E8-5D65562F743D}"/>
              </a:ext>
            </a:extLst>
          </p:cNvPr>
          <p:cNvSpPr>
            <a:spLocks noGrp="1"/>
          </p:cNvSpPr>
          <p:nvPr>
            <p:ph idx="1"/>
          </p:nvPr>
        </p:nvSpPr>
        <p:spPr>
          <a:xfrm>
            <a:off x="314960" y="1493520"/>
            <a:ext cx="11038840" cy="4683443"/>
          </a:xfrm>
        </p:spPr>
        <p:txBody>
          <a:bodyPr>
            <a:normAutofit fontScale="62500" lnSpcReduction="20000"/>
          </a:bodyPr>
          <a:lstStyle/>
          <a:p>
            <a:pPr marL="0" indent="0">
              <a:buNone/>
            </a:pPr>
            <a:r>
              <a:rPr lang="en-GB" dirty="0"/>
              <a:t>You can use any project which has been completed and for which you can access the project design/specification and reports.</a:t>
            </a:r>
          </a:p>
          <a:p>
            <a:pPr marL="0" indent="0">
              <a:buNone/>
            </a:pPr>
            <a:endParaRPr lang="en-GB" dirty="0"/>
          </a:p>
          <a:p>
            <a:pPr marL="0" indent="0">
              <a:buNone/>
            </a:pPr>
            <a:r>
              <a:rPr lang="en-GB" dirty="0"/>
              <a:t>Critical questions might be:</a:t>
            </a:r>
          </a:p>
          <a:p>
            <a:pPr marL="0" indent="0">
              <a:buNone/>
            </a:pPr>
            <a:r>
              <a:rPr lang="en-GB" dirty="0"/>
              <a:t>How well did the initial design summarise existing knowledge, identify the research questions and select an appropriate methodology to answer them?</a:t>
            </a:r>
          </a:p>
          <a:p>
            <a:pPr marL="0" indent="0">
              <a:buNone/>
            </a:pPr>
            <a:r>
              <a:rPr lang="en-GB" dirty="0"/>
              <a:t>How well was the project implemented and managed?  (You may have to rely on comments in the report about logistical issues, changes in approach, and meetings with planning archaeologists as there is unlikely to be much </a:t>
            </a:r>
            <a:r>
              <a:rPr lang="en-GB" dirty="0" err="1"/>
              <a:t>paradata</a:t>
            </a:r>
            <a:r>
              <a:rPr lang="en-GB" dirty="0"/>
              <a:t>)</a:t>
            </a:r>
          </a:p>
          <a:p>
            <a:pPr marL="0" indent="0">
              <a:buNone/>
            </a:pPr>
            <a:r>
              <a:rPr lang="en-GB" dirty="0"/>
              <a:t>How complete and clear is the report?</a:t>
            </a:r>
          </a:p>
          <a:p>
            <a:pPr marL="0" indent="0">
              <a:buNone/>
            </a:pPr>
            <a:r>
              <a:rPr lang="en-GB" dirty="0"/>
              <a:t>Does the report refer back to the research questions, including those for which results were not forthcoming?</a:t>
            </a:r>
          </a:p>
          <a:p>
            <a:pPr marL="0" indent="0">
              <a:buNone/>
            </a:pPr>
            <a:r>
              <a:rPr lang="en-GB" dirty="0"/>
              <a:t>Does the report and archive correspond to the research design’s intended contents?</a:t>
            </a:r>
          </a:p>
          <a:p>
            <a:pPr marL="0" indent="0">
              <a:buNone/>
            </a:pPr>
            <a:r>
              <a:rPr lang="en-GB" dirty="0"/>
              <a:t>Has there been a summary published or added to the HER?</a:t>
            </a:r>
          </a:p>
          <a:p>
            <a:pPr marL="0" indent="0">
              <a:buNone/>
            </a:pPr>
            <a:r>
              <a:rPr lang="en-GB" dirty="0"/>
              <a:t>In your view might an alternative approach have been more effective?</a:t>
            </a:r>
          </a:p>
          <a:p>
            <a:pPr marL="0" indent="0">
              <a:buNone/>
            </a:pPr>
            <a:r>
              <a:rPr lang="en-GB" dirty="0"/>
              <a:t>In your view was the research design overambitious about the likely results?</a:t>
            </a:r>
          </a:p>
          <a:p>
            <a:pPr marL="0" indent="0">
              <a:buNone/>
            </a:pPr>
            <a:r>
              <a:rPr lang="en-GB" dirty="0"/>
              <a:t>If you had been a planning archaeologist involved, would you be happy with the outcome?</a:t>
            </a:r>
          </a:p>
          <a:p>
            <a:endParaRPr lang="en-GB" dirty="0"/>
          </a:p>
        </p:txBody>
      </p:sp>
    </p:spTree>
    <p:extLst>
      <p:ext uri="{BB962C8B-B14F-4D97-AF65-F5344CB8AC3E}">
        <p14:creationId xmlns:p14="http://schemas.microsoft.com/office/powerpoint/2010/main" val="3262556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79B1-8B63-463B-8486-2C52196BFB20}"/>
              </a:ext>
            </a:extLst>
          </p:cNvPr>
          <p:cNvSpPr>
            <a:spLocks noGrp="1"/>
          </p:cNvSpPr>
          <p:nvPr>
            <p:ph type="title"/>
          </p:nvPr>
        </p:nvSpPr>
        <p:spPr/>
        <p:txBody>
          <a:bodyPr/>
          <a:lstStyle/>
          <a:p>
            <a:r>
              <a:rPr lang="en-GB"/>
              <a:t>Assessment 2</a:t>
            </a:r>
          </a:p>
        </p:txBody>
      </p:sp>
      <p:sp>
        <p:nvSpPr>
          <p:cNvPr id="3" name="Content Placeholder 2">
            <a:extLst>
              <a:ext uri="{FF2B5EF4-FFF2-40B4-BE49-F238E27FC236}">
                <a16:creationId xmlns:a16="http://schemas.microsoft.com/office/drawing/2014/main" id="{E822F4C8-9CA5-4B4D-A0FD-00EF033F2C5F}"/>
              </a:ext>
            </a:extLst>
          </p:cNvPr>
          <p:cNvSpPr>
            <a:spLocks noGrp="1"/>
          </p:cNvSpPr>
          <p:nvPr>
            <p:ph idx="1"/>
          </p:nvPr>
        </p:nvSpPr>
        <p:spPr/>
        <p:txBody>
          <a:bodyPr/>
          <a:lstStyle/>
          <a:p>
            <a:pPr marL="0" indent="0">
              <a:buNone/>
            </a:pPr>
            <a:r>
              <a:rPr lang="en-GB" b="0" i="0" dirty="0">
                <a:solidFill>
                  <a:srgbClr val="373A3C"/>
                </a:solidFill>
                <a:effectLst/>
                <a:latin typeface="-apple-system"/>
              </a:rPr>
              <a:t>2. Critically reflect on your experience of the role play scenarios to identify the key challenges in successful project delivery when working as a team </a:t>
            </a:r>
          </a:p>
          <a:p>
            <a:pPr marL="0" indent="0">
              <a:buNone/>
            </a:pPr>
            <a:endParaRPr lang="en-GB" dirty="0">
              <a:solidFill>
                <a:srgbClr val="373A3C"/>
              </a:solidFill>
              <a:latin typeface="-apple-system"/>
            </a:endParaRPr>
          </a:p>
          <a:p>
            <a:pPr marL="0" indent="0">
              <a:buNone/>
            </a:pPr>
            <a:r>
              <a:rPr lang="en-GB" b="0" i="0" dirty="0">
                <a:solidFill>
                  <a:srgbClr val="373A3C"/>
                </a:solidFill>
                <a:effectLst/>
                <a:latin typeface="-apple-system"/>
              </a:rPr>
              <a:t>(25%, 2000 words or equivalent)  </a:t>
            </a:r>
            <a:endParaRPr lang="en-GB" dirty="0"/>
          </a:p>
        </p:txBody>
      </p:sp>
    </p:spTree>
    <p:extLst>
      <p:ext uri="{BB962C8B-B14F-4D97-AF65-F5344CB8AC3E}">
        <p14:creationId xmlns:p14="http://schemas.microsoft.com/office/powerpoint/2010/main" val="2457822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73670-C742-05D2-17D0-2E4E9CE9A5BA}"/>
              </a:ext>
            </a:extLst>
          </p:cNvPr>
          <p:cNvSpPr>
            <a:spLocks noGrp="1"/>
          </p:cNvSpPr>
          <p:nvPr>
            <p:ph type="title"/>
          </p:nvPr>
        </p:nvSpPr>
        <p:spPr/>
        <p:txBody>
          <a:bodyPr/>
          <a:lstStyle/>
          <a:p>
            <a:r>
              <a:rPr lang="en-GB" dirty="0"/>
              <a:t>Assessment 2 brief</a:t>
            </a:r>
          </a:p>
        </p:txBody>
      </p:sp>
      <p:sp>
        <p:nvSpPr>
          <p:cNvPr id="3" name="Content Placeholder 2">
            <a:extLst>
              <a:ext uri="{FF2B5EF4-FFF2-40B4-BE49-F238E27FC236}">
                <a16:creationId xmlns:a16="http://schemas.microsoft.com/office/drawing/2014/main" id="{F51F144D-8844-EEF3-C107-5F44F43F188A}"/>
              </a:ext>
            </a:extLst>
          </p:cNvPr>
          <p:cNvSpPr>
            <a:spLocks noGrp="1"/>
          </p:cNvSpPr>
          <p:nvPr>
            <p:ph idx="1"/>
          </p:nvPr>
        </p:nvSpPr>
        <p:spPr/>
        <p:txBody>
          <a:bodyPr>
            <a:normAutofit fontScale="92500" lnSpcReduction="20000"/>
          </a:bodyPr>
          <a:lstStyle/>
          <a:p>
            <a:r>
              <a:rPr lang="en-GB" dirty="0"/>
              <a:t>Over the course of the module there will several in-session tasks where the apprentices will contribute to discussions, applying their professional judgment to the framing and prioritising of example projects.  They may also act as chair of the discussion to establish the preferred solution and if possible to achieve a consensus.  These discussions are typical of the sort of internal meetings that organisations use to make and communicate decisions about their operations, and form part of </a:t>
            </a:r>
            <a:r>
              <a:rPr lang="en-GB" dirty="0" err="1"/>
              <a:t>MoRPHE</a:t>
            </a:r>
            <a:r>
              <a:rPr lang="en-GB" dirty="0"/>
              <a:t> approach to project management.  In many cases you were asked to make a judgement based on the limited information provided.  This accurately models much of workplace decision making. </a:t>
            </a:r>
          </a:p>
          <a:p>
            <a:endParaRPr lang="en-GB" dirty="0"/>
          </a:p>
          <a:p>
            <a:r>
              <a:rPr lang="en-GB" dirty="0"/>
              <a:t>You should provide a narrative of the most significant parts of the scenario discussions to explain your role and the outcomes you observed.</a:t>
            </a:r>
          </a:p>
          <a:p>
            <a:endParaRPr lang="en-GB" dirty="0"/>
          </a:p>
        </p:txBody>
      </p:sp>
    </p:spTree>
    <p:extLst>
      <p:ext uri="{BB962C8B-B14F-4D97-AF65-F5344CB8AC3E}">
        <p14:creationId xmlns:p14="http://schemas.microsoft.com/office/powerpoint/2010/main" val="1524514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AE886E-75DB-1FC6-F19D-C0A6A8A8A4DA}"/>
              </a:ext>
            </a:extLst>
          </p:cNvPr>
          <p:cNvSpPr>
            <a:spLocks noGrp="1"/>
          </p:cNvSpPr>
          <p:nvPr>
            <p:ph idx="1"/>
          </p:nvPr>
        </p:nvSpPr>
        <p:spPr>
          <a:xfrm>
            <a:off x="345440" y="172720"/>
            <a:ext cx="11008360" cy="6350000"/>
          </a:xfrm>
        </p:spPr>
        <p:txBody>
          <a:bodyPr>
            <a:normAutofit fontScale="77500" lnSpcReduction="20000"/>
          </a:bodyPr>
          <a:lstStyle/>
          <a:p>
            <a:pPr marL="0" indent="0">
              <a:buNone/>
            </a:pPr>
            <a:r>
              <a:rPr lang="en-GB" dirty="0"/>
              <a:t>Your reflection on the experience of the discussions might consider:</a:t>
            </a:r>
          </a:p>
          <a:p>
            <a:pPr marL="0" indent="0">
              <a:buNone/>
            </a:pPr>
            <a:r>
              <a:rPr lang="en-GB" dirty="0"/>
              <a:t>•	Was this a new experience to you or were you familiar with contributing to and chairing meetings?</a:t>
            </a:r>
          </a:p>
          <a:p>
            <a:pPr marL="0" indent="0">
              <a:buNone/>
            </a:pPr>
            <a:r>
              <a:rPr lang="en-GB" dirty="0"/>
              <a:t>•	Were you able to present your views effectively and persuasively?</a:t>
            </a:r>
          </a:p>
          <a:p>
            <a:pPr marL="0" indent="0">
              <a:buNone/>
            </a:pPr>
            <a:r>
              <a:rPr lang="en-GB" dirty="0"/>
              <a:t>•	Were you comfortable in contributing or did you find it challenging?</a:t>
            </a:r>
          </a:p>
          <a:p>
            <a:pPr marL="0" indent="0">
              <a:buNone/>
            </a:pPr>
            <a:r>
              <a:rPr lang="en-GB" dirty="0"/>
              <a:t>•	Were the conclusions reached those that you wanted/expected?</a:t>
            </a:r>
          </a:p>
          <a:p>
            <a:pPr marL="0" indent="0">
              <a:buNone/>
            </a:pPr>
            <a:r>
              <a:rPr lang="en-GB" dirty="0"/>
              <a:t>•	Were there occasions when there was too little time allowed for contributions before a decision was made?</a:t>
            </a:r>
          </a:p>
          <a:p>
            <a:pPr marL="0" indent="0">
              <a:buNone/>
            </a:pPr>
            <a:r>
              <a:rPr lang="en-GB" dirty="0"/>
              <a:t>•	Do you feel that the way the discussion was managed affected the conclusion reached?</a:t>
            </a:r>
          </a:p>
          <a:p>
            <a:pPr marL="0" indent="0">
              <a:buNone/>
            </a:pPr>
            <a:r>
              <a:rPr lang="en-GB" dirty="0"/>
              <a:t>You will have seen a range of chairing styles:</a:t>
            </a:r>
          </a:p>
          <a:p>
            <a:pPr marL="0" indent="0">
              <a:buNone/>
            </a:pPr>
            <a:r>
              <a:rPr lang="en-GB" dirty="0"/>
              <a:t>•	Which do think worked best?  </a:t>
            </a:r>
          </a:p>
          <a:p>
            <a:pPr marL="0" indent="0">
              <a:buNone/>
            </a:pPr>
            <a:r>
              <a:rPr lang="en-GB" dirty="0"/>
              <a:t>•	When you are chairing a meeting, what would you do to encourage participation and debate, and how would you deal with divergent opinions?</a:t>
            </a:r>
          </a:p>
          <a:p>
            <a:pPr marL="0" indent="0">
              <a:buNone/>
            </a:pPr>
            <a:r>
              <a:rPr lang="en-GB" dirty="0"/>
              <a:t>You may draw on workplace experience of team meetings to identify examples of successful or unsuccessful approaches to the management of professional discourse.</a:t>
            </a:r>
          </a:p>
          <a:p>
            <a:pPr marL="0" indent="0">
              <a:buNone/>
            </a:pPr>
            <a:r>
              <a:rPr lang="en-GB" dirty="0"/>
              <a:t>You may draw on the work of Belbin and psychologists who have explored personality types to link your experience to the complexities of team interaction and our role within interpersonal dynamics.</a:t>
            </a:r>
          </a:p>
          <a:p>
            <a:pPr marL="0" indent="0">
              <a:buNone/>
            </a:pPr>
            <a:r>
              <a:rPr lang="en-GB" dirty="0"/>
              <a:t>You should consider the role of teams and meetings in delivering projects and identify potential issues that may arise as a result.</a:t>
            </a:r>
          </a:p>
          <a:p>
            <a:endParaRPr lang="en-GB" dirty="0"/>
          </a:p>
        </p:txBody>
      </p:sp>
    </p:spTree>
    <p:extLst>
      <p:ext uri="{BB962C8B-B14F-4D97-AF65-F5344CB8AC3E}">
        <p14:creationId xmlns:p14="http://schemas.microsoft.com/office/powerpoint/2010/main" val="2577874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7CB6E-D45A-4933-9CA0-5ED33462E35B}"/>
              </a:ext>
            </a:extLst>
          </p:cNvPr>
          <p:cNvSpPr>
            <a:spLocks noGrp="1"/>
          </p:cNvSpPr>
          <p:nvPr>
            <p:ph type="title"/>
          </p:nvPr>
        </p:nvSpPr>
        <p:spPr/>
        <p:txBody>
          <a:bodyPr/>
          <a:lstStyle/>
          <a:p>
            <a:r>
              <a:rPr lang="en-GB"/>
              <a:t>Assessment 3</a:t>
            </a:r>
          </a:p>
        </p:txBody>
      </p:sp>
      <p:sp>
        <p:nvSpPr>
          <p:cNvPr id="3" name="Content Placeholder 2">
            <a:extLst>
              <a:ext uri="{FF2B5EF4-FFF2-40B4-BE49-F238E27FC236}">
                <a16:creationId xmlns:a16="http://schemas.microsoft.com/office/drawing/2014/main" id="{DD7BAF11-F1A2-4F1C-90C2-7F5AC848C848}"/>
              </a:ext>
            </a:extLst>
          </p:cNvPr>
          <p:cNvSpPr>
            <a:spLocks noGrp="1"/>
          </p:cNvSpPr>
          <p:nvPr>
            <p:ph idx="1"/>
          </p:nvPr>
        </p:nvSpPr>
        <p:spPr/>
        <p:txBody>
          <a:bodyPr/>
          <a:lstStyle/>
          <a:p>
            <a:pPr marL="0" indent="0">
              <a:buNone/>
            </a:pPr>
            <a:r>
              <a:rPr lang="en-GB" b="0" i="0" dirty="0">
                <a:solidFill>
                  <a:srgbClr val="373A3C"/>
                </a:solidFill>
                <a:effectLst/>
                <a:latin typeface="-apple-system"/>
              </a:rPr>
              <a:t>Produce a MORPHE compliant project design for an agreed archaeological project addressing all the key components defined in the standard demonstrating your awareness of current archaeological project management best practice </a:t>
            </a:r>
          </a:p>
          <a:p>
            <a:pPr marL="0" indent="0">
              <a:buNone/>
            </a:pPr>
            <a:r>
              <a:rPr lang="en-GB" b="0" i="0" dirty="0">
                <a:solidFill>
                  <a:srgbClr val="373A3C"/>
                </a:solidFill>
                <a:effectLst/>
                <a:latin typeface="-apple-system"/>
              </a:rPr>
              <a:t>(50%, 4000 words or equivalent)</a:t>
            </a:r>
            <a:endParaRPr lang="en-GB" dirty="0"/>
          </a:p>
        </p:txBody>
      </p:sp>
    </p:spTree>
    <p:extLst>
      <p:ext uri="{BB962C8B-B14F-4D97-AF65-F5344CB8AC3E}">
        <p14:creationId xmlns:p14="http://schemas.microsoft.com/office/powerpoint/2010/main" val="3791429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5741C-4933-9A97-2583-5BF4F7EAEBAF}"/>
              </a:ext>
            </a:extLst>
          </p:cNvPr>
          <p:cNvSpPr>
            <a:spLocks noGrp="1"/>
          </p:cNvSpPr>
          <p:nvPr>
            <p:ph type="title"/>
          </p:nvPr>
        </p:nvSpPr>
        <p:spPr/>
        <p:txBody>
          <a:bodyPr/>
          <a:lstStyle/>
          <a:p>
            <a:r>
              <a:rPr lang="en-GB" dirty="0"/>
              <a:t>Assessment 3 brief</a:t>
            </a:r>
          </a:p>
        </p:txBody>
      </p:sp>
      <p:sp>
        <p:nvSpPr>
          <p:cNvPr id="3" name="Content Placeholder 2">
            <a:extLst>
              <a:ext uri="{FF2B5EF4-FFF2-40B4-BE49-F238E27FC236}">
                <a16:creationId xmlns:a16="http://schemas.microsoft.com/office/drawing/2014/main" id="{5EBE4E0E-5D7A-B536-156E-79FB78B29204}"/>
              </a:ext>
            </a:extLst>
          </p:cNvPr>
          <p:cNvSpPr>
            <a:spLocks noGrp="1"/>
          </p:cNvSpPr>
          <p:nvPr>
            <p:ph idx="1"/>
          </p:nvPr>
        </p:nvSpPr>
        <p:spPr>
          <a:xfrm>
            <a:off x="233680" y="1690688"/>
            <a:ext cx="11470640" cy="5202555"/>
          </a:xfrm>
        </p:spPr>
        <p:txBody>
          <a:bodyPr>
            <a:normAutofit fontScale="62500" lnSpcReduction="20000"/>
          </a:bodyPr>
          <a:lstStyle/>
          <a:p>
            <a:pPr marL="0" indent="0">
              <a:buNone/>
            </a:pPr>
            <a:r>
              <a:rPr lang="en-GB" dirty="0"/>
              <a:t>The structure for a Project Design document is specified in </a:t>
            </a:r>
            <a:r>
              <a:rPr lang="en-GB" dirty="0" err="1"/>
              <a:t>MoRPHE</a:t>
            </a:r>
            <a:r>
              <a:rPr lang="en-GB" dirty="0"/>
              <a:t> Project Planning Note 3, Appendix 2.  (see </a:t>
            </a:r>
            <a:r>
              <a:rPr lang="en-GB" dirty="0" err="1"/>
              <a:t>MoRPHE</a:t>
            </a:r>
            <a:r>
              <a:rPr lang="en-GB" dirty="0"/>
              <a:t> tile)</a:t>
            </a:r>
          </a:p>
          <a:p>
            <a:pPr marL="0" indent="0">
              <a:buNone/>
            </a:pPr>
            <a:r>
              <a:rPr lang="en-GB" dirty="0"/>
              <a:t>“A2.4 The Project Design should be a comprehensive free-standing document that assumes no prior knowledge of the project and its circumstances on the reader’s part. It should be concise, and extensive supplementary information (such as individual assessment reports or agreements for sub-contracted work) should be presented as appendices to the main document.”</a:t>
            </a:r>
          </a:p>
          <a:p>
            <a:pPr marL="0" indent="0">
              <a:buNone/>
            </a:pPr>
            <a:r>
              <a:rPr lang="en-GB" dirty="0"/>
              <a:t>The main headings are:</a:t>
            </a:r>
          </a:p>
          <a:p>
            <a:pPr marL="0" indent="0">
              <a:buNone/>
            </a:pPr>
            <a:r>
              <a:rPr lang="en-GB" dirty="0"/>
              <a:t>Executive Summary</a:t>
            </a:r>
          </a:p>
          <a:p>
            <a:pPr marL="0" indent="0">
              <a:buNone/>
            </a:pPr>
            <a:r>
              <a:rPr lang="en-GB" dirty="0"/>
              <a:t>1 Introduction and Scope</a:t>
            </a:r>
          </a:p>
          <a:p>
            <a:pPr marL="0" indent="0">
              <a:buNone/>
            </a:pPr>
            <a:r>
              <a:rPr lang="en-GB" dirty="0"/>
              <a:t>2. Aims and Objectives</a:t>
            </a:r>
          </a:p>
          <a:p>
            <a:pPr marL="0" indent="0">
              <a:buNone/>
            </a:pPr>
            <a:r>
              <a:rPr lang="en-GB" dirty="0"/>
              <a:t>3. Business Case</a:t>
            </a:r>
          </a:p>
          <a:p>
            <a:pPr marL="0" indent="0">
              <a:buNone/>
            </a:pPr>
            <a:r>
              <a:rPr lang="en-GB" dirty="0"/>
              <a:t>4. Dissemination and Archive</a:t>
            </a:r>
          </a:p>
          <a:p>
            <a:pPr marL="0" indent="0">
              <a:buNone/>
            </a:pPr>
            <a:r>
              <a:rPr lang="en-GB" dirty="0"/>
              <a:t>5. Methods Statements</a:t>
            </a:r>
          </a:p>
          <a:p>
            <a:pPr marL="0" indent="0">
              <a:buNone/>
            </a:pPr>
            <a:r>
              <a:rPr lang="en-GB" dirty="0"/>
              <a:t>6. Resources and Programming</a:t>
            </a:r>
          </a:p>
          <a:p>
            <a:pPr marL="0" indent="0">
              <a:buNone/>
            </a:pPr>
            <a:r>
              <a:rPr lang="en-GB" dirty="0"/>
              <a:t>7. Bibliography</a:t>
            </a:r>
          </a:p>
          <a:p>
            <a:pPr marL="0" indent="0">
              <a:buNone/>
            </a:pPr>
            <a:r>
              <a:rPr lang="en-GB" dirty="0"/>
              <a:t>Appendices</a:t>
            </a:r>
          </a:p>
          <a:p>
            <a:pPr marL="0" indent="0">
              <a:buNone/>
            </a:pPr>
            <a:r>
              <a:rPr lang="en-GB" dirty="0"/>
              <a:t>Some headings have specified subheadings.</a:t>
            </a:r>
          </a:p>
          <a:p>
            <a:endParaRPr lang="en-GB" dirty="0"/>
          </a:p>
        </p:txBody>
      </p:sp>
    </p:spTree>
    <p:extLst>
      <p:ext uri="{BB962C8B-B14F-4D97-AF65-F5344CB8AC3E}">
        <p14:creationId xmlns:p14="http://schemas.microsoft.com/office/powerpoint/2010/main" val="3356092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4579A-111D-2F98-3BD3-3CF3D66E66EF}"/>
              </a:ext>
            </a:extLst>
          </p:cNvPr>
          <p:cNvSpPr>
            <a:spLocks noGrp="1"/>
          </p:cNvSpPr>
          <p:nvPr>
            <p:ph type="title"/>
          </p:nvPr>
        </p:nvSpPr>
        <p:spPr/>
        <p:txBody>
          <a:bodyPr/>
          <a:lstStyle/>
          <a:p>
            <a:r>
              <a:rPr lang="en-GB" dirty="0" err="1"/>
              <a:t>MoRPHE</a:t>
            </a:r>
            <a:r>
              <a:rPr lang="en-GB" dirty="0"/>
              <a:t> Project Planning Note 3</a:t>
            </a:r>
          </a:p>
        </p:txBody>
      </p:sp>
      <p:pic>
        <p:nvPicPr>
          <p:cNvPr id="5" name="Content Placeholder 4">
            <a:extLst>
              <a:ext uri="{FF2B5EF4-FFF2-40B4-BE49-F238E27FC236}">
                <a16:creationId xmlns:a16="http://schemas.microsoft.com/office/drawing/2014/main" id="{89B75A3B-5348-DA2B-9ED2-311764790D52}"/>
              </a:ext>
            </a:extLst>
          </p:cNvPr>
          <p:cNvPicPr>
            <a:picLocks noGrp="1" noChangeAspect="1"/>
          </p:cNvPicPr>
          <p:nvPr>
            <p:ph idx="1"/>
          </p:nvPr>
        </p:nvPicPr>
        <p:blipFill>
          <a:blip r:embed="rId2"/>
          <a:stretch>
            <a:fillRect/>
          </a:stretch>
        </p:blipFill>
        <p:spPr>
          <a:xfrm>
            <a:off x="2371613" y="1825625"/>
            <a:ext cx="7448774" cy="4351338"/>
          </a:xfrm>
        </p:spPr>
      </p:pic>
    </p:spTree>
    <p:extLst>
      <p:ext uri="{BB962C8B-B14F-4D97-AF65-F5344CB8AC3E}">
        <p14:creationId xmlns:p14="http://schemas.microsoft.com/office/powerpoint/2010/main" val="3457104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6A839-AE8F-9D91-7C44-01ACCB36224D}"/>
              </a:ext>
            </a:extLst>
          </p:cNvPr>
          <p:cNvSpPr>
            <a:spLocks noGrp="1"/>
          </p:cNvSpPr>
          <p:nvPr>
            <p:ph type="title"/>
          </p:nvPr>
        </p:nvSpPr>
        <p:spPr/>
        <p:txBody>
          <a:bodyPr/>
          <a:lstStyle/>
          <a:p>
            <a:r>
              <a:rPr lang="en-GB" dirty="0"/>
              <a:t>Parts of PPN3</a:t>
            </a:r>
          </a:p>
        </p:txBody>
      </p:sp>
      <p:pic>
        <p:nvPicPr>
          <p:cNvPr id="5" name="Content Placeholder 4">
            <a:extLst>
              <a:ext uri="{FF2B5EF4-FFF2-40B4-BE49-F238E27FC236}">
                <a16:creationId xmlns:a16="http://schemas.microsoft.com/office/drawing/2014/main" id="{C77B261F-A9D8-6CE8-8BFA-8EA1B67C23EB}"/>
              </a:ext>
            </a:extLst>
          </p:cNvPr>
          <p:cNvPicPr>
            <a:picLocks noGrp="1" noChangeAspect="1"/>
          </p:cNvPicPr>
          <p:nvPr>
            <p:ph idx="1"/>
          </p:nvPr>
        </p:nvPicPr>
        <p:blipFill>
          <a:blip r:embed="rId2"/>
          <a:stretch>
            <a:fillRect/>
          </a:stretch>
        </p:blipFill>
        <p:spPr>
          <a:xfrm>
            <a:off x="421044" y="1835150"/>
            <a:ext cx="4911011" cy="4351338"/>
          </a:xfrm>
        </p:spPr>
      </p:pic>
      <p:pic>
        <p:nvPicPr>
          <p:cNvPr id="7" name="Picture 6">
            <a:extLst>
              <a:ext uri="{FF2B5EF4-FFF2-40B4-BE49-F238E27FC236}">
                <a16:creationId xmlns:a16="http://schemas.microsoft.com/office/drawing/2014/main" id="{4E10D4C9-1402-AB65-1F5B-F8CA95087728}"/>
              </a:ext>
            </a:extLst>
          </p:cNvPr>
          <p:cNvPicPr>
            <a:picLocks noChangeAspect="1"/>
          </p:cNvPicPr>
          <p:nvPr/>
        </p:nvPicPr>
        <p:blipFill>
          <a:blip r:embed="rId3"/>
          <a:stretch>
            <a:fillRect/>
          </a:stretch>
        </p:blipFill>
        <p:spPr>
          <a:xfrm>
            <a:off x="6219825" y="1835150"/>
            <a:ext cx="5333439" cy="4486687"/>
          </a:xfrm>
          <a:prstGeom prst="rect">
            <a:avLst/>
          </a:prstGeom>
        </p:spPr>
      </p:pic>
    </p:spTree>
    <p:extLst>
      <p:ext uri="{BB962C8B-B14F-4D97-AF65-F5344CB8AC3E}">
        <p14:creationId xmlns:p14="http://schemas.microsoft.com/office/powerpoint/2010/main" val="31301400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409FC-785A-E29C-6E83-07DFE5D46A8A}"/>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90108F06-8AA6-B762-EBEA-F1D3F95705B5}"/>
              </a:ext>
            </a:extLst>
          </p:cNvPr>
          <p:cNvPicPr>
            <a:picLocks noGrp="1" noChangeAspect="1"/>
          </p:cNvPicPr>
          <p:nvPr>
            <p:ph idx="1"/>
          </p:nvPr>
        </p:nvPicPr>
        <p:blipFill>
          <a:blip r:embed="rId2"/>
          <a:stretch>
            <a:fillRect/>
          </a:stretch>
        </p:blipFill>
        <p:spPr>
          <a:xfrm>
            <a:off x="154808" y="1405255"/>
            <a:ext cx="5522223" cy="4351338"/>
          </a:xfrm>
        </p:spPr>
      </p:pic>
      <p:pic>
        <p:nvPicPr>
          <p:cNvPr id="7" name="Picture 6">
            <a:extLst>
              <a:ext uri="{FF2B5EF4-FFF2-40B4-BE49-F238E27FC236}">
                <a16:creationId xmlns:a16="http://schemas.microsoft.com/office/drawing/2014/main" id="{3D6E4000-6641-450F-F9A3-DB2084C83D90}"/>
              </a:ext>
            </a:extLst>
          </p:cNvPr>
          <p:cNvPicPr>
            <a:picLocks noChangeAspect="1"/>
          </p:cNvPicPr>
          <p:nvPr/>
        </p:nvPicPr>
        <p:blipFill>
          <a:blip r:embed="rId3"/>
          <a:stretch>
            <a:fillRect/>
          </a:stretch>
        </p:blipFill>
        <p:spPr>
          <a:xfrm>
            <a:off x="6264245" y="1304925"/>
            <a:ext cx="5772947" cy="3052762"/>
          </a:xfrm>
          <a:prstGeom prst="rect">
            <a:avLst/>
          </a:prstGeom>
        </p:spPr>
      </p:pic>
      <p:pic>
        <p:nvPicPr>
          <p:cNvPr id="9" name="Picture 8">
            <a:extLst>
              <a:ext uri="{FF2B5EF4-FFF2-40B4-BE49-F238E27FC236}">
                <a16:creationId xmlns:a16="http://schemas.microsoft.com/office/drawing/2014/main" id="{429002E1-9112-F4AC-2F01-6F3C5FB9AAD1}"/>
              </a:ext>
            </a:extLst>
          </p:cNvPr>
          <p:cNvPicPr>
            <a:picLocks noChangeAspect="1"/>
          </p:cNvPicPr>
          <p:nvPr/>
        </p:nvPicPr>
        <p:blipFill>
          <a:blip r:embed="rId4"/>
          <a:stretch>
            <a:fillRect/>
          </a:stretch>
        </p:blipFill>
        <p:spPr>
          <a:xfrm>
            <a:off x="7602681" y="4533900"/>
            <a:ext cx="3169227" cy="2324100"/>
          </a:xfrm>
          <a:prstGeom prst="rect">
            <a:avLst/>
          </a:prstGeom>
        </p:spPr>
      </p:pic>
    </p:spTree>
    <p:extLst>
      <p:ext uri="{BB962C8B-B14F-4D97-AF65-F5344CB8AC3E}">
        <p14:creationId xmlns:p14="http://schemas.microsoft.com/office/powerpoint/2010/main" val="1145747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3C341-B0C2-0DE6-EB2D-126A89B8A5E0}"/>
              </a:ext>
            </a:extLst>
          </p:cNvPr>
          <p:cNvSpPr>
            <a:spLocks noGrp="1"/>
          </p:cNvSpPr>
          <p:nvPr>
            <p:ph type="title"/>
          </p:nvPr>
        </p:nvSpPr>
        <p:spPr/>
        <p:txBody>
          <a:bodyPr/>
          <a:lstStyle/>
          <a:p>
            <a:r>
              <a:rPr lang="en-GB" dirty="0"/>
              <a:t>GANTT chart</a:t>
            </a:r>
          </a:p>
        </p:txBody>
      </p:sp>
      <p:pic>
        <p:nvPicPr>
          <p:cNvPr id="5" name="Content Placeholder 4">
            <a:extLst>
              <a:ext uri="{FF2B5EF4-FFF2-40B4-BE49-F238E27FC236}">
                <a16:creationId xmlns:a16="http://schemas.microsoft.com/office/drawing/2014/main" id="{32EFA704-8102-5ADB-8753-3F26FCFF4B80}"/>
              </a:ext>
            </a:extLst>
          </p:cNvPr>
          <p:cNvPicPr>
            <a:picLocks noGrp="1" noChangeAspect="1"/>
          </p:cNvPicPr>
          <p:nvPr>
            <p:ph idx="1"/>
          </p:nvPr>
        </p:nvPicPr>
        <p:blipFill>
          <a:blip r:embed="rId2"/>
          <a:stretch>
            <a:fillRect/>
          </a:stretch>
        </p:blipFill>
        <p:spPr>
          <a:xfrm>
            <a:off x="947737" y="2486819"/>
            <a:ext cx="10296525" cy="3028950"/>
          </a:xfrm>
        </p:spPr>
      </p:pic>
    </p:spTree>
    <p:extLst>
      <p:ext uri="{BB962C8B-B14F-4D97-AF65-F5344CB8AC3E}">
        <p14:creationId xmlns:p14="http://schemas.microsoft.com/office/powerpoint/2010/main" val="4145433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9A88F-65C0-41EF-9DAE-CCDB04AE2102}"/>
              </a:ext>
            </a:extLst>
          </p:cNvPr>
          <p:cNvSpPr>
            <a:spLocks noGrp="1"/>
          </p:cNvSpPr>
          <p:nvPr>
            <p:ph type="title"/>
          </p:nvPr>
        </p:nvSpPr>
        <p:spPr>
          <a:xfrm>
            <a:off x="838200" y="0"/>
            <a:ext cx="10515600" cy="1325563"/>
          </a:xfrm>
        </p:spPr>
        <p:txBody>
          <a:bodyPr/>
          <a:lstStyle/>
          <a:p>
            <a:r>
              <a:rPr lang="en-GB" dirty="0"/>
              <a:t>Logistics</a:t>
            </a:r>
          </a:p>
        </p:txBody>
      </p:sp>
      <p:sp>
        <p:nvSpPr>
          <p:cNvPr id="3" name="Content Placeholder 2">
            <a:extLst>
              <a:ext uri="{FF2B5EF4-FFF2-40B4-BE49-F238E27FC236}">
                <a16:creationId xmlns:a16="http://schemas.microsoft.com/office/drawing/2014/main" id="{6BBF4E75-EEDB-4893-BE76-C858FFD8640C}"/>
              </a:ext>
            </a:extLst>
          </p:cNvPr>
          <p:cNvSpPr>
            <a:spLocks noGrp="1"/>
          </p:cNvSpPr>
          <p:nvPr>
            <p:ph idx="1"/>
          </p:nvPr>
        </p:nvSpPr>
        <p:spPr>
          <a:xfrm>
            <a:off x="536196" y="1011892"/>
            <a:ext cx="10515600" cy="4351338"/>
          </a:xfrm>
        </p:spPr>
        <p:txBody>
          <a:bodyPr>
            <a:noAutofit/>
          </a:bodyPr>
          <a:lstStyle/>
          <a:p>
            <a:r>
              <a:rPr lang="en-GB" sz="1600" dirty="0"/>
              <a:t>10 x weekly Teams sessions, 10am-1pm</a:t>
            </a:r>
          </a:p>
          <a:p>
            <a:pPr marL="0" indent="0">
              <a:buNone/>
            </a:pPr>
            <a:endParaRPr lang="en-GB" sz="1600" b="1" dirty="0"/>
          </a:p>
          <a:p>
            <a:pPr marL="0" indent="0">
              <a:buNone/>
            </a:pPr>
            <a:r>
              <a:rPr lang="en-GB" sz="1600" b="1" dirty="0"/>
              <a:t>Session topics</a:t>
            </a:r>
          </a:p>
          <a:p>
            <a:r>
              <a:rPr lang="en-GB" sz="1600" dirty="0"/>
              <a:t>Project lifecycle</a:t>
            </a:r>
          </a:p>
          <a:p>
            <a:r>
              <a:rPr lang="en-GB" sz="1600" dirty="0"/>
              <a:t>Project management</a:t>
            </a:r>
          </a:p>
          <a:p>
            <a:r>
              <a:rPr lang="en-GB" sz="1600" dirty="0"/>
              <a:t>Project context – planning/research</a:t>
            </a:r>
          </a:p>
          <a:p>
            <a:r>
              <a:rPr lang="en-GB" sz="1600" dirty="0"/>
              <a:t>PRINCE2 and Agile PM</a:t>
            </a:r>
          </a:p>
          <a:p>
            <a:r>
              <a:rPr lang="en-GB" sz="1600" dirty="0" err="1"/>
              <a:t>MoRPHE</a:t>
            </a:r>
            <a:endParaRPr lang="en-GB" sz="1600" dirty="0"/>
          </a:p>
          <a:p>
            <a:r>
              <a:rPr lang="en-GB" sz="1600" dirty="0"/>
              <a:t>Project initiation/ WSI</a:t>
            </a:r>
          </a:p>
          <a:p>
            <a:r>
              <a:rPr lang="en-GB" sz="1600" dirty="0"/>
              <a:t>Project planning and risk / Health and Safety </a:t>
            </a:r>
          </a:p>
          <a:p>
            <a:r>
              <a:rPr lang="en-GB" sz="1600" dirty="0"/>
              <a:t>Budgeting and finance</a:t>
            </a:r>
          </a:p>
          <a:p>
            <a:r>
              <a:rPr lang="en-GB" sz="1600" dirty="0"/>
              <a:t>GANTT charts and project planning software</a:t>
            </a:r>
          </a:p>
          <a:p>
            <a:r>
              <a:rPr lang="en-GB" sz="1600" dirty="0"/>
              <a:t>Public benefit</a:t>
            </a:r>
          </a:p>
          <a:p>
            <a:endParaRPr lang="en-GB" sz="1600" dirty="0"/>
          </a:p>
          <a:p>
            <a:r>
              <a:rPr lang="en-GB" sz="1600" dirty="0"/>
              <a:t>Speakers from the profession-</a:t>
            </a:r>
          </a:p>
          <a:p>
            <a:r>
              <a:rPr lang="en-GB" sz="1600" dirty="0"/>
              <a:t>Tasks – see tile for briefs</a:t>
            </a:r>
          </a:p>
          <a:p>
            <a:r>
              <a:rPr lang="en-GB" sz="1600" dirty="0"/>
              <a:t>Chairing discussions – role play scenarios</a:t>
            </a:r>
          </a:p>
        </p:txBody>
      </p:sp>
    </p:spTree>
    <p:extLst>
      <p:ext uri="{BB962C8B-B14F-4D97-AF65-F5344CB8AC3E}">
        <p14:creationId xmlns:p14="http://schemas.microsoft.com/office/powerpoint/2010/main" val="37687143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E62FF-4C28-4B4C-D8B4-F96F9D2F7CC2}"/>
              </a:ext>
            </a:extLst>
          </p:cNvPr>
          <p:cNvSpPr>
            <a:spLocks noGrp="1"/>
          </p:cNvSpPr>
          <p:nvPr>
            <p:ph type="title"/>
          </p:nvPr>
        </p:nvSpPr>
        <p:spPr/>
        <p:txBody>
          <a:bodyPr/>
          <a:lstStyle/>
          <a:p>
            <a:r>
              <a:rPr lang="en-GB" dirty="0"/>
              <a:t>Chairing task discussions</a:t>
            </a:r>
          </a:p>
        </p:txBody>
      </p:sp>
      <p:sp>
        <p:nvSpPr>
          <p:cNvPr id="3" name="Content Placeholder 2">
            <a:extLst>
              <a:ext uri="{FF2B5EF4-FFF2-40B4-BE49-F238E27FC236}">
                <a16:creationId xmlns:a16="http://schemas.microsoft.com/office/drawing/2014/main" id="{A184B437-AD9A-888A-148B-407CFE397A69}"/>
              </a:ext>
            </a:extLst>
          </p:cNvPr>
          <p:cNvSpPr>
            <a:spLocks noGrp="1"/>
          </p:cNvSpPr>
          <p:nvPr>
            <p:ph idx="1"/>
          </p:nvPr>
        </p:nvSpPr>
        <p:spPr/>
        <p:txBody>
          <a:bodyPr/>
          <a:lstStyle/>
          <a:p>
            <a:r>
              <a:rPr lang="en-GB" dirty="0"/>
              <a:t>The task will provide a brief which explains the scenario and the judgements you are being asked to make as a group</a:t>
            </a:r>
          </a:p>
          <a:p>
            <a:r>
              <a:rPr lang="en-GB" dirty="0"/>
              <a:t>In some cases, participants will be asked to consider a specific area (finds, finance)</a:t>
            </a:r>
          </a:p>
          <a:p>
            <a:r>
              <a:rPr lang="en-GB" dirty="0"/>
              <a:t>One participant is asked to volunteer to act as chair for the discussion</a:t>
            </a:r>
          </a:p>
          <a:p>
            <a:r>
              <a:rPr lang="en-GB" dirty="0"/>
              <a:t>The chair should recap the topic, seek opinions, and summarise the overall view. If there is no consensus, they should clarify the points of disagreement to see if it can be resolved, and if not to take a vote.  </a:t>
            </a:r>
          </a:p>
          <a:p>
            <a:endParaRPr lang="en-GB" dirty="0"/>
          </a:p>
        </p:txBody>
      </p:sp>
    </p:spTree>
    <p:extLst>
      <p:ext uri="{BB962C8B-B14F-4D97-AF65-F5344CB8AC3E}">
        <p14:creationId xmlns:p14="http://schemas.microsoft.com/office/powerpoint/2010/main" val="2910210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70299-2D96-B3C8-391A-813A424A847E}"/>
              </a:ext>
            </a:extLst>
          </p:cNvPr>
          <p:cNvSpPr>
            <a:spLocks noGrp="1"/>
          </p:cNvSpPr>
          <p:nvPr>
            <p:ph type="title"/>
          </p:nvPr>
        </p:nvSpPr>
        <p:spPr/>
        <p:txBody>
          <a:bodyPr/>
          <a:lstStyle/>
          <a:p>
            <a:r>
              <a:rPr lang="en-GB" dirty="0"/>
              <a:t>Duties (from apprenticeship standard)</a:t>
            </a:r>
          </a:p>
        </p:txBody>
      </p:sp>
      <p:sp>
        <p:nvSpPr>
          <p:cNvPr id="3" name="Content Placeholder 2">
            <a:extLst>
              <a:ext uri="{FF2B5EF4-FFF2-40B4-BE49-F238E27FC236}">
                <a16:creationId xmlns:a16="http://schemas.microsoft.com/office/drawing/2014/main" id="{0D742FCE-0134-F0AD-6263-62BC910DB305}"/>
              </a:ext>
            </a:extLst>
          </p:cNvPr>
          <p:cNvSpPr>
            <a:spLocks noGrp="1"/>
          </p:cNvSpPr>
          <p:nvPr>
            <p:ph idx="1"/>
          </p:nvPr>
        </p:nvSpPr>
        <p:spPr/>
        <p:txBody>
          <a:bodyPr/>
          <a:lstStyle/>
          <a:p>
            <a:r>
              <a:rPr lang="en-GB" sz="1800" dirty="0">
                <a:effectLst/>
                <a:latin typeface="Calibri" panose="020F0502020204030204" pitchFamily="34" charset="0"/>
                <a:ea typeface="DengXian" panose="02010600030101010101" pitchFamily="2" charset="-122"/>
                <a:cs typeface="Times New Roman" panose="02020603050405020304" pitchFamily="18" charset="0"/>
              </a:rPr>
              <a:t>Duty 1 Plan, lead and conduct archaeological research and investigation programmes and tasks of all complexities and sizes, including creating Written Schemes of Investigation/ Research Designs for archaeological projects, and accessing and applying knowledge of primary and secondary data relevant to the project. Archaeological research and investigation may comprise surveys, excavation, post-excavation analysis and scientific analysis of archaeological materials and data, including electronic and spatial (such as GIS) data.</a:t>
            </a: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Duty 3 Provide specialist advice and resources to colleagues and external stakeholders, using specialist knowledge to address problems and plan tasks of all sizes and complexities.</a:t>
            </a: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Duty 12 Be compliant, and where necessary responsible for, health and safety for archaeological research and investigation programmes, including where specialist knowledge is required.</a:t>
            </a:r>
          </a:p>
          <a:p>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Duty 14 Maintain their own, and others, compliance with legislation and codes of practice relevant to the archaeological specialism.</a:t>
            </a: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Duty 15 Contribute to and initiate advances in Historic Environment body of knowledge and practice, including participation in specialist networks and peer groups.</a:t>
            </a:r>
          </a:p>
          <a:p>
            <a:endParaRPr lang="en-GB" sz="18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786249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3A9CA-9BD3-53BA-227E-09EF7CAD00B2}"/>
              </a:ext>
            </a:extLst>
          </p:cNvPr>
          <p:cNvSpPr>
            <a:spLocks noGrp="1"/>
          </p:cNvSpPr>
          <p:nvPr>
            <p:ph type="title"/>
          </p:nvPr>
        </p:nvSpPr>
        <p:spPr/>
        <p:txBody>
          <a:bodyPr/>
          <a:lstStyle/>
          <a:p>
            <a:r>
              <a:rPr lang="en-GB" dirty="0"/>
              <a:t>Career development</a:t>
            </a:r>
          </a:p>
        </p:txBody>
      </p:sp>
      <p:sp>
        <p:nvSpPr>
          <p:cNvPr id="3" name="Content Placeholder 2">
            <a:extLst>
              <a:ext uri="{FF2B5EF4-FFF2-40B4-BE49-F238E27FC236}">
                <a16:creationId xmlns:a16="http://schemas.microsoft.com/office/drawing/2014/main" id="{66EBAEDB-21E0-031F-D9D1-87A622783B53}"/>
              </a:ext>
            </a:extLst>
          </p:cNvPr>
          <p:cNvSpPr>
            <a:spLocks noGrp="1"/>
          </p:cNvSpPr>
          <p:nvPr>
            <p:ph idx="1"/>
          </p:nvPr>
        </p:nvSpPr>
        <p:spPr>
          <a:xfrm>
            <a:off x="838200" y="1854501"/>
            <a:ext cx="10515600" cy="4351338"/>
          </a:xfrm>
        </p:spPr>
        <p:txBody>
          <a:bodyPr>
            <a:normAutofit lnSpcReduction="10000"/>
          </a:bodyPr>
          <a:lstStyle/>
          <a:p>
            <a:r>
              <a:rPr lang="en-GB" dirty="0"/>
              <a:t>Awareness of your current skills and competences</a:t>
            </a:r>
          </a:p>
          <a:p>
            <a:r>
              <a:rPr lang="en-GB" dirty="0"/>
              <a:t>Awareness of your current skill and competence gaps</a:t>
            </a:r>
          </a:p>
          <a:p>
            <a:r>
              <a:rPr lang="en-GB" dirty="0"/>
              <a:t>Short term: things to develop in current role</a:t>
            </a:r>
          </a:p>
          <a:p>
            <a:r>
              <a:rPr lang="en-GB" dirty="0"/>
              <a:t>Longer term: next role</a:t>
            </a:r>
          </a:p>
          <a:p>
            <a:endParaRPr lang="en-GB" dirty="0"/>
          </a:p>
          <a:p>
            <a:r>
              <a:rPr lang="en-GB" dirty="0"/>
              <a:t>How to develop skills</a:t>
            </a:r>
          </a:p>
          <a:p>
            <a:pPr lvl="1"/>
            <a:r>
              <a:rPr lang="en-GB" dirty="0"/>
              <a:t>Mentoring</a:t>
            </a:r>
          </a:p>
          <a:p>
            <a:pPr lvl="1"/>
            <a:r>
              <a:rPr lang="en-GB" dirty="0"/>
              <a:t>Training</a:t>
            </a:r>
          </a:p>
          <a:p>
            <a:pPr lvl="1"/>
            <a:r>
              <a:rPr lang="en-GB" dirty="0"/>
              <a:t>Reading</a:t>
            </a:r>
          </a:p>
          <a:p>
            <a:pPr lvl="1"/>
            <a:r>
              <a:rPr lang="en-GB" dirty="0"/>
              <a:t>Practice</a:t>
            </a:r>
          </a:p>
        </p:txBody>
      </p:sp>
    </p:spTree>
    <p:extLst>
      <p:ext uri="{BB962C8B-B14F-4D97-AF65-F5344CB8AC3E}">
        <p14:creationId xmlns:p14="http://schemas.microsoft.com/office/powerpoint/2010/main" val="23278966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Do you have a conscious career plan for your professional development?</a:t>
            </a:r>
            <a:endParaRPr lang="en-FI"/>
          </a:p>
        </p:txBody>
      </p:sp>
      <p:sp>
        <p:nvSpPr>
          <p:cNvPr id="4" name="Rectangle: Rounded Corners 3">
            <a:extLst>
              <a:ext uri="{FF2B5EF4-FFF2-40B4-BE49-F238E27FC236}">
                <a16:creationId xmlns:a16="http://schemas.microsoft.com/office/drawing/2014/main" id="{5F3CE900-1697-4075-874A-EFF4841F1016}"/>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08E3DE3F-4E68-42D7-8DE7-7C0C9762E41A}"/>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4E8E548E-A73D-4053-AFF6-FA452B55DE43}"/>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93FAAE26-ABDA-467F-8B54-4295871EF333}"/>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38B4C327-4561-4A67-BA91-9DAC58883B88}"/>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58B40187-C79E-4993-BF22-9D9F655FB573}"/>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472383F0-F411-4D86-BB36-C265AAE21A76}"/>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1175E236-5BDF-425A-AB3D-B2F365621983}"/>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 written</a:t>
            </a:r>
          </a:p>
        </p:txBody>
      </p:sp>
      <p:sp>
        <p:nvSpPr>
          <p:cNvPr id="12" name="TextBox 11">
            <a:extLst>
              <a:ext uri="{FF2B5EF4-FFF2-40B4-BE49-F238E27FC236}">
                <a16:creationId xmlns:a16="http://schemas.microsoft.com/office/drawing/2014/main" id="{199E1EAC-E471-44E5-85CD-18107BCA5C1C}"/>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98B6E217-1503-465E-9954-C512E697A155}"/>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476059A3-3D95-4211-84F1-956C4F5886C9}"/>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BACD70F1-0213-42B3-87FC-5286DFD80356}"/>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Yes unwritten</a:t>
            </a:r>
          </a:p>
        </p:txBody>
      </p:sp>
      <p:sp>
        <p:nvSpPr>
          <p:cNvPr id="16" name="TextBox 15">
            <a:extLst>
              <a:ext uri="{FF2B5EF4-FFF2-40B4-BE49-F238E27FC236}">
                <a16:creationId xmlns:a16="http://schemas.microsoft.com/office/drawing/2014/main" id="{B21BE9B7-7F79-4F51-8B51-5574C0C393DD}"/>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E4566C64-F367-47AD-B361-FC0957AAA004}"/>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0D6A1E1C-965F-45F7-9356-294F9570273A}"/>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CB5F63CA-DC85-4E36-9596-841629AA2D42}"/>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Not really</a:t>
            </a:r>
          </a:p>
        </p:txBody>
      </p:sp>
      <p:sp>
        <p:nvSpPr>
          <p:cNvPr id="20" name="TextBox 19">
            <a:extLst>
              <a:ext uri="{FF2B5EF4-FFF2-40B4-BE49-F238E27FC236}">
                <a16:creationId xmlns:a16="http://schemas.microsoft.com/office/drawing/2014/main" id="{29033AB5-7CFF-4ADF-A01F-73102EB9F957}"/>
              </a:ext>
            </a:extLst>
          </p:cNvPr>
          <p:cNvSpPr txBox="1"/>
          <p:nvPr>
            <p:custDataLst>
              <p:tags r:id="rId16"/>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67938850-1FB1-47F0-A619-0610A846322F}"/>
              </a:ext>
            </a:extLst>
          </p:cNvPr>
          <p:cNvSpPr/>
          <p:nvPr>
            <p:custDataLst>
              <p:tags r:id="rId17"/>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DA316429-151F-44C8-BC8F-AF4AA808FE8F}"/>
              </a:ext>
            </a:extLst>
          </p:cNvPr>
          <p:cNvSpPr/>
          <p:nvPr>
            <p:custDataLst>
              <p:tags r:id="rId18"/>
            </p:custDataLst>
          </p:nvPr>
        </p:nvSpPr>
        <p:spPr>
          <a:xfrm>
            <a:off x="838200" y="337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3" name="TextBox 22">
            <a:extLst>
              <a:ext uri="{FF2B5EF4-FFF2-40B4-BE49-F238E27FC236}">
                <a16:creationId xmlns:a16="http://schemas.microsoft.com/office/drawing/2014/main" id="{A0A3031D-5D79-498A-A350-2E0FF5D9809B}"/>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Not at all</a:t>
            </a:r>
          </a:p>
        </p:txBody>
      </p:sp>
      <p:sp>
        <p:nvSpPr>
          <p:cNvPr id="24" name="TextBox 23">
            <a:extLst>
              <a:ext uri="{FF2B5EF4-FFF2-40B4-BE49-F238E27FC236}">
                <a16:creationId xmlns:a16="http://schemas.microsoft.com/office/drawing/2014/main" id="{F31BBBC9-6A56-46F2-BF6F-C797EE64B8BD}"/>
              </a:ext>
            </a:extLst>
          </p:cNvPr>
          <p:cNvSpPr txBox="1"/>
          <p:nvPr>
            <p:custDataLst>
              <p:tags r:id="rId19"/>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0%</a:t>
            </a:r>
          </a:p>
        </p:txBody>
      </p:sp>
      <p:sp>
        <p:nvSpPr>
          <p:cNvPr id="25" name="Rectangle: Rounded Corners 24">
            <a:extLst>
              <a:ext uri="{FF2B5EF4-FFF2-40B4-BE49-F238E27FC236}">
                <a16:creationId xmlns:a16="http://schemas.microsoft.com/office/drawing/2014/main" id="{8061236A-60E3-4542-81EC-E233CCBA9566}"/>
              </a:ext>
            </a:extLst>
          </p:cNvPr>
          <p:cNvSpPr/>
          <p:nvPr>
            <p:custDataLst>
              <p:tags r:id="rId20"/>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6" name="Rectangle: Rounded Corners 25">
            <a:extLst>
              <a:ext uri="{FF2B5EF4-FFF2-40B4-BE49-F238E27FC236}">
                <a16:creationId xmlns:a16="http://schemas.microsoft.com/office/drawing/2014/main" id="{4F80771F-8D88-4A60-8F24-EA61547640A4}"/>
              </a:ext>
            </a:extLst>
          </p:cNvPr>
          <p:cNvSpPr/>
          <p:nvPr>
            <p:custDataLst>
              <p:tags r:id="rId21"/>
            </p:custDataLst>
          </p:nvPr>
        </p:nvSpPr>
        <p:spPr>
          <a:xfrm>
            <a:off x="838200" y="401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17259033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Do you have a conscious career plan for your professional development?</a:t>
            </a:r>
            <a:endParaRPr lang="en-FI"/>
          </a:p>
        </p:txBody>
      </p:sp>
      <p:sp>
        <p:nvSpPr>
          <p:cNvPr id="4" name="Rectangle: Rounded Corners 3">
            <a:extLst>
              <a:ext uri="{FF2B5EF4-FFF2-40B4-BE49-F238E27FC236}">
                <a16:creationId xmlns:a16="http://schemas.microsoft.com/office/drawing/2014/main" id="{F28F3C2A-8046-4B98-BC55-87E7EE35207F}"/>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B633F9F2-784D-4C30-AE82-DDC3C393E381}"/>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48FE7115-A203-40A2-BB97-D5CD6D7571A3}"/>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620D8EC5-99C4-45DC-9229-39F73BB982A5}"/>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EAACED85-957E-4B4E-AB18-B320646F157A}"/>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7301BF00-C829-42E7-9709-F2CC548E2410}"/>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3B002100-927F-4A4B-8C77-A93E569B8985}"/>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 written</a:t>
            </a:r>
          </a:p>
        </p:txBody>
      </p:sp>
      <p:sp>
        <p:nvSpPr>
          <p:cNvPr id="11" name="TextBox 10">
            <a:extLst>
              <a:ext uri="{FF2B5EF4-FFF2-40B4-BE49-F238E27FC236}">
                <a16:creationId xmlns:a16="http://schemas.microsoft.com/office/drawing/2014/main" id="{965F3673-8BF5-4175-ACBC-AE0222183A51}"/>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2AEB6ECB-4CBF-4F4E-B588-11B54A42BC7B}"/>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B24D250E-C49E-403F-8CCD-EE6E7206099B}"/>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CAEBC091-D13F-41CB-B30A-5643E35360F7}"/>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Yes unwritten</a:t>
            </a:r>
          </a:p>
        </p:txBody>
      </p:sp>
      <p:sp>
        <p:nvSpPr>
          <p:cNvPr id="15" name="TextBox 14">
            <a:extLst>
              <a:ext uri="{FF2B5EF4-FFF2-40B4-BE49-F238E27FC236}">
                <a16:creationId xmlns:a16="http://schemas.microsoft.com/office/drawing/2014/main" id="{90A16E2D-8F18-4392-834B-D35F6DCD8353}"/>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746A48F5-3329-4430-A75B-83B21B3D5EBF}"/>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D17AF683-7883-47A7-8975-6AE03E8B51FD}"/>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D7BBD9DE-A92C-4822-A7E5-557E6F983593}"/>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Not really</a:t>
            </a:r>
          </a:p>
        </p:txBody>
      </p:sp>
      <p:sp>
        <p:nvSpPr>
          <p:cNvPr id="19" name="TextBox 18">
            <a:extLst>
              <a:ext uri="{FF2B5EF4-FFF2-40B4-BE49-F238E27FC236}">
                <a16:creationId xmlns:a16="http://schemas.microsoft.com/office/drawing/2014/main" id="{B640F206-172A-4207-99E7-31A08E7D68D5}"/>
              </a:ext>
            </a:extLst>
          </p:cNvPr>
          <p:cNvSpPr txBox="1"/>
          <p:nvPr>
            <p:custDataLst>
              <p:tags r:id="rId15"/>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a:t>
            </a:r>
          </a:p>
        </p:txBody>
      </p:sp>
      <p:sp>
        <p:nvSpPr>
          <p:cNvPr id="20" name="Rectangle: Rounded Corners 19">
            <a:extLst>
              <a:ext uri="{FF2B5EF4-FFF2-40B4-BE49-F238E27FC236}">
                <a16:creationId xmlns:a16="http://schemas.microsoft.com/office/drawing/2014/main" id="{A360CD4B-FE47-455E-95E0-BB5929DEB42B}"/>
              </a:ext>
            </a:extLst>
          </p:cNvPr>
          <p:cNvSpPr/>
          <p:nvPr>
            <p:custDataLst>
              <p:tags r:id="rId16"/>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D6FD4E74-D203-459F-8013-2F005DDFB511}"/>
              </a:ext>
            </a:extLst>
          </p:cNvPr>
          <p:cNvSpPr/>
          <p:nvPr>
            <p:custDataLst>
              <p:tags r:id="rId17"/>
            </p:custDataLst>
          </p:nvPr>
        </p:nvSpPr>
        <p:spPr>
          <a:xfrm>
            <a:off x="838200" y="337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TextBox 21">
            <a:extLst>
              <a:ext uri="{FF2B5EF4-FFF2-40B4-BE49-F238E27FC236}">
                <a16:creationId xmlns:a16="http://schemas.microsoft.com/office/drawing/2014/main" id="{370C7CBC-5BB5-44D3-861E-1490EFB171D5}"/>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Not at all</a:t>
            </a:r>
          </a:p>
        </p:txBody>
      </p:sp>
      <p:sp>
        <p:nvSpPr>
          <p:cNvPr id="23" name="TextBox 22">
            <a:extLst>
              <a:ext uri="{FF2B5EF4-FFF2-40B4-BE49-F238E27FC236}">
                <a16:creationId xmlns:a16="http://schemas.microsoft.com/office/drawing/2014/main" id="{570D5348-EFF2-47C6-9B49-FE3687A928E8}"/>
              </a:ext>
            </a:extLst>
          </p:cNvPr>
          <p:cNvSpPr txBox="1"/>
          <p:nvPr>
            <p:custDataLst>
              <p:tags r:id="rId18"/>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a:t>
            </a:r>
          </a:p>
        </p:txBody>
      </p:sp>
      <p:sp>
        <p:nvSpPr>
          <p:cNvPr id="24" name="Rectangle: Rounded Corners 23">
            <a:extLst>
              <a:ext uri="{FF2B5EF4-FFF2-40B4-BE49-F238E27FC236}">
                <a16:creationId xmlns:a16="http://schemas.microsoft.com/office/drawing/2014/main" id="{49010CE7-74D0-4DDF-AF91-1C94882C70A8}"/>
              </a:ext>
            </a:extLst>
          </p:cNvPr>
          <p:cNvSpPr/>
          <p:nvPr>
            <p:custDataLst>
              <p:tags r:id="rId19"/>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5" name="Rectangle: Rounded Corners 24">
            <a:extLst>
              <a:ext uri="{FF2B5EF4-FFF2-40B4-BE49-F238E27FC236}">
                <a16:creationId xmlns:a16="http://schemas.microsoft.com/office/drawing/2014/main" id="{8AD96C6C-C644-489F-BC50-F5C37D8DC1D4}"/>
              </a:ext>
            </a:extLst>
          </p:cNvPr>
          <p:cNvSpPr/>
          <p:nvPr>
            <p:custDataLst>
              <p:tags r:id="rId20"/>
            </p:custDataLst>
          </p:nvPr>
        </p:nvSpPr>
        <p:spPr>
          <a:xfrm>
            <a:off x="838200" y="401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6" name="Rectangle 25">
            <a:extLst>
              <a:ext uri="{FF2B5EF4-FFF2-40B4-BE49-F238E27FC236}">
                <a16:creationId xmlns:a16="http://schemas.microsoft.com/office/drawing/2014/main" id="{22506619-7D47-48CB-9EAB-08AA1582E73F}"/>
              </a:ext>
            </a:extLst>
          </p:cNvPr>
          <p:cNvSpPr/>
          <p:nvPr>
            <p:custDataLst>
              <p:tags r:id="rId21"/>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238300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6823F-1415-4088-9CDE-7244F67188AF}"/>
              </a:ext>
            </a:extLst>
          </p:cNvPr>
          <p:cNvSpPr>
            <a:spLocks noGrp="1"/>
          </p:cNvSpPr>
          <p:nvPr>
            <p:ph type="title"/>
          </p:nvPr>
        </p:nvSpPr>
        <p:spPr/>
        <p:txBody>
          <a:bodyPr/>
          <a:lstStyle/>
          <a:p>
            <a:r>
              <a:rPr lang="en-GB"/>
              <a:t>Career development reflection</a:t>
            </a:r>
          </a:p>
        </p:txBody>
      </p:sp>
      <p:sp>
        <p:nvSpPr>
          <p:cNvPr id="3" name="Content Placeholder 2">
            <a:extLst>
              <a:ext uri="{FF2B5EF4-FFF2-40B4-BE49-F238E27FC236}">
                <a16:creationId xmlns:a16="http://schemas.microsoft.com/office/drawing/2014/main" id="{7C6FE1B3-27BC-4C88-97DC-C6F233D98A76}"/>
              </a:ext>
            </a:extLst>
          </p:cNvPr>
          <p:cNvSpPr>
            <a:spLocks noGrp="1"/>
          </p:cNvSpPr>
          <p:nvPr>
            <p:ph idx="1"/>
          </p:nvPr>
        </p:nvSpPr>
        <p:spPr/>
        <p:txBody>
          <a:bodyPr/>
          <a:lstStyle/>
          <a:p>
            <a:pPr marL="0" indent="0">
              <a:buNone/>
            </a:pPr>
            <a:r>
              <a:rPr lang="en-GB" dirty="0"/>
              <a:t>Template on the module page in Moodle in Tasks tile</a:t>
            </a:r>
          </a:p>
          <a:p>
            <a:endParaRPr lang="en-GB" dirty="0"/>
          </a:p>
          <a:p>
            <a:r>
              <a:rPr lang="en-GB" dirty="0"/>
              <a:t>Your current strengths</a:t>
            </a:r>
          </a:p>
          <a:p>
            <a:r>
              <a:rPr lang="en-GB" dirty="0"/>
              <a:t>Your development goals </a:t>
            </a:r>
          </a:p>
          <a:p>
            <a:r>
              <a:rPr lang="en-GB" dirty="0"/>
              <a:t>Your areas for improvement</a:t>
            </a:r>
          </a:p>
          <a:p>
            <a:r>
              <a:rPr lang="en-GB" dirty="0"/>
              <a:t>Professional profile</a:t>
            </a:r>
          </a:p>
          <a:p>
            <a:r>
              <a:rPr lang="en-GB" dirty="0"/>
              <a:t>Ideal role in 5 years</a:t>
            </a:r>
          </a:p>
          <a:p>
            <a:r>
              <a:rPr lang="en-GB" dirty="0"/>
              <a:t>Steps needed</a:t>
            </a:r>
          </a:p>
        </p:txBody>
      </p:sp>
    </p:spTree>
    <p:extLst>
      <p:ext uri="{BB962C8B-B14F-4D97-AF65-F5344CB8AC3E}">
        <p14:creationId xmlns:p14="http://schemas.microsoft.com/office/powerpoint/2010/main" val="32809091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How useful did you find the task?</a:t>
            </a:r>
            <a:endParaRPr lang="en-FI"/>
          </a:p>
        </p:txBody>
      </p:sp>
      <p:sp>
        <p:nvSpPr>
          <p:cNvPr id="4" name="Rectangle: Rounded Corners 3">
            <a:extLst>
              <a:ext uri="{FF2B5EF4-FFF2-40B4-BE49-F238E27FC236}">
                <a16:creationId xmlns:a16="http://schemas.microsoft.com/office/drawing/2014/main" id="{92C0FCA8-9D3C-41E3-A683-6069B72D942B}"/>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7B8670FB-AEA2-4BFF-8DF0-31FAE1927FCA}"/>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88E27AA5-932C-474D-9CC4-CBCDC1169A34}"/>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8D522573-68A8-42B1-9E38-C4841A12A457}"/>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D5AA3483-BDF0-4057-93D4-EF59456304F1}"/>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78F174DA-981B-49EC-AEE9-807EB0E99BFB}"/>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4EAB2B50-0746-4D96-B012-F39FE0BA03B9}"/>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cxnSp>
        <p:nvCxnSpPr>
          <p:cNvPr id="11" name="Straight Arrow Connector 10">
            <a:extLst>
              <a:ext uri="{FF2B5EF4-FFF2-40B4-BE49-F238E27FC236}">
                <a16:creationId xmlns:a16="http://schemas.microsoft.com/office/drawing/2014/main" id="{16F8958B-B041-46AB-9C43-8017C0602DCF}"/>
              </a:ext>
            </a:extLst>
          </p:cNvPr>
          <p:cNvCxnSpPr/>
          <p:nvPr/>
        </p:nvCxnSpPr>
        <p:spPr>
          <a:xfrm>
            <a:off x="18796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4F77F563-23DC-41F0-8604-B3D65674EAA9}"/>
              </a:ext>
            </a:extLst>
          </p:cNvPr>
          <p:cNvSpPr txBox="1"/>
          <p:nvPr/>
        </p:nvSpPr>
        <p:spPr>
          <a:xfrm>
            <a:off x="1244600" y="5943600"/>
            <a:ext cx="1270000" cy="317500"/>
          </a:xfrm>
          <a:prstGeom prst="rect">
            <a:avLst/>
          </a:prstGeom>
          <a:noFill/>
        </p:spPr>
        <p:txBody>
          <a:bodyPr vertOverflow="overflow" vert="horz" wrap="square" rtlCol="0" anchor="ctr" anchorCtr="1">
            <a:spAutoFit/>
          </a:bodyPr>
          <a:lstStyle/>
          <a:p>
            <a:pPr algn="l"/>
            <a:r>
              <a:rPr lang="en-GB"/>
              <a:t>1</a:t>
            </a:r>
          </a:p>
        </p:txBody>
      </p:sp>
      <p:sp>
        <p:nvSpPr>
          <p:cNvPr id="13" name="Rectangle 12">
            <a:extLst>
              <a:ext uri="{FF2B5EF4-FFF2-40B4-BE49-F238E27FC236}">
                <a16:creationId xmlns:a16="http://schemas.microsoft.com/office/drawing/2014/main" id="{DFF1B6C3-8F22-439F-BBCB-EEE604DC6C76}"/>
              </a:ext>
            </a:extLst>
          </p:cNvPr>
          <p:cNvSpPr/>
          <p:nvPr>
            <p:custDataLst>
              <p:tags r:id="rId10"/>
            </p:custDataLst>
          </p:nvPr>
        </p:nvSpPr>
        <p:spPr>
          <a:xfrm>
            <a:off x="8382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4" name="Rectangle 13">
            <a:extLst>
              <a:ext uri="{FF2B5EF4-FFF2-40B4-BE49-F238E27FC236}">
                <a16:creationId xmlns:a16="http://schemas.microsoft.com/office/drawing/2014/main" id="{3D41F137-F425-4182-8553-ADDCEDC26B30}"/>
              </a:ext>
            </a:extLst>
          </p:cNvPr>
          <p:cNvSpPr/>
          <p:nvPr>
            <p:custDataLst>
              <p:tags r:id="rId11"/>
            </p:custDataLst>
          </p:nvPr>
        </p:nvSpPr>
        <p:spPr>
          <a:xfrm>
            <a:off x="8382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5" name="Straight Arrow Connector 14">
            <a:extLst>
              <a:ext uri="{FF2B5EF4-FFF2-40B4-BE49-F238E27FC236}">
                <a16:creationId xmlns:a16="http://schemas.microsoft.com/office/drawing/2014/main" id="{72F59696-F57E-4FDD-B927-84B25CE9FC35}"/>
              </a:ext>
            </a:extLst>
          </p:cNvPr>
          <p:cNvCxnSpPr/>
          <p:nvPr/>
        </p:nvCxnSpPr>
        <p:spPr>
          <a:xfrm>
            <a:off x="39878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7F4131B5-9057-4319-B347-2418AA74231F}"/>
              </a:ext>
            </a:extLst>
          </p:cNvPr>
          <p:cNvSpPr txBox="1"/>
          <p:nvPr/>
        </p:nvSpPr>
        <p:spPr>
          <a:xfrm>
            <a:off x="3352800" y="5943600"/>
            <a:ext cx="1270000" cy="317500"/>
          </a:xfrm>
          <a:prstGeom prst="rect">
            <a:avLst/>
          </a:prstGeom>
          <a:noFill/>
        </p:spPr>
        <p:txBody>
          <a:bodyPr vertOverflow="overflow" vert="horz" wrap="square" rtlCol="0" anchor="ctr" anchorCtr="1">
            <a:spAutoFit/>
          </a:bodyPr>
          <a:lstStyle/>
          <a:p>
            <a:pPr algn="l"/>
            <a:r>
              <a:rPr lang="en-GB"/>
              <a:t>2</a:t>
            </a:r>
          </a:p>
        </p:txBody>
      </p:sp>
      <p:sp>
        <p:nvSpPr>
          <p:cNvPr id="17" name="Rectangle 16">
            <a:extLst>
              <a:ext uri="{FF2B5EF4-FFF2-40B4-BE49-F238E27FC236}">
                <a16:creationId xmlns:a16="http://schemas.microsoft.com/office/drawing/2014/main" id="{D2D31EAB-D131-423D-9DC3-DE688E801CB5}"/>
              </a:ext>
            </a:extLst>
          </p:cNvPr>
          <p:cNvSpPr/>
          <p:nvPr>
            <p:custDataLst>
              <p:tags r:id="rId12"/>
            </p:custDataLst>
          </p:nvPr>
        </p:nvSpPr>
        <p:spPr>
          <a:xfrm>
            <a:off x="29337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8" name="Rectangle 17">
            <a:extLst>
              <a:ext uri="{FF2B5EF4-FFF2-40B4-BE49-F238E27FC236}">
                <a16:creationId xmlns:a16="http://schemas.microsoft.com/office/drawing/2014/main" id="{45A6C9BB-7831-4DD7-A8DC-5053C956ACE4}"/>
              </a:ext>
            </a:extLst>
          </p:cNvPr>
          <p:cNvSpPr/>
          <p:nvPr>
            <p:custDataLst>
              <p:tags r:id="rId13"/>
            </p:custDataLst>
          </p:nvPr>
        </p:nvSpPr>
        <p:spPr>
          <a:xfrm>
            <a:off x="29337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9" name="Straight Arrow Connector 18">
            <a:extLst>
              <a:ext uri="{FF2B5EF4-FFF2-40B4-BE49-F238E27FC236}">
                <a16:creationId xmlns:a16="http://schemas.microsoft.com/office/drawing/2014/main" id="{3F134F3F-E712-4E69-9446-D3227786B155}"/>
              </a:ext>
            </a:extLst>
          </p:cNvPr>
          <p:cNvCxnSpPr/>
          <p:nvPr/>
        </p:nvCxnSpPr>
        <p:spPr>
          <a:xfrm>
            <a:off x="60960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07AD7B3D-A188-4BF2-96B7-B72DEA1ADE77}"/>
              </a:ext>
            </a:extLst>
          </p:cNvPr>
          <p:cNvSpPr txBox="1"/>
          <p:nvPr/>
        </p:nvSpPr>
        <p:spPr>
          <a:xfrm>
            <a:off x="5461000" y="5943600"/>
            <a:ext cx="1270000" cy="317500"/>
          </a:xfrm>
          <a:prstGeom prst="rect">
            <a:avLst/>
          </a:prstGeom>
          <a:noFill/>
        </p:spPr>
        <p:txBody>
          <a:bodyPr vertOverflow="overflow" vert="horz" wrap="square" rtlCol="0" anchor="ctr" anchorCtr="1">
            <a:spAutoFit/>
          </a:bodyPr>
          <a:lstStyle/>
          <a:p>
            <a:pPr algn="l"/>
            <a:r>
              <a:rPr lang="en-GB"/>
              <a:t>3</a:t>
            </a:r>
          </a:p>
        </p:txBody>
      </p:sp>
      <p:sp>
        <p:nvSpPr>
          <p:cNvPr id="21" name="Rectangle 20">
            <a:extLst>
              <a:ext uri="{FF2B5EF4-FFF2-40B4-BE49-F238E27FC236}">
                <a16:creationId xmlns:a16="http://schemas.microsoft.com/office/drawing/2014/main" id="{3613D20B-4346-4D64-8F7C-64C216FDF171}"/>
              </a:ext>
            </a:extLst>
          </p:cNvPr>
          <p:cNvSpPr/>
          <p:nvPr>
            <p:custDataLst>
              <p:tags r:id="rId14"/>
            </p:custDataLst>
          </p:nvPr>
        </p:nvSpPr>
        <p:spPr>
          <a:xfrm>
            <a:off x="50419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2" name="Rectangle 21">
            <a:extLst>
              <a:ext uri="{FF2B5EF4-FFF2-40B4-BE49-F238E27FC236}">
                <a16:creationId xmlns:a16="http://schemas.microsoft.com/office/drawing/2014/main" id="{63720507-2E80-4AA0-8886-793A01B77622}"/>
              </a:ext>
            </a:extLst>
          </p:cNvPr>
          <p:cNvSpPr/>
          <p:nvPr>
            <p:custDataLst>
              <p:tags r:id="rId15"/>
            </p:custDataLst>
          </p:nvPr>
        </p:nvSpPr>
        <p:spPr>
          <a:xfrm>
            <a:off x="50419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3" name="Straight Arrow Connector 22">
            <a:extLst>
              <a:ext uri="{FF2B5EF4-FFF2-40B4-BE49-F238E27FC236}">
                <a16:creationId xmlns:a16="http://schemas.microsoft.com/office/drawing/2014/main" id="{BF790B02-2B29-4FD3-8566-5AC4088F2E62}"/>
              </a:ext>
            </a:extLst>
          </p:cNvPr>
          <p:cNvCxnSpPr/>
          <p:nvPr/>
        </p:nvCxnSpPr>
        <p:spPr>
          <a:xfrm>
            <a:off x="81915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32DBB2EE-33E7-4A1A-A0F3-C4E59D56DF29}"/>
              </a:ext>
            </a:extLst>
          </p:cNvPr>
          <p:cNvSpPr txBox="1"/>
          <p:nvPr/>
        </p:nvSpPr>
        <p:spPr>
          <a:xfrm>
            <a:off x="7556500" y="5943600"/>
            <a:ext cx="1270000" cy="317500"/>
          </a:xfrm>
          <a:prstGeom prst="rect">
            <a:avLst/>
          </a:prstGeom>
          <a:noFill/>
        </p:spPr>
        <p:txBody>
          <a:bodyPr vertOverflow="overflow" vert="horz" wrap="square" rtlCol="0" anchor="ctr" anchorCtr="1">
            <a:spAutoFit/>
          </a:bodyPr>
          <a:lstStyle/>
          <a:p>
            <a:pPr algn="l"/>
            <a:r>
              <a:rPr lang="en-GB"/>
              <a:t>4</a:t>
            </a:r>
          </a:p>
        </p:txBody>
      </p:sp>
      <p:sp>
        <p:nvSpPr>
          <p:cNvPr id="25" name="Rectangle 24">
            <a:extLst>
              <a:ext uri="{FF2B5EF4-FFF2-40B4-BE49-F238E27FC236}">
                <a16:creationId xmlns:a16="http://schemas.microsoft.com/office/drawing/2014/main" id="{924EBF4C-3345-4E3E-AE08-F4E9F44FB418}"/>
              </a:ext>
            </a:extLst>
          </p:cNvPr>
          <p:cNvSpPr/>
          <p:nvPr>
            <p:custDataLst>
              <p:tags r:id="rId16"/>
            </p:custDataLst>
          </p:nvPr>
        </p:nvSpPr>
        <p:spPr>
          <a:xfrm>
            <a:off x="71374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6" name="Rectangle 25">
            <a:extLst>
              <a:ext uri="{FF2B5EF4-FFF2-40B4-BE49-F238E27FC236}">
                <a16:creationId xmlns:a16="http://schemas.microsoft.com/office/drawing/2014/main" id="{5D937139-1E07-4BC3-9CE7-FDC356A14B62}"/>
              </a:ext>
            </a:extLst>
          </p:cNvPr>
          <p:cNvSpPr/>
          <p:nvPr>
            <p:custDataLst>
              <p:tags r:id="rId17"/>
            </p:custDataLst>
          </p:nvPr>
        </p:nvSpPr>
        <p:spPr>
          <a:xfrm>
            <a:off x="71374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7" name="Straight Arrow Connector 26">
            <a:extLst>
              <a:ext uri="{FF2B5EF4-FFF2-40B4-BE49-F238E27FC236}">
                <a16:creationId xmlns:a16="http://schemas.microsoft.com/office/drawing/2014/main" id="{9A205F88-7E02-434C-8411-53ED8660CB63}"/>
              </a:ext>
            </a:extLst>
          </p:cNvPr>
          <p:cNvCxnSpPr/>
          <p:nvPr/>
        </p:nvCxnSpPr>
        <p:spPr>
          <a:xfrm>
            <a:off x="102997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B01A5B38-D9D5-4203-85FE-8EC8CBF4CBA0}"/>
              </a:ext>
            </a:extLst>
          </p:cNvPr>
          <p:cNvSpPr txBox="1"/>
          <p:nvPr/>
        </p:nvSpPr>
        <p:spPr>
          <a:xfrm>
            <a:off x="9664700" y="5943600"/>
            <a:ext cx="1270000" cy="317500"/>
          </a:xfrm>
          <a:prstGeom prst="rect">
            <a:avLst/>
          </a:prstGeom>
          <a:noFill/>
        </p:spPr>
        <p:txBody>
          <a:bodyPr vertOverflow="overflow" vert="horz" wrap="square" rtlCol="0" anchor="ctr" anchorCtr="1">
            <a:spAutoFit/>
          </a:bodyPr>
          <a:lstStyle/>
          <a:p>
            <a:pPr algn="l"/>
            <a:r>
              <a:rPr lang="en-GB"/>
              <a:t>5</a:t>
            </a:r>
          </a:p>
        </p:txBody>
      </p:sp>
      <p:sp>
        <p:nvSpPr>
          <p:cNvPr id="29" name="Rectangle 28">
            <a:extLst>
              <a:ext uri="{FF2B5EF4-FFF2-40B4-BE49-F238E27FC236}">
                <a16:creationId xmlns:a16="http://schemas.microsoft.com/office/drawing/2014/main" id="{236514C0-AFCD-4DD4-A3F7-62D61222DA13}"/>
              </a:ext>
            </a:extLst>
          </p:cNvPr>
          <p:cNvSpPr/>
          <p:nvPr>
            <p:custDataLst>
              <p:tags r:id="rId18"/>
            </p:custDataLst>
          </p:nvPr>
        </p:nvSpPr>
        <p:spPr>
          <a:xfrm>
            <a:off x="92456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30" name="Rectangle 29">
            <a:extLst>
              <a:ext uri="{FF2B5EF4-FFF2-40B4-BE49-F238E27FC236}">
                <a16:creationId xmlns:a16="http://schemas.microsoft.com/office/drawing/2014/main" id="{24A9149E-8598-4EFC-984A-19CDEB57C13A}"/>
              </a:ext>
            </a:extLst>
          </p:cNvPr>
          <p:cNvSpPr/>
          <p:nvPr>
            <p:custDataLst>
              <p:tags r:id="rId19"/>
            </p:custDataLst>
          </p:nvPr>
        </p:nvSpPr>
        <p:spPr>
          <a:xfrm>
            <a:off x="92456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spTree>
    <p:custDataLst>
      <p:tags r:id="rId1"/>
    </p:custDataLst>
    <p:extLst>
      <p:ext uri="{BB962C8B-B14F-4D97-AF65-F5344CB8AC3E}">
        <p14:creationId xmlns:p14="http://schemas.microsoft.com/office/powerpoint/2010/main" val="26341314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How useful did you find the task?</a:t>
            </a:r>
            <a:endParaRPr lang="en-FI"/>
          </a:p>
        </p:txBody>
      </p:sp>
      <p:sp>
        <p:nvSpPr>
          <p:cNvPr id="4" name="Rectangle: Rounded Corners 3">
            <a:extLst>
              <a:ext uri="{FF2B5EF4-FFF2-40B4-BE49-F238E27FC236}">
                <a16:creationId xmlns:a16="http://schemas.microsoft.com/office/drawing/2014/main" id="{5FB146FE-120D-482F-A42E-0F3C90416131}"/>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4467B86E-08CB-4D11-96F3-863929690A6A}"/>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4D4FA166-116D-4E33-A9D0-198F6FDD564C}"/>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B86340D7-0BAA-4FEB-BE37-5A9ADD2CA252}"/>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E24B9301-AEAC-4F0C-A0DC-50E25904928A}"/>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0B248CA9-9009-4C18-85B4-2193FF9E651A}"/>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cxnSp>
        <p:nvCxnSpPr>
          <p:cNvPr id="10" name="Straight Arrow Connector 9">
            <a:extLst>
              <a:ext uri="{FF2B5EF4-FFF2-40B4-BE49-F238E27FC236}">
                <a16:creationId xmlns:a16="http://schemas.microsoft.com/office/drawing/2014/main" id="{47CDA187-AD90-4650-83CA-0009E54C771F}"/>
              </a:ext>
            </a:extLst>
          </p:cNvPr>
          <p:cNvCxnSpPr/>
          <p:nvPr/>
        </p:nvCxnSpPr>
        <p:spPr>
          <a:xfrm>
            <a:off x="18796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D3B13F4A-800A-4BF1-8E03-77CF6E04E3D8}"/>
              </a:ext>
            </a:extLst>
          </p:cNvPr>
          <p:cNvSpPr txBox="1"/>
          <p:nvPr/>
        </p:nvSpPr>
        <p:spPr>
          <a:xfrm>
            <a:off x="1244600" y="5943600"/>
            <a:ext cx="1270000" cy="317500"/>
          </a:xfrm>
          <a:prstGeom prst="rect">
            <a:avLst/>
          </a:prstGeom>
          <a:noFill/>
        </p:spPr>
        <p:txBody>
          <a:bodyPr vertOverflow="overflow" vert="horz" wrap="square" rtlCol="0" anchor="ctr" anchorCtr="1">
            <a:spAutoFit/>
          </a:bodyPr>
          <a:lstStyle/>
          <a:p>
            <a:pPr algn="l"/>
            <a:r>
              <a:rPr lang="en-GB"/>
              <a:t>1</a:t>
            </a:r>
          </a:p>
        </p:txBody>
      </p:sp>
      <p:sp>
        <p:nvSpPr>
          <p:cNvPr id="12" name="Rectangle 11">
            <a:extLst>
              <a:ext uri="{FF2B5EF4-FFF2-40B4-BE49-F238E27FC236}">
                <a16:creationId xmlns:a16="http://schemas.microsoft.com/office/drawing/2014/main" id="{457E710B-8FCE-4879-9907-774DBB9D5A78}"/>
              </a:ext>
            </a:extLst>
          </p:cNvPr>
          <p:cNvSpPr/>
          <p:nvPr>
            <p:custDataLst>
              <p:tags r:id="rId9"/>
            </p:custDataLst>
          </p:nvPr>
        </p:nvSpPr>
        <p:spPr>
          <a:xfrm>
            <a:off x="8382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3" name="Rectangle 12">
            <a:extLst>
              <a:ext uri="{FF2B5EF4-FFF2-40B4-BE49-F238E27FC236}">
                <a16:creationId xmlns:a16="http://schemas.microsoft.com/office/drawing/2014/main" id="{80830DC7-74A3-4819-90F9-B13E9336654F}"/>
              </a:ext>
            </a:extLst>
          </p:cNvPr>
          <p:cNvSpPr/>
          <p:nvPr>
            <p:custDataLst>
              <p:tags r:id="rId10"/>
            </p:custDataLst>
          </p:nvPr>
        </p:nvSpPr>
        <p:spPr>
          <a:xfrm>
            <a:off x="8382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4" name="Straight Arrow Connector 13">
            <a:extLst>
              <a:ext uri="{FF2B5EF4-FFF2-40B4-BE49-F238E27FC236}">
                <a16:creationId xmlns:a16="http://schemas.microsoft.com/office/drawing/2014/main" id="{844AB294-BE84-4304-9C06-06A87D05374D}"/>
              </a:ext>
            </a:extLst>
          </p:cNvPr>
          <p:cNvCxnSpPr/>
          <p:nvPr/>
        </p:nvCxnSpPr>
        <p:spPr>
          <a:xfrm>
            <a:off x="39878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B92A9595-DD5E-4F3D-8FEB-F77E64CCCD5C}"/>
              </a:ext>
            </a:extLst>
          </p:cNvPr>
          <p:cNvSpPr txBox="1"/>
          <p:nvPr/>
        </p:nvSpPr>
        <p:spPr>
          <a:xfrm>
            <a:off x="3352800" y="5943600"/>
            <a:ext cx="1270000" cy="317500"/>
          </a:xfrm>
          <a:prstGeom prst="rect">
            <a:avLst/>
          </a:prstGeom>
          <a:noFill/>
        </p:spPr>
        <p:txBody>
          <a:bodyPr vertOverflow="overflow" vert="horz" wrap="square" rtlCol="0" anchor="ctr" anchorCtr="1">
            <a:spAutoFit/>
          </a:bodyPr>
          <a:lstStyle/>
          <a:p>
            <a:pPr algn="l"/>
            <a:r>
              <a:rPr lang="en-GB"/>
              <a:t>2</a:t>
            </a:r>
          </a:p>
        </p:txBody>
      </p:sp>
      <p:sp>
        <p:nvSpPr>
          <p:cNvPr id="16" name="Rectangle 15">
            <a:extLst>
              <a:ext uri="{FF2B5EF4-FFF2-40B4-BE49-F238E27FC236}">
                <a16:creationId xmlns:a16="http://schemas.microsoft.com/office/drawing/2014/main" id="{C4B2AC1A-1567-4DD5-AC03-12DC607BCBE4}"/>
              </a:ext>
            </a:extLst>
          </p:cNvPr>
          <p:cNvSpPr/>
          <p:nvPr>
            <p:custDataLst>
              <p:tags r:id="rId11"/>
            </p:custDataLst>
          </p:nvPr>
        </p:nvSpPr>
        <p:spPr>
          <a:xfrm>
            <a:off x="29337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7" name="Rectangle 16">
            <a:extLst>
              <a:ext uri="{FF2B5EF4-FFF2-40B4-BE49-F238E27FC236}">
                <a16:creationId xmlns:a16="http://schemas.microsoft.com/office/drawing/2014/main" id="{DD0EC3E5-8A94-4DBD-9C47-A1357395915D}"/>
              </a:ext>
            </a:extLst>
          </p:cNvPr>
          <p:cNvSpPr/>
          <p:nvPr>
            <p:custDataLst>
              <p:tags r:id="rId12"/>
            </p:custDataLst>
          </p:nvPr>
        </p:nvSpPr>
        <p:spPr>
          <a:xfrm>
            <a:off x="29337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8" name="Straight Arrow Connector 17">
            <a:extLst>
              <a:ext uri="{FF2B5EF4-FFF2-40B4-BE49-F238E27FC236}">
                <a16:creationId xmlns:a16="http://schemas.microsoft.com/office/drawing/2014/main" id="{19F20DC6-1216-41C1-8066-1F62B93F5DE2}"/>
              </a:ext>
            </a:extLst>
          </p:cNvPr>
          <p:cNvCxnSpPr/>
          <p:nvPr/>
        </p:nvCxnSpPr>
        <p:spPr>
          <a:xfrm>
            <a:off x="60960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60F80639-D6A8-4255-BA69-42B93BC37A21}"/>
              </a:ext>
            </a:extLst>
          </p:cNvPr>
          <p:cNvSpPr txBox="1"/>
          <p:nvPr/>
        </p:nvSpPr>
        <p:spPr>
          <a:xfrm>
            <a:off x="5461000" y="5943600"/>
            <a:ext cx="1270000" cy="317500"/>
          </a:xfrm>
          <a:prstGeom prst="rect">
            <a:avLst/>
          </a:prstGeom>
          <a:noFill/>
        </p:spPr>
        <p:txBody>
          <a:bodyPr vertOverflow="overflow" vert="horz" wrap="square" rtlCol="0" anchor="ctr" anchorCtr="1">
            <a:spAutoFit/>
          </a:bodyPr>
          <a:lstStyle/>
          <a:p>
            <a:pPr algn="l"/>
            <a:r>
              <a:rPr lang="en-GB"/>
              <a:t>3</a:t>
            </a:r>
          </a:p>
        </p:txBody>
      </p:sp>
      <p:sp>
        <p:nvSpPr>
          <p:cNvPr id="20" name="Rectangle 19">
            <a:extLst>
              <a:ext uri="{FF2B5EF4-FFF2-40B4-BE49-F238E27FC236}">
                <a16:creationId xmlns:a16="http://schemas.microsoft.com/office/drawing/2014/main" id="{C6D378A4-86BA-4B62-9320-E54A72C030A4}"/>
              </a:ext>
            </a:extLst>
          </p:cNvPr>
          <p:cNvSpPr/>
          <p:nvPr>
            <p:custDataLst>
              <p:tags r:id="rId13"/>
            </p:custDataLst>
          </p:nvPr>
        </p:nvSpPr>
        <p:spPr>
          <a:xfrm>
            <a:off x="50419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1" name="Rectangle 20">
            <a:extLst>
              <a:ext uri="{FF2B5EF4-FFF2-40B4-BE49-F238E27FC236}">
                <a16:creationId xmlns:a16="http://schemas.microsoft.com/office/drawing/2014/main" id="{3436B566-A900-4BE0-86A0-AAD55BF0EDE3}"/>
              </a:ext>
            </a:extLst>
          </p:cNvPr>
          <p:cNvSpPr/>
          <p:nvPr>
            <p:custDataLst>
              <p:tags r:id="rId14"/>
            </p:custDataLst>
          </p:nvPr>
        </p:nvSpPr>
        <p:spPr>
          <a:xfrm>
            <a:off x="50419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2" name="Straight Arrow Connector 21">
            <a:extLst>
              <a:ext uri="{FF2B5EF4-FFF2-40B4-BE49-F238E27FC236}">
                <a16:creationId xmlns:a16="http://schemas.microsoft.com/office/drawing/2014/main" id="{E1018C35-10F7-43FF-A28B-4C7F0755EAEA}"/>
              </a:ext>
            </a:extLst>
          </p:cNvPr>
          <p:cNvCxnSpPr/>
          <p:nvPr/>
        </p:nvCxnSpPr>
        <p:spPr>
          <a:xfrm>
            <a:off x="81915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D7D949B2-0AF5-46CE-B020-F8BE1B3B2374}"/>
              </a:ext>
            </a:extLst>
          </p:cNvPr>
          <p:cNvSpPr txBox="1"/>
          <p:nvPr/>
        </p:nvSpPr>
        <p:spPr>
          <a:xfrm>
            <a:off x="7556500" y="5943600"/>
            <a:ext cx="1270000" cy="317500"/>
          </a:xfrm>
          <a:prstGeom prst="rect">
            <a:avLst/>
          </a:prstGeom>
          <a:noFill/>
        </p:spPr>
        <p:txBody>
          <a:bodyPr vertOverflow="overflow" vert="horz" wrap="square" rtlCol="0" anchor="ctr" anchorCtr="1">
            <a:spAutoFit/>
          </a:bodyPr>
          <a:lstStyle/>
          <a:p>
            <a:pPr algn="l"/>
            <a:r>
              <a:rPr lang="en-GB"/>
              <a:t>4</a:t>
            </a:r>
          </a:p>
        </p:txBody>
      </p:sp>
      <p:sp>
        <p:nvSpPr>
          <p:cNvPr id="24" name="Rectangle 23">
            <a:extLst>
              <a:ext uri="{FF2B5EF4-FFF2-40B4-BE49-F238E27FC236}">
                <a16:creationId xmlns:a16="http://schemas.microsoft.com/office/drawing/2014/main" id="{1C70378B-7707-4ADD-B118-3ACB7585AEF4}"/>
              </a:ext>
            </a:extLst>
          </p:cNvPr>
          <p:cNvSpPr/>
          <p:nvPr>
            <p:custDataLst>
              <p:tags r:id="rId15"/>
            </p:custDataLst>
          </p:nvPr>
        </p:nvSpPr>
        <p:spPr>
          <a:xfrm>
            <a:off x="71374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5" name="Rectangle 24">
            <a:extLst>
              <a:ext uri="{FF2B5EF4-FFF2-40B4-BE49-F238E27FC236}">
                <a16:creationId xmlns:a16="http://schemas.microsoft.com/office/drawing/2014/main" id="{0C0BAAF9-A302-490A-B2DA-D2D5D74145AE}"/>
              </a:ext>
            </a:extLst>
          </p:cNvPr>
          <p:cNvSpPr/>
          <p:nvPr>
            <p:custDataLst>
              <p:tags r:id="rId16"/>
            </p:custDataLst>
          </p:nvPr>
        </p:nvSpPr>
        <p:spPr>
          <a:xfrm>
            <a:off x="71374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6" name="Straight Arrow Connector 25">
            <a:extLst>
              <a:ext uri="{FF2B5EF4-FFF2-40B4-BE49-F238E27FC236}">
                <a16:creationId xmlns:a16="http://schemas.microsoft.com/office/drawing/2014/main" id="{3AB2FB66-9302-48C1-A1B0-B4B3B6D6F34E}"/>
              </a:ext>
            </a:extLst>
          </p:cNvPr>
          <p:cNvCxnSpPr/>
          <p:nvPr/>
        </p:nvCxnSpPr>
        <p:spPr>
          <a:xfrm>
            <a:off x="102997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D2994BB7-E2DE-4856-BF8F-93B96D2639F0}"/>
              </a:ext>
            </a:extLst>
          </p:cNvPr>
          <p:cNvSpPr txBox="1"/>
          <p:nvPr/>
        </p:nvSpPr>
        <p:spPr>
          <a:xfrm>
            <a:off x="9664700" y="5943600"/>
            <a:ext cx="1270000" cy="317500"/>
          </a:xfrm>
          <a:prstGeom prst="rect">
            <a:avLst/>
          </a:prstGeom>
          <a:noFill/>
        </p:spPr>
        <p:txBody>
          <a:bodyPr vertOverflow="overflow" vert="horz" wrap="square" rtlCol="0" anchor="ctr" anchorCtr="1">
            <a:spAutoFit/>
          </a:bodyPr>
          <a:lstStyle/>
          <a:p>
            <a:pPr algn="l"/>
            <a:r>
              <a:rPr lang="en-GB"/>
              <a:t>5</a:t>
            </a:r>
          </a:p>
        </p:txBody>
      </p:sp>
      <p:sp>
        <p:nvSpPr>
          <p:cNvPr id="28" name="Rectangle 27">
            <a:extLst>
              <a:ext uri="{FF2B5EF4-FFF2-40B4-BE49-F238E27FC236}">
                <a16:creationId xmlns:a16="http://schemas.microsoft.com/office/drawing/2014/main" id="{2ACD5F37-B2AD-43CD-8D47-829E3D533980}"/>
              </a:ext>
            </a:extLst>
          </p:cNvPr>
          <p:cNvSpPr/>
          <p:nvPr>
            <p:custDataLst>
              <p:tags r:id="rId17"/>
            </p:custDataLst>
          </p:nvPr>
        </p:nvSpPr>
        <p:spPr>
          <a:xfrm>
            <a:off x="92456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9" name="Rectangle 28">
            <a:extLst>
              <a:ext uri="{FF2B5EF4-FFF2-40B4-BE49-F238E27FC236}">
                <a16:creationId xmlns:a16="http://schemas.microsoft.com/office/drawing/2014/main" id="{1139CBB3-C689-4AD6-960C-5FFF88F33240}"/>
              </a:ext>
            </a:extLst>
          </p:cNvPr>
          <p:cNvSpPr/>
          <p:nvPr>
            <p:custDataLst>
              <p:tags r:id="rId18"/>
            </p:custDataLst>
          </p:nvPr>
        </p:nvSpPr>
        <p:spPr>
          <a:xfrm>
            <a:off x="92456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sp>
        <p:nvSpPr>
          <p:cNvPr id="30" name="Rectangle 29">
            <a:extLst>
              <a:ext uri="{FF2B5EF4-FFF2-40B4-BE49-F238E27FC236}">
                <a16:creationId xmlns:a16="http://schemas.microsoft.com/office/drawing/2014/main" id="{3CE7031F-6471-4E51-886E-8E5BE3BF9F18}"/>
              </a:ext>
            </a:extLst>
          </p:cNvPr>
          <p:cNvSpPr/>
          <p:nvPr>
            <p:custDataLst>
              <p:tags r:id="rId19"/>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9572505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Did you discover something unexpected?</a:t>
            </a:r>
            <a:endParaRPr lang="en-FI"/>
          </a:p>
        </p:txBody>
      </p:sp>
      <p:sp>
        <p:nvSpPr>
          <p:cNvPr id="4" name="Rectangle: Rounded Corners 3">
            <a:extLst>
              <a:ext uri="{FF2B5EF4-FFF2-40B4-BE49-F238E27FC236}">
                <a16:creationId xmlns:a16="http://schemas.microsoft.com/office/drawing/2014/main" id="{E80F1548-DB5F-4001-ADDC-5C0FAC3A4008}"/>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99EA8E59-0B3F-48D2-A9FC-0D0C550802AB}"/>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CD348E87-0550-4D0E-8F75-3157884265ED}"/>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CCE0F530-B07E-49D0-934B-BF9630D29AC0}"/>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9E09648E-D3EA-4836-8459-66BF1E317FBD}"/>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D2580BD9-E5CC-473C-A8CE-389D32928D2A}"/>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6312E579-209B-4999-8F4C-B4E42764A406}"/>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cxnSp>
        <p:nvCxnSpPr>
          <p:cNvPr id="11" name="Straight Arrow Connector 10">
            <a:extLst>
              <a:ext uri="{FF2B5EF4-FFF2-40B4-BE49-F238E27FC236}">
                <a16:creationId xmlns:a16="http://schemas.microsoft.com/office/drawing/2014/main" id="{1FF17A32-0EF8-4D5A-9B55-C2AB1894D26E}"/>
              </a:ext>
            </a:extLst>
          </p:cNvPr>
          <p:cNvCxnSpPr/>
          <p:nvPr/>
        </p:nvCxnSpPr>
        <p:spPr>
          <a:xfrm>
            <a:off x="18796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378A9413-C97D-43B7-8628-3A24707B39CA}"/>
              </a:ext>
            </a:extLst>
          </p:cNvPr>
          <p:cNvSpPr txBox="1"/>
          <p:nvPr/>
        </p:nvSpPr>
        <p:spPr>
          <a:xfrm>
            <a:off x="1244600" y="5943600"/>
            <a:ext cx="1270000" cy="317500"/>
          </a:xfrm>
          <a:prstGeom prst="rect">
            <a:avLst/>
          </a:prstGeom>
          <a:noFill/>
        </p:spPr>
        <p:txBody>
          <a:bodyPr vertOverflow="overflow" vert="horz" wrap="square" rtlCol="0" anchor="ctr" anchorCtr="1">
            <a:spAutoFit/>
          </a:bodyPr>
          <a:lstStyle/>
          <a:p>
            <a:pPr algn="l"/>
            <a:r>
              <a:rPr lang="en-GB"/>
              <a:t>1</a:t>
            </a:r>
          </a:p>
        </p:txBody>
      </p:sp>
      <p:sp>
        <p:nvSpPr>
          <p:cNvPr id="13" name="Rectangle 12">
            <a:extLst>
              <a:ext uri="{FF2B5EF4-FFF2-40B4-BE49-F238E27FC236}">
                <a16:creationId xmlns:a16="http://schemas.microsoft.com/office/drawing/2014/main" id="{1B4D3EFA-DBFE-4D68-B9AB-73734BEE6A79}"/>
              </a:ext>
            </a:extLst>
          </p:cNvPr>
          <p:cNvSpPr/>
          <p:nvPr>
            <p:custDataLst>
              <p:tags r:id="rId10"/>
            </p:custDataLst>
          </p:nvPr>
        </p:nvSpPr>
        <p:spPr>
          <a:xfrm>
            <a:off x="8382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4" name="Rectangle 13">
            <a:extLst>
              <a:ext uri="{FF2B5EF4-FFF2-40B4-BE49-F238E27FC236}">
                <a16:creationId xmlns:a16="http://schemas.microsoft.com/office/drawing/2014/main" id="{F667B25E-8A60-4400-84CC-FD8422F77DA2}"/>
              </a:ext>
            </a:extLst>
          </p:cNvPr>
          <p:cNvSpPr/>
          <p:nvPr>
            <p:custDataLst>
              <p:tags r:id="rId11"/>
            </p:custDataLst>
          </p:nvPr>
        </p:nvSpPr>
        <p:spPr>
          <a:xfrm>
            <a:off x="8382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5" name="Straight Arrow Connector 14">
            <a:extLst>
              <a:ext uri="{FF2B5EF4-FFF2-40B4-BE49-F238E27FC236}">
                <a16:creationId xmlns:a16="http://schemas.microsoft.com/office/drawing/2014/main" id="{3BEDC895-B51D-4037-8828-9F65935F0E56}"/>
              </a:ext>
            </a:extLst>
          </p:cNvPr>
          <p:cNvCxnSpPr/>
          <p:nvPr/>
        </p:nvCxnSpPr>
        <p:spPr>
          <a:xfrm>
            <a:off x="39878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22ED21F7-1EEB-4768-B41B-27F45E5CA154}"/>
              </a:ext>
            </a:extLst>
          </p:cNvPr>
          <p:cNvSpPr txBox="1"/>
          <p:nvPr/>
        </p:nvSpPr>
        <p:spPr>
          <a:xfrm>
            <a:off x="3352800" y="5943600"/>
            <a:ext cx="1270000" cy="317500"/>
          </a:xfrm>
          <a:prstGeom prst="rect">
            <a:avLst/>
          </a:prstGeom>
          <a:noFill/>
        </p:spPr>
        <p:txBody>
          <a:bodyPr vertOverflow="overflow" vert="horz" wrap="square" rtlCol="0" anchor="ctr" anchorCtr="1">
            <a:spAutoFit/>
          </a:bodyPr>
          <a:lstStyle/>
          <a:p>
            <a:pPr algn="l"/>
            <a:r>
              <a:rPr lang="en-GB"/>
              <a:t>2</a:t>
            </a:r>
          </a:p>
        </p:txBody>
      </p:sp>
      <p:sp>
        <p:nvSpPr>
          <p:cNvPr id="17" name="Rectangle 16">
            <a:extLst>
              <a:ext uri="{FF2B5EF4-FFF2-40B4-BE49-F238E27FC236}">
                <a16:creationId xmlns:a16="http://schemas.microsoft.com/office/drawing/2014/main" id="{C1CE6541-C8A3-476A-9EB4-DA911530D2F5}"/>
              </a:ext>
            </a:extLst>
          </p:cNvPr>
          <p:cNvSpPr/>
          <p:nvPr>
            <p:custDataLst>
              <p:tags r:id="rId12"/>
            </p:custDataLst>
          </p:nvPr>
        </p:nvSpPr>
        <p:spPr>
          <a:xfrm>
            <a:off x="29337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8" name="Rectangle 17">
            <a:extLst>
              <a:ext uri="{FF2B5EF4-FFF2-40B4-BE49-F238E27FC236}">
                <a16:creationId xmlns:a16="http://schemas.microsoft.com/office/drawing/2014/main" id="{49F203CC-3632-475B-ABBE-E1819E26DFF2}"/>
              </a:ext>
            </a:extLst>
          </p:cNvPr>
          <p:cNvSpPr/>
          <p:nvPr>
            <p:custDataLst>
              <p:tags r:id="rId13"/>
            </p:custDataLst>
          </p:nvPr>
        </p:nvSpPr>
        <p:spPr>
          <a:xfrm>
            <a:off x="29337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9" name="Straight Arrow Connector 18">
            <a:extLst>
              <a:ext uri="{FF2B5EF4-FFF2-40B4-BE49-F238E27FC236}">
                <a16:creationId xmlns:a16="http://schemas.microsoft.com/office/drawing/2014/main" id="{547AE4FB-CA2B-47A1-8D8E-6994F277AE41}"/>
              </a:ext>
            </a:extLst>
          </p:cNvPr>
          <p:cNvCxnSpPr/>
          <p:nvPr/>
        </p:nvCxnSpPr>
        <p:spPr>
          <a:xfrm>
            <a:off x="60960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CE782406-CEF2-4065-B8D5-A49A4F3986C2}"/>
              </a:ext>
            </a:extLst>
          </p:cNvPr>
          <p:cNvSpPr txBox="1"/>
          <p:nvPr/>
        </p:nvSpPr>
        <p:spPr>
          <a:xfrm>
            <a:off x="5461000" y="5943600"/>
            <a:ext cx="1270000" cy="317500"/>
          </a:xfrm>
          <a:prstGeom prst="rect">
            <a:avLst/>
          </a:prstGeom>
          <a:noFill/>
        </p:spPr>
        <p:txBody>
          <a:bodyPr vertOverflow="overflow" vert="horz" wrap="square" rtlCol="0" anchor="ctr" anchorCtr="1">
            <a:spAutoFit/>
          </a:bodyPr>
          <a:lstStyle/>
          <a:p>
            <a:pPr algn="l"/>
            <a:r>
              <a:rPr lang="en-GB"/>
              <a:t>3</a:t>
            </a:r>
          </a:p>
        </p:txBody>
      </p:sp>
      <p:sp>
        <p:nvSpPr>
          <p:cNvPr id="21" name="Rectangle 20">
            <a:extLst>
              <a:ext uri="{FF2B5EF4-FFF2-40B4-BE49-F238E27FC236}">
                <a16:creationId xmlns:a16="http://schemas.microsoft.com/office/drawing/2014/main" id="{1805D66D-235F-42AA-BC0F-E500F8DEB1FA}"/>
              </a:ext>
            </a:extLst>
          </p:cNvPr>
          <p:cNvSpPr/>
          <p:nvPr>
            <p:custDataLst>
              <p:tags r:id="rId14"/>
            </p:custDataLst>
          </p:nvPr>
        </p:nvSpPr>
        <p:spPr>
          <a:xfrm>
            <a:off x="50419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2" name="Rectangle 21">
            <a:extLst>
              <a:ext uri="{FF2B5EF4-FFF2-40B4-BE49-F238E27FC236}">
                <a16:creationId xmlns:a16="http://schemas.microsoft.com/office/drawing/2014/main" id="{832BF813-7D85-4C2E-9F8A-B93015C086B7}"/>
              </a:ext>
            </a:extLst>
          </p:cNvPr>
          <p:cNvSpPr/>
          <p:nvPr>
            <p:custDataLst>
              <p:tags r:id="rId15"/>
            </p:custDataLst>
          </p:nvPr>
        </p:nvSpPr>
        <p:spPr>
          <a:xfrm>
            <a:off x="50419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3" name="Straight Arrow Connector 22">
            <a:extLst>
              <a:ext uri="{FF2B5EF4-FFF2-40B4-BE49-F238E27FC236}">
                <a16:creationId xmlns:a16="http://schemas.microsoft.com/office/drawing/2014/main" id="{4E248426-FA33-465E-93ED-FD58AF68A14A}"/>
              </a:ext>
            </a:extLst>
          </p:cNvPr>
          <p:cNvCxnSpPr/>
          <p:nvPr/>
        </p:nvCxnSpPr>
        <p:spPr>
          <a:xfrm>
            <a:off x="81915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EC10BDE1-218F-4289-87B3-602E270A66B6}"/>
              </a:ext>
            </a:extLst>
          </p:cNvPr>
          <p:cNvSpPr txBox="1"/>
          <p:nvPr/>
        </p:nvSpPr>
        <p:spPr>
          <a:xfrm>
            <a:off x="7556500" y="5943600"/>
            <a:ext cx="1270000" cy="317500"/>
          </a:xfrm>
          <a:prstGeom prst="rect">
            <a:avLst/>
          </a:prstGeom>
          <a:noFill/>
        </p:spPr>
        <p:txBody>
          <a:bodyPr vertOverflow="overflow" vert="horz" wrap="square" rtlCol="0" anchor="ctr" anchorCtr="1">
            <a:spAutoFit/>
          </a:bodyPr>
          <a:lstStyle/>
          <a:p>
            <a:pPr algn="l"/>
            <a:r>
              <a:rPr lang="en-GB"/>
              <a:t>4</a:t>
            </a:r>
          </a:p>
        </p:txBody>
      </p:sp>
      <p:sp>
        <p:nvSpPr>
          <p:cNvPr id="25" name="Rectangle 24">
            <a:extLst>
              <a:ext uri="{FF2B5EF4-FFF2-40B4-BE49-F238E27FC236}">
                <a16:creationId xmlns:a16="http://schemas.microsoft.com/office/drawing/2014/main" id="{8C649209-93D7-4BD4-9648-85B086BB8218}"/>
              </a:ext>
            </a:extLst>
          </p:cNvPr>
          <p:cNvSpPr/>
          <p:nvPr>
            <p:custDataLst>
              <p:tags r:id="rId16"/>
            </p:custDataLst>
          </p:nvPr>
        </p:nvSpPr>
        <p:spPr>
          <a:xfrm>
            <a:off x="71374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6" name="Rectangle 25">
            <a:extLst>
              <a:ext uri="{FF2B5EF4-FFF2-40B4-BE49-F238E27FC236}">
                <a16:creationId xmlns:a16="http://schemas.microsoft.com/office/drawing/2014/main" id="{80A3AB64-68E8-49E6-9630-C8DAD9A959F6}"/>
              </a:ext>
            </a:extLst>
          </p:cNvPr>
          <p:cNvSpPr/>
          <p:nvPr>
            <p:custDataLst>
              <p:tags r:id="rId17"/>
            </p:custDataLst>
          </p:nvPr>
        </p:nvSpPr>
        <p:spPr>
          <a:xfrm>
            <a:off x="71374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7" name="Straight Arrow Connector 26">
            <a:extLst>
              <a:ext uri="{FF2B5EF4-FFF2-40B4-BE49-F238E27FC236}">
                <a16:creationId xmlns:a16="http://schemas.microsoft.com/office/drawing/2014/main" id="{E339C740-6D8D-4631-A40A-417CCCDCCD31}"/>
              </a:ext>
            </a:extLst>
          </p:cNvPr>
          <p:cNvCxnSpPr/>
          <p:nvPr/>
        </p:nvCxnSpPr>
        <p:spPr>
          <a:xfrm>
            <a:off x="102997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6EB0407A-5275-49B8-AB02-B2C03EAD6473}"/>
              </a:ext>
            </a:extLst>
          </p:cNvPr>
          <p:cNvSpPr txBox="1"/>
          <p:nvPr/>
        </p:nvSpPr>
        <p:spPr>
          <a:xfrm>
            <a:off x="9664700" y="5943600"/>
            <a:ext cx="1270000" cy="317500"/>
          </a:xfrm>
          <a:prstGeom prst="rect">
            <a:avLst/>
          </a:prstGeom>
          <a:noFill/>
        </p:spPr>
        <p:txBody>
          <a:bodyPr vertOverflow="overflow" vert="horz" wrap="square" rtlCol="0" anchor="ctr" anchorCtr="1">
            <a:spAutoFit/>
          </a:bodyPr>
          <a:lstStyle/>
          <a:p>
            <a:pPr algn="l"/>
            <a:r>
              <a:rPr lang="en-GB"/>
              <a:t>5</a:t>
            </a:r>
          </a:p>
        </p:txBody>
      </p:sp>
      <p:sp>
        <p:nvSpPr>
          <p:cNvPr id="29" name="Rectangle 28">
            <a:extLst>
              <a:ext uri="{FF2B5EF4-FFF2-40B4-BE49-F238E27FC236}">
                <a16:creationId xmlns:a16="http://schemas.microsoft.com/office/drawing/2014/main" id="{18F870AB-C56C-4DAE-B1B5-7CA348CBFA4D}"/>
              </a:ext>
            </a:extLst>
          </p:cNvPr>
          <p:cNvSpPr/>
          <p:nvPr>
            <p:custDataLst>
              <p:tags r:id="rId18"/>
            </p:custDataLst>
          </p:nvPr>
        </p:nvSpPr>
        <p:spPr>
          <a:xfrm>
            <a:off x="92456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30" name="Rectangle 29">
            <a:extLst>
              <a:ext uri="{FF2B5EF4-FFF2-40B4-BE49-F238E27FC236}">
                <a16:creationId xmlns:a16="http://schemas.microsoft.com/office/drawing/2014/main" id="{6D3965F2-1BC5-46B9-8A7A-DECC1EE07BB5}"/>
              </a:ext>
            </a:extLst>
          </p:cNvPr>
          <p:cNvSpPr/>
          <p:nvPr>
            <p:custDataLst>
              <p:tags r:id="rId19"/>
            </p:custDataLst>
          </p:nvPr>
        </p:nvSpPr>
        <p:spPr>
          <a:xfrm>
            <a:off x="92456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spTree>
    <p:custDataLst>
      <p:tags r:id="rId1"/>
    </p:custDataLst>
    <p:extLst>
      <p:ext uri="{BB962C8B-B14F-4D97-AF65-F5344CB8AC3E}">
        <p14:creationId xmlns:p14="http://schemas.microsoft.com/office/powerpoint/2010/main" val="1487946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Did you discover something unexpected?</a:t>
            </a:r>
            <a:endParaRPr lang="en-FI"/>
          </a:p>
        </p:txBody>
      </p:sp>
      <p:sp>
        <p:nvSpPr>
          <p:cNvPr id="4" name="Rectangle: Rounded Corners 3">
            <a:extLst>
              <a:ext uri="{FF2B5EF4-FFF2-40B4-BE49-F238E27FC236}">
                <a16:creationId xmlns:a16="http://schemas.microsoft.com/office/drawing/2014/main" id="{B09DC1D6-30CE-44F9-96EC-9A6BD3003AD8}"/>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58676C57-3489-4F7D-A6B7-7DAEC2931853}"/>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63C7293C-291D-42DD-8DEB-92EDC470AB1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00A9826-9015-43DC-8A94-DCB415155409}"/>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1AE970AA-D38D-4336-953E-61F4BED5CF4B}"/>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8D04867B-157B-4571-A207-16D5F9A5EFA0}"/>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cxnSp>
        <p:nvCxnSpPr>
          <p:cNvPr id="10" name="Straight Arrow Connector 9">
            <a:extLst>
              <a:ext uri="{FF2B5EF4-FFF2-40B4-BE49-F238E27FC236}">
                <a16:creationId xmlns:a16="http://schemas.microsoft.com/office/drawing/2014/main" id="{1D78B4A1-24A9-4AED-B86B-147A0D9543C1}"/>
              </a:ext>
            </a:extLst>
          </p:cNvPr>
          <p:cNvCxnSpPr/>
          <p:nvPr/>
        </p:nvCxnSpPr>
        <p:spPr>
          <a:xfrm>
            <a:off x="18796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C75A0C6-F102-418F-BCD7-B6D84D0ABFE2}"/>
              </a:ext>
            </a:extLst>
          </p:cNvPr>
          <p:cNvSpPr txBox="1"/>
          <p:nvPr/>
        </p:nvSpPr>
        <p:spPr>
          <a:xfrm>
            <a:off x="1244600" y="5943600"/>
            <a:ext cx="1270000" cy="317500"/>
          </a:xfrm>
          <a:prstGeom prst="rect">
            <a:avLst/>
          </a:prstGeom>
          <a:noFill/>
        </p:spPr>
        <p:txBody>
          <a:bodyPr vertOverflow="overflow" vert="horz" wrap="square" rtlCol="0" anchor="ctr" anchorCtr="1">
            <a:spAutoFit/>
          </a:bodyPr>
          <a:lstStyle/>
          <a:p>
            <a:pPr algn="l"/>
            <a:r>
              <a:rPr lang="en-GB"/>
              <a:t>1</a:t>
            </a:r>
          </a:p>
        </p:txBody>
      </p:sp>
      <p:sp>
        <p:nvSpPr>
          <p:cNvPr id="12" name="Rectangle 11">
            <a:extLst>
              <a:ext uri="{FF2B5EF4-FFF2-40B4-BE49-F238E27FC236}">
                <a16:creationId xmlns:a16="http://schemas.microsoft.com/office/drawing/2014/main" id="{10671EFB-5AF5-4C52-8D7C-7AB586B44687}"/>
              </a:ext>
            </a:extLst>
          </p:cNvPr>
          <p:cNvSpPr/>
          <p:nvPr>
            <p:custDataLst>
              <p:tags r:id="rId9"/>
            </p:custDataLst>
          </p:nvPr>
        </p:nvSpPr>
        <p:spPr>
          <a:xfrm>
            <a:off x="8382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3" name="Rectangle 12">
            <a:extLst>
              <a:ext uri="{FF2B5EF4-FFF2-40B4-BE49-F238E27FC236}">
                <a16:creationId xmlns:a16="http://schemas.microsoft.com/office/drawing/2014/main" id="{C3269C43-90D3-4F1B-AADE-D87ED6EF6498}"/>
              </a:ext>
            </a:extLst>
          </p:cNvPr>
          <p:cNvSpPr/>
          <p:nvPr>
            <p:custDataLst>
              <p:tags r:id="rId10"/>
            </p:custDataLst>
          </p:nvPr>
        </p:nvSpPr>
        <p:spPr>
          <a:xfrm>
            <a:off x="8382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4" name="Straight Arrow Connector 13">
            <a:extLst>
              <a:ext uri="{FF2B5EF4-FFF2-40B4-BE49-F238E27FC236}">
                <a16:creationId xmlns:a16="http://schemas.microsoft.com/office/drawing/2014/main" id="{3DC8642A-DA02-43FE-9EB4-F0F524ED58E2}"/>
              </a:ext>
            </a:extLst>
          </p:cNvPr>
          <p:cNvCxnSpPr/>
          <p:nvPr/>
        </p:nvCxnSpPr>
        <p:spPr>
          <a:xfrm>
            <a:off x="39878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EA7814C-C43F-47EA-B13D-176ED45BA2CB}"/>
              </a:ext>
            </a:extLst>
          </p:cNvPr>
          <p:cNvSpPr txBox="1"/>
          <p:nvPr/>
        </p:nvSpPr>
        <p:spPr>
          <a:xfrm>
            <a:off x="3352800" y="5943600"/>
            <a:ext cx="1270000" cy="317500"/>
          </a:xfrm>
          <a:prstGeom prst="rect">
            <a:avLst/>
          </a:prstGeom>
          <a:noFill/>
        </p:spPr>
        <p:txBody>
          <a:bodyPr vertOverflow="overflow" vert="horz" wrap="square" rtlCol="0" anchor="ctr" anchorCtr="1">
            <a:spAutoFit/>
          </a:bodyPr>
          <a:lstStyle/>
          <a:p>
            <a:pPr algn="l"/>
            <a:r>
              <a:rPr lang="en-GB"/>
              <a:t>2</a:t>
            </a:r>
          </a:p>
        </p:txBody>
      </p:sp>
      <p:sp>
        <p:nvSpPr>
          <p:cNvPr id="16" name="Rectangle 15">
            <a:extLst>
              <a:ext uri="{FF2B5EF4-FFF2-40B4-BE49-F238E27FC236}">
                <a16:creationId xmlns:a16="http://schemas.microsoft.com/office/drawing/2014/main" id="{C964EC25-E49C-4C8E-AFC6-71D08067A9FC}"/>
              </a:ext>
            </a:extLst>
          </p:cNvPr>
          <p:cNvSpPr/>
          <p:nvPr>
            <p:custDataLst>
              <p:tags r:id="rId11"/>
            </p:custDataLst>
          </p:nvPr>
        </p:nvSpPr>
        <p:spPr>
          <a:xfrm>
            <a:off x="29337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7" name="Rectangle 16">
            <a:extLst>
              <a:ext uri="{FF2B5EF4-FFF2-40B4-BE49-F238E27FC236}">
                <a16:creationId xmlns:a16="http://schemas.microsoft.com/office/drawing/2014/main" id="{B1838EE5-F81A-4667-A6FA-B7074A17991E}"/>
              </a:ext>
            </a:extLst>
          </p:cNvPr>
          <p:cNvSpPr/>
          <p:nvPr>
            <p:custDataLst>
              <p:tags r:id="rId12"/>
            </p:custDataLst>
          </p:nvPr>
        </p:nvSpPr>
        <p:spPr>
          <a:xfrm>
            <a:off x="29337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8" name="Straight Arrow Connector 17">
            <a:extLst>
              <a:ext uri="{FF2B5EF4-FFF2-40B4-BE49-F238E27FC236}">
                <a16:creationId xmlns:a16="http://schemas.microsoft.com/office/drawing/2014/main" id="{B01F00D8-275B-4889-918B-9483F5E25EEA}"/>
              </a:ext>
            </a:extLst>
          </p:cNvPr>
          <p:cNvCxnSpPr/>
          <p:nvPr/>
        </p:nvCxnSpPr>
        <p:spPr>
          <a:xfrm>
            <a:off x="60960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8629DFB9-CF68-4090-9E04-A06B569A4B4D}"/>
              </a:ext>
            </a:extLst>
          </p:cNvPr>
          <p:cNvSpPr txBox="1"/>
          <p:nvPr/>
        </p:nvSpPr>
        <p:spPr>
          <a:xfrm>
            <a:off x="5461000" y="5943600"/>
            <a:ext cx="1270000" cy="317500"/>
          </a:xfrm>
          <a:prstGeom prst="rect">
            <a:avLst/>
          </a:prstGeom>
          <a:noFill/>
        </p:spPr>
        <p:txBody>
          <a:bodyPr vertOverflow="overflow" vert="horz" wrap="square" rtlCol="0" anchor="ctr" anchorCtr="1">
            <a:spAutoFit/>
          </a:bodyPr>
          <a:lstStyle/>
          <a:p>
            <a:pPr algn="l"/>
            <a:r>
              <a:rPr lang="en-GB"/>
              <a:t>3</a:t>
            </a:r>
          </a:p>
        </p:txBody>
      </p:sp>
      <p:sp>
        <p:nvSpPr>
          <p:cNvPr id="20" name="Rectangle 19">
            <a:extLst>
              <a:ext uri="{FF2B5EF4-FFF2-40B4-BE49-F238E27FC236}">
                <a16:creationId xmlns:a16="http://schemas.microsoft.com/office/drawing/2014/main" id="{70D71936-383C-4A5C-B08C-12B2ECF3FCDA}"/>
              </a:ext>
            </a:extLst>
          </p:cNvPr>
          <p:cNvSpPr/>
          <p:nvPr>
            <p:custDataLst>
              <p:tags r:id="rId13"/>
            </p:custDataLst>
          </p:nvPr>
        </p:nvSpPr>
        <p:spPr>
          <a:xfrm>
            <a:off x="50419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1" name="Rectangle 20">
            <a:extLst>
              <a:ext uri="{FF2B5EF4-FFF2-40B4-BE49-F238E27FC236}">
                <a16:creationId xmlns:a16="http://schemas.microsoft.com/office/drawing/2014/main" id="{58080A36-0925-4155-B04D-E5DFBBFC1101}"/>
              </a:ext>
            </a:extLst>
          </p:cNvPr>
          <p:cNvSpPr/>
          <p:nvPr>
            <p:custDataLst>
              <p:tags r:id="rId14"/>
            </p:custDataLst>
          </p:nvPr>
        </p:nvSpPr>
        <p:spPr>
          <a:xfrm>
            <a:off x="50419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2" name="Straight Arrow Connector 21">
            <a:extLst>
              <a:ext uri="{FF2B5EF4-FFF2-40B4-BE49-F238E27FC236}">
                <a16:creationId xmlns:a16="http://schemas.microsoft.com/office/drawing/2014/main" id="{29FF2F05-0A8B-4B4B-95F9-66CD54C4A92F}"/>
              </a:ext>
            </a:extLst>
          </p:cNvPr>
          <p:cNvCxnSpPr/>
          <p:nvPr/>
        </p:nvCxnSpPr>
        <p:spPr>
          <a:xfrm>
            <a:off x="81915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719348A-77A1-4672-9002-4153FB4303F5}"/>
              </a:ext>
            </a:extLst>
          </p:cNvPr>
          <p:cNvSpPr txBox="1"/>
          <p:nvPr/>
        </p:nvSpPr>
        <p:spPr>
          <a:xfrm>
            <a:off x="7556500" y="5943600"/>
            <a:ext cx="1270000" cy="317500"/>
          </a:xfrm>
          <a:prstGeom prst="rect">
            <a:avLst/>
          </a:prstGeom>
          <a:noFill/>
        </p:spPr>
        <p:txBody>
          <a:bodyPr vertOverflow="overflow" vert="horz" wrap="square" rtlCol="0" anchor="ctr" anchorCtr="1">
            <a:spAutoFit/>
          </a:bodyPr>
          <a:lstStyle/>
          <a:p>
            <a:pPr algn="l"/>
            <a:r>
              <a:rPr lang="en-GB"/>
              <a:t>4</a:t>
            </a:r>
          </a:p>
        </p:txBody>
      </p:sp>
      <p:sp>
        <p:nvSpPr>
          <p:cNvPr id="24" name="Rectangle 23">
            <a:extLst>
              <a:ext uri="{FF2B5EF4-FFF2-40B4-BE49-F238E27FC236}">
                <a16:creationId xmlns:a16="http://schemas.microsoft.com/office/drawing/2014/main" id="{FC2B7C7A-221A-4980-9720-86F21C11F581}"/>
              </a:ext>
            </a:extLst>
          </p:cNvPr>
          <p:cNvSpPr/>
          <p:nvPr>
            <p:custDataLst>
              <p:tags r:id="rId15"/>
            </p:custDataLst>
          </p:nvPr>
        </p:nvSpPr>
        <p:spPr>
          <a:xfrm>
            <a:off x="71374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5" name="Rectangle 24">
            <a:extLst>
              <a:ext uri="{FF2B5EF4-FFF2-40B4-BE49-F238E27FC236}">
                <a16:creationId xmlns:a16="http://schemas.microsoft.com/office/drawing/2014/main" id="{73B2E95B-0175-4D75-AAB8-27E080D0464B}"/>
              </a:ext>
            </a:extLst>
          </p:cNvPr>
          <p:cNvSpPr/>
          <p:nvPr>
            <p:custDataLst>
              <p:tags r:id="rId16"/>
            </p:custDataLst>
          </p:nvPr>
        </p:nvSpPr>
        <p:spPr>
          <a:xfrm>
            <a:off x="71374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6" name="Straight Arrow Connector 25">
            <a:extLst>
              <a:ext uri="{FF2B5EF4-FFF2-40B4-BE49-F238E27FC236}">
                <a16:creationId xmlns:a16="http://schemas.microsoft.com/office/drawing/2014/main" id="{BA4CD7A7-83F9-4BE8-B7F4-936F985F3524}"/>
              </a:ext>
            </a:extLst>
          </p:cNvPr>
          <p:cNvCxnSpPr/>
          <p:nvPr/>
        </p:nvCxnSpPr>
        <p:spPr>
          <a:xfrm>
            <a:off x="102997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B234F278-D36E-410B-AD95-052FB7BA3222}"/>
              </a:ext>
            </a:extLst>
          </p:cNvPr>
          <p:cNvSpPr txBox="1"/>
          <p:nvPr/>
        </p:nvSpPr>
        <p:spPr>
          <a:xfrm>
            <a:off x="9664700" y="5943600"/>
            <a:ext cx="1270000" cy="317500"/>
          </a:xfrm>
          <a:prstGeom prst="rect">
            <a:avLst/>
          </a:prstGeom>
          <a:noFill/>
        </p:spPr>
        <p:txBody>
          <a:bodyPr vertOverflow="overflow" vert="horz" wrap="square" rtlCol="0" anchor="ctr" anchorCtr="1">
            <a:spAutoFit/>
          </a:bodyPr>
          <a:lstStyle/>
          <a:p>
            <a:pPr algn="l"/>
            <a:r>
              <a:rPr lang="en-GB"/>
              <a:t>5</a:t>
            </a:r>
          </a:p>
        </p:txBody>
      </p:sp>
      <p:sp>
        <p:nvSpPr>
          <p:cNvPr id="28" name="Rectangle 27">
            <a:extLst>
              <a:ext uri="{FF2B5EF4-FFF2-40B4-BE49-F238E27FC236}">
                <a16:creationId xmlns:a16="http://schemas.microsoft.com/office/drawing/2014/main" id="{0DAFA523-6BBA-40CF-8805-79DF3C143852}"/>
              </a:ext>
            </a:extLst>
          </p:cNvPr>
          <p:cNvSpPr/>
          <p:nvPr>
            <p:custDataLst>
              <p:tags r:id="rId17"/>
            </p:custDataLst>
          </p:nvPr>
        </p:nvSpPr>
        <p:spPr>
          <a:xfrm>
            <a:off x="92456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9" name="Rectangle 28">
            <a:extLst>
              <a:ext uri="{FF2B5EF4-FFF2-40B4-BE49-F238E27FC236}">
                <a16:creationId xmlns:a16="http://schemas.microsoft.com/office/drawing/2014/main" id="{C03EAC4B-4B3B-4C9B-AE56-4DFD335088C1}"/>
              </a:ext>
            </a:extLst>
          </p:cNvPr>
          <p:cNvSpPr/>
          <p:nvPr>
            <p:custDataLst>
              <p:tags r:id="rId18"/>
            </p:custDataLst>
          </p:nvPr>
        </p:nvSpPr>
        <p:spPr>
          <a:xfrm>
            <a:off x="92456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sp>
        <p:nvSpPr>
          <p:cNvPr id="30" name="Rectangle 29">
            <a:extLst>
              <a:ext uri="{FF2B5EF4-FFF2-40B4-BE49-F238E27FC236}">
                <a16:creationId xmlns:a16="http://schemas.microsoft.com/office/drawing/2014/main" id="{3700AA87-57E3-457B-AB21-DDD6E72DCF6D}"/>
              </a:ext>
            </a:extLst>
          </p:cNvPr>
          <p:cNvSpPr/>
          <p:nvPr>
            <p:custDataLst>
              <p:tags r:id="rId19"/>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3176553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there any immediate actions you will be taking?</a:t>
            </a:r>
            <a:endParaRPr lang="en-FI"/>
          </a:p>
        </p:txBody>
      </p:sp>
      <p:sp>
        <p:nvSpPr>
          <p:cNvPr id="4" name="Rectangle: Rounded Corners 3">
            <a:extLst>
              <a:ext uri="{FF2B5EF4-FFF2-40B4-BE49-F238E27FC236}">
                <a16:creationId xmlns:a16="http://schemas.microsoft.com/office/drawing/2014/main" id="{575ADD03-BC38-4305-B6D1-E514451F7EF0}"/>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4D46EDE7-27D4-45BD-8577-F948F67863BE}"/>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1EAEBEE4-4974-409D-ADBD-2EAF2226F2DB}"/>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6DF105F-F24A-4E0A-BC1A-8F7011C85A49}"/>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DAEC12E8-5973-4283-998C-55375133062C}"/>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6A5B5C83-8D4F-486A-808C-EAD67B4A047A}"/>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BF2731C8-E79C-4DC2-9426-655A90F1029C}"/>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Rectangle: Rounded Corners 10">
            <a:extLst>
              <a:ext uri="{FF2B5EF4-FFF2-40B4-BE49-F238E27FC236}">
                <a16:creationId xmlns:a16="http://schemas.microsoft.com/office/drawing/2014/main" id="{89092432-4ABE-4CF2-AE17-56EDA0C381DF}"/>
              </a:ext>
            </a:extLst>
          </p:cNvPr>
          <p:cNvSpPr/>
          <p:nvPr>
            <p:custDataLst>
              <p:tags r:id="rId10"/>
            </p:custDataLst>
          </p:nvPr>
        </p:nvSpPr>
        <p:spPr>
          <a:xfrm>
            <a:off x="838200" y="1219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2" name="Rectangle: Rounded Corners 11">
            <a:extLst>
              <a:ext uri="{FF2B5EF4-FFF2-40B4-BE49-F238E27FC236}">
                <a16:creationId xmlns:a16="http://schemas.microsoft.com/office/drawing/2014/main" id="{748AF61E-05E7-426C-8992-A6650185FF2F}"/>
              </a:ext>
            </a:extLst>
          </p:cNvPr>
          <p:cNvSpPr/>
          <p:nvPr>
            <p:custDataLst>
              <p:tags r:id="rId11"/>
            </p:custDataLst>
          </p:nvPr>
        </p:nvSpPr>
        <p:spPr>
          <a:xfrm>
            <a:off x="838200" y="1981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CB6A6A69-75B4-4F8F-8A83-0224432EAD83}"/>
              </a:ext>
            </a:extLst>
          </p:cNvPr>
          <p:cNvSpPr/>
          <p:nvPr>
            <p:custDataLst>
              <p:tags r:id="rId12"/>
            </p:custDataLst>
          </p:nvPr>
        </p:nvSpPr>
        <p:spPr>
          <a:xfrm>
            <a:off x="838200" y="2743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CAF3E39F-5C83-4218-B164-CEE745290398}"/>
              </a:ext>
            </a:extLst>
          </p:cNvPr>
          <p:cNvSpPr/>
          <p:nvPr>
            <p:custDataLst>
              <p:tags r:id="rId13"/>
            </p:custDataLst>
          </p:nvPr>
        </p:nvSpPr>
        <p:spPr>
          <a:xfrm>
            <a:off x="838200" y="3505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5" name="Rectangle: Rounded Corners 14">
            <a:extLst>
              <a:ext uri="{FF2B5EF4-FFF2-40B4-BE49-F238E27FC236}">
                <a16:creationId xmlns:a16="http://schemas.microsoft.com/office/drawing/2014/main" id="{CAE85DDE-1180-4C6C-871D-A2E91482D17A}"/>
              </a:ext>
            </a:extLst>
          </p:cNvPr>
          <p:cNvSpPr/>
          <p:nvPr>
            <p:custDataLst>
              <p:tags r:id="rId14"/>
            </p:custDataLst>
          </p:nvPr>
        </p:nvSpPr>
        <p:spPr>
          <a:xfrm>
            <a:off x="838200" y="4267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6" name="Rectangle: Rounded Corners 15">
            <a:extLst>
              <a:ext uri="{FF2B5EF4-FFF2-40B4-BE49-F238E27FC236}">
                <a16:creationId xmlns:a16="http://schemas.microsoft.com/office/drawing/2014/main" id="{DB1E62A9-709A-489A-9468-F2EE830E07EA}"/>
              </a:ext>
            </a:extLst>
          </p:cNvPr>
          <p:cNvSpPr/>
          <p:nvPr>
            <p:custDataLst>
              <p:tags r:id="rId15"/>
            </p:custDataLst>
          </p:nvPr>
        </p:nvSpPr>
        <p:spPr>
          <a:xfrm>
            <a:off x="838200" y="5029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Tree>
    <p:custDataLst>
      <p:tags r:id="rId1"/>
    </p:custDataLst>
    <p:extLst>
      <p:ext uri="{BB962C8B-B14F-4D97-AF65-F5344CB8AC3E}">
        <p14:creationId xmlns:p14="http://schemas.microsoft.com/office/powerpoint/2010/main" val="37046551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there any immediate actions you will be taking?</a:t>
            </a:r>
            <a:endParaRPr lang="en-FI"/>
          </a:p>
        </p:txBody>
      </p:sp>
      <p:sp>
        <p:nvSpPr>
          <p:cNvPr id="4" name="Rectangle: Rounded Corners 3">
            <a:extLst>
              <a:ext uri="{FF2B5EF4-FFF2-40B4-BE49-F238E27FC236}">
                <a16:creationId xmlns:a16="http://schemas.microsoft.com/office/drawing/2014/main" id="{47A52B92-5718-42EF-8676-4D580DB30CE4}"/>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5BCE8385-8885-464B-9128-01F352560F16}"/>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CD8AD605-B60C-4EEB-BABC-067D08A3D3FB}"/>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81081D7-F0A3-4A5F-8026-A1C415C360B7}"/>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7585AB96-EF0A-4086-9A0C-BB6A2475B606}"/>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18FB75AE-5F18-459C-B938-0D6295EE545E}"/>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Rectangle 9">
            <a:extLst>
              <a:ext uri="{FF2B5EF4-FFF2-40B4-BE49-F238E27FC236}">
                <a16:creationId xmlns:a16="http://schemas.microsoft.com/office/drawing/2014/main" id="{7EDC3560-C24F-411E-9E0C-15B53F2D0EEB}"/>
              </a:ext>
            </a:extLst>
          </p:cNvPr>
          <p:cNvSpPr/>
          <p:nvPr>
            <p:custDataLst>
              <p:tags r:id="rId9"/>
            </p:custDataLst>
          </p:nvPr>
        </p:nvSpPr>
        <p:spPr>
          <a:xfrm>
            <a:off x="8382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1" name="Rectangle 10">
            <a:extLst>
              <a:ext uri="{FF2B5EF4-FFF2-40B4-BE49-F238E27FC236}">
                <a16:creationId xmlns:a16="http://schemas.microsoft.com/office/drawing/2014/main" id="{92F64B4D-13C2-44CD-A2C1-C9C84A6F7A9D}"/>
              </a:ext>
            </a:extLst>
          </p:cNvPr>
          <p:cNvSpPr/>
          <p:nvPr>
            <p:custDataLst>
              <p:tags r:id="rId10"/>
            </p:custDataLst>
          </p:nvPr>
        </p:nvSpPr>
        <p:spPr>
          <a:xfrm>
            <a:off x="34798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2" name="Rectangle 11">
            <a:extLst>
              <a:ext uri="{FF2B5EF4-FFF2-40B4-BE49-F238E27FC236}">
                <a16:creationId xmlns:a16="http://schemas.microsoft.com/office/drawing/2014/main" id="{30E264BF-7A02-4744-803A-95C2921A89DF}"/>
              </a:ext>
            </a:extLst>
          </p:cNvPr>
          <p:cNvSpPr/>
          <p:nvPr>
            <p:custDataLst>
              <p:tags r:id="rId11"/>
            </p:custDataLst>
          </p:nvPr>
        </p:nvSpPr>
        <p:spPr>
          <a:xfrm>
            <a:off x="61214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3" name="Rectangle 12">
            <a:extLst>
              <a:ext uri="{FF2B5EF4-FFF2-40B4-BE49-F238E27FC236}">
                <a16:creationId xmlns:a16="http://schemas.microsoft.com/office/drawing/2014/main" id="{1E1AD0FA-DB1F-41CF-A43A-36070F50E107}"/>
              </a:ext>
            </a:extLst>
          </p:cNvPr>
          <p:cNvSpPr/>
          <p:nvPr>
            <p:custDataLst>
              <p:tags r:id="rId12"/>
            </p:custDataLst>
          </p:nvPr>
        </p:nvSpPr>
        <p:spPr>
          <a:xfrm>
            <a:off x="87630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4" name="Rectangle 13">
            <a:extLst>
              <a:ext uri="{FF2B5EF4-FFF2-40B4-BE49-F238E27FC236}">
                <a16:creationId xmlns:a16="http://schemas.microsoft.com/office/drawing/2014/main" id="{0549F09A-036E-4BCC-9102-D5E1297A25CF}"/>
              </a:ext>
            </a:extLst>
          </p:cNvPr>
          <p:cNvSpPr/>
          <p:nvPr>
            <p:custDataLst>
              <p:tags r:id="rId13"/>
            </p:custDataLst>
          </p:nvPr>
        </p:nvSpPr>
        <p:spPr>
          <a:xfrm>
            <a:off x="8382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5" name="Rectangle 14">
            <a:extLst>
              <a:ext uri="{FF2B5EF4-FFF2-40B4-BE49-F238E27FC236}">
                <a16:creationId xmlns:a16="http://schemas.microsoft.com/office/drawing/2014/main" id="{9864F90A-FF0B-4A53-A073-1EF2C80B3EB4}"/>
              </a:ext>
            </a:extLst>
          </p:cNvPr>
          <p:cNvSpPr/>
          <p:nvPr>
            <p:custDataLst>
              <p:tags r:id="rId14"/>
            </p:custDataLst>
          </p:nvPr>
        </p:nvSpPr>
        <p:spPr>
          <a:xfrm>
            <a:off x="34798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6" name="Rectangle 15">
            <a:extLst>
              <a:ext uri="{FF2B5EF4-FFF2-40B4-BE49-F238E27FC236}">
                <a16:creationId xmlns:a16="http://schemas.microsoft.com/office/drawing/2014/main" id="{CCB2F718-3CD4-45C6-8A7B-A1366C3723ED}"/>
              </a:ext>
            </a:extLst>
          </p:cNvPr>
          <p:cNvSpPr/>
          <p:nvPr>
            <p:custDataLst>
              <p:tags r:id="rId15"/>
            </p:custDataLst>
          </p:nvPr>
        </p:nvSpPr>
        <p:spPr>
          <a:xfrm>
            <a:off x="61214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7" name="Rectangle 16">
            <a:extLst>
              <a:ext uri="{FF2B5EF4-FFF2-40B4-BE49-F238E27FC236}">
                <a16:creationId xmlns:a16="http://schemas.microsoft.com/office/drawing/2014/main" id="{E7C4A67A-C1C1-449B-B502-457ED65EE794}"/>
              </a:ext>
            </a:extLst>
          </p:cNvPr>
          <p:cNvSpPr/>
          <p:nvPr>
            <p:custDataLst>
              <p:tags r:id="rId16"/>
            </p:custDataLst>
          </p:nvPr>
        </p:nvSpPr>
        <p:spPr>
          <a:xfrm>
            <a:off x="87630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8" name="Rectangle 17">
            <a:extLst>
              <a:ext uri="{FF2B5EF4-FFF2-40B4-BE49-F238E27FC236}">
                <a16:creationId xmlns:a16="http://schemas.microsoft.com/office/drawing/2014/main" id="{76893C09-0315-4F76-8289-B2834C4CEBC2}"/>
              </a:ext>
            </a:extLst>
          </p:cNvPr>
          <p:cNvSpPr/>
          <p:nvPr>
            <p:custDataLst>
              <p:tags r:id="rId17"/>
            </p:custDataLst>
          </p:nvPr>
        </p:nvSpPr>
        <p:spPr>
          <a:xfrm>
            <a:off x="8382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9" name="Rectangle 18">
            <a:extLst>
              <a:ext uri="{FF2B5EF4-FFF2-40B4-BE49-F238E27FC236}">
                <a16:creationId xmlns:a16="http://schemas.microsoft.com/office/drawing/2014/main" id="{4884F26A-B63B-402E-B7D7-E5916CD7C2F6}"/>
              </a:ext>
            </a:extLst>
          </p:cNvPr>
          <p:cNvSpPr/>
          <p:nvPr>
            <p:custDataLst>
              <p:tags r:id="rId18"/>
            </p:custDataLst>
          </p:nvPr>
        </p:nvSpPr>
        <p:spPr>
          <a:xfrm>
            <a:off x="34798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0" name="Rectangle 19">
            <a:extLst>
              <a:ext uri="{FF2B5EF4-FFF2-40B4-BE49-F238E27FC236}">
                <a16:creationId xmlns:a16="http://schemas.microsoft.com/office/drawing/2014/main" id="{F4533847-12D5-4EBE-A9D5-789AEBEB0799}"/>
              </a:ext>
            </a:extLst>
          </p:cNvPr>
          <p:cNvSpPr/>
          <p:nvPr>
            <p:custDataLst>
              <p:tags r:id="rId19"/>
            </p:custDataLst>
          </p:nvPr>
        </p:nvSpPr>
        <p:spPr>
          <a:xfrm>
            <a:off x="61214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1" name="Rectangle 20">
            <a:extLst>
              <a:ext uri="{FF2B5EF4-FFF2-40B4-BE49-F238E27FC236}">
                <a16:creationId xmlns:a16="http://schemas.microsoft.com/office/drawing/2014/main" id="{5577E848-2A49-4157-B832-A3185BBF97F6}"/>
              </a:ext>
            </a:extLst>
          </p:cNvPr>
          <p:cNvSpPr/>
          <p:nvPr>
            <p:custDataLst>
              <p:tags r:id="rId20"/>
            </p:custDataLst>
          </p:nvPr>
        </p:nvSpPr>
        <p:spPr>
          <a:xfrm>
            <a:off x="87630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2" name="Rectangle 21">
            <a:extLst>
              <a:ext uri="{FF2B5EF4-FFF2-40B4-BE49-F238E27FC236}">
                <a16:creationId xmlns:a16="http://schemas.microsoft.com/office/drawing/2014/main" id="{99108618-CED2-477B-863C-68C702BD8661}"/>
              </a:ext>
            </a:extLst>
          </p:cNvPr>
          <p:cNvSpPr/>
          <p:nvPr>
            <p:custDataLst>
              <p:tags r:id="rId21"/>
            </p:custDataLst>
          </p:nvPr>
        </p:nvSpPr>
        <p:spPr>
          <a:xfrm>
            <a:off x="8382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3" name="Rectangle 22">
            <a:extLst>
              <a:ext uri="{FF2B5EF4-FFF2-40B4-BE49-F238E27FC236}">
                <a16:creationId xmlns:a16="http://schemas.microsoft.com/office/drawing/2014/main" id="{B3C357AB-4912-4D17-9EAB-876BD0B7286D}"/>
              </a:ext>
            </a:extLst>
          </p:cNvPr>
          <p:cNvSpPr/>
          <p:nvPr>
            <p:custDataLst>
              <p:tags r:id="rId22"/>
            </p:custDataLst>
          </p:nvPr>
        </p:nvSpPr>
        <p:spPr>
          <a:xfrm>
            <a:off x="34798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4" name="Rectangle 23">
            <a:extLst>
              <a:ext uri="{FF2B5EF4-FFF2-40B4-BE49-F238E27FC236}">
                <a16:creationId xmlns:a16="http://schemas.microsoft.com/office/drawing/2014/main" id="{7EC87422-11BC-446F-A794-F59CF7297BF4}"/>
              </a:ext>
            </a:extLst>
          </p:cNvPr>
          <p:cNvSpPr/>
          <p:nvPr>
            <p:custDataLst>
              <p:tags r:id="rId23"/>
            </p:custDataLst>
          </p:nvPr>
        </p:nvSpPr>
        <p:spPr>
          <a:xfrm>
            <a:off x="61214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5" name="Rectangle 24">
            <a:extLst>
              <a:ext uri="{FF2B5EF4-FFF2-40B4-BE49-F238E27FC236}">
                <a16:creationId xmlns:a16="http://schemas.microsoft.com/office/drawing/2014/main" id="{0CACC858-4E08-41E0-B86A-8EF7E9A73D32}"/>
              </a:ext>
            </a:extLst>
          </p:cNvPr>
          <p:cNvSpPr/>
          <p:nvPr>
            <p:custDataLst>
              <p:tags r:id="rId24"/>
            </p:custDataLst>
          </p:nvPr>
        </p:nvSpPr>
        <p:spPr>
          <a:xfrm>
            <a:off x="87630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6" name="Rectangle 25">
            <a:extLst>
              <a:ext uri="{FF2B5EF4-FFF2-40B4-BE49-F238E27FC236}">
                <a16:creationId xmlns:a16="http://schemas.microsoft.com/office/drawing/2014/main" id="{98428DE2-8C86-4790-81FD-29736F2131CB}"/>
              </a:ext>
            </a:extLst>
          </p:cNvPr>
          <p:cNvSpPr/>
          <p:nvPr>
            <p:custDataLst>
              <p:tags r:id="rId25"/>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25865266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you currently a member (any grade) of CIFA?</a:t>
            </a:r>
            <a:endParaRPr lang="en-FI"/>
          </a:p>
        </p:txBody>
      </p:sp>
      <p:sp>
        <p:nvSpPr>
          <p:cNvPr id="4" name="Rectangle: Rounded Corners 3">
            <a:extLst>
              <a:ext uri="{FF2B5EF4-FFF2-40B4-BE49-F238E27FC236}">
                <a16:creationId xmlns:a16="http://schemas.microsoft.com/office/drawing/2014/main" id="{C6A8322F-A8E8-4ACF-A1FF-67B10AC85B62}"/>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E1091586-73A7-4674-B9EF-ACDCF7D16A9E}"/>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23E0422C-C195-42AD-948C-EFC432D8AC3F}"/>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DDE5BB34-C23C-4541-BB56-9301AE736321}"/>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49A5D2FD-98EE-4356-AD70-4CFC6C7EEDD7}"/>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7774ED1A-B9B9-424B-9981-7B96819B993D}"/>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9D1F3F5C-A0F2-458D-ABAD-ADAA14653A7B}"/>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AB4D8D62-497D-42DE-9C96-213FBBA9157F}"/>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2" name="TextBox 11">
            <a:extLst>
              <a:ext uri="{FF2B5EF4-FFF2-40B4-BE49-F238E27FC236}">
                <a16:creationId xmlns:a16="http://schemas.microsoft.com/office/drawing/2014/main" id="{CB720747-E405-4180-812E-9CC406DDFDFC}"/>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32ADF828-78A1-4E69-A13B-3871508DD773}"/>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2A6FC6BC-89BA-45B3-A968-AE0C404981B5}"/>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B8320B10-26A1-46CC-B500-666B9661C14D}"/>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 </a:t>
            </a:r>
          </a:p>
        </p:txBody>
      </p:sp>
      <p:sp>
        <p:nvSpPr>
          <p:cNvPr id="16" name="TextBox 15">
            <a:extLst>
              <a:ext uri="{FF2B5EF4-FFF2-40B4-BE49-F238E27FC236}">
                <a16:creationId xmlns:a16="http://schemas.microsoft.com/office/drawing/2014/main" id="{AF02B615-D09F-474D-BB78-1B633B1CF8A9}"/>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4F08258D-0ACD-423E-ABC5-09CE2749AEB7}"/>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32FC48D8-48D4-4AE6-A19E-94060D9BA0EE}"/>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7BFAD817-B29B-40BC-9599-04C01754E7D5}"/>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 but am applying</a:t>
            </a:r>
          </a:p>
        </p:txBody>
      </p:sp>
      <p:sp>
        <p:nvSpPr>
          <p:cNvPr id="20" name="TextBox 19">
            <a:extLst>
              <a:ext uri="{FF2B5EF4-FFF2-40B4-BE49-F238E27FC236}">
                <a16:creationId xmlns:a16="http://schemas.microsoft.com/office/drawing/2014/main" id="{26EE880F-01BB-4159-A523-8D2D614B14D1}"/>
              </a:ext>
            </a:extLst>
          </p:cNvPr>
          <p:cNvSpPr txBox="1"/>
          <p:nvPr>
            <p:custDataLst>
              <p:tags r:id="rId16"/>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A95F5FA9-57FA-48ED-A45A-BEF962F4BA40}"/>
              </a:ext>
            </a:extLst>
          </p:cNvPr>
          <p:cNvSpPr/>
          <p:nvPr>
            <p:custDataLst>
              <p:tags r:id="rId17"/>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78DC01DD-B144-40E2-9DE5-483B5B97456C}"/>
              </a:ext>
            </a:extLst>
          </p:cNvPr>
          <p:cNvSpPr/>
          <p:nvPr>
            <p:custDataLst>
              <p:tags r:id="rId18"/>
            </p:custDataLst>
          </p:nvPr>
        </p:nvSpPr>
        <p:spPr>
          <a:xfrm>
            <a:off x="838200" y="337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42837059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you currently a member (any grade) of CIFA?</a:t>
            </a:r>
            <a:endParaRPr lang="en-FI"/>
          </a:p>
        </p:txBody>
      </p:sp>
      <p:sp>
        <p:nvSpPr>
          <p:cNvPr id="4" name="Rectangle: Rounded Corners 3">
            <a:extLst>
              <a:ext uri="{FF2B5EF4-FFF2-40B4-BE49-F238E27FC236}">
                <a16:creationId xmlns:a16="http://schemas.microsoft.com/office/drawing/2014/main" id="{C898F28F-5ACD-4EE9-B968-69EC78BBECD6}"/>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6101CDB3-D6C6-43F9-B93B-6938703D8DBA}"/>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8491C49A-9CF6-44A0-91CD-38B3A21E2668}"/>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C04CEFF1-C3F6-4C33-BBF4-03DD94261CE3}"/>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C948C035-EAEC-4352-9FF9-23B882A6B1E1}"/>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527B632A-F785-47FB-87FF-9C5DD13D032B}"/>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78B950AB-17D5-40F5-9E0D-F85BCC1BE928}"/>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1" name="TextBox 10">
            <a:extLst>
              <a:ext uri="{FF2B5EF4-FFF2-40B4-BE49-F238E27FC236}">
                <a16:creationId xmlns:a16="http://schemas.microsoft.com/office/drawing/2014/main" id="{229B35A9-B757-4218-AB09-2852550232B4}"/>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481669FC-9C2A-4B11-A9F3-0131896751C6}"/>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6307C933-F29B-428F-8735-67C47F7A317A}"/>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506B7953-1FB1-434A-9CF7-A50027B0AFBC}"/>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 </a:t>
            </a:r>
          </a:p>
        </p:txBody>
      </p:sp>
      <p:sp>
        <p:nvSpPr>
          <p:cNvPr id="15" name="TextBox 14">
            <a:extLst>
              <a:ext uri="{FF2B5EF4-FFF2-40B4-BE49-F238E27FC236}">
                <a16:creationId xmlns:a16="http://schemas.microsoft.com/office/drawing/2014/main" id="{0F6E0EDE-102C-40D3-A323-F0556C967854}"/>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9815B78B-1311-47A2-9024-4A682571E4B1}"/>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528DD31F-934A-42A2-B6D3-D9F17B6EE830}"/>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DC8A7494-245D-4911-AF97-E180DF4DAA08}"/>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 but am applying</a:t>
            </a:r>
          </a:p>
        </p:txBody>
      </p:sp>
      <p:sp>
        <p:nvSpPr>
          <p:cNvPr id="19" name="TextBox 18">
            <a:extLst>
              <a:ext uri="{FF2B5EF4-FFF2-40B4-BE49-F238E27FC236}">
                <a16:creationId xmlns:a16="http://schemas.microsoft.com/office/drawing/2014/main" id="{CC81BC62-CCA9-4D36-9A18-83B1ED93D9AE}"/>
              </a:ext>
            </a:extLst>
          </p:cNvPr>
          <p:cNvSpPr txBox="1"/>
          <p:nvPr>
            <p:custDataLst>
              <p:tags r:id="rId15"/>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a:t>
            </a:r>
          </a:p>
        </p:txBody>
      </p:sp>
      <p:sp>
        <p:nvSpPr>
          <p:cNvPr id="20" name="Rectangle: Rounded Corners 19">
            <a:extLst>
              <a:ext uri="{FF2B5EF4-FFF2-40B4-BE49-F238E27FC236}">
                <a16:creationId xmlns:a16="http://schemas.microsoft.com/office/drawing/2014/main" id="{D5BA2F1C-0AEA-4CAD-B128-77687FEE6071}"/>
              </a:ext>
            </a:extLst>
          </p:cNvPr>
          <p:cNvSpPr/>
          <p:nvPr>
            <p:custDataLst>
              <p:tags r:id="rId16"/>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77691397-8E33-49A9-B01B-78D03B8EB0F8}"/>
              </a:ext>
            </a:extLst>
          </p:cNvPr>
          <p:cNvSpPr/>
          <p:nvPr>
            <p:custDataLst>
              <p:tags r:id="rId17"/>
            </p:custDataLst>
          </p:nvPr>
        </p:nvSpPr>
        <p:spPr>
          <a:xfrm>
            <a:off x="838200" y="337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Rectangle 21">
            <a:extLst>
              <a:ext uri="{FF2B5EF4-FFF2-40B4-BE49-F238E27FC236}">
                <a16:creationId xmlns:a16="http://schemas.microsoft.com/office/drawing/2014/main" id="{32E0A90A-3D9C-4353-90CE-821E0EB182FC}"/>
              </a:ext>
            </a:extLst>
          </p:cNvPr>
          <p:cNvSpPr/>
          <p:nvPr>
            <p:custDataLst>
              <p:tags r:id="rId18"/>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40597027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you currently a member /attendee of a specialist group? </a:t>
            </a:r>
            <a:endParaRPr lang="en-FI"/>
          </a:p>
        </p:txBody>
      </p:sp>
      <p:sp>
        <p:nvSpPr>
          <p:cNvPr id="4" name="Rectangle: Rounded Corners 3">
            <a:extLst>
              <a:ext uri="{FF2B5EF4-FFF2-40B4-BE49-F238E27FC236}">
                <a16:creationId xmlns:a16="http://schemas.microsoft.com/office/drawing/2014/main" id="{9D51AAEB-7AD1-4B20-BE4A-7B0D7CFF5248}"/>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4BA958F5-8E21-4C04-A568-64F09EA38761}"/>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575E22AE-945F-4763-8F35-9A3D005C0AC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005479A9-009C-404D-8C23-36023BD3C0A8}"/>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841C9D96-1A18-4125-B4F2-5A2989B58A20}"/>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98113FC5-0824-4081-B84F-2BC5BEA4F865}"/>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732B9806-73C0-4DA3-BCEE-677C88CB3548}"/>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85CEF3E0-7B6D-4FCA-B0C1-B4EF2797427C}"/>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2" name="TextBox 11">
            <a:extLst>
              <a:ext uri="{FF2B5EF4-FFF2-40B4-BE49-F238E27FC236}">
                <a16:creationId xmlns:a16="http://schemas.microsoft.com/office/drawing/2014/main" id="{9C856FA2-E820-4428-8D38-8A18AC03622C}"/>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D4A473F7-7543-43F6-9755-06C6B82C2B6F}"/>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8779255E-6FD4-4E6C-877F-CE0A4907E2A3}"/>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B7DD3C0D-8A1F-4466-BFA9-BF9C76EC9BC8}"/>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a:t>
            </a:r>
          </a:p>
        </p:txBody>
      </p:sp>
      <p:sp>
        <p:nvSpPr>
          <p:cNvPr id="16" name="TextBox 15">
            <a:extLst>
              <a:ext uri="{FF2B5EF4-FFF2-40B4-BE49-F238E27FC236}">
                <a16:creationId xmlns:a16="http://schemas.microsoft.com/office/drawing/2014/main" id="{D3223043-9384-4196-803E-18DC0CCB0269}"/>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97266DA2-3060-4DA1-8C92-3BFDA98F2ED6}"/>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33AA6D13-41C5-4751-96B7-E8F0ECB9E5B6}"/>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42348796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you currently a member /attendee of a specialist group? </a:t>
            </a:r>
            <a:endParaRPr lang="en-FI"/>
          </a:p>
        </p:txBody>
      </p:sp>
      <p:sp>
        <p:nvSpPr>
          <p:cNvPr id="4" name="Rectangle: Rounded Corners 3">
            <a:extLst>
              <a:ext uri="{FF2B5EF4-FFF2-40B4-BE49-F238E27FC236}">
                <a16:creationId xmlns:a16="http://schemas.microsoft.com/office/drawing/2014/main" id="{250E2A80-B458-4EA6-94F2-5CD25A833B74}"/>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C997F550-5E70-4A7E-A126-2D1D5F63EAB0}"/>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6F413AB3-5F68-4B08-9C23-3351C590FE97}"/>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746C9CB-24C8-4E02-9665-DBFE4C7C8D80}"/>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FED870DF-C1FB-4BA6-9A5F-3153541ADF68}"/>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DDC210A4-FE2D-492C-959C-9F3745B99E32}"/>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D76D9068-A5F7-4811-8469-FBCF0D0EC858}"/>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1" name="TextBox 10">
            <a:extLst>
              <a:ext uri="{FF2B5EF4-FFF2-40B4-BE49-F238E27FC236}">
                <a16:creationId xmlns:a16="http://schemas.microsoft.com/office/drawing/2014/main" id="{EA7672A9-6E2A-4054-B732-EF5D2972330B}"/>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0363BDE0-BE0D-40C5-A494-32CEC688EAF9}"/>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DF286090-DCB6-44F6-9512-713E0F27F5D1}"/>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054F1F2D-32D5-4B05-9119-942C23136B44}"/>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a:t>
            </a:r>
          </a:p>
        </p:txBody>
      </p:sp>
      <p:sp>
        <p:nvSpPr>
          <p:cNvPr id="15" name="TextBox 14">
            <a:extLst>
              <a:ext uri="{FF2B5EF4-FFF2-40B4-BE49-F238E27FC236}">
                <a16:creationId xmlns:a16="http://schemas.microsoft.com/office/drawing/2014/main" id="{D69F31F0-F7A1-4E78-B33B-6CC983C00451}"/>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B65E513D-834D-40EE-B3E2-F4C4FFC3DE75}"/>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6309E8A1-8F0B-43CA-B8FF-5CE396B2A34F}"/>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Rectangle 17">
            <a:extLst>
              <a:ext uri="{FF2B5EF4-FFF2-40B4-BE49-F238E27FC236}">
                <a16:creationId xmlns:a16="http://schemas.microsoft.com/office/drawing/2014/main" id="{4F07B225-0F4A-48D8-9B78-EB8B935B44B3}"/>
              </a:ext>
            </a:extLst>
          </p:cNvPr>
          <p:cNvSpPr/>
          <p:nvPr>
            <p:custDataLst>
              <p:tags r:id="rId15"/>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35088160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88A93-311F-453A-9D39-180DF52D8C20}"/>
              </a:ext>
            </a:extLst>
          </p:cNvPr>
          <p:cNvSpPr>
            <a:spLocks noGrp="1"/>
          </p:cNvSpPr>
          <p:nvPr>
            <p:ph type="title"/>
          </p:nvPr>
        </p:nvSpPr>
        <p:spPr/>
        <p:txBody>
          <a:bodyPr/>
          <a:lstStyle/>
          <a:p>
            <a:r>
              <a:rPr lang="en-GB"/>
              <a:t>Career development feedback</a:t>
            </a:r>
          </a:p>
        </p:txBody>
      </p:sp>
      <p:sp>
        <p:nvSpPr>
          <p:cNvPr id="3" name="Content Placeholder 2">
            <a:extLst>
              <a:ext uri="{FF2B5EF4-FFF2-40B4-BE49-F238E27FC236}">
                <a16:creationId xmlns:a16="http://schemas.microsoft.com/office/drawing/2014/main" id="{15C81E2E-DF10-43E1-AA88-A60D91DD035E}"/>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37067960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96ED8-82E3-0E18-0135-8ED5D4815FC3}"/>
              </a:ext>
            </a:extLst>
          </p:cNvPr>
          <p:cNvSpPr>
            <a:spLocks noGrp="1"/>
          </p:cNvSpPr>
          <p:nvPr>
            <p:ph type="title"/>
          </p:nvPr>
        </p:nvSpPr>
        <p:spPr/>
        <p:txBody>
          <a:bodyPr/>
          <a:lstStyle/>
          <a:p>
            <a:r>
              <a:rPr lang="en-GB" dirty="0"/>
              <a:t>Teamworking</a:t>
            </a:r>
          </a:p>
        </p:txBody>
      </p:sp>
      <p:sp>
        <p:nvSpPr>
          <p:cNvPr id="3" name="Content Placeholder 2">
            <a:extLst>
              <a:ext uri="{FF2B5EF4-FFF2-40B4-BE49-F238E27FC236}">
                <a16:creationId xmlns:a16="http://schemas.microsoft.com/office/drawing/2014/main" id="{48F04209-CA7C-F527-0294-0D378A049F5E}"/>
              </a:ext>
            </a:extLst>
          </p:cNvPr>
          <p:cNvSpPr>
            <a:spLocks noGrp="1"/>
          </p:cNvSpPr>
          <p:nvPr>
            <p:ph idx="1"/>
          </p:nvPr>
        </p:nvSpPr>
        <p:spPr/>
        <p:txBody>
          <a:bodyPr/>
          <a:lstStyle/>
          <a:p>
            <a:r>
              <a:rPr lang="en-GB" dirty="0"/>
              <a:t>S6	work effectively both independently and within a team </a:t>
            </a:r>
          </a:p>
          <a:p>
            <a:endParaRPr lang="en-GB" dirty="0"/>
          </a:p>
          <a:p>
            <a:r>
              <a:rPr lang="en-GB" dirty="0"/>
              <a:t>B4	work effectively individually and as part of a team including professional collaboration and cross-disciplinary dialogue </a:t>
            </a:r>
          </a:p>
          <a:p>
            <a:endParaRPr lang="en-GB" dirty="0"/>
          </a:p>
        </p:txBody>
      </p:sp>
    </p:spTree>
    <p:extLst>
      <p:ext uri="{BB962C8B-B14F-4D97-AF65-F5344CB8AC3E}">
        <p14:creationId xmlns:p14="http://schemas.microsoft.com/office/powerpoint/2010/main" val="26511513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43E3-BF00-4CE8-955F-C88EC638E6E1}"/>
              </a:ext>
            </a:extLst>
          </p:cNvPr>
          <p:cNvSpPr>
            <a:spLocks noGrp="1"/>
          </p:cNvSpPr>
          <p:nvPr>
            <p:ph type="title"/>
          </p:nvPr>
        </p:nvSpPr>
        <p:spPr/>
        <p:txBody>
          <a:bodyPr/>
          <a:lstStyle/>
          <a:p>
            <a:r>
              <a:rPr lang="en-GB"/>
              <a:t>Teamworking</a:t>
            </a:r>
          </a:p>
        </p:txBody>
      </p:sp>
      <p:sp>
        <p:nvSpPr>
          <p:cNvPr id="3" name="Content Placeholder 2">
            <a:extLst>
              <a:ext uri="{FF2B5EF4-FFF2-40B4-BE49-F238E27FC236}">
                <a16:creationId xmlns:a16="http://schemas.microsoft.com/office/drawing/2014/main" id="{C0211F9B-FAEC-40FF-A0AB-6C2A14D570DE}"/>
              </a:ext>
            </a:extLst>
          </p:cNvPr>
          <p:cNvSpPr>
            <a:spLocks noGrp="1"/>
          </p:cNvSpPr>
          <p:nvPr>
            <p:ph idx="1"/>
          </p:nvPr>
        </p:nvSpPr>
        <p:spPr/>
        <p:txBody>
          <a:bodyPr>
            <a:normAutofit fontScale="92500" lnSpcReduction="10000"/>
          </a:bodyPr>
          <a:lstStyle/>
          <a:p>
            <a:r>
              <a:rPr lang="en-GB"/>
              <a:t>Cliches – “No I in team” “Teamwork makes the dream work” “Team player”   </a:t>
            </a:r>
            <a:r>
              <a:rPr lang="en-GB" i="1"/>
              <a:t>Likely to be used by bad team leaders</a:t>
            </a:r>
            <a:endParaRPr lang="en-GB"/>
          </a:p>
          <a:p>
            <a:endParaRPr lang="en-GB"/>
          </a:p>
          <a:p>
            <a:r>
              <a:rPr lang="en-GB"/>
              <a:t>An effective team achieves results that the individuals could not achieve by themselves</a:t>
            </a:r>
          </a:p>
          <a:p>
            <a:endParaRPr lang="en-GB"/>
          </a:p>
          <a:p>
            <a:r>
              <a:rPr lang="en-GB"/>
              <a:t>A range of skills and resources</a:t>
            </a:r>
          </a:p>
          <a:p>
            <a:endParaRPr lang="en-GB"/>
          </a:p>
          <a:p>
            <a:r>
              <a:rPr lang="en-GB"/>
              <a:t>Belbin- 9 team roles  (Co-ordinator, Plant, Specialist, etc) </a:t>
            </a:r>
          </a:p>
          <a:p>
            <a:pPr marL="0" indent="0">
              <a:buNone/>
            </a:pPr>
            <a:r>
              <a:rPr lang="en-GB"/>
              <a:t>See R M Belbin 2010 </a:t>
            </a:r>
            <a:r>
              <a:rPr lang="en-GB" i="1"/>
              <a:t>Management teams why they succeed or fail</a:t>
            </a:r>
          </a:p>
        </p:txBody>
      </p:sp>
    </p:spTree>
    <p:extLst>
      <p:ext uri="{BB962C8B-B14F-4D97-AF65-F5344CB8AC3E}">
        <p14:creationId xmlns:p14="http://schemas.microsoft.com/office/powerpoint/2010/main" val="15963966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0ED15-756B-442C-BDA1-3C1ED03AC47D}"/>
              </a:ext>
            </a:extLst>
          </p:cNvPr>
          <p:cNvSpPr>
            <a:spLocks noGrp="1"/>
          </p:cNvSpPr>
          <p:nvPr>
            <p:ph type="title"/>
          </p:nvPr>
        </p:nvSpPr>
        <p:spPr/>
        <p:txBody>
          <a:bodyPr/>
          <a:lstStyle/>
          <a:p>
            <a:r>
              <a:rPr lang="en-GB"/>
              <a:t>Why teams don’t work</a:t>
            </a:r>
          </a:p>
        </p:txBody>
      </p:sp>
      <p:sp>
        <p:nvSpPr>
          <p:cNvPr id="3" name="Content Placeholder 2">
            <a:extLst>
              <a:ext uri="{FF2B5EF4-FFF2-40B4-BE49-F238E27FC236}">
                <a16:creationId xmlns:a16="http://schemas.microsoft.com/office/drawing/2014/main" id="{ACCE3E36-EE46-4948-98D9-27C3F7719A0B}"/>
              </a:ext>
            </a:extLst>
          </p:cNvPr>
          <p:cNvSpPr>
            <a:spLocks noGrp="1"/>
          </p:cNvSpPr>
          <p:nvPr>
            <p:ph idx="1"/>
          </p:nvPr>
        </p:nvSpPr>
        <p:spPr/>
        <p:txBody>
          <a:bodyPr>
            <a:normAutofit lnSpcReduction="10000"/>
          </a:bodyPr>
          <a:lstStyle/>
          <a:p>
            <a:r>
              <a:rPr lang="en-GB"/>
              <a:t>Interpersonal conflict</a:t>
            </a:r>
          </a:p>
          <a:p>
            <a:r>
              <a:rPr lang="en-GB"/>
              <a:t>Disengagement</a:t>
            </a:r>
          </a:p>
          <a:p>
            <a:r>
              <a:rPr lang="en-GB"/>
              <a:t>Unwillingness to share/delegate</a:t>
            </a:r>
          </a:p>
          <a:p>
            <a:r>
              <a:rPr lang="en-GB"/>
              <a:t>Poor definition of roles/tasks</a:t>
            </a:r>
          </a:p>
          <a:p>
            <a:r>
              <a:rPr lang="en-GB"/>
              <a:t>No grown ups in the room</a:t>
            </a:r>
          </a:p>
          <a:p>
            <a:r>
              <a:rPr lang="en-GB"/>
              <a:t>Stressful situation / crisis</a:t>
            </a:r>
          </a:p>
          <a:p>
            <a:r>
              <a:rPr lang="en-GB"/>
              <a:t>Poor leadership</a:t>
            </a:r>
          </a:p>
          <a:p>
            <a:r>
              <a:rPr lang="en-GB"/>
              <a:t>Defeatism</a:t>
            </a:r>
          </a:p>
          <a:p>
            <a:r>
              <a:rPr lang="en-GB"/>
              <a:t>Unclear purpose</a:t>
            </a:r>
          </a:p>
          <a:p>
            <a:endParaRPr lang="en-GB"/>
          </a:p>
        </p:txBody>
      </p:sp>
    </p:spTree>
    <p:extLst>
      <p:ext uri="{BB962C8B-B14F-4D97-AF65-F5344CB8AC3E}">
        <p14:creationId xmlns:p14="http://schemas.microsoft.com/office/powerpoint/2010/main" val="38708679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0ED15-756B-442C-BDA1-3C1ED03AC47D}"/>
              </a:ext>
            </a:extLst>
          </p:cNvPr>
          <p:cNvSpPr>
            <a:spLocks noGrp="1"/>
          </p:cNvSpPr>
          <p:nvPr>
            <p:ph type="title"/>
          </p:nvPr>
        </p:nvSpPr>
        <p:spPr/>
        <p:txBody>
          <a:bodyPr/>
          <a:lstStyle/>
          <a:p>
            <a:r>
              <a:rPr lang="en-GB"/>
              <a:t>Why teams don’t work</a:t>
            </a:r>
          </a:p>
        </p:txBody>
      </p:sp>
      <p:sp>
        <p:nvSpPr>
          <p:cNvPr id="3" name="Content Placeholder 2">
            <a:extLst>
              <a:ext uri="{FF2B5EF4-FFF2-40B4-BE49-F238E27FC236}">
                <a16:creationId xmlns:a16="http://schemas.microsoft.com/office/drawing/2014/main" id="{ACCE3E36-EE46-4948-98D9-27C3F7719A0B}"/>
              </a:ext>
            </a:extLst>
          </p:cNvPr>
          <p:cNvSpPr>
            <a:spLocks noGrp="1"/>
          </p:cNvSpPr>
          <p:nvPr>
            <p:ph idx="1"/>
          </p:nvPr>
        </p:nvSpPr>
        <p:spPr/>
        <p:txBody>
          <a:bodyPr>
            <a:normAutofit lnSpcReduction="10000"/>
          </a:bodyPr>
          <a:lstStyle/>
          <a:p>
            <a:r>
              <a:rPr lang="en-GB">
                <a:solidFill>
                  <a:srgbClr val="00B050"/>
                </a:solidFill>
              </a:rPr>
              <a:t>Interpersonal conflict                                                Behaviour</a:t>
            </a:r>
          </a:p>
          <a:p>
            <a:r>
              <a:rPr lang="en-GB">
                <a:solidFill>
                  <a:schemeClr val="accent1"/>
                </a:solidFill>
              </a:rPr>
              <a:t>Disengagement                                                           Communication</a:t>
            </a:r>
          </a:p>
          <a:p>
            <a:r>
              <a:rPr lang="en-GB">
                <a:solidFill>
                  <a:srgbClr val="00B050"/>
                </a:solidFill>
              </a:rPr>
              <a:t>Unwillingness to share/delegate</a:t>
            </a:r>
          </a:p>
          <a:p>
            <a:r>
              <a:rPr lang="en-GB">
                <a:solidFill>
                  <a:schemeClr val="accent1"/>
                </a:solidFill>
              </a:rPr>
              <a:t>Poor definition of roles/tasks</a:t>
            </a:r>
          </a:p>
          <a:p>
            <a:r>
              <a:rPr lang="en-GB">
                <a:solidFill>
                  <a:srgbClr val="00B050"/>
                </a:solidFill>
              </a:rPr>
              <a:t>No grown ups in the room</a:t>
            </a:r>
          </a:p>
          <a:p>
            <a:pPr>
              <a:lnSpc>
                <a:spcPct val="100000"/>
              </a:lnSpc>
            </a:pPr>
            <a:r>
              <a:rPr lang="en-GB">
                <a:solidFill>
                  <a:srgbClr val="00B050"/>
                </a:solidFill>
              </a:rPr>
              <a:t>Stressful situation / crisis</a:t>
            </a:r>
          </a:p>
          <a:p>
            <a:r>
              <a:rPr lang="en-GB">
                <a:solidFill>
                  <a:srgbClr val="00B050"/>
                </a:solidFill>
              </a:rPr>
              <a:t>Poor leadership</a:t>
            </a:r>
          </a:p>
          <a:p>
            <a:r>
              <a:rPr lang="en-GB">
                <a:solidFill>
                  <a:srgbClr val="0070C0"/>
                </a:solidFill>
              </a:rPr>
              <a:t>Defeatism</a:t>
            </a:r>
          </a:p>
          <a:p>
            <a:r>
              <a:rPr lang="en-GB">
                <a:solidFill>
                  <a:schemeClr val="accent1"/>
                </a:solidFill>
              </a:rPr>
              <a:t>Unclear purpose</a:t>
            </a:r>
          </a:p>
          <a:p>
            <a:endParaRPr lang="en-GB"/>
          </a:p>
        </p:txBody>
      </p:sp>
    </p:spTree>
    <p:extLst>
      <p:ext uri="{BB962C8B-B14F-4D97-AF65-F5344CB8AC3E}">
        <p14:creationId xmlns:p14="http://schemas.microsoft.com/office/powerpoint/2010/main" val="21230642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E62A56-6648-9E5B-3AE9-1C2C9B57218A}"/>
              </a:ext>
            </a:extLst>
          </p:cNvPr>
          <p:cNvSpPr txBox="1"/>
          <p:nvPr/>
        </p:nvSpPr>
        <p:spPr>
          <a:xfrm>
            <a:off x="1957137" y="625643"/>
            <a:ext cx="8277726" cy="523220"/>
          </a:xfrm>
          <a:prstGeom prst="rect">
            <a:avLst/>
          </a:prstGeom>
          <a:noFill/>
        </p:spPr>
        <p:txBody>
          <a:bodyPr wrap="square" rtlCol="0">
            <a:spAutoFit/>
          </a:bodyPr>
          <a:lstStyle/>
          <a:p>
            <a:r>
              <a:rPr lang="en-GB" sz="2800" b="1" dirty="0"/>
              <a:t>10 simple steps to better archaeological management</a:t>
            </a:r>
          </a:p>
        </p:txBody>
      </p:sp>
      <p:sp>
        <p:nvSpPr>
          <p:cNvPr id="4" name="TextBox 3">
            <a:extLst>
              <a:ext uri="{FF2B5EF4-FFF2-40B4-BE49-F238E27FC236}">
                <a16:creationId xmlns:a16="http://schemas.microsoft.com/office/drawing/2014/main" id="{8395F3FB-6FE3-C4C7-2359-FB7402D3A48A}"/>
              </a:ext>
            </a:extLst>
          </p:cNvPr>
          <p:cNvSpPr txBox="1"/>
          <p:nvPr/>
        </p:nvSpPr>
        <p:spPr>
          <a:xfrm>
            <a:off x="1501541" y="2011680"/>
            <a:ext cx="7757962" cy="646331"/>
          </a:xfrm>
          <a:prstGeom prst="rect">
            <a:avLst/>
          </a:prstGeom>
          <a:noFill/>
        </p:spPr>
        <p:txBody>
          <a:bodyPr wrap="square" rtlCol="0">
            <a:spAutoFit/>
          </a:bodyPr>
          <a:lstStyle/>
          <a:p>
            <a:r>
              <a:rPr lang="en-GB" dirty="0"/>
              <a:t>Has advice on working in teams, career development, time management, etc</a:t>
            </a:r>
          </a:p>
          <a:p>
            <a:r>
              <a:rPr lang="en-GB" dirty="0" err="1"/>
              <a:t>Ebook</a:t>
            </a:r>
            <a:r>
              <a:rPr lang="en-GB" dirty="0"/>
              <a:t> link in Project management overview tile</a:t>
            </a:r>
          </a:p>
        </p:txBody>
      </p:sp>
      <p:pic>
        <p:nvPicPr>
          <p:cNvPr id="6" name="Picture 5">
            <a:extLst>
              <a:ext uri="{FF2B5EF4-FFF2-40B4-BE49-F238E27FC236}">
                <a16:creationId xmlns:a16="http://schemas.microsoft.com/office/drawing/2014/main" id="{F6E18AB3-2130-7FDA-9160-45FB42067AB2}"/>
              </a:ext>
            </a:extLst>
          </p:cNvPr>
          <p:cNvPicPr>
            <a:picLocks noChangeAspect="1"/>
          </p:cNvPicPr>
          <p:nvPr/>
        </p:nvPicPr>
        <p:blipFill>
          <a:blip r:embed="rId2"/>
          <a:stretch>
            <a:fillRect/>
          </a:stretch>
        </p:blipFill>
        <p:spPr>
          <a:xfrm>
            <a:off x="4197416" y="3027825"/>
            <a:ext cx="2116755" cy="3204532"/>
          </a:xfrm>
          <a:prstGeom prst="rect">
            <a:avLst/>
          </a:prstGeom>
        </p:spPr>
      </p:pic>
    </p:spTree>
    <p:extLst>
      <p:ext uri="{BB962C8B-B14F-4D97-AF65-F5344CB8AC3E}">
        <p14:creationId xmlns:p14="http://schemas.microsoft.com/office/powerpoint/2010/main" val="30511469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18FC-70F7-422C-BE91-6BBC51061139}"/>
              </a:ext>
            </a:extLst>
          </p:cNvPr>
          <p:cNvSpPr>
            <a:spLocks noGrp="1"/>
          </p:cNvSpPr>
          <p:nvPr>
            <p:ph type="title"/>
          </p:nvPr>
        </p:nvSpPr>
        <p:spPr/>
        <p:txBody>
          <a:bodyPr/>
          <a:lstStyle/>
          <a:p>
            <a:r>
              <a:rPr lang="en-GB"/>
              <a:t>Being a good teamworker</a:t>
            </a:r>
          </a:p>
        </p:txBody>
      </p:sp>
      <p:sp>
        <p:nvSpPr>
          <p:cNvPr id="3" name="Content Placeholder 2">
            <a:extLst>
              <a:ext uri="{FF2B5EF4-FFF2-40B4-BE49-F238E27FC236}">
                <a16:creationId xmlns:a16="http://schemas.microsoft.com/office/drawing/2014/main" id="{0978B169-C0BB-4195-B854-BA28C651941C}"/>
              </a:ext>
            </a:extLst>
          </p:cNvPr>
          <p:cNvSpPr>
            <a:spLocks noGrp="1"/>
          </p:cNvSpPr>
          <p:nvPr>
            <p:ph idx="1"/>
          </p:nvPr>
        </p:nvSpPr>
        <p:spPr/>
        <p:txBody>
          <a:bodyPr>
            <a:normAutofit fontScale="85000" lnSpcReduction="20000"/>
          </a:bodyPr>
          <a:lstStyle/>
          <a:p>
            <a:r>
              <a:rPr lang="en-GB" dirty="0"/>
              <a:t>Listen</a:t>
            </a:r>
          </a:p>
          <a:p>
            <a:r>
              <a:rPr lang="en-GB" dirty="0"/>
              <a:t>Communicate</a:t>
            </a:r>
          </a:p>
          <a:p>
            <a:r>
              <a:rPr lang="en-GB" dirty="0"/>
              <a:t>Be proactive </a:t>
            </a:r>
          </a:p>
          <a:p>
            <a:r>
              <a:rPr lang="en-GB" dirty="0"/>
              <a:t>Perform allocated tasks</a:t>
            </a:r>
          </a:p>
          <a:p>
            <a:r>
              <a:rPr lang="en-GB" dirty="0"/>
              <a:t>Contribute to decision making</a:t>
            </a:r>
          </a:p>
          <a:p>
            <a:r>
              <a:rPr lang="en-GB" dirty="0"/>
              <a:t>Accept decisions once made</a:t>
            </a:r>
          </a:p>
          <a:p>
            <a:r>
              <a:rPr lang="en-GB" dirty="0"/>
              <a:t>Raise alert if plans aren’t working</a:t>
            </a:r>
          </a:p>
          <a:p>
            <a:r>
              <a:rPr lang="en-GB" dirty="0"/>
              <a:t>Delegate/ share tasks </a:t>
            </a:r>
          </a:p>
          <a:p>
            <a:r>
              <a:rPr lang="en-GB" dirty="0"/>
              <a:t>Don’t micromanage</a:t>
            </a:r>
          </a:p>
          <a:p>
            <a:r>
              <a:rPr lang="en-GB" dirty="0"/>
              <a:t>Share / seek expertise</a:t>
            </a:r>
          </a:p>
          <a:p>
            <a:r>
              <a:rPr lang="en-GB" dirty="0"/>
              <a:t>Awareness of skills/capabilities/capacity </a:t>
            </a:r>
          </a:p>
          <a:p>
            <a:endParaRPr lang="en-GB" dirty="0"/>
          </a:p>
        </p:txBody>
      </p:sp>
    </p:spTree>
    <p:extLst>
      <p:ext uri="{BB962C8B-B14F-4D97-AF65-F5344CB8AC3E}">
        <p14:creationId xmlns:p14="http://schemas.microsoft.com/office/powerpoint/2010/main" val="22037345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E1E87-26C2-BA27-B4E2-6E8469266DFB}"/>
              </a:ext>
            </a:extLst>
          </p:cNvPr>
          <p:cNvSpPr>
            <a:spLocks noGrp="1"/>
          </p:cNvSpPr>
          <p:nvPr>
            <p:ph type="title"/>
          </p:nvPr>
        </p:nvSpPr>
        <p:spPr/>
        <p:txBody>
          <a:bodyPr/>
          <a:lstStyle/>
          <a:p>
            <a:r>
              <a:rPr lang="en-GB" dirty="0"/>
              <a:t>Personality types</a:t>
            </a:r>
          </a:p>
        </p:txBody>
      </p:sp>
      <p:sp>
        <p:nvSpPr>
          <p:cNvPr id="3" name="Content Placeholder 2">
            <a:extLst>
              <a:ext uri="{FF2B5EF4-FFF2-40B4-BE49-F238E27FC236}">
                <a16:creationId xmlns:a16="http://schemas.microsoft.com/office/drawing/2014/main" id="{9C8098CE-7EBA-75E9-BF12-84150A7A9139}"/>
              </a:ext>
            </a:extLst>
          </p:cNvPr>
          <p:cNvSpPr>
            <a:spLocks noGrp="1"/>
          </p:cNvSpPr>
          <p:nvPr>
            <p:ph idx="1"/>
          </p:nvPr>
        </p:nvSpPr>
        <p:spPr>
          <a:xfrm>
            <a:off x="838200" y="1405288"/>
            <a:ext cx="10515600" cy="4771675"/>
          </a:xfrm>
        </p:spPr>
        <p:txBody>
          <a:bodyPr>
            <a:normAutofit fontScale="25000" lnSpcReduction="20000"/>
          </a:bodyPr>
          <a:lstStyle/>
          <a:p>
            <a:r>
              <a:rPr lang="en-GB" sz="7200" dirty="0"/>
              <a:t>Psychological concept</a:t>
            </a:r>
          </a:p>
          <a:p>
            <a:r>
              <a:rPr lang="en-GB" sz="7200" dirty="0"/>
              <a:t>Fixed/ changeable</a:t>
            </a:r>
          </a:p>
          <a:p>
            <a:r>
              <a:rPr lang="en-GB" sz="7200" dirty="0"/>
              <a:t>Self-perception</a:t>
            </a:r>
          </a:p>
          <a:p>
            <a:r>
              <a:rPr lang="en-GB" sz="7200" dirty="0"/>
              <a:t>Default behaviour/ preference</a:t>
            </a:r>
          </a:p>
          <a:p>
            <a:r>
              <a:rPr lang="en-GB" sz="7200" dirty="0"/>
              <a:t>Contextual behaviour</a:t>
            </a:r>
          </a:p>
          <a:p>
            <a:r>
              <a:rPr lang="en-GB" sz="7200" dirty="0"/>
              <a:t>Neurodiversity</a:t>
            </a:r>
          </a:p>
          <a:p>
            <a:endParaRPr lang="en-GB" sz="7200" dirty="0"/>
          </a:p>
          <a:p>
            <a:pPr marL="0" indent="0">
              <a:lnSpc>
                <a:spcPct val="107000"/>
              </a:lnSpc>
              <a:spcAft>
                <a:spcPts val="800"/>
              </a:spcAft>
              <a:buNone/>
            </a:pPr>
            <a:r>
              <a:rPr lang="en-GB" sz="7200" dirty="0"/>
              <a:t>Common ‘four type’ schemes (Introvert/Extravert  Thinking/Feeling  (Jung)):</a:t>
            </a:r>
          </a:p>
          <a:p>
            <a:pPr>
              <a:lnSpc>
                <a:spcPct val="107000"/>
              </a:lnSpc>
              <a:spcAft>
                <a:spcPts val="800"/>
              </a:spcAft>
            </a:pPr>
            <a:r>
              <a:rPr lang="en-GB" sz="7200" dirty="0" err="1"/>
              <a:t>DiSC</a:t>
            </a:r>
            <a:endParaRPr lang="en-GB" sz="7200" dirty="0"/>
          </a:p>
          <a:p>
            <a:pPr>
              <a:lnSpc>
                <a:spcPct val="107000"/>
              </a:lnSpc>
              <a:spcAft>
                <a:spcPts val="800"/>
              </a:spcAft>
            </a:pPr>
            <a:r>
              <a:rPr lang="en-GB" sz="7200" dirty="0"/>
              <a:t>Insights</a:t>
            </a:r>
          </a:p>
          <a:p>
            <a:pPr>
              <a:lnSpc>
                <a:spcPct val="107000"/>
              </a:lnSpc>
              <a:spcAft>
                <a:spcPts val="800"/>
              </a:spcAft>
            </a:pPr>
            <a:r>
              <a:rPr lang="en-GB" sz="7200" dirty="0"/>
              <a:t>Myers-Briggs Type Indicator  ITJP</a:t>
            </a:r>
          </a:p>
          <a:p>
            <a:pPr>
              <a:lnSpc>
                <a:spcPct val="107000"/>
              </a:lnSpc>
              <a:spcAft>
                <a:spcPts val="800"/>
              </a:spcAft>
            </a:pPr>
            <a:r>
              <a:rPr lang="en-GB" sz="7200" dirty="0" err="1"/>
              <a:t>Risner</a:t>
            </a:r>
            <a:r>
              <a:rPr lang="en-GB" sz="7200" dirty="0"/>
              <a:t> Communication Types </a:t>
            </a:r>
            <a:endParaRPr lang="en-GB" sz="4000" dirty="0"/>
          </a:p>
          <a:p>
            <a:endParaRPr lang="en-GB" dirty="0"/>
          </a:p>
        </p:txBody>
      </p:sp>
    </p:spTree>
    <p:extLst>
      <p:ext uri="{BB962C8B-B14F-4D97-AF65-F5344CB8AC3E}">
        <p14:creationId xmlns:p14="http://schemas.microsoft.com/office/powerpoint/2010/main" val="30198264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33556-8F04-F91B-48E2-D823FF588C83}"/>
              </a:ext>
            </a:extLst>
          </p:cNvPr>
          <p:cNvSpPr>
            <a:spLocks noGrp="1"/>
          </p:cNvSpPr>
          <p:nvPr>
            <p:ph type="title"/>
          </p:nvPr>
        </p:nvSpPr>
        <p:spPr/>
        <p:txBody>
          <a:bodyPr/>
          <a:lstStyle/>
          <a:p>
            <a:r>
              <a:rPr lang="en-GB" dirty="0"/>
              <a:t>Personality types task</a:t>
            </a:r>
          </a:p>
        </p:txBody>
      </p:sp>
      <p:sp>
        <p:nvSpPr>
          <p:cNvPr id="3" name="Content Placeholder 2">
            <a:extLst>
              <a:ext uri="{FF2B5EF4-FFF2-40B4-BE49-F238E27FC236}">
                <a16:creationId xmlns:a16="http://schemas.microsoft.com/office/drawing/2014/main" id="{63A5FB2D-C9E8-DEBB-9AF0-4BBC79E627CA}"/>
              </a:ext>
            </a:extLst>
          </p:cNvPr>
          <p:cNvSpPr>
            <a:spLocks noGrp="1"/>
          </p:cNvSpPr>
          <p:nvPr>
            <p:ph idx="1"/>
          </p:nvPr>
        </p:nvSpPr>
        <p:spPr>
          <a:xfrm>
            <a:off x="838200" y="1949450"/>
            <a:ext cx="10515600" cy="4351338"/>
          </a:xfrm>
        </p:spPr>
        <p:txBody>
          <a:bodyPr>
            <a:normAutofit/>
          </a:bodyPr>
          <a:lstStyle/>
          <a:p>
            <a:r>
              <a:rPr lang="en-GB" dirty="0"/>
              <a:t>See Moodle tasks tile for brief with link</a:t>
            </a:r>
          </a:p>
          <a:p>
            <a:endParaRPr lang="en-GB" dirty="0"/>
          </a:p>
          <a:p>
            <a:endParaRPr lang="en-GB" dirty="0"/>
          </a:p>
          <a:p>
            <a:r>
              <a:rPr lang="en-GB" dirty="0"/>
              <a:t>Big 5 personality test</a:t>
            </a:r>
          </a:p>
          <a:p>
            <a:endParaRPr lang="en-GB" dirty="0"/>
          </a:p>
          <a:p>
            <a:endParaRPr lang="en-GB" dirty="0"/>
          </a:p>
          <a:p>
            <a:endParaRPr lang="en-GB" dirty="0"/>
          </a:p>
          <a:p>
            <a:r>
              <a:rPr lang="en-GB" dirty="0"/>
              <a:t>Follow-up questions</a:t>
            </a:r>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C99ADC59-AE55-103F-02DF-7761542AEB1D}"/>
              </a:ext>
            </a:extLst>
          </p:cNvPr>
          <p:cNvPicPr>
            <a:picLocks noChangeAspect="1"/>
          </p:cNvPicPr>
          <p:nvPr/>
        </p:nvPicPr>
        <p:blipFill>
          <a:blip r:embed="rId2"/>
          <a:stretch>
            <a:fillRect/>
          </a:stretch>
        </p:blipFill>
        <p:spPr>
          <a:xfrm>
            <a:off x="7075197" y="1167063"/>
            <a:ext cx="4894496" cy="1424689"/>
          </a:xfrm>
          <a:prstGeom prst="rect">
            <a:avLst/>
          </a:prstGeom>
        </p:spPr>
      </p:pic>
      <p:pic>
        <p:nvPicPr>
          <p:cNvPr id="7" name="Picture 6">
            <a:extLst>
              <a:ext uri="{FF2B5EF4-FFF2-40B4-BE49-F238E27FC236}">
                <a16:creationId xmlns:a16="http://schemas.microsoft.com/office/drawing/2014/main" id="{563D4375-D262-7859-EA60-82E2EC953559}"/>
              </a:ext>
            </a:extLst>
          </p:cNvPr>
          <p:cNvPicPr>
            <a:picLocks noChangeAspect="1"/>
          </p:cNvPicPr>
          <p:nvPr/>
        </p:nvPicPr>
        <p:blipFill>
          <a:blip r:embed="rId3"/>
          <a:stretch>
            <a:fillRect/>
          </a:stretch>
        </p:blipFill>
        <p:spPr>
          <a:xfrm>
            <a:off x="5535450" y="3743893"/>
            <a:ext cx="3565914" cy="1404754"/>
          </a:xfrm>
          <a:prstGeom prst="rect">
            <a:avLst/>
          </a:prstGeom>
        </p:spPr>
      </p:pic>
    </p:spTree>
    <p:extLst>
      <p:ext uri="{BB962C8B-B14F-4D97-AF65-F5344CB8AC3E}">
        <p14:creationId xmlns:p14="http://schemas.microsoft.com/office/powerpoint/2010/main" val="28197045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Does the Big 5 result match your expectations?</a:t>
            </a:r>
            <a:endParaRPr lang="en-FI"/>
          </a:p>
        </p:txBody>
      </p:sp>
      <p:sp>
        <p:nvSpPr>
          <p:cNvPr id="4" name="Rectangle: Rounded Corners 3">
            <a:extLst>
              <a:ext uri="{FF2B5EF4-FFF2-40B4-BE49-F238E27FC236}">
                <a16:creationId xmlns:a16="http://schemas.microsoft.com/office/drawing/2014/main" id="{50231154-5150-4E69-8ABA-41CCA194E2B0}"/>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AD15DA81-27B7-49F7-A812-ADFB22B5BD5D}"/>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A9B3434E-C071-49F9-9504-C74549666000}"/>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0AD0696B-C83E-4F8D-9441-6B4120866432}"/>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9FC02BF5-9F17-44EE-BF0B-109CB879C519}"/>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ABD5146B-76D8-4A5C-8F43-C4A27DB8422D}"/>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85ACD5D9-6D69-481D-82E3-512ED77B5C93}"/>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4C768632-5BF9-45D4-AAD7-90A988BDFD4A}"/>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 I've done this type of thing before</a:t>
            </a:r>
          </a:p>
        </p:txBody>
      </p:sp>
      <p:sp>
        <p:nvSpPr>
          <p:cNvPr id="12" name="TextBox 11">
            <a:extLst>
              <a:ext uri="{FF2B5EF4-FFF2-40B4-BE49-F238E27FC236}">
                <a16:creationId xmlns:a16="http://schemas.microsoft.com/office/drawing/2014/main" id="{A512F19E-DB09-430D-8180-B758951D9E6E}"/>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A121D157-0AE5-4A15-BDAC-7AE5ABD1AE5D}"/>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A654C0FA-8A4F-4418-989E-328CFEB7FDD4}"/>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385D8E58-3F25-4062-96E2-A8F620683C4D}"/>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Yes </a:t>
            </a:r>
          </a:p>
        </p:txBody>
      </p:sp>
      <p:sp>
        <p:nvSpPr>
          <p:cNvPr id="16" name="TextBox 15">
            <a:extLst>
              <a:ext uri="{FF2B5EF4-FFF2-40B4-BE49-F238E27FC236}">
                <a16:creationId xmlns:a16="http://schemas.microsoft.com/office/drawing/2014/main" id="{12AB7541-D58E-4B14-BCF7-11CD648A0303}"/>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4EA4D051-B9BD-4355-83B1-039B83FDDCFA}"/>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C27F6DE5-886E-41D7-AE65-6E1AA7D0EA8A}"/>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D5C2ED92-5ECE-415C-AFC6-7A0553932A97}"/>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 but I can see it might be right</a:t>
            </a:r>
          </a:p>
        </p:txBody>
      </p:sp>
      <p:sp>
        <p:nvSpPr>
          <p:cNvPr id="20" name="TextBox 19">
            <a:extLst>
              <a:ext uri="{FF2B5EF4-FFF2-40B4-BE49-F238E27FC236}">
                <a16:creationId xmlns:a16="http://schemas.microsoft.com/office/drawing/2014/main" id="{CA5555E1-3FD9-4A02-8071-56014582616C}"/>
              </a:ext>
            </a:extLst>
          </p:cNvPr>
          <p:cNvSpPr txBox="1"/>
          <p:nvPr>
            <p:custDataLst>
              <p:tags r:id="rId16"/>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BCAC0BE5-91D3-4771-8032-BA3FA07E85A0}"/>
              </a:ext>
            </a:extLst>
          </p:cNvPr>
          <p:cNvSpPr/>
          <p:nvPr>
            <p:custDataLst>
              <p:tags r:id="rId17"/>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ECAA960C-7C90-49BC-8893-FD0B3FA6C8A4}"/>
              </a:ext>
            </a:extLst>
          </p:cNvPr>
          <p:cNvSpPr/>
          <p:nvPr>
            <p:custDataLst>
              <p:tags r:id="rId18"/>
            </p:custDataLst>
          </p:nvPr>
        </p:nvSpPr>
        <p:spPr>
          <a:xfrm>
            <a:off x="838200" y="337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3" name="TextBox 22">
            <a:extLst>
              <a:ext uri="{FF2B5EF4-FFF2-40B4-BE49-F238E27FC236}">
                <a16:creationId xmlns:a16="http://schemas.microsoft.com/office/drawing/2014/main" id="{A3A7F20B-802D-452C-A2B4-E910BB1369D3}"/>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No I don't think this is accurate/helpful</a:t>
            </a:r>
          </a:p>
        </p:txBody>
      </p:sp>
      <p:sp>
        <p:nvSpPr>
          <p:cNvPr id="24" name="TextBox 23">
            <a:extLst>
              <a:ext uri="{FF2B5EF4-FFF2-40B4-BE49-F238E27FC236}">
                <a16:creationId xmlns:a16="http://schemas.microsoft.com/office/drawing/2014/main" id="{798B6194-E5FA-408B-977E-B99B3FF11388}"/>
              </a:ext>
            </a:extLst>
          </p:cNvPr>
          <p:cNvSpPr txBox="1"/>
          <p:nvPr>
            <p:custDataLst>
              <p:tags r:id="rId19"/>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0%</a:t>
            </a:r>
          </a:p>
        </p:txBody>
      </p:sp>
      <p:sp>
        <p:nvSpPr>
          <p:cNvPr id="25" name="Rectangle: Rounded Corners 24">
            <a:extLst>
              <a:ext uri="{FF2B5EF4-FFF2-40B4-BE49-F238E27FC236}">
                <a16:creationId xmlns:a16="http://schemas.microsoft.com/office/drawing/2014/main" id="{48F6E87B-091C-4DB5-B643-8432459C9D54}"/>
              </a:ext>
            </a:extLst>
          </p:cNvPr>
          <p:cNvSpPr/>
          <p:nvPr>
            <p:custDataLst>
              <p:tags r:id="rId20"/>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6" name="Rectangle: Rounded Corners 25">
            <a:extLst>
              <a:ext uri="{FF2B5EF4-FFF2-40B4-BE49-F238E27FC236}">
                <a16:creationId xmlns:a16="http://schemas.microsoft.com/office/drawing/2014/main" id="{52A021D7-EEC8-4B5C-96BF-168176341469}"/>
              </a:ext>
            </a:extLst>
          </p:cNvPr>
          <p:cNvSpPr/>
          <p:nvPr>
            <p:custDataLst>
              <p:tags r:id="rId21"/>
            </p:custDataLst>
          </p:nvPr>
        </p:nvSpPr>
        <p:spPr>
          <a:xfrm>
            <a:off x="838200" y="401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15901609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Does the Big 5 result match your expectations?</a:t>
            </a:r>
            <a:endParaRPr lang="en-FI"/>
          </a:p>
        </p:txBody>
      </p:sp>
      <p:sp>
        <p:nvSpPr>
          <p:cNvPr id="4" name="Rectangle: Rounded Corners 3">
            <a:extLst>
              <a:ext uri="{FF2B5EF4-FFF2-40B4-BE49-F238E27FC236}">
                <a16:creationId xmlns:a16="http://schemas.microsoft.com/office/drawing/2014/main" id="{4B2DA30E-B37F-47C5-BBDC-DAC06D1EA472}"/>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A49412C2-F055-4A85-ADD0-1D87FB25A55E}"/>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07957502-A11C-4229-A8EC-88077D4CA104}"/>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A8B4F28E-0A3A-4590-B0B3-38712DDE9D52}"/>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90DCF851-67C1-429B-8C5B-CCBB811EF590}"/>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D1DD7CE0-037D-4E8A-AC57-FD274C8819C1}"/>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F114A719-3873-4D70-B42B-7B6164268ADF}"/>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 I've done this type of thing before</a:t>
            </a:r>
          </a:p>
        </p:txBody>
      </p:sp>
      <p:sp>
        <p:nvSpPr>
          <p:cNvPr id="11" name="TextBox 10">
            <a:extLst>
              <a:ext uri="{FF2B5EF4-FFF2-40B4-BE49-F238E27FC236}">
                <a16:creationId xmlns:a16="http://schemas.microsoft.com/office/drawing/2014/main" id="{41874696-D14E-4803-8F9E-3ECCD5CA98A0}"/>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1F99C046-3E8D-4389-93F6-7204914529B0}"/>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FA51EBBF-6AE1-463F-9214-580E8418FA4B}"/>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492CF7E0-05A3-475F-9AC2-CAF7BB6E4A2B}"/>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Yes </a:t>
            </a:r>
          </a:p>
        </p:txBody>
      </p:sp>
      <p:sp>
        <p:nvSpPr>
          <p:cNvPr id="15" name="TextBox 14">
            <a:extLst>
              <a:ext uri="{FF2B5EF4-FFF2-40B4-BE49-F238E27FC236}">
                <a16:creationId xmlns:a16="http://schemas.microsoft.com/office/drawing/2014/main" id="{D8D1F33F-C4E3-4A48-B7E2-BF4F2BC19F21}"/>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B60E9C8A-514D-4B6E-94A4-55CCFC690729}"/>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790C8498-7E97-486B-BBA9-69936BC6E618}"/>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2EB96CAF-7729-4AA1-84C9-CA092893DBFD}"/>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 but I can see it might be right</a:t>
            </a:r>
          </a:p>
        </p:txBody>
      </p:sp>
      <p:sp>
        <p:nvSpPr>
          <p:cNvPr id="19" name="TextBox 18">
            <a:extLst>
              <a:ext uri="{FF2B5EF4-FFF2-40B4-BE49-F238E27FC236}">
                <a16:creationId xmlns:a16="http://schemas.microsoft.com/office/drawing/2014/main" id="{8230EC75-816B-43EE-8DBA-904041595B97}"/>
              </a:ext>
            </a:extLst>
          </p:cNvPr>
          <p:cNvSpPr txBox="1"/>
          <p:nvPr>
            <p:custDataLst>
              <p:tags r:id="rId15"/>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a:t>
            </a:r>
          </a:p>
        </p:txBody>
      </p:sp>
      <p:sp>
        <p:nvSpPr>
          <p:cNvPr id="20" name="Rectangle: Rounded Corners 19">
            <a:extLst>
              <a:ext uri="{FF2B5EF4-FFF2-40B4-BE49-F238E27FC236}">
                <a16:creationId xmlns:a16="http://schemas.microsoft.com/office/drawing/2014/main" id="{DEE68F76-F98C-4574-BB29-9B622C4B43DA}"/>
              </a:ext>
            </a:extLst>
          </p:cNvPr>
          <p:cNvSpPr/>
          <p:nvPr>
            <p:custDataLst>
              <p:tags r:id="rId16"/>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E5568823-264E-410B-A773-F4CBAF63FDC2}"/>
              </a:ext>
            </a:extLst>
          </p:cNvPr>
          <p:cNvSpPr/>
          <p:nvPr>
            <p:custDataLst>
              <p:tags r:id="rId17"/>
            </p:custDataLst>
          </p:nvPr>
        </p:nvSpPr>
        <p:spPr>
          <a:xfrm>
            <a:off x="838200" y="337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TextBox 21">
            <a:extLst>
              <a:ext uri="{FF2B5EF4-FFF2-40B4-BE49-F238E27FC236}">
                <a16:creationId xmlns:a16="http://schemas.microsoft.com/office/drawing/2014/main" id="{742507BC-1105-4787-9AEB-EA1C77DEF565}"/>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No I don't think this is accurate/helpful</a:t>
            </a:r>
          </a:p>
        </p:txBody>
      </p:sp>
      <p:sp>
        <p:nvSpPr>
          <p:cNvPr id="23" name="TextBox 22">
            <a:extLst>
              <a:ext uri="{FF2B5EF4-FFF2-40B4-BE49-F238E27FC236}">
                <a16:creationId xmlns:a16="http://schemas.microsoft.com/office/drawing/2014/main" id="{BB7CDA14-8F78-4829-91ED-99E254EB815B}"/>
              </a:ext>
            </a:extLst>
          </p:cNvPr>
          <p:cNvSpPr txBox="1"/>
          <p:nvPr>
            <p:custDataLst>
              <p:tags r:id="rId18"/>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a:t>
            </a:r>
          </a:p>
        </p:txBody>
      </p:sp>
      <p:sp>
        <p:nvSpPr>
          <p:cNvPr id="24" name="Rectangle: Rounded Corners 23">
            <a:extLst>
              <a:ext uri="{FF2B5EF4-FFF2-40B4-BE49-F238E27FC236}">
                <a16:creationId xmlns:a16="http://schemas.microsoft.com/office/drawing/2014/main" id="{6A5B27E4-3D42-4D6A-A453-AEC7B615CB90}"/>
              </a:ext>
            </a:extLst>
          </p:cNvPr>
          <p:cNvSpPr/>
          <p:nvPr>
            <p:custDataLst>
              <p:tags r:id="rId19"/>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5" name="Rectangle: Rounded Corners 24">
            <a:extLst>
              <a:ext uri="{FF2B5EF4-FFF2-40B4-BE49-F238E27FC236}">
                <a16:creationId xmlns:a16="http://schemas.microsoft.com/office/drawing/2014/main" id="{C16230FA-59C5-4C18-9376-2FE4246469D6}"/>
              </a:ext>
            </a:extLst>
          </p:cNvPr>
          <p:cNvSpPr/>
          <p:nvPr>
            <p:custDataLst>
              <p:tags r:id="rId20"/>
            </p:custDataLst>
          </p:nvPr>
        </p:nvSpPr>
        <p:spPr>
          <a:xfrm>
            <a:off x="838200" y="401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6" name="Rectangle 25">
            <a:extLst>
              <a:ext uri="{FF2B5EF4-FFF2-40B4-BE49-F238E27FC236}">
                <a16:creationId xmlns:a16="http://schemas.microsoft.com/office/drawing/2014/main" id="{6645979E-A100-4CFE-9AF0-B7A3DD4F9E0E}"/>
              </a:ext>
            </a:extLst>
          </p:cNvPr>
          <p:cNvSpPr/>
          <p:nvPr>
            <p:custDataLst>
              <p:tags r:id="rId21"/>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24576219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How do you think your colleagues perceive your personality type?</a:t>
            </a:r>
            <a:endParaRPr lang="en-FI"/>
          </a:p>
        </p:txBody>
      </p:sp>
      <p:sp>
        <p:nvSpPr>
          <p:cNvPr id="4" name="Rectangle: Rounded Corners 3">
            <a:extLst>
              <a:ext uri="{FF2B5EF4-FFF2-40B4-BE49-F238E27FC236}">
                <a16:creationId xmlns:a16="http://schemas.microsoft.com/office/drawing/2014/main" id="{18F848C6-1AC4-4DD2-9DAD-60F6291E2D64}"/>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C90DF1D8-249D-4626-B913-89FBCD88AFA4}"/>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30C6C066-1A52-4953-B338-1A34C56C161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EEF12B4-3A78-422F-B71D-B0D431796267}"/>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98608EA6-A77F-4BCB-8278-ED641763741B}"/>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6166C586-D3BB-4871-8A83-2F4E10829A3D}"/>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F759C5F3-C3C0-4F4D-86E1-913E1BB40AD5}"/>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43DB4B6D-08A3-4409-A3E2-56DE522D88BC}"/>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They probably see me as I am </a:t>
            </a:r>
          </a:p>
        </p:txBody>
      </p:sp>
      <p:sp>
        <p:nvSpPr>
          <p:cNvPr id="12" name="TextBox 11">
            <a:extLst>
              <a:ext uri="{FF2B5EF4-FFF2-40B4-BE49-F238E27FC236}">
                <a16:creationId xmlns:a16="http://schemas.microsoft.com/office/drawing/2014/main" id="{FD69A374-4FF5-4AE5-9183-F487CCE8C198}"/>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1AD954EF-98FA-4326-BDE7-22178F5A7BA4}"/>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F44F17F2-548F-4940-81B4-BE27360A07F4}"/>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1E3BA911-56BC-470C-9494-E27C0951F4A7}"/>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They probably don't see me as I am</a:t>
            </a:r>
          </a:p>
        </p:txBody>
      </p:sp>
      <p:sp>
        <p:nvSpPr>
          <p:cNvPr id="16" name="TextBox 15">
            <a:extLst>
              <a:ext uri="{FF2B5EF4-FFF2-40B4-BE49-F238E27FC236}">
                <a16:creationId xmlns:a16="http://schemas.microsoft.com/office/drawing/2014/main" id="{F334716E-8A58-4180-8EB4-5F50B44EEB41}"/>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56252AE3-C7FA-47C4-AEE8-D2CA9242CA3F}"/>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015961C8-E54F-423E-B0A9-0B3DEAF7E326}"/>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20194658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How do you think your colleagues perceive your personality type?</a:t>
            </a:r>
            <a:endParaRPr lang="en-FI"/>
          </a:p>
        </p:txBody>
      </p:sp>
      <p:sp>
        <p:nvSpPr>
          <p:cNvPr id="4" name="Rectangle: Rounded Corners 3">
            <a:extLst>
              <a:ext uri="{FF2B5EF4-FFF2-40B4-BE49-F238E27FC236}">
                <a16:creationId xmlns:a16="http://schemas.microsoft.com/office/drawing/2014/main" id="{7BF6124B-7F83-4D10-B753-CF04D7C27FBF}"/>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88935391-A198-436A-B196-A75FD2D6CDF3}"/>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35F7E0C7-5E70-46F9-AFCE-DE96E4ADFB4E}"/>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5D13601-B8F2-4828-B9D6-9B96058F4D2F}"/>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F6C7E187-2B10-44D4-9AF4-8704C0287814}"/>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A284814D-0836-4206-81F6-03874584DD7C}"/>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1E6D8E8C-BA03-433E-A437-B7B084B180E9}"/>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They probably see me as I am </a:t>
            </a:r>
          </a:p>
        </p:txBody>
      </p:sp>
      <p:sp>
        <p:nvSpPr>
          <p:cNvPr id="11" name="TextBox 10">
            <a:extLst>
              <a:ext uri="{FF2B5EF4-FFF2-40B4-BE49-F238E27FC236}">
                <a16:creationId xmlns:a16="http://schemas.microsoft.com/office/drawing/2014/main" id="{F933CDA8-1623-4495-B47E-272BDD8927BA}"/>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16A102F2-E5C4-4073-B35D-6E4F8CB8F8F3}"/>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96BC4469-87EC-491B-B3E3-F22130EC0FCC}"/>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7AFD23D9-E82F-4285-BAA7-7F21E8D9D920}"/>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They probably don't see me as I am</a:t>
            </a:r>
          </a:p>
        </p:txBody>
      </p:sp>
      <p:sp>
        <p:nvSpPr>
          <p:cNvPr id="15" name="TextBox 14">
            <a:extLst>
              <a:ext uri="{FF2B5EF4-FFF2-40B4-BE49-F238E27FC236}">
                <a16:creationId xmlns:a16="http://schemas.microsoft.com/office/drawing/2014/main" id="{E1A15974-0FE8-4CD5-A4BF-132DB02B794D}"/>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F3B3E6D0-C666-467B-9EB4-6C6E0E2DDD2E}"/>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54F3D454-83B9-489C-B278-6ED51564C1A9}"/>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Rectangle 17">
            <a:extLst>
              <a:ext uri="{FF2B5EF4-FFF2-40B4-BE49-F238E27FC236}">
                <a16:creationId xmlns:a16="http://schemas.microsoft.com/office/drawing/2014/main" id="{FF8A4380-39E2-409C-A0F7-BFF4B15879BB}"/>
              </a:ext>
            </a:extLst>
          </p:cNvPr>
          <p:cNvSpPr/>
          <p:nvPr>
            <p:custDataLst>
              <p:tags r:id="rId15"/>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41223869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nvPr>
        </p:nvSpPr>
        <p:spPr/>
        <p:txBody>
          <a:bodyPr>
            <a:normAutofit fontScale="90000"/>
          </a:bodyPr>
          <a:lstStyle/>
          <a:p>
            <a:r>
              <a:rPr lang="en-GB"/>
              <a:t>Can you think of conflicts you have experienced that could be seen as a clash of personality types rather than another cause?</a:t>
            </a:r>
            <a:endParaRPr lang="en-FI"/>
          </a:p>
        </p:txBody>
      </p:sp>
      <p:sp>
        <p:nvSpPr>
          <p:cNvPr id="3" name="Content Placeholder 2">
            <a:extLst>
              <a:ext uri="{FF2B5EF4-FFF2-40B4-BE49-F238E27FC236}">
                <a16:creationId xmlns:a16="http://schemas.microsoft.com/office/drawing/2014/main" id="{E85D50AF-E3FB-824B-D0B3-4C0E7E80A7BD}"/>
              </a:ext>
            </a:extLst>
          </p:cNvPr>
          <p:cNvSpPr>
            <a:spLocks noGrp="1"/>
          </p:cNvSpPr>
          <p:nvPr>
            <p:ph sz="quarter" idx="13"/>
          </p:nvPr>
        </p:nvSpPr>
        <p:spPr/>
        <p:txBody>
          <a:bodyPr/>
          <a:lstStyle/>
          <a:p>
            <a:endParaRPr lang="en-FI"/>
          </a:p>
        </p:txBody>
      </p:sp>
    </p:spTree>
    <p:extLst>
      <p:ext uri="{BB962C8B-B14F-4D97-AF65-F5344CB8AC3E}">
        <p14:creationId xmlns:p14="http://schemas.microsoft.com/office/powerpoint/2010/main" val="19939552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Can you think of strategies you might adopt to minimise conflict in the future?</a:t>
            </a:r>
            <a:endParaRPr lang="en-FI"/>
          </a:p>
        </p:txBody>
      </p:sp>
      <p:sp>
        <p:nvSpPr>
          <p:cNvPr id="4" name="Rectangle: Rounded Corners 3">
            <a:extLst>
              <a:ext uri="{FF2B5EF4-FFF2-40B4-BE49-F238E27FC236}">
                <a16:creationId xmlns:a16="http://schemas.microsoft.com/office/drawing/2014/main" id="{D9EBB182-9A40-43A8-B0B9-4677907522EC}"/>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3316AA65-D67F-4DF5-8767-B60F44C156F3}"/>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0D5188F9-411C-404C-A775-B2319FD351A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2FD460E-C11B-45D3-9812-CE72FC8F7C9A}"/>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E449B1A1-7F6A-4649-AA18-0D601CA4C2BA}"/>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CBB9A7BD-278A-4B8B-8609-65DE92AE1612}"/>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5008E169-ADED-4285-A15E-97BC91997C8D}"/>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770A9374-5371-4C75-A17B-97904794DB05}"/>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2" name="TextBox 11">
            <a:extLst>
              <a:ext uri="{FF2B5EF4-FFF2-40B4-BE49-F238E27FC236}">
                <a16:creationId xmlns:a16="http://schemas.microsoft.com/office/drawing/2014/main" id="{9D7A09FB-770E-4BEB-BC1F-1DAADE1AB995}"/>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FF89FD45-70D3-466D-B361-666ACB21AFD1}"/>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53A2F8D4-170C-41AB-84D5-C09ECB3D018F}"/>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BB33CBA5-DE57-4DE0-A8BE-A08BCB0680FA}"/>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a:t>
            </a:r>
          </a:p>
        </p:txBody>
      </p:sp>
      <p:sp>
        <p:nvSpPr>
          <p:cNvPr id="16" name="TextBox 15">
            <a:extLst>
              <a:ext uri="{FF2B5EF4-FFF2-40B4-BE49-F238E27FC236}">
                <a16:creationId xmlns:a16="http://schemas.microsoft.com/office/drawing/2014/main" id="{D252FC20-F6B6-4B76-A069-72F8C254B230}"/>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2BD1CA93-12C8-438B-9E1E-EEED57423F58}"/>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F4B257DC-2A7E-476F-9BB5-B863C95AFC33}"/>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20299874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Can you think of strategies you might adopt to minimise conflict in the future?</a:t>
            </a:r>
            <a:endParaRPr lang="en-FI"/>
          </a:p>
        </p:txBody>
      </p:sp>
      <p:sp>
        <p:nvSpPr>
          <p:cNvPr id="4" name="Rectangle: Rounded Corners 3">
            <a:extLst>
              <a:ext uri="{FF2B5EF4-FFF2-40B4-BE49-F238E27FC236}">
                <a16:creationId xmlns:a16="http://schemas.microsoft.com/office/drawing/2014/main" id="{454C7DDC-D5F9-4FF3-A1FD-9AEF429C9A8B}"/>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F5175629-D34C-48F7-99CC-0CB0D2FCB0AE}"/>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C6789A17-973B-4B10-A5A7-22D76EF9F6D7}"/>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7C6D9AD-0D0C-4D37-A05B-AC97B757D54B}"/>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5E004237-DFFC-4EDB-9F22-8D86CF9175C1}"/>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C90F373A-BAD5-460F-A760-767CA791E84B}"/>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9034BA8D-2031-44E1-AB54-3F2AA4DC4E5F}"/>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1" name="TextBox 10">
            <a:extLst>
              <a:ext uri="{FF2B5EF4-FFF2-40B4-BE49-F238E27FC236}">
                <a16:creationId xmlns:a16="http://schemas.microsoft.com/office/drawing/2014/main" id="{0FA7D9F0-43BB-4C44-AA8F-108527754035}"/>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0EE86655-8D34-4FAE-B367-54704E323D01}"/>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892FE251-88EE-44F8-B7E0-4D9038188161}"/>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1CF18159-D42A-49E6-95A9-E712FC1CE1E2}"/>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a:t>
            </a:r>
          </a:p>
        </p:txBody>
      </p:sp>
      <p:sp>
        <p:nvSpPr>
          <p:cNvPr id="15" name="TextBox 14">
            <a:extLst>
              <a:ext uri="{FF2B5EF4-FFF2-40B4-BE49-F238E27FC236}">
                <a16:creationId xmlns:a16="http://schemas.microsoft.com/office/drawing/2014/main" id="{86633E92-DC22-4D7D-A7A3-93E555F1167D}"/>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F9E8351C-40B9-4694-B05D-B82012B3E8C9}"/>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5AD915CF-05AB-4187-9E42-9EDCD743C1C4}"/>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Rectangle 17">
            <a:extLst>
              <a:ext uri="{FF2B5EF4-FFF2-40B4-BE49-F238E27FC236}">
                <a16:creationId xmlns:a16="http://schemas.microsoft.com/office/drawing/2014/main" id="{89FF592F-E24D-401D-B192-D50A0881DFBC}"/>
              </a:ext>
            </a:extLst>
          </p:cNvPr>
          <p:cNvSpPr/>
          <p:nvPr>
            <p:custDataLst>
              <p:tags r:id="rId15"/>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8898872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648F2-AC3F-72F1-D158-1DC36869800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668B42D-D8A5-4F79-3C24-46350671F2C1}"/>
              </a:ext>
            </a:extLst>
          </p:cNvPr>
          <p:cNvSpPr>
            <a:spLocks noGrp="1"/>
          </p:cNvSpPr>
          <p:nvPr>
            <p:ph idx="1"/>
          </p:nvPr>
        </p:nvSpPr>
        <p:spPr/>
        <p:txBody>
          <a:bodyPr/>
          <a:lstStyle/>
          <a:p>
            <a:r>
              <a:rPr lang="en-GB" dirty="0"/>
              <a:t>Career development</a:t>
            </a:r>
          </a:p>
          <a:p>
            <a:r>
              <a:rPr lang="en-GB" dirty="0"/>
              <a:t>Team working</a:t>
            </a:r>
          </a:p>
        </p:txBody>
      </p:sp>
    </p:spTree>
    <p:extLst>
      <p:ext uri="{BB962C8B-B14F-4D97-AF65-F5344CB8AC3E}">
        <p14:creationId xmlns:p14="http://schemas.microsoft.com/office/powerpoint/2010/main" val="16771926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 val="107764472"/>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4.xml><?xml version="1.0" encoding="utf-8"?>
<p:tagLst xmlns:a="http://schemas.openxmlformats.org/drawingml/2006/main" xmlns:r="http://schemas.openxmlformats.org/officeDocument/2006/relationships" xmlns:p="http://schemas.openxmlformats.org/presentationml/2006/main">
  <p:tag name="VEVOX.QR.CHECKERBOARD" val="x"/>
</p:tagLst>
</file>

<file path=ppt/tags/tag5.xml><?xml version="1.0" encoding="utf-8"?>
<p:tagLst xmlns:a="http://schemas.openxmlformats.org/drawingml/2006/main" xmlns:r="http://schemas.openxmlformats.org/officeDocument/2006/relationships" xmlns:p="http://schemas.openxmlformats.org/presentationml/2006/main">
  <p:tag name="VEVOX.QRDOT" val="(1,0)"/>
</p:tagLst>
</file>

<file path=ppt/tags/tag6.xml><?xml version="1.0" encoding="utf-8"?>
<p:tagLst xmlns:a="http://schemas.openxmlformats.org/drawingml/2006/main" xmlns:r="http://schemas.openxmlformats.org/officeDocument/2006/relationships" xmlns:p="http://schemas.openxmlformats.org/presentationml/2006/main">
  <p:tag name="VEVOX.QRDOT" val="(2,0)"/>
</p:tagLst>
</file>

<file path=ppt/tags/tag7.xml><?xml version="1.0" encoding="utf-8"?>
<p:tagLst xmlns:a="http://schemas.openxmlformats.org/drawingml/2006/main" xmlns:r="http://schemas.openxmlformats.org/officeDocument/2006/relationships" xmlns:p="http://schemas.openxmlformats.org/presentationml/2006/main">
  <p:tag name="VEVOX.QRDOT" val="(3,0)"/>
</p:tagLst>
</file>

<file path=ppt/tags/tag8.xml><?xml version="1.0" encoding="utf-8"?>
<p:tagLst xmlns:a="http://schemas.openxmlformats.org/drawingml/2006/main" xmlns:r="http://schemas.openxmlformats.org/officeDocument/2006/relationships" xmlns:p="http://schemas.openxmlformats.org/presentationml/2006/main">
  <p:tag name="VEVOX.QRDOT" val="(4,0)"/>
</p:tagLst>
</file>

<file path=ppt/tags/tag9.xml><?xml version="1.0" encoding="utf-8"?>
<p:tagLst xmlns:a="http://schemas.openxmlformats.org/drawingml/2006/main" xmlns:r="http://schemas.openxmlformats.org/officeDocument/2006/relationships" xmlns:p="http://schemas.openxmlformats.org/presentationml/2006/main">
  <p:tag name="VEVOX.QRDOT" val="(5,0)"/>
</p:tagLst>
</file>

<file path=ppt/tags/tag10.xml><?xml version="1.0" encoding="utf-8"?>
<p:tagLst xmlns:a="http://schemas.openxmlformats.org/drawingml/2006/main" xmlns:r="http://schemas.openxmlformats.org/officeDocument/2006/relationships" xmlns:p="http://schemas.openxmlformats.org/presentationml/2006/main">
  <p:tag name="VEVOX.QRDOT" val="(6,0)"/>
</p:tagLst>
</file>

<file path=ppt/tags/tag11.xml><?xml version="1.0" encoding="utf-8"?>
<p:tagLst xmlns:a="http://schemas.openxmlformats.org/drawingml/2006/main" xmlns:r="http://schemas.openxmlformats.org/officeDocument/2006/relationships" xmlns:p="http://schemas.openxmlformats.org/presentationml/2006/main">
  <p:tag name="VEVOX.QRDOT" val="(7,0)"/>
</p:tagLst>
</file>

<file path=ppt/tags/tag12.xml><?xml version="1.0" encoding="utf-8"?>
<p:tagLst xmlns:a="http://schemas.openxmlformats.org/drawingml/2006/main" xmlns:r="http://schemas.openxmlformats.org/officeDocument/2006/relationships" xmlns:p="http://schemas.openxmlformats.org/presentationml/2006/main">
  <p:tag name="VEVOX.QRDOT" val="(10,0)"/>
</p:tagLst>
</file>

<file path=ppt/tags/tag13.xml><?xml version="1.0" encoding="utf-8"?>
<p:tagLst xmlns:a="http://schemas.openxmlformats.org/drawingml/2006/main" xmlns:r="http://schemas.openxmlformats.org/officeDocument/2006/relationships" xmlns:p="http://schemas.openxmlformats.org/presentationml/2006/main">
  <p:tag name="VEVOX.QRDOT" val="(12,0)"/>
</p:tagLst>
</file>

<file path=ppt/tags/tag14.xml><?xml version="1.0" encoding="utf-8"?>
<p:tagLst xmlns:a="http://schemas.openxmlformats.org/drawingml/2006/main" xmlns:r="http://schemas.openxmlformats.org/officeDocument/2006/relationships" xmlns:p="http://schemas.openxmlformats.org/presentationml/2006/main">
  <p:tag name="VEVOX.QRDOT" val="(14,0)"/>
</p:tagLst>
</file>

<file path=ppt/tags/tag15.xml><?xml version="1.0" encoding="utf-8"?>
<p:tagLst xmlns:a="http://schemas.openxmlformats.org/drawingml/2006/main" xmlns:r="http://schemas.openxmlformats.org/officeDocument/2006/relationships" xmlns:p="http://schemas.openxmlformats.org/presentationml/2006/main">
  <p:tag name="VEVOX.QRDOT" val="(17,0)"/>
</p:tagLst>
</file>

<file path=ppt/tags/tag16.xml><?xml version="1.0" encoding="utf-8"?>
<p:tagLst xmlns:a="http://schemas.openxmlformats.org/drawingml/2006/main" xmlns:r="http://schemas.openxmlformats.org/officeDocument/2006/relationships" xmlns:p="http://schemas.openxmlformats.org/presentationml/2006/main">
  <p:tag name="VEVOX.QRDOT" val="(21,0)"/>
</p:tagLst>
</file>

<file path=ppt/tags/tag17.xml><?xml version="1.0" encoding="utf-8"?>
<p:tagLst xmlns:a="http://schemas.openxmlformats.org/drawingml/2006/main" xmlns:r="http://schemas.openxmlformats.org/officeDocument/2006/relationships" xmlns:p="http://schemas.openxmlformats.org/presentationml/2006/main">
  <p:tag name="VEVOX.QRDOT" val="(23,0)"/>
</p:tagLst>
</file>

<file path=ppt/tags/tag18.xml><?xml version="1.0" encoding="utf-8"?>
<p:tagLst xmlns:a="http://schemas.openxmlformats.org/drawingml/2006/main" xmlns:r="http://schemas.openxmlformats.org/officeDocument/2006/relationships" xmlns:p="http://schemas.openxmlformats.org/presentationml/2006/main">
  <p:tag name="VEVOX.QRDOT" val="(24,0)"/>
</p:tagLst>
</file>

<file path=ppt/tags/tag19.xml><?xml version="1.0" encoding="utf-8"?>
<p:tagLst xmlns:a="http://schemas.openxmlformats.org/drawingml/2006/main" xmlns:r="http://schemas.openxmlformats.org/officeDocument/2006/relationships" xmlns:p="http://schemas.openxmlformats.org/presentationml/2006/main">
  <p:tag name="VEVOX.QRDOT" val="(25,0)"/>
</p:tagLst>
</file>

<file path=ppt/tags/tag20.xml><?xml version="1.0" encoding="utf-8"?>
<p:tagLst xmlns:a="http://schemas.openxmlformats.org/drawingml/2006/main" xmlns:r="http://schemas.openxmlformats.org/officeDocument/2006/relationships" xmlns:p="http://schemas.openxmlformats.org/presentationml/2006/main">
  <p:tag name="VEVOX.QRDOT" val="(26,0)"/>
</p:tagLst>
</file>

<file path=ppt/tags/tag21.xml><?xml version="1.0" encoding="utf-8"?>
<p:tagLst xmlns:a="http://schemas.openxmlformats.org/drawingml/2006/main" xmlns:r="http://schemas.openxmlformats.org/officeDocument/2006/relationships" xmlns:p="http://schemas.openxmlformats.org/presentationml/2006/main">
  <p:tag name="VEVOX.QRDOT" val="(27,0)"/>
</p:tagLst>
</file>

<file path=ppt/tags/tag22.xml><?xml version="1.0" encoding="utf-8"?>
<p:tagLst xmlns:a="http://schemas.openxmlformats.org/drawingml/2006/main" xmlns:r="http://schemas.openxmlformats.org/officeDocument/2006/relationships" xmlns:p="http://schemas.openxmlformats.org/presentationml/2006/main">
  <p:tag name="VEVOX.QRDOT" val="(28,0)"/>
</p:tagLst>
</file>

<file path=ppt/tags/tag23.xml><?xml version="1.0" encoding="utf-8"?>
<p:tagLst xmlns:a="http://schemas.openxmlformats.org/drawingml/2006/main" xmlns:r="http://schemas.openxmlformats.org/officeDocument/2006/relationships" xmlns:p="http://schemas.openxmlformats.org/presentationml/2006/main">
  <p:tag name="VEVOX.QRDOT" val="(29,0)"/>
</p:tagLst>
</file>

<file path=ppt/tags/tag24.xml><?xml version="1.0" encoding="utf-8"?>
<p:tagLst xmlns:a="http://schemas.openxmlformats.org/drawingml/2006/main" xmlns:r="http://schemas.openxmlformats.org/officeDocument/2006/relationships" xmlns:p="http://schemas.openxmlformats.org/presentationml/2006/main">
  <p:tag name="VEVOX.QRDOT" val="(1,1)"/>
</p:tagLst>
</file>

<file path=ppt/tags/tag25.xml><?xml version="1.0" encoding="utf-8"?>
<p:tagLst xmlns:a="http://schemas.openxmlformats.org/drawingml/2006/main" xmlns:r="http://schemas.openxmlformats.org/officeDocument/2006/relationships" xmlns:p="http://schemas.openxmlformats.org/presentationml/2006/main">
  <p:tag name="VEVOX.QRDOT" val="(7,1)"/>
</p:tagLst>
</file>

<file path=ppt/tags/tag26.xml><?xml version="1.0" encoding="utf-8"?>
<p:tagLst xmlns:a="http://schemas.openxmlformats.org/drawingml/2006/main" xmlns:r="http://schemas.openxmlformats.org/officeDocument/2006/relationships" xmlns:p="http://schemas.openxmlformats.org/presentationml/2006/main">
  <p:tag name="VEVOX.QRDOT" val="(9,1)"/>
</p:tagLst>
</file>

<file path=ppt/tags/tag27.xml><?xml version="1.0" encoding="utf-8"?>
<p:tagLst xmlns:a="http://schemas.openxmlformats.org/drawingml/2006/main" xmlns:r="http://schemas.openxmlformats.org/officeDocument/2006/relationships" xmlns:p="http://schemas.openxmlformats.org/presentationml/2006/main">
  <p:tag name="VEVOX.QRDOT" val="(11,1)"/>
</p:tagLst>
</file>

<file path=ppt/tags/tag28.xml><?xml version="1.0" encoding="utf-8"?>
<p:tagLst xmlns:a="http://schemas.openxmlformats.org/drawingml/2006/main" xmlns:r="http://schemas.openxmlformats.org/officeDocument/2006/relationships" xmlns:p="http://schemas.openxmlformats.org/presentationml/2006/main">
  <p:tag name="VEVOX.QRDOT" val="(12,1)"/>
</p:tagLst>
</file>

<file path=ppt/tags/tag29.xml><?xml version="1.0" encoding="utf-8"?>
<p:tagLst xmlns:a="http://schemas.openxmlformats.org/drawingml/2006/main" xmlns:r="http://schemas.openxmlformats.org/officeDocument/2006/relationships" xmlns:p="http://schemas.openxmlformats.org/presentationml/2006/main">
  <p:tag name="VEVOX.QRDOT" val="(13,1)"/>
</p:tagLst>
</file>

<file path=ppt/tags/tag30.xml><?xml version="1.0" encoding="utf-8"?>
<p:tagLst xmlns:a="http://schemas.openxmlformats.org/drawingml/2006/main" xmlns:r="http://schemas.openxmlformats.org/officeDocument/2006/relationships" xmlns:p="http://schemas.openxmlformats.org/presentationml/2006/main">
  <p:tag name="VEVOX.QRDOT" val="(15,1)"/>
</p:tagLst>
</file>

<file path=ppt/tags/tag31.xml><?xml version="1.0" encoding="utf-8"?>
<p:tagLst xmlns:a="http://schemas.openxmlformats.org/drawingml/2006/main" xmlns:r="http://schemas.openxmlformats.org/officeDocument/2006/relationships" xmlns:p="http://schemas.openxmlformats.org/presentationml/2006/main">
  <p:tag name="VEVOX.QRDOT" val="(16,1)"/>
</p:tagLst>
</file>

<file path=ppt/tags/tag32.xml><?xml version="1.0" encoding="utf-8"?>
<p:tagLst xmlns:a="http://schemas.openxmlformats.org/drawingml/2006/main" xmlns:r="http://schemas.openxmlformats.org/officeDocument/2006/relationships" xmlns:p="http://schemas.openxmlformats.org/presentationml/2006/main">
  <p:tag name="VEVOX.QRDOT" val="(17,1)"/>
</p:tagLst>
</file>

<file path=ppt/tags/tag33.xml><?xml version="1.0" encoding="utf-8"?>
<p:tagLst xmlns:a="http://schemas.openxmlformats.org/drawingml/2006/main" xmlns:r="http://schemas.openxmlformats.org/officeDocument/2006/relationships" xmlns:p="http://schemas.openxmlformats.org/presentationml/2006/main">
  <p:tag name="VEVOX.QRDOT" val="(18,1)"/>
</p:tagLst>
</file>

<file path=ppt/tags/tag34.xml><?xml version="1.0" encoding="utf-8"?>
<p:tagLst xmlns:a="http://schemas.openxmlformats.org/drawingml/2006/main" xmlns:r="http://schemas.openxmlformats.org/officeDocument/2006/relationships" xmlns:p="http://schemas.openxmlformats.org/presentationml/2006/main">
  <p:tag name="VEVOX.QRDOT" val="(20,1)"/>
</p:tagLst>
</file>

<file path=ppt/tags/tag35.xml><?xml version="1.0" encoding="utf-8"?>
<p:tagLst xmlns:a="http://schemas.openxmlformats.org/drawingml/2006/main" xmlns:r="http://schemas.openxmlformats.org/officeDocument/2006/relationships" xmlns:p="http://schemas.openxmlformats.org/presentationml/2006/main">
  <p:tag name="VEVOX.QRDOT" val="(21,1)"/>
</p:tagLst>
</file>

<file path=ppt/tags/tag36.xml><?xml version="1.0" encoding="utf-8"?>
<p:tagLst xmlns:a="http://schemas.openxmlformats.org/drawingml/2006/main" xmlns:r="http://schemas.openxmlformats.org/officeDocument/2006/relationships" xmlns:p="http://schemas.openxmlformats.org/presentationml/2006/main">
  <p:tag name="VEVOX.QRDOT" val="(23,1)"/>
</p:tagLst>
</file>

<file path=ppt/tags/tag37.xml><?xml version="1.0" encoding="utf-8"?>
<p:tagLst xmlns:a="http://schemas.openxmlformats.org/drawingml/2006/main" xmlns:r="http://schemas.openxmlformats.org/officeDocument/2006/relationships" xmlns:p="http://schemas.openxmlformats.org/presentationml/2006/main">
  <p:tag name="VEVOX.QRDOT" val="(29,1)"/>
</p:tagLst>
</file>

<file path=ppt/tags/tag38.xml><?xml version="1.0" encoding="utf-8"?>
<p:tagLst xmlns:a="http://schemas.openxmlformats.org/drawingml/2006/main" xmlns:r="http://schemas.openxmlformats.org/officeDocument/2006/relationships" xmlns:p="http://schemas.openxmlformats.org/presentationml/2006/main">
  <p:tag name="VEVOX.QRDOT" val="(1,2)"/>
</p:tagLst>
</file>

<file path=ppt/tags/tag39.xml><?xml version="1.0" encoding="utf-8"?>
<p:tagLst xmlns:a="http://schemas.openxmlformats.org/drawingml/2006/main" xmlns:r="http://schemas.openxmlformats.org/officeDocument/2006/relationships" xmlns:p="http://schemas.openxmlformats.org/presentationml/2006/main">
  <p:tag name="VEVOX.QRDOT" val="(3,2)"/>
</p:tagLst>
</file>

<file path=ppt/tags/tag40.xml><?xml version="1.0" encoding="utf-8"?>
<p:tagLst xmlns:a="http://schemas.openxmlformats.org/drawingml/2006/main" xmlns:r="http://schemas.openxmlformats.org/officeDocument/2006/relationships" xmlns:p="http://schemas.openxmlformats.org/presentationml/2006/main">
  <p:tag name="VEVOX.QRDOT" val="(4,2)"/>
</p:tagLst>
</file>

<file path=ppt/tags/tag41.xml><?xml version="1.0" encoding="utf-8"?>
<p:tagLst xmlns:a="http://schemas.openxmlformats.org/drawingml/2006/main" xmlns:r="http://schemas.openxmlformats.org/officeDocument/2006/relationships" xmlns:p="http://schemas.openxmlformats.org/presentationml/2006/main">
  <p:tag name="VEVOX.QRDOT" val="(5,2)"/>
</p:tagLst>
</file>

<file path=ppt/tags/tag42.xml><?xml version="1.0" encoding="utf-8"?>
<p:tagLst xmlns:a="http://schemas.openxmlformats.org/drawingml/2006/main" xmlns:r="http://schemas.openxmlformats.org/officeDocument/2006/relationships" xmlns:p="http://schemas.openxmlformats.org/presentationml/2006/main">
  <p:tag name="VEVOX.QRDOT" val="(7,2)"/>
</p:tagLst>
</file>

<file path=ppt/tags/tag43.xml><?xml version="1.0" encoding="utf-8"?>
<p:tagLst xmlns:a="http://schemas.openxmlformats.org/drawingml/2006/main" xmlns:r="http://schemas.openxmlformats.org/officeDocument/2006/relationships" xmlns:p="http://schemas.openxmlformats.org/presentationml/2006/main">
  <p:tag name="VEVOX.QRDOT" val="(10,2)"/>
</p:tagLst>
</file>

<file path=ppt/tags/tag44.xml><?xml version="1.0" encoding="utf-8"?>
<p:tagLst xmlns:a="http://schemas.openxmlformats.org/drawingml/2006/main" xmlns:r="http://schemas.openxmlformats.org/officeDocument/2006/relationships" xmlns:p="http://schemas.openxmlformats.org/presentationml/2006/main">
  <p:tag name="VEVOX.QRDOT" val="(12,2)"/>
</p:tagLst>
</file>

<file path=ppt/tags/tag45.xml><?xml version="1.0" encoding="utf-8"?>
<p:tagLst xmlns:a="http://schemas.openxmlformats.org/drawingml/2006/main" xmlns:r="http://schemas.openxmlformats.org/officeDocument/2006/relationships" xmlns:p="http://schemas.openxmlformats.org/presentationml/2006/main">
  <p:tag name="VEVOX.QRDOT" val="(14,2)"/>
</p:tagLst>
</file>

<file path=ppt/tags/tag46.xml><?xml version="1.0" encoding="utf-8"?>
<p:tagLst xmlns:a="http://schemas.openxmlformats.org/drawingml/2006/main" xmlns:r="http://schemas.openxmlformats.org/officeDocument/2006/relationships" xmlns:p="http://schemas.openxmlformats.org/presentationml/2006/main">
  <p:tag name="VEVOX.QRDOT" val="(15,2)"/>
</p:tagLst>
</file>

<file path=ppt/tags/tag47.xml><?xml version="1.0" encoding="utf-8"?>
<p:tagLst xmlns:a="http://schemas.openxmlformats.org/drawingml/2006/main" xmlns:r="http://schemas.openxmlformats.org/officeDocument/2006/relationships" xmlns:p="http://schemas.openxmlformats.org/presentationml/2006/main">
  <p:tag name="VEVOX.QRDOT" val="(17,2)"/>
</p:tagLst>
</file>

<file path=ppt/tags/tag48.xml><?xml version="1.0" encoding="utf-8"?>
<p:tagLst xmlns:a="http://schemas.openxmlformats.org/drawingml/2006/main" xmlns:r="http://schemas.openxmlformats.org/officeDocument/2006/relationships" xmlns:p="http://schemas.openxmlformats.org/presentationml/2006/main">
  <p:tag name="VEVOX.QRDOT" val="(19,2)"/>
</p:tagLst>
</file>

<file path=ppt/tags/tag49.xml><?xml version="1.0" encoding="utf-8"?>
<p:tagLst xmlns:a="http://schemas.openxmlformats.org/drawingml/2006/main" xmlns:r="http://schemas.openxmlformats.org/officeDocument/2006/relationships" xmlns:p="http://schemas.openxmlformats.org/presentationml/2006/main">
  <p:tag name="VEVOX.QRDOT" val="(20,2)"/>
</p:tagLst>
</file>

<file path=ppt/tags/tag50.xml><?xml version="1.0" encoding="utf-8"?>
<p:tagLst xmlns:a="http://schemas.openxmlformats.org/drawingml/2006/main" xmlns:r="http://schemas.openxmlformats.org/officeDocument/2006/relationships" xmlns:p="http://schemas.openxmlformats.org/presentationml/2006/main">
  <p:tag name="VEVOX.QRDOT" val="(23,2)"/>
</p:tagLst>
</file>

<file path=ppt/tags/tag51.xml><?xml version="1.0" encoding="utf-8"?>
<p:tagLst xmlns:a="http://schemas.openxmlformats.org/drawingml/2006/main" xmlns:r="http://schemas.openxmlformats.org/officeDocument/2006/relationships" xmlns:p="http://schemas.openxmlformats.org/presentationml/2006/main">
  <p:tag name="VEVOX.QRDOT" val="(25,2)"/>
</p:tagLst>
</file>

<file path=ppt/tags/tag52.xml><?xml version="1.0" encoding="utf-8"?>
<p:tagLst xmlns:a="http://schemas.openxmlformats.org/drawingml/2006/main" xmlns:r="http://schemas.openxmlformats.org/officeDocument/2006/relationships" xmlns:p="http://schemas.openxmlformats.org/presentationml/2006/main">
  <p:tag name="VEVOX.QRDOT" val="(26,2)"/>
</p:tagLst>
</file>

<file path=ppt/tags/tag53.xml><?xml version="1.0" encoding="utf-8"?>
<p:tagLst xmlns:a="http://schemas.openxmlformats.org/drawingml/2006/main" xmlns:r="http://schemas.openxmlformats.org/officeDocument/2006/relationships" xmlns:p="http://schemas.openxmlformats.org/presentationml/2006/main">
  <p:tag name="VEVOX.QRDOT" val="(27,2)"/>
</p:tagLst>
</file>

<file path=ppt/tags/tag54.xml><?xml version="1.0" encoding="utf-8"?>
<p:tagLst xmlns:a="http://schemas.openxmlformats.org/drawingml/2006/main" xmlns:r="http://schemas.openxmlformats.org/officeDocument/2006/relationships" xmlns:p="http://schemas.openxmlformats.org/presentationml/2006/main">
  <p:tag name="VEVOX.QRDOT" val="(29,2)"/>
</p:tagLst>
</file>

<file path=ppt/tags/tag55.xml><?xml version="1.0" encoding="utf-8"?>
<p:tagLst xmlns:a="http://schemas.openxmlformats.org/drawingml/2006/main" xmlns:r="http://schemas.openxmlformats.org/officeDocument/2006/relationships" xmlns:p="http://schemas.openxmlformats.org/presentationml/2006/main">
  <p:tag name="VEVOX.QRDOT" val="(1,3)"/>
</p:tagLst>
</file>

<file path=ppt/tags/tag56.xml><?xml version="1.0" encoding="utf-8"?>
<p:tagLst xmlns:a="http://schemas.openxmlformats.org/drawingml/2006/main" xmlns:r="http://schemas.openxmlformats.org/officeDocument/2006/relationships" xmlns:p="http://schemas.openxmlformats.org/presentationml/2006/main">
  <p:tag name="VEVOX.QRDOT" val="(3,3)"/>
</p:tagLst>
</file>

<file path=ppt/tags/tag57.xml><?xml version="1.0" encoding="utf-8"?>
<p:tagLst xmlns:a="http://schemas.openxmlformats.org/drawingml/2006/main" xmlns:r="http://schemas.openxmlformats.org/officeDocument/2006/relationships" xmlns:p="http://schemas.openxmlformats.org/presentationml/2006/main">
  <p:tag name="VEVOX.QRDOT" val="(4,3)"/>
</p:tagLst>
</file>

<file path=ppt/tags/tag58.xml><?xml version="1.0" encoding="utf-8"?>
<p:tagLst xmlns:a="http://schemas.openxmlformats.org/drawingml/2006/main" xmlns:r="http://schemas.openxmlformats.org/officeDocument/2006/relationships" xmlns:p="http://schemas.openxmlformats.org/presentationml/2006/main">
  <p:tag name="VEVOX.QRDOT" val="(5,3)"/>
</p:tagLst>
</file>

<file path=ppt/tags/tag59.xml><?xml version="1.0" encoding="utf-8"?>
<p:tagLst xmlns:a="http://schemas.openxmlformats.org/drawingml/2006/main" xmlns:r="http://schemas.openxmlformats.org/officeDocument/2006/relationships" xmlns:p="http://schemas.openxmlformats.org/presentationml/2006/main">
  <p:tag name="VEVOX.QRDOT" val="(7,3)"/>
</p:tagLst>
</file>

<file path=ppt/tags/tag60.xml><?xml version="1.0" encoding="utf-8"?>
<p:tagLst xmlns:a="http://schemas.openxmlformats.org/drawingml/2006/main" xmlns:r="http://schemas.openxmlformats.org/officeDocument/2006/relationships" xmlns:p="http://schemas.openxmlformats.org/presentationml/2006/main">
  <p:tag name="VEVOX.QRDOT" val="(10,3)"/>
</p:tagLst>
</file>

<file path=ppt/tags/tag61.xml><?xml version="1.0" encoding="utf-8"?>
<p:tagLst xmlns:a="http://schemas.openxmlformats.org/drawingml/2006/main" xmlns:r="http://schemas.openxmlformats.org/officeDocument/2006/relationships" xmlns:p="http://schemas.openxmlformats.org/presentationml/2006/main">
  <p:tag name="VEVOX.QRDOT" val="(11,3)"/>
</p:tagLst>
</file>

<file path=ppt/tags/tag62.xml><?xml version="1.0" encoding="utf-8"?>
<p:tagLst xmlns:a="http://schemas.openxmlformats.org/drawingml/2006/main" xmlns:r="http://schemas.openxmlformats.org/officeDocument/2006/relationships" xmlns:p="http://schemas.openxmlformats.org/presentationml/2006/main">
  <p:tag name="VEVOX.QRDOT" val="(14,3)"/>
</p:tagLst>
</file>

<file path=ppt/tags/tag63.xml><?xml version="1.0" encoding="utf-8"?>
<p:tagLst xmlns:a="http://schemas.openxmlformats.org/drawingml/2006/main" xmlns:r="http://schemas.openxmlformats.org/officeDocument/2006/relationships" xmlns:p="http://schemas.openxmlformats.org/presentationml/2006/main">
  <p:tag name="VEVOX.QRDOT" val="(15,3)"/>
</p:tagLst>
</file>

<file path=ppt/tags/tag64.xml><?xml version="1.0" encoding="utf-8"?>
<p:tagLst xmlns:a="http://schemas.openxmlformats.org/drawingml/2006/main" xmlns:r="http://schemas.openxmlformats.org/officeDocument/2006/relationships" xmlns:p="http://schemas.openxmlformats.org/presentationml/2006/main">
  <p:tag name="VEVOX.QRDOT" val="(16,3)"/>
</p:tagLst>
</file>

<file path=ppt/tags/tag65.xml><?xml version="1.0" encoding="utf-8"?>
<p:tagLst xmlns:a="http://schemas.openxmlformats.org/drawingml/2006/main" xmlns:r="http://schemas.openxmlformats.org/officeDocument/2006/relationships" xmlns:p="http://schemas.openxmlformats.org/presentationml/2006/main">
  <p:tag name="VEVOX.QRDOT" val="(23,3)"/>
</p:tagLst>
</file>

<file path=ppt/tags/tag66.xml><?xml version="1.0" encoding="utf-8"?>
<p:tagLst xmlns:a="http://schemas.openxmlformats.org/drawingml/2006/main" xmlns:r="http://schemas.openxmlformats.org/officeDocument/2006/relationships" xmlns:p="http://schemas.openxmlformats.org/presentationml/2006/main">
  <p:tag name="VEVOX.QRDOT" val="(25,3)"/>
</p:tagLst>
</file>

<file path=ppt/tags/tag67.xml><?xml version="1.0" encoding="utf-8"?>
<p:tagLst xmlns:a="http://schemas.openxmlformats.org/drawingml/2006/main" xmlns:r="http://schemas.openxmlformats.org/officeDocument/2006/relationships" xmlns:p="http://schemas.openxmlformats.org/presentationml/2006/main">
  <p:tag name="VEVOX.QRDOT" val="(26,3)"/>
</p:tagLst>
</file>

<file path=ppt/tags/tag68.xml><?xml version="1.0" encoding="utf-8"?>
<p:tagLst xmlns:a="http://schemas.openxmlformats.org/drawingml/2006/main" xmlns:r="http://schemas.openxmlformats.org/officeDocument/2006/relationships" xmlns:p="http://schemas.openxmlformats.org/presentationml/2006/main">
  <p:tag name="VEVOX.QRDOT" val="(27,3)"/>
</p:tagLst>
</file>

<file path=ppt/tags/tag69.xml><?xml version="1.0" encoding="utf-8"?>
<p:tagLst xmlns:a="http://schemas.openxmlformats.org/drawingml/2006/main" xmlns:r="http://schemas.openxmlformats.org/officeDocument/2006/relationships" xmlns:p="http://schemas.openxmlformats.org/presentationml/2006/main">
  <p:tag name="VEVOX.QRDOT" val="(29,3)"/>
</p:tagLst>
</file>

<file path=ppt/tags/tag70.xml><?xml version="1.0" encoding="utf-8"?>
<p:tagLst xmlns:a="http://schemas.openxmlformats.org/drawingml/2006/main" xmlns:r="http://schemas.openxmlformats.org/officeDocument/2006/relationships" xmlns:p="http://schemas.openxmlformats.org/presentationml/2006/main">
  <p:tag name="VEVOX.QRDOT" val="(1,4)"/>
</p:tagLst>
</file>

<file path=ppt/tags/tag71.xml><?xml version="1.0" encoding="utf-8"?>
<p:tagLst xmlns:a="http://schemas.openxmlformats.org/drawingml/2006/main" xmlns:r="http://schemas.openxmlformats.org/officeDocument/2006/relationships" xmlns:p="http://schemas.openxmlformats.org/presentationml/2006/main">
  <p:tag name="VEVOX.QRDOT" val="(3,4)"/>
</p:tagLst>
</file>

<file path=ppt/tags/tag72.xml><?xml version="1.0" encoding="utf-8"?>
<p:tagLst xmlns:a="http://schemas.openxmlformats.org/drawingml/2006/main" xmlns:r="http://schemas.openxmlformats.org/officeDocument/2006/relationships" xmlns:p="http://schemas.openxmlformats.org/presentationml/2006/main">
  <p:tag name="VEVOX.QRDOT" val="(4,4)"/>
</p:tagLst>
</file>

<file path=ppt/tags/tag73.xml><?xml version="1.0" encoding="utf-8"?>
<p:tagLst xmlns:a="http://schemas.openxmlformats.org/drawingml/2006/main" xmlns:r="http://schemas.openxmlformats.org/officeDocument/2006/relationships" xmlns:p="http://schemas.openxmlformats.org/presentationml/2006/main">
  <p:tag name="VEVOX.QRDOT" val="(5,4)"/>
</p:tagLst>
</file>

<file path=ppt/tags/tag74.xml><?xml version="1.0" encoding="utf-8"?>
<p:tagLst xmlns:a="http://schemas.openxmlformats.org/drawingml/2006/main" xmlns:r="http://schemas.openxmlformats.org/officeDocument/2006/relationships" xmlns:p="http://schemas.openxmlformats.org/presentationml/2006/main">
  <p:tag name="VEVOX.QRDOT" val="(7,4)"/>
</p:tagLst>
</file>

<file path=ppt/tags/tag75.xml><?xml version="1.0" encoding="utf-8"?>
<p:tagLst xmlns:a="http://schemas.openxmlformats.org/drawingml/2006/main" xmlns:r="http://schemas.openxmlformats.org/officeDocument/2006/relationships" xmlns:p="http://schemas.openxmlformats.org/presentationml/2006/main">
  <p:tag name="VEVOX.QRDOT" val="(9,4)"/>
</p:tagLst>
</file>

<file path=ppt/tags/tag76.xml><?xml version="1.0" encoding="utf-8"?>
<p:tagLst xmlns:a="http://schemas.openxmlformats.org/drawingml/2006/main" xmlns:r="http://schemas.openxmlformats.org/officeDocument/2006/relationships" xmlns:p="http://schemas.openxmlformats.org/presentationml/2006/main">
  <p:tag name="VEVOX.QRDOT" val="(11,4)"/>
</p:tagLst>
</file>

<file path=ppt/tags/tag77.xml><?xml version="1.0" encoding="utf-8"?>
<p:tagLst xmlns:a="http://schemas.openxmlformats.org/drawingml/2006/main" xmlns:r="http://schemas.openxmlformats.org/officeDocument/2006/relationships" xmlns:p="http://schemas.openxmlformats.org/presentationml/2006/main">
  <p:tag name="VEVOX.QRDOT" val="(13,4)"/>
</p:tagLst>
</file>

<file path=ppt/tags/tag78.xml><?xml version="1.0" encoding="utf-8"?>
<p:tagLst xmlns:a="http://schemas.openxmlformats.org/drawingml/2006/main" xmlns:r="http://schemas.openxmlformats.org/officeDocument/2006/relationships" xmlns:p="http://schemas.openxmlformats.org/presentationml/2006/main">
  <p:tag name="VEVOX.QRDOT" val="(15,4)"/>
</p:tagLst>
</file>

<file path=ppt/tags/tag79.xml><?xml version="1.0" encoding="utf-8"?>
<p:tagLst xmlns:a="http://schemas.openxmlformats.org/drawingml/2006/main" xmlns:r="http://schemas.openxmlformats.org/officeDocument/2006/relationships" xmlns:p="http://schemas.openxmlformats.org/presentationml/2006/main">
  <p:tag name="VEVOX.QRDOT" val="(19,4)"/>
</p:tagLst>
</file>

<file path=ppt/tags/tag80.xml><?xml version="1.0" encoding="utf-8"?>
<p:tagLst xmlns:a="http://schemas.openxmlformats.org/drawingml/2006/main" xmlns:r="http://schemas.openxmlformats.org/officeDocument/2006/relationships" xmlns:p="http://schemas.openxmlformats.org/presentationml/2006/main">
  <p:tag name="VEVOX.QRDOT" val="(20,4)"/>
</p:tagLst>
</file>

<file path=ppt/tags/tag81.xml><?xml version="1.0" encoding="utf-8"?>
<p:tagLst xmlns:a="http://schemas.openxmlformats.org/drawingml/2006/main" xmlns:r="http://schemas.openxmlformats.org/officeDocument/2006/relationships" xmlns:p="http://schemas.openxmlformats.org/presentationml/2006/main">
  <p:tag name="VEVOX.QRDOT" val="(21,4)"/>
</p:tagLst>
</file>

<file path=ppt/tags/tag82.xml><?xml version="1.0" encoding="utf-8"?>
<p:tagLst xmlns:a="http://schemas.openxmlformats.org/drawingml/2006/main" xmlns:r="http://schemas.openxmlformats.org/officeDocument/2006/relationships" xmlns:p="http://schemas.openxmlformats.org/presentationml/2006/main">
  <p:tag name="VEVOX.QRDOT" val="(23,4)"/>
</p:tagLst>
</file>

<file path=ppt/tags/tag83.xml><?xml version="1.0" encoding="utf-8"?>
<p:tagLst xmlns:a="http://schemas.openxmlformats.org/drawingml/2006/main" xmlns:r="http://schemas.openxmlformats.org/officeDocument/2006/relationships" xmlns:p="http://schemas.openxmlformats.org/presentationml/2006/main">
  <p:tag name="VEVOX.QRDOT" val="(25,4)"/>
</p:tagLst>
</file>

<file path=ppt/tags/tag84.xml><?xml version="1.0" encoding="utf-8"?>
<p:tagLst xmlns:a="http://schemas.openxmlformats.org/drawingml/2006/main" xmlns:r="http://schemas.openxmlformats.org/officeDocument/2006/relationships" xmlns:p="http://schemas.openxmlformats.org/presentationml/2006/main">
  <p:tag name="VEVOX.QRDOT" val="(26,4)"/>
</p:tagLst>
</file>

<file path=ppt/tags/tag85.xml><?xml version="1.0" encoding="utf-8"?>
<p:tagLst xmlns:a="http://schemas.openxmlformats.org/drawingml/2006/main" xmlns:r="http://schemas.openxmlformats.org/officeDocument/2006/relationships" xmlns:p="http://schemas.openxmlformats.org/presentationml/2006/main">
  <p:tag name="VEVOX.QRDOT" val="(27,4)"/>
</p:tagLst>
</file>

<file path=ppt/tags/tag86.xml><?xml version="1.0" encoding="utf-8"?>
<p:tagLst xmlns:a="http://schemas.openxmlformats.org/drawingml/2006/main" xmlns:r="http://schemas.openxmlformats.org/officeDocument/2006/relationships" xmlns:p="http://schemas.openxmlformats.org/presentationml/2006/main">
  <p:tag name="VEVOX.QRDOT" val="(29,4)"/>
</p:tagLst>
</file>

<file path=ppt/tags/tag87.xml><?xml version="1.0" encoding="utf-8"?>
<p:tagLst xmlns:a="http://schemas.openxmlformats.org/drawingml/2006/main" xmlns:r="http://schemas.openxmlformats.org/officeDocument/2006/relationships" xmlns:p="http://schemas.openxmlformats.org/presentationml/2006/main">
  <p:tag name="VEVOX.QRDOT" val="(1,5)"/>
</p:tagLst>
</file>

<file path=ppt/tags/tag88.xml><?xml version="1.0" encoding="utf-8"?>
<p:tagLst xmlns:a="http://schemas.openxmlformats.org/drawingml/2006/main" xmlns:r="http://schemas.openxmlformats.org/officeDocument/2006/relationships" xmlns:p="http://schemas.openxmlformats.org/presentationml/2006/main">
  <p:tag name="VEVOX.QRDOT" val="(7,5)"/>
</p:tagLst>
</file>

<file path=ppt/tags/tag89.xml><?xml version="1.0" encoding="utf-8"?>
<p:tagLst xmlns:a="http://schemas.openxmlformats.org/drawingml/2006/main" xmlns:r="http://schemas.openxmlformats.org/officeDocument/2006/relationships" xmlns:p="http://schemas.openxmlformats.org/presentationml/2006/main">
  <p:tag name="VEVOX.QRDOT" val="(11,5)"/>
</p:tagLst>
</file>

<file path=ppt/tags/tag90.xml><?xml version="1.0" encoding="utf-8"?>
<p:tagLst xmlns:a="http://schemas.openxmlformats.org/drawingml/2006/main" xmlns:r="http://schemas.openxmlformats.org/officeDocument/2006/relationships" xmlns:p="http://schemas.openxmlformats.org/presentationml/2006/main">
  <p:tag name="VEVOX.QRDOT" val="(12,5)"/>
</p:tagLst>
</file>

<file path=ppt/tags/tag91.xml><?xml version="1.0" encoding="utf-8"?>
<p:tagLst xmlns:a="http://schemas.openxmlformats.org/drawingml/2006/main" xmlns:r="http://schemas.openxmlformats.org/officeDocument/2006/relationships" xmlns:p="http://schemas.openxmlformats.org/presentationml/2006/main">
  <p:tag name="VEVOX.QRDOT" val="(13,5)"/>
</p:tagLst>
</file>

<file path=ppt/tags/tag92.xml><?xml version="1.0" encoding="utf-8"?>
<p:tagLst xmlns:a="http://schemas.openxmlformats.org/drawingml/2006/main" xmlns:r="http://schemas.openxmlformats.org/officeDocument/2006/relationships" xmlns:p="http://schemas.openxmlformats.org/presentationml/2006/main">
  <p:tag name="VEVOX.QRDOT" val="(14,5)"/>
</p:tagLst>
</file>

<file path=ppt/tags/tag93.xml><?xml version="1.0" encoding="utf-8"?>
<p:tagLst xmlns:a="http://schemas.openxmlformats.org/drawingml/2006/main" xmlns:r="http://schemas.openxmlformats.org/officeDocument/2006/relationships" xmlns:p="http://schemas.openxmlformats.org/presentationml/2006/main">
  <p:tag name="VEVOX.QRDOT" val="(18,5)"/>
</p:tagLst>
</file>

<file path=ppt/tags/tag94.xml><?xml version="1.0" encoding="utf-8"?>
<p:tagLst xmlns:a="http://schemas.openxmlformats.org/drawingml/2006/main" xmlns:r="http://schemas.openxmlformats.org/officeDocument/2006/relationships" xmlns:p="http://schemas.openxmlformats.org/presentationml/2006/main">
  <p:tag name="VEVOX.QRDOT" val="(19,5)"/>
</p:tagLst>
</file>

<file path=ppt/tags/tag95.xml><?xml version="1.0" encoding="utf-8"?>
<p:tagLst xmlns:a="http://schemas.openxmlformats.org/drawingml/2006/main" xmlns:r="http://schemas.openxmlformats.org/officeDocument/2006/relationships" xmlns:p="http://schemas.openxmlformats.org/presentationml/2006/main">
  <p:tag name="VEVOX.QRDOT" val="(20,5)"/>
</p:tagLst>
</file>

<file path=ppt/tags/tag96.xml><?xml version="1.0" encoding="utf-8"?>
<p:tagLst xmlns:a="http://schemas.openxmlformats.org/drawingml/2006/main" xmlns:r="http://schemas.openxmlformats.org/officeDocument/2006/relationships" xmlns:p="http://schemas.openxmlformats.org/presentationml/2006/main">
  <p:tag name="VEVOX.QRDOT" val="(21,5)"/>
</p:tagLst>
</file>

<file path=ppt/tags/tag97.xml><?xml version="1.0" encoding="utf-8"?>
<p:tagLst xmlns:a="http://schemas.openxmlformats.org/drawingml/2006/main" xmlns:r="http://schemas.openxmlformats.org/officeDocument/2006/relationships" xmlns:p="http://schemas.openxmlformats.org/presentationml/2006/main">
  <p:tag name="VEVOX.QRDOT" val="(23,5)"/>
</p:tagLst>
</file>

<file path=ppt/tags/tag98.xml><?xml version="1.0" encoding="utf-8"?>
<p:tagLst xmlns:a="http://schemas.openxmlformats.org/drawingml/2006/main" xmlns:r="http://schemas.openxmlformats.org/officeDocument/2006/relationships" xmlns:p="http://schemas.openxmlformats.org/presentationml/2006/main">
  <p:tag name="VEVOX.QRDOT" val="(29,5)"/>
</p:tagLst>
</file>

<file path=ppt/tags/tag99.xml><?xml version="1.0" encoding="utf-8"?>
<p:tagLst xmlns:a="http://schemas.openxmlformats.org/drawingml/2006/main" xmlns:r="http://schemas.openxmlformats.org/officeDocument/2006/relationships" xmlns:p="http://schemas.openxmlformats.org/presentationml/2006/main">
  <p:tag name="VEVOX.QRDOT" val="(1,6)"/>
</p:tagLst>
</file>

<file path=ppt/tags/tag100.xml><?xml version="1.0" encoding="utf-8"?>
<p:tagLst xmlns:a="http://schemas.openxmlformats.org/drawingml/2006/main" xmlns:r="http://schemas.openxmlformats.org/officeDocument/2006/relationships" xmlns:p="http://schemas.openxmlformats.org/presentationml/2006/main">
  <p:tag name="VEVOX.QRDOT" val="(2,6)"/>
</p:tagLst>
</file>

<file path=ppt/tags/tag101.xml><?xml version="1.0" encoding="utf-8"?>
<p:tagLst xmlns:a="http://schemas.openxmlformats.org/drawingml/2006/main" xmlns:r="http://schemas.openxmlformats.org/officeDocument/2006/relationships" xmlns:p="http://schemas.openxmlformats.org/presentationml/2006/main">
  <p:tag name="VEVOX.QRDOT" val="(3,6)"/>
</p:tagLst>
</file>

<file path=ppt/tags/tag102.xml><?xml version="1.0" encoding="utf-8"?>
<p:tagLst xmlns:a="http://schemas.openxmlformats.org/drawingml/2006/main" xmlns:r="http://schemas.openxmlformats.org/officeDocument/2006/relationships" xmlns:p="http://schemas.openxmlformats.org/presentationml/2006/main">
  <p:tag name="VEVOX.QRDOT" val="(4,6)"/>
</p:tagLst>
</file>

<file path=ppt/tags/tag103.xml><?xml version="1.0" encoding="utf-8"?>
<p:tagLst xmlns:a="http://schemas.openxmlformats.org/drawingml/2006/main" xmlns:r="http://schemas.openxmlformats.org/officeDocument/2006/relationships" xmlns:p="http://schemas.openxmlformats.org/presentationml/2006/main">
  <p:tag name="VEVOX.QRDOT" val="(5,6)"/>
</p:tagLst>
</file>

<file path=ppt/tags/tag104.xml><?xml version="1.0" encoding="utf-8"?>
<p:tagLst xmlns:a="http://schemas.openxmlformats.org/drawingml/2006/main" xmlns:r="http://schemas.openxmlformats.org/officeDocument/2006/relationships" xmlns:p="http://schemas.openxmlformats.org/presentationml/2006/main">
  <p:tag name="VEVOX.QRDOT" val="(6,6)"/>
</p:tagLst>
</file>

<file path=ppt/tags/tag105.xml><?xml version="1.0" encoding="utf-8"?>
<p:tagLst xmlns:a="http://schemas.openxmlformats.org/drawingml/2006/main" xmlns:r="http://schemas.openxmlformats.org/officeDocument/2006/relationships" xmlns:p="http://schemas.openxmlformats.org/presentationml/2006/main">
  <p:tag name="VEVOX.QRDOT" val="(7,6)"/>
</p:tagLst>
</file>

<file path=ppt/tags/tag106.xml><?xml version="1.0" encoding="utf-8"?>
<p:tagLst xmlns:a="http://schemas.openxmlformats.org/drawingml/2006/main" xmlns:r="http://schemas.openxmlformats.org/officeDocument/2006/relationships" xmlns:p="http://schemas.openxmlformats.org/presentationml/2006/main">
  <p:tag name="VEVOX.QRDOT" val="(9,6)"/>
</p:tagLst>
</file>

<file path=ppt/tags/tag107.xml><?xml version="1.0" encoding="utf-8"?>
<p:tagLst xmlns:a="http://schemas.openxmlformats.org/drawingml/2006/main" xmlns:r="http://schemas.openxmlformats.org/officeDocument/2006/relationships" xmlns:p="http://schemas.openxmlformats.org/presentationml/2006/main">
  <p:tag name="VEVOX.QRDOT" val="(11,6)"/>
</p:tagLst>
</file>

<file path=ppt/tags/tag108.xml><?xml version="1.0" encoding="utf-8"?>
<p:tagLst xmlns:a="http://schemas.openxmlformats.org/drawingml/2006/main" xmlns:r="http://schemas.openxmlformats.org/officeDocument/2006/relationships" xmlns:p="http://schemas.openxmlformats.org/presentationml/2006/main">
  <p:tag name="VEVOX.QRDOT" val="(13,6)"/>
</p:tagLst>
</file>

<file path=ppt/tags/tag109.xml><?xml version="1.0" encoding="utf-8"?>
<p:tagLst xmlns:a="http://schemas.openxmlformats.org/drawingml/2006/main" xmlns:r="http://schemas.openxmlformats.org/officeDocument/2006/relationships" xmlns:p="http://schemas.openxmlformats.org/presentationml/2006/main">
  <p:tag name="VEVOX.QRDOT" val="(15,6)"/>
</p:tagLst>
</file>

<file path=ppt/tags/tag110.xml><?xml version="1.0" encoding="utf-8"?>
<p:tagLst xmlns:a="http://schemas.openxmlformats.org/drawingml/2006/main" xmlns:r="http://schemas.openxmlformats.org/officeDocument/2006/relationships" xmlns:p="http://schemas.openxmlformats.org/presentationml/2006/main">
  <p:tag name="VEVOX.QRDOT" val="(17,6)"/>
</p:tagLst>
</file>

<file path=ppt/tags/tag111.xml><?xml version="1.0" encoding="utf-8"?>
<p:tagLst xmlns:a="http://schemas.openxmlformats.org/drawingml/2006/main" xmlns:r="http://schemas.openxmlformats.org/officeDocument/2006/relationships" xmlns:p="http://schemas.openxmlformats.org/presentationml/2006/main">
  <p:tag name="VEVOX.QRDOT" val="(19,6)"/>
</p:tagLst>
</file>

<file path=ppt/tags/tag112.xml><?xml version="1.0" encoding="utf-8"?>
<p:tagLst xmlns:a="http://schemas.openxmlformats.org/drawingml/2006/main" xmlns:r="http://schemas.openxmlformats.org/officeDocument/2006/relationships" xmlns:p="http://schemas.openxmlformats.org/presentationml/2006/main">
  <p:tag name="VEVOX.QRDOT" val="(21,6)"/>
</p:tagLst>
</file>

<file path=ppt/tags/tag113.xml><?xml version="1.0" encoding="utf-8"?>
<p:tagLst xmlns:a="http://schemas.openxmlformats.org/drawingml/2006/main" xmlns:r="http://schemas.openxmlformats.org/officeDocument/2006/relationships" xmlns:p="http://schemas.openxmlformats.org/presentationml/2006/main">
  <p:tag name="VEVOX.QRDOT" val="(23,6)"/>
</p:tagLst>
</file>

<file path=ppt/tags/tag114.xml><?xml version="1.0" encoding="utf-8"?>
<p:tagLst xmlns:a="http://schemas.openxmlformats.org/drawingml/2006/main" xmlns:r="http://schemas.openxmlformats.org/officeDocument/2006/relationships" xmlns:p="http://schemas.openxmlformats.org/presentationml/2006/main">
  <p:tag name="VEVOX.QRDOT" val="(24,6)"/>
</p:tagLst>
</file>

<file path=ppt/tags/tag115.xml><?xml version="1.0" encoding="utf-8"?>
<p:tagLst xmlns:a="http://schemas.openxmlformats.org/drawingml/2006/main" xmlns:r="http://schemas.openxmlformats.org/officeDocument/2006/relationships" xmlns:p="http://schemas.openxmlformats.org/presentationml/2006/main">
  <p:tag name="VEVOX.QRDOT" val="(25,6)"/>
</p:tagLst>
</file>

<file path=ppt/tags/tag116.xml><?xml version="1.0" encoding="utf-8"?>
<p:tagLst xmlns:a="http://schemas.openxmlformats.org/drawingml/2006/main" xmlns:r="http://schemas.openxmlformats.org/officeDocument/2006/relationships" xmlns:p="http://schemas.openxmlformats.org/presentationml/2006/main">
  <p:tag name="VEVOX.QRDOT" val="(26,6)"/>
</p:tagLst>
</file>

<file path=ppt/tags/tag117.xml><?xml version="1.0" encoding="utf-8"?>
<p:tagLst xmlns:a="http://schemas.openxmlformats.org/drawingml/2006/main" xmlns:r="http://schemas.openxmlformats.org/officeDocument/2006/relationships" xmlns:p="http://schemas.openxmlformats.org/presentationml/2006/main">
  <p:tag name="VEVOX.QRDOT" val="(27,6)"/>
</p:tagLst>
</file>

<file path=ppt/tags/tag118.xml><?xml version="1.0" encoding="utf-8"?>
<p:tagLst xmlns:a="http://schemas.openxmlformats.org/drawingml/2006/main" xmlns:r="http://schemas.openxmlformats.org/officeDocument/2006/relationships" xmlns:p="http://schemas.openxmlformats.org/presentationml/2006/main">
  <p:tag name="VEVOX.QRDOT" val="(28,6)"/>
</p:tagLst>
</file>

<file path=ppt/tags/tag119.xml><?xml version="1.0" encoding="utf-8"?>
<p:tagLst xmlns:a="http://schemas.openxmlformats.org/drawingml/2006/main" xmlns:r="http://schemas.openxmlformats.org/officeDocument/2006/relationships" xmlns:p="http://schemas.openxmlformats.org/presentationml/2006/main">
  <p:tag name="VEVOX.QRDOT" val="(29,6)"/>
</p:tagLst>
</file>

<file path=ppt/tags/tag120.xml><?xml version="1.0" encoding="utf-8"?>
<p:tagLst xmlns:a="http://schemas.openxmlformats.org/drawingml/2006/main" xmlns:r="http://schemas.openxmlformats.org/officeDocument/2006/relationships" xmlns:p="http://schemas.openxmlformats.org/presentationml/2006/main">
  <p:tag name="VEVOX.QRDOT" val="(11,7)"/>
</p:tagLst>
</file>

<file path=ppt/tags/tag121.xml><?xml version="1.0" encoding="utf-8"?>
<p:tagLst xmlns:a="http://schemas.openxmlformats.org/drawingml/2006/main" xmlns:r="http://schemas.openxmlformats.org/officeDocument/2006/relationships" xmlns:p="http://schemas.openxmlformats.org/presentationml/2006/main">
  <p:tag name="VEVOX.QRDOT" val="(12,7)"/>
</p:tagLst>
</file>

<file path=ppt/tags/tag122.xml><?xml version="1.0" encoding="utf-8"?>
<p:tagLst xmlns:a="http://schemas.openxmlformats.org/drawingml/2006/main" xmlns:r="http://schemas.openxmlformats.org/officeDocument/2006/relationships" xmlns:p="http://schemas.openxmlformats.org/presentationml/2006/main">
  <p:tag name="VEVOX.QRDOT" val="(13,7)"/>
</p:tagLst>
</file>

<file path=ppt/tags/tag123.xml><?xml version="1.0" encoding="utf-8"?>
<p:tagLst xmlns:a="http://schemas.openxmlformats.org/drawingml/2006/main" xmlns:r="http://schemas.openxmlformats.org/officeDocument/2006/relationships" xmlns:p="http://schemas.openxmlformats.org/presentationml/2006/main">
  <p:tag name="VEVOX.QRDOT" val="(14,7)"/>
</p:tagLst>
</file>

<file path=ppt/tags/tag124.xml><?xml version="1.0" encoding="utf-8"?>
<p:tagLst xmlns:a="http://schemas.openxmlformats.org/drawingml/2006/main" xmlns:r="http://schemas.openxmlformats.org/officeDocument/2006/relationships" xmlns:p="http://schemas.openxmlformats.org/presentationml/2006/main">
  <p:tag name="VEVOX.QRDOT" val="(15,7)"/>
</p:tagLst>
</file>

<file path=ppt/tags/tag125.xml><?xml version="1.0" encoding="utf-8"?>
<p:tagLst xmlns:a="http://schemas.openxmlformats.org/drawingml/2006/main" xmlns:r="http://schemas.openxmlformats.org/officeDocument/2006/relationships" xmlns:p="http://schemas.openxmlformats.org/presentationml/2006/main">
  <p:tag name="VEVOX.QRDOT" val="(17,7)"/>
</p:tagLst>
</file>

<file path=ppt/tags/tag126.xml><?xml version="1.0" encoding="utf-8"?>
<p:tagLst xmlns:a="http://schemas.openxmlformats.org/drawingml/2006/main" xmlns:r="http://schemas.openxmlformats.org/officeDocument/2006/relationships" xmlns:p="http://schemas.openxmlformats.org/presentationml/2006/main">
  <p:tag name="VEVOX.QRDOT" val="(18,7)"/>
</p:tagLst>
</file>

<file path=ppt/tags/tag127.xml><?xml version="1.0" encoding="utf-8"?>
<p:tagLst xmlns:a="http://schemas.openxmlformats.org/drawingml/2006/main" xmlns:r="http://schemas.openxmlformats.org/officeDocument/2006/relationships" xmlns:p="http://schemas.openxmlformats.org/presentationml/2006/main">
  <p:tag name="VEVOX.QRDOT" val="(20,7)"/>
</p:tagLst>
</file>

<file path=ppt/tags/tag128.xml><?xml version="1.0" encoding="utf-8"?>
<p:tagLst xmlns:a="http://schemas.openxmlformats.org/drawingml/2006/main" xmlns:r="http://schemas.openxmlformats.org/officeDocument/2006/relationships" xmlns:p="http://schemas.openxmlformats.org/presentationml/2006/main">
  <p:tag name="VEVOX.QRDOT" val="(21,7)"/>
</p:tagLst>
</file>

<file path=ppt/tags/tag129.xml><?xml version="1.0" encoding="utf-8"?>
<p:tagLst xmlns:a="http://schemas.openxmlformats.org/drawingml/2006/main" xmlns:r="http://schemas.openxmlformats.org/officeDocument/2006/relationships" xmlns:p="http://schemas.openxmlformats.org/presentationml/2006/main">
  <p:tag name="VEVOX.QRDOT" val="(1,8)"/>
</p:tagLst>
</file>

<file path=ppt/tags/tag130.xml><?xml version="1.0" encoding="utf-8"?>
<p:tagLst xmlns:a="http://schemas.openxmlformats.org/drawingml/2006/main" xmlns:r="http://schemas.openxmlformats.org/officeDocument/2006/relationships" xmlns:p="http://schemas.openxmlformats.org/presentationml/2006/main">
  <p:tag name="VEVOX.QRDOT" val="(3,8)"/>
</p:tagLst>
</file>

<file path=ppt/tags/tag131.xml><?xml version="1.0" encoding="utf-8"?>
<p:tagLst xmlns:a="http://schemas.openxmlformats.org/drawingml/2006/main" xmlns:r="http://schemas.openxmlformats.org/officeDocument/2006/relationships" xmlns:p="http://schemas.openxmlformats.org/presentationml/2006/main">
  <p:tag name="VEVOX.QRDOT" val="(5,8)"/>
</p:tagLst>
</file>

<file path=ppt/tags/tag132.xml><?xml version="1.0" encoding="utf-8"?>
<p:tagLst xmlns:a="http://schemas.openxmlformats.org/drawingml/2006/main" xmlns:r="http://schemas.openxmlformats.org/officeDocument/2006/relationships" xmlns:p="http://schemas.openxmlformats.org/presentationml/2006/main">
  <p:tag name="VEVOX.QRDOT" val="(7,8)"/>
</p:tagLst>
</file>

<file path=ppt/tags/tag133.xml><?xml version="1.0" encoding="utf-8"?>
<p:tagLst xmlns:a="http://schemas.openxmlformats.org/drawingml/2006/main" xmlns:r="http://schemas.openxmlformats.org/officeDocument/2006/relationships" xmlns:p="http://schemas.openxmlformats.org/presentationml/2006/main">
  <p:tag name="VEVOX.QRDOT" val="(10,8)"/>
</p:tagLst>
</file>

<file path=ppt/tags/tag134.xml><?xml version="1.0" encoding="utf-8"?>
<p:tagLst xmlns:a="http://schemas.openxmlformats.org/drawingml/2006/main" xmlns:r="http://schemas.openxmlformats.org/officeDocument/2006/relationships" xmlns:p="http://schemas.openxmlformats.org/presentationml/2006/main">
  <p:tag name="VEVOX.QRDOT" val="(11,8)"/>
</p:tagLst>
</file>

<file path=ppt/tags/tag135.xml><?xml version="1.0" encoding="utf-8"?>
<p:tagLst xmlns:a="http://schemas.openxmlformats.org/drawingml/2006/main" xmlns:r="http://schemas.openxmlformats.org/officeDocument/2006/relationships" xmlns:p="http://schemas.openxmlformats.org/presentationml/2006/main">
  <p:tag name="VEVOX.QRDOT" val="(13,8)"/>
</p:tagLst>
</file>

<file path=ppt/tags/tag136.xml><?xml version="1.0" encoding="utf-8"?>
<p:tagLst xmlns:a="http://schemas.openxmlformats.org/drawingml/2006/main" xmlns:r="http://schemas.openxmlformats.org/officeDocument/2006/relationships" xmlns:p="http://schemas.openxmlformats.org/presentationml/2006/main">
  <p:tag name="VEVOX.QRDOT" val="(15,8)"/>
</p:tagLst>
</file>

<file path=ppt/tags/tag137.xml><?xml version="1.0" encoding="utf-8"?>
<p:tagLst xmlns:a="http://schemas.openxmlformats.org/drawingml/2006/main" xmlns:r="http://schemas.openxmlformats.org/officeDocument/2006/relationships" xmlns:p="http://schemas.openxmlformats.org/presentationml/2006/main">
  <p:tag name="VEVOX.QRDOT" val="(16,8)"/>
</p:tagLst>
</file>

<file path=ppt/tags/tag138.xml><?xml version="1.0" encoding="utf-8"?>
<p:tagLst xmlns:a="http://schemas.openxmlformats.org/drawingml/2006/main" xmlns:r="http://schemas.openxmlformats.org/officeDocument/2006/relationships" xmlns:p="http://schemas.openxmlformats.org/presentationml/2006/main">
  <p:tag name="VEVOX.QRDOT" val="(18,8)"/>
</p:tagLst>
</file>

<file path=ppt/tags/tag139.xml><?xml version="1.0" encoding="utf-8"?>
<p:tagLst xmlns:a="http://schemas.openxmlformats.org/drawingml/2006/main" xmlns:r="http://schemas.openxmlformats.org/officeDocument/2006/relationships" xmlns:p="http://schemas.openxmlformats.org/presentationml/2006/main">
  <p:tag name="VEVOX.QRDOT" val="(20,8)"/>
</p:tagLst>
</file>

<file path=ppt/tags/tag140.xml><?xml version="1.0" encoding="utf-8"?>
<p:tagLst xmlns:a="http://schemas.openxmlformats.org/drawingml/2006/main" xmlns:r="http://schemas.openxmlformats.org/officeDocument/2006/relationships" xmlns:p="http://schemas.openxmlformats.org/presentationml/2006/main">
  <p:tag name="VEVOX.QRDOT" val="(21,8)"/>
</p:tagLst>
</file>

<file path=ppt/tags/tag141.xml><?xml version="1.0" encoding="utf-8"?>
<p:tagLst xmlns:a="http://schemas.openxmlformats.org/drawingml/2006/main" xmlns:r="http://schemas.openxmlformats.org/officeDocument/2006/relationships" xmlns:p="http://schemas.openxmlformats.org/presentationml/2006/main">
  <p:tag name="VEVOX.QRDOT" val="(25,8)"/>
</p:tagLst>
</file>

<file path=ppt/tags/tag142.xml><?xml version="1.0" encoding="utf-8"?>
<p:tagLst xmlns:a="http://schemas.openxmlformats.org/drawingml/2006/main" xmlns:r="http://schemas.openxmlformats.org/officeDocument/2006/relationships" xmlns:p="http://schemas.openxmlformats.org/presentationml/2006/main">
  <p:tag name="VEVOX.QRDOT" val="(28,8)"/>
</p:tagLst>
</file>

<file path=ppt/tags/tag143.xml><?xml version="1.0" encoding="utf-8"?>
<p:tagLst xmlns:a="http://schemas.openxmlformats.org/drawingml/2006/main" xmlns:r="http://schemas.openxmlformats.org/officeDocument/2006/relationships" xmlns:p="http://schemas.openxmlformats.org/presentationml/2006/main">
  <p:tag name="VEVOX.QRDOT" val="(3,9)"/>
</p:tagLst>
</file>

<file path=ppt/tags/tag144.xml><?xml version="1.0" encoding="utf-8"?>
<p:tagLst xmlns:a="http://schemas.openxmlformats.org/drawingml/2006/main" xmlns:r="http://schemas.openxmlformats.org/officeDocument/2006/relationships" xmlns:p="http://schemas.openxmlformats.org/presentationml/2006/main">
  <p:tag name="VEVOX.QRDOT" val="(4,9)"/>
</p:tagLst>
</file>

<file path=ppt/tags/tag145.xml><?xml version="1.0" encoding="utf-8"?>
<p:tagLst xmlns:a="http://schemas.openxmlformats.org/drawingml/2006/main" xmlns:r="http://schemas.openxmlformats.org/officeDocument/2006/relationships" xmlns:p="http://schemas.openxmlformats.org/presentationml/2006/main">
  <p:tag name="VEVOX.QRDOT" val="(6,9)"/>
</p:tagLst>
</file>

<file path=ppt/tags/tag146.xml><?xml version="1.0" encoding="utf-8"?>
<p:tagLst xmlns:a="http://schemas.openxmlformats.org/drawingml/2006/main" xmlns:r="http://schemas.openxmlformats.org/officeDocument/2006/relationships" xmlns:p="http://schemas.openxmlformats.org/presentationml/2006/main">
  <p:tag name="VEVOX.QRDOT" val="(9,9)"/>
</p:tagLst>
</file>

<file path=ppt/tags/tag147.xml><?xml version="1.0" encoding="utf-8"?>
<p:tagLst xmlns:a="http://schemas.openxmlformats.org/drawingml/2006/main" xmlns:r="http://schemas.openxmlformats.org/officeDocument/2006/relationships" xmlns:p="http://schemas.openxmlformats.org/presentationml/2006/main">
  <p:tag name="VEVOX.QRDOT" val="(12,9)"/>
</p:tagLst>
</file>

<file path=ppt/tags/tag148.xml><?xml version="1.0" encoding="utf-8"?>
<p:tagLst xmlns:a="http://schemas.openxmlformats.org/drawingml/2006/main" xmlns:r="http://schemas.openxmlformats.org/officeDocument/2006/relationships" xmlns:p="http://schemas.openxmlformats.org/presentationml/2006/main">
  <p:tag name="VEVOX.QRDOT" val="(13,9)"/>
</p:tagLst>
</file>

<file path=ppt/tags/tag149.xml><?xml version="1.0" encoding="utf-8"?>
<p:tagLst xmlns:a="http://schemas.openxmlformats.org/drawingml/2006/main" xmlns:r="http://schemas.openxmlformats.org/officeDocument/2006/relationships" xmlns:p="http://schemas.openxmlformats.org/presentationml/2006/main">
  <p:tag name="VEVOX.QRDOT" val="(15,9)"/>
</p:tagLst>
</file>

<file path=ppt/tags/tag150.xml><?xml version="1.0" encoding="utf-8"?>
<p:tagLst xmlns:a="http://schemas.openxmlformats.org/drawingml/2006/main" xmlns:r="http://schemas.openxmlformats.org/officeDocument/2006/relationships" xmlns:p="http://schemas.openxmlformats.org/presentationml/2006/main">
  <p:tag name="VEVOX.QRDOT" val="(16,9)"/>
</p:tagLst>
</file>

<file path=ppt/tags/tag151.xml><?xml version="1.0" encoding="utf-8"?>
<p:tagLst xmlns:a="http://schemas.openxmlformats.org/drawingml/2006/main" xmlns:r="http://schemas.openxmlformats.org/officeDocument/2006/relationships" xmlns:p="http://schemas.openxmlformats.org/presentationml/2006/main">
  <p:tag name="VEVOX.QRDOT" val="(21,9)"/>
</p:tagLst>
</file>

<file path=ppt/tags/tag152.xml><?xml version="1.0" encoding="utf-8"?>
<p:tagLst xmlns:a="http://schemas.openxmlformats.org/drawingml/2006/main" xmlns:r="http://schemas.openxmlformats.org/officeDocument/2006/relationships" xmlns:p="http://schemas.openxmlformats.org/presentationml/2006/main">
  <p:tag name="VEVOX.QRDOT" val="(23,9)"/>
</p:tagLst>
</file>

<file path=ppt/tags/tag153.xml><?xml version="1.0" encoding="utf-8"?>
<p:tagLst xmlns:a="http://schemas.openxmlformats.org/drawingml/2006/main" xmlns:r="http://schemas.openxmlformats.org/officeDocument/2006/relationships" xmlns:p="http://schemas.openxmlformats.org/presentationml/2006/main">
  <p:tag name="VEVOX.QRDOT" val="(26,9)"/>
</p:tagLst>
</file>

<file path=ppt/tags/tag154.xml><?xml version="1.0" encoding="utf-8"?>
<p:tagLst xmlns:a="http://schemas.openxmlformats.org/drawingml/2006/main" xmlns:r="http://schemas.openxmlformats.org/officeDocument/2006/relationships" xmlns:p="http://schemas.openxmlformats.org/presentationml/2006/main">
  <p:tag name="VEVOX.QRDOT" val="(29,9)"/>
</p:tagLst>
</file>

<file path=ppt/tags/tag155.xml><?xml version="1.0" encoding="utf-8"?>
<p:tagLst xmlns:a="http://schemas.openxmlformats.org/drawingml/2006/main" xmlns:r="http://schemas.openxmlformats.org/officeDocument/2006/relationships" xmlns:p="http://schemas.openxmlformats.org/presentationml/2006/main">
  <p:tag name="VEVOX.QRDOT" val="(2,10)"/>
</p:tagLst>
</file>

<file path=ppt/tags/tag156.xml><?xml version="1.0" encoding="utf-8"?>
<p:tagLst xmlns:a="http://schemas.openxmlformats.org/drawingml/2006/main" xmlns:r="http://schemas.openxmlformats.org/officeDocument/2006/relationships" xmlns:p="http://schemas.openxmlformats.org/presentationml/2006/main">
  <p:tag name="VEVOX.QRDOT" val="(4,10)"/>
</p:tagLst>
</file>

<file path=ppt/tags/tag157.xml><?xml version="1.0" encoding="utf-8"?>
<p:tagLst xmlns:a="http://schemas.openxmlformats.org/drawingml/2006/main" xmlns:r="http://schemas.openxmlformats.org/officeDocument/2006/relationships" xmlns:p="http://schemas.openxmlformats.org/presentationml/2006/main">
  <p:tag name="VEVOX.QRDOT" val="(6,10)"/>
</p:tagLst>
</file>

<file path=ppt/tags/tag158.xml><?xml version="1.0" encoding="utf-8"?>
<p:tagLst xmlns:a="http://schemas.openxmlformats.org/drawingml/2006/main" xmlns:r="http://schemas.openxmlformats.org/officeDocument/2006/relationships" xmlns:p="http://schemas.openxmlformats.org/presentationml/2006/main">
  <p:tag name="VEVOX.QRDOT" val="(7,10)"/>
</p:tagLst>
</file>

<file path=ppt/tags/tag159.xml><?xml version="1.0" encoding="utf-8"?>
<p:tagLst xmlns:a="http://schemas.openxmlformats.org/drawingml/2006/main" xmlns:r="http://schemas.openxmlformats.org/officeDocument/2006/relationships" xmlns:p="http://schemas.openxmlformats.org/presentationml/2006/main">
  <p:tag name="VEVOX.QRDOT" val="(8,10)"/>
</p:tagLst>
</file>

<file path=ppt/tags/tag160.xml><?xml version="1.0" encoding="utf-8"?>
<p:tagLst xmlns:a="http://schemas.openxmlformats.org/drawingml/2006/main" xmlns:r="http://schemas.openxmlformats.org/officeDocument/2006/relationships" xmlns:p="http://schemas.openxmlformats.org/presentationml/2006/main">
  <p:tag name="VEVOX.QRDOT" val="(11,10)"/>
</p:tagLst>
</file>

<file path=ppt/tags/tag161.xml><?xml version="1.0" encoding="utf-8"?>
<p:tagLst xmlns:a="http://schemas.openxmlformats.org/drawingml/2006/main" xmlns:r="http://schemas.openxmlformats.org/officeDocument/2006/relationships" xmlns:p="http://schemas.openxmlformats.org/presentationml/2006/main">
  <p:tag name="VEVOX.QRDOT" val="(12,10)"/>
</p:tagLst>
</file>

<file path=ppt/tags/tag162.xml><?xml version="1.0" encoding="utf-8"?>
<p:tagLst xmlns:a="http://schemas.openxmlformats.org/drawingml/2006/main" xmlns:r="http://schemas.openxmlformats.org/officeDocument/2006/relationships" xmlns:p="http://schemas.openxmlformats.org/presentationml/2006/main">
  <p:tag name="VEVOX.QRDOT" val="(14,10)"/>
</p:tagLst>
</file>

<file path=ppt/tags/tag163.xml><?xml version="1.0" encoding="utf-8"?>
<p:tagLst xmlns:a="http://schemas.openxmlformats.org/drawingml/2006/main" xmlns:r="http://schemas.openxmlformats.org/officeDocument/2006/relationships" xmlns:p="http://schemas.openxmlformats.org/presentationml/2006/main">
  <p:tag name="VEVOX.QRDOT" val="(18,10)"/>
</p:tagLst>
</file>

<file path=ppt/tags/tag164.xml><?xml version="1.0" encoding="utf-8"?>
<p:tagLst xmlns:a="http://schemas.openxmlformats.org/drawingml/2006/main" xmlns:r="http://schemas.openxmlformats.org/officeDocument/2006/relationships" xmlns:p="http://schemas.openxmlformats.org/presentationml/2006/main">
  <p:tag name="VEVOX.QRDOT" val="(19,10)"/>
</p:tagLst>
</file>

<file path=ppt/tags/tag165.xml><?xml version="1.0" encoding="utf-8"?>
<p:tagLst xmlns:a="http://schemas.openxmlformats.org/drawingml/2006/main" xmlns:r="http://schemas.openxmlformats.org/officeDocument/2006/relationships" xmlns:p="http://schemas.openxmlformats.org/presentationml/2006/main">
  <p:tag name="VEVOX.QRDOT" val="(24,10)"/>
</p:tagLst>
</file>

<file path=ppt/tags/tag166.xml><?xml version="1.0" encoding="utf-8"?>
<p:tagLst xmlns:a="http://schemas.openxmlformats.org/drawingml/2006/main" xmlns:r="http://schemas.openxmlformats.org/officeDocument/2006/relationships" xmlns:p="http://schemas.openxmlformats.org/presentationml/2006/main">
  <p:tag name="VEVOX.QRDOT" val="(27,10)"/>
</p:tagLst>
</file>

<file path=ppt/tags/tag167.xml><?xml version="1.0" encoding="utf-8"?>
<p:tagLst xmlns:a="http://schemas.openxmlformats.org/drawingml/2006/main" xmlns:r="http://schemas.openxmlformats.org/officeDocument/2006/relationships" xmlns:p="http://schemas.openxmlformats.org/presentationml/2006/main">
  <p:tag name="VEVOX.QRDOT" val="(28,10)"/>
</p:tagLst>
</file>

<file path=ppt/tags/tag168.xml><?xml version="1.0" encoding="utf-8"?>
<p:tagLst xmlns:a="http://schemas.openxmlformats.org/drawingml/2006/main" xmlns:r="http://schemas.openxmlformats.org/officeDocument/2006/relationships" xmlns:p="http://schemas.openxmlformats.org/presentationml/2006/main">
  <p:tag name="VEVOX.QRDOT" val="(29,10)"/>
</p:tagLst>
</file>

<file path=ppt/tags/tag169.xml><?xml version="1.0" encoding="utf-8"?>
<p:tagLst xmlns:a="http://schemas.openxmlformats.org/drawingml/2006/main" xmlns:r="http://schemas.openxmlformats.org/officeDocument/2006/relationships" xmlns:p="http://schemas.openxmlformats.org/presentationml/2006/main">
  <p:tag name="VEVOX.QRDOT" val="(1,11)"/>
</p:tagLst>
</file>

<file path=ppt/tags/tag170.xml><?xml version="1.0" encoding="utf-8"?>
<p:tagLst xmlns:a="http://schemas.openxmlformats.org/drawingml/2006/main" xmlns:r="http://schemas.openxmlformats.org/officeDocument/2006/relationships" xmlns:p="http://schemas.openxmlformats.org/presentationml/2006/main">
  <p:tag name="VEVOX.QRDOT" val="(2,11)"/>
</p:tagLst>
</file>

<file path=ppt/tags/tag171.xml><?xml version="1.0" encoding="utf-8"?>
<p:tagLst xmlns:a="http://schemas.openxmlformats.org/drawingml/2006/main" xmlns:r="http://schemas.openxmlformats.org/officeDocument/2006/relationships" xmlns:p="http://schemas.openxmlformats.org/presentationml/2006/main">
  <p:tag name="VEVOX.QRDOT" val="(3,11)"/>
</p:tagLst>
</file>

<file path=ppt/tags/tag172.xml><?xml version="1.0" encoding="utf-8"?>
<p:tagLst xmlns:a="http://schemas.openxmlformats.org/drawingml/2006/main" xmlns:r="http://schemas.openxmlformats.org/officeDocument/2006/relationships" xmlns:p="http://schemas.openxmlformats.org/presentationml/2006/main">
  <p:tag name="VEVOX.QRDOT" val="(5,11)"/>
</p:tagLst>
</file>

<file path=ppt/tags/tag173.xml><?xml version="1.0" encoding="utf-8"?>
<p:tagLst xmlns:a="http://schemas.openxmlformats.org/drawingml/2006/main" xmlns:r="http://schemas.openxmlformats.org/officeDocument/2006/relationships" xmlns:p="http://schemas.openxmlformats.org/presentationml/2006/main">
  <p:tag name="VEVOX.QRDOT" val="(10,11)"/>
</p:tagLst>
</file>

<file path=ppt/tags/tag174.xml><?xml version="1.0" encoding="utf-8"?>
<p:tagLst xmlns:a="http://schemas.openxmlformats.org/drawingml/2006/main" xmlns:r="http://schemas.openxmlformats.org/officeDocument/2006/relationships" xmlns:p="http://schemas.openxmlformats.org/presentationml/2006/main">
  <p:tag name="VEVOX.QRDOT" val="(16,11)"/>
</p:tagLst>
</file>

<file path=ppt/tags/tag175.xml><?xml version="1.0" encoding="utf-8"?>
<p:tagLst xmlns:a="http://schemas.openxmlformats.org/drawingml/2006/main" xmlns:r="http://schemas.openxmlformats.org/officeDocument/2006/relationships" xmlns:p="http://schemas.openxmlformats.org/presentationml/2006/main">
  <p:tag name="VEVOX.QRDOT" val="(19,11)"/>
</p:tagLst>
</file>

<file path=ppt/tags/tag176.xml><?xml version="1.0" encoding="utf-8"?>
<p:tagLst xmlns:a="http://schemas.openxmlformats.org/drawingml/2006/main" xmlns:r="http://schemas.openxmlformats.org/officeDocument/2006/relationships" xmlns:p="http://schemas.openxmlformats.org/presentationml/2006/main">
  <p:tag name="VEVOX.QRDOT" val="(21,11)"/>
</p:tagLst>
</file>

<file path=ppt/tags/tag177.xml><?xml version="1.0" encoding="utf-8"?>
<p:tagLst xmlns:a="http://schemas.openxmlformats.org/drawingml/2006/main" xmlns:r="http://schemas.openxmlformats.org/officeDocument/2006/relationships" xmlns:p="http://schemas.openxmlformats.org/presentationml/2006/main">
  <p:tag name="VEVOX.QRDOT" val="(22,11)"/>
</p:tagLst>
</file>

<file path=ppt/tags/tag178.xml><?xml version="1.0" encoding="utf-8"?>
<p:tagLst xmlns:a="http://schemas.openxmlformats.org/drawingml/2006/main" xmlns:r="http://schemas.openxmlformats.org/officeDocument/2006/relationships" xmlns:p="http://schemas.openxmlformats.org/presentationml/2006/main">
  <p:tag name="VEVOX.QRDOT" val="(25,11)"/>
</p:tagLst>
</file>

<file path=ppt/tags/tag179.xml><?xml version="1.0" encoding="utf-8"?>
<p:tagLst xmlns:a="http://schemas.openxmlformats.org/drawingml/2006/main" xmlns:r="http://schemas.openxmlformats.org/officeDocument/2006/relationships" xmlns:p="http://schemas.openxmlformats.org/presentationml/2006/main">
  <p:tag name="VEVOX.QRDOT" val="(28,11)"/>
</p:tagLst>
</file>

<file path=ppt/tags/tag180.xml><?xml version="1.0" encoding="utf-8"?>
<p:tagLst xmlns:a="http://schemas.openxmlformats.org/drawingml/2006/main" xmlns:r="http://schemas.openxmlformats.org/officeDocument/2006/relationships" xmlns:p="http://schemas.openxmlformats.org/presentationml/2006/main">
  <p:tag name="VEVOX.QRDOT" val="(1,12)"/>
</p:tagLst>
</file>

<file path=ppt/tags/tag181.xml><?xml version="1.0" encoding="utf-8"?>
<p:tagLst xmlns:a="http://schemas.openxmlformats.org/drawingml/2006/main" xmlns:r="http://schemas.openxmlformats.org/officeDocument/2006/relationships" xmlns:p="http://schemas.openxmlformats.org/presentationml/2006/main">
  <p:tag name="VEVOX.QRDOT" val="(4,12)"/>
</p:tagLst>
</file>

<file path=ppt/tags/tag182.xml><?xml version="1.0" encoding="utf-8"?>
<p:tagLst xmlns:a="http://schemas.openxmlformats.org/drawingml/2006/main" xmlns:r="http://schemas.openxmlformats.org/officeDocument/2006/relationships" xmlns:p="http://schemas.openxmlformats.org/presentationml/2006/main">
  <p:tag name="VEVOX.QRDOT" val="(5,12)"/>
</p:tagLst>
</file>

<file path=ppt/tags/tag183.xml><?xml version="1.0" encoding="utf-8"?>
<p:tagLst xmlns:a="http://schemas.openxmlformats.org/drawingml/2006/main" xmlns:r="http://schemas.openxmlformats.org/officeDocument/2006/relationships" xmlns:p="http://schemas.openxmlformats.org/presentationml/2006/main">
  <p:tag name="VEVOX.QRDOT" val="(6,12)"/>
</p:tagLst>
</file>

<file path=ppt/tags/tag184.xml><?xml version="1.0" encoding="utf-8"?>
<p:tagLst xmlns:a="http://schemas.openxmlformats.org/drawingml/2006/main" xmlns:r="http://schemas.openxmlformats.org/officeDocument/2006/relationships" xmlns:p="http://schemas.openxmlformats.org/presentationml/2006/main">
  <p:tag name="VEVOX.QRDOT" val="(7,12)"/>
</p:tagLst>
</file>

<file path=ppt/tags/tag185.xml><?xml version="1.0" encoding="utf-8"?>
<p:tagLst xmlns:a="http://schemas.openxmlformats.org/drawingml/2006/main" xmlns:r="http://schemas.openxmlformats.org/officeDocument/2006/relationships" xmlns:p="http://schemas.openxmlformats.org/presentationml/2006/main">
  <p:tag name="VEVOX.QRDOT" val="(8,12)"/>
</p:tagLst>
</file>

<file path=ppt/tags/tag186.xml><?xml version="1.0" encoding="utf-8"?>
<p:tagLst xmlns:a="http://schemas.openxmlformats.org/drawingml/2006/main" xmlns:r="http://schemas.openxmlformats.org/officeDocument/2006/relationships" xmlns:p="http://schemas.openxmlformats.org/presentationml/2006/main">
  <p:tag name="VEVOX.QRDOT" val="(10,12)"/>
</p:tagLst>
</file>

<file path=ppt/tags/tag187.xml><?xml version="1.0" encoding="utf-8"?>
<p:tagLst xmlns:a="http://schemas.openxmlformats.org/drawingml/2006/main" xmlns:r="http://schemas.openxmlformats.org/officeDocument/2006/relationships" xmlns:p="http://schemas.openxmlformats.org/presentationml/2006/main">
  <p:tag name="VEVOX.QRDOT" val="(11,12)"/>
</p:tagLst>
</file>

<file path=ppt/tags/tag188.xml><?xml version="1.0" encoding="utf-8"?>
<p:tagLst xmlns:a="http://schemas.openxmlformats.org/drawingml/2006/main" xmlns:r="http://schemas.openxmlformats.org/officeDocument/2006/relationships" xmlns:p="http://schemas.openxmlformats.org/presentationml/2006/main">
  <p:tag name="VEVOX.QRDOT" val="(17,12)"/>
</p:tagLst>
</file>

<file path=ppt/tags/tag189.xml><?xml version="1.0" encoding="utf-8"?>
<p:tagLst xmlns:a="http://schemas.openxmlformats.org/drawingml/2006/main" xmlns:r="http://schemas.openxmlformats.org/officeDocument/2006/relationships" xmlns:p="http://schemas.openxmlformats.org/presentationml/2006/main">
  <p:tag name="VEVOX.QRDOT" val="(18,12)"/>
</p:tagLst>
</file>

<file path=ppt/tags/tag190.xml><?xml version="1.0" encoding="utf-8"?>
<p:tagLst xmlns:a="http://schemas.openxmlformats.org/drawingml/2006/main" xmlns:r="http://schemas.openxmlformats.org/officeDocument/2006/relationships" xmlns:p="http://schemas.openxmlformats.org/presentationml/2006/main">
  <p:tag name="VEVOX.QRDOT" val="(19,12)"/>
</p:tagLst>
</file>

<file path=ppt/tags/tag191.xml><?xml version="1.0" encoding="utf-8"?>
<p:tagLst xmlns:a="http://schemas.openxmlformats.org/drawingml/2006/main" xmlns:r="http://schemas.openxmlformats.org/officeDocument/2006/relationships" xmlns:p="http://schemas.openxmlformats.org/presentationml/2006/main">
  <p:tag name="VEVOX.QRDOT" val="(20,12)"/>
</p:tagLst>
</file>

<file path=ppt/tags/tag192.xml><?xml version="1.0" encoding="utf-8"?>
<p:tagLst xmlns:a="http://schemas.openxmlformats.org/drawingml/2006/main" xmlns:r="http://schemas.openxmlformats.org/officeDocument/2006/relationships" xmlns:p="http://schemas.openxmlformats.org/presentationml/2006/main">
  <p:tag name="VEVOX.QRDOT" val="(21,12)"/>
</p:tagLst>
</file>

<file path=ppt/tags/tag193.xml><?xml version="1.0" encoding="utf-8"?>
<p:tagLst xmlns:a="http://schemas.openxmlformats.org/drawingml/2006/main" xmlns:r="http://schemas.openxmlformats.org/officeDocument/2006/relationships" xmlns:p="http://schemas.openxmlformats.org/presentationml/2006/main">
  <p:tag name="VEVOX.QRDOT" val="(23,12)"/>
</p:tagLst>
</file>

<file path=ppt/tags/tag194.xml><?xml version="1.0" encoding="utf-8"?>
<p:tagLst xmlns:a="http://schemas.openxmlformats.org/drawingml/2006/main" xmlns:r="http://schemas.openxmlformats.org/officeDocument/2006/relationships" xmlns:p="http://schemas.openxmlformats.org/presentationml/2006/main">
  <p:tag name="VEVOX.QRDOT" val="(26,12)"/>
</p:tagLst>
</file>

<file path=ppt/tags/tag195.xml><?xml version="1.0" encoding="utf-8"?>
<p:tagLst xmlns:a="http://schemas.openxmlformats.org/drawingml/2006/main" xmlns:r="http://schemas.openxmlformats.org/officeDocument/2006/relationships" xmlns:p="http://schemas.openxmlformats.org/presentationml/2006/main">
  <p:tag name="VEVOX.QRDOT" val="(28,12)"/>
</p:tagLst>
</file>

<file path=ppt/tags/tag196.xml><?xml version="1.0" encoding="utf-8"?>
<p:tagLst xmlns:a="http://schemas.openxmlformats.org/drawingml/2006/main" xmlns:r="http://schemas.openxmlformats.org/officeDocument/2006/relationships" xmlns:p="http://schemas.openxmlformats.org/presentationml/2006/main">
  <p:tag name="VEVOX.QRDOT" val="(29,12)"/>
</p:tagLst>
</file>

<file path=ppt/tags/tag197.xml><?xml version="1.0" encoding="utf-8"?>
<p:tagLst xmlns:a="http://schemas.openxmlformats.org/drawingml/2006/main" xmlns:r="http://schemas.openxmlformats.org/officeDocument/2006/relationships" xmlns:p="http://schemas.openxmlformats.org/presentationml/2006/main">
  <p:tag name="VEVOX.QRDOT" val="(1,13)"/>
</p:tagLst>
</file>

<file path=ppt/tags/tag198.xml><?xml version="1.0" encoding="utf-8"?>
<p:tagLst xmlns:a="http://schemas.openxmlformats.org/drawingml/2006/main" xmlns:r="http://schemas.openxmlformats.org/officeDocument/2006/relationships" xmlns:p="http://schemas.openxmlformats.org/presentationml/2006/main">
  <p:tag name="VEVOX.QRDOT" val="(3,13)"/>
</p:tagLst>
</file>

<file path=ppt/tags/tag199.xml><?xml version="1.0" encoding="utf-8"?>
<p:tagLst xmlns:a="http://schemas.openxmlformats.org/drawingml/2006/main" xmlns:r="http://schemas.openxmlformats.org/officeDocument/2006/relationships" xmlns:p="http://schemas.openxmlformats.org/presentationml/2006/main">
  <p:tag name="VEVOX.QRDOT" val="(5,13)"/>
</p:tagLst>
</file>

<file path=ppt/tags/tag200.xml><?xml version="1.0" encoding="utf-8"?>
<p:tagLst xmlns:a="http://schemas.openxmlformats.org/drawingml/2006/main" xmlns:r="http://schemas.openxmlformats.org/officeDocument/2006/relationships" xmlns:p="http://schemas.openxmlformats.org/presentationml/2006/main">
  <p:tag name="VEVOX.QRDOT" val="(8,13)"/>
</p:tagLst>
</file>

<file path=ppt/tags/tag201.xml><?xml version="1.0" encoding="utf-8"?>
<p:tagLst xmlns:a="http://schemas.openxmlformats.org/drawingml/2006/main" xmlns:r="http://schemas.openxmlformats.org/officeDocument/2006/relationships" xmlns:p="http://schemas.openxmlformats.org/presentationml/2006/main">
  <p:tag name="VEVOX.QRDOT" val="(11,13)"/>
</p:tagLst>
</file>

<file path=ppt/tags/tag202.xml><?xml version="1.0" encoding="utf-8"?>
<p:tagLst xmlns:a="http://schemas.openxmlformats.org/drawingml/2006/main" xmlns:r="http://schemas.openxmlformats.org/officeDocument/2006/relationships" xmlns:p="http://schemas.openxmlformats.org/presentationml/2006/main">
  <p:tag name="VEVOX.QRDOT" val="(13,13)"/>
</p:tagLst>
</file>

<file path=ppt/tags/tag203.xml><?xml version="1.0" encoding="utf-8"?>
<p:tagLst xmlns:a="http://schemas.openxmlformats.org/drawingml/2006/main" xmlns:r="http://schemas.openxmlformats.org/officeDocument/2006/relationships" xmlns:p="http://schemas.openxmlformats.org/presentationml/2006/main">
  <p:tag name="VEVOX.QRDOT" val="(14,13)"/>
</p:tagLst>
</file>

<file path=ppt/tags/tag204.xml><?xml version="1.0" encoding="utf-8"?>
<p:tagLst xmlns:a="http://schemas.openxmlformats.org/drawingml/2006/main" xmlns:r="http://schemas.openxmlformats.org/officeDocument/2006/relationships" xmlns:p="http://schemas.openxmlformats.org/presentationml/2006/main">
  <p:tag name="VEVOX.QRDOT" val="(16,13)"/>
</p:tagLst>
</file>

<file path=ppt/tags/tag205.xml><?xml version="1.0" encoding="utf-8"?>
<p:tagLst xmlns:a="http://schemas.openxmlformats.org/drawingml/2006/main" xmlns:r="http://schemas.openxmlformats.org/officeDocument/2006/relationships" xmlns:p="http://schemas.openxmlformats.org/presentationml/2006/main">
  <p:tag name="VEVOX.QRDOT" val="(17,13)"/>
</p:tagLst>
</file>

<file path=ppt/tags/tag206.xml><?xml version="1.0" encoding="utf-8"?>
<p:tagLst xmlns:a="http://schemas.openxmlformats.org/drawingml/2006/main" xmlns:r="http://schemas.openxmlformats.org/officeDocument/2006/relationships" xmlns:p="http://schemas.openxmlformats.org/presentationml/2006/main">
  <p:tag name="VEVOX.QRDOT" val="(19,13)"/>
</p:tagLst>
</file>

<file path=ppt/tags/tag207.xml><?xml version="1.0" encoding="utf-8"?>
<p:tagLst xmlns:a="http://schemas.openxmlformats.org/drawingml/2006/main" xmlns:r="http://schemas.openxmlformats.org/officeDocument/2006/relationships" xmlns:p="http://schemas.openxmlformats.org/presentationml/2006/main">
  <p:tag name="VEVOX.QRDOT" val="(22,13)"/>
</p:tagLst>
</file>

<file path=ppt/tags/tag208.xml><?xml version="1.0" encoding="utf-8"?>
<p:tagLst xmlns:a="http://schemas.openxmlformats.org/drawingml/2006/main" xmlns:r="http://schemas.openxmlformats.org/officeDocument/2006/relationships" xmlns:p="http://schemas.openxmlformats.org/presentationml/2006/main">
  <p:tag name="VEVOX.QRDOT" val="(23,13)"/>
</p:tagLst>
</file>

<file path=ppt/tags/tag209.xml><?xml version="1.0" encoding="utf-8"?>
<p:tagLst xmlns:a="http://schemas.openxmlformats.org/drawingml/2006/main" xmlns:r="http://schemas.openxmlformats.org/officeDocument/2006/relationships" xmlns:p="http://schemas.openxmlformats.org/presentationml/2006/main">
  <p:tag name="VEVOX.QRDOT" val="(26,13)"/>
</p:tagLst>
</file>

<file path=ppt/tags/tag210.xml><?xml version="1.0" encoding="utf-8"?>
<p:tagLst xmlns:a="http://schemas.openxmlformats.org/drawingml/2006/main" xmlns:r="http://schemas.openxmlformats.org/officeDocument/2006/relationships" xmlns:p="http://schemas.openxmlformats.org/presentationml/2006/main">
  <p:tag name="VEVOX.QRDOT" val="(29,13)"/>
</p:tagLst>
</file>

<file path=ppt/tags/tag211.xml><?xml version="1.0" encoding="utf-8"?>
<p:tagLst xmlns:a="http://schemas.openxmlformats.org/drawingml/2006/main" xmlns:r="http://schemas.openxmlformats.org/officeDocument/2006/relationships" xmlns:p="http://schemas.openxmlformats.org/presentationml/2006/main">
  <p:tag name="VEVOX.QRDOT" val="(1,14)"/>
</p:tagLst>
</file>

<file path=ppt/tags/tag212.xml><?xml version="1.0" encoding="utf-8"?>
<p:tagLst xmlns:a="http://schemas.openxmlformats.org/drawingml/2006/main" xmlns:r="http://schemas.openxmlformats.org/officeDocument/2006/relationships" xmlns:p="http://schemas.openxmlformats.org/presentationml/2006/main">
  <p:tag name="VEVOX.QRDOT" val="(2,14)"/>
</p:tagLst>
</file>

<file path=ppt/tags/tag213.xml><?xml version="1.0" encoding="utf-8"?>
<p:tagLst xmlns:a="http://schemas.openxmlformats.org/drawingml/2006/main" xmlns:r="http://schemas.openxmlformats.org/officeDocument/2006/relationships" xmlns:p="http://schemas.openxmlformats.org/presentationml/2006/main">
  <p:tag name="VEVOX.QRDOT" val="(6,14)"/>
</p:tagLst>
</file>

<file path=ppt/tags/tag214.xml><?xml version="1.0" encoding="utf-8"?>
<p:tagLst xmlns:a="http://schemas.openxmlformats.org/drawingml/2006/main" xmlns:r="http://schemas.openxmlformats.org/officeDocument/2006/relationships" xmlns:p="http://schemas.openxmlformats.org/presentationml/2006/main">
  <p:tag name="VEVOX.QRDOT" val="(7,14)"/>
</p:tagLst>
</file>

<file path=ppt/tags/tag215.xml><?xml version="1.0" encoding="utf-8"?>
<p:tagLst xmlns:a="http://schemas.openxmlformats.org/drawingml/2006/main" xmlns:r="http://schemas.openxmlformats.org/officeDocument/2006/relationships" xmlns:p="http://schemas.openxmlformats.org/presentationml/2006/main">
  <p:tag name="VEVOX.QRDOT" val="(8,14)"/>
</p:tagLst>
</file>

<file path=ppt/tags/tag216.xml><?xml version="1.0" encoding="utf-8"?>
<p:tagLst xmlns:a="http://schemas.openxmlformats.org/drawingml/2006/main" xmlns:r="http://schemas.openxmlformats.org/officeDocument/2006/relationships" xmlns:p="http://schemas.openxmlformats.org/presentationml/2006/main">
  <p:tag name="VEVOX.QRDOT" val="(11,14)"/>
</p:tagLst>
</file>

<file path=ppt/tags/tag217.xml><?xml version="1.0" encoding="utf-8"?>
<p:tagLst xmlns:a="http://schemas.openxmlformats.org/drawingml/2006/main" xmlns:r="http://schemas.openxmlformats.org/officeDocument/2006/relationships" xmlns:p="http://schemas.openxmlformats.org/presentationml/2006/main">
  <p:tag name="VEVOX.QRDOT" val="(13,14)"/>
</p:tagLst>
</file>

<file path=ppt/tags/tag218.xml><?xml version="1.0" encoding="utf-8"?>
<p:tagLst xmlns:a="http://schemas.openxmlformats.org/drawingml/2006/main" xmlns:r="http://schemas.openxmlformats.org/officeDocument/2006/relationships" xmlns:p="http://schemas.openxmlformats.org/presentationml/2006/main">
  <p:tag name="VEVOX.QRDOT" val="(15,14)"/>
</p:tagLst>
</file>

<file path=ppt/tags/tag219.xml><?xml version="1.0" encoding="utf-8"?>
<p:tagLst xmlns:a="http://schemas.openxmlformats.org/drawingml/2006/main" xmlns:r="http://schemas.openxmlformats.org/officeDocument/2006/relationships" xmlns:p="http://schemas.openxmlformats.org/presentationml/2006/main">
  <p:tag name="VEVOX.QRDOT" val="(16,14)"/>
</p:tagLst>
</file>

<file path=ppt/tags/tag220.xml><?xml version="1.0" encoding="utf-8"?>
<p:tagLst xmlns:a="http://schemas.openxmlformats.org/drawingml/2006/main" xmlns:r="http://schemas.openxmlformats.org/officeDocument/2006/relationships" xmlns:p="http://schemas.openxmlformats.org/presentationml/2006/main">
  <p:tag name="VEVOX.QRDOT" val="(17,14)"/>
</p:tagLst>
</file>

<file path=ppt/tags/tag221.xml><?xml version="1.0" encoding="utf-8"?>
<p:tagLst xmlns:a="http://schemas.openxmlformats.org/drawingml/2006/main" xmlns:r="http://schemas.openxmlformats.org/officeDocument/2006/relationships" xmlns:p="http://schemas.openxmlformats.org/presentationml/2006/main">
  <p:tag name="VEVOX.QRDOT" val="(18,14)"/>
</p:tagLst>
</file>

<file path=ppt/tags/tag222.xml><?xml version="1.0" encoding="utf-8"?>
<p:tagLst xmlns:a="http://schemas.openxmlformats.org/drawingml/2006/main" xmlns:r="http://schemas.openxmlformats.org/officeDocument/2006/relationships" xmlns:p="http://schemas.openxmlformats.org/presentationml/2006/main">
  <p:tag name="VEVOX.QRDOT" val="(22,14)"/>
</p:tagLst>
</file>

<file path=ppt/tags/tag223.xml><?xml version="1.0" encoding="utf-8"?>
<p:tagLst xmlns:a="http://schemas.openxmlformats.org/drawingml/2006/main" xmlns:r="http://schemas.openxmlformats.org/officeDocument/2006/relationships" xmlns:p="http://schemas.openxmlformats.org/presentationml/2006/main">
  <p:tag name="VEVOX.QRDOT" val="(26,14)"/>
</p:tagLst>
</file>

<file path=ppt/tags/tag224.xml><?xml version="1.0" encoding="utf-8"?>
<p:tagLst xmlns:a="http://schemas.openxmlformats.org/drawingml/2006/main" xmlns:r="http://schemas.openxmlformats.org/officeDocument/2006/relationships" xmlns:p="http://schemas.openxmlformats.org/presentationml/2006/main">
  <p:tag name="VEVOX.QRDOT" val="(28,14)"/>
</p:tagLst>
</file>

<file path=ppt/tags/tag225.xml><?xml version="1.0" encoding="utf-8"?>
<p:tagLst xmlns:a="http://schemas.openxmlformats.org/drawingml/2006/main" xmlns:r="http://schemas.openxmlformats.org/officeDocument/2006/relationships" xmlns:p="http://schemas.openxmlformats.org/presentationml/2006/main">
  <p:tag name="VEVOX.QRDOT" val="(29,14)"/>
</p:tagLst>
</file>

<file path=ppt/tags/tag226.xml><?xml version="1.0" encoding="utf-8"?>
<p:tagLst xmlns:a="http://schemas.openxmlformats.org/drawingml/2006/main" xmlns:r="http://schemas.openxmlformats.org/officeDocument/2006/relationships" xmlns:p="http://schemas.openxmlformats.org/presentationml/2006/main">
  <p:tag name="VEVOX.QRDOT" val="(1,15)"/>
</p:tagLst>
</file>

<file path=ppt/tags/tag227.xml><?xml version="1.0" encoding="utf-8"?>
<p:tagLst xmlns:a="http://schemas.openxmlformats.org/drawingml/2006/main" xmlns:r="http://schemas.openxmlformats.org/officeDocument/2006/relationships" xmlns:p="http://schemas.openxmlformats.org/presentationml/2006/main">
  <p:tag name="VEVOX.QRDOT" val="(2,15)"/>
</p:tagLst>
</file>

<file path=ppt/tags/tag228.xml><?xml version="1.0" encoding="utf-8"?>
<p:tagLst xmlns:a="http://schemas.openxmlformats.org/drawingml/2006/main" xmlns:r="http://schemas.openxmlformats.org/officeDocument/2006/relationships" xmlns:p="http://schemas.openxmlformats.org/presentationml/2006/main">
  <p:tag name="VEVOX.QRDOT" val="(8,15)"/>
</p:tagLst>
</file>

<file path=ppt/tags/tag229.xml><?xml version="1.0" encoding="utf-8"?>
<p:tagLst xmlns:a="http://schemas.openxmlformats.org/drawingml/2006/main" xmlns:r="http://schemas.openxmlformats.org/officeDocument/2006/relationships" xmlns:p="http://schemas.openxmlformats.org/presentationml/2006/main">
  <p:tag name="VEVOX.QRDOT" val="(12,15)"/>
</p:tagLst>
</file>

<file path=ppt/tags/tag230.xml><?xml version="1.0" encoding="utf-8"?>
<p:tagLst xmlns:a="http://schemas.openxmlformats.org/drawingml/2006/main" xmlns:r="http://schemas.openxmlformats.org/officeDocument/2006/relationships" xmlns:p="http://schemas.openxmlformats.org/presentationml/2006/main">
  <p:tag name="VEVOX.QRDOT" val="(14,15)"/>
</p:tagLst>
</file>

<file path=ppt/tags/tag231.xml><?xml version="1.0" encoding="utf-8"?>
<p:tagLst xmlns:a="http://schemas.openxmlformats.org/drawingml/2006/main" xmlns:r="http://schemas.openxmlformats.org/officeDocument/2006/relationships" xmlns:p="http://schemas.openxmlformats.org/presentationml/2006/main">
  <p:tag name="VEVOX.QRDOT" val="(15,15)"/>
</p:tagLst>
</file>

<file path=ppt/tags/tag232.xml><?xml version="1.0" encoding="utf-8"?>
<p:tagLst xmlns:a="http://schemas.openxmlformats.org/drawingml/2006/main" xmlns:r="http://schemas.openxmlformats.org/officeDocument/2006/relationships" xmlns:p="http://schemas.openxmlformats.org/presentationml/2006/main">
  <p:tag name="VEVOX.QRDOT" val="(17,15)"/>
</p:tagLst>
</file>

<file path=ppt/tags/tag233.xml><?xml version="1.0" encoding="utf-8"?>
<p:tagLst xmlns:a="http://schemas.openxmlformats.org/drawingml/2006/main" xmlns:r="http://schemas.openxmlformats.org/officeDocument/2006/relationships" xmlns:p="http://schemas.openxmlformats.org/presentationml/2006/main">
  <p:tag name="VEVOX.QRDOT" val="(18,15)"/>
</p:tagLst>
</file>

<file path=ppt/tags/tag234.xml><?xml version="1.0" encoding="utf-8"?>
<p:tagLst xmlns:a="http://schemas.openxmlformats.org/drawingml/2006/main" xmlns:r="http://schemas.openxmlformats.org/officeDocument/2006/relationships" xmlns:p="http://schemas.openxmlformats.org/presentationml/2006/main">
  <p:tag name="VEVOX.QRDOT" val="(19,15)"/>
</p:tagLst>
</file>

<file path=ppt/tags/tag235.xml><?xml version="1.0" encoding="utf-8"?>
<p:tagLst xmlns:a="http://schemas.openxmlformats.org/drawingml/2006/main" xmlns:r="http://schemas.openxmlformats.org/officeDocument/2006/relationships" xmlns:p="http://schemas.openxmlformats.org/presentationml/2006/main">
  <p:tag name="VEVOX.QRDOT" val="(22,15)"/>
</p:tagLst>
</file>

<file path=ppt/tags/tag236.xml><?xml version="1.0" encoding="utf-8"?>
<p:tagLst xmlns:a="http://schemas.openxmlformats.org/drawingml/2006/main" xmlns:r="http://schemas.openxmlformats.org/officeDocument/2006/relationships" xmlns:p="http://schemas.openxmlformats.org/presentationml/2006/main">
  <p:tag name="VEVOX.QRDOT" val="(23,15)"/>
</p:tagLst>
</file>

<file path=ppt/tags/tag237.xml><?xml version="1.0" encoding="utf-8"?>
<p:tagLst xmlns:a="http://schemas.openxmlformats.org/drawingml/2006/main" xmlns:r="http://schemas.openxmlformats.org/officeDocument/2006/relationships" xmlns:p="http://schemas.openxmlformats.org/presentationml/2006/main">
  <p:tag name="VEVOX.QRDOT" val="(26,15)"/>
</p:tagLst>
</file>

<file path=ppt/tags/tag238.xml><?xml version="1.0" encoding="utf-8"?>
<p:tagLst xmlns:a="http://schemas.openxmlformats.org/drawingml/2006/main" xmlns:r="http://schemas.openxmlformats.org/officeDocument/2006/relationships" xmlns:p="http://schemas.openxmlformats.org/presentationml/2006/main">
  <p:tag name="VEVOX.QRDOT" val="(28,15)"/>
</p:tagLst>
</file>

<file path=ppt/tags/tag239.xml><?xml version="1.0" encoding="utf-8"?>
<p:tagLst xmlns:a="http://schemas.openxmlformats.org/drawingml/2006/main" xmlns:r="http://schemas.openxmlformats.org/officeDocument/2006/relationships" xmlns:p="http://schemas.openxmlformats.org/presentationml/2006/main">
  <p:tag name="VEVOX.QRDOT" val="(6,16)"/>
</p:tagLst>
</file>

<file path=ppt/tags/tag240.xml><?xml version="1.0" encoding="utf-8"?>
<p:tagLst xmlns:a="http://schemas.openxmlformats.org/drawingml/2006/main" xmlns:r="http://schemas.openxmlformats.org/officeDocument/2006/relationships" xmlns:p="http://schemas.openxmlformats.org/presentationml/2006/main">
  <p:tag name="VEVOX.QRDOT" val="(7,16)"/>
</p:tagLst>
</file>

<file path=ppt/tags/tag241.xml><?xml version="1.0" encoding="utf-8"?>
<p:tagLst xmlns:a="http://schemas.openxmlformats.org/drawingml/2006/main" xmlns:r="http://schemas.openxmlformats.org/officeDocument/2006/relationships" xmlns:p="http://schemas.openxmlformats.org/presentationml/2006/main">
  <p:tag name="VEVOX.QRDOT" val="(8,16)"/>
</p:tagLst>
</file>

<file path=ppt/tags/tag242.xml><?xml version="1.0" encoding="utf-8"?>
<p:tagLst xmlns:a="http://schemas.openxmlformats.org/drawingml/2006/main" xmlns:r="http://schemas.openxmlformats.org/officeDocument/2006/relationships" xmlns:p="http://schemas.openxmlformats.org/presentationml/2006/main">
  <p:tag name="VEVOX.QRDOT" val="(9,16)"/>
</p:tagLst>
</file>

<file path=ppt/tags/tag243.xml><?xml version="1.0" encoding="utf-8"?>
<p:tagLst xmlns:a="http://schemas.openxmlformats.org/drawingml/2006/main" xmlns:r="http://schemas.openxmlformats.org/officeDocument/2006/relationships" xmlns:p="http://schemas.openxmlformats.org/presentationml/2006/main">
  <p:tag name="VEVOX.QRDOT" val="(15,16)"/>
</p:tagLst>
</file>

<file path=ppt/tags/tag244.xml><?xml version="1.0" encoding="utf-8"?>
<p:tagLst xmlns:a="http://schemas.openxmlformats.org/drawingml/2006/main" xmlns:r="http://schemas.openxmlformats.org/officeDocument/2006/relationships" xmlns:p="http://schemas.openxmlformats.org/presentationml/2006/main">
  <p:tag name="VEVOX.QRDOT" val="(16,16)"/>
</p:tagLst>
</file>

<file path=ppt/tags/tag245.xml><?xml version="1.0" encoding="utf-8"?>
<p:tagLst xmlns:a="http://schemas.openxmlformats.org/drawingml/2006/main" xmlns:r="http://schemas.openxmlformats.org/officeDocument/2006/relationships" xmlns:p="http://schemas.openxmlformats.org/presentationml/2006/main">
  <p:tag name="VEVOX.QRDOT" val="(19,16)"/>
</p:tagLst>
</file>

<file path=ppt/tags/tag246.xml><?xml version="1.0" encoding="utf-8"?>
<p:tagLst xmlns:a="http://schemas.openxmlformats.org/drawingml/2006/main" xmlns:r="http://schemas.openxmlformats.org/officeDocument/2006/relationships" xmlns:p="http://schemas.openxmlformats.org/presentationml/2006/main">
  <p:tag name="VEVOX.QRDOT" val="(21,16)"/>
</p:tagLst>
</file>

<file path=ppt/tags/tag247.xml><?xml version="1.0" encoding="utf-8"?>
<p:tagLst xmlns:a="http://schemas.openxmlformats.org/drawingml/2006/main" xmlns:r="http://schemas.openxmlformats.org/officeDocument/2006/relationships" xmlns:p="http://schemas.openxmlformats.org/presentationml/2006/main">
  <p:tag name="VEVOX.QRDOT" val="(22,16)"/>
</p:tagLst>
</file>

<file path=ppt/tags/tag248.xml><?xml version="1.0" encoding="utf-8"?>
<p:tagLst xmlns:a="http://schemas.openxmlformats.org/drawingml/2006/main" xmlns:r="http://schemas.openxmlformats.org/officeDocument/2006/relationships" xmlns:p="http://schemas.openxmlformats.org/presentationml/2006/main">
  <p:tag name="VEVOX.QRDOT" val="(23,16)"/>
</p:tagLst>
</file>

<file path=ppt/tags/tag249.xml><?xml version="1.0" encoding="utf-8"?>
<p:tagLst xmlns:a="http://schemas.openxmlformats.org/drawingml/2006/main" xmlns:r="http://schemas.openxmlformats.org/officeDocument/2006/relationships" xmlns:p="http://schemas.openxmlformats.org/presentationml/2006/main">
  <p:tag name="VEVOX.QRDOT" val="(24,16)"/>
</p:tagLst>
</file>

<file path=ppt/tags/tag250.xml><?xml version="1.0" encoding="utf-8"?>
<p:tagLst xmlns:a="http://schemas.openxmlformats.org/drawingml/2006/main" xmlns:r="http://schemas.openxmlformats.org/officeDocument/2006/relationships" xmlns:p="http://schemas.openxmlformats.org/presentationml/2006/main">
  <p:tag name="VEVOX.QRDOT" val="(26,16)"/>
</p:tagLst>
</file>

<file path=ppt/tags/tag251.xml><?xml version="1.0" encoding="utf-8"?>
<p:tagLst xmlns:a="http://schemas.openxmlformats.org/drawingml/2006/main" xmlns:r="http://schemas.openxmlformats.org/officeDocument/2006/relationships" xmlns:p="http://schemas.openxmlformats.org/presentationml/2006/main">
  <p:tag name="VEVOX.QRDOT" val="(28,16)"/>
</p:tagLst>
</file>

<file path=ppt/tags/tag252.xml><?xml version="1.0" encoding="utf-8"?>
<p:tagLst xmlns:a="http://schemas.openxmlformats.org/drawingml/2006/main" xmlns:r="http://schemas.openxmlformats.org/officeDocument/2006/relationships" xmlns:p="http://schemas.openxmlformats.org/presentationml/2006/main">
  <p:tag name="VEVOX.QRDOT" val="(29,16)"/>
</p:tagLst>
</file>

<file path=ppt/tags/tag253.xml><?xml version="1.0" encoding="utf-8"?>
<p:tagLst xmlns:a="http://schemas.openxmlformats.org/drawingml/2006/main" xmlns:r="http://schemas.openxmlformats.org/officeDocument/2006/relationships" xmlns:p="http://schemas.openxmlformats.org/presentationml/2006/main">
  <p:tag name="VEVOX.QRDOT" val="(4,17)"/>
</p:tagLst>
</file>

<file path=ppt/tags/tag254.xml><?xml version="1.0" encoding="utf-8"?>
<p:tagLst xmlns:a="http://schemas.openxmlformats.org/drawingml/2006/main" xmlns:r="http://schemas.openxmlformats.org/officeDocument/2006/relationships" xmlns:p="http://schemas.openxmlformats.org/presentationml/2006/main">
  <p:tag name="VEVOX.QRDOT" val="(9,17)"/>
</p:tagLst>
</file>

<file path=ppt/tags/tag255.xml><?xml version="1.0" encoding="utf-8"?>
<p:tagLst xmlns:a="http://schemas.openxmlformats.org/drawingml/2006/main" xmlns:r="http://schemas.openxmlformats.org/officeDocument/2006/relationships" xmlns:p="http://schemas.openxmlformats.org/presentationml/2006/main">
  <p:tag name="VEVOX.QRDOT" val="(10,17)"/>
</p:tagLst>
</file>

<file path=ppt/tags/tag256.xml><?xml version="1.0" encoding="utf-8"?>
<p:tagLst xmlns:a="http://schemas.openxmlformats.org/drawingml/2006/main" xmlns:r="http://schemas.openxmlformats.org/officeDocument/2006/relationships" xmlns:p="http://schemas.openxmlformats.org/presentationml/2006/main">
  <p:tag name="VEVOX.QRDOT" val="(11,17)"/>
</p:tagLst>
</file>

<file path=ppt/tags/tag257.xml><?xml version="1.0" encoding="utf-8"?>
<p:tagLst xmlns:a="http://schemas.openxmlformats.org/drawingml/2006/main" xmlns:r="http://schemas.openxmlformats.org/officeDocument/2006/relationships" xmlns:p="http://schemas.openxmlformats.org/presentationml/2006/main">
  <p:tag name="VEVOX.QRDOT" val="(13,17)"/>
</p:tagLst>
</file>

<file path=ppt/tags/tag258.xml><?xml version="1.0" encoding="utf-8"?>
<p:tagLst xmlns:a="http://schemas.openxmlformats.org/drawingml/2006/main" xmlns:r="http://schemas.openxmlformats.org/officeDocument/2006/relationships" xmlns:p="http://schemas.openxmlformats.org/presentationml/2006/main">
  <p:tag name="VEVOX.QRDOT" val="(15,17)"/>
</p:tagLst>
</file>

<file path=ppt/tags/tag259.xml><?xml version="1.0" encoding="utf-8"?>
<p:tagLst xmlns:a="http://schemas.openxmlformats.org/drawingml/2006/main" xmlns:r="http://schemas.openxmlformats.org/officeDocument/2006/relationships" xmlns:p="http://schemas.openxmlformats.org/presentationml/2006/main">
  <p:tag name="VEVOX.QRDOT" val="(16,17)"/>
</p:tagLst>
</file>

<file path=ppt/tags/tag260.xml><?xml version="1.0" encoding="utf-8"?>
<p:tagLst xmlns:a="http://schemas.openxmlformats.org/drawingml/2006/main" xmlns:r="http://schemas.openxmlformats.org/officeDocument/2006/relationships" xmlns:p="http://schemas.openxmlformats.org/presentationml/2006/main">
  <p:tag name="VEVOX.QRDOT" val="(19,17)"/>
</p:tagLst>
</file>

<file path=ppt/tags/tag261.xml><?xml version="1.0" encoding="utf-8"?>
<p:tagLst xmlns:a="http://schemas.openxmlformats.org/drawingml/2006/main" xmlns:r="http://schemas.openxmlformats.org/officeDocument/2006/relationships" xmlns:p="http://schemas.openxmlformats.org/presentationml/2006/main">
  <p:tag name="VEVOX.QRDOT" val="(22,17)"/>
</p:tagLst>
</file>

<file path=ppt/tags/tag262.xml><?xml version="1.0" encoding="utf-8"?>
<p:tagLst xmlns:a="http://schemas.openxmlformats.org/drawingml/2006/main" xmlns:r="http://schemas.openxmlformats.org/officeDocument/2006/relationships" xmlns:p="http://schemas.openxmlformats.org/presentationml/2006/main">
  <p:tag name="VEVOX.QRDOT" val="(23,17)"/>
</p:tagLst>
</file>

<file path=ppt/tags/tag263.xml><?xml version="1.0" encoding="utf-8"?>
<p:tagLst xmlns:a="http://schemas.openxmlformats.org/drawingml/2006/main" xmlns:r="http://schemas.openxmlformats.org/officeDocument/2006/relationships" xmlns:p="http://schemas.openxmlformats.org/presentationml/2006/main">
  <p:tag name="VEVOX.QRDOT" val="(26,17)"/>
</p:tagLst>
</file>

<file path=ppt/tags/tag264.xml><?xml version="1.0" encoding="utf-8"?>
<p:tagLst xmlns:a="http://schemas.openxmlformats.org/drawingml/2006/main" xmlns:r="http://schemas.openxmlformats.org/officeDocument/2006/relationships" xmlns:p="http://schemas.openxmlformats.org/presentationml/2006/main">
  <p:tag name="VEVOX.QRDOT" val="(27,17)"/>
</p:tagLst>
</file>

<file path=ppt/tags/tag265.xml><?xml version="1.0" encoding="utf-8"?>
<p:tagLst xmlns:a="http://schemas.openxmlformats.org/drawingml/2006/main" xmlns:r="http://schemas.openxmlformats.org/officeDocument/2006/relationships" xmlns:p="http://schemas.openxmlformats.org/presentationml/2006/main">
  <p:tag name="VEVOX.QRDOT" val="(29,17)"/>
</p:tagLst>
</file>

<file path=ppt/tags/tag266.xml><?xml version="1.0" encoding="utf-8"?>
<p:tagLst xmlns:a="http://schemas.openxmlformats.org/drawingml/2006/main" xmlns:r="http://schemas.openxmlformats.org/officeDocument/2006/relationships" xmlns:p="http://schemas.openxmlformats.org/presentationml/2006/main">
  <p:tag name="VEVOX.QRDOT" val="(1,18)"/>
</p:tagLst>
</file>

<file path=ppt/tags/tag267.xml><?xml version="1.0" encoding="utf-8"?>
<p:tagLst xmlns:a="http://schemas.openxmlformats.org/drawingml/2006/main" xmlns:r="http://schemas.openxmlformats.org/officeDocument/2006/relationships" xmlns:p="http://schemas.openxmlformats.org/presentationml/2006/main">
  <p:tag name="VEVOX.QRDOT" val="(3,18)"/>
</p:tagLst>
</file>

<file path=ppt/tags/tag268.xml><?xml version="1.0" encoding="utf-8"?>
<p:tagLst xmlns:a="http://schemas.openxmlformats.org/drawingml/2006/main" xmlns:r="http://schemas.openxmlformats.org/officeDocument/2006/relationships" xmlns:p="http://schemas.openxmlformats.org/presentationml/2006/main">
  <p:tag name="VEVOX.QRDOT" val="(5,18)"/>
</p:tagLst>
</file>

<file path=ppt/tags/tag269.xml><?xml version="1.0" encoding="utf-8"?>
<p:tagLst xmlns:a="http://schemas.openxmlformats.org/drawingml/2006/main" xmlns:r="http://schemas.openxmlformats.org/officeDocument/2006/relationships" xmlns:p="http://schemas.openxmlformats.org/presentationml/2006/main">
  <p:tag name="VEVOX.QRDOT" val="(6,18)"/>
</p:tagLst>
</file>

<file path=ppt/tags/tag270.xml><?xml version="1.0" encoding="utf-8"?>
<p:tagLst xmlns:a="http://schemas.openxmlformats.org/drawingml/2006/main" xmlns:r="http://schemas.openxmlformats.org/officeDocument/2006/relationships" xmlns:p="http://schemas.openxmlformats.org/presentationml/2006/main">
  <p:tag name="VEVOX.QRDOT" val="(7,18)"/>
</p:tagLst>
</file>

<file path=ppt/tags/tag271.xml><?xml version="1.0" encoding="utf-8"?>
<p:tagLst xmlns:a="http://schemas.openxmlformats.org/drawingml/2006/main" xmlns:r="http://schemas.openxmlformats.org/officeDocument/2006/relationships" xmlns:p="http://schemas.openxmlformats.org/presentationml/2006/main">
  <p:tag name="VEVOX.QRDOT" val="(9,18)"/>
</p:tagLst>
</file>

<file path=ppt/tags/tag272.xml><?xml version="1.0" encoding="utf-8"?>
<p:tagLst xmlns:a="http://schemas.openxmlformats.org/drawingml/2006/main" xmlns:r="http://schemas.openxmlformats.org/officeDocument/2006/relationships" xmlns:p="http://schemas.openxmlformats.org/presentationml/2006/main">
  <p:tag name="VEVOX.QRDOT" val="(10,18)"/>
</p:tagLst>
</file>

<file path=ppt/tags/tag273.xml><?xml version="1.0" encoding="utf-8"?>
<p:tagLst xmlns:a="http://schemas.openxmlformats.org/drawingml/2006/main" xmlns:r="http://schemas.openxmlformats.org/officeDocument/2006/relationships" xmlns:p="http://schemas.openxmlformats.org/presentationml/2006/main">
  <p:tag name="VEVOX.QRDOT" val="(12,18)"/>
</p:tagLst>
</file>

<file path=ppt/tags/tag274.xml><?xml version="1.0" encoding="utf-8"?>
<p:tagLst xmlns:a="http://schemas.openxmlformats.org/drawingml/2006/main" xmlns:r="http://schemas.openxmlformats.org/officeDocument/2006/relationships" xmlns:p="http://schemas.openxmlformats.org/presentationml/2006/main">
  <p:tag name="VEVOX.QRDOT" val="(13,18)"/>
</p:tagLst>
</file>

<file path=ppt/tags/tag275.xml><?xml version="1.0" encoding="utf-8"?>
<p:tagLst xmlns:a="http://schemas.openxmlformats.org/drawingml/2006/main" xmlns:r="http://schemas.openxmlformats.org/officeDocument/2006/relationships" xmlns:p="http://schemas.openxmlformats.org/presentationml/2006/main">
  <p:tag name="VEVOX.QRDOT" val="(14,18)"/>
</p:tagLst>
</file>

<file path=ppt/tags/tag276.xml><?xml version="1.0" encoding="utf-8"?>
<p:tagLst xmlns:a="http://schemas.openxmlformats.org/drawingml/2006/main" xmlns:r="http://schemas.openxmlformats.org/officeDocument/2006/relationships" xmlns:p="http://schemas.openxmlformats.org/presentationml/2006/main">
  <p:tag name="VEVOX.QRDOT" val="(23,18)"/>
</p:tagLst>
</file>

<file path=ppt/tags/tag277.xml><?xml version="1.0" encoding="utf-8"?>
<p:tagLst xmlns:a="http://schemas.openxmlformats.org/drawingml/2006/main" xmlns:r="http://schemas.openxmlformats.org/officeDocument/2006/relationships" xmlns:p="http://schemas.openxmlformats.org/presentationml/2006/main">
  <p:tag name="VEVOX.QRDOT" val="(24,18)"/>
</p:tagLst>
</file>

<file path=ppt/tags/tag278.xml><?xml version="1.0" encoding="utf-8"?>
<p:tagLst xmlns:a="http://schemas.openxmlformats.org/drawingml/2006/main" xmlns:r="http://schemas.openxmlformats.org/officeDocument/2006/relationships" xmlns:p="http://schemas.openxmlformats.org/presentationml/2006/main">
  <p:tag name="VEVOX.QRDOT" val="(25,18)"/>
</p:tagLst>
</file>

<file path=ppt/tags/tag279.xml><?xml version="1.0" encoding="utf-8"?>
<p:tagLst xmlns:a="http://schemas.openxmlformats.org/drawingml/2006/main" xmlns:r="http://schemas.openxmlformats.org/officeDocument/2006/relationships" xmlns:p="http://schemas.openxmlformats.org/presentationml/2006/main">
  <p:tag name="VEVOX.QRDOT" val="(28,18)"/>
</p:tagLst>
</file>

<file path=ppt/tags/tag280.xml><?xml version="1.0" encoding="utf-8"?>
<p:tagLst xmlns:a="http://schemas.openxmlformats.org/drawingml/2006/main" xmlns:r="http://schemas.openxmlformats.org/officeDocument/2006/relationships" xmlns:p="http://schemas.openxmlformats.org/presentationml/2006/main">
  <p:tag name="VEVOX.QRDOT" val="(29,18)"/>
</p:tagLst>
</file>

<file path=ppt/tags/tag281.xml><?xml version="1.0" encoding="utf-8"?>
<p:tagLst xmlns:a="http://schemas.openxmlformats.org/drawingml/2006/main" xmlns:r="http://schemas.openxmlformats.org/officeDocument/2006/relationships" xmlns:p="http://schemas.openxmlformats.org/presentationml/2006/main">
  <p:tag name="VEVOX.QRDOT" val="(2,19)"/>
</p:tagLst>
</file>

<file path=ppt/tags/tag282.xml><?xml version="1.0" encoding="utf-8"?>
<p:tagLst xmlns:a="http://schemas.openxmlformats.org/drawingml/2006/main" xmlns:r="http://schemas.openxmlformats.org/officeDocument/2006/relationships" xmlns:p="http://schemas.openxmlformats.org/presentationml/2006/main">
  <p:tag name="VEVOX.QRDOT" val="(3,19)"/>
</p:tagLst>
</file>

<file path=ppt/tags/tag283.xml><?xml version="1.0" encoding="utf-8"?>
<p:tagLst xmlns:a="http://schemas.openxmlformats.org/drawingml/2006/main" xmlns:r="http://schemas.openxmlformats.org/officeDocument/2006/relationships" xmlns:p="http://schemas.openxmlformats.org/presentationml/2006/main">
  <p:tag name="VEVOX.QRDOT" val="(8,19)"/>
</p:tagLst>
</file>

<file path=ppt/tags/tag284.xml><?xml version="1.0" encoding="utf-8"?>
<p:tagLst xmlns:a="http://schemas.openxmlformats.org/drawingml/2006/main" xmlns:r="http://schemas.openxmlformats.org/officeDocument/2006/relationships" xmlns:p="http://schemas.openxmlformats.org/presentationml/2006/main">
  <p:tag name="VEVOX.QRDOT" val="(10,19)"/>
</p:tagLst>
</file>

<file path=ppt/tags/tag285.xml><?xml version="1.0" encoding="utf-8"?>
<p:tagLst xmlns:a="http://schemas.openxmlformats.org/drawingml/2006/main" xmlns:r="http://schemas.openxmlformats.org/officeDocument/2006/relationships" xmlns:p="http://schemas.openxmlformats.org/presentationml/2006/main">
  <p:tag name="VEVOX.QRDOT" val="(13,19)"/>
</p:tagLst>
</file>

<file path=ppt/tags/tag286.xml><?xml version="1.0" encoding="utf-8"?>
<p:tagLst xmlns:a="http://schemas.openxmlformats.org/drawingml/2006/main" xmlns:r="http://schemas.openxmlformats.org/officeDocument/2006/relationships" xmlns:p="http://schemas.openxmlformats.org/presentationml/2006/main">
  <p:tag name="VEVOX.QRDOT" val="(16,19)"/>
</p:tagLst>
</file>

<file path=ppt/tags/tag287.xml><?xml version="1.0" encoding="utf-8"?>
<p:tagLst xmlns:a="http://schemas.openxmlformats.org/drawingml/2006/main" xmlns:r="http://schemas.openxmlformats.org/officeDocument/2006/relationships" xmlns:p="http://schemas.openxmlformats.org/presentationml/2006/main">
  <p:tag name="VEVOX.QRDOT" val="(19,19)"/>
</p:tagLst>
</file>

<file path=ppt/tags/tag288.xml><?xml version="1.0" encoding="utf-8"?>
<p:tagLst xmlns:a="http://schemas.openxmlformats.org/drawingml/2006/main" xmlns:r="http://schemas.openxmlformats.org/officeDocument/2006/relationships" xmlns:p="http://schemas.openxmlformats.org/presentationml/2006/main">
  <p:tag name="VEVOX.QRDOT" val="(21,19)"/>
</p:tagLst>
</file>

<file path=ppt/tags/tag289.xml><?xml version="1.0" encoding="utf-8"?>
<p:tagLst xmlns:a="http://schemas.openxmlformats.org/drawingml/2006/main" xmlns:r="http://schemas.openxmlformats.org/officeDocument/2006/relationships" xmlns:p="http://schemas.openxmlformats.org/presentationml/2006/main">
  <p:tag name="VEVOX.QRDOT" val="(26,19)"/>
</p:tagLst>
</file>

<file path=ppt/tags/tag290.xml><?xml version="1.0" encoding="utf-8"?>
<p:tagLst xmlns:a="http://schemas.openxmlformats.org/drawingml/2006/main" xmlns:r="http://schemas.openxmlformats.org/officeDocument/2006/relationships" xmlns:p="http://schemas.openxmlformats.org/presentationml/2006/main">
  <p:tag name="VEVOX.QRDOT" val="(28,19)"/>
</p:tagLst>
</file>

<file path=ppt/tags/tag291.xml><?xml version="1.0" encoding="utf-8"?>
<p:tagLst xmlns:a="http://schemas.openxmlformats.org/drawingml/2006/main" xmlns:r="http://schemas.openxmlformats.org/officeDocument/2006/relationships" xmlns:p="http://schemas.openxmlformats.org/presentationml/2006/main">
  <p:tag name="VEVOX.QRDOT" val="(1,20)"/>
</p:tagLst>
</file>

<file path=ppt/tags/tag292.xml><?xml version="1.0" encoding="utf-8"?>
<p:tagLst xmlns:a="http://schemas.openxmlformats.org/drawingml/2006/main" xmlns:r="http://schemas.openxmlformats.org/officeDocument/2006/relationships" xmlns:p="http://schemas.openxmlformats.org/presentationml/2006/main">
  <p:tag name="VEVOX.QRDOT" val="(3,20)"/>
</p:tagLst>
</file>

<file path=ppt/tags/tag293.xml><?xml version="1.0" encoding="utf-8"?>
<p:tagLst xmlns:a="http://schemas.openxmlformats.org/drawingml/2006/main" xmlns:r="http://schemas.openxmlformats.org/officeDocument/2006/relationships" xmlns:p="http://schemas.openxmlformats.org/presentationml/2006/main">
  <p:tag name="VEVOX.QRDOT" val="(4,20)"/>
</p:tagLst>
</file>

<file path=ppt/tags/tag294.xml><?xml version="1.0" encoding="utf-8"?>
<p:tagLst xmlns:a="http://schemas.openxmlformats.org/drawingml/2006/main" xmlns:r="http://schemas.openxmlformats.org/officeDocument/2006/relationships" xmlns:p="http://schemas.openxmlformats.org/presentationml/2006/main">
  <p:tag name="VEVOX.QRDOT" val="(6,20)"/>
</p:tagLst>
</file>

<file path=ppt/tags/tag295.xml><?xml version="1.0" encoding="utf-8"?>
<p:tagLst xmlns:a="http://schemas.openxmlformats.org/drawingml/2006/main" xmlns:r="http://schemas.openxmlformats.org/officeDocument/2006/relationships" xmlns:p="http://schemas.openxmlformats.org/presentationml/2006/main">
  <p:tag name="VEVOX.QRDOT" val="(7,20)"/>
</p:tagLst>
</file>

<file path=ppt/tags/tag296.xml><?xml version="1.0" encoding="utf-8"?>
<p:tagLst xmlns:a="http://schemas.openxmlformats.org/drawingml/2006/main" xmlns:r="http://schemas.openxmlformats.org/officeDocument/2006/relationships" xmlns:p="http://schemas.openxmlformats.org/presentationml/2006/main">
  <p:tag name="VEVOX.QRDOT" val="(8,20)"/>
</p:tagLst>
</file>

<file path=ppt/tags/tag297.xml><?xml version="1.0" encoding="utf-8"?>
<p:tagLst xmlns:a="http://schemas.openxmlformats.org/drawingml/2006/main" xmlns:r="http://schemas.openxmlformats.org/officeDocument/2006/relationships" xmlns:p="http://schemas.openxmlformats.org/presentationml/2006/main">
  <p:tag name="VEVOX.QRDOT" val="(9,20)"/>
</p:tagLst>
</file>

<file path=ppt/tags/tag298.xml><?xml version="1.0" encoding="utf-8"?>
<p:tagLst xmlns:a="http://schemas.openxmlformats.org/drawingml/2006/main" xmlns:r="http://schemas.openxmlformats.org/officeDocument/2006/relationships" xmlns:p="http://schemas.openxmlformats.org/presentationml/2006/main">
  <p:tag name="VEVOX.QRDOT" val="(10,20)"/>
</p:tagLst>
</file>

<file path=ppt/tags/tag299.xml><?xml version="1.0" encoding="utf-8"?>
<p:tagLst xmlns:a="http://schemas.openxmlformats.org/drawingml/2006/main" xmlns:r="http://schemas.openxmlformats.org/officeDocument/2006/relationships" xmlns:p="http://schemas.openxmlformats.org/presentationml/2006/main">
  <p:tag name="VEVOX.QRDOT" val="(17,20)"/>
</p:tagLst>
</file>

<file path=ppt/tags/tag300.xml><?xml version="1.0" encoding="utf-8"?>
<p:tagLst xmlns:a="http://schemas.openxmlformats.org/drawingml/2006/main" xmlns:r="http://schemas.openxmlformats.org/officeDocument/2006/relationships" xmlns:p="http://schemas.openxmlformats.org/presentationml/2006/main">
  <p:tag name="VEVOX.QRDOT" val="(19,20)"/>
</p:tagLst>
</file>

<file path=ppt/tags/tag301.xml><?xml version="1.0" encoding="utf-8"?>
<p:tagLst xmlns:a="http://schemas.openxmlformats.org/drawingml/2006/main" xmlns:r="http://schemas.openxmlformats.org/officeDocument/2006/relationships" xmlns:p="http://schemas.openxmlformats.org/presentationml/2006/main">
  <p:tag name="VEVOX.QRDOT" val="(20,20)"/>
</p:tagLst>
</file>

<file path=ppt/tags/tag302.xml><?xml version="1.0" encoding="utf-8"?>
<p:tagLst xmlns:a="http://schemas.openxmlformats.org/drawingml/2006/main" xmlns:r="http://schemas.openxmlformats.org/officeDocument/2006/relationships" xmlns:p="http://schemas.openxmlformats.org/presentationml/2006/main">
  <p:tag name="VEVOX.QRDOT" val="(21,20)"/>
</p:tagLst>
</file>

<file path=ppt/tags/tag303.xml><?xml version="1.0" encoding="utf-8"?>
<p:tagLst xmlns:a="http://schemas.openxmlformats.org/drawingml/2006/main" xmlns:r="http://schemas.openxmlformats.org/officeDocument/2006/relationships" xmlns:p="http://schemas.openxmlformats.org/presentationml/2006/main">
  <p:tag name="VEVOX.QRDOT" val="(22,20)"/>
</p:tagLst>
</file>

<file path=ppt/tags/tag304.xml><?xml version="1.0" encoding="utf-8"?>
<p:tagLst xmlns:a="http://schemas.openxmlformats.org/drawingml/2006/main" xmlns:r="http://schemas.openxmlformats.org/officeDocument/2006/relationships" xmlns:p="http://schemas.openxmlformats.org/presentationml/2006/main">
  <p:tag name="VEVOX.QRDOT" val="(23,20)"/>
</p:tagLst>
</file>

<file path=ppt/tags/tag305.xml><?xml version="1.0" encoding="utf-8"?>
<p:tagLst xmlns:a="http://schemas.openxmlformats.org/drawingml/2006/main" xmlns:r="http://schemas.openxmlformats.org/officeDocument/2006/relationships" xmlns:p="http://schemas.openxmlformats.org/presentationml/2006/main">
  <p:tag name="VEVOX.QRDOT" val="(24,20)"/>
</p:tagLst>
</file>

<file path=ppt/tags/tag306.xml><?xml version="1.0" encoding="utf-8"?>
<p:tagLst xmlns:a="http://schemas.openxmlformats.org/drawingml/2006/main" xmlns:r="http://schemas.openxmlformats.org/officeDocument/2006/relationships" xmlns:p="http://schemas.openxmlformats.org/presentationml/2006/main">
  <p:tag name="VEVOX.QRDOT" val="(25,20)"/>
</p:tagLst>
</file>

<file path=ppt/tags/tag307.xml><?xml version="1.0" encoding="utf-8"?>
<p:tagLst xmlns:a="http://schemas.openxmlformats.org/drawingml/2006/main" xmlns:r="http://schemas.openxmlformats.org/officeDocument/2006/relationships" xmlns:p="http://schemas.openxmlformats.org/presentationml/2006/main">
  <p:tag name="VEVOX.QRDOT" val="(9,21)"/>
</p:tagLst>
</file>

<file path=ppt/tags/tag308.xml><?xml version="1.0" encoding="utf-8"?>
<p:tagLst xmlns:a="http://schemas.openxmlformats.org/drawingml/2006/main" xmlns:r="http://schemas.openxmlformats.org/officeDocument/2006/relationships" xmlns:p="http://schemas.openxmlformats.org/presentationml/2006/main">
  <p:tag name="VEVOX.QRDOT" val="(11,21)"/>
</p:tagLst>
</file>

<file path=ppt/tags/tag309.xml><?xml version="1.0" encoding="utf-8"?>
<p:tagLst xmlns:a="http://schemas.openxmlformats.org/drawingml/2006/main" xmlns:r="http://schemas.openxmlformats.org/officeDocument/2006/relationships" xmlns:p="http://schemas.openxmlformats.org/presentationml/2006/main">
  <p:tag name="VEVOX.QRDOT" val="(13,21)"/>
</p:tagLst>
</file>

<file path=ppt/tags/tag310.xml><?xml version="1.0" encoding="utf-8"?>
<p:tagLst xmlns:a="http://schemas.openxmlformats.org/drawingml/2006/main" xmlns:r="http://schemas.openxmlformats.org/officeDocument/2006/relationships" xmlns:p="http://schemas.openxmlformats.org/presentationml/2006/main">
  <p:tag name="VEVOX.QRDOT" val="(14,21)"/>
</p:tagLst>
</file>

<file path=ppt/tags/tag311.xml><?xml version="1.0" encoding="utf-8"?>
<p:tagLst xmlns:a="http://schemas.openxmlformats.org/drawingml/2006/main" xmlns:r="http://schemas.openxmlformats.org/officeDocument/2006/relationships" xmlns:p="http://schemas.openxmlformats.org/presentationml/2006/main">
  <p:tag name="VEVOX.QRDOT" val="(16,21)"/>
</p:tagLst>
</file>

<file path=ppt/tags/tag312.xml><?xml version="1.0" encoding="utf-8"?>
<p:tagLst xmlns:a="http://schemas.openxmlformats.org/drawingml/2006/main" xmlns:r="http://schemas.openxmlformats.org/officeDocument/2006/relationships" xmlns:p="http://schemas.openxmlformats.org/presentationml/2006/main">
  <p:tag name="VEVOX.QRDOT" val="(17,21)"/>
</p:tagLst>
</file>

<file path=ppt/tags/tag313.xml><?xml version="1.0" encoding="utf-8"?>
<p:tagLst xmlns:a="http://schemas.openxmlformats.org/drawingml/2006/main" xmlns:r="http://schemas.openxmlformats.org/officeDocument/2006/relationships" xmlns:p="http://schemas.openxmlformats.org/presentationml/2006/main">
  <p:tag name="VEVOX.QRDOT" val="(18,21)"/>
</p:tagLst>
</file>

<file path=ppt/tags/tag314.xml><?xml version="1.0" encoding="utf-8"?>
<p:tagLst xmlns:a="http://schemas.openxmlformats.org/drawingml/2006/main" xmlns:r="http://schemas.openxmlformats.org/officeDocument/2006/relationships" xmlns:p="http://schemas.openxmlformats.org/presentationml/2006/main">
  <p:tag name="VEVOX.QRDOT" val="(20,21)"/>
</p:tagLst>
</file>

<file path=ppt/tags/tag315.xml><?xml version="1.0" encoding="utf-8"?>
<p:tagLst xmlns:a="http://schemas.openxmlformats.org/drawingml/2006/main" xmlns:r="http://schemas.openxmlformats.org/officeDocument/2006/relationships" xmlns:p="http://schemas.openxmlformats.org/presentationml/2006/main">
  <p:tag name="VEVOX.QRDOT" val="(21,21)"/>
</p:tagLst>
</file>

<file path=ppt/tags/tag316.xml><?xml version="1.0" encoding="utf-8"?>
<p:tagLst xmlns:a="http://schemas.openxmlformats.org/drawingml/2006/main" xmlns:r="http://schemas.openxmlformats.org/officeDocument/2006/relationships" xmlns:p="http://schemas.openxmlformats.org/presentationml/2006/main">
  <p:tag name="VEVOX.QRDOT" val="(25,21)"/>
</p:tagLst>
</file>

<file path=ppt/tags/tag317.xml><?xml version="1.0" encoding="utf-8"?>
<p:tagLst xmlns:a="http://schemas.openxmlformats.org/drawingml/2006/main" xmlns:r="http://schemas.openxmlformats.org/officeDocument/2006/relationships" xmlns:p="http://schemas.openxmlformats.org/presentationml/2006/main">
  <p:tag name="VEVOX.QRDOT" val="(27,21)"/>
</p:tagLst>
</file>

<file path=ppt/tags/tag318.xml><?xml version="1.0" encoding="utf-8"?>
<p:tagLst xmlns:a="http://schemas.openxmlformats.org/drawingml/2006/main" xmlns:r="http://schemas.openxmlformats.org/officeDocument/2006/relationships" xmlns:p="http://schemas.openxmlformats.org/presentationml/2006/main">
  <p:tag name="VEVOX.QRDOT" val="(28,21)"/>
</p:tagLst>
</file>

<file path=ppt/tags/tag319.xml><?xml version="1.0" encoding="utf-8"?>
<p:tagLst xmlns:a="http://schemas.openxmlformats.org/drawingml/2006/main" xmlns:r="http://schemas.openxmlformats.org/officeDocument/2006/relationships" xmlns:p="http://schemas.openxmlformats.org/presentationml/2006/main">
  <p:tag name="VEVOX.QRDOT" val="(29,21)"/>
</p:tagLst>
</file>

<file path=ppt/tags/tag320.xml><?xml version="1.0" encoding="utf-8"?>
<p:tagLst xmlns:a="http://schemas.openxmlformats.org/drawingml/2006/main" xmlns:r="http://schemas.openxmlformats.org/officeDocument/2006/relationships" xmlns:p="http://schemas.openxmlformats.org/presentationml/2006/main">
  <p:tag name="VEVOX.QRDOT" val="(1,22)"/>
</p:tagLst>
</file>

<file path=ppt/tags/tag321.xml><?xml version="1.0" encoding="utf-8"?>
<p:tagLst xmlns:a="http://schemas.openxmlformats.org/drawingml/2006/main" xmlns:r="http://schemas.openxmlformats.org/officeDocument/2006/relationships" xmlns:p="http://schemas.openxmlformats.org/presentationml/2006/main">
  <p:tag name="VEVOX.QRDOT" val="(2,22)"/>
</p:tagLst>
</file>

<file path=ppt/tags/tag322.xml><?xml version="1.0" encoding="utf-8"?>
<p:tagLst xmlns:a="http://schemas.openxmlformats.org/drawingml/2006/main" xmlns:r="http://schemas.openxmlformats.org/officeDocument/2006/relationships" xmlns:p="http://schemas.openxmlformats.org/presentationml/2006/main">
  <p:tag name="VEVOX.QRDOT" val="(3,22)"/>
</p:tagLst>
</file>

<file path=ppt/tags/tag323.xml><?xml version="1.0" encoding="utf-8"?>
<p:tagLst xmlns:a="http://schemas.openxmlformats.org/drawingml/2006/main" xmlns:r="http://schemas.openxmlformats.org/officeDocument/2006/relationships" xmlns:p="http://schemas.openxmlformats.org/presentationml/2006/main">
  <p:tag name="VEVOX.QRDOT" val="(4,22)"/>
</p:tagLst>
</file>

<file path=ppt/tags/tag324.xml><?xml version="1.0" encoding="utf-8"?>
<p:tagLst xmlns:a="http://schemas.openxmlformats.org/drawingml/2006/main" xmlns:r="http://schemas.openxmlformats.org/officeDocument/2006/relationships" xmlns:p="http://schemas.openxmlformats.org/presentationml/2006/main">
  <p:tag name="VEVOX.QRDOT" val="(5,22)"/>
</p:tagLst>
</file>

<file path=ppt/tags/tag325.xml><?xml version="1.0" encoding="utf-8"?>
<p:tagLst xmlns:a="http://schemas.openxmlformats.org/drawingml/2006/main" xmlns:r="http://schemas.openxmlformats.org/officeDocument/2006/relationships" xmlns:p="http://schemas.openxmlformats.org/presentationml/2006/main">
  <p:tag name="VEVOX.QRDOT" val="(6,22)"/>
</p:tagLst>
</file>

<file path=ppt/tags/tag326.xml><?xml version="1.0" encoding="utf-8"?>
<p:tagLst xmlns:a="http://schemas.openxmlformats.org/drawingml/2006/main" xmlns:r="http://schemas.openxmlformats.org/officeDocument/2006/relationships" xmlns:p="http://schemas.openxmlformats.org/presentationml/2006/main">
  <p:tag name="VEVOX.QRDOT" val="(7,22)"/>
</p:tagLst>
</file>

<file path=ppt/tags/tag327.xml><?xml version="1.0" encoding="utf-8"?>
<p:tagLst xmlns:a="http://schemas.openxmlformats.org/drawingml/2006/main" xmlns:r="http://schemas.openxmlformats.org/officeDocument/2006/relationships" xmlns:p="http://schemas.openxmlformats.org/presentationml/2006/main">
  <p:tag name="VEVOX.QRDOT" val="(10,22)"/>
</p:tagLst>
</file>

<file path=ppt/tags/tag328.xml><?xml version="1.0" encoding="utf-8"?>
<p:tagLst xmlns:a="http://schemas.openxmlformats.org/drawingml/2006/main" xmlns:r="http://schemas.openxmlformats.org/officeDocument/2006/relationships" xmlns:p="http://schemas.openxmlformats.org/presentationml/2006/main">
  <p:tag name="VEVOX.QRDOT" val="(15,22)"/>
</p:tagLst>
</file>

<file path=ppt/tags/tag329.xml><?xml version="1.0" encoding="utf-8"?>
<p:tagLst xmlns:a="http://schemas.openxmlformats.org/drawingml/2006/main" xmlns:r="http://schemas.openxmlformats.org/officeDocument/2006/relationships" xmlns:p="http://schemas.openxmlformats.org/presentationml/2006/main">
  <p:tag name="VEVOX.QRDOT" val="(16,22)"/>
</p:tagLst>
</file>

<file path=ppt/tags/tag330.xml><?xml version="1.0" encoding="utf-8"?>
<p:tagLst xmlns:a="http://schemas.openxmlformats.org/drawingml/2006/main" xmlns:r="http://schemas.openxmlformats.org/officeDocument/2006/relationships" xmlns:p="http://schemas.openxmlformats.org/presentationml/2006/main">
  <p:tag name="VEVOX.QRDOT" val="(17,22)"/>
</p:tagLst>
</file>

<file path=ppt/tags/tag331.xml><?xml version="1.0" encoding="utf-8"?>
<p:tagLst xmlns:a="http://schemas.openxmlformats.org/drawingml/2006/main" xmlns:r="http://schemas.openxmlformats.org/officeDocument/2006/relationships" xmlns:p="http://schemas.openxmlformats.org/presentationml/2006/main">
  <p:tag name="VEVOX.QRDOT" val="(19,22)"/>
</p:tagLst>
</file>

<file path=ppt/tags/tag332.xml><?xml version="1.0" encoding="utf-8"?>
<p:tagLst xmlns:a="http://schemas.openxmlformats.org/drawingml/2006/main" xmlns:r="http://schemas.openxmlformats.org/officeDocument/2006/relationships" xmlns:p="http://schemas.openxmlformats.org/presentationml/2006/main">
  <p:tag name="VEVOX.QRDOT" val="(20,22)"/>
</p:tagLst>
</file>

<file path=ppt/tags/tag333.xml><?xml version="1.0" encoding="utf-8"?>
<p:tagLst xmlns:a="http://schemas.openxmlformats.org/drawingml/2006/main" xmlns:r="http://schemas.openxmlformats.org/officeDocument/2006/relationships" xmlns:p="http://schemas.openxmlformats.org/presentationml/2006/main">
  <p:tag name="VEVOX.QRDOT" val="(21,22)"/>
</p:tagLst>
</file>

<file path=ppt/tags/tag334.xml><?xml version="1.0" encoding="utf-8"?>
<p:tagLst xmlns:a="http://schemas.openxmlformats.org/drawingml/2006/main" xmlns:r="http://schemas.openxmlformats.org/officeDocument/2006/relationships" xmlns:p="http://schemas.openxmlformats.org/presentationml/2006/main">
  <p:tag name="VEVOX.QRDOT" val="(23,22)"/>
</p:tagLst>
</file>

<file path=ppt/tags/tag335.xml><?xml version="1.0" encoding="utf-8"?>
<p:tagLst xmlns:a="http://schemas.openxmlformats.org/drawingml/2006/main" xmlns:r="http://schemas.openxmlformats.org/officeDocument/2006/relationships" xmlns:p="http://schemas.openxmlformats.org/presentationml/2006/main">
  <p:tag name="VEVOX.QRDOT" val="(25,22)"/>
</p:tagLst>
</file>

<file path=ppt/tags/tag336.xml><?xml version="1.0" encoding="utf-8"?>
<p:tagLst xmlns:a="http://schemas.openxmlformats.org/drawingml/2006/main" xmlns:r="http://schemas.openxmlformats.org/officeDocument/2006/relationships" xmlns:p="http://schemas.openxmlformats.org/presentationml/2006/main">
  <p:tag name="VEVOX.QRDOT" val="(26,22)"/>
</p:tagLst>
</file>

<file path=ppt/tags/tag337.xml><?xml version="1.0" encoding="utf-8"?>
<p:tagLst xmlns:a="http://schemas.openxmlformats.org/drawingml/2006/main" xmlns:r="http://schemas.openxmlformats.org/officeDocument/2006/relationships" xmlns:p="http://schemas.openxmlformats.org/presentationml/2006/main">
  <p:tag name="VEVOX.QRDOT" val="(28,22)"/>
</p:tagLst>
</file>

<file path=ppt/tags/tag338.xml><?xml version="1.0" encoding="utf-8"?>
<p:tagLst xmlns:a="http://schemas.openxmlformats.org/drawingml/2006/main" xmlns:r="http://schemas.openxmlformats.org/officeDocument/2006/relationships" xmlns:p="http://schemas.openxmlformats.org/presentationml/2006/main">
  <p:tag name="VEVOX.QRDOT" val="(29,22)"/>
</p:tagLst>
</file>

<file path=ppt/tags/tag339.xml><?xml version="1.0" encoding="utf-8"?>
<p:tagLst xmlns:a="http://schemas.openxmlformats.org/drawingml/2006/main" xmlns:r="http://schemas.openxmlformats.org/officeDocument/2006/relationships" xmlns:p="http://schemas.openxmlformats.org/presentationml/2006/main">
  <p:tag name="VEVOX.QRDOT" val="(1,23)"/>
</p:tagLst>
</file>

<file path=ppt/tags/tag340.xml><?xml version="1.0" encoding="utf-8"?>
<p:tagLst xmlns:a="http://schemas.openxmlformats.org/drawingml/2006/main" xmlns:r="http://schemas.openxmlformats.org/officeDocument/2006/relationships" xmlns:p="http://schemas.openxmlformats.org/presentationml/2006/main">
  <p:tag name="VEVOX.QRDOT" val="(7,23)"/>
</p:tagLst>
</file>

<file path=ppt/tags/tag341.xml><?xml version="1.0" encoding="utf-8"?>
<p:tagLst xmlns:a="http://schemas.openxmlformats.org/drawingml/2006/main" xmlns:r="http://schemas.openxmlformats.org/officeDocument/2006/relationships" xmlns:p="http://schemas.openxmlformats.org/presentationml/2006/main">
  <p:tag name="VEVOX.QRDOT" val="(12,23)"/>
</p:tagLst>
</file>

<file path=ppt/tags/tag342.xml><?xml version="1.0" encoding="utf-8"?>
<p:tagLst xmlns:a="http://schemas.openxmlformats.org/drawingml/2006/main" xmlns:r="http://schemas.openxmlformats.org/officeDocument/2006/relationships" xmlns:p="http://schemas.openxmlformats.org/presentationml/2006/main">
  <p:tag name="VEVOX.QRDOT" val="(13,23)"/>
</p:tagLst>
</file>

<file path=ppt/tags/tag343.xml><?xml version="1.0" encoding="utf-8"?>
<p:tagLst xmlns:a="http://schemas.openxmlformats.org/drawingml/2006/main" xmlns:r="http://schemas.openxmlformats.org/officeDocument/2006/relationships" xmlns:p="http://schemas.openxmlformats.org/presentationml/2006/main">
  <p:tag name="VEVOX.QRDOT" val="(14,23)"/>
</p:tagLst>
</file>

<file path=ppt/tags/tag344.xml><?xml version="1.0" encoding="utf-8"?>
<p:tagLst xmlns:a="http://schemas.openxmlformats.org/drawingml/2006/main" xmlns:r="http://schemas.openxmlformats.org/officeDocument/2006/relationships" xmlns:p="http://schemas.openxmlformats.org/presentationml/2006/main">
  <p:tag name="VEVOX.QRDOT" val="(15,23)"/>
</p:tagLst>
</file>

<file path=ppt/tags/tag345.xml><?xml version="1.0" encoding="utf-8"?>
<p:tagLst xmlns:a="http://schemas.openxmlformats.org/drawingml/2006/main" xmlns:r="http://schemas.openxmlformats.org/officeDocument/2006/relationships" xmlns:p="http://schemas.openxmlformats.org/presentationml/2006/main">
  <p:tag name="VEVOX.QRDOT" val="(17,23)"/>
</p:tagLst>
</file>

<file path=ppt/tags/tag346.xml><?xml version="1.0" encoding="utf-8"?>
<p:tagLst xmlns:a="http://schemas.openxmlformats.org/drawingml/2006/main" xmlns:r="http://schemas.openxmlformats.org/officeDocument/2006/relationships" xmlns:p="http://schemas.openxmlformats.org/presentationml/2006/main">
  <p:tag name="VEVOX.QRDOT" val="(18,23)"/>
</p:tagLst>
</file>

<file path=ppt/tags/tag347.xml><?xml version="1.0" encoding="utf-8"?>
<p:tagLst xmlns:a="http://schemas.openxmlformats.org/drawingml/2006/main" xmlns:r="http://schemas.openxmlformats.org/officeDocument/2006/relationships" xmlns:p="http://schemas.openxmlformats.org/presentationml/2006/main">
  <p:tag name="VEVOX.QRDOT" val="(20,23)"/>
</p:tagLst>
</file>

<file path=ppt/tags/tag348.xml><?xml version="1.0" encoding="utf-8"?>
<p:tagLst xmlns:a="http://schemas.openxmlformats.org/drawingml/2006/main" xmlns:r="http://schemas.openxmlformats.org/officeDocument/2006/relationships" xmlns:p="http://schemas.openxmlformats.org/presentationml/2006/main">
  <p:tag name="VEVOX.QRDOT" val="(21,23)"/>
</p:tagLst>
</file>

<file path=ppt/tags/tag349.xml><?xml version="1.0" encoding="utf-8"?>
<p:tagLst xmlns:a="http://schemas.openxmlformats.org/drawingml/2006/main" xmlns:r="http://schemas.openxmlformats.org/officeDocument/2006/relationships" xmlns:p="http://schemas.openxmlformats.org/presentationml/2006/main">
  <p:tag name="VEVOX.QRDOT" val="(25,23)"/>
</p:tagLst>
</file>

<file path=ppt/tags/tag350.xml><?xml version="1.0" encoding="utf-8"?>
<p:tagLst xmlns:a="http://schemas.openxmlformats.org/drawingml/2006/main" xmlns:r="http://schemas.openxmlformats.org/officeDocument/2006/relationships" xmlns:p="http://schemas.openxmlformats.org/presentationml/2006/main">
  <p:tag name="VEVOX.QRDOT" val="(26,23)"/>
</p:tagLst>
</file>

<file path=ppt/tags/tag351.xml><?xml version="1.0" encoding="utf-8"?>
<p:tagLst xmlns:a="http://schemas.openxmlformats.org/drawingml/2006/main" xmlns:r="http://schemas.openxmlformats.org/officeDocument/2006/relationships" xmlns:p="http://schemas.openxmlformats.org/presentationml/2006/main">
  <p:tag name="VEVOX.QRDOT" val="(28,23)"/>
</p:tagLst>
</file>

<file path=ppt/tags/tag352.xml><?xml version="1.0" encoding="utf-8"?>
<p:tagLst xmlns:a="http://schemas.openxmlformats.org/drawingml/2006/main" xmlns:r="http://schemas.openxmlformats.org/officeDocument/2006/relationships" xmlns:p="http://schemas.openxmlformats.org/presentationml/2006/main">
  <p:tag name="VEVOX.QRDOT" val="(29,23)"/>
</p:tagLst>
</file>

<file path=ppt/tags/tag353.xml><?xml version="1.0" encoding="utf-8"?>
<p:tagLst xmlns:a="http://schemas.openxmlformats.org/drawingml/2006/main" xmlns:r="http://schemas.openxmlformats.org/officeDocument/2006/relationships" xmlns:p="http://schemas.openxmlformats.org/presentationml/2006/main">
  <p:tag name="VEVOX.QRDOT" val="(1,24)"/>
</p:tagLst>
</file>

<file path=ppt/tags/tag354.xml><?xml version="1.0" encoding="utf-8"?>
<p:tagLst xmlns:a="http://schemas.openxmlformats.org/drawingml/2006/main" xmlns:r="http://schemas.openxmlformats.org/officeDocument/2006/relationships" xmlns:p="http://schemas.openxmlformats.org/presentationml/2006/main">
  <p:tag name="VEVOX.QRDOT" val="(3,24)"/>
</p:tagLst>
</file>

<file path=ppt/tags/tag355.xml><?xml version="1.0" encoding="utf-8"?>
<p:tagLst xmlns:a="http://schemas.openxmlformats.org/drawingml/2006/main" xmlns:r="http://schemas.openxmlformats.org/officeDocument/2006/relationships" xmlns:p="http://schemas.openxmlformats.org/presentationml/2006/main">
  <p:tag name="VEVOX.QRDOT" val="(4,24)"/>
</p:tagLst>
</file>

<file path=ppt/tags/tag356.xml><?xml version="1.0" encoding="utf-8"?>
<p:tagLst xmlns:a="http://schemas.openxmlformats.org/drawingml/2006/main" xmlns:r="http://schemas.openxmlformats.org/officeDocument/2006/relationships" xmlns:p="http://schemas.openxmlformats.org/presentationml/2006/main">
  <p:tag name="VEVOX.QRDOT" val="(5,24)"/>
</p:tagLst>
</file>

<file path=ppt/tags/tag357.xml><?xml version="1.0" encoding="utf-8"?>
<p:tagLst xmlns:a="http://schemas.openxmlformats.org/drawingml/2006/main" xmlns:r="http://schemas.openxmlformats.org/officeDocument/2006/relationships" xmlns:p="http://schemas.openxmlformats.org/presentationml/2006/main">
  <p:tag name="VEVOX.QRDOT" val="(7,24)"/>
</p:tagLst>
</file>

<file path=ppt/tags/tag358.xml><?xml version="1.0" encoding="utf-8"?>
<p:tagLst xmlns:a="http://schemas.openxmlformats.org/drawingml/2006/main" xmlns:r="http://schemas.openxmlformats.org/officeDocument/2006/relationships" xmlns:p="http://schemas.openxmlformats.org/presentationml/2006/main">
  <p:tag name="VEVOX.QRDOT" val="(9,24)"/>
</p:tagLst>
</file>

<file path=ppt/tags/tag359.xml><?xml version="1.0" encoding="utf-8"?>
<p:tagLst xmlns:a="http://schemas.openxmlformats.org/drawingml/2006/main" xmlns:r="http://schemas.openxmlformats.org/officeDocument/2006/relationships" xmlns:p="http://schemas.openxmlformats.org/presentationml/2006/main">
  <p:tag name="VEVOX.QRDOT" val="(10,24)"/>
</p:tagLst>
</file>

<file path=ppt/tags/tag360.xml><?xml version="1.0" encoding="utf-8"?>
<p:tagLst xmlns:a="http://schemas.openxmlformats.org/drawingml/2006/main" xmlns:r="http://schemas.openxmlformats.org/officeDocument/2006/relationships" xmlns:p="http://schemas.openxmlformats.org/presentationml/2006/main">
  <p:tag name="VEVOX.QRDOT" val="(12,24)"/>
</p:tagLst>
</file>

<file path=ppt/tags/tag361.xml><?xml version="1.0" encoding="utf-8"?>
<p:tagLst xmlns:a="http://schemas.openxmlformats.org/drawingml/2006/main" xmlns:r="http://schemas.openxmlformats.org/officeDocument/2006/relationships" xmlns:p="http://schemas.openxmlformats.org/presentationml/2006/main">
  <p:tag name="VEVOX.QRDOT" val="(13,24)"/>
</p:tagLst>
</file>

<file path=ppt/tags/tag362.xml><?xml version="1.0" encoding="utf-8"?>
<p:tagLst xmlns:a="http://schemas.openxmlformats.org/drawingml/2006/main" xmlns:r="http://schemas.openxmlformats.org/officeDocument/2006/relationships" xmlns:p="http://schemas.openxmlformats.org/presentationml/2006/main">
  <p:tag name="VEVOX.QRDOT" val="(15,24)"/>
</p:tagLst>
</file>

<file path=ppt/tags/tag363.xml><?xml version="1.0" encoding="utf-8"?>
<p:tagLst xmlns:a="http://schemas.openxmlformats.org/drawingml/2006/main" xmlns:r="http://schemas.openxmlformats.org/officeDocument/2006/relationships" xmlns:p="http://schemas.openxmlformats.org/presentationml/2006/main">
  <p:tag name="VEVOX.QRDOT" val="(16,24)"/>
</p:tagLst>
</file>

<file path=ppt/tags/tag364.xml><?xml version="1.0" encoding="utf-8"?>
<p:tagLst xmlns:a="http://schemas.openxmlformats.org/drawingml/2006/main" xmlns:r="http://schemas.openxmlformats.org/officeDocument/2006/relationships" xmlns:p="http://schemas.openxmlformats.org/presentationml/2006/main">
  <p:tag name="VEVOX.QRDOT" val="(19,24)"/>
</p:tagLst>
</file>

<file path=ppt/tags/tag365.xml><?xml version="1.0" encoding="utf-8"?>
<p:tagLst xmlns:a="http://schemas.openxmlformats.org/drawingml/2006/main" xmlns:r="http://schemas.openxmlformats.org/officeDocument/2006/relationships" xmlns:p="http://schemas.openxmlformats.org/presentationml/2006/main">
  <p:tag name="VEVOX.QRDOT" val="(21,24)"/>
</p:tagLst>
</file>

<file path=ppt/tags/tag366.xml><?xml version="1.0" encoding="utf-8"?>
<p:tagLst xmlns:a="http://schemas.openxmlformats.org/drawingml/2006/main" xmlns:r="http://schemas.openxmlformats.org/officeDocument/2006/relationships" xmlns:p="http://schemas.openxmlformats.org/presentationml/2006/main">
  <p:tag name="VEVOX.QRDOT" val="(22,24)"/>
</p:tagLst>
</file>

<file path=ppt/tags/tag367.xml><?xml version="1.0" encoding="utf-8"?>
<p:tagLst xmlns:a="http://schemas.openxmlformats.org/drawingml/2006/main" xmlns:r="http://schemas.openxmlformats.org/officeDocument/2006/relationships" xmlns:p="http://schemas.openxmlformats.org/presentationml/2006/main">
  <p:tag name="VEVOX.QRDOT" val="(23,24)"/>
</p:tagLst>
</file>

<file path=ppt/tags/tag368.xml><?xml version="1.0" encoding="utf-8"?>
<p:tagLst xmlns:a="http://schemas.openxmlformats.org/drawingml/2006/main" xmlns:r="http://schemas.openxmlformats.org/officeDocument/2006/relationships" xmlns:p="http://schemas.openxmlformats.org/presentationml/2006/main">
  <p:tag name="VEVOX.QRDOT" val="(24,24)"/>
</p:tagLst>
</file>

<file path=ppt/tags/tag369.xml><?xml version="1.0" encoding="utf-8"?>
<p:tagLst xmlns:a="http://schemas.openxmlformats.org/drawingml/2006/main" xmlns:r="http://schemas.openxmlformats.org/officeDocument/2006/relationships" xmlns:p="http://schemas.openxmlformats.org/presentationml/2006/main">
  <p:tag name="VEVOX.QRDOT" val="(25,24)"/>
</p:tagLst>
</file>

<file path=ppt/tags/tag370.xml><?xml version="1.0" encoding="utf-8"?>
<p:tagLst xmlns:a="http://schemas.openxmlformats.org/drawingml/2006/main" xmlns:r="http://schemas.openxmlformats.org/officeDocument/2006/relationships" xmlns:p="http://schemas.openxmlformats.org/presentationml/2006/main">
  <p:tag name="VEVOX.QRDOT" val="(28,24)"/>
</p:tagLst>
</file>

<file path=ppt/tags/tag371.xml><?xml version="1.0" encoding="utf-8"?>
<p:tagLst xmlns:a="http://schemas.openxmlformats.org/drawingml/2006/main" xmlns:r="http://schemas.openxmlformats.org/officeDocument/2006/relationships" xmlns:p="http://schemas.openxmlformats.org/presentationml/2006/main">
  <p:tag name="VEVOX.QRDOT" val="(29,24)"/>
</p:tagLst>
</file>

<file path=ppt/tags/tag372.xml><?xml version="1.0" encoding="utf-8"?>
<p:tagLst xmlns:a="http://schemas.openxmlformats.org/drawingml/2006/main" xmlns:r="http://schemas.openxmlformats.org/officeDocument/2006/relationships" xmlns:p="http://schemas.openxmlformats.org/presentationml/2006/main">
  <p:tag name="VEVOX.QRDOT" val="(1,25)"/>
</p:tagLst>
</file>

<file path=ppt/tags/tag373.xml><?xml version="1.0" encoding="utf-8"?>
<p:tagLst xmlns:a="http://schemas.openxmlformats.org/drawingml/2006/main" xmlns:r="http://schemas.openxmlformats.org/officeDocument/2006/relationships" xmlns:p="http://schemas.openxmlformats.org/presentationml/2006/main">
  <p:tag name="VEVOX.QRDOT" val="(3,25)"/>
</p:tagLst>
</file>

<file path=ppt/tags/tag374.xml><?xml version="1.0" encoding="utf-8"?>
<p:tagLst xmlns:a="http://schemas.openxmlformats.org/drawingml/2006/main" xmlns:r="http://schemas.openxmlformats.org/officeDocument/2006/relationships" xmlns:p="http://schemas.openxmlformats.org/presentationml/2006/main">
  <p:tag name="VEVOX.QRDOT" val="(4,25)"/>
</p:tagLst>
</file>

<file path=ppt/tags/tag375.xml><?xml version="1.0" encoding="utf-8"?>
<p:tagLst xmlns:a="http://schemas.openxmlformats.org/drawingml/2006/main" xmlns:r="http://schemas.openxmlformats.org/officeDocument/2006/relationships" xmlns:p="http://schemas.openxmlformats.org/presentationml/2006/main">
  <p:tag name="VEVOX.QRDOT" val="(5,25)"/>
</p:tagLst>
</file>

<file path=ppt/tags/tag376.xml><?xml version="1.0" encoding="utf-8"?>
<p:tagLst xmlns:a="http://schemas.openxmlformats.org/drawingml/2006/main" xmlns:r="http://schemas.openxmlformats.org/officeDocument/2006/relationships" xmlns:p="http://schemas.openxmlformats.org/presentationml/2006/main">
  <p:tag name="VEVOX.QRDOT" val="(7,25)"/>
</p:tagLst>
</file>

<file path=ppt/tags/tag377.xml><?xml version="1.0" encoding="utf-8"?>
<p:tagLst xmlns:a="http://schemas.openxmlformats.org/drawingml/2006/main" xmlns:r="http://schemas.openxmlformats.org/officeDocument/2006/relationships" xmlns:p="http://schemas.openxmlformats.org/presentationml/2006/main">
  <p:tag name="VEVOX.QRDOT" val="(10,25)"/>
</p:tagLst>
</file>

<file path=ppt/tags/tag378.xml><?xml version="1.0" encoding="utf-8"?>
<p:tagLst xmlns:a="http://schemas.openxmlformats.org/drawingml/2006/main" xmlns:r="http://schemas.openxmlformats.org/officeDocument/2006/relationships" xmlns:p="http://schemas.openxmlformats.org/presentationml/2006/main">
  <p:tag name="VEVOX.QRDOT" val="(12,25)"/>
</p:tagLst>
</file>

<file path=ppt/tags/tag379.xml><?xml version="1.0" encoding="utf-8"?>
<p:tagLst xmlns:a="http://schemas.openxmlformats.org/drawingml/2006/main" xmlns:r="http://schemas.openxmlformats.org/officeDocument/2006/relationships" xmlns:p="http://schemas.openxmlformats.org/presentationml/2006/main">
  <p:tag name="VEVOX.QRDOT" val="(13,25)"/>
</p:tagLst>
</file>

<file path=ppt/tags/tag380.xml><?xml version="1.0" encoding="utf-8"?>
<p:tagLst xmlns:a="http://schemas.openxmlformats.org/drawingml/2006/main" xmlns:r="http://schemas.openxmlformats.org/officeDocument/2006/relationships" xmlns:p="http://schemas.openxmlformats.org/presentationml/2006/main">
  <p:tag name="VEVOX.QRDOT" val="(15,25)"/>
</p:tagLst>
</file>

<file path=ppt/tags/tag381.xml><?xml version="1.0" encoding="utf-8"?>
<p:tagLst xmlns:a="http://schemas.openxmlformats.org/drawingml/2006/main" xmlns:r="http://schemas.openxmlformats.org/officeDocument/2006/relationships" xmlns:p="http://schemas.openxmlformats.org/presentationml/2006/main">
  <p:tag name="VEVOX.QRDOT" val="(16,25)"/>
</p:tagLst>
</file>

<file path=ppt/tags/tag382.xml><?xml version="1.0" encoding="utf-8"?>
<p:tagLst xmlns:a="http://schemas.openxmlformats.org/drawingml/2006/main" xmlns:r="http://schemas.openxmlformats.org/officeDocument/2006/relationships" xmlns:p="http://schemas.openxmlformats.org/presentationml/2006/main">
  <p:tag name="VEVOX.QRDOT" val="(20,25)"/>
</p:tagLst>
</file>

<file path=ppt/tags/tag383.xml><?xml version="1.0" encoding="utf-8"?>
<p:tagLst xmlns:a="http://schemas.openxmlformats.org/drawingml/2006/main" xmlns:r="http://schemas.openxmlformats.org/officeDocument/2006/relationships" xmlns:p="http://schemas.openxmlformats.org/presentationml/2006/main">
  <p:tag name="VEVOX.QRDOT" val="(24,25)"/>
</p:tagLst>
</file>

<file path=ppt/tags/tag384.xml><?xml version="1.0" encoding="utf-8"?>
<p:tagLst xmlns:a="http://schemas.openxmlformats.org/drawingml/2006/main" xmlns:r="http://schemas.openxmlformats.org/officeDocument/2006/relationships" xmlns:p="http://schemas.openxmlformats.org/presentationml/2006/main">
  <p:tag name="VEVOX.QRDOT" val="(25,25)"/>
</p:tagLst>
</file>

<file path=ppt/tags/tag385.xml><?xml version="1.0" encoding="utf-8"?>
<p:tagLst xmlns:a="http://schemas.openxmlformats.org/drawingml/2006/main" xmlns:r="http://schemas.openxmlformats.org/officeDocument/2006/relationships" xmlns:p="http://schemas.openxmlformats.org/presentationml/2006/main">
  <p:tag name="VEVOX.QRDOT" val="(27,25)"/>
</p:tagLst>
</file>

<file path=ppt/tags/tag386.xml><?xml version="1.0" encoding="utf-8"?>
<p:tagLst xmlns:a="http://schemas.openxmlformats.org/drawingml/2006/main" xmlns:r="http://schemas.openxmlformats.org/officeDocument/2006/relationships" xmlns:p="http://schemas.openxmlformats.org/presentationml/2006/main">
  <p:tag name="VEVOX.QRDOT" val="(1,26)"/>
</p:tagLst>
</file>

<file path=ppt/tags/tag387.xml><?xml version="1.0" encoding="utf-8"?>
<p:tagLst xmlns:a="http://schemas.openxmlformats.org/drawingml/2006/main" xmlns:r="http://schemas.openxmlformats.org/officeDocument/2006/relationships" xmlns:p="http://schemas.openxmlformats.org/presentationml/2006/main">
  <p:tag name="VEVOX.QRDOT" val="(3,26)"/>
</p:tagLst>
</file>

<file path=ppt/tags/tag388.xml><?xml version="1.0" encoding="utf-8"?>
<p:tagLst xmlns:a="http://schemas.openxmlformats.org/drawingml/2006/main" xmlns:r="http://schemas.openxmlformats.org/officeDocument/2006/relationships" xmlns:p="http://schemas.openxmlformats.org/presentationml/2006/main">
  <p:tag name="VEVOX.QRDOT" val="(4,26)"/>
</p:tagLst>
</file>

<file path=ppt/tags/tag389.xml><?xml version="1.0" encoding="utf-8"?>
<p:tagLst xmlns:a="http://schemas.openxmlformats.org/drawingml/2006/main" xmlns:r="http://schemas.openxmlformats.org/officeDocument/2006/relationships" xmlns:p="http://schemas.openxmlformats.org/presentationml/2006/main">
  <p:tag name="VEVOX.QRDOT" val="(5,26)"/>
</p:tagLst>
</file>

<file path=ppt/tags/tag390.xml><?xml version="1.0" encoding="utf-8"?>
<p:tagLst xmlns:a="http://schemas.openxmlformats.org/drawingml/2006/main" xmlns:r="http://schemas.openxmlformats.org/officeDocument/2006/relationships" xmlns:p="http://schemas.openxmlformats.org/presentationml/2006/main">
  <p:tag name="VEVOX.QRDOT" val="(7,26)"/>
</p:tagLst>
</file>

<file path=ppt/tags/tag391.xml><?xml version="1.0" encoding="utf-8"?>
<p:tagLst xmlns:a="http://schemas.openxmlformats.org/drawingml/2006/main" xmlns:r="http://schemas.openxmlformats.org/officeDocument/2006/relationships" xmlns:p="http://schemas.openxmlformats.org/presentationml/2006/main">
  <p:tag name="VEVOX.QRDOT" val="(9,26)"/>
</p:tagLst>
</file>

<file path=ppt/tags/tag392.xml><?xml version="1.0" encoding="utf-8"?>
<p:tagLst xmlns:a="http://schemas.openxmlformats.org/drawingml/2006/main" xmlns:r="http://schemas.openxmlformats.org/officeDocument/2006/relationships" xmlns:p="http://schemas.openxmlformats.org/presentationml/2006/main">
  <p:tag name="VEVOX.QRDOT" val="(12,26)"/>
</p:tagLst>
</file>

<file path=ppt/tags/tag393.xml><?xml version="1.0" encoding="utf-8"?>
<p:tagLst xmlns:a="http://schemas.openxmlformats.org/drawingml/2006/main" xmlns:r="http://schemas.openxmlformats.org/officeDocument/2006/relationships" xmlns:p="http://schemas.openxmlformats.org/presentationml/2006/main">
  <p:tag name="VEVOX.QRDOT" val="(13,26)"/>
</p:tagLst>
</file>

<file path=ppt/tags/tag394.xml><?xml version="1.0" encoding="utf-8"?>
<p:tagLst xmlns:a="http://schemas.openxmlformats.org/drawingml/2006/main" xmlns:r="http://schemas.openxmlformats.org/officeDocument/2006/relationships" xmlns:p="http://schemas.openxmlformats.org/presentationml/2006/main">
  <p:tag name="VEVOX.QRDOT" val="(14,26)"/>
</p:tagLst>
</file>

<file path=ppt/tags/tag395.xml><?xml version="1.0" encoding="utf-8"?>
<p:tagLst xmlns:a="http://schemas.openxmlformats.org/drawingml/2006/main" xmlns:r="http://schemas.openxmlformats.org/officeDocument/2006/relationships" xmlns:p="http://schemas.openxmlformats.org/presentationml/2006/main">
  <p:tag name="VEVOX.QRDOT" val="(18,26)"/>
</p:tagLst>
</file>

<file path=ppt/tags/tag396.xml><?xml version="1.0" encoding="utf-8"?>
<p:tagLst xmlns:a="http://schemas.openxmlformats.org/drawingml/2006/main" xmlns:r="http://schemas.openxmlformats.org/officeDocument/2006/relationships" xmlns:p="http://schemas.openxmlformats.org/presentationml/2006/main">
  <p:tag name="VEVOX.QRDOT" val="(21,26)"/>
</p:tagLst>
</file>

<file path=ppt/tags/tag397.xml><?xml version="1.0" encoding="utf-8"?>
<p:tagLst xmlns:a="http://schemas.openxmlformats.org/drawingml/2006/main" xmlns:r="http://schemas.openxmlformats.org/officeDocument/2006/relationships" xmlns:p="http://schemas.openxmlformats.org/presentationml/2006/main">
  <p:tag name="VEVOX.QRDOT" val="(22,26)"/>
</p:tagLst>
</file>

<file path=ppt/tags/tag398.xml><?xml version="1.0" encoding="utf-8"?>
<p:tagLst xmlns:a="http://schemas.openxmlformats.org/drawingml/2006/main" xmlns:r="http://schemas.openxmlformats.org/officeDocument/2006/relationships" xmlns:p="http://schemas.openxmlformats.org/presentationml/2006/main">
  <p:tag name="VEVOX.QRDOT" val="(24,26)"/>
</p:tagLst>
</file>

<file path=ppt/tags/tag399.xml><?xml version="1.0" encoding="utf-8"?>
<p:tagLst xmlns:a="http://schemas.openxmlformats.org/drawingml/2006/main" xmlns:r="http://schemas.openxmlformats.org/officeDocument/2006/relationships" xmlns:p="http://schemas.openxmlformats.org/presentationml/2006/main">
  <p:tag name="VEVOX.QRDOT" val="(25,26)"/>
</p:tagLst>
</file>

<file path=ppt/tags/tag400.xml><?xml version="1.0" encoding="utf-8"?>
<p:tagLst xmlns:a="http://schemas.openxmlformats.org/drawingml/2006/main" xmlns:r="http://schemas.openxmlformats.org/officeDocument/2006/relationships" xmlns:p="http://schemas.openxmlformats.org/presentationml/2006/main">
  <p:tag name="VEVOX.QRDOT" val="(26,26)"/>
</p:tagLst>
</file>

<file path=ppt/tags/tag401.xml><?xml version="1.0" encoding="utf-8"?>
<p:tagLst xmlns:a="http://schemas.openxmlformats.org/drawingml/2006/main" xmlns:r="http://schemas.openxmlformats.org/officeDocument/2006/relationships" xmlns:p="http://schemas.openxmlformats.org/presentationml/2006/main">
  <p:tag name="VEVOX.QRDOT" val="(29,26)"/>
</p:tagLst>
</file>

<file path=ppt/tags/tag402.xml><?xml version="1.0" encoding="utf-8"?>
<p:tagLst xmlns:a="http://schemas.openxmlformats.org/drawingml/2006/main" xmlns:r="http://schemas.openxmlformats.org/officeDocument/2006/relationships" xmlns:p="http://schemas.openxmlformats.org/presentationml/2006/main">
  <p:tag name="VEVOX.QRDOT" val="(1,27)"/>
</p:tagLst>
</file>

<file path=ppt/tags/tag403.xml><?xml version="1.0" encoding="utf-8"?>
<p:tagLst xmlns:a="http://schemas.openxmlformats.org/drawingml/2006/main" xmlns:r="http://schemas.openxmlformats.org/officeDocument/2006/relationships" xmlns:p="http://schemas.openxmlformats.org/presentationml/2006/main">
  <p:tag name="VEVOX.QRDOT" val="(7,27)"/>
</p:tagLst>
</file>

<file path=ppt/tags/tag404.xml><?xml version="1.0" encoding="utf-8"?>
<p:tagLst xmlns:a="http://schemas.openxmlformats.org/drawingml/2006/main" xmlns:r="http://schemas.openxmlformats.org/officeDocument/2006/relationships" xmlns:p="http://schemas.openxmlformats.org/presentationml/2006/main">
  <p:tag name="VEVOX.QRDOT" val="(10,27)"/>
</p:tagLst>
</file>

<file path=ppt/tags/tag405.xml><?xml version="1.0" encoding="utf-8"?>
<p:tagLst xmlns:a="http://schemas.openxmlformats.org/drawingml/2006/main" xmlns:r="http://schemas.openxmlformats.org/officeDocument/2006/relationships" xmlns:p="http://schemas.openxmlformats.org/presentationml/2006/main">
  <p:tag name="VEVOX.QRDOT" val="(12,27)"/>
</p:tagLst>
</file>

<file path=ppt/tags/tag406.xml><?xml version="1.0" encoding="utf-8"?>
<p:tagLst xmlns:a="http://schemas.openxmlformats.org/drawingml/2006/main" xmlns:r="http://schemas.openxmlformats.org/officeDocument/2006/relationships" xmlns:p="http://schemas.openxmlformats.org/presentationml/2006/main">
  <p:tag name="VEVOX.QRDOT" val="(13,27)"/>
</p:tagLst>
</file>

<file path=ppt/tags/tag407.xml><?xml version="1.0" encoding="utf-8"?>
<p:tagLst xmlns:a="http://schemas.openxmlformats.org/drawingml/2006/main" xmlns:r="http://schemas.openxmlformats.org/officeDocument/2006/relationships" xmlns:p="http://schemas.openxmlformats.org/presentationml/2006/main">
  <p:tag name="VEVOX.QRDOT" val="(15,27)"/>
</p:tagLst>
</file>

<file path=ppt/tags/tag408.xml><?xml version="1.0" encoding="utf-8"?>
<p:tagLst xmlns:a="http://schemas.openxmlformats.org/drawingml/2006/main" xmlns:r="http://schemas.openxmlformats.org/officeDocument/2006/relationships" xmlns:p="http://schemas.openxmlformats.org/presentationml/2006/main">
  <p:tag name="VEVOX.QRDOT" val="(16,27)"/>
</p:tagLst>
</file>

<file path=ppt/tags/tag409.xml><?xml version="1.0" encoding="utf-8"?>
<p:tagLst xmlns:a="http://schemas.openxmlformats.org/drawingml/2006/main" xmlns:r="http://schemas.openxmlformats.org/officeDocument/2006/relationships" xmlns:p="http://schemas.openxmlformats.org/presentationml/2006/main">
  <p:tag name="VEVOX.QRDOT" val="(21,27)"/>
</p:tagLst>
</file>

<file path=ppt/tags/tag410.xml><?xml version="1.0" encoding="utf-8"?>
<p:tagLst xmlns:a="http://schemas.openxmlformats.org/drawingml/2006/main" xmlns:r="http://schemas.openxmlformats.org/officeDocument/2006/relationships" xmlns:p="http://schemas.openxmlformats.org/presentationml/2006/main">
  <p:tag name="VEVOX.QRDOT" val="(22,27)"/>
</p:tagLst>
</file>

<file path=ppt/tags/tag411.xml><?xml version="1.0" encoding="utf-8"?>
<p:tagLst xmlns:a="http://schemas.openxmlformats.org/drawingml/2006/main" xmlns:r="http://schemas.openxmlformats.org/officeDocument/2006/relationships" xmlns:p="http://schemas.openxmlformats.org/presentationml/2006/main">
  <p:tag name="VEVOX.QRDOT" val="(24,27)"/>
</p:tagLst>
</file>

<file path=ppt/tags/tag412.xml><?xml version="1.0" encoding="utf-8"?>
<p:tagLst xmlns:a="http://schemas.openxmlformats.org/drawingml/2006/main" xmlns:r="http://schemas.openxmlformats.org/officeDocument/2006/relationships" xmlns:p="http://schemas.openxmlformats.org/presentationml/2006/main">
  <p:tag name="VEVOX.QRDOT" val="(25,27)"/>
</p:tagLst>
</file>

<file path=ppt/tags/tag413.xml><?xml version="1.0" encoding="utf-8"?>
<p:tagLst xmlns:a="http://schemas.openxmlformats.org/drawingml/2006/main" xmlns:r="http://schemas.openxmlformats.org/officeDocument/2006/relationships" xmlns:p="http://schemas.openxmlformats.org/presentationml/2006/main">
  <p:tag name="VEVOX.QRDOT" val="(28,27)"/>
</p:tagLst>
</file>

<file path=ppt/tags/tag414.xml><?xml version="1.0" encoding="utf-8"?>
<p:tagLst xmlns:a="http://schemas.openxmlformats.org/drawingml/2006/main" xmlns:r="http://schemas.openxmlformats.org/officeDocument/2006/relationships" xmlns:p="http://schemas.openxmlformats.org/presentationml/2006/main">
  <p:tag name="VEVOX.QRDOT" val="(1,28)"/>
</p:tagLst>
</file>

<file path=ppt/tags/tag415.xml><?xml version="1.0" encoding="utf-8"?>
<p:tagLst xmlns:a="http://schemas.openxmlformats.org/drawingml/2006/main" xmlns:r="http://schemas.openxmlformats.org/officeDocument/2006/relationships" xmlns:p="http://schemas.openxmlformats.org/presentationml/2006/main">
  <p:tag name="VEVOX.QRDOT" val="(2,28)"/>
</p:tagLst>
</file>

<file path=ppt/tags/tag416.xml><?xml version="1.0" encoding="utf-8"?>
<p:tagLst xmlns:a="http://schemas.openxmlformats.org/drawingml/2006/main" xmlns:r="http://schemas.openxmlformats.org/officeDocument/2006/relationships" xmlns:p="http://schemas.openxmlformats.org/presentationml/2006/main">
  <p:tag name="VEVOX.QRDOT" val="(3,28)"/>
</p:tagLst>
</file>

<file path=ppt/tags/tag417.xml><?xml version="1.0" encoding="utf-8"?>
<p:tagLst xmlns:a="http://schemas.openxmlformats.org/drawingml/2006/main" xmlns:r="http://schemas.openxmlformats.org/officeDocument/2006/relationships" xmlns:p="http://schemas.openxmlformats.org/presentationml/2006/main">
  <p:tag name="VEVOX.QRDOT" val="(4,28)"/>
</p:tagLst>
</file>

<file path=ppt/tags/tag418.xml><?xml version="1.0" encoding="utf-8"?>
<p:tagLst xmlns:a="http://schemas.openxmlformats.org/drawingml/2006/main" xmlns:r="http://schemas.openxmlformats.org/officeDocument/2006/relationships" xmlns:p="http://schemas.openxmlformats.org/presentationml/2006/main">
  <p:tag name="VEVOX.QRDOT" val="(5,28)"/>
</p:tagLst>
</file>

<file path=ppt/tags/tag419.xml><?xml version="1.0" encoding="utf-8"?>
<p:tagLst xmlns:a="http://schemas.openxmlformats.org/drawingml/2006/main" xmlns:r="http://schemas.openxmlformats.org/officeDocument/2006/relationships" xmlns:p="http://schemas.openxmlformats.org/presentationml/2006/main">
  <p:tag name="VEVOX.QRDOT" val="(6,28)"/>
</p:tagLst>
</file>

<file path=ppt/tags/tag420.xml><?xml version="1.0" encoding="utf-8"?>
<p:tagLst xmlns:a="http://schemas.openxmlformats.org/drawingml/2006/main" xmlns:r="http://schemas.openxmlformats.org/officeDocument/2006/relationships" xmlns:p="http://schemas.openxmlformats.org/presentationml/2006/main">
  <p:tag name="VEVOX.QRDOT" val="(7,28)"/>
</p:tagLst>
</file>

<file path=ppt/tags/tag421.xml><?xml version="1.0" encoding="utf-8"?>
<p:tagLst xmlns:a="http://schemas.openxmlformats.org/drawingml/2006/main" xmlns:r="http://schemas.openxmlformats.org/officeDocument/2006/relationships" xmlns:p="http://schemas.openxmlformats.org/presentationml/2006/main">
  <p:tag name="VEVOX.QRDOT" val="(9,28)"/>
</p:tagLst>
</file>

<file path=ppt/tags/tag422.xml><?xml version="1.0" encoding="utf-8"?>
<p:tagLst xmlns:a="http://schemas.openxmlformats.org/drawingml/2006/main" xmlns:r="http://schemas.openxmlformats.org/officeDocument/2006/relationships" xmlns:p="http://schemas.openxmlformats.org/presentationml/2006/main">
  <p:tag name="VEVOX.QRDOT" val="(12,28)"/>
</p:tagLst>
</file>

<file path=ppt/tags/tag423.xml><?xml version="1.0" encoding="utf-8"?>
<p:tagLst xmlns:a="http://schemas.openxmlformats.org/drawingml/2006/main" xmlns:r="http://schemas.openxmlformats.org/officeDocument/2006/relationships" xmlns:p="http://schemas.openxmlformats.org/presentationml/2006/main">
  <p:tag name="VEVOX.QRDOT" val="(13,28)"/>
</p:tagLst>
</file>

<file path=ppt/tags/tag424.xml><?xml version="1.0" encoding="utf-8"?>
<p:tagLst xmlns:a="http://schemas.openxmlformats.org/drawingml/2006/main" xmlns:r="http://schemas.openxmlformats.org/officeDocument/2006/relationships" xmlns:p="http://schemas.openxmlformats.org/presentationml/2006/main">
  <p:tag name="VEVOX.QRDOT" val="(17,28)"/>
</p:tagLst>
</file>

<file path=ppt/tags/tag425.xml><?xml version="1.0" encoding="utf-8"?>
<p:tagLst xmlns:a="http://schemas.openxmlformats.org/drawingml/2006/main" xmlns:r="http://schemas.openxmlformats.org/officeDocument/2006/relationships" xmlns:p="http://schemas.openxmlformats.org/presentationml/2006/main">
  <p:tag name="VEVOX.QRDOT" val="(20,28)"/>
</p:tagLst>
</file>

<file path=ppt/tags/tag426.xml><?xml version="1.0" encoding="utf-8"?>
<p:tagLst xmlns:a="http://schemas.openxmlformats.org/drawingml/2006/main" xmlns:r="http://schemas.openxmlformats.org/officeDocument/2006/relationships" xmlns:p="http://schemas.openxmlformats.org/presentationml/2006/main">
  <p:tag name="VEVOX.QRDOT" val="(21,28)"/>
</p:tagLst>
</file>

<file path=ppt/tags/tag427.xml><?xml version="1.0" encoding="utf-8"?>
<p:tagLst xmlns:a="http://schemas.openxmlformats.org/drawingml/2006/main" xmlns:r="http://schemas.openxmlformats.org/officeDocument/2006/relationships" xmlns:p="http://schemas.openxmlformats.org/presentationml/2006/main">
  <p:tag name="VEVOX.QRDOT" val="(23,28)"/>
</p:tagLst>
</file>

<file path=ppt/tags/tag428.xml><?xml version="1.0" encoding="utf-8"?>
<p:tagLst xmlns:a="http://schemas.openxmlformats.org/drawingml/2006/main" xmlns:r="http://schemas.openxmlformats.org/officeDocument/2006/relationships" xmlns:p="http://schemas.openxmlformats.org/presentationml/2006/main">
  <p:tag name="VEVOX.QRDOT" val="(24,28)"/>
</p:tagLst>
</file>

<file path=ppt/tags/tag429.xml><?xml version="1.0" encoding="utf-8"?>
<p:tagLst xmlns:a="http://schemas.openxmlformats.org/drawingml/2006/main" xmlns:r="http://schemas.openxmlformats.org/officeDocument/2006/relationships" xmlns:p="http://schemas.openxmlformats.org/presentationml/2006/main">
  <p:tag name="VEVOX.QRDOT" val="(25,28)"/>
</p:tagLst>
</file>

<file path=ppt/tags/tag430.xml><?xml version="1.0" encoding="utf-8"?>
<p:tagLst xmlns:a="http://schemas.openxmlformats.org/drawingml/2006/main" xmlns:r="http://schemas.openxmlformats.org/officeDocument/2006/relationships" xmlns:p="http://schemas.openxmlformats.org/presentationml/2006/main">
  <p:tag name="VEVOX.QRDOT" val="(26,28)"/>
</p:tagLst>
</file>

<file path=ppt/tags/tag431.xml><?xml version="1.0" encoding="utf-8"?>
<p:tagLst xmlns:a="http://schemas.openxmlformats.org/drawingml/2006/main" xmlns:r="http://schemas.openxmlformats.org/officeDocument/2006/relationships" xmlns:p="http://schemas.openxmlformats.org/presentationml/2006/main">
  <p:tag name="VEVOX.QRDOT" val="(28,28)"/>
</p:tagLst>
</file>

<file path=ppt/tags/tag432.xml><?xml version="1.0" encoding="utf-8"?>
<p:tagLst xmlns:a="http://schemas.openxmlformats.org/drawingml/2006/main" xmlns:r="http://schemas.openxmlformats.org/officeDocument/2006/relationships" xmlns:p="http://schemas.openxmlformats.org/presentationml/2006/main">
  <p:tag name="VEVOX.QRDOT" val="(29,28)"/>
</p:tagLst>
</file>

<file path=ppt/tags/tag433.xml><?xml version="1.0" encoding="utf-8"?>
<p:tagLst xmlns:a="http://schemas.openxmlformats.org/drawingml/2006/main" xmlns:r="http://schemas.openxmlformats.org/officeDocument/2006/relationships" xmlns:p="http://schemas.openxmlformats.org/presentationml/2006/main">
  <p:tag name="VEVOX.POLL" val="{&quot;id&quot;:&quot;3518702&quot;,&quot;alias&quot;:&quot;&quot;,&quot;text&quot;:&quot;Do you have a conscious career plan for your professional development?&quot;,&quot;@type&quot;:&quot;MultipleChoiceQuestion&quot;,&quot;choices&quot;:[{&quot;id&quot;:&quot;13329901&quot;,&quot;alias&quot;:null,&quot;text&quot;:&quot;Yes written&quot;,&quot;excludeFromResults&quot;:false,&quot;image&quot;:null,&quot;isCorrectAnswer&quot;:false},{&quot;id&quot;:&quot;13329902&quot;,&quot;alias&quot;:null,&quot;text&quot;:&quot;Yes unwritten&quot;,&quot;excludeFromResults&quot;:false,&quot;image&quot;:null,&quot;isCorrectAnswer&quot;:false},{&quot;id&quot;:&quot;13329903&quot;,&quot;alias&quot;:null,&quot;text&quot;:&quot;Not really&quot;,&quot;excludeFromResults&quot;:false,&quot;image&quot;:null,&quot;isCorrectAnswer&quot;:false},{&quot;id&quot;:&quot;13329904&quot;,&quot;alias&quot;:null,&quot;text&quot;:&quot;Not at all&quot;,&quot;excludeFromResults&quot;:false,&quot;image&quot;:null,&quot;isCorrectAnswer&quot;:false}],&quot;resultFormat&quot;:&quot;%&quot;,&quot;minNumberSelections&quot;:1,&quot;maxNumberSelections&quot;:1,&quot;image&quot;:null}"/>
  <p:tag name="VEVOX.ORIGIN.SESSION.ID" val="535993"/>
  <p:tag name="VEVOX.ORIGIN.QUESTION.ID" val="3518702"/>
  <p:tag name="VEVOX.QUESTIONSLIDEID" val="275#1725903399"/>
  <p:tag name="VEVOX.SLIDEFORMAT.VERSION" val="1.004"/>
</p:tagLst>
</file>

<file path=ppt/tags/tag434.xml><?xml version="1.0" encoding="utf-8"?>
<p:tagLst xmlns:a="http://schemas.openxmlformats.org/drawingml/2006/main" xmlns:r="http://schemas.openxmlformats.org/officeDocument/2006/relationships" xmlns:p="http://schemas.openxmlformats.org/presentationml/2006/main">
  <p:tag name="VEVOX.QUESTION" val="Do you have a conscious career plan for your professional development?"/>
</p:tagLst>
</file>

<file path=ppt/tags/tag435.xml><?xml version="1.0" encoding="utf-8"?>
<p:tagLst xmlns:a="http://schemas.openxmlformats.org/drawingml/2006/main" xmlns:r="http://schemas.openxmlformats.org/officeDocument/2006/relationships" xmlns:p="http://schemas.openxmlformats.org/presentationml/2006/main">
  <p:tag name="VEVOX.PARTICIPANTS" val="x"/>
</p:tagLst>
</file>

<file path=ppt/tags/tag436.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37.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38.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39.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440.xml><?xml version="1.0" encoding="utf-8"?>
<p:tagLst xmlns:a="http://schemas.openxmlformats.org/drawingml/2006/main" xmlns:r="http://schemas.openxmlformats.org/officeDocument/2006/relationships" xmlns:p="http://schemas.openxmlformats.org/presentationml/2006/main">
  <p:tag name="VEVOX.JOIN.URL" val="x"/>
</p:tagLst>
</file>

<file path=ppt/tags/tag44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4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43.xml><?xml version="1.0" encoding="utf-8"?>
<p:tagLst xmlns:a="http://schemas.openxmlformats.org/drawingml/2006/main" xmlns:r="http://schemas.openxmlformats.org/officeDocument/2006/relationships" xmlns:p="http://schemas.openxmlformats.org/presentationml/2006/main">
  <p:tag name="VEVOX" val="BORDER1"/>
</p:tagLst>
</file>

<file path=ppt/tags/tag444.xml><?xml version="1.0" encoding="utf-8"?>
<p:tagLst xmlns:a="http://schemas.openxmlformats.org/drawingml/2006/main" xmlns:r="http://schemas.openxmlformats.org/officeDocument/2006/relationships" xmlns:p="http://schemas.openxmlformats.org/presentationml/2006/main">
  <p:tag name="VEVOX" val="BAR1"/>
</p:tagLst>
</file>

<file path=ppt/tags/tag44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46.xml><?xml version="1.0" encoding="utf-8"?>
<p:tagLst xmlns:a="http://schemas.openxmlformats.org/drawingml/2006/main" xmlns:r="http://schemas.openxmlformats.org/officeDocument/2006/relationships" xmlns:p="http://schemas.openxmlformats.org/presentationml/2006/main">
  <p:tag name="VEVOX" val="BORDER2"/>
</p:tagLst>
</file>

<file path=ppt/tags/tag447.xml><?xml version="1.0" encoding="utf-8"?>
<p:tagLst xmlns:a="http://schemas.openxmlformats.org/drawingml/2006/main" xmlns:r="http://schemas.openxmlformats.org/officeDocument/2006/relationships" xmlns:p="http://schemas.openxmlformats.org/presentationml/2006/main">
  <p:tag name="VEVOX" val="BAR2"/>
</p:tagLst>
</file>

<file path=ppt/tags/tag44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49.xml><?xml version="1.0" encoding="utf-8"?>
<p:tagLst xmlns:a="http://schemas.openxmlformats.org/drawingml/2006/main" xmlns:r="http://schemas.openxmlformats.org/officeDocument/2006/relationships" xmlns:p="http://schemas.openxmlformats.org/presentationml/2006/main">
  <p:tag name="VEVOX" val="BORDER3"/>
</p:tagLst>
</file>

<file path=ppt/tags/tag450.xml><?xml version="1.0" encoding="utf-8"?>
<p:tagLst xmlns:a="http://schemas.openxmlformats.org/drawingml/2006/main" xmlns:r="http://schemas.openxmlformats.org/officeDocument/2006/relationships" xmlns:p="http://schemas.openxmlformats.org/presentationml/2006/main">
  <p:tag name="VEVOX" val="BAR3"/>
</p:tagLst>
</file>

<file path=ppt/tags/tag451.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52.xml><?xml version="1.0" encoding="utf-8"?>
<p:tagLst xmlns:a="http://schemas.openxmlformats.org/drawingml/2006/main" xmlns:r="http://schemas.openxmlformats.org/officeDocument/2006/relationships" xmlns:p="http://schemas.openxmlformats.org/presentationml/2006/main">
  <p:tag name="VEVOX" val="BORDER4"/>
</p:tagLst>
</file>

<file path=ppt/tags/tag453.xml><?xml version="1.0" encoding="utf-8"?>
<p:tagLst xmlns:a="http://schemas.openxmlformats.org/drawingml/2006/main" xmlns:r="http://schemas.openxmlformats.org/officeDocument/2006/relationships" xmlns:p="http://schemas.openxmlformats.org/presentationml/2006/main">
  <p:tag name="VEVOX" val="BAR4"/>
</p:tagLst>
</file>

<file path=ppt/tags/tag454.xml><?xml version="1.0" encoding="utf-8"?>
<p:tagLst xmlns:a="http://schemas.openxmlformats.org/drawingml/2006/main" xmlns:r="http://schemas.openxmlformats.org/officeDocument/2006/relationships" xmlns:p="http://schemas.openxmlformats.org/presentationml/2006/main">
  <p:tag name="VEVOX.RESULT" val="{&quot;id&quot;:&quot;3518702&quot;,&quot;alias&quot;:&quot;&quot;,&quot;text&quot;:&quot;Do you have a conscious career plan for your professional development?&quot;,&quot;@type&quot;:&quot;MultipleChoiceQuestion&quot;,&quot;choices&quot;:[{&quot;id&quot;:&quot;13329901&quot;,&quot;alias&quot;:null,&quot;text&quot;:&quot;Yes written&quot;,&quot;excludeFromResults&quot;:false,&quot;image&quot;:null,&quot;isCorrectAnswer&quot;:false},{&quot;id&quot;:&quot;13329902&quot;,&quot;alias&quot;:null,&quot;text&quot;:&quot;Yes unwritten&quot;,&quot;excludeFromResults&quot;:false,&quot;image&quot;:null,&quot;isCorrectAnswer&quot;:false},{&quot;id&quot;:&quot;13329903&quot;,&quot;alias&quot;:null,&quot;text&quot;:&quot;Not really&quot;,&quot;excludeFromResults&quot;:false,&quot;image&quot;:null,&quot;isCorrectAnswer&quot;:false},{&quot;id&quot;:&quot;13329904&quot;,&quot;alias&quot;:null,&quot;text&quot;:&quot;Not at all&quot;,&quot;excludeFromResults&quot;:false,&quot;image&quot;:null,&quot;isCorrectAnswer&quot;:false}],&quot;resultFormat&quot;:&quot;%&quot;,&quot;minNumberSelections&quot;:1,&quot;maxNumberSelections&quot;:1,&quot;image&quot;:null}"/>
  <p:tag name="VEVOX.QUESTIONSLIDEID" val="275#1725903399"/>
  <p:tag name="VEVOX.SLIDEFORMAT.VERSION" val="1.004"/>
</p:tagLst>
</file>

<file path=ppt/tags/tag455.xml><?xml version="1.0" encoding="utf-8"?>
<p:tagLst xmlns:a="http://schemas.openxmlformats.org/drawingml/2006/main" xmlns:r="http://schemas.openxmlformats.org/officeDocument/2006/relationships" xmlns:p="http://schemas.openxmlformats.org/presentationml/2006/main">
  <p:tag name="VEVOX.QUESTION" val="Do you have a conscious career plan for your professional development?"/>
</p:tagLst>
</file>

<file path=ppt/tags/tag456.xml><?xml version="1.0" encoding="utf-8"?>
<p:tagLst xmlns:a="http://schemas.openxmlformats.org/drawingml/2006/main" xmlns:r="http://schemas.openxmlformats.org/officeDocument/2006/relationships" xmlns:p="http://schemas.openxmlformats.org/presentationml/2006/main">
  <p:tag name="VEVOX.PARTICIPANTS" val="x"/>
</p:tagLst>
</file>

<file path=ppt/tags/tag45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5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5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60.xml><?xml version="1.0" encoding="utf-8"?>
<p:tagLst xmlns:a="http://schemas.openxmlformats.org/drawingml/2006/main" xmlns:r="http://schemas.openxmlformats.org/officeDocument/2006/relationships" xmlns:p="http://schemas.openxmlformats.org/presentationml/2006/main">
  <p:tag name="VEVOX.JOIN.URL" val="x"/>
</p:tagLst>
</file>

<file path=ppt/tags/tag46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6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63.xml><?xml version="1.0" encoding="utf-8"?>
<p:tagLst xmlns:a="http://schemas.openxmlformats.org/drawingml/2006/main" xmlns:r="http://schemas.openxmlformats.org/officeDocument/2006/relationships" xmlns:p="http://schemas.openxmlformats.org/presentationml/2006/main">
  <p:tag name="VEVOX" val="BORDER1"/>
</p:tagLst>
</file>

<file path=ppt/tags/tag464.xml><?xml version="1.0" encoding="utf-8"?>
<p:tagLst xmlns:a="http://schemas.openxmlformats.org/drawingml/2006/main" xmlns:r="http://schemas.openxmlformats.org/officeDocument/2006/relationships" xmlns:p="http://schemas.openxmlformats.org/presentationml/2006/main">
  <p:tag name="VEVOX" val="BAR1"/>
</p:tagLst>
</file>

<file path=ppt/tags/tag46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66.xml><?xml version="1.0" encoding="utf-8"?>
<p:tagLst xmlns:a="http://schemas.openxmlformats.org/drawingml/2006/main" xmlns:r="http://schemas.openxmlformats.org/officeDocument/2006/relationships" xmlns:p="http://schemas.openxmlformats.org/presentationml/2006/main">
  <p:tag name="VEVOX" val="BORDER2"/>
</p:tagLst>
</file>

<file path=ppt/tags/tag467.xml><?xml version="1.0" encoding="utf-8"?>
<p:tagLst xmlns:a="http://schemas.openxmlformats.org/drawingml/2006/main" xmlns:r="http://schemas.openxmlformats.org/officeDocument/2006/relationships" xmlns:p="http://schemas.openxmlformats.org/presentationml/2006/main">
  <p:tag name="VEVOX" val="BAR2"/>
</p:tagLst>
</file>

<file path=ppt/tags/tag46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69.xml><?xml version="1.0" encoding="utf-8"?>
<p:tagLst xmlns:a="http://schemas.openxmlformats.org/drawingml/2006/main" xmlns:r="http://schemas.openxmlformats.org/officeDocument/2006/relationships" xmlns:p="http://schemas.openxmlformats.org/presentationml/2006/main">
  <p:tag name="VEVOX" val="BORDER3"/>
</p:tagLst>
</file>

<file path=ppt/tags/tag470.xml><?xml version="1.0" encoding="utf-8"?>
<p:tagLst xmlns:a="http://schemas.openxmlformats.org/drawingml/2006/main" xmlns:r="http://schemas.openxmlformats.org/officeDocument/2006/relationships" xmlns:p="http://schemas.openxmlformats.org/presentationml/2006/main">
  <p:tag name="VEVOX" val="BAR3"/>
</p:tagLst>
</file>

<file path=ppt/tags/tag471.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72.xml><?xml version="1.0" encoding="utf-8"?>
<p:tagLst xmlns:a="http://schemas.openxmlformats.org/drawingml/2006/main" xmlns:r="http://schemas.openxmlformats.org/officeDocument/2006/relationships" xmlns:p="http://schemas.openxmlformats.org/presentationml/2006/main">
  <p:tag name="VEVOX" val="BORDER4"/>
</p:tagLst>
</file>

<file path=ppt/tags/tag473.xml><?xml version="1.0" encoding="utf-8"?>
<p:tagLst xmlns:a="http://schemas.openxmlformats.org/drawingml/2006/main" xmlns:r="http://schemas.openxmlformats.org/officeDocument/2006/relationships" xmlns:p="http://schemas.openxmlformats.org/presentationml/2006/main">
  <p:tag name="VEVOX" val="BAR4"/>
</p:tagLst>
</file>

<file path=ppt/tags/tag474.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475.xml><?xml version="1.0" encoding="utf-8"?>
<p:tagLst xmlns:a="http://schemas.openxmlformats.org/drawingml/2006/main" xmlns:r="http://schemas.openxmlformats.org/officeDocument/2006/relationships" xmlns:p="http://schemas.openxmlformats.org/presentationml/2006/main">
  <p:tag name="VEVOX.POLL" val="{&quot;id&quot;:&quot;3518684&quot;,&quot;alias&quot;:&quot;&quot;,&quot;text&quot;:&quot;How useful did you find the task?&quot;,&quot;@type&quot;:&quot;NumericQuestion&quot;,&quot;uiType&quot;:&quot;rating&quot;,&quot;resultFormat&quot;:&quot;%&quot;,&quot;min&quot;:1,&quot;max&quot;:5,&quot;correctAnswers&quot;:[],&quot;image&quot;:null}"/>
  <p:tag name="VEVOX.ORIGIN.SESSION.ID" val="535993"/>
  <p:tag name="VEVOX.ORIGIN.QUESTION.ID" val="3518684"/>
  <p:tag name="VEVOX.QUESTIONSLIDEID" val="277#2634131449"/>
  <p:tag name="VEVOX.SLIDEFORMAT.VERSION" val="1.004"/>
</p:tagLst>
</file>

<file path=ppt/tags/tag476.xml><?xml version="1.0" encoding="utf-8"?>
<p:tagLst xmlns:a="http://schemas.openxmlformats.org/drawingml/2006/main" xmlns:r="http://schemas.openxmlformats.org/officeDocument/2006/relationships" xmlns:p="http://schemas.openxmlformats.org/presentationml/2006/main">
  <p:tag name="VEVOX.QUESTION" val="How useful did you find the task?"/>
</p:tagLst>
</file>

<file path=ppt/tags/tag477.xml><?xml version="1.0" encoding="utf-8"?>
<p:tagLst xmlns:a="http://schemas.openxmlformats.org/drawingml/2006/main" xmlns:r="http://schemas.openxmlformats.org/officeDocument/2006/relationships" xmlns:p="http://schemas.openxmlformats.org/presentationml/2006/main">
  <p:tag name="VEVOX.PARTICIPANTS" val="x"/>
</p:tagLst>
</file>

<file path=ppt/tags/tag478.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79.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80.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81.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482.xml><?xml version="1.0" encoding="utf-8"?>
<p:tagLst xmlns:a="http://schemas.openxmlformats.org/drawingml/2006/main" xmlns:r="http://schemas.openxmlformats.org/officeDocument/2006/relationships" xmlns:p="http://schemas.openxmlformats.org/presentationml/2006/main">
  <p:tag name="VEVOX.JOIN.URL" val="x"/>
</p:tagLst>
</file>

<file path=ppt/tags/tag483.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84.xml><?xml version="1.0" encoding="utf-8"?>
<p:tagLst xmlns:a="http://schemas.openxmlformats.org/drawingml/2006/main" xmlns:r="http://schemas.openxmlformats.org/officeDocument/2006/relationships" xmlns:p="http://schemas.openxmlformats.org/presentationml/2006/main">
  <p:tag name="VEVOX" val="BORDER1"/>
</p:tagLst>
</file>

<file path=ppt/tags/tag485.xml><?xml version="1.0" encoding="utf-8"?>
<p:tagLst xmlns:a="http://schemas.openxmlformats.org/drawingml/2006/main" xmlns:r="http://schemas.openxmlformats.org/officeDocument/2006/relationships" xmlns:p="http://schemas.openxmlformats.org/presentationml/2006/main">
  <p:tag name="VEVOX" val="BAR1"/>
</p:tagLst>
</file>

<file path=ppt/tags/tag486.xml><?xml version="1.0" encoding="utf-8"?>
<p:tagLst xmlns:a="http://schemas.openxmlformats.org/drawingml/2006/main" xmlns:r="http://schemas.openxmlformats.org/officeDocument/2006/relationships" xmlns:p="http://schemas.openxmlformats.org/presentationml/2006/main">
  <p:tag name="VEVOX" val="BORDER2"/>
</p:tagLst>
</file>

<file path=ppt/tags/tag487.xml><?xml version="1.0" encoding="utf-8"?>
<p:tagLst xmlns:a="http://schemas.openxmlformats.org/drawingml/2006/main" xmlns:r="http://schemas.openxmlformats.org/officeDocument/2006/relationships" xmlns:p="http://schemas.openxmlformats.org/presentationml/2006/main">
  <p:tag name="VEVOX" val="BAR2"/>
</p:tagLst>
</file>

<file path=ppt/tags/tag488.xml><?xml version="1.0" encoding="utf-8"?>
<p:tagLst xmlns:a="http://schemas.openxmlformats.org/drawingml/2006/main" xmlns:r="http://schemas.openxmlformats.org/officeDocument/2006/relationships" xmlns:p="http://schemas.openxmlformats.org/presentationml/2006/main">
  <p:tag name="VEVOX" val="BORDER3"/>
</p:tagLst>
</file>

<file path=ppt/tags/tag489.xml><?xml version="1.0" encoding="utf-8"?>
<p:tagLst xmlns:a="http://schemas.openxmlformats.org/drawingml/2006/main" xmlns:r="http://schemas.openxmlformats.org/officeDocument/2006/relationships" xmlns:p="http://schemas.openxmlformats.org/presentationml/2006/main">
  <p:tag name="VEVOX" val="BAR3"/>
</p:tagLst>
</file>

<file path=ppt/tags/tag490.xml><?xml version="1.0" encoding="utf-8"?>
<p:tagLst xmlns:a="http://schemas.openxmlformats.org/drawingml/2006/main" xmlns:r="http://schemas.openxmlformats.org/officeDocument/2006/relationships" xmlns:p="http://schemas.openxmlformats.org/presentationml/2006/main">
  <p:tag name="VEVOX" val="BORDER4"/>
</p:tagLst>
</file>

<file path=ppt/tags/tag491.xml><?xml version="1.0" encoding="utf-8"?>
<p:tagLst xmlns:a="http://schemas.openxmlformats.org/drawingml/2006/main" xmlns:r="http://schemas.openxmlformats.org/officeDocument/2006/relationships" xmlns:p="http://schemas.openxmlformats.org/presentationml/2006/main">
  <p:tag name="VEVOX" val="BAR4"/>
</p:tagLst>
</file>

<file path=ppt/tags/tag492.xml><?xml version="1.0" encoding="utf-8"?>
<p:tagLst xmlns:a="http://schemas.openxmlformats.org/drawingml/2006/main" xmlns:r="http://schemas.openxmlformats.org/officeDocument/2006/relationships" xmlns:p="http://schemas.openxmlformats.org/presentationml/2006/main">
  <p:tag name="VEVOX" val="BORDER5"/>
</p:tagLst>
</file>

<file path=ppt/tags/tag493.xml><?xml version="1.0" encoding="utf-8"?>
<p:tagLst xmlns:a="http://schemas.openxmlformats.org/drawingml/2006/main" xmlns:r="http://schemas.openxmlformats.org/officeDocument/2006/relationships" xmlns:p="http://schemas.openxmlformats.org/presentationml/2006/main">
  <p:tag name="VEVOX" val="BAR5"/>
</p:tagLst>
</file>

<file path=ppt/tags/tag494.xml><?xml version="1.0" encoding="utf-8"?>
<p:tagLst xmlns:a="http://schemas.openxmlformats.org/drawingml/2006/main" xmlns:r="http://schemas.openxmlformats.org/officeDocument/2006/relationships" xmlns:p="http://schemas.openxmlformats.org/presentationml/2006/main">
  <p:tag name="VEVOX.RESULT" val="{&quot;id&quot;:&quot;3518684&quot;,&quot;alias&quot;:&quot;&quot;,&quot;text&quot;:&quot;How useful did you find the task?&quot;,&quot;@type&quot;:&quot;NumericQuestion&quot;,&quot;uiType&quot;:&quot;rating&quot;,&quot;resultFormat&quot;:&quot;%&quot;,&quot;min&quot;:1,&quot;max&quot;:5,&quot;correctAnswers&quot;:[],&quot;image&quot;:null}"/>
  <p:tag name="VEVOX.QUESTIONSLIDEID" val="277#2634131449"/>
  <p:tag name="VEVOX.SLIDEFORMAT.VERSION" val="1.004"/>
</p:tagLst>
</file>

<file path=ppt/tags/tag495.xml><?xml version="1.0" encoding="utf-8"?>
<p:tagLst xmlns:a="http://schemas.openxmlformats.org/drawingml/2006/main" xmlns:r="http://schemas.openxmlformats.org/officeDocument/2006/relationships" xmlns:p="http://schemas.openxmlformats.org/presentationml/2006/main">
  <p:tag name="VEVOX.QUESTION" val="How useful did you find the task?"/>
</p:tagLst>
</file>

<file path=ppt/tags/tag496.xml><?xml version="1.0" encoding="utf-8"?>
<p:tagLst xmlns:a="http://schemas.openxmlformats.org/drawingml/2006/main" xmlns:r="http://schemas.openxmlformats.org/officeDocument/2006/relationships" xmlns:p="http://schemas.openxmlformats.org/presentationml/2006/main">
  <p:tag name="VEVOX.PARTICIPANTS" val="x"/>
</p:tagLst>
</file>

<file path=ppt/tags/tag49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9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9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00.xml><?xml version="1.0" encoding="utf-8"?>
<p:tagLst xmlns:a="http://schemas.openxmlformats.org/drawingml/2006/main" xmlns:r="http://schemas.openxmlformats.org/officeDocument/2006/relationships" xmlns:p="http://schemas.openxmlformats.org/presentationml/2006/main">
  <p:tag name="VEVOX.JOIN.URL" val="x"/>
</p:tagLst>
</file>

<file path=ppt/tags/tag50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02.xml><?xml version="1.0" encoding="utf-8"?>
<p:tagLst xmlns:a="http://schemas.openxmlformats.org/drawingml/2006/main" xmlns:r="http://schemas.openxmlformats.org/officeDocument/2006/relationships" xmlns:p="http://schemas.openxmlformats.org/presentationml/2006/main">
  <p:tag name="VEVOX" val="BORDER1"/>
</p:tagLst>
</file>

<file path=ppt/tags/tag503.xml><?xml version="1.0" encoding="utf-8"?>
<p:tagLst xmlns:a="http://schemas.openxmlformats.org/drawingml/2006/main" xmlns:r="http://schemas.openxmlformats.org/officeDocument/2006/relationships" xmlns:p="http://schemas.openxmlformats.org/presentationml/2006/main">
  <p:tag name="VEVOX" val="BAR1"/>
</p:tagLst>
</file>

<file path=ppt/tags/tag504.xml><?xml version="1.0" encoding="utf-8"?>
<p:tagLst xmlns:a="http://schemas.openxmlformats.org/drawingml/2006/main" xmlns:r="http://schemas.openxmlformats.org/officeDocument/2006/relationships" xmlns:p="http://schemas.openxmlformats.org/presentationml/2006/main">
  <p:tag name="VEVOX" val="BORDER2"/>
</p:tagLst>
</file>

<file path=ppt/tags/tag505.xml><?xml version="1.0" encoding="utf-8"?>
<p:tagLst xmlns:a="http://schemas.openxmlformats.org/drawingml/2006/main" xmlns:r="http://schemas.openxmlformats.org/officeDocument/2006/relationships" xmlns:p="http://schemas.openxmlformats.org/presentationml/2006/main">
  <p:tag name="VEVOX" val="BAR2"/>
</p:tagLst>
</file>

<file path=ppt/tags/tag506.xml><?xml version="1.0" encoding="utf-8"?>
<p:tagLst xmlns:a="http://schemas.openxmlformats.org/drawingml/2006/main" xmlns:r="http://schemas.openxmlformats.org/officeDocument/2006/relationships" xmlns:p="http://schemas.openxmlformats.org/presentationml/2006/main">
  <p:tag name="VEVOX" val="BORDER3"/>
</p:tagLst>
</file>

<file path=ppt/tags/tag507.xml><?xml version="1.0" encoding="utf-8"?>
<p:tagLst xmlns:a="http://schemas.openxmlformats.org/drawingml/2006/main" xmlns:r="http://schemas.openxmlformats.org/officeDocument/2006/relationships" xmlns:p="http://schemas.openxmlformats.org/presentationml/2006/main">
  <p:tag name="VEVOX" val="BAR3"/>
</p:tagLst>
</file>

<file path=ppt/tags/tag508.xml><?xml version="1.0" encoding="utf-8"?>
<p:tagLst xmlns:a="http://schemas.openxmlformats.org/drawingml/2006/main" xmlns:r="http://schemas.openxmlformats.org/officeDocument/2006/relationships" xmlns:p="http://schemas.openxmlformats.org/presentationml/2006/main">
  <p:tag name="VEVOX" val="BORDER4"/>
</p:tagLst>
</file>

<file path=ppt/tags/tag509.xml><?xml version="1.0" encoding="utf-8"?>
<p:tagLst xmlns:a="http://schemas.openxmlformats.org/drawingml/2006/main" xmlns:r="http://schemas.openxmlformats.org/officeDocument/2006/relationships" xmlns:p="http://schemas.openxmlformats.org/presentationml/2006/main">
  <p:tag name="VEVOX" val="BAR4"/>
</p:tagLst>
</file>

<file path=ppt/tags/tag510.xml><?xml version="1.0" encoding="utf-8"?>
<p:tagLst xmlns:a="http://schemas.openxmlformats.org/drawingml/2006/main" xmlns:r="http://schemas.openxmlformats.org/officeDocument/2006/relationships" xmlns:p="http://schemas.openxmlformats.org/presentationml/2006/main">
  <p:tag name="VEVOX" val="BORDER5"/>
</p:tagLst>
</file>

<file path=ppt/tags/tag511.xml><?xml version="1.0" encoding="utf-8"?>
<p:tagLst xmlns:a="http://schemas.openxmlformats.org/drawingml/2006/main" xmlns:r="http://schemas.openxmlformats.org/officeDocument/2006/relationships" xmlns:p="http://schemas.openxmlformats.org/presentationml/2006/main">
  <p:tag name="VEVOX" val="BAR5"/>
</p:tagLst>
</file>

<file path=ppt/tags/tag512.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13.xml><?xml version="1.0" encoding="utf-8"?>
<p:tagLst xmlns:a="http://schemas.openxmlformats.org/drawingml/2006/main" xmlns:r="http://schemas.openxmlformats.org/officeDocument/2006/relationships" xmlns:p="http://schemas.openxmlformats.org/presentationml/2006/main">
  <p:tag name="VEVOX.POLL" val="{&quot;id&quot;:&quot;3518692&quot;,&quot;alias&quot;:&quot;&quot;,&quot;text&quot;:&quot;Did you discover something unexpected?&quot;,&quot;@type&quot;:&quot;NumericQuestion&quot;,&quot;uiType&quot;:&quot;rating&quot;,&quot;resultFormat&quot;:&quot;%&quot;,&quot;min&quot;:1,&quot;max&quot;:5,&quot;correctAnswers&quot;:[],&quot;image&quot;:null}"/>
  <p:tag name="VEVOX.ORIGIN.SESSION.ID" val="535993"/>
  <p:tag name="VEVOX.ORIGIN.QUESTION.ID" val="3518692"/>
  <p:tag name="VEVOX.QUESTIONSLIDEID" val="279#1487946692"/>
  <p:tag name="VEVOX.SLIDEFORMAT.VERSION" val="1.004"/>
</p:tagLst>
</file>

<file path=ppt/tags/tag514.xml><?xml version="1.0" encoding="utf-8"?>
<p:tagLst xmlns:a="http://schemas.openxmlformats.org/drawingml/2006/main" xmlns:r="http://schemas.openxmlformats.org/officeDocument/2006/relationships" xmlns:p="http://schemas.openxmlformats.org/presentationml/2006/main">
  <p:tag name="VEVOX.QUESTION" val="Did you discover something unexpected?"/>
</p:tagLst>
</file>

<file path=ppt/tags/tag515.xml><?xml version="1.0" encoding="utf-8"?>
<p:tagLst xmlns:a="http://schemas.openxmlformats.org/drawingml/2006/main" xmlns:r="http://schemas.openxmlformats.org/officeDocument/2006/relationships" xmlns:p="http://schemas.openxmlformats.org/presentationml/2006/main">
  <p:tag name="VEVOX.PARTICIPANTS" val="x"/>
</p:tagLst>
</file>

<file path=ppt/tags/tag516.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17.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18.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19.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520.xml><?xml version="1.0" encoding="utf-8"?>
<p:tagLst xmlns:a="http://schemas.openxmlformats.org/drawingml/2006/main" xmlns:r="http://schemas.openxmlformats.org/officeDocument/2006/relationships" xmlns:p="http://schemas.openxmlformats.org/presentationml/2006/main">
  <p:tag name="VEVOX.JOIN.URL" val="x"/>
</p:tagLst>
</file>

<file path=ppt/tags/tag52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22.xml><?xml version="1.0" encoding="utf-8"?>
<p:tagLst xmlns:a="http://schemas.openxmlformats.org/drawingml/2006/main" xmlns:r="http://schemas.openxmlformats.org/officeDocument/2006/relationships" xmlns:p="http://schemas.openxmlformats.org/presentationml/2006/main">
  <p:tag name="VEVOX" val="BORDER1"/>
</p:tagLst>
</file>

<file path=ppt/tags/tag523.xml><?xml version="1.0" encoding="utf-8"?>
<p:tagLst xmlns:a="http://schemas.openxmlformats.org/drawingml/2006/main" xmlns:r="http://schemas.openxmlformats.org/officeDocument/2006/relationships" xmlns:p="http://schemas.openxmlformats.org/presentationml/2006/main">
  <p:tag name="VEVOX" val="BAR1"/>
</p:tagLst>
</file>

<file path=ppt/tags/tag524.xml><?xml version="1.0" encoding="utf-8"?>
<p:tagLst xmlns:a="http://schemas.openxmlformats.org/drawingml/2006/main" xmlns:r="http://schemas.openxmlformats.org/officeDocument/2006/relationships" xmlns:p="http://schemas.openxmlformats.org/presentationml/2006/main">
  <p:tag name="VEVOX" val="BORDER2"/>
</p:tagLst>
</file>

<file path=ppt/tags/tag525.xml><?xml version="1.0" encoding="utf-8"?>
<p:tagLst xmlns:a="http://schemas.openxmlformats.org/drawingml/2006/main" xmlns:r="http://schemas.openxmlformats.org/officeDocument/2006/relationships" xmlns:p="http://schemas.openxmlformats.org/presentationml/2006/main">
  <p:tag name="VEVOX" val="BAR2"/>
</p:tagLst>
</file>

<file path=ppt/tags/tag526.xml><?xml version="1.0" encoding="utf-8"?>
<p:tagLst xmlns:a="http://schemas.openxmlformats.org/drawingml/2006/main" xmlns:r="http://schemas.openxmlformats.org/officeDocument/2006/relationships" xmlns:p="http://schemas.openxmlformats.org/presentationml/2006/main">
  <p:tag name="VEVOX" val="BORDER3"/>
</p:tagLst>
</file>

<file path=ppt/tags/tag527.xml><?xml version="1.0" encoding="utf-8"?>
<p:tagLst xmlns:a="http://schemas.openxmlformats.org/drawingml/2006/main" xmlns:r="http://schemas.openxmlformats.org/officeDocument/2006/relationships" xmlns:p="http://schemas.openxmlformats.org/presentationml/2006/main">
  <p:tag name="VEVOX" val="BAR3"/>
</p:tagLst>
</file>

<file path=ppt/tags/tag528.xml><?xml version="1.0" encoding="utf-8"?>
<p:tagLst xmlns:a="http://schemas.openxmlformats.org/drawingml/2006/main" xmlns:r="http://schemas.openxmlformats.org/officeDocument/2006/relationships" xmlns:p="http://schemas.openxmlformats.org/presentationml/2006/main">
  <p:tag name="VEVOX" val="BORDER4"/>
</p:tagLst>
</file>

<file path=ppt/tags/tag529.xml><?xml version="1.0" encoding="utf-8"?>
<p:tagLst xmlns:a="http://schemas.openxmlformats.org/drawingml/2006/main" xmlns:r="http://schemas.openxmlformats.org/officeDocument/2006/relationships" xmlns:p="http://schemas.openxmlformats.org/presentationml/2006/main">
  <p:tag name="VEVOX" val="BAR4"/>
</p:tagLst>
</file>

<file path=ppt/tags/tag530.xml><?xml version="1.0" encoding="utf-8"?>
<p:tagLst xmlns:a="http://schemas.openxmlformats.org/drawingml/2006/main" xmlns:r="http://schemas.openxmlformats.org/officeDocument/2006/relationships" xmlns:p="http://schemas.openxmlformats.org/presentationml/2006/main">
  <p:tag name="VEVOX" val="BORDER5"/>
</p:tagLst>
</file>

<file path=ppt/tags/tag531.xml><?xml version="1.0" encoding="utf-8"?>
<p:tagLst xmlns:a="http://schemas.openxmlformats.org/drawingml/2006/main" xmlns:r="http://schemas.openxmlformats.org/officeDocument/2006/relationships" xmlns:p="http://schemas.openxmlformats.org/presentationml/2006/main">
  <p:tag name="VEVOX" val="BAR5"/>
</p:tagLst>
</file>

<file path=ppt/tags/tag532.xml><?xml version="1.0" encoding="utf-8"?>
<p:tagLst xmlns:a="http://schemas.openxmlformats.org/drawingml/2006/main" xmlns:r="http://schemas.openxmlformats.org/officeDocument/2006/relationships" xmlns:p="http://schemas.openxmlformats.org/presentationml/2006/main">
  <p:tag name="VEVOX.RESULT" val="{&quot;id&quot;:&quot;3518692&quot;,&quot;alias&quot;:&quot;&quot;,&quot;text&quot;:&quot;Did you discover something unexpected?&quot;,&quot;@type&quot;:&quot;NumericQuestion&quot;,&quot;uiType&quot;:&quot;rating&quot;,&quot;resultFormat&quot;:&quot;%&quot;,&quot;min&quot;:1,&quot;max&quot;:5,&quot;correctAnswers&quot;:[],&quot;image&quot;:null}"/>
  <p:tag name="VEVOX.QUESTIONSLIDEID" val="279#1487946692"/>
  <p:tag name="VEVOX.SLIDEFORMAT.VERSION" val="1.004"/>
</p:tagLst>
</file>

<file path=ppt/tags/tag533.xml><?xml version="1.0" encoding="utf-8"?>
<p:tagLst xmlns:a="http://schemas.openxmlformats.org/drawingml/2006/main" xmlns:r="http://schemas.openxmlformats.org/officeDocument/2006/relationships" xmlns:p="http://schemas.openxmlformats.org/presentationml/2006/main">
  <p:tag name="VEVOX.QUESTION" val="Did you discover something unexpected?"/>
</p:tagLst>
</file>

<file path=ppt/tags/tag534.xml><?xml version="1.0" encoding="utf-8"?>
<p:tagLst xmlns:a="http://schemas.openxmlformats.org/drawingml/2006/main" xmlns:r="http://schemas.openxmlformats.org/officeDocument/2006/relationships" xmlns:p="http://schemas.openxmlformats.org/presentationml/2006/main">
  <p:tag name="VEVOX.PARTICIPANTS" val="x"/>
</p:tagLst>
</file>

<file path=ppt/tags/tag535.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36.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37.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38.xml><?xml version="1.0" encoding="utf-8"?>
<p:tagLst xmlns:a="http://schemas.openxmlformats.org/drawingml/2006/main" xmlns:r="http://schemas.openxmlformats.org/officeDocument/2006/relationships" xmlns:p="http://schemas.openxmlformats.org/presentationml/2006/main">
  <p:tag name="VEVOX.JOIN.URL" val="x"/>
</p:tagLst>
</file>

<file path=ppt/tags/tag539.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40.xml><?xml version="1.0" encoding="utf-8"?>
<p:tagLst xmlns:a="http://schemas.openxmlformats.org/drawingml/2006/main" xmlns:r="http://schemas.openxmlformats.org/officeDocument/2006/relationships" xmlns:p="http://schemas.openxmlformats.org/presentationml/2006/main">
  <p:tag name="VEVOX" val="BORDER1"/>
</p:tagLst>
</file>

<file path=ppt/tags/tag541.xml><?xml version="1.0" encoding="utf-8"?>
<p:tagLst xmlns:a="http://schemas.openxmlformats.org/drawingml/2006/main" xmlns:r="http://schemas.openxmlformats.org/officeDocument/2006/relationships" xmlns:p="http://schemas.openxmlformats.org/presentationml/2006/main">
  <p:tag name="VEVOX" val="BAR1"/>
</p:tagLst>
</file>

<file path=ppt/tags/tag542.xml><?xml version="1.0" encoding="utf-8"?>
<p:tagLst xmlns:a="http://schemas.openxmlformats.org/drawingml/2006/main" xmlns:r="http://schemas.openxmlformats.org/officeDocument/2006/relationships" xmlns:p="http://schemas.openxmlformats.org/presentationml/2006/main">
  <p:tag name="VEVOX" val="BORDER2"/>
</p:tagLst>
</file>

<file path=ppt/tags/tag543.xml><?xml version="1.0" encoding="utf-8"?>
<p:tagLst xmlns:a="http://schemas.openxmlformats.org/drawingml/2006/main" xmlns:r="http://schemas.openxmlformats.org/officeDocument/2006/relationships" xmlns:p="http://schemas.openxmlformats.org/presentationml/2006/main">
  <p:tag name="VEVOX" val="BAR2"/>
</p:tagLst>
</file>

<file path=ppt/tags/tag544.xml><?xml version="1.0" encoding="utf-8"?>
<p:tagLst xmlns:a="http://schemas.openxmlformats.org/drawingml/2006/main" xmlns:r="http://schemas.openxmlformats.org/officeDocument/2006/relationships" xmlns:p="http://schemas.openxmlformats.org/presentationml/2006/main">
  <p:tag name="VEVOX" val="BORDER3"/>
</p:tagLst>
</file>

<file path=ppt/tags/tag545.xml><?xml version="1.0" encoding="utf-8"?>
<p:tagLst xmlns:a="http://schemas.openxmlformats.org/drawingml/2006/main" xmlns:r="http://schemas.openxmlformats.org/officeDocument/2006/relationships" xmlns:p="http://schemas.openxmlformats.org/presentationml/2006/main">
  <p:tag name="VEVOX" val="BAR3"/>
</p:tagLst>
</file>

<file path=ppt/tags/tag546.xml><?xml version="1.0" encoding="utf-8"?>
<p:tagLst xmlns:a="http://schemas.openxmlformats.org/drawingml/2006/main" xmlns:r="http://schemas.openxmlformats.org/officeDocument/2006/relationships" xmlns:p="http://schemas.openxmlformats.org/presentationml/2006/main">
  <p:tag name="VEVOX" val="BORDER4"/>
</p:tagLst>
</file>

<file path=ppt/tags/tag547.xml><?xml version="1.0" encoding="utf-8"?>
<p:tagLst xmlns:a="http://schemas.openxmlformats.org/drawingml/2006/main" xmlns:r="http://schemas.openxmlformats.org/officeDocument/2006/relationships" xmlns:p="http://schemas.openxmlformats.org/presentationml/2006/main">
  <p:tag name="VEVOX" val="BAR4"/>
</p:tagLst>
</file>

<file path=ppt/tags/tag548.xml><?xml version="1.0" encoding="utf-8"?>
<p:tagLst xmlns:a="http://schemas.openxmlformats.org/drawingml/2006/main" xmlns:r="http://schemas.openxmlformats.org/officeDocument/2006/relationships" xmlns:p="http://schemas.openxmlformats.org/presentationml/2006/main">
  <p:tag name="VEVOX" val="BORDER5"/>
</p:tagLst>
</file>

<file path=ppt/tags/tag549.xml><?xml version="1.0" encoding="utf-8"?>
<p:tagLst xmlns:a="http://schemas.openxmlformats.org/drawingml/2006/main" xmlns:r="http://schemas.openxmlformats.org/officeDocument/2006/relationships" xmlns:p="http://schemas.openxmlformats.org/presentationml/2006/main">
  <p:tag name="VEVOX" val="BAR5"/>
</p:tagLst>
</file>

<file path=ppt/tags/tag550.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51.xml><?xml version="1.0" encoding="utf-8"?>
<p:tagLst xmlns:a="http://schemas.openxmlformats.org/drawingml/2006/main" xmlns:r="http://schemas.openxmlformats.org/officeDocument/2006/relationships" xmlns:p="http://schemas.openxmlformats.org/presentationml/2006/main">
  <p:tag name="VEVOX.POLL" val="{&quot;id&quot;:&quot;3518694&quot;,&quot;alias&quot;:&quot;&quot;,&quot;text&quot;:&quot;Are there any immediate actions you will be taking?&quot;,&quot;@type&quot;:&quot;OpenTextQuestion&quot;,&quot;correctAnswers&quot;:[],&quot;image&quot;:null}"/>
  <p:tag name="VEVOX.ORIGIN.SESSION.ID" val="535993"/>
  <p:tag name="VEVOX.ORIGIN.QUESTION.ID" val="3518694"/>
  <p:tag name="VEVOX.QUESTIONSLIDEID" val="281#3704655189"/>
  <p:tag name="VEVOX.SLIDEFORMAT.VERSION" val="1.004"/>
</p:tagLst>
</file>

<file path=ppt/tags/tag552.xml><?xml version="1.0" encoding="utf-8"?>
<p:tagLst xmlns:a="http://schemas.openxmlformats.org/drawingml/2006/main" xmlns:r="http://schemas.openxmlformats.org/officeDocument/2006/relationships" xmlns:p="http://schemas.openxmlformats.org/presentationml/2006/main">
  <p:tag name="VEVOX.QUESTION" val="Are there any immediate actions you will be taking?"/>
</p:tagLst>
</file>

<file path=ppt/tags/tag553.xml><?xml version="1.0" encoding="utf-8"?>
<p:tagLst xmlns:a="http://schemas.openxmlformats.org/drawingml/2006/main" xmlns:r="http://schemas.openxmlformats.org/officeDocument/2006/relationships" xmlns:p="http://schemas.openxmlformats.org/presentationml/2006/main">
  <p:tag name="VEVOX.PARTICIPANTS" val="x"/>
</p:tagLst>
</file>

<file path=ppt/tags/tag554.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55.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56.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57.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558.xml><?xml version="1.0" encoding="utf-8"?>
<p:tagLst xmlns:a="http://schemas.openxmlformats.org/drawingml/2006/main" xmlns:r="http://schemas.openxmlformats.org/officeDocument/2006/relationships" xmlns:p="http://schemas.openxmlformats.org/presentationml/2006/main">
  <p:tag name="VEVOX.JOIN.URL" val="x"/>
</p:tagLst>
</file>

<file path=ppt/tags/tag559.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60.xml><?xml version="1.0" encoding="utf-8"?>
<p:tagLst xmlns:a="http://schemas.openxmlformats.org/drawingml/2006/main" xmlns:r="http://schemas.openxmlformats.org/officeDocument/2006/relationships" xmlns:p="http://schemas.openxmlformats.org/presentationml/2006/main">
  <p:tag name="VEVOX.TEXT.ANSWER" val="SLOT1"/>
</p:tagLst>
</file>

<file path=ppt/tags/tag561.xml><?xml version="1.0" encoding="utf-8"?>
<p:tagLst xmlns:a="http://schemas.openxmlformats.org/drawingml/2006/main" xmlns:r="http://schemas.openxmlformats.org/officeDocument/2006/relationships" xmlns:p="http://schemas.openxmlformats.org/presentationml/2006/main">
  <p:tag name="VEVOX.TEXT.ANSWER" val="SLOT2"/>
</p:tagLst>
</file>

<file path=ppt/tags/tag562.xml><?xml version="1.0" encoding="utf-8"?>
<p:tagLst xmlns:a="http://schemas.openxmlformats.org/drawingml/2006/main" xmlns:r="http://schemas.openxmlformats.org/officeDocument/2006/relationships" xmlns:p="http://schemas.openxmlformats.org/presentationml/2006/main">
  <p:tag name="VEVOX.TEXT.ANSWER" val="SLOT3"/>
</p:tagLst>
</file>

<file path=ppt/tags/tag563.xml><?xml version="1.0" encoding="utf-8"?>
<p:tagLst xmlns:a="http://schemas.openxmlformats.org/drawingml/2006/main" xmlns:r="http://schemas.openxmlformats.org/officeDocument/2006/relationships" xmlns:p="http://schemas.openxmlformats.org/presentationml/2006/main">
  <p:tag name="VEVOX.TEXT.ANSWER" val="SLOT4"/>
</p:tagLst>
</file>

<file path=ppt/tags/tag564.xml><?xml version="1.0" encoding="utf-8"?>
<p:tagLst xmlns:a="http://schemas.openxmlformats.org/drawingml/2006/main" xmlns:r="http://schemas.openxmlformats.org/officeDocument/2006/relationships" xmlns:p="http://schemas.openxmlformats.org/presentationml/2006/main">
  <p:tag name="VEVOX.TEXT.ANSWER" val="SLOT5"/>
</p:tagLst>
</file>

<file path=ppt/tags/tag565.xml><?xml version="1.0" encoding="utf-8"?>
<p:tagLst xmlns:a="http://schemas.openxmlformats.org/drawingml/2006/main" xmlns:r="http://schemas.openxmlformats.org/officeDocument/2006/relationships" xmlns:p="http://schemas.openxmlformats.org/presentationml/2006/main">
  <p:tag name="VEVOX.TEXT.ANSWER" val="SLOT6"/>
</p:tagLst>
</file>

<file path=ppt/tags/tag566.xml><?xml version="1.0" encoding="utf-8"?>
<p:tagLst xmlns:a="http://schemas.openxmlformats.org/drawingml/2006/main" xmlns:r="http://schemas.openxmlformats.org/officeDocument/2006/relationships" xmlns:p="http://schemas.openxmlformats.org/presentationml/2006/main">
  <p:tag name="VEVOX.RESULT" val="{&quot;id&quot;:&quot;3518694&quot;,&quot;alias&quot;:&quot;&quot;,&quot;text&quot;:&quot;Are there any immediate actions you will be taking?&quot;,&quot;@type&quot;:&quot;OpenTextQuestion&quot;,&quot;correctAnswers&quot;:[],&quot;image&quot;:null}"/>
  <p:tag name="VEVOX.QUESTIONSLIDEID" val="281#3704655189"/>
  <p:tag name="VEVOX.SLIDEFORMAT.VERSION" val="1.004"/>
</p:tagLst>
</file>

<file path=ppt/tags/tag567.xml><?xml version="1.0" encoding="utf-8"?>
<p:tagLst xmlns:a="http://schemas.openxmlformats.org/drawingml/2006/main" xmlns:r="http://schemas.openxmlformats.org/officeDocument/2006/relationships" xmlns:p="http://schemas.openxmlformats.org/presentationml/2006/main">
  <p:tag name="VEVOX.QUESTION" val="Are there any immediate actions you will be taking?"/>
</p:tagLst>
</file>

<file path=ppt/tags/tag568.xml><?xml version="1.0" encoding="utf-8"?>
<p:tagLst xmlns:a="http://schemas.openxmlformats.org/drawingml/2006/main" xmlns:r="http://schemas.openxmlformats.org/officeDocument/2006/relationships" xmlns:p="http://schemas.openxmlformats.org/presentationml/2006/main">
  <p:tag name="VEVOX.PARTICIPANTS" val="x"/>
</p:tagLst>
</file>

<file path=ppt/tags/tag569.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70.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71.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72.xml><?xml version="1.0" encoding="utf-8"?>
<p:tagLst xmlns:a="http://schemas.openxmlformats.org/drawingml/2006/main" xmlns:r="http://schemas.openxmlformats.org/officeDocument/2006/relationships" xmlns:p="http://schemas.openxmlformats.org/presentationml/2006/main">
  <p:tag name="VEVOX.JOIN.URL" val="x"/>
</p:tagLst>
</file>

<file path=ppt/tags/tag573.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74.xml><?xml version="1.0" encoding="utf-8"?>
<p:tagLst xmlns:a="http://schemas.openxmlformats.org/drawingml/2006/main" xmlns:r="http://schemas.openxmlformats.org/officeDocument/2006/relationships" xmlns:p="http://schemas.openxmlformats.org/presentationml/2006/main">
  <p:tag name="VEVOX.TEXT.RESULTBOX" val="SLOT1"/>
</p:tagLst>
</file>

<file path=ppt/tags/tag575.xml><?xml version="1.0" encoding="utf-8"?>
<p:tagLst xmlns:a="http://schemas.openxmlformats.org/drawingml/2006/main" xmlns:r="http://schemas.openxmlformats.org/officeDocument/2006/relationships" xmlns:p="http://schemas.openxmlformats.org/presentationml/2006/main">
  <p:tag name="VEVOX.TEXT.RESULTBOX" val="SLOT2"/>
</p:tagLst>
</file>

<file path=ppt/tags/tag576.xml><?xml version="1.0" encoding="utf-8"?>
<p:tagLst xmlns:a="http://schemas.openxmlformats.org/drawingml/2006/main" xmlns:r="http://schemas.openxmlformats.org/officeDocument/2006/relationships" xmlns:p="http://schemas.openxmlformats.org/presentationml/2006/main">
  <p:tag name="VEVOX.TEXT.RESULTBOX" val="SLOT3"/>
</p:tagLst>
</file>

<file path=ppt/tags/tag577.xml><?xml version="1.0" encoding="utf-8"?>
<p:tagLst xmlns:a="http://schemas.openxmlformats.org/drawingml/2006/main" xmlns:r="http://schemas.openxmlformats.org/officeDocument/2006/relationships" xmlns:p="http://schemas.openxmlformats.org/presentationml/2006/main">
  <p:tag name="VEVOX.TEXT.RESULTBOX" val="SLOT4"/>
</p:tagLst>
</file>

<file path=ppt/tags/tag578.xml><?xml version="1.0" encoding="utf-8"?>
<p:tagLst xmlns:a="http://schemas.openxmlformats.org/drawingml/2006/main" xmlns:r="http://schemas.openxmlformats.org/officeDocument/2006/relationships" xmlns:p="http://schemas.openxmlformats.org/presentationml/2006/main">
  <p:tag name="VEVOX.TEXT.RESULTBOX" val="SLOT5"/>
</p:tagLst>
</file>

<file path=ppt/tags/tag579.xml><?xml version="1.0" encoding="utf-8"?>
<p:tagLst xmlns:a="http://schemas.openxmlformats.org/drawingml/2006/main" xmlns:r="http://schemas.openxmlformats.org/officeDocument/2006/relationships" xmlns:p="http://schemas.openxmlformats.org/presentationml/2006/main">
  <p:tag name="VEVOX.TEXT.RESULTBOX" val="SLOT6"/>
</p:tagLst>
</file>

<file path=ppt/tags/tag580.xml><?xml version="1.0" encoding="utf-8"?>
<p:tagLst xmlns:a="http://schemas.openxmlformats.org/drawingml/2006/main" xmlns:r="http://schemas.openxmlformats.org/officeDocument/2006/relationships" xmlns:p="http://schemas.openxmlformats.org/presentationml/2006/main">
  <p:tag name="VEVOX.TEXT.RESULTBOX" val="SLOT7"/>
</p:tagLst>
</file>

<file path=ppt/tags/tag581.xml><?xml version="1.0" encoding="utf-8"?>
<p:tagLst xmlns:a="http://schemas.openxmlformats.org/drawingml/2006/main" xmlns:r="http://schemas.openxmlformats.org/officeDocument/2006/relationships" xmlns:p="http://schemas.openxmlformats.org/presentationml/2006/main">
  <p:tag name="VEVOX.TEXT.RESULTBOX" val="SLOT8"/>
</p:tagLst>
</file>

<file path=ppt/tags/tag582.xml><?xml version="1.0" encoding="utf-8"?>
<p:tagLst xmlns:a="http://schemas.openxmlformats.org/drawingml/2006/main" xmlns:r="http://schemas.openxmlformats.org/officeDocument/2006/relationships" xmlns:p="http://schemas.openxmlformats.org/presentationml/2006/main">
  <p:tag name="VEVOX.TEXT.RESULTBOX" val="SLOT9"/>
</p:tagLst>
</file>

<file path=ppt/tags/tag583.xml><?xml version="1.0" encoding="utf-8"?>
<p:tagLst xmlns:a="http://schemas.openxmlformats.org/drawingml/2006/main" xmlns:r="http://schemas.openxmlformats.org/officeDocument/2006/relationships" xmlns:p="http://schemas.openxmlformats.org/presentationml/2006/main">
  <p:tag name="VEVOX.TEXT.RESULTBOX" val="SLOT10"/>
</p:tagLst>
</file>

<file path=ppt/tags/tag584.xml><?xml version="1.0" encoding="utf-8"?>
<p:tagLst xmlns:a="http://schemas.openxmlformats.org/drawingml/2006/main" xmlns:r="http://schemas.openxmlformats.org/officeDocument/2006/relationships" xmlns:p="http://schemas.openxmlformats.org/presentationml/2006/main">
  <p:tag name="VEVOX.TEXT.RESULTBOX" val="SLOT11"/>
</p:tagLst>
</file>

<file path=ppt/tags/tag585.xml><?xml version="1.0" encoding="utf-8"?>
<p:tagLst xmlns:a="http://schemas.openxmlformats.org/drawingml/2006/main" xmlns:r="http://schemas.openxmlformats.org/officeDocument/2006/relationships" xmlns:p="http://schemas.openxmlformats.org/presentationml/2006/main">
  <p:tag name="VEVOX.TEXT.RESULTBOX" val="SLOT12"/>
</p:tagLst>
</file>

<file path=ppt/tags/tag586.xml><?xml version="1.0" encoding="utf-8"?>
<p:tagLst xmlns:a="http://schemas.openxmlformats.org/drawingml/2006/main" xmlns:r="http://schemas.openxmlformats.org/officeDocument/2006/relationships" xmlns:p="http://schemas.openxmlformats.org/presentationml/2006/main">
  <p:tag name="VEVOX.TEXT.RESULTBOX" val="SLOT13"/>
</p:tagLst>
</file>

<file path=ppt/tags/tag587.xml><?xml version="1.0" encoding="utf-8"?>
<p:tagLst xmlns:a="http://schemas.openxmlformats.org/drawingml/2006/main" xmlns:r="http://schemas.openxmlformats.org/officeDocument/2006/relationships" xmlns:p="http://schemas.openxmlformats.org/presentationml/2006/main">
  <p:tag name="VEVOX.TEXT.RESULTBOX" val="SLOT14"/>
</p:tagLst>
</file>

<file path=ppt/tags/tag588.xml><?xml version="1.0" encoding="utf-8"?>
<p:tagLst xmlns:a="http://schemas.openxmlformats.org/drawingml/2006/main" xmlns:r="http://schemas.openxmlformats.org/officeDocument/2006/relationships" xmlns:p="http://schemas.openxmlformats.org/presentationml/2006/main">
  <p:tag name="VEVOX.TEXT.RESULTBOX" val="SLOT15"/>
</p:tagLst>
</file>

<file path=ppt/tags/tag589.xml><?xml version="1.0" encoding="utf-8"?>
<p:tagLst xmlns:a="http://schemas.openxmlformats.org/drawingml/2006/main" xmlns:r="http://schemas.openxmlformats.org/officeDocument/2006/relationships" xmlns:p="http://schemas.openxmlformats.org/presentationml/2006/main">
  <p:tag name="VEVOX.TEXT.RESULTBOX" val="SLOT16"/>
</p:tagLst>
</file>

<file path=ppt/tags/tag590.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91.xml><?xml version="1.0" encoding="utf-8"?>
<p:tagLst xmlns:a="http://schemas.openxmlformats.org/drawingml/2006/main" xmlns:r="http://schemas.openxmlformats.org/officeDocument/2006/relationships" xmlns:p="http://schemas.openxmlformats.org/presentationml/2006/main">
  <p:tag name="VEVOX.POLL" val="{&quot;id&quot;:&quot;3518696&quot;,&quot;alias&quot;:&quot;&quot;,&quot;text&quot;:&quot;Are you currently a member (any grade) of CIFA?&quot;,&quot;@type&quot;:&quot;MultipleChoiceQuestion&quot;,&quot;choices&quot;:[{&quot;id&quot;:&quot;13329850&quot;,&quot;alias&quot;:null,&quot;text&quot;:&quot;Yes&quot;,&quot;excludeFromResults&quot;:false,&quot;image&quot;:null,&quot;isCorrectAnswer&quot;:false},{&quot;id&quot;:&quot;13329851&quot;,&quot;alias&quot;:null,&quot;text&quot;:&quot;No &quot;,&quot;excludeFromResults&quot;:false,&quot;image&quot;:null,&quot;isCorrectAnswer&quot;:false},{&quot;id&quot;:&quot;13329852&quot;,&quot;alias&quot;:null,&quot;text&quot;:&quot;No but am applying&quot;,&quot;excludeFromResults&quot;:false,&quot;image&quot;:null,&quot;isCorrectAnswer&quot;:false}],&quot;resultFormat&quot;:&quot;%&quot;,&quot;minNumberSelections&quot;:1,&quot;maxNumberSelections&quot;:1,&quot;image&quot;:null}"/>
  <p:tag name="VEVOX.ORIGIN.SESSION.ID" val="535993"/>
  <p:tag name="VEVOX.ORIGIN.QUESTION.ID" val="3518696"/>
  <p:tag name="VEVOX.QUESTIONSLIDEID" val="283#4283705939"/>
  <p:tag name="VEVOX.SLIDEFORMAT.VERSION" val="1.004"/>
</p:tagLst>
</file>

<file path=ppt/tags/tag592.xml><?xml version="1.0" encoding="utf-8"?>
<p:tagLst xmlns:a="http://schemas.openxmlformats.org/drawingml/2006/main" xmlns:r="http://schemas.openxmlformats.org/officeDocument/2006/relationships" xmlns:p="http://schemas.openxmlformats.org/presentationml/2006/main">
  <p:tag name="VEVOX.QUESTION" val="Are you currently a member (any grade) of CIFA?"/>
</p:tagLst>
</file>

<file path=ppt/tags/tag593.xml><?xml version="1.0" encoding="utf-8"?>
<p:tagLst xmlns:a="http://schemas.openxmlformats.org/drawingml/2006/main" xmlns:r="http://schemas.openxmlformats.org/officeDocument/2006/relationships" xmlns:p="http://schemas.openxmlformats.org/presentationml/2006/main">
  <p:tag name="VEVOX.PARTICIPANTS" val="x"/>
</p:tagLst>
</file>

<file path=ppt/tags/tag594.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95.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96.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97.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598.xml><?xml version="1.0" encoding="utf-8"?>
<p:tagLst xmlns:a="http://schemas.openxmlformats.org/drawingml/2006/main" xmlns:r="http://schemas.openxmlformats.org/officeDocument/2006/relationships" xmlns:p="http://schemas.openxmlformats.org/presentationml/2006/main">
  <p:tag name="VEVOX.JOIN.URL" val="x"/>
</p:tagLst>
</file>

<file path=ppt/tags/tag599.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0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01.xml><?xml version="1.0" encoding="utf-8"?>
<p:tagLst xmlns:a="http://schemas.openxmlformats.org/drawingml/2006/main" xmlns:r="http://schemas.openxmlformats.org/officeDocument/2006/relationships" xmlns:p="http://schemas.openxmlformats.org/presentationml/2006/main">
  <p:tag name="VEVOX" val="BORDER1"/>
</p:tagLst>
</file>

<file path=ppt/tags/tag602.xml><?xml version="1.0" encoding="utf-8"?>
<p:tagLst xmlns:a="http://schemas.openxmlformats.org/drawingml/2006/main" xmlns:r="http://schemas.openxmlformats.org/officeDocument/2006/relationships" xmlns:p="http://schemas.openxmlformats.org/presentationml/2006/main">
  <p:tag name="VEVOX" val="BAR1"/>
</p:tagLst>
</file>

<file path=ppt/tags/tag603.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04.xml><?xml version="1.0" encoding="utf-8"?>
<p:tagLst xmlns:a="http://schemas.openxmlformats.org/drawingml/2006/main" xmlns:r="http://schemas.openxmlformats.org/officeDocument/2006/relationships" xmlns:p="http://schemas.openxmlformats.org/presentationml/2006/main">
  <p:tag name="VEVOX" val="BORDER2"/>
</p:tagLst>
</file>

<file path=ppt/tags/tag605.xml><?xml version="1.0" encoding="utf-8"?>
<p:tagLst xmlns:a="http://schemas.openxmlformats.org/drawingml/2006/main" xmlns:r="http://schemas.openxmlformats.org/officeDocument/2006/relationships" xmlns:p="http://schemas.openxmlformats.org/presentationml/2006/main">
  <p:tag name="VEVOX" val="BAR2"/>
</p:tagLst>
</file>

<file path=ppt/tags/tag60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07.xml><?xml version="1.0" encoding="utf-8"?>
<p:tagLst xmlns:a="http://schemas.openxmlformats.org/drawingml/2006/main" xmlns:r="http://schemas.openxmlformats.org/officeDocument/2006/relationships" xmlns:p="http://schemas.openxmlformats.org/presentationml/2006/main">
  <p:tag name="VEVOX" val="BORDER3"/>
</p:tagLst>
</file>

<file path=ppt/tags/tag608.xml><?xml version="1.0" encoding="utf-8"?>
<p:tagLst xmlns:a="http://schemas.openxmlformats.org/drawingml/2006/main" xmlns:r="http://schemas.openxmlformats.org/officeDocument/2006/relationships" xmlns:p="http://schemas.openxmlformats.org/presentationml/2006/main">
  <p:tag name="VEVOX" val="BAR3"/>
</p:tagLst>
</file>

<file path=ppt/tags/tag609.xml><?xml version="1.0" encoding="utf-8"?>
<p:tagLst xmlns:a="http://schemas.openxmlformats.org/drawingml/2006/main" xmlns:r="http://schemas.openxmlformats.org/officeDocument/2006/relationships" xmlns:p="http://schemas.openxmlformats.org/presentationml/2006/main">
  <p:tag name="VEVOX.RESULT" val="{&quot;id&quot;:&quot;3518696&quot;,&quot;alias&quot;:&quot;&quot;,&quot;text&quot;:&quot;Are you currently a member (any grade) of CIFA?&quot;,&quot;@type&quot;:&quot;MultipleChoiceQuestion&quot;,&quot;choices&quot;:[{&quot;id&quot;:&quot;13329850&quot;,&quot;alias&quot;:null,&quot;text&quot;:&quot;Yes&quot;,&quot;excludeFromResults&quot;:false,&quot;image&quot;:null,&quot;isCorrectAnswer&quot;:false},{&quot;id&quot;:&quot;13329851&quot;,&quot;alias&quot;:null,&quot;text&quot;:&quot;No &quot;,&quot;excludeFromResults&quot;:false,&quot;image&quot;:null,&quot;isCorrectAnswer&quot;:false},{&quot;id&quot;:&quot;13329852&quot;,&quot;alias&quot;:null,&quot;text&quot;:&quot;No but am applying&quot;,&quot;excludeFromResults&quot;:false,&quot;image&quot;:null,&quot;isCorrectAnswer&quot;:false}],&quot;resultFormat&quot;:&quot;%&quot;,&quot;minNumberSelections&quot;:1,&quot;maxNumberSelections&quot;:1,&quot;image&quot;:null}"/>
  <p:tag name="VEVOX.QUESTIONSLIDEID" val="283#4283705939"/>
  <p:tag name="VEVOX.SLIDEFORMAT.VERSION" val="1.004"/>
</p:tagLst>
</file>

<file path=ppt/tags/tag610.xml><?xml version="1.0" encoding="utf-8"?>
<p:tagLst xmlns:a="http://schemas.openxmlformats.org/drawingml/2006/main" xmlns:r="http://schemas.openxmlformats.org/officeDocument/2006/relationships" xmlns:p="http://schemas.openxmlformats.org/presentationml/2006/main">
  <p:tag name="VEVOX.QUESTION" val="Are you currently a member (any grade) of CIFA?"/>
</p:tagLst>
</file>

<file path=ppt/tags/tag611.xml><?xml version="1.0" encoding="utf-8"?>
<p:tagLst xmlns:a="http://schemas.openxmlformats.org/drawingml/2006/main" xmlns:r="http://schemas.openxmlformats.org/officeDocument/2006/relationships" xmlns:p="http://schemas.openxmlformats.org/presentationml/2006/main">
  <p:tag name="VEVOX.PARTICIPANTS" val="x"/>
</p:tagLst>
</file>

<file path=ppt/tags/tag612.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13.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14.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15.xml><?xml version="1.0" encoding="utf-8"?>
<p:tagLst xmlns:a="http://schemas.openxmlformats.org/drawingml/2006/main" xmlns:r="http://schemas.openxmlformats.org/officeDocument/2006/relationships" xmlns:p="http://schemas.openxmlformats.org/presentationml/2006/main">
  <p:tag name="VEVOX.JOIN.URL" val="x"/>
</p:tagLst>
</file>

<file path=ppt/tags/tag616.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17.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18.xml><?xml version="1.0" encoding="utf-8"?>
<p:tagLst xmlns:a="http://schemas.openxmlformats.org/drawingml/2006/main" xmlns:r="http://schemas.openxmlformats.org/officeDocument/2006/relationships" xmlns:p="http://schemas.openxmlformats.org/presentationml/2006/main">
  <p:tag name="VEVOX" val="BORDER1"/>
</p:tagLst>
</file>

<file path=ppt/tags/tag619.xml><?xml version="1.0" encoding="utf-8"?>
<p:tagLst xmlns:a="http://schemas.openxmlformats.org/drawingml/2006/main" xmlns:r="http://schemas.openxmlformats.org/officeDocument/2006/relationships" xmlns:p="http://schemas.openxmlformats.org/presentationml/2006/main">
  <p:tag name="VEVOX" val="BAR1"/>
</p:tagLst>
</file>

<file path=ppt/tags/tag620.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21.xml><?xml version="1.0" encoding="utf-8"?>
<p:tagLst xmlns:a="http://schemas.openxmlformats.org/drawingml/2006/main" xmlns:r="http://schemas.openxmlformats.org/officeDocument/2006/relationships" xmlns:p="http://schemas.openxmlformats.org/presentationml/2006/main">
  <p:tag name="VEVOX" val="BORDER2"/>
</p:tagLst>
</file>

<file path=ppt/tags/tag622.xml><?xml version="1.0" encoding="utf-8"?>
<p:tagLst xmlns:a="http://schemas.openxmlformats.org/drawingml/2006/main" xmlns:r="http://schemas.openxmlformats.org/officeDocument/2006/relationships" xmlns:p="http://schemas.openxmlformats.org/presentationml/2006/main">
  <p:tag name="VEVOX" val="BAR2"/>
</p:tagLst>
</file>

<file path=ppt/tags/tag623.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24.xml><?xml version="1.0" encoding="utf-8"?>
<p:tagLst xmlns:a="http://schemas.openxmlformats.org/drawingml/2006/main" xmlns:r="http://schemas.openxmlformats.org/officeDocument/2006/relationships" xmlns:p="http://schemas.openxmlformats.org/presentationml/2006/main">
  <p:tag name="VEVOX" val="BORDER3"/>
</p:tagLst>
</file>

<file path=ppt/tags/tag625.xml><?xml version="1.0" encoding="utf-8"?>
<p:tagLst xmlns:a="http://schemas.openxmlformats.org/drawingml/2006/main" xmlns:r="http://schemas.openxmlformats.org/officeDocument/2006/relationships" xmlns:p="http://schemas.openxmlformats.org/presentationml/2006/main">
  <p:tag name="VEVOX" val="BAR3"/>
</p:tagLst>
</file>

<file path=ppt/tags/tag626.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627.xml><?xml version="1.0" encoding="utf-8"?>
<p:tagLst xmlns:a="http://schemas.openxmlformats.org/drawingml/2006/main" xmlns:r="http://schemas.openxmlformats.org/officeDocument/2006/relationships" xmlns:p="http://schemas.openxmlformats.org/presentationml/2006/main">
  <p:tag name="VEVOX.POLL" val="{&quot;id&quot;:&quot;3518698&quot;,&quot;alias&quot;:&quot;&quot;,&quot;text&quot;:&quot;Are you currently a member /attendee of a specialist group? &quot;,&quot;@type&quot;:&quot;MultipleChoiceQuestion&quot;,&quot;choices&quot;:[{&quot;id&quot;:&quot;13329858&quot;,&quot;alias&quot;:null,&quot;text&quot;:&quot;Yes&quot;,&quot;excludeFromResults&quot;:false,&quot;image&quot;:null,&quot;isCorrectAnswer&quot;:false},{&quot;id&quot;:&quot;13329859&quot;,&quot;alias&quot;:null,&quot;text&quot;:&quot;No&quot;,&quot;excludeFromResults&quot;:false,&quot;image&quot;:null,&quot;isCorrectAnswer&quot;:false}],&quot;resultFormat&quot;:&quot;%&quot;,&quot;minNumberSelections&quot;:1,&quot;maxNumberSelections&quot;:1,&quot;image&quot;:null}"/>
  <p:tag name="VEVOX.ORIGIN.SESSION.ID" val="535993"/>
  <p:tag name="VEVOX.ORIGIN.QUESTION.ID" val="3518698"/>
  <p:tag name="VEVOX.QUESTIONSLIDEID" val="285#4234879662"/>
  <p:tag name="VEVOX.SLIDEFORMAT.VERSION" val="1.004"/>
</p:tagLst>
</file>

<file path=ppt/tags/tag628.xml><?xml version="1.0" encoding="utf-8"?>
<p:tagLst xmlns:a="http://schemas.openxmlformats.org/drawingml/2006/main" xmlns:r="http://schemas.openxmlformats.org/officeDocument/2006/relationships" xmlns:p="http://schemas.openxmlformats.org/presentationml/2006/main">
  <p:tag name="VEVOX.QUESTION" val="Are you currently a member /attendee of a specialist group? "/>
</p:tagLst>
</file>

<file path=ppt/tags/tag629.xml><?xml version="1.0" encoding="utf-8"?>
<p:tagLst xmlns:a="http://schemas.openxmlformats.org/drawingml/2006/main" xmlns:r="http://schemas.openxmlformats.org/officeDocument/2006/relationships" xmlns:p="http://schemas.openxmlformats.org/presentationml/2006/main">
  <p:tag name="VEVOX.PARTICIPANTS" val="x"/>
</p:tagLst>
</file>

<file path=ppt/tags/tag630.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31.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32.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33.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634.xml><?xml version="1.0" encoding="utf-8"?>
<p:tagLst xmlns:a="http://schemas.openxmlformats.org/drawingml/2006/main" xmlns:r="http://schemas.openxmlformats.org/officeDocument/2006/relationships" xmlns:p="http://schemas.openxmlformats.org/presentationml/2006/main">
  <p:tag name="VEVOX.JOIN.URL" val="x"/>
</p:tagLst>
</file>

<file path=ppt/tags/tag635.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3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37.xml><?xml version="1.0" encoding="utf-8"?>
<p:tagLst xmlns:a="http://schemas.openxmlformats.org/drawingml/2006/main" xmlns:r="http://schemas.openxmlformats.org/officeDocument/2006/relationships" xmlns:p="http://schemas.openxmlformats.org/presentationml/2006/main">
  <p:tag name="VEVOX" val="BORDER1"/>
</p:tagLst>
</file>

<file path=ppt/tags/tag638.xml><?xml version="1.0" encoding="utf-8"?>
<p:tagLst xmlns:a="http://schemas.openxmlformats.org/drawingml/2006/main" xmlns:r="http://schemas.openxmlformats.org/officeDocument/2006/relationships" xmlns:p="http://schemas.openxmlformats.org/presentationml/2006/main">
  <p:tag name="VEVOX" val="BAR1"/>
</p:tagLst>
</file>

<file path=ppt/tags/tag63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40.xml><?xml version="1.0" encoding="utf-8"?>
<p:tagLst xmlns:a="http://schemas.openxmlformats.org/drawingml/2006/main" xmlns:r="http://schemas.openxmlformats.org/officeDocument/2006/relationships" xmlns:p="http://schemas.openxmlformats.org/presentationml/2006/main">
  <p:tag name="VEVOX" val="BORDER2"/>
</p:tagLst>
</file>

<file path=ppt/tags/tag641.xml><?xml version="1.0" encoding="utf-8"?>
<p:tagLst xmlns:a="http://schemas.openxmlformats.org/drawingml/2006/main" xmlns:r="http://schemas.openxmlformats.org/officeDocument/2006/relationships" xmlns:p="http://schemas.openxmlformats.org/presentationml/2006/main">
  <p:tag name="VEVOX" val="BAR2"/>
</p:tagLst>
</file>

<file path=ppt/tags/tag642.xml><?xml version="1.0" encoding="utf-8"?>
<p:tagLst xmlns:a="http://schemas.openxmlformats.org/drawingml/2006/main" xmlns:r="http://schemas.openxmlformats.org/officeDocument/2006/relationships" xmlns:p="http://schemas.openxmlformats.org/presentationml/2006/main">
  <p:tag name="VEVOX.RESULT" val="{&quot;id&quot;:&quot;3518698&quot;,&quot;alias&quot;:&quot;&quot;,&quot;text&quot;:&quot;Are you currently a member /attendee of a specialist group? &quot;,&quot;@type&quot;:&quot;MultipleChoiceQuestion&quot;,&quot;choices&quot;:[{&quot;id&quot;:&quot;13329858&quot;,&quot;alias&quot;:null,&quot;text&quot;:&quot;Yes&quot;,&quot;excludeFromResults&quot;:false,&quot;image&quot;:null,&quot;isCorrectAnswer&quot;:false},{&quot;id&quot;:&quot;13329859&quot;,&quot;alias&quot;:null,&quot;text&quot;:&quot;No&quot;,&quot;excludeFromResults&quot;:false,&quot;image&quot;:null,&quot;isCorrectAnswer&quot;:false}],&quot;resultFormat&quot;:&quot;%&quot;,&quot;minNumberSelections&quot;:1,&quot;maxNumberSelections&quot;:1,&quot;image&quot;:null}"/>
  <p:tag name="VEVOX.QUESTIONSLIDEID" val="285#4234879662"/>
  <p:tag name="VEVOX.SLIDEFORMAT.VERSION" val="1.004"/>
</p:tagLst>
</file>

<file path=ppt/tags/tag643.xml><?xml version="1.0" encoding="utf-8"?>
<p:tagLst xmlns:a="http://schemas.openxmlformats.org/drawingml/2006/main" xmlns:r="http://schemas.openxmlformats.org/officeDocument/2006/relationships" xmlns:p="http://schemas.openxmlformats.org/presentationml/2006/main">
  <p:tag name="VEVOX.QUESTION" val="Are you currently a member /attendee of a specialist group? "/>
</p:tagLst>
</file>

<file path=ppt/tags/tag644.xml><?xml version="1.0" encoding="utf-8"?>
<p:tagLst xmlns:a="http://schemas.openxmlformats.org/drawingml/2006/main" xmlns:r="http://schemas.openxmlformats.org/officeDocument/2006/relationships" xmlns:p="http://schemas.openxmlformats.org/presentationml/2006/main">
  <p:tag name="VEVOX.PARTICIPANTS" val="x"/>
</p:tagLst>
</file>

<file path=ppt/tags/tag645.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46.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47.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48.xml><?xml version="1.0" encoding="utf-8"?>
<p:tagLst xmlns:a="http://schemas.openxmlformats.org/drawingml/2006/main" xmlns:r="http://schemas.openxmlformats.org/officeDocument/2006/relationships" xmlns:p="http://schemas.openxmlformats.org/presentationml/2006/main">
  <p:tag name="VEVOX.JOIN.URL" val="x"/>
</p:tagLst>
</file>

<file path=ppt/tags/tag649.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5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51.xml><?xml version="1.0" encoding="utf-8"?>
<p:tagLst xmlns:a="http://schemas.openxmlformats.org/drawingml/2006/main" xmlns:r="http://schemas.openxmlformats.org/officeDocument/2006/relationships" xmlns:p="http://schemas.openxmlformats.org/presentationml/2006/main">
  <p:tag name="VEVOX" val="BORDER1"/>
</p:tagLst>
</file>

<file path=ppt/tags/tag652.xml><?xml version="1.0" encoding="utf-8"?>
<p:tagLst xmlns:a="http://schemas.openxmlformats.org/drawingml/2006/main" xmlns:r="http://schemas.openxmlformats.org/officeDocument/2006/relationships" xmlns:p="http://schemas.openxmlformats.org/presentationml/2006/main">
  <p:tag name="VEVOX" val="BAR1"/>
</p:tagLst>
</file>

<file path=ppt/tags/tag653.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54.xml><?xml version="1.0" encoding="utf-8"?>
<p:tagLst xmlns:a="http://schemas.openxmlformats.org/drawingml/2006/main" xmlns:r="http://schemas.openxmlformats.org/officeDocument/2006/relationships" xmlns:p="http://schemas.openxmlformats.org/presentationml/2006/main">
  <p:tag name="VEVOX" val="BORDER2"/>
</p:tagLst>
</file>

<file path=ppt/tags/tag655.xml><?xml version="1.0" encoding="utf-8"?>
<p:tagLst xmlns:a="http://schemas.openxmlformats.org/drawingml/2006/main" xmlns:r="http://schemas.openxmlformats.org/officeDocument/2006/relationships" xmlns:p="http://schemas.openxmlformats.org/presentationml/2006/main">
  <p:tag name="VEVOX" val="BAR2"/>
</p:tagLst>
</file>

<file path=ppt/tags/tag656.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657.xml><?xml version="1.0" encoding="utf-8"?>
<p:tagLst xmlns:a="http://schemas.openxmlformats.org/drawingml/2006/main" xmlns:r="http://schemas.openxmlformats.org/officeDocument/2006/relationships" xmlns:p="http://schemas.openxmlformats.org/presentationml/2006/main">
  <p:tag name="VEVOX.POLL" val="{&quot;id&quot;:&quot;3518787&quot;,&quot;alias&quot;:&quot;&quot;,&quot;text&quot;:&quot;Does the Big 5 result match your expectations?&quot;,&quot;@type&quot;:&quot;MultipleChoiceQuestion&quot;,&quot;choices&quot;:[{&quot;id&quot;:&quot;13330544&quot;,&quot;alias&quot;:null,&quot;text&quot;:&quot;Yes I've done this type of thing before&quot;,&quot;excludeFromResults&quot;:false,&quot;image&quot;:null,&quot;isCorrectAnswer&quot;:false},{&quot;id&quot;:&quot;13330545&quot;,&quot;alias&quot;:null,&quot;text&quot;:&quot;Yes &quot;,&quot;excludeFromResults&quot;:false,&quot;image&quot;:null,&quot;isCorrectAnswer&quot;:false},{&quot;id&quot;:&quot;13330546&quot;,&quot;alias&quot;:null,&quot;text&quot;:&quot;No but I can see it might be right&quot;,&quot;excludeFromResults&quot;:false,&quot;image&quot;:null,&quot;isCorrectAnswer&quot;:false},{&quot;id&quot;:&quot;13330547&quot;,&quot;alias&quot;:null,&quot;text&quot;:&quot;No I don't think this is accurate/helpful&quot;,&quot;excludeFromResults&quot;:false,&quot;image&quot;:null,&quot;isCorrectAnswer&quot;:false}],&quot;resultFormat&quot;:&quot;%&quot;,&quot;minNumberSelections&quot;:1,&quot;maxNumberSelections&quot;:1,&quot;image&quot;:null}"/>
  <p:tag name="VEVOX.ORIGIN.SESSION.ID" val="535993"/>
  <p:tag name="VEVOX.ORIGIN.QUESTION.ID" val="3518787"/>
  <p:tag name="VEVOX.QUESTIONSLIDEID" val="288#1590160909"/>
  <p:tag name="VEVOX.SLIDEFORMAT.VERSION" val="1.004"/>
</p:tagLst>
</file>

<file path=ppt/tags/tag658.xml><?xml version="1.0" encoding="utf-8"?>
<p:tagLst xmlns:a="http://schemas.openxmlformats.org/drawingml/2006/main" xmlns:r="http://schemas.openxmlformats.org/officeDocument/2006/relationships" xmlns:p="http://schemas.openxmlformats.org/presentationml/2006/main">
  <p:tag name="VEVOX.QUESTION" val="Does the Big 5 result match your expectations?"/>
</p:tagLst>
</file>

<file path=ppt/tags/tag659.xml><?xml version="1.0" encoding="utf-8"?>
<p:tagLst xmlns:a="http://schemas.openxmlformats.org/drawingml/2006/main" xmlns:r="http://schemas.openxmlformats.org/officeDocument/2006/relationships" xmlns:p="http://schemas.openxmlformats.org/presentationml/2006/main">
  <p:tag name="VEVOX.PARTICIPANTS" val="x"/>
</p:tagLst>
</file>

<file path=ppt/tags/tag660.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61.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62.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63.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664.xml><?xml version="1.0" encoding="utf-8"?>
<p:tagLst xmlns:a="http://schemas.openxmlformats.org/drawingml/2006/main" xmlns:r="http://schemas.openxmlformats.org/officeDocument/2006/relationships" xmlns:p="http://schemas.openxmlformats.org/presentationml/2006/main">
  <p:tag name="VEVOX.JOIN.URL" val="x"/>
</p:tagLst>
</file>

<file path=ppt/tags/tag665.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6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67.xml><?xml version="1.0" encoding="utf-8"?>
<p:tagLst xmlns:a="http://schemas.openxmlformats.org/drawingml/2006/main" xmlns:r="http://schemas.openxmlformats.org/officeDocument/2006/relationships" xmlns:p="http://schemas.openxmlformats.org/presentationml/2006/main">
  <p:tag name="VEVOX" val="BORDER1"/>
</p:tagLst>
</file>

<file path=ppt/tags/tag668.xml><?xml version="1.0" encoding="utf-8"?>
<p:tagLst xmlns:a="http://schemas.openxmlformats.org/drawingml/2006/main" xmlns:r="http://schemas.openxmlformats.org/officeDocument/2006/relationships" xmlns:p="http://schemas.openxmlformats.org/presentationml/2006/main">
  <p:tag name="VEVOX" val="BAR1"/>
</p:tagLst>
</file>

<file path=ppt/tags/tag66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70.xml><?xml version="1.0" encoding="utf-8"?>
<p:tagLst xmlns:a="http://schemas.openxmlformats.org/drawingml/2006/main" xmlns:r="http://schemas.openxmlformats.org/officeDocument/2006/relationships" xmlns:p="http://schemas.openxmlformats.org/presentationml/2006/main">
  <p:tag name="VEVOX" val="BORDER2"/>
</p:tagLst>
</file>

<file path=ppt/tags/tag671.xml><?xml version="1.0" encoding="utf-8"?>
<p:tagLst xmlns:a="http://schemas.openxmlformats.org/drawingml/2006/main" xmlns:r="http://schemas.openxmlformats.org/officeDocument/2006/relationships" xmlns:p="http://schemas.openxmlformats.org/presentationml/2006/main">
  <p:tag name="VEVOX" val="BAR2"/>
</p:tagLst>
</file>

<file path=ppt/tags/tag67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73.xml><?xml version="1.0" encoding="utf-8"?>
<p:tagLst xmlns:a="http://schemas.openxmlformats.org/drawingml/2006/main" xmlns:r="http://schemas.openxmlformats.org/officeDocument/2006/relationships" xmlns:p="http://schemas.openxmlformats.org/presentationml/2006/main">
  <p:tag name="VEVOX" val="BORDER3"/>
</p:tagLst>
</file>

<file path=ppt/tags/tag674.xml><?xml version="1.0" encoding="utf-8"?>
<p:tagLst xmlns:a="http://schemas.openxmlformats.org/drawingml/2006/main" xmlns:r="http://schemas.openxmlformats.org/officeDocument/2006/relationships" xmlns:p="http://schemas.openxmlformats.org/presentationml/2006/main">
  <p:tag name="VEVOX" val="BAR3"/>
</p:tagLst>
</file>

<file path=ppt/tags/tag67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676.xml><?xml version="1.0" encoding="utf-8"?>
<p:tagLst xmlns:a="http://schemas.openxmlformats.org/drawingml/2006/main" xmlns:r="http://schemas.openxmlformats.org/officeDocument/2006/relationships" xmlns:p="http://schemas.openxmlformats.org/presentationml/2006/main">
  <p:tag name="VEVOX" val="BORDER4"/>
</p:tagLst>
</file>

<file path=ppt/tags/tag677.xml><?xml version="1.0" encoding="utf-8"?>
<p:tagLst xmlns:a="http://schemas.openxmlformats.org/drawingml/2006/main" xmlns:r="http://schemas.openxmlformats.org/officeDocument/2006/relationships" xmlns:p="http://schemas.openxmlformats.org/presentationml/2006/main">
  <p:tag name="VEVOX" val="BAR4"/>
</p:tagLst>
</file>

<file path=ppt/tags/tag678.xml><?xml version="1.0" encoding="utf-8"?>
<p:tagLst xmlns:a="http://schemas.openxmlformats.org/drawingml/2006/main" xmlns:r="http://schemas.openxmlformats.org/officeDocument/2006/relationships" xmlns:p="http://schemas.openxmlformats.org/presentationml/2006/main">
  <p:tag name="VEVOX.RESULT" val="{&quot;id&quot;:&quot;3518787&quot;,&quot;alias&quot;:&quot;&quot;,&quot;text&quot;:&quot;Does the Big 5 result match your expectations?&quot;,&quot;@type&quot;:&quot;MultipleChoiceQuestion&quot;,&quot;choices&quot;:[{&quot;id&quot;:&quot;13330544&quot;,&quot;alias&quot;:null,&quot;text&quot;:&quot;Yes I've done this type of thing before&quot;,&quot;excludeFromResults&quot;:false,&quot;image&quot;:null,&quot;isCorrectAnswer&quot;:false},{&quot;id&quot;:&quot;13330545&quot;,&quot;alias&quot;:null,&quot;text&quot;:&quot;Yes &quot;,&quot;excludeFromResults&quot;:false,&quot;image&quot;:null,&quot;isCorrectAnswer&quot;:false},{&quot;id&quot;:&quot;13330546&quot;,&quot;alias&quot;:null,&quot;text&quot;:&quot;No but I can see it might be right&quot;,&quot;excludeFromResults&quot;:false,&quot;image&quot;:null,&quot;isCorrectAnswer&quot;:false},{&quot;id&quot;:&quot;13330547&quot;,&quot;alias&quot;:null,&quot;text&quot;:&quot;No I don't think this is accurate/helpful&quot;,&quot;excludeFromResults&quot;:false,&quot;image&quot;:null,&quot;isCorrectAnswer&quot;:false}],&quot;resultFormat&quot;:&quot;%&quot;,&quot;minNumberSelections&quot;:1,&quot;maxNumberSelections&quot;:1,&quot;image&quot;:null}"/>
  <p:tag name="VEVOX.QUESTIONSLIDEID" val="288#1590160909"/>
  <p:tag name="VEVOX.SLIDEFORMAT.VERSION" val="1.004"/>
</p:tagLst>
</file>

<file path=ppt/tags/tag679.xml><?xml version="1.0" encoding="utf-8"?>
<p:tagLst xmlns:a="http://schemas.openxmlformats.org/drawingml/2006/main" xmlns:r="http://schemas.openxmlformats.org/officeDocument/2006/relationships" xmlns:p="http://schemas.openxmlformats.org/presentationml/2006/main">
  <p:tag name="VEVOX.QUESTION" val="Does the Big 5 result match your expectations?"/>
</p:tagLst>
</file>

<file path=ppt/tags/tag680.xml><?xml version="1.0" encoding="utf-8"?>
<p:tagLst xmlns:a="http://schemas.openxmlformats.org/drawingml/2006/main" xmlns:r="http://schemas.openxmlformats.org/officeDocument/2006/relationships" xmlns:p="http://schemas.openxmlformats.org/presentationml/2006/main">
  <p:tag name="VEVOX.PARTICIPANTS" val="x"/>
</p:tagLst>
</file>

<file path=ppt/tags/tag681.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82.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83.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84.xml><?xml version="1.0" encoding="utf-8"?>
<p:tagLst xmlns:a="http://schemas.openxmlformats.org/drawingml/2006/main" xmlns:r="http://schemas.openxmlformats.org/officeDocument/2006/relationships" xmlns:p="http://schemas.openxmlformats.org/presentationml/2006/main">
  <p:tag name="VEVOX.JOIN.URL" val="x"/>
</p:tagLst>
</file>

<file path=ppt/tags/tag685.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8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87.xml><?xml version="1.0" encoding="utf-8"?>
<p:tagLst xmlns:a="http://schemas.openxmlformats.org/drawingml/2006/main" xmlns:r="http://schemas.openxmlformats.org/officeDocument/2006/relationships" xmlns:p="http://schemas.openxmlformats.org/presentationml/2006/main">
  <p:tag name="VEVOX" val="BORDER1"/>
</p:tagLst>
</file>

<file path=ppt/tags/tag688.xml><?xml version="1.0" encoding="utf-8"?>
<p:tagLst xmlns:a="http://schemas.openxmlformats.org/drawingml/2006/main" xmlns:r="http://schemas.openxmlformats.org/officeDocument/2006/relationships" xmlns:p="http://schemas.openxmlformats.org/presentationml/2006/main">
  <p:tag name="VEVOX" val="BAR1"/>
</p:tagLst>
</file>

<file path=ppt/tags/tag68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90.xml><?xml version="1.0" encoding="utf-8"?>
<p:tagLst xmlns:a="http://schemas.openxmlformats.org/drawingml/2006/main" xmlns:r="http://schemas.openxmlformats.org/officeDocument/2006/relationships" xmlns:p="http://schemas.openxmlformats.org/presentationml/2006/main">
  <p:tag name="VEVOX" val="BORDER2"/>
</p:tagLst>
</file>

<file path=ppt/tags/tag691.xml><?xml version="1.0" encoding="utf-8"?>
<p:tagLst xmlns:a="http://schemas.openxmlformats.org/drawingml/2006/main" xmlns:r="http://schemas.openxmlformats.org/officeDocument/2006/relationships" xmlns:p="http://schemas.openxmlformats.org/presentationml/2006/main">
  <p:tag name="VEVOX" val="BAR2"/>
</p:tagLst>
</file>

<file path=ppt/tags/tag69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93.xml><?xml version="1.0" encoding="utf-8"?>
<p:tagLst xmlns:a="http://schemas.openxmlformats.org/drawingml/2006/main" xmlns:r="http://schemas.openxmlformats.org/officeDocument/2006/relationships" xmlns:p="http://schemas.openxmlformats.org/presentationml/2006/main">
  <p:tag name="VEVOX" val="BORDER3"/>
</p:tagLst>
</file>

<file path=ppt/tags/tag694.xml><?xml version="1.0" encoding="utf-8"?>
<p:tagLst xmlns:a="http://schemas.openxmlformats.org/drawingml/2006/main" xmlns:r="http://schemas.openxmlformats.org/officeDocument/2006/relationships" xmlns:p="http://schemas.openxmlformats.org/presentationml/2006/main">
  <p:tag name="VEVOX" val="BAR3"/>
</p:tagLst>
</file>

<file path=ppt/tags/tag69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696.xml><?xml version="1.0" encoding="utf-8"?>
<p:tagLst xmlns:a="http://schemas.openxmlformats.org/drawingml/2006/main" xmlns:r="http://schemas.openxmlformats.org/officeDocument/2006/relationships" xmlns:p="http://schemas.openxmlformats.org/presentationml/2006/main">
  <p:tag name="VEVOX" val="BORDER4"/>
</p:tagLst>
</file>

<file path=ppt/tags/tag697.xml><?xml version="1.0" encoding="utf-8"?>
<p:tagLst xmlns:a="http://schemas.openxmlformats.org/drawingml/2006/main" xmlns:r="http://schemas.openxmlformats.org/officeDocument/2006/relationships" xmlns:p="http://schemas.openxmlformats.org/presentationml/2006/main">
  <p:tag name="VEVOX" val="BAR4"/>
</p:tagLst>
</file>

<file path=ppt/tags/tag69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699.xml><?xml version="1.0" encoding="utf-8"?>
<p:tagLst xmlns:a="http://schemas.openxmlformats.org/drawingml/2006/main" xmlns:r="http://schemas.openxmlformats.org/officeDocument/2006/relationships" xmlns:p="http://schemas.openxmlformats.org/presentationml/2006/main">
  <p:tag name="VEVOX.POLL" val="{&quot;id&quot;:&quot;3518795&quot;,&quot;alias&quot;:&quot;&quot;,&quot;text&quot;:&quot;How do you think your colleagues perceive your personality type?&quot;,&quot;@type&quot;:&quot;MultipleChoiceQuestion&quot;,&quot;choices&quot;:[{&quot;id&quot;:&quot;13330572&quot;,&quot;alias&quot;:null,&quot;text&quot;:&quot;They probably see me as I am &quot;,&quot;excludeFromResults&quot;:false,&quot;image&quot;:null,&quot;isCorrectAnswer&quot;:false},{&quot;id&quot;:&quot;13330573&quot;,&quot;alias&quot;:null,&quot;text&quot;:&quot;They probably don't see me as I am&quot;,&quot;excludeFromResults&quot;:false,&quot;image&quot;:null,&quot;isCorrectAnswer&quot;:false}],&quot;resultFormat&quot;:&quot;%&quot;,&quot;minNumberSelections&quot;:1,&quot;maxNumberSelections&quot;:1,&quot;image&quot;:null}"/>
  <p:tag name="VEVOX.ORIGIN.SESSION.ID" val="535993"/>
  <p:tag name="VEVOX.ORIGIN.QUESTION.ID" val="3518795"/>
  <p:tag name="VEVOX.QUESTIONSLIDEID" val="290#2019465892"/>
  <p:tag name="VEVOX.SLIDEFORMAT.VERSION" val="1.004"/>
</p:tagLst>
</file>

<file path=ppt/tags/tag700.xml><?xml version="1.0" encoding="utf-8"?>
<p:tagLst xmlns:a="http://schemas.openxmlformats.org/drawingml/2006/main" xmlns:r="http://schemas.openxmlformats.org/officeDocument/2006/relationships" xmlns:p="http://schemas.openxmlformats.org/presentationml/2006/main">
  <p:tag name="VEVOX.QUESTION" val="How do you think your colleagues perceive your personality type?"/>
</p:tagLst>
</file>

<file path=ppt/tags/tag701.xml><?xml version="1.0" encoding="utf-8"?>
<p:tagLst xmlns:a="http://schemas.openxmlformats.org/drawingml/2006/main" xmlns:r="http://schemas.openxmlformats.org/officeDocument/2006/relationships" xmlns:p="http://schemas.openxmlformats.org/presentationml/2006/main">
  <p:tag name="VEVOX.PARTICIPANTS" val="x"/>
</p:tagLst>
</file>

<file path=ppt/tags/tag702.xml><?xml version="1.0" encoding="utf-8"?>
<p:tagLst xmlns:a="http://schemas.openxmlformats.org/drawingml/2006/main" xmlns:r="http://schemas.openxmlformats.org/officeDocument/2006/relationships" xmlns:p="http://schemas.openxmlformats.org/presentationml/2006/main">
  <p:tag name="VEVOX.POLLSTATUSTEXT" val="x"/>
</p:tagLst>
</file>

<file path=ppt/tags/tag703.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704.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705.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706.xml><?xml version="1.0" encoding="utf-8"?>
<p:tagLst xmlns:a="http://schemas.openxmlformats.org/drawingml/2006/main" xmlns:r="http://schemas.openxmlformats.org/officeDocument/2006/relationships" xmlns:p="http://schemas.openxmlformats.org/presentationml/2006/main">
  <p:tag name="VEVOX.JOIN.URL" val="x"/>
</p:tagLst>
</file>

<file path=ppt/tags/tag707.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70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09.xml><?xml version="1.0" encoding="utf-8"?>
<p:tagLst xmlns:a="http://schemas.openxmlformats.org/drawingml/2006/main" xmlns:r="http://schemas.openxmlformats.org/officeDocument/2006/relationships" xmlns:p="http://schemas.openxmlformats.org/presentationml/2006/main">
  <p:tag name="VEVOX" val="BORDER1"/>
</p:tagLst>
</file>

<file path=ppt/tags/tag710.xml><?xml version="1.0" encoding="utf-8"?>
<p:tagLst xmlns:a="http://schemas.openxmlformats.org/drawingml/2006/main" xmlns:r="http://schemas.openxmlformats.org/officeDocument/2006/relationships" xmlns:p="http://schemas.openxmlformats.org/presentationml/2006/main">
  <p:tag name="VEVOX" val="BAR1"/>
</p:tagLst>
</file>

<file path=ppt/tags/tag711.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712.xml><?xml version="1.0" encoding="utf-8"?>
<p:tagLst xmlns:a="http://schemas.openxmlformats.org/drawingml/2006/main" xmlns:r="http://schemas.openxmlformats.org/officeDocument/2006/relationships" xmlns:p="http://schemas.openxmlformats.org/presentationml/2006/main">
  <p:tag name="VEVOX" val="BORDER2"/>
</p:tagLst>
</file>

<file path=ppt/tags/tag713.xml><?xml version="1.0" encoding="utf-8"?>
<p:tagLst xmlns:a="http://schemas.openxmlformats.org/drawingml/2006/main" xmlns:r="http://schemas.openxmlformats.org/officeDocument/2006/relationships" xmlns:p="http://schemas.openxmlformats.org/presentationml/2006/main">
  <p:tag name="VEVOX" val="BAR2"/>
</p:tagLst>
</file>

<file path=ppt/tags/tag714.xml><?xml version="1.0" encoding="utf-8"?>
<p:tagLst xmlns:a="http://schemas.openxmlformats.org/drawingml/2006/main" xmlns:r="http://schemas.openxmlformats.org/officeDocument/2006/relationships" xmlns:p="http://schemas.openxmlformats.org/presentationml/2006/main">
  <p:tag name="VEVOX.RESULT" val="{&quot;id&quot;:&quot;3518795&quot;,&quot;alias&quot;:&quot;&quot;,&quot;text&quot;:&quot;How do you think your colleagues perceive your personality type?&quot;,&quot;@type&quot;:&quot;MultipleChoiceQuestion&quot;,&quot;choices&quot;:[{&quot;id&quot;:&quot;13330572&quot;,&quot;alias&quot;:null,&quot;text&quot;:&quot;They probably see me as I am &quot;,&quot;excludeFromResults&quot;:false,&quot;image&quot;:null,&quot;isCorrectAnswer&quot;:false},{&quot;id&quot;:&quot;13330573&quot;,&quot;alias&quot;:null,&quot;text&quot;:&quot;They probably don't see me as I am&quot;,&quot;excludeFromResults&quot;:false,&quot;image&quot;:null,&quot;isCorrectAnswer&quot;:false}],&quot;resultFormat&quot;:&quot;%&quot;,&quot;minNumberSelections&quot;:1,&quot;maxNumberSelections&quot;:1,&quot;image&quot;:null}"/>
  <p:tag name="VEVOX.QUESTIONSLIDEID" val="290#2019465892"/>
  <p:tag name="VEVOX.SLIDEFORMAT.VERSION" val="1.004"/>
</p:tagLst>
</file>

<file path=ppt/tags/tag715.xml><?xml version="1.0" encoding="utf-8"?>
<p:tagLst xmlns:a="http://schemas.openxmlformats.org/drawingml/2006/main" xmlns:r="http://schemas.openxmlformats.org/officeDocument/2006/relationships" xmlns:p="http://schemas.openxmlformats.org/presentationml/2006/main">
  <p:tag name="VEVOX.QUESTION" val="How do you think your colleagues perceive your personality type?"/>
</p:tagLst>
</file>

<file path=ppt/tags/tag716.xml><?xml version="1.0" encoding="utf-8"?>
<p:tagLst xmlns:a="http://schemas.openxmlformats.org/drawingml/2006/main" xmlns:r="http://schemas.openxmlformats.org/officeDocument/2006/relationships" xmlns:p="http://schemas.openxmlformats.org/presentationml/2006/main">
  <p:tag name="VEVOX.PARTICIPANTS" val="x"/>
</p:tagLst>
</file>

<file path=ppt/tags/tag71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71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71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720.xml><?xml version="1.0" encoding="utf-8"?>
<p:tagLst xmlns:a="http://schemas.openxmlformats.org/drawingml/2006/main" xmlns:r="http://schemas.openxmlformats.org/officeDocument/2006/relationships" xmlns:p="http://schemas.openxmlformats.org/presentationml/2006/main">
  <p:tag name="VEVOX.JOIN.URL" val="x"/>
</p:tagLst>
</file>

<file path=ppt/tags/tag72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72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23.xml><?xml version="1.0" encoding="utf-8"?>
<p:tagLst xmlns:a="http://schemas.openxmlformats.org/drawingml/2006/main" xmlns:r="http://schemas.openxmlformats.org/officeDocument/2006/relationships" xmlns:p="http://schemas.openxmlformats.org/presentationml/2006/main">
  <p:tag name="VEVOX" val="BORDER1"/>
</p:tagLst>
</file>

<file path=ppt/tags/tag724.xml><?xml version="1.0" encoding="utf-8"?>
<p:tagLst xmlns:a="http://schemas.openxmlformats.org/drawingml/2006/main" xmlns:r="http://schemas.openxmlformats.org/officeDocument/2006/relationships" xmlns:p="http://schemas.openxmlformats.org/presentationml/2006/main">
  <p:tag name="VEVOX" val="BAR1"/>
</p:tagLst>
</file>

<file path=ppt/tags/tag72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726.xml><?xml version="1.0" encoding="utf-8"?>
<p:tagLst xmlns:a="http://schemas.openxmlformats.org/drawingml/2006/main" xmlns:r="http://schemas.openxmlformats.org/officeDocument/2006/relationships" xmlns:p="http://schemas.openxmlformats.org/presentationml/2006/main">
  <p:tag name="VEVOX" val="BORDER2"/>
</p:tagLst>
</file>

<file path=ppt/tags/tag727.xml><?xml version="1.0" encoding="utf-8"?>
<p:tagLst xmlns:a="http://schemas.openxmlformats.org/drawingml/2006/main" xmlns:r="http://schemas.openxmlformats.org/officeDocument/2006/relationships" xmlns:p="http://schemas.openxmlformats.org/presentationml/2006/main">
  <p:tag name="VEVOX" val="BAR2"/>
</p:tagLst>
</file>

<file path=ppt/tags/tag72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729.xml><?xml version="1.0" encoding="utf-8"?>
<p:tagLst xmlns:a="http://schemas.openxmlformats.org/drawingml/2006/main" xmlns:r="http://schemas.openxmlformats.org/officeDocument/2006/relationships" xmlns:p="http://schemas.openxmlformats.org/presentationml/2006/main">
  <p:tag name="VEVOX.POLL" val="{&quot;id&quot;:&quot;3518799&quot;,&quot;alias&quot;:&quot;&quot;,&quot;text&quot;:&quot;Can you think of strategies you might adopt to minimise conflict in the future?&quot;,&quot;@type&quot;:&quot;MultipleChoiceQuestion&quot;,&quot;choices&quot;:[{&quot;id&quot;:&quot;13330584&quot;,&quot;alias&quot;:null,&quot;text&quot;:&quot;Yes&quot;,&quot;excludeFromResults&quot;:false,&quot;image&quot;:null,&quot;isCorrectAnswer&quot;:false},{&quot;id&quot;:&quot;13330585&quot;,&quot;alias&quot;:null,&quot;text&quot;:&quot;No&quot;,&quot;excludeFromResults&quot;:false,&quot;image&quot;:null,&quot;isCorrectAnswer&quot;:false}],&quot;resultFormat&quot;:&quot;%&quot;,&quot;minNumberSelections&quot;:1,&quot;maxNumberSelections&quot;:1,&quot;image&quot;:null}"/>
  <p:tag name="VEVOX.ORIGIN.SESSION.ID" val="535993"/>
  <p:tag name="VEVOX.ORIGIN.QUESTION.ID" val="3518799"/>
  <p:tag name="VEVOX.QUESTIONSLIDEID" val="293#2029987466"/>
  <p:tag name="VEVOX.SLIDEFORMAT.VERSION" val="1.004"/>
</p:tagLst>
</file>

<file path=ppt/tags/tag730.xml><?xml version="1.0" encoding="utf-8"?>
<p:tagLst xmlns:a="http://schemas.openxmlformats.org/drawingml/2006/main" xmlns:r="http://schemas.openxmlformats.org/officeDocument/2006/relationships" xmlns:p="http://schemas.openxmlformats.org/presentationml/2006/main">
  <p:tag name="VEVOX.QUESTION" val="Can you think of strategies you might adopt to minimise conflict in the future?"/>
</p:tagLst>
</file>

<file path=ppt/tags/tag731.xml><?xml version="1.0" encoding="utf-8"?>
<p:tagLst xmlns:a="http://schemas.openxmlformats.org/drawingml/2006/main" xmlns:r="http://schemas.openxmlformats.org/officeDocument/2006/relationships" xmlns:p="http://schemas.openxmlformats.org/presentationml/2006/main">
  <p:tag name="VEVOX.PARTICIPANTS" val="x"/>
</p:tagLst>
</file>

<file path=ppt/tags/tag732.xml><?xml version="1.0" encoding="utf-8"?>
<p:tagLst xmlns:a="http://schemas.openxmlformats.org/drawingml/2006/main" xmlns:r="http://schemas.openxmlformats.org/officeDocument/2006/relationships" xmlns:p="http://schemas.openxmlformats.org/presentationml/2006/main">
  <p:tag name="VEVOX.POLLSTATUSTEXT" val="x"/>
</p:tagLst>
</file>

<file path=ppt/tags/tag733.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734.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735.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736.xml><?xml version="1.0" encoding="utf-8"?>
<p:tagLst xmlns:a="http://schemas.openxmlformats.org/drawingml/2006/main" xmlns:r="http://schemas.openxmlformats.org/officeDocument/2006/relationships" xmlns:p="http://schemas.openxmlformats.org/presentationml/2006/main">
  <p:tag name="VEVOX.JOIN.URL" val="x"/>
</p:tagLst>
</file>

<file path=ppt/tags/tag737.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73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39.xml><?xml version="1.0" encoding="utf-8"?>
<p:tagLst xmlns:a="http://schemas.openxmlformats.org/drawingml/2006/main" xmlns:r="http://schemas.openxmlformats.org/officeDocument/2006/relationships" xmlns:p="http://schemas.openxmlformats.org/presentationml/2006/main">
  <p:tag name="VEVOX" val="BORDER1"/>
</p:tagLst>
</file>

<file path=ppt/tags/tag740.xml><?xml version="1.0" encoding="utf-8"?>
<p:tagLst xmlns:a="http://schemas.openxmlformats.org/drawingml/2006/main" xmlns:r="http://schemas.openxmlformats.org/officeDocument/2006/relationships" xmlns:p="http://schemas.openxmlformats.org/presentationml/2006/main">
  <p:tag name="VEVOX" val="BAR1"/>
</p:tagLst>
</file>

<file path=ppt/tags/tag741.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742.xml><?xml version="1.0" encoding="utf-8"?>
<p:tagLst xmlns:a="http://schemas.openxmlformats.org/drawingml/2006/main" xmlns:r="http://schemas.openxmlformats.org/officeDocument/2006/relationships" xmlns:p="http://schemas.openxmlformats.org/presentationml/2006/main">
  <p:tag name="VEVOX" val="BORDER2"/>
</p:tagLst>
</file>

<file path=ppt/tags/tag743.xml><?xml version="1.0" encoding="utf-8"?>
<p:tagLst xmlns:a="http://schemas.openxmlformats.org/drawingml/2006/main" xmlns:r="http://schemas.openxmlformats.org/officeDocument/2006/relationships" xmlns:p="http://schemas.openxmlformats.org/presentationml/2006/main">
  <p:tag name="VEVOX" val="BAR2"/>
</p:tagLst>
</file>

<file path=ppt/tags/tag744.xml><?xml version="1.0" encoding="utf-8"?>
<p:tagLst xmlns:a="http://schemas.openxmlformats.org/drawingml/2006/main" xmlns:r="http://schemas.openxmlformats.org/officeDocument/2006/relationships" xmlns:p="http://schemas.openxmlformats.org/presentationml/2006/main">
  <p:tag name="VEVOX.RESULT" val="{&quot;id&quot;:&quot;3518799&quot;,&quot;alias&quot;:&quot;&quot;,&quot;text&quot;:&quot;Can you think of strategies you might adopt to minimise conflict in the future?&quot;,&quot;@type&quot;:&quot;MultipleChoiceQuestion&quot;,&quot;choices&quot;:[{&quot;id&quot;:&quot;13330584&quot;,&quot;alias&quot;:null,&quot;text&quot;:&quot;Yes&quot;,&quot;excludeFromResults&quot;:false,&quot;image&quot;:null,&quot;isCorrectAnswer&quot;:false},{&quot;id&quot;:&quot;13330585&quot;,&quot;alias&quot;:null,&quot;text&quot;:&quot;No&quot;,&quot;excludeFromResults&quot;:false,&quot;image&quot;:null,&quot;isCorrectAnswer&quot;:false}],&quot;resultFormat&quot;:&quot;%&quot;,&quot;minNumberSelections&quot;:1,&quot;maxNumberSelections&quot;:1,&quot;image&quot;:null}"/>
  <p:tag name="VEVOX.QUESTIONSLIDEID" val="293#2029987466"/>
  <p:tag name="VEVOX.SLIDEFORMAT.VERSION" val="1.004"/>
</p:tagLst>
</file>

<file path=ppt/tags/tag745.xml><?xml version="1.0" encoding="utf-8"?>
<p:tagLst xmlns:a="http://schemas.openxmlformats.org/drawingml/2006/main" xmlns:r="http://schemas.openxmlformats.org/officeDocument/2006/relationships" xmlns:p="http://schemas.openxmlformats.org/presentationml/2006/main">
  <p:tag name="VEVOX.QUESTION" val="Can you think of strategies you might adopt to minimise conflict in the future?"/>
</p:tagLst>
</file>

<file path=ppt/tags/tag746.xml><?xml version="1.0" encoding="utf-8"?>
<p:tagLst xmlns:a="http://schemas.openxmlformats.org/drawingml/2006/main" xmlns:r="http://schemas.openxmlformats.org/officeDocument/2006/relationships" xmlns:p="http://schemas.openxmlformats.org/presentationml/2006/main">
  <p:tag name="VEVOX.PARTICIPANTS" val="x"/>
</p:tagLst>
</file>

<file path=ppt/tags/tag74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74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74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750.xml><?xml version="1.0" encoding="utf-8"?>
<p:tagLst xmlns:a="http://schemas.openxmlformats.org/drawingml/2006/main" xmlns:r="http://schemas.openxmlformats.org/officeDocument/2006/relationships" xmlns:p="http://schemas.openxmlformats.org/presentationml/2006/main">
  <p:tag name="VEVOX.JOIN.URL" val="x"/>
</p:tagLst>
</file>

<file path=ppt/tags/tag75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75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53.xml><?xml version="1.0" encoding="utf-8"?>
<p:tagLst xmlns:a="http://schemas.openxmlformats.org/drawingml/2006/main" xmlns:r="http://schemas.openxmlformats.org/officeDocument/2006/relationships" xmlns:p="http://schemas.openxmlformats.org/presentationml/2006/main">
  <p:tag name="VEVOX" val="BORDER1"/>
</p:tagLst>
</file>

<file path=ppt/tags/tag754.xml><?xml version="1.0" encoding="utf-8"?>
<p:tagLst xmlns:a="http://schemas.openxmlformats.org/drawingml/2006/main" xmlns:r="http://schemas.openxmlformats.org/officeDocument/2006/relationships" xmlns:p="http://schemas.openxmlformats.org/presentationml/2006/main">
  <p:tag name="VEVOX" val="BAR1"/>
</p:tagLst>
</file>

<file path=ppt/tags/tag75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756.xml><?xml version="1.0" encoding="utf-8"?>
<p:tagLst xmlns:a="http://schemas.openxmlformats.org/drawingml/2006/main" xmlns:r="http://schemas.openxmlformats.org/officeDocument/2006/relationships" xmlns:p="http://schemas.openxmlformats.org/presentationml/2006/main">
  <p:tag name="VEVOX" val="BORDER2"/>
</p:tagLst>
</file>

<file path=ppt/tags/tag757.xml><?xml version="1.0" encoding="utf-8"?>
<p:tagLst xmlns:a="http://schemas.openxmlformats.org/drawingml/2006/main" xmlns:r="http://schemas.openxmlformats.org/officeDocument/2006/relationships" xmlns:p="http://schemas.openxmlformats.org/presentationml/2006/main">
  <p:tag name="VEVOX" val="BAR2"/>
</p:tagLst>
</file>

<file path=ppt/tags/tag758.xml><?xml version="1.0" encoding="utf-8"?>
<p:tagLst xmlns:a="http://schemas.openxmlformats.org/drawingml/2006/main" xmlns:r="http://schemas.openxmlformats.org/officeDocument/2006/relationships" xmlns:p="http://schemas.openxmlformats.org/presentationml/2006/main">
  <p:tag name="VEVOX.RESULT.PLACEHOLDER"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9AB483E-527C-44D8-B7D9-6FB4A6F3DF32}">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5AFB5A9-D7D8-49E7-999C-276F274041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0069A3-CBF7-44C8-B54D-BFF25134E2DD}">
  <ds:schemaRefs>
    <ds:schemaRef ds:uri="http://schemas.microsoft.com/sharepoint/v3/contenttype/forms"/>
  </ds:schemaRefs>
</ds:datastoreItem>
</file>

<file path=customXml/itemProps3.xml><?xml version="1.0" encoding="utf-8"?>
<ds:datastoreItem xmlns:ds="http://schemas.openxmlformats.org/officeDocument/2006/customXml" ds:itemID="{5F625BF7-5422-4227-A5A7-D35E7FA5E3CD}">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otalTime>1120</TotalTime>
  <Words>2446</Words>
  <Application>Microsoft Office PowerPoint</Application>
  <PresentationFormat>Widescreen</PresentationFormat>
  <Paragraphs>398</Paragraphs>
  <Slides>51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-apple-system</vt:lpstr>
      <vt:lpstr>Arial</vt:lpstr>
      <vt:lpstr>Calibri</vt:lpstr>
      <vt:lpstr>Calibri Light</vt:lpstr>
      <vt:lpstr>Eras Light ITC</vt:lpstr>
      <vt:lpstr>Office Theme</vt:lpstr>
      <vt:lpstr>HPAR7003 Archaeological Project Planning and Delivery</vt:lpstr>
      <vt:lpstr>Session outline</vt:lpstr>
      <vt:lpstr>Learning outcomes</vt:lpstr>
      <vt:lpstr>Join the Vevox session</vt:lpstr>
      <vt:lpstr>Content</vt:lpstr>
      <vt:lpstr>Assessments</vt:lpstr>
      <vt:lpstr>Assessment 1</vt:lpstr>
      <vt:lpstr>Assessment 1 brief</vt:lpstr>
      <vt:lpstr>Assessment 2</vt:lpstr>
      <vt:lpstr>Assessment 2 brief</vt:lpstr>
      <vt:lpstr>PowerPoint Presentation</vt:lpstr>
      <vt:lpstr>Assessment 3</vt:lpstr>
      <vt:lpstr>Assessment 3 brief</vt:lpstr>
      <vt:lpstr>MoRPHE Project Planning Note 3</vt:lpstr>
      <vt:lpstr>Parts of PPN3</vt:lpstr>
      <vt:lpstr>PowerPoint Presentation</vt:lpstr>
      <vt:lpstr>GANTT chart</vt:lpstr>
      <vt:lpstr>Logistics</vt:lpstr>
      <vt:lpstr>Chairing task discussions</vt:lpstr>
      <vt:lpstr>Duties (from apprenticeship standard)</vt:lpstr>
      <vt:lpstr>Career development</vt:lpstr>
      <vt:lpstr>Do you have a conscious career plan for your professional development?</vt:lpstr>
      <vt:lpstr>Do you have a conscious career plan for your professional development?</vt:lpstr>
      <vt:lpstr>Career development reflection</vt:lpstr>
      <vt:lpstr>How useful did you find the task?</vt:lpstr>
      <vt:lpstr>How useful did you find the task?</vt:lpstr>
      <vt:lpstr>Did you discover something unexpected?</vt:lpstr>
      <vt:lpstr>Did you discover something unexpected?</vt:lpstr>
      <vt:lpstr>Are there any immediate actions you will be taking?</vt:lpstr>
      <vt:lpstr>Are there any immediate actions you will be taking?</vt:lpstr>
      <vt:lpstr>Are you currently a member (any grade) of CIFA?</vt:lpstr>
      <vt:lpstr>Are you currently a member (any grade) of CIFA?</vt:lpstr>
      <vt:lpstr>Are you currently a member /attendee of a specialist group? </vt:lpstr>
      <vt:lpstr>Are you currently a member /attendee of a specialist group? </vt:lpstr>
      <vt:lpstr>Career development feedback</vt:lpstr>
      <vt:lpstr>Teamworking</vt:lpstr>
      <vt:lpstr>Teamworking</vt:lpstr>
      <vt:lpstr>Why teams don’t work</vt:lpstr>
      <vt:lpstr>Why teams don’t work</vt:lpstr>
      <vt:lpstr>PowerPoint Presentation</vt:lpstr>
      <vt:lpstr>Being a good teamworker</vt:lpstr>
      <vt:lpstr>Personality types</vt:lpstr>
      <vt:lpstr>Personality types task</vt:lpstr>
      <vt:lpstr>Does the Big 5 result match your expectations?</vt:lpstr>
      <vt:lpstr>Does the Big 5 result match your expectations?</vt:lpstr>
      <vt:lpstr>How do you think your colleagues perceive your personality type?</vt:lpstr>
      <vt:lpstr>How do you think your colleagues perceive your personality type?</vt:lpstr>
      <vt:lpstr>Can you think of conflicts you have experienced that could be seen as a clash of personality types rather than another cause?</vt:lpstr>
      <vt:lpstr>Can you think of strategies you might adopt to minimise conflict in the future?</vt:lpstr>
      <vt:lpstr>Can you think of strategies you might adopt to minimise conflict in the future?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HPAR7004 Archaeological Project Planning and Delivery</dc:title>
  <dc:creator>Martin Locock</dc:creator>
  <cp:lastModifiedBy>Martin Locock</cp:lastModifiedBy>
  <cp:revision>2</cp:revision>
  <dcterms:created xsi:type="dcterms:W3CDTF">2022-01-20T08:18:02Z</dcterms:created>
  <dcterms:modified xsi:type="dcterms:W3CDTF">2024-02-01T12:10:03Z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