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8" r:id="rId2"/>
    <p:sldMasterId id="2147483712" r:id="rId3"/>
    <p:sldMasterId id="2147483719" r:id="rId4"/>
  </p:sldMasterIdLst>
  <p:notesMasterIdLst>
    <p:notesMasterId r:id="rId76"/>
  </p:notesMasterIdLst>
  <p:sldIdLst>
    <p:sldId id="256" r:id="rId5"/>
    <p:sldId id="298" r:id="rId6"/>
    <p:sldId id="488" r:id="rId7"/>
    <p:sldId id="463" r:id="rId8"/>
    <p:sldId id="464" r:id="rId9"/>
    <p:sldId id="465" r:id="rId10"/>
    <p:sldId id="466" r:id="rId11"/>
    <p:sldId id="467" r:id="rId12"/>
    <p:sldId id="468" r:id="rId13"/>
    <p:sldId id="469" r:id="rId14"/>
    <p:sldId id="470" r:id="rId15"/>
    <p:sldId id="471" r:id="rId16"/>
    <p:sldId id="472" r:id="rId17"/>
    <p:sldId id="473" r:id="rId18"/>
    <p:sldId id="474" r:id="rId19"/>
    <p:sldId id="475" r:id="rId20"/>
    <p:sldId id="476" r:id="rId21"/>
    <p:sldId id="477" r:id="rId22"/>
    <p:sldId id="478" r:id="rId23"/>
    <p:sldId id="459" r:id="rId24"/>
    <p:sldId id="479" r:id="rId25"/>
    <p:sldId id="480" r:id="rId26"/>
    <p:sldId id="481" r:id="rId27"/>
    <p:sldId id="482" r:id="rId28"/>
    <p:sldId id="483" r:id="rId29"/>
    <p:sldId id="484" r:id="rId30"/>
    <p:sldId id="485" r:id="rId31"/>
    <p:sldId id="486" r:id="rId32"/>
    <p:sldId id="487" r:id="rId33"/>
    <p:sldId id="447" r:id="rId34"/>
    <p:sldId id="320" r:id="rId35"/>
    <p:sldId id="310" r:id="rId36"/>
    <p:sldId id="299" r:id="rId37"/>
    <p:sldId id="407" r:id="rId38"/>
    <p:sldId id="408" r:id="rId39"/>
    <p:sldId id="409" r:id="rId40"/>
    <p:sldId id="410" r:id="rId41"/>
    <p:sldId id="411" r:id="rId42"/>
    <p:sldId id="412" r:id="rId43"/>
    <p:sldId id="413" r:id="rId44"/>
    <p:sldId id="414" r:id="rId45"/>
    <p:sldId id="437" r:id="rId46"/>
    <p:sldId id="416" r:id="rId47"/>
    <p:sldId id="438" r:id="rId48"/>
    <p:sldId id="418" r:id="rId49"/>
    <p:sldId id="419" r:id="rId50"/>
    <p:sldId id="439" r:id="rId51"/>
    <p:sldId id="421" r:id="rId52"/>
    <p:sldId id="423" r:id="rId53"/>
    <p:sldId id="424" r:id="rId54"/>
    <p:sldId id="422" r:id="rId55"/>
    <p:sldId id="442" r:id="rId56"/>
    <p:sldId id="426" r:id="rId57"/>
    <p:sldId id="440" r:id="rId58"/>
    <p:sldId id="427" r:id="rId59"/>
    <p:sldId id="428" r:id="rId60"/>
    <p:sldId id="429" r:id="rId61"/>
    <p:sldId id="441" r:id="rId62"/>
    <p:sldId id="431" r:id="rId63"/>
    <p:sldId id="432" r:id="rId64"/>
    <p:sldId id="433" r:id="rId65"/>
    <p:sldId id="434" r:id="rId66"/>
    <p:sldId id="458" r:id="rId67"/>
    <p:sldId id="452" r:id="rId68"/>
    <p:sldId id="453" r:id="rId69"/>
    <p:sldId id="454" r:id="rId70"/>
    <p:sldId id="455" r:id="rId71"/>
    <p:sldId id="457" r:id="rId72"/>
    <p:sldId id="312" r:id="rId73"/>
    <p:sldId id="297" r:id="rId74"/>
    <p:sldId id="456" r:id="rId75"/>
  </p:sldIdLst>
  <p:sldSz cx="12192000" cy="6858000"/>
  <p:notesSz cx="6858000" cy="9144000"/>
  <p:custDataLst>
    <p:tags r:id="rId7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EC"/>
    <a:srgbClr val="F6E9D2"/>
    <a:srgbClr val="ADC9CE"/>
    <a:srgbClr val="295E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8710C-C49F-42AC-84D2-068534F1E515}" v="3" dt="2026-10-23T15:44:23.7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8" autoAdjust="0"/>
    <p:restoredTop sz="81285" autoAdjust="0"/>
  </p:normalViewPr>
  <p:slideViewPr>
    <p:cSldViewPr snapToGrid="0">
      <p:cViewPr varScale="1">
        <p:scale>
          <a:sx n="62" d="100"/>
          <a:sy n="62" d="100"/>
        </p:scale>
        <p:origin x="659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microsoft.com/office/2016/11/relationships/changesInfo" Target="changesInfos/changesInfo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tags" Target="tags/tag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Bassler" userId="38f25fa2-f4e2-42aa-a629-d2ccc29b42c2" providerId="ADAL" clId="{151E9CE8-B21B-4565-A978-68B2E862EE5B}"/>
    <pc:docChg chg="undo custSel addSld delSld modSld">
      <pc:chgData name="Lisa-Marie Bassler" userId="38f25fa2-f4e2-42aa-a629-d2ccc29b42c2" providerId="ADAL" clId="{151E9CE8-B21B-4565-A978-68B2E862EE5B}" dt="2026-10-23T15:44:35.632" v="277" actId="1440"/>
      <pc:docMkLst>
        <pc:docMk/>
      </pc:docMkLst>
      <pc:sldChg chg="add del">
        <pc:chgData name="Lisa-Marie Bassler" userId="38f25fa2-f4e2-42aa-a629-d2ccc29b42c2" providerId="ADAL" clId="{151E9CE8-B21B-4565-A978-68B2E862EE5B}" dt="2026-10-23T15:30:00.982" v="3" actId="47"/>
        <pc:sldMkLst>
          <pc:docMk/>
          <pc:sldMk cId="3304825243" sldId="306"/>
        </pc:sldMkLst>
      </pc:sldChg>
      <pc:sldChg chg="modSp mod">
        <pc:chgData name="Lisa-Marie Bassler" userId="38f25fa2-f4e2-42aa-a629-d2ccc29b42c2" providerId="ADAL" clId="{151E9CE8-B21B-4565-A978-68B2E862EE5B}" dt="2026-10-23T15:31:19.635" v="29" actId="14100"/>
        <pc:sldMkLst>
          <pc:docMk/>
          <pc:sldMk cId="3312366450" sldId="310"/>
        </pc:sldMkLst>
        <pc:spChg chg="mod">
          <ac:chgData name="Lisa-Marie Bassler" userId="38f25fa2-f4e2-42aa-a629-d2ccc29b42c2" providerId="ADAL" clId="{151E9CE8-B21B-4565-A978-68B2E862EE5B}" dt="2026-10-23T15:31:07.210" v="28" actId="14100"/>
          <ac:spMkLst>
            <pc:docMk/>
            <pc:sldMk cId="3312366450" sldId="310"/>
            <ac:spMk id="8" creationId="{8B67F3CB-CD42-A592-1F9E-853F57A5E19F}"/>
          </ac:spMkLst>
        </pc:spChg>
        <pc:picChg chg="mod">
          <ac:chgData name="Lisa-Marie Bassler" userId="38f25fa2-f4e2-42aa-a629-d2ccc29b42c2" providerId="ADAL" clId="{151E9CE8-B21B-4565-A978-68B2E862EE5B}" dt="2026-10-23T15:31:19.635" v="29" actId="14100"/>
          <ac:picMkLst>
            <pc:docMk/>
            <pc:sldMk cId="3312366450" sldId="310"/>
            <ac:picMk id="5" creationId="{59802E83-4632-991D-8A78-5BF0C97EA2A5}"/>
          </ac:picMkLst>
        </pc:picChg>
      </pc:sldChg>
      <pc:sldChg chg="modSp mod">
        <pc:chgData name="Lisa-Marie Bassler" userId="38f25fa2-f4e2-42aa-a629-d2ccc29b42c2" providerId="ADAL" clId="{151E9CE8-B21B-4565-A978-68B2E862EE5B}" dt="2026-10-23T15:30:59.422" v="27" actId="1076"/>
        <pc:sldMkLst>
          <pc:docMk/>
          <pc:sldMk cId="1059099346" sldId="320"/>
        </pc:sldMkLst>
        <pc:spChg chg="mod">
          <ac:chgData name="Lisa-Marie Bassler" userId="38f25fa2-f4e2-42aa-a629-d2ccc29b42c2" providerId="ADAL" clId="{151E9CE8-B21B-4565-A978-68B2E862EE5B}" dt="2026-10-23T15:30:55.184" v="25" actId="404"/>
          <ac:spMkLst>
            <pc:docMk/>
            <pc:sldMk cId="1059099346" sldId="320"/>
            <ac:spMk id="7" creationId="{3BA5E17A-F2B9-2C93-3615-65FD1683901A}"/>
          </ac:spMkLst>
        </pc:spChg>
        <pc:picChg chg="mod">
          <ac:chgData name="Lisa-Marie Bassler" userId="38f25fa2-f4e2-42aa-a629-d2ccc29b42c2" providerId="ADAL" clId="{151E9CE8-B21B-4565-A978-68B2E862EE5B}" dt="2026-10-23T15:30:59.422" v="27" actId="1076"/>
          <ac:picMkLst>
            <pc:docMk/>
            <pc:sldMk cId="1059099346" sldId="320"/>
            <ac:picMk id="9" creationId="{0859668C-D1C2-F30C-7487-60EC16CCF475}"/>
          </ac:picMkLst>
        </pc:picChg>
      </pc:sldChg>
      <pc:sldChg chg="modSp mod">
        <pc:chgData name="Lisa-Marie Bassler" userId="38f25fa2-f4e2-42aa-a629-d2ccc29b42c2" providerId="ADAL" clId="{151E9CE8-B21B-4565-A978-68B2E862EE5B}" dt="2026-10-23T15:31:54.173" v="39" actId="14100"/>
        <pc:sldMkLst>
          <pc:docMk/>
          <pc:sldMk cId="3175090175" sldId="407"/>
        </pc:sldMkLst>
        <pc:spChg chg="mod">
          <ac:chgData name="Lisa-Marie Bassler" userId="38f25fa2-f4e2-42aa-a629-d2ccc29b42c2" providerId="ADAL" clId="{151E9CE8-B21B-4565-A978-68B2E862EE5B}" dt="2026-10-23T15:31:43.089" v="31" actId="255"/>
          <ac:spMkLst>
            <pc:docMk/>
            <pc:sldMk cId="3175090175" sldId="407"/>
            <ac:spMk id="5" creationId="{ABB41B98-0279-0F8A-0293-3C1E417E4CD3}"/>
          </ac:spMkLst>
        </pc:spChg>
        <pc:picChg chg="mod">
          <ac:chgData name="Lisa-Marie Bassler" userId="38f25fa2-f4e2-42aa-a629-d2ccc29b42c2" providerId="ADAL" clId="{151E9CE8-B21B-4565-A978-68B2E862EE5B}" dt="2026-10-23T15:31:54.173" v="39" actId="14100"/>
          <ac:picMkLst>
            <pc:docMk/>
            <pc:sldMk cId="3175090175" sldId="407"/>
            <ac:picMk id="3" creationId="{70842F15-72A3-DF57-C818-409F46BD51D6}"/>
          </ac:picMkLst>
        </pc:picChg>
      </pc:sldChg>
      <pc:sldChg chg="modSp">
        <pc:chgData name="Lisa-Marie Bassler" userId="38f25fa2-f4e2-42aa-a629-d2ccc29b42c2" providerId="ADAL" clId="{151E9CE8-B21B-4565-A978-68B2E862EE5B}" dt="2026-10-23T15:32:02.278" v="40"/>
        <pc:sldMkLst>
          <pc:docMk/>
          <pc:sldMk cId="4279232785" sldId="408"/>
        </pc:sldMkLst>
        <pc:spChg chg="mod">
          <ac:chgData name="Lisa-Marie Bassler" userId="38f25fa2-f4e2-42aa-a629-d2ccc29b42c2" providerId="ADAL" clId="{151E9CE8-B21B-4565-A978-68B2E862EE5B}" dt="2026-10-23T15:32:02.278" v="40"/>
          <ac:spMkLst>
            <pc:docMk/>
            <pc:sldMk cId="4279232785" sldId="408"/>
            <ac:spMk id="3" creationId="{24B96806-6729-11A8-171D-AA2F82A34A2C}"/>
          </ac:spMkLst>
        </pc:spChg>
      </pc:sldChg>
      <pc:sldChg chg="modSp mod">
        <pc:chgData name="Lisa-Marie Bassler" userId="38f25fa2-f4e2-42aa-a629-d2ccc29b42c2" providerId="ADAL" clId="{151E9CE8-B21B-4565-A978-68B2E862EE5B}" dt="2026-10-23T15:33:54.323" v="65" actId="1036"/>
        <pc:sldMkLst>
          <pc:docMk/>
          <pc:sldMk cId="2502399642" sldId="412"/>
        </pc:sldMkLst>
        <pc:spChg chg="mod">
          <ac:chgData name="Lisa-Marie Bassler" userId="38f25fa2-f4e2-42aa-a629-d2ccc29b42c2" providerId="ADAL" clId="{151E9CE8-B21B-4565-A978-68B2E862EE5B}" dt="2026-10-23T15:33:54.323" v="65" actId="1036"/>
          <ac:spMkLst>
            <pc:docMk/>
            <pc:sldMk cId="2502399642" sldId="412"/>
            <ac:spMk id="5" creationId="{8CADEA64-697F-C238-11A8-3E97587096C0}"/>
          </ac:spMkLst>
        </pc:spChg>
        <pc:picChg chg="mod">
          <ac:chgData name="Lisa-Marie Bassler" userId="38f25fa2-f4e2-42aa-a629-d2ccc29b42c2" providerId="ADAL" clId="{151E9CE8-B21B-4565-A978-68B2E862EE5B}" dt="2026-10-23T15:33:34.473" v="42" actId="1076"/>
          <ac:picMkLst>
            <pc:docMk/>
            <pc:sldMk cId="2502399642" sldId="412"/>
            <ac:picMk id="4" creationId="{FCD78187-6648-FDCD-EB1F-70B27951C696}"/>
          </ac:picMkLst>
        </pc:picChg>
      </pc:sldChg>
      <pc:sldChg chg="modSp mod">
        <pc:chgData name="Lisa-Marie Bassler" userId="38f25fa2-f4e2-42aa-a629-d2ccc29b42c2" providerId="ADAL" clId="{151E9CE8-B21B-4565-A978-68B2E862EE5B}" dt="2026-10-23T15:34:06.752" v="66" actId="20577"/>
        <pc:sldMkLst>
          <pc:docMk/>
          <pc:sldMk cId="2014495339" sldId="413"/>
        </pc:sldMkLst>
        <pc:spChg chg="mod">
          <ac:chgData name="Lisa-Marie Bassler" userId="38f25fa2-f4e2-42aa-a629-d2ccc29b42c2" providerId="ADAL" clId="{151E9CE8-B21B-4565-A978-68B2E862EE5B}" dt="2026-10-23T15:34:06.752" v="66" actId="20577"/>
          <ac:spMkLst>
            <pc:docMk/>
            <pc:sldMk cId="2014495339" sldId="413"/>
            <ac:spMk id="12" creationId="{C42967E3-4ED7-31F8-425E-03BE6904F737}"/>
          </ac:spMkLst>
        </pc:spChg>
      </pc:sldChg>
      <pc:sldChg chg="modSp mod">
        <pc:chgData name="Lisa-Marie Bassler" userId="38f25fa2-f4e2-42aa-a629-d2ccc29b42c2" providerId="ADAL" clId="{151E9CE8-B21B-4565-A978-68B2E862EE5B}" dt="2026-10-23T15:34:32.340" v="71" actId="123"/>
        <pc:sldMkLst>
          <pc:docMk/>
          <pc:sldMk cId="4263771589" sldId="414"/>
        </pc:sldMkLst>
        <pc:spChg chg="mod">
          <ac:chgData name="Lisa-Marie Bassler" userId="38f25fa2-f4e2-42aa-a629-d2ccc29b42c2" providerId="ADAL" clId="{151E9CE8-B21B-4565-A978-68B2E862EE5B}" dt="2026-10-23T15:34:32.340" v="71" actId="123"/>
          <ac:spMkLst>
            <pc:docMk/>
            <pc:sldMk cId="4263771589" sldId="414"/>
            <ac:spMk id="5" creationId="{98D55433-92C5-DDFA-55E1-1C2C344C4867}"/>
          </ac:spMkLst>
        </pc:spChg>
      </pc:sldChg>
      <pc:sldChg chg="modNotesTx">
        <pc:chgData name="Lisa-Marie Bassler" userId="38f25fa2-f4e2-42aa-a629-d2ccc29b42c2" providerId="ADAL" clId="{151E9CE8-B21B-4565-A978-68B2E862EE5B}" dt="2026-10-23T15:36:13.682" v="96" actId="20577"/>
        <pc:sldMkLst>
          <pc:docMk/>
          <pc:sldMk cId="3329935438" sldId="418"/>
        </pc:sldMkLst>
      </pc:sldChg>
      <pc:sldChg chg="modSp mod">
        <pc:chgData name="Lisa-Marie Bassler" userId="38f25fa2-f4e2-42aa-a629-d2ccc29b42c2" providerId="ADAL" clId="{151E9CE8-B21B-4565-A978-68B2E862EE5B}" dt="2026-10-23T15:37:05.945" v="102" actId="14100"/>
        <pc:sldMkLst>
          <pc:docMk/>
          <pc:sldMk cId="4164922366" sldId="419"/>
        </pc:sldMkLst>
        <pc:spChg chg="mod">
          <ac:chgData name="Lisa-Marie Bassler" userId="38f25fa2-f4e2-42aa-a629-d2ccc29b42c2" providerId="ADAL" clId="{151E9CE8-B21B-4565-A978-68B2E862EE5B}" dt="2026-10-23T15:36:58.569" v="101" actId="2711"/>
          <ac:spMkLst>
            <pc:docMk/>
            <pc:sldMk cId="4164922366" sldId="419"/>
            <ac:spMk id="11" creationId="{3A32E611-BD01-28C8-38BE-246B8B26D458}"/>
          </ac:spMkLst>
        </pc:spChg>
        <pc:spChg chg="mod">
          <ac:chgData name="Lisa-Marie Bassler" userId="38f25fa2-f4e2-42aa-a629-d2ccc29b42c2" providerId="ADAL" clId="{151E9CE8-B21B-4565-A978-68B2E862EE5B}" dt="2026-10-23T15:37:05.945" v="102" actId="14100"/>
          <ac:spMkLst>
            <pc:docMk/>
            <pc:sldMk cId="4164922366" sldId="419"/>
            <ac:spMk id="12" creationId="{C42967E3-4ED7-31F8-425E-03BE6904F737}"/>
          </ac:spMkLst>
        </pc:spChg>
      </pc:sldChg>
      <pc:sldChg chg="modSp mod">
        <pc:chgData name="Lisa-Marie Bassler" userId="38f25fa2-f4e2-42aa-a629-d2ccc29b42c2" providerId="ADAL" clId="{151E9CE8-B21B-4565-A978-68B2E862EE5B}" dt="2026-10-23T15:38:23.049" v="123" actId="20577"/>
        <pc:sldMkLst>
          <pc:docMk/>
          <pc:sldMk cId="4240268019" sldId="421"/>
        </pc:sldMkLst>
        <pc:spChg chg="mod">
          <ac:chgData name="Lisa-Marie Bassler" userId="38f25fa2-f4e2-42aa-a629-d2ccc29b42c2" providerId="ADAL" clId="{151E9CE8-B21B-4565-A978-68B2E862EE5B}" dt="2026-10-23T15:38:23.049" v="123" actId="20577"/>
          <ac:spMkLst>
            <pc:docMk/>
            <pc:sldMk cId="4240268019" sldId="421"/>
            <ac:spMk id="3" creationId="{24B96806-6729-11A8-171D-AA2F82A34A2C}"/>
          </ac:spMkLst>
        </pc:spChg>
        <pc:spChg chg="mod">
          <ac:chgData name="Lisa-Marie Bassler" userId="38f25fa2-f4e2-42aa-a629-d2ccc29b42c2" providerId="ADAL" clId="{151E9CE8-B21B-4565-A978-68B2E862EE5B}" dt="2026-10-23T15:38:13.610" v="121" actId="2711"/>
          <ac:spMkLst>
            <pc:docMk/>
            <pc:sldMk cId="4240268019" sldId="421"/>
            <ac:spMk id="11" creationId="{3A32E611-BD01-28C8-38BE-246B8B26D458}"/>
          </ac:spMkLst>
        </pc:spChg>
        <pc:spChg chg="mod">
          <ac:chgData name="Lisa-Marie Bassler" userId="38f25fa2-f4e2-42aa-a629-d2ccc29b42c2" providerId="ADAL" clId="{151E9CE8-B21B-4565-A978-68B2E862EE5B}" dt="2026-10-23T15:38:17.881" v="122" actId="2711"/>
          <ac:spMkLst>
            <pc:docMk/>
            <pc:sldMk cId="4240268019" sldId="421"/>
            <ac:spMk id="12" creationId="{C42967E3-4ED7-31F8-425E-03BE6904F737}"/>
          </ac:spMkLst>
        </pc:spChg>
      </pc:sldChg>
      <pc:sldChg chg="modSp mod">
        <pc:chgData name="Lisa-Marie Bassler" userId="38f25fa2-f4e2-42aa-a629-d2ccc29b42c2" providerId="ADAL" clId="{151E9CE8-B21B-4565-A978-68B2E862EE5B}" dt="2026-10-23T15:40:02.090" v="158" actId="1036"/>
        <pc:sldMkLst>
          <pc:docMk/>
          <pc:sldMk cId="1705471823" sldId="422"/>
        </pc:sldMkLst>
        <pc:spChg chg="mod">
          <ac:chgData name="Lisa-Marie Bassler" userId="38f25fa2-f4e2-42aa-a629-d2ccc29b42c2" providerId="ADAL" clId="{151E9CE8-B21B-4565-A978-68B2E862EE5B}" dt="2026-10-23T15:40:02.090" v="158" actId="1036"/>
          <ac:spMkLst>
            <pc:docMk/>
            <pc:sldMk cId="1705471823" sldId="422"/>
            <ac:spMk id="8" creationId="{437130F7-0E01-8FDE-C3C7-47BE324519A7}"/>
          </ac:spMkLst>
        </pc:spChg>
      </pc:sldChg>
      <pc:sldChg chg="modSp mod">
        <pc:chgData name="Lisa-Marie Bassler" userId="38f25fa2-f4e2-42aa-a629-d2ccc29b42c2" providerId="ADAL" clId="{151E9CE8-B21B-4565-A978-68B2E862EE5B}" dt="2026-10-23T15:39:41.901" v="142" actId="5793"/>
        <pc:sldMkLst>
          <pc:docMk/>
          <pc:sldMk cId="1720648274" sldId="424"/>
        </pc:sldMkLst>
        <pc:spChg chg="mod">
          <ac:chgData name="Lisa-Marie Bassler" userId="38f25fa2-f4e2-42aa-a629-d2ccc29b42c2" providerId="ADAL" clId="{151E9CE8-B21B-4565-A978-68B2E862EE5B}" dt="2026-10-23T15:39:07.233" v="132" actId="14100"/>
          <ac:spMkLst>
            <pc:docMk/>
            <pc:sldMk cId="1720648274" sldId="424"/>
            <ac:spMk id="8" creationId="{B4955842-0A9A-78B0-3319-73592F21EF42}"/>
          </ac:spMkLst>
        </pc:spChg>
        <pc:spChg chg="mod">
          <ac:chgData name="Lisa-Marie Bassler" userId="38f25fa2-f4e2-42aa-a629-d2ccc29b42c2" providerId="ADAL" clId="{151E9CE8-B21B-4565-A978-68B2E862EE5B}" dt="2026-10-23T15:39:10.662" v="133" actId="14100"/>
          <ac:spMkLst>
            <pc:docMk/>
            <pc:sldMk cId="1720648274" sldId="424"/>
            <ac:spMk id="9" creationId="{A735A025-1AED-79ED-A5EE-16380D317C19}"/>
          </ac:spMkLst>
        </pc:spChg>
        <pc:spChg chg="mod">
          <ac:chgData name="Lisa-Marie Bassler" userId="38f25fa2-f4e2-42aa-a629-d2ccc29b42c2" providerId="ADAL" clId="{151E9CE8-B21B-4565-A978-68B2E862EE5B}" dt="2026-10-23T15:39:41.901" v="142" actId="5793"/>
          <ac:spMkLst>
            <pc:docMk/>
            <pc:sldMk cId="1720648274" sldId="424"/>
            <ac:spMk id="11" creationId="{3A32E611-BD01-28C8-38BE-246B8B26D458}"/>
          </ac:spMkLst>
        </pc:spChg>
        <pc:spChg chg="mod">
          <ac:chgData name="Lisa-Marie Bassler" userId="38f25fa2-f4e2-42aa-a629-d2ccc29b42c2" providerId="ADAL" clId="{151E9CE8-B21B-4565-A978-68B2E862EE5B}" dt="2026-10-23T15:39:24.843" v="136" actId="14100"/>
          <ac:spMkLst>
            <pc:docMk/>
            <pc:sldMk cId="1720648274" sldId="424"/>
            <ac:spMk id="12" creationId="{C42967E3-4ED7-31F8-425E-03BE6904F737}"/>
          </ac:spMkLst>
        </pc:spChg>
      </pc:sldChg>
      <pc:sldChg chg="modSp mod">
        <pc:chgData name="Lisa-Marie Bassler" userId="38f25fa2-f4e2-42aa-a629-d2ccc29b42c2" providerId="ADAL" clId="{151E9CE8-B21B-4565-A978-68B2E862EE5B}" dt="2026-10-23T15:41:02.945" v="239" actId="1076"/>
        <pc:sldMkLst>
          <pc:docMk/>
          <pc:sldMk cId="3171412665" sldId="426"/>
        </pc:sldMkLst>
        <pc:spChg chg="mod">
          <ac:chgData name="Lisa-Marie Bassler" userId="38f25fa2-f4e2-42aa-a629-d2ccc29b42c2" providerId="ADAL" clId="{151E9CE8-B21B-4565-A978-68B2E862EE5B}" dt="2026-10-23T15:41:02.945" v="239" actId="1076"/>
          <ac:spMkLst>
            <pc:docMk/>
            <pc:sldMk cId="3171412665" sldId="426"/>
            <ac:spMk id="2" creationId="{1EDE7BE6-AC2A-431B-187C-7758CFFFCD35}"/>
          </ac:spMkLst>
        </pc:spChg>
        <pc:spChg chg="mod">
          <ac:chgData name="Lisa-Marie Bassler" userId="38f25fa2-f4e2-42aa-a629-d2ccc29b42c2" providerId="ADAL" clId="{151E9CE8-B21B-4565-A978-68B2E862EE5B}" dt="2026-10-23T15:40:59.191" v="238" actId="404"/>
          <ac:spMkLst>
            <pc:docMk/>
            <pc:sldMk cId="3171412665" sldId="426"/>
            <ac:spMk id="3" creationId="{24B96806-6729-11A8-171D-AA2F82A34A2C}"/>
          </ac:spMkLst>
        </pc:spChg>
        <pc:spChg chg="mod">
          <ac:chgData name="Lisa-Marie Bassler" userId="38f25fa2-f4e2-42aa-a629-d2ccc29b42c2" providerId="ADAL" clId="{151E9CE8-B21B-4565-A978-68B2E862EE5B}" dt="2026-10-23T15:40:50.438" v="235" actId="2711"/>
          <ac:spMkLst>
            <pc:docMk/>
            <pc:sldMk cId="3171412665" sldId="426"/>
            <ac:spMk id="8" creationId="{5D9EDCA3-8491-4E9F-652B-2D603DB81539}"/>
          </ac:spMkLst>
        </pc:spChg>
      </pc:sldChg>
      <pc:sldChg chg="modSp mod">
        <pc:chgData name="Lisa-Marie Bassler" userId="38f25fa2-f4e2-42aa-a629-d2ccc29b42c2" providerId="ADAL" clId="{151E9CE8-B21B-4565-A978-68B2E862EE5B}" dt="2026-10-23T15:42:10.666" v="264" actId="404"/>
        <pc:sldMkLst>
          <pc:docMk/>
          <pc:sldMk cId="4147285018" sldId="427"/>
        </pc:sldMkLst>
        <pc:spChg chg="mod">
          <ac:chgData name="Lisa-Marie Bassler" userId="38f25fa2-f4e2-42aa-a629-d2ccc29b42c2" providerId="ADAL" clId="{151E9CE8-B21B-4565-A978-68B2E862EE5B}" dt="2026-10-23T15:42:10.666" v="264" actId="404"/>
          <ac:spMkLst>
            <pc:docMk/>
            <pc:sldMk cId="4147285018" sldId="427"/>
            <ac:spMk id="3" creationId="{24B96806-6729-11A8-171D-AA2F82A34A2C}"/>
          </ac:spMkLst>
        </pc:spChg>
        <pc:spChg chg="mod">
          <ac:chgData name="Lisa-Marie Bassler" userId="38f25fa2-f4e2-42aa-a629-d2ccc29b42c2" providerId="ADAL" clId="{151E9CE8-B21B-4565-A978-68B2E862EE5B}" dt="2026-10-23T15:41:58.092" v="261" actId="2711"/>
          <ac:spMkLst>
            <pc:docMk/>
            <pc:sldMk cId="4147285018" sldId="427"/>
            <ac:spMk id="11" creationId="{3A32E611-BD01-28C8-38BE-246B8B26D458}"/>
          </ac:spMkLst>
        </pc:spChg>
        <pc:spChg chg="mod">
          <ac:chgData name="Lisa-Marie Bassler" userId="38f25fa2-f4e2-42aa-a629-d2ccc29b42c2" providerId="ADAL" clId="{151E9CE8-B21B-4565-A978-68B2E862EE5B}" dt="2026-10-23T15:42:07.061" v="263" actId="2711"/>
          <ac:spMkLst>
            <pc:docMk/>
            <pc:sldMk cId="4147285018" sldId="427"/>
            <ac:spMk id="12" creationId="{C42967E3-4ED7-31F8-425E-03BE6904F737}"/>
          </ac:spMkLst>
        </pc:spChg>
      </pc:sldChg>
      <pc:sldChg chg="modSp mod modNotesTx">
        <pc:chgData name="Lisa-Marie Bassler" userId="38f25fa2-f4e2-42aa-a629-d2ccc29b42c2" providerId="ADAL" clId="{151E9CE8-B21B-4565-A978-68B2E862EE5B}" dt="2026-10-23T15:35:01.914" v="73" actId="20577"/>
        <pc:sldMkLst>
          <pc:docMk/>
          <pc:sldMk cId="2783214234" sldId="437"/>
        </pc:sldMkLst>
        <pc:spChg chg="mod">
          <ac:chgData name="Lisa-Marie Bassler" userId="38f25fa2-f4e2-42aa-a629-d2ccc29b42c2" providerId="ADAL" clId="{151E9CE8-B21B-4565-A978-68B2E862EE5B}" dt="2026-10-23T15:35:01.914" v="73" actId="20577"/>
          <ac:spMkLst>
            <pc:docMk/>
            <pc:sldMk cId="2783214234" sldId="437"/>
            <ac:spMk id="5" creationId="{DD3CC0F9-7831-ADCE-FEEA-6CDD49779D9A}"/>
          </ac:spMkLst>
        </pc:spChg>
      </pc:sldChg>
      <pc:sldChg chg="modSp mod">
        <pc:chgData name="Lisa-Marie Bassler" userId="38f25fa2-f4e2-42aa-a629-d2ccc29b42c2" providerId="ADAL" clId="{151E9CE8-B21B-4565-A978-68B2E862EE5B}" dt="2026-10-23T15:35:50.211" v="95" actId="20577"/>
        <pc:sldMkLst>
          <pc:docMk/>
          <pc:sldMk cId="690370452" sldId="438"/>
        </pc:sldMkLst>
        <pc:spChg chg="mod">
          <ac:chgData name="Lisa-Marie Bassler" userId="38f25fa2-f4e2-42aa-a629-d2ccc29b42c2" providerId="ADAL" clId="{151E9CE8-B21B-4565-A978-68B2E862EE5B}" dt="2026-10-23T15:35:50.211" v="95" actId="20577"/>
          <ac:spMkLst>
            <pc:docMk/>
            <pc:sldMk cId="690370452" sldId="438"/>
            <ac:spMk id="5" creationId="{19C9E3D1-05FF-5538-380E-317002399F47}"/>
          </ac:spMkLst>
        </pc:spChg>
      </pc:sldChg>
      <pc:sldChg chg="modSp mod">
        <pc:chgData name="Lisa-Marie Bassler" userId="38f25fa2-f4e2-42aa-a629-d2ccc29b42c2" providerId="ADAL" clId="{151E9CE8-B21B-4565-A978-68B2E862EE5B}" dt="2026-10-23T15:38:04.428" v="120" actId="1035"/>
        <pc:sldMkLst>
          <pc:docMk/>
          <pc:sldMk cId="3295736845" sldId="439"/>
        </pc:sldMkLst>
        <pc:spChg chg="mod">
          <ac:chgData name="Lisa-Marie Bassler" userId="38f25fa2-f4e2-42aa-a629-d2ccc29b42c2" providerId="ADAL" clId="{151E9CE8-B21B-4565-A978-68B2E862EE5B}" dt="2026-10-23T15:38:04.428" v="120" actId="1035"/>
          <ac:spMkLst>
            <pc:docMk/>
            <pc:sldMk cId="3295736845" sldId="439"/>
            <ac:spMk id="5" creationId="{9A6338AF-2A1D-8138-CC41-78DDB5A30A9A}"/>
          </ac:spMkLst>
        </pc:spChg>
      </pc:sldChg>
      <pc:sldChg chg="modSp mod">
        <pc:chgData name="Lisa-Marie Bassler" userId="38f25fa2-f4e2-42aa-a629-d2ccc29b42c2" providerId="ADAL" clId="{151E9CE8-B21B-4565-A978-68B2E862EE5B}" dt="2026-10-23T15:41:26.161" v="259" actId="1036"/>
        <pc:sldMkLst>
          <pc:docMk/>
          <pc:sldMk cId="698738936" sldId="440"/>
        </pc:sldMkLst>
        <pc:spChg chg="mod">
          <ac:chgData name="Lisa-Marie Bassler" userId="38f25fa2-f4e2-42aa-a629-d2ccc29b42c2" providerId="ADAL" clId="{151E9CE8-B21B-4565-A978-68B2E862EE5B}" dt="2026-10-23T15:41:26.161" v="259" actId="1036"/>
          <ac:spMkLst>
            <pc:docMk/>
            <pc:sldMk cId="698738936" sldId="440"/>
            <ac:spMk id="8" creationId="{B5CAB9D9-3176-3DD6-A789-82A901E3F180}"/>
          </ac:spMkLst>
        </pc:spChg>
      </pc:sldChg>
      <pc:sldChg chg="modSp mod">
        <pc:chgData name="Lisa-Marie Bassler" userId="38f25fa2-f4e2-42aa-a629-d2ccc29b42c2" providerId="ADAL" clId="{151E9CE8-B21B-4565-A978-68B2E862EE5B}" dt="2026-10-23T15:40:40.374" v="234" actId="6549"/>
        <pc:sldMkLst>
          <pc:docMk/>
          <pc:sldMk cId="4105331052" sldId="442"/>
        </pc:sldMkLst>
        <pc:spChg chg="mod">
          <ac:chgData name="Lisa-Marie Bassler" userId="38f25fa2-f4e2-42aa-a629-d2ccc29b42c2" providerId="ADAL" clId="{151E9CE8-B21B-4565-A978-68B2E862EE5B}" dt="2026-10-23T15:40:40.374" v="234" actId="6549"/>
          <ac:spMkLst>
            <pc:docMk/>
            <pc:sldMk cId="4105331052" sldId="442"/>
            <ac:spMk id="3" creationId="{BC5DBBF3-9A3B-4D1B-1394-778A0FCFB67B}"/>
          </ac:spMkLst>
        </pc:spChg>
      </pc:sldChg>
      <pc:sldChg chg="modSp mod">
        <pc:chgData name="Lisa-Marie Bassler" userId="38f25fa2-f4e2-42aa-a629-d2ccc29b42c2" providerId="ADAL" clId="{151E9CE8-B21B-4565-A978-68B2E862EE5B}" dt="2026-10-23T15:30:31.195" v="7" actId="14100"/>
        <pc:sldMkLst>
          <pc:docMk/>
          <pc:sldMk cId="933465983" sldId="447"/>
        </pc:sldMkLst>
        <pc:spChg chg="mod">
          <ac:chgData name="Lisa-Marie Bassler" userId="38f25fa2-f4e2-42aa-a629-d2ccc29b42c2" providerId="ADAL" clId="{151E9CE8-B21B-4565-A978-68B2E862EE5B}" dt="2026-10-23T15:30:31.195" v="7" actId="14100"/>
          <ac:spMkLst>
            <pc:docMk/>
            <pc:sldMk cId="933465983" sldId="447"/>
            <ac:spMk id="2" creationId="{CE954666-2338-52EF-0A7D-7221AB42FB2E}"/>
          </ac:spMkLst>
        </pc:spChg>
      </pc:sldChg>
      <pc:sldChg chg="addSp delSp modSp mod">
        <pc:chgData name="Lisa-Marie Bassler" userId="38f25fa2-f4e2-42aa-a629-d2ccc29b42c2" providerId="ADAL" clId="{151E9CE8-B21B-4565-A978-68B2E862EE5B}" dt="2026-10-23T15:44:35.632" v="277" actId="1440"/>
        <pc:sldMkLst>
          <pc:docMk/>
          <pc:sldMk cId="3868140707" sldId="455"/>
        </pc:sldMkLst>
        <pc:spChg chg="mod">
          <ac:chgData name="Lisa-Marie Bassler" userId="38f25fa2-f4e2-42aa-a629-d2ccc29b42c2" providerId="ADAL" clId="{151E9CE8-B21B-4565-A978-68B2E862EE5B}" dt="2026-10-23T15:43:51.683" v="268" actId="14100"/>
          <ac:spMkLst>
            <pc:docMk/>
            <pc:sldMk cId="3868140707" sldId="455"/>
            <ac:spMk id="4" creationId="{CEF31B1C-9E93-CB0F-D242-7A22536185F8}"/>
          </ac:spMkLst>
        </pc:spChg>
        <pc:picChg chg="add mod">
          <ac:chgData name="Lisa-Marie Bassler" userId="38f25fa2-f4e2-42aa-a629-d2ccc29b42c2" providerId="ADAL" clId="{151E9CE8-B21B-4565-A978-68B2E862EE5B}" dt="2026-10-23T15:44:35.632" v="277" actId="1440"/>
          <ac:picMkLst>
            <pc:docMk/>
            <pc:sldMk cId="3868140707" sldId="455"/>
            <ac:picMk id="6" creationId="{A31A9D6B-5E64-D11A-B781-C45FE666673A}"/>
          </ac:picMkLst>
        </pc:picChg>
        <pc:picChg chg="del">
          <ac:chgData name="Lisa-Marie Bassler" userId="38f25fa2-f4e2-42aa-a629-d2ccc29b42c2" providerId="ADAL" clId="{151E9CE8-B21B-4565-A978-68B2E862EE5B}" dt="2026-10-23T15:43:45.321" v="265" actId="478"/>
          <ac:picMkLst>
            <pc:docMk/>
            <pc:sldMk cId="3868140707" sldId="455"/>
            <ac:picMk id="1026" creationId="{D9367F2F-230C-E4B7-C636-A11CC782C171}"/>
          </ac:picMkLst>
        </pc:picChg>
      </pc:sldChg>
      <pc:sldChg chg="addSp delSp modSp mod">
        <pc:chgData name="Lisa-Marie Bassler" userId="38f25fa2-f4e2-42aa-a629-d2ccc29b42c2" providerId="ADAL" clId="{151E9CE8-B21B-4565-A978-68B2E862EE5B}" dt="2026-10-23T15:44:31.310" v="276" actId="1440"/>
        <pc:sldMkLst>
          <pc:docMk/>
          <pc:sldMk cId="2710717349" sldId="457"/>
        </pc:sldMkLst>
        <pc:spChg chg="mod">
          <ac:chgData name="Lisa-Marie Bassler" userId="38f25fa2-f4e2-42aa-a629-d2ccc29b42c2" providerId="ADAL" clId="{151E9CE8-B21B-4565-A978-68B2E862EE5B}" dt="2026-10-23T15:44:22.631" v="270" actId="1076"/>
          <ac:spMkLst>
            <pc:docMk/>
            <pc:sldMk cId="2710717349" sldId="457"/>
            <ac:spMk id="4" creationId="{3CA81445-19C7-F393-7480-B131EC264E1F}"/>
          </ac:spMkLst>
        </pc:spChg>
        <pc:picChg chg="add mod">
          <ac:chgData name="Lisa-Marie Bassler" userId="38f25fa2-f4e2-42aa-a629-d2ccc29b42c2" providerId="ADAL" clId="{151E9CE8-B21B-4565-A978-68B2E862EE5B}" dt="2026-10-23T15:44:31.310" v="276" actId="1440"/>
          <ac:picMkLst>
            <pc:docMk/>
            <pc:sldMk cId="2710717349" sldId="457"/>
            <ac:picMk id="6" creationId="{3610B53C-7696-DCD1-2DF2-D5A9D0C0B87A}"/>
          </ac:picMkLst>
        </pc:picChg>
        <pc:picChg chg="del">
          <ac:chgData name="Lisa-Marie Bassler" userId="38f25fa2-f4e2-42aa-a629-d2ccc29b42c2" providerId="ADAL" clId="{151E9CE8-B21B-4565-A978-68B2E862EE5B}" dt="2026-10-23T15:44:23.722" v="271" actId="478"/>
          <ac:picMkLst>
            <pc:docMk/>
            <pc:sldMk cId="2710717349" sldId="457"/>
            <ac:picMk id="1026" creationId="{054F148F-E604-869C-0B7C-3E6E620E15D6}"/>
          </ac:picMkLst>
        </pc:picChg>
      </pc:sldChg>
      <pc:sldChg chg="del">
        <pc:chgData name="Lisa-Marie Bassler" userId="38f25fa2-f4e2-42aa-a629-d2ccc29b42c2" providerId="ADAL" clId="{151E9CE8-B21B-4565-A978-68B2E862EE5B}" dt="2026-10-23T15:29:56.651" v="0" actId="47"/>
        <pc:sldMkLst>
          <pc:docMk/>
          <pc:sldMk cId="364622197" sldId="461"/>
        </pc:sldMkLst>
      </pc:sldChg>
      <pc:sldChg chg="modNotesTx">
        <pc:chgData name="Lisa-Marie Bassler" userId="38f25fa2-f4e2-42aa-a629-d2ccc29b42c2" providerId="ADAL" clId="{151E9CE8-B21B-4565-A978-68B2E862EE5B}" dt="2026-10-23T15:30:15.254" v="6" actId="20577"/>
        <pc:sldMkLst>
          <pc:docMk/>
          <pc:sldMk cId="751036778" sldId="481"/>
        </pc:sldMkLst>
      </pc:sldChg>
    </pc:docChg>
  </pc:docChgLst>
  <pc:docChgLst>
    <pc:chgData name="Lisa-Marie Bassler" userId="38f25fa2-f4e2-42aa-a629-d2ccc29b42c2" providerId="ADAL" clId="{132AFD5C-3930-4D32-B57C-8B31806A4EED}"/>
    <pc:docChg chg="custSel modSld">
      <pc:chgData name="Lisa-Marie Bassler" userId="38f25fa2-f4e2-42aa-a629-d2ccc29b42c2" providerId="ADAL" clId="{132AFD5C-3930-4D32-B57C-8B31806A4EED}" dt="2026-10-21T13:47:11.427" v="1708"/>
      <pc:docMkLst>
        <pc:docMk/>
      </pc:docMkLst>
      <pc:sldChg chg="modSp mod">
        <pc:chgData name="Lisa-Marie Bassler" userId="38f25fa2-f4e2-42aa-a629-d2ccc29b42c2" providerId="ADAL" clId="{132AFD5C-3930-4D32-B57C-8B31806A4EED}" dt="2026-10-21T12:24:28.499" v="818"/>
        <pc:sldMkLst>
          <pc:docMk/>
          <pc:sldMk cId="2459480645" sldId="464"/>
        </pc:sldMkLst>
        <pc:spChg chg="mod">
          <ac:chgData name="Lisa-Marie Bassler" userId="38f25fa2-f4e2-42aa-a629-d2ccc29b42c2" providerId="ADAL" clId="{132AFD5C-3930-4D32-B57C-8B31806A4EED}" dt="2026-10-21T12:23:46.661" v="744"/>
          <ac:spMkLst>
            <pc:docMk/>
            <pc:sldMk cId="2459480645" sldId="464"/>
            <ac:spMk id="4" creationId="{E24F5023-A881-4316-B725-EF8708824F3F}"/>
          </ac:spMkLst>
        </pc:spChg>
        <pc:spChg chg="mod">
          <ac:chgData name="Lisa-Marie Bassler" userId="38f25fa2-f4e2-42aa-a629-d2ccc29b42c2" providerId="ADAL" clId="{132AFD5C-3930-4D32-B57C-8B31806A4EED}" dt="2026-10-21T12:24:28.499" v="818"/>
          <ac:spMkLst>
            <pc:docMk/>
            <pc:sldMk cId="2459480645" sldId="464"/>
            <ac:spMk id="5" creationId="{13A7B801-12EA-4F8C-9B33-FF03FF37D3FF}"/>
          </ac:spMkLst>
        </pc:spChg>
        <pc:spChg chg="mod">
          <ac:chgData name="Lisa-Marie Bassler" userId="38f25fa2-f4e2-42aa-a629-d2ccc29b42c2" providerId="ADAL" clId="{132AFD5C-3930-4D32-B57C-8B31806A4EED}" dt="2026-10-21T12:21:03.165" v="663"/>
          <ac:spMkLst>
            <pc:docMk/>
            <pc:sldMk cId="2459480645" sldId="464"/>
            <ac:spMk id="8" creationId="{0EE04602-A6DB-4E50-9879-69517F24235A}"/>
          </ac:spMkLst>
        </pc:spChg>
        <pc:spChg chg="mod">
          <ac:chgData name="Lisa-Marie Bassler" userId="38f25fa2-f4e2-42aa-a629-d2ccc29b42c2" providerId="ADAL" clId="{132AFD5C-3930-4D32-B57C-8B31806A4EED}" dt="2026-10-21T12:21:03.222" v="697"/>
          <ac:spMkLst>
            <pc:docMk/>
            <pc:sldMk cId="2459480645" sldId="464"/>
            <ac:spMk id="10" creationId="{6AAC98DC-6FAF-43B0-B3F8-A98BD969217D}"/>
          </ac:spMkLst>
        </pc:spChg>
        <pc:spChg chg="mod">
          <ac:chgData name="Lisa-Marie Bassler" userId="38f25fa2-f4e2-42aa-a629-d2ccc29b42c2" providerId="ADAL" clId="{132AFD5C-3930-4D32-B57C-8B31806A4EED}" dt="2026-10-21T12:23:51.122" v="801"/>
          <ac:spMkLst>
            <pc:docMk/>
            <pc:sldMk cId="2459480645" sldId="464"/>
            <ac:spMk id="12" creationId="{83549831-80E0-4C85-95E8-F91E1C979B61}"/>
          </ac:spMkLst>
        </pc:spChg>
        <pc:spChg chg="mod">
          <ac:chgData name="Lisa-Marie Bassler" userId="38f25fa2-f4e2-42aa-a629-d2ccc29b42c2" providerId="ADAL" clId="{132AFD5C-3930-4D32-B57C-8B31806A4EED}" dt="2026-10-21T12:23:51.118" v="797"/>
          <ac:spMkLst>
            <pc:docMk/>
            <pc:sldMk cId="2459480645" sldId="464"/>
            <ac:spMk id="14" creationId="{7DD51EC5-A03F-43D9-8B84-82058A2F9D6B}"/>
          </ac:spMkLst>
        </pc:spChg>
        <pc:spChg chg="mod">
          <ac:chgData name="Lisa-Marie Bassler" userId="38f25fa2-f4e2-42aa-a629-d2ccc29b42c2" providerId="ADAL" clId="{132AFD5C-3930-4D32-B57C-8B31806A4EED}" dt="2026-10-21T12:23:51.123" v="802"/>
          <ac:spMkLst>
            <pc:docMk/>
            <pc:sldMk cId="2459480645" sldId="464"/>
            <ac:spMk id="16" creationId="{BE547999-B161-4D7C-A0F5-D0B9CD69B9D3}"/>
          </ac:spMkLst>
        </pc:spChg>
        <pc:spChg chg="mod">
          <ac:chgData name="Lisa-Marie Bassler" userId="38f25fa2-f4e2-42aa-a629-d2ccc29b42c2" providerId="ADAL" clId="{132AFD5C-3930-4D32-B57C-8B31806A4EED}" dt="2026-10-21T12:23:51.118" v="798"/>
          <ac:spMkLst>
            <pc:docMk/>
            <pc:sldMk cId="2459480645" sldId="464"/>
            <ac:spMk id="18" creationId="{05B5B2BD-A523-4256-BC2E-1EE5193F78BE}"/>
          </ac:spMkLst>
        </pc:spChg>
        <pc:spChg chg="mod">
          <ac:chgData name="Lisa-Marie Bassler" userId="38f25fa2-f4e2-42aa-a629-d2ccc29b42c2" providerId="ADAL" clId="{132AFD5C-3930-4D32-B57C-8B31806A4EED}" dt="2026-10-21T12:23:51.124" v="803"/>
          <ac:spMkLst>
            <pc:docMk/>
            <pc:sldMk cId="2459480645" sldId="464"/>
            <ac:spMk id="20" creationId="{4D118A41-660A-4898-83C6-5226FBB23E9F}"/>
          </ac:spMkLst>
        </pc:spChg>
        <pc:spChg chg="mod">
          <ac:chgData name="Lisa-Marie Bassler" userId="38f25fa2-f4e2-42aa-a629-d2ccc29b42c2" providerId="ADAL" clId="{132AFD5C-3930-4D32-B57C-8B31806A4EED}" dt="2026-10-21T12:23:51.119" v="799"/>
          <ac:spMkLst>
            <pc:docMk/>
            <pc:sldMk cId="2459480645" sldId="464"/>
            <ac:spMk id="22" creationId="{DCA4A208-E6F3-4339-8D1F-D188C6722E4A}"/>
          </ac:spMkLst>
        </pc:spChg>
        <pc:spChg chg="mod">
          <ac:chgData name="Lisa-Marie Bassler" userId="38f25fa2-f4e2-42aa-a629-d2ccc29b42c2" providerId="ADAL" clId="{132AFD5C-3930-4D32-B57C-8B31806A4EED}" dt="2026-10-21T12:23:51.124" v="804"/>
          <ac:spMkLst>
            <pc:docMk/>
            <pc:sldMk cId="2459480645" sldId="464"/>
            <ac:spMk id="24" creationId="{F27CC233-438A-49E0-87A7-5AF861626FAD}"/>
          </ac:spMkLst>
        </pc:spChg>
        <pc:spChg chg="mod">
          <ac:chgData name="Lisa-Marie Bassler" userId="38f25fa2-f4e2-42aa-a629-d2ccc29b42c2" providerId="ADAL" clId="{132AFD5C-3930-4D32-B57C-8B31806A4EED}" dt="2026-10-21T12:23:51.119" v="800"/>
          <ac:spMkLst>
            <pc:docMk/>
            <pc:sldMk cId="2459480645" sldId="464"/>
            <ac:spMk id="26" creationId="{5FCE9B07-F19B-45FC-8B42-B61F448A6976}"/>
          </ac:spMkLst>
        </pc:spChg>
      </pc:sldChg>
      <pc:sldChg chg="addSp modSp mod">
        <pc:chgData name="Lisa-Marie Bassler" userId="38f25fa2-f4e2-42aa-a629-d2ccc29b42c2" providerId="ADAL" clId="{132AFD5C-3930-4D32-B57C-8B31806A4EED}" dt="2026-10-21T13:47:11.422" v="1678"/>
        <pc:sldMkLst>
          <pc:docMk/>
          <pc:sldMk cId="2072131683" sldId="465"/>
        </pc:sldMkLst>
        <pc:spChg chg="mod">
          <ac:chgData name="Lisa-Marie Bassler" userId="38f25fa2-f4e2-42aa-a629-d2ccc29b42c2" providerId="ADAL" clId="{132AFD5C-3930-4D32-B57C-8B31806A4EED}" dt="2026-10-21T12:23:51.682" v="811"/>
          <ac:spMkLst>
            <pc:docMk/>
            <pc:sldMk cId="2072131683" sldId="465"/>
            <ac:spMk id="4" creationId="{42782EE3-2C78-4166-8A76-A65E6A956C5D}"/>
          </ac:spMkLst>
        </pc:spChg>
        <pc:spChg chg="mod">
          <ac:chgData name="Lisa-Marie Bassler" userId="38f25fa2-f4e2-42aa-a629-d2ccc29b42c2" providerId="ADAL" clId="{132AFD5C-3930-4D32-B57C-8B31806A4EED}" dt="2026-10-21T12:24:28.506" v="819"/>
          <ac:spMkLst>
            <pc:docMk/>
            <pc:sldMk cId="2072131683" sldId="465"/>
            <ac:spMk id="5" creationId="{69FD7E37-6DE8-448E-B180-D091CFF77124}"/>
          </ac:spMkLst>
        </pc:spChg>
        <pc:spChg chg="mod">
          <ac:chgData name="Lisa-Marie Bassler" userId="38f25fa2-f4e2-42aa-a629-d2ccc29b42c2" providerId="ADAL" clId="{132AFD5C-3930-4D32-B57C-8B31806A4EED}" dt="2026-10-21T12:21:03.224" v="699"/>
          <ac:spMkLst>
            <pc:docMk/>
            <pc:sldMk cId="2072131683" sldId="465"/>
            <ac:spMk id="9" creationId="{E673CE7C-446E-4222-96F4-6EBCA1E21F5B}"/>
          </ac:spMkLst>
        </pc:spChg>
        <pc:spChg chg="mod">
          <ac:chgData name="Lisa-Marie Bassler" userId="38f25fa2-f4e2-42aa-a629-d2ccc29b42c2" providerId="ADAL" clId="{132AFD5C-3930-4D32-B57C-8B31806A4EED}" dt="2026-10-21T12:23:50.688" v="767"/>
          <ac:spMkLst>
            <pc:docMk/>
            <pc:sldMk cId="2072131683" sldId="465"/>
            <ac:spMk id="11" creationId="{84540F7C-3001-4616-BD4C-7B246422524F}"/>
          </ac:spMkLst>
        </pc:spChg>
        <pc:spChg chg="mod">
          <ac:chgData name="Lisa-Marie Bassler" userId="38f25fa2-f4e2-42aa-a629-d2ccc29b42c2" providerId="ADAL" clId="{132AFD5C-3930-4D32-B57C-8B31806A4EED}" dt="2026-10-21T12:23:50.689" v="771"/>
          <ac:spMkLst>
            <pc:docMk/>
            <pc:sldMk cId="2072131683" sldId="465"/>
            <ac:spMk id="13" creationId="{A2453CE7-C234-4239-8BFB-EB5D95B72637}"/>
          </ac:spMkLst>
        </pc:spChg>
        <pc:spChg chg="mod">
          <ac:chgData name="Lisa-Marie Bassler" userId="38f25fa2-f4e2-42aa-a629-d2ccc29b42c2" providerId="ADAL" clId="{132AFD5C-3930-4D32-B57C-8B31806A4EED}" dt="2026-10-21T12:23:50.690" v="772"/>
          <ac:spMkLst>
            <pc:docMk/>
            <pc:sldMk cId="2072131683" sldId="465"/>
            <ac:spMk id="15" creationId="{F65098B2-C339-4B7B-AE75-A87E7AA86358}"/>
          </ac:spMkLst>
        </pc:spChg>
        <pc:spChg chg="mod">
          <ac:chgData name="Lisa-Marie Bassler" userId="38f25fa2-f4e2-42aa-a629-d2ccc29b42c2" providerId="ADAL" clId="{132AFD5C-3930-4D32-B57C-8B31806A4EED}" dt="2026-10-21T12:23:50.690" v="776"/>
          <ac:spMkLst>
            <pc:docMk/>
            <pc:sldMk cId="2072131683" sldId="465"/>
            <ac:spMk id="17" creationId="{6E43E223-7DEE-4544-83C6-6FF43A1036D6}"/>
          </ac:spMkLst>
        </pc:spChg>
        <pc:spChg chg="mod">
          <ac:chgData name="Lisa-Marie Bassler" userId="38f25fa2-f4e2-42aa-a629-d2ccc29b42c2" providerId="ADAL" clId="{132AFD5C-3930-4D32-B57C-8B31806A4EED}" dt="2026-10-21T12:23:50.690" v="777"/>
          <ac:spMkLst>
            <pc:docMk/>
            <pc:sldMk cId="2072131683" sldId="465"/>
            <ac:spMk id="19" creationId="{73D966B1-DB1A-4E8D-8B20-BF224CE7661D}"/>
          </ac:spMkLst>
        </pc:spChg>
        <pc:spChg chg="mod">
          <ac:chgData name="Lisa-Marie Bassler" userId="38f25fa2-f4e2-42aa-a629-d2ccc29b42c2" providerId="ADAL" clId="{132AFD5C-3930-4D32-B57C-8B31806A4EED}" dt="2026-10-21T12:23:50.691" v="781"/>
          <ac:spMkLst>
            <pc:docMk/>
            <pc:sldMk cId="2072131683" sldId="465"/>
            <ac:spMk id="21" creationId="{57F0233D-8D4F-45CD-915A-498B65D6D81D}"/>
          </ac:spMkLst>
        </pc:spChg>
        <pc:spChg chg="mod">
          <ac:chgData name="Lisa-Marie Bassler" userId="38f25fa2-f4e2-42aa-a629-d2ccc29b42c2" providerId="ADAL" clId="{132AFD5C-3930-4D32-B57C-8B31806A4EED}" dt="2026-10-21T12:23:50.692" v="782"/>
          <ac:spMkLst>
            <pc:docMk/>
            <pc:sldMk cId="2072131683" sldId="465"/>
            <ac:spMk id="23" creationId="{8FF85A7B-329A-4995-BF1A-FD2A8789B6D8}"/>
          </ac:spMkLst>
        </pc:spChg>
        <pc:spChg chg="mod">
          <ac:chgData name="Lisa-Marie Bassler" userId="38f25fa2-f4e2-42aa-a629-d2ccc29b42c2" providerId="ADAL" clId="{132AFD5C-3930-4D32-B57C-8B31806A4EED}" dt="2026-10-21T12:23:50.693" v="786"/>
          <ac:spMkLst>
            <pc:docMk/>
            <pc:sldMk cId="2072131683" sldId="465"/>
            <ac:spMk id="25" creationId="{14F323E8-C853-424E-AD7D-878D8899639F}"/>
          </ac:spMkLst>
        </pc:spChg>
        <pc:spChg chg="mod">
          <ac:chgData name="Lisa-Marie Bassler" userId="38f25fa2-f4e2-42aa-a629-d2ccc29b42c2" providerId="ADAL" clId="{132AFD5C-3930-4D32-B57C-8B31806A4EED}" dt="2026-10-21T13:47:11.422" v="1678"/>
          <ac:spMkLst>
            <pc:docMk/>
            <pc:sldMk cId="2072131683" sldId="465"/>
            <ac:spMk id="26" creationId="{2DB132BA-DD8D-4E28-8241-0000B1E78079}"/>
          </ac:spMkLst>
        </pc:spChg>
        <pc:spChg chg="add mod">
          <ac:chgData name="Lisa-Marie Bassler" userId="38f25fa2-f4e2-42aa-a629-d2ccc29b42c2" providerId="ADAL" clId="{132AFD5C-3930-4D32-B57C-8B31806A4EED}" dt="2026-10-21T12:11:35.969" v="443"/>
          <ac:spMkLst>
            <pc:docMk/>
            <pc:sldMk cId="2072131683" sldId="465"/>
            <ac:spMk id="27" creationId="{899B631E-ED47-48B3-A33B-CD513325C5DF}"/>
          </ac:spMkLst>
        </pc:spChg>
        <pc:spChg chg="add mod">
          <ac:chgData name="Lisa-Marie Bassler" userId="38f25fa2-f4e2-42aa-a629-d2ccc29b42c2" providerId="ADAL" clId="{132AFD5C-3930-4D32-B57C-8B31806A4EED}" dt="2026-10-21T12:23:50.671" v="766"/>
          <ac:spMkLst>
            <pc:docMk/>
            <pc:sldMk cId="2072131683" sldId="465"/>
            <ac:spMk id="28" creationId="{34410770-E1F0-4618-B8CE-68CF5CAA3831}"/>
          </ac:spMkLst>
        </pc:spChg>
      </pc:sldChg>
      <pc:sldChg chg="modSp mod">
        <pc:chgData name="Lisa-Marie Bassler" userId="38f25fa2-f4e2-42aa-a629-d2ccc29b42c2" providerId="ADAL" clId="{132AFD5C-3930-4D32-B57C-8B31806A4EED}" dt="2026-10-21T12:27:59.821" v="1082"/>
        <pc:sldMkLst>
          <pc:docMk/>
          <pc:sldMk cId="265399127" sldId="466"/>
        </pc:sldMkLst>
        <pc:spChg chg="mod">
          <ac:chgData name="Lisa-Marie Bassler" userId="38f25fa2-f4e2-42aa-a629-d2ccc29b42c2" providerId="ADAL" clId="{132AFD5C-3930-4D32-B57C-8B31806A4EED}" dt="2026-10-21T12:27:58.054" v="1070"/>
          <ac:spMkLst>
            <pc:docMk/>
            <pc:sldMk cId="265399127" sldId="466"/>
            <ac:spMk id="10" creationId="{DF1BFCA0-573B-4ACE-9A83-38BA1F9ADAE7}"/>
          </ac:spMkLst>
        </pc:spChg>
        <pc:spChg chg="mod">
          <ac:chgData name="Lisa-Marie Bassler" userId="38f25fa2-f4e2-42aa-a629-d2ccc29b42c2" providerId="ADAL" clId="{132AFD5C-3930-4D32-B57C-8B31806A4EED}" dt="2026-10-21T12:27:59.821" v="1082"/>
          <ac:spMkLst>
            <pc:docMk/>
            <pc:sldMk cId="265399127" sldId="466"/>
            <ac:spMk id="11" creationId="{FE067E95-9504-4465-872B-63D246BEC034}"/>
          </ac:spMkLst>
        </pc:spChg>
        <pc:spChg chg="mod">
          <ac:chgData name="Lisa-Marie Bassler" userId="38f25fa2-f4e2-42aa-a629-d2ccc29b42c2" providerId="ADAL" clId="{132AFD5C-3930-4D32-B57C-8B31806A4EED}" dt="2026-10-21T12:21:03.171" v="665"/>
          <ac:spMkLst>
            <pc:docMk/>
            <pc:sldMk cId="265399127" sldId="466"/>
            <ac:spMk id="14" creationId="{F7AE7741-AF20-42D3-82C2-3974B9E9866B}"/>
          </ac:spMkLst>
        </pc:spChg>
        <pc:spChg chg="mod">
          <ac:chgData name="Lisa-Marie Bassler" userId="38f25fa2-f4e2-42aa-a629-d2ccc29b42c2" providerId="ADAL" clId="{132AFD5C-3930-4D32-B57C-8B31806A4EED}" dt="2026-10-21T12:21:03.226" v="701"/>
          <ac:spMkLst>
            <pc:docMk/>
            <pc:sldMk cId="265399127" sldId="466"/>
            <ac:spMk id="16" creationId="{1700063F-0D92-44F4-A3A3-E4ACBE6234B1}"/>
          </ac:spMkLst>
        </pc:spChg>
      </pc:sldChg>
      <pc:sldChg chg="addSp delSp modSp mod">
        <pc:chgData name="Lisa-Marie Bassler" userId="38f25fa2-f4e2-42aa-a629-d2ccc29b42c2" providerId="ADAL" clId="{132AFD5C-3930-4D32-B57C-8B31806A4EED}" dt="2026-10-21T13:47:11.423" v="1683"/>
        <pc:sldMkLst>
          <pc:docMk/>
          <pc:sldMk cId="1915061867" sldId="467"/>
        </pc:sldMkLst>
        <pc:spChg chg="mod">
          <ac:chgData name="Lisa-Marie Bassler" userId="38f25fa2-f4e2-42aa-a629-d2ccc29b42c2" providerId="ADAL" clId="{132AFD5C-3930-4D32-B57C-8B31806A4EED}" dt="2026-10-21T12:27:58.072" v="1071"/>
          <ac:spMkLst>
            <pc:docMk/>
            <pc:sldMk cId="1915061867" sldId="467"/>
            <ac:spMk id="10" creationId="{6914C8AB-4D38-4761-8B13-B1A06C27DCAD}"/>
          </ac:spMkLst>
        </pc:spChg>
        <pc:spChg chg="mod">
          <ac:chgData name="Lisa-Marie Bassler" userId="38f25fa2-f4e2-42aa-a629-d2ccc29b42c2" providerId="ADAL" clId="{132AFD5C-3930-4D32-B57C-8B31806A4EED}" dt="2026-10-21T12:27:59.854" v="1083"/>
          <ac:spMkLst>
            <pc:docMk/>
            <pc:sldMk cId="1915061867" sldId="467"/>
            <ac:spMk id="11" creationId="{4BE363E9-3FF2-432A-A7B9-4234F308B4D6}"/>
          </ac:spMkLst>
        </pc:spChg>
        <pc:spChg chg="mod">
          <ac:chgData name="Lisa-Marie Bassler" userId="38f25fa2-f4e2-42aa-a629-d2ccc29b42c2" providerId="ADAL" clId="{132AFD5C-3930-4D32-B57C-8B31806A4EED}" dt="2026-10-21T12:21:03.228" v="703"/>
          <ac:spMkLst>
            <pc:docMk/>
            <pc:sldMk cId="1915061867" sldId="467"/>
            <ac:spMk id="15" creationId="{E30ABC03-DD3D-4C91-AB13-B2A9C2E16BC5}"/>
          </ac:spMkLst>
        </pc:spChg>
        <pc:spChg chg="mod">
          <ac:chgData name="Lisa-Marie Bassler" userId="38f25fa2-f4e2-42aa-a629-d2ccc29b42c2" providerId="ADAL" clId="{132AFD5C-3930-4D32-B57C-8B31806A4EED}" dt="2026-10-21T13:47:11.423" v="1683"/>
          <ac:spMkLst>
            <pc:docMk/>
            <pc:sldMk cId="1915061867" sldId="467"/>
            <ac:spMk id="17" creationId="{8CC31B1B-4197-4D83-8B17-6E5CAE452D29}"/>
          </ac:spMkLst>
        </pc:spChg>
        <pc:spChg chg="add mod">
          <ac:chgData name="Lisa-Marie Bassler" userId="38f25fa2-f4e2-42aa-a629-d2ccc29b42c2" providerId="ADAL" clId="{132AFD5C-3930-4D32-B57C-8B31806A4EED}" dt="2026-10-21T12:27:59.863" v="1096"/>
          <ac:spMkLst>
            <pc:docMk/>
            <pc:sldMk cId="1915061867" sldId="467"/>
            <ac:spMk id="32" creationId="{81D3F836-DF78-4D1D-A1A5-3D74D6F7ACA3}"/>
          </ac:spMkLst>
        </pc:spChg>
        <pc:spChg chg="add mod">
          <ac:chgData name="Lisa-Marie Bassler" userId="38f25fa2-f4e2-42aa-a629-d2ccc29b42c2" providerId="ADAL" clId="{132AFD5C-3930-4D32-B57C-8B31806A4EED}" dt="2026-10-21T12:27:59.867" v="1109"/>
          <ac:spMkLst>
            <pc:docMk/>
            <pc:sldMk cId="1915061867" sldId="467"/>
            <ac:spMk id="33" creationId="{87DD4183-047F-4CF9-AE38-9737396A0B5D}"/>
          </ac:spMkLst>
        </pc:spChg>
        <pc:spChg chg="add mod">
          <ac:chgData name="Lisa-Marie Bassler" userId="38f25fa2-f4e2-42aa-a629-d2ccc29b42c2" providerId="ADAL" clId="{132AFD5C-3930-4D32-B57C-8B31806A4EED}" dt="2026-10-21T12:27:59.871" v="1122"/>
          <ac:spMkLst>
            <pc:docMk/>
            <pc:sldMk cId="1915061867" sldId="467"/>
            <ac:spMk id="34" creationId="{2D55BFF8-C48E-46F2-B6A6-739A11446C86}"/>
          </ac:spMkLst>
        </pc:spChg>
        <pc:spChg chg="add mod">
          <ac:chgData name="Lisa-Marie Bassler" userId="38f25fa2-f4e2-42aa-a629-d2ccc29b42c2" providerId="ADAL" clId="{132AFD5C-3930-4D32-B57C-8B31806A4EED}" dt="2026-10-21T12:27:59.875" v="1135"/>
          <ac:spMkLst>
            <pc:docMk/>
            <pc:sldMk cId="1915061867" sldId="467"/>
            <ac:spMk id="35" creationId="{C5737BA2-1417-4E6C-90CA-380937006808}"/>
          </ac:spMkLst>
        </pc:spChg>
        <pc:spChg chg="add mod">
          <ac:chgData name="Lisa-Marie Bassler" userId="38f25fa2-f4e2-42aa-a629-d2ccc29b42c2" providerId="ADAL" clId="{132AFD5C-3930-4D32-B57C-8B31806A4EED}" dt="2026-10-21T12:27:59.879" v="1148"/>
          <ac:spMkLst>
            <pc:docMk/>
            <pc:sldMk cId="1915061867" sldId="467"/>
            <ac:spMk id="36" creationId="{66A72088-8E0F-40C3-99D7-2356E123A819}"/>
          </ac:spMkLst>
        </pc:spChg>
        <pc:spChg chg="add mod">
          <ac:chgData name="Lisa-Marie Bassler" userId="38f25fa2-f4e2-42aa-a629-d2ccc29b42c2" providerId="ADAL" clId="{132AFD5C-3930-4D32-B57C-8B31806A4EED}" dt="2026-10-21T12:27:59.883" v="1161"/>
          <ac:spMkLst>
            <pc:docMk/>
            <pc:sldMk cId="1915061867" sldId="467"/>
            <ac:spMk id="37" creationId="{B9625A87-CF9F-4793-9E52-1CE310A207E6}"/>
          </ac:spMkLst>
        </pc:spChg>
        <pc:spChg chg="add mod">
          <ac:chgData name="Lisa-Marie Bassler" userId="38f25fa2-f4e2-42aa-a629-d2ccc29b42c2" providerId="ADAL" clId="{132AFD5C-3930-4D32-B57C-8B31806A4EED}" dt="2026-10-21T12:27:59.887" v="1174"/>
          <ac:spMkLst>
            <pc:docMk/>
            <pc:sldMk cId="1915061867" sldId="467"/>
            <ac:spMk id="38" creationId="{019A984B-F10B-4E3E-88CE-DB9C9C6F8C15}"/>
          </ac:spMkLst>
        </pc:spChg>
      </pc:sldChg>
      <pc:sldChg chg="modSp mod">
        <pc:chgData name="Lisa-Marie Bassler" userId="38f25fa2-f4e2-42aa-a629-d2ccc29b42c2" providerId="ADAL" clId="{132AFD5C-3930-4D32-B57C-8B31806A4EED}" dt="2026-10-21T12:34:47.778" v="1340"/>
        <pc:sldMkLst>
          <pc:docMk/>
          <pc:sldMk cId="3125412069" sldId="468"/>
        </pc:sldMkLst>
        <pc:spChg chg="mod">
          <ac:chgData name="Lisa-Marie Bassler" userId="38f25fa2-f4e2-42aa-a629-d2ccc29b42c2" providerId="ADAL" clId="{132AFD5C-3930-4D32-B57C-8B31806A4EED}" dt="2026-10-21T12:32:58.812" v="1335"/>
          <ac:spMkLst>
            <pc:docMk/>
            <pc:sldMk cId="3125412069" sldId="468"/>
            <ac:spMk id="10" creationId="{98E57B83-A49C-4495-AF96-DCF93F27B532}"/>
          </ac:spMkLst>
        </pc:spChg>
        <pc:spChg chg="mod">
          <ac:chgData name="Lisa-Marie Bassler" userId="38f25fa2-f4e2-42aa-a629-d2ccc29b42c2" providerId="ADAL" clId="{132AFD5C-3930-4D32-B57C-8B31806A4EED}" dt="2026-10-21T12:34:47.778" v="1340"/>
          <ac:spMkLst>
            <pc:docMk/>
            <pc:sldMk cId="3125412069" sldId="468"/>
            <ac:spMk id="11" creationId="{E3CCE8F1-8F33-442D-95F2-30B729F4C694}"/>
          </ac:spMkLst>
        </pc:spChg>
        <pc:spChg chg="mod">
          <ac:chgData name="Lisa-Marie Bassler" userId="38f25fa2-f4e2-42aa-a629-d2ccc29b42c2" providerId="ADAL" clId="{132AFD5C-3930-4D32-B57C-8B31806A4EED}" dt="2026-10-21T12:21:03.178" v="667"/>
          <ac:spMkLst>
            <pc:docMk/>
            <pc:sldMk cId="3125412069" sldId="468"/>
            <ac:spMk id="14" creationId="{49BC604F-C6D5-4A9E-B0CA-D8B4462D68AE}"/>
          </ac:spMkLst>
        </pc:spChg>
        <pc:spChg chg="mod">
          <ac:chgData name="Lisa-Marie Bassler" userId="38f25fa2-f4e2-42aa-a629-d2ccc29b42c2" providerId="ADAL" clId="{132AFD5C-3930-4D32-B57C-8B31806A4EED}" dt="2026-10-21T12:21:03.230" v="705"/>
          <ac:spMkLst>
            <pc:docMk/>
            <pc:sldMk cId="3125412069" sldId="468"/>
            <ac:spMk id="16" creationId="{2F051D0C-7E02-4946-8B25-D5AC3269EB70}"/>
          </ac:spMkLst>
        </pc:spChg>
      </pc:sldChg>
      <pc:sldChg chg="addSp modSp mod">
        <pc:chgData name="Lisa-Marie Bassler" userId="38f25fa2-f4e2-42aa-a629-d2ccc29b42c2" providerId="ADAL" clId="{132AFD5C-3930-4D32-B57C-8B31806A4EED}" dt="2026-10-21T13:47:11.424" v="1688"/>
        <pc:sldMkLst>
          <pc:docMk/>
          <pc:sldMk cId="2851043383" sldId="469"/>
        </pc:sldMkLst>
        <pc:spChg chg="mod">
          <ac:chgData name="Lisa-Marie Bassler" userId="38f25fa2-f4e2-42aa-a629-d2ccc29b42c2" providerId="ADAL" clId="{132AFD5C-3930-4D32-B57C-8B31806A4EED}" dt="2026-10-21T12:31:33.474" v="1325"/>
          <ac:spMkLst>
            <pc:docMk/>
            <pc:sldMk cId="2851043383" sldId="469"/>
            <ac:spMk id="10" creationId="{9B34379E-782A-4FC3-8AC7-97AAE00A4058}"/>
          </ac:spMkLst>
        </pc:spChg>
        <pc:spChg chg="mod">
          <ac:chgData name="Lisa-Marie Bassler" userId="38f25fa2-f4e2-42aa-a629-d2ccc29b42c2" providerId="ADAL" clId="{132AFD5C-3930-4D32-B57C-8B31806A4EED}" dt="2026-10-21T12:34:47.784" v="1341"/>
          <ac:spMkLst>
            <pc:docMk/>
            <pc:sldMk cId="2851043383" sldId="469"/>
            <ac:spMk id="11" creationId="{C4F8D1B1-007A-41D5-BAF0-D5F53A360B73}"/>
          </ac:spMkLst>
        </pc:spChg>
        <pc:spChg chg="mod">
          <ac:chgData name="Lisa-Marie Bassler" userId="38f25fa2-f4e2-42aa-a629-d2ccc29b42c2" providerId="ADAL" clId="{132AFD5C-3930-4D32-B57C-8B31806A4EED}" dt="2026-10-21T12:21:03.233" v="707"/>
          <ac:spMkLst>
            <pc:docMk/>
            <pc:sldMk cId="2851043383" sldId="469"/>
            <ac:spMk id="15" creationId="{821D0E8A-91B7-456D-B7BF-FC9BB08DEEE9}"/>
          </ac:spMkLst>
        </pc:spChg>
        <pc:spChg chg="mod">
          <ac:chgData name="Lisa-Marie Bassler" userId="38f25fa2-f4e2-42aa-a629-d2ccc29b42c2" providerId="ADAL" clId="{132AFD5C-3930-4D32-B57C-8B31806A4EED}" dt="2026-10-21T13:47:11.424" v="1688"/>
          <ac:spMkLst>
            <pc:docMk/>
            <pc:sldMk cId="2851043383" sldId="469"/>
            <ac:spMk id="17" creationId="{B76EAFD4-9F12-4247-B2ED-79725436E208}"/>
          </ac:spMkLst>
        </pc:spChg>
        <pc:spChg chg="add mod">
          <ac:chgData name="Lisa-Marie Bassler" userId="38f25fa2-f4e2-42aa-a629-d2ccc29b42c2" providerId="ADAL" clId="{132AFD5C-3930-4D32-B57C-8B31806A4EED}" dt="2026-10-21T12:31:29.246" v="1229"/>
          <ac:spMkLst>
            <pc:docMk/>
            <pc:sldMk cId="2851043383" sldId="469"/>
            <ac:spMk id="18" creationId="{7D5008CC-FCCF-444C-9AD0-0ACD315BE5AD}"/>
          </ac:spMkLst>
        </pc:spChg>
        <pc:spChg chg="add mod">
          <ac:chgData name="Lisa-Marie Bassler" userId="38f25fa2-f4e2-42aa-a629-d2ccc29b42c2" providerId="ADAL" clId="{132AFD5C-3930-4D32-B57C-8B31806A4EED}" dt="2026-10-21T12:31:29.250" v="1242"/>
          <ac:spMkLst>
            <pc:docMk/>
            <pc:sldMk cId="2851043383" sldId="469"/>
            <ac:spMk id="19" creationId="{FA7ECFA4-C097-4EBD-BBB0-C1F18503E8C9}"/>
          </ac:spMkLst>
        </pc:spChg>
        <pc:spChg chg="add mod">
          <ac:chgData name="Lisa-Marie Bassler" userId="38f25fa2-f4e2-42aa-a629-d2ccc29b42c2" providerId="ADAL" clId="{132AFD5C-3930-4D32-B57C-8B31806A4EED}" dt="2026-10-21T12:31:29.254" v="1255"/>
          <ac:spMkLst>
            <pc:docMk/>
            <pc:sldMk cId="2851043383" sldId="469"/>
            <ac:spMk id="20" creationId="{20B35331-4A5A-4071-99C1-D278FEB2FC53}"/>
          </ac:spMkLst>
        </pc:spChg>
        <pc:spChg chg="add mod">
          <ac:chgData name="Lisa-Marie Bassler" userId="38f25fa2-f4e2-42aa-a629-d2ccc29b42c2" providerId="ADAL" clId="{132AFD5C-3930-4D32-B57C-8B31806A4EED}" dt="2026-10-21T12:31:29.258" v="1268"/>
          <ac:spMkLst>
            <pc:docMk/>
            <pc:sldMk cId="2851043383" sldId="469"/>
            <ac:spMk id="21" creationId="{BCA72A99-6CD9-4A94-A4D5-6E61ABB36112}"/>
          </ac:spMkLst>
        </pc:spChg>
        <pc:spChg chg="add mod">
          <ac:chgData name="Lisa-Marie Bassler" userId="38f25fa2-f4e2-42aa-a629-d2ccc29b42c2" providerId="ADAL" clId="{132AFD5C-3930-4D32-B57C-8B31806A4EED}" dt="2026-10-21T12:31:29.262" v="1281"/>
          <ac:spMkLst>
            <pc:docMk/>
            <pc:sldMk cId="2851043383" sldId="469"/>
            <ac:spMk id="22" creationId="{92E78FF0-EFB0-4E69-A82A-0C2A94FA9097}"/>
          </ac:spMkLst>
        </pc:spChg>
        <pc:spChg chg="add mod">
          <ac:chgData name="Lisa-Marie Bassler" userId="38f25fa2-f4e2-42aa-a629-d2ccc29b42c2" providerId="ADAL" clId="{132AFD5C-3930-4D32-B57C-8B31806A4EED}" dt="2026-10-21T12:31:29.265" v="1294"/>
          <ac:spMkLst>
            <pc:docMk/>
            <pc:sldMk cId="2851043383" sldId="469"/>
            <ac:spMk id="23" creationId="{D5AAD57C-55F2-4595-B035-4BA0DCF9335E}"/>
          </ac:spMkLst>
        </pc:spChg>
        <pc:spChg chg="add mod">
          <ac:chgData name="Lisa-Marie Bassler" userId="38f25fa2-f4e2-42aa-a629-d2ccc29b42c2" providerId="ADAL" clId="{132AFD5C-3930-4D32-B57C-8B31806A4EED}" dt="2026-10-21T12:31:29.269" v="1307"/>
          <ac:spMkLst>
            <pc:docMk/>
            <pc:sldMk cId="2851043383" sldId="469"/>
            <ac:spMk id="24" creationId="{DA7BA8C8-427A-49D8-971E-2E09DBCC33B7}"/>
          </ac:spMkLst>
        </pc:spChg>
        <pc:spChg chg="add mod">
          <ac:chgData name="Lisa-Marie Bassler" userId="38f25fa2-f4e2-42aa-a629-d2ccc29b42c2" providerId="ADAL" clId="{132AFD5C-3930-4D32-B57C-8B31806A4EED}" dt="2026-10-21T12:31:29.273" v="1320"/>
          <ac:spMkLst>
            <pc:docMk/>
            <pc:sldMk cId="2851043383" sldId="469"/>
            <ac:spMk id="25" creationId="{369A94B8-51BE-4631-928C-858195DEE0CB}"/>
          </ac:spMkLst>
        </pc:spChg>
      </pc:sldChg>
      <pc:sldChg chg="modSp mod">
        <pc:chgData name="Lisa-Marie Bassler" userId="38f25fa2-f4e2-42aa-a629-d2ccc29b42c2" providerId="ADAL" clId="{132AFD5C-3930-4D32-B57C-8B31806A4EED}" dt="2026-10-21T12:36:51.958" v="1449"/>
        <pc:sldMkLst>
          <pc:docMk/>
          <pc:sldMk cId="1143957011" sldId="470"/>
        </pc:sldMkLst>
        <pc:spChg chg="mod">
          <ac:chgData name="Lisa-Marie Bassler" userId="38f25fa2-f4e2-42aa-a629-d2ccc29b42c2" providerId="ADAL" clId="{132AFD5C-3930-4D32-B57C-8B31806A4EED}" dt="2026-10-21T12:35:54.493" v="1444"/>
          <ac:spMkLst>
            <pc:docMk/>
            <pc:sldMk cId="1143957011" sldId="470"/>
            <ac:spMk id="4" creationId="{3C473481-A880-47E4-B851-BD6B0C8D5FB0}"/>
          </ac:spMkLst>
        </pc:spChg>
        <pc:spChg chg="mod">
          <ac:chgData name="Lisa-Marie Bassler" userId="38f25fa2-f4e2-42aa-a629-d2ccc29b42c2" providerId="ADAL" clId="{132AFD5C-3930-4D32-B57C-8B31806A4EED}" dt="2026-10-21T12:36:51.958" v="1449"/>
          <ac:spMkLst>
            <pc:docMk/>
            <pc:sldMk cId="1143957011" sldId="470"/>
            <ac:spMk id="5" creationId="{EDC0E609-7400-49CA-80EE-9620D45AF119}"/>
          </ac:spMkLst>
        </pc:spChg>
        <pc:spChg chg="mod">
          <ac:chgData name="Lisa-Marie Bassler" userId="38f25fa2-f4e2-42aa-a629-d2ccc29b42c2" providerId="ADAL" clId="{132AFD5C-3930-4D32-B57C-8B31806A4EED}" dt="2026-10-21T12:21:03.188" v="677"/>
          <ac:spMkLst>
            <pc:docMk/>
            <pc:sldMk cId="1143957011" sldId="470"/>
            <ac:spMk id="8" creationId="{6E507535-4B36-407A-AAF2-6332F1FD8875}"/>
          </ac:spMkLst>
        </pc:spChg>
        <pc:spChg chg="mod">
          <ac:chgData name="Lisa-Marie Bassler" userId="38f25fa2-f4e2-42aa-a629-d2ccc29b42c2" providerId="ADAL" clId="{132AFD5C-3930-4D32-B57C-8B31806A4EED}" dt="2026-10-21T12:21:03.235" v="709"/>
          <ac:spMkLst>
            <pc:docMk/>
            <pc:sldMk cId="1143957011" sldId="470"/>
            <ac:spMk id="10" creationId="{D61B7CA0-D877-4352-B68F-1B6EEC3691D7}"/>
          </ac:spMkLst>
        </pc:spChg>
        <pc:spChg chg="mod">
          <ac:chgData name="Lisa-Marie Bassler" userId="38f25fa2-f4e2-42aa-a629-d2ccc29b42c2" providerId="ADAL" clId="{132AFD5C-3930-4D32-B57C-8B31806A4EED}" dt="2026-10-21T12:35:36.455" v="1429"/>
          <ac:spMkLst>
            <pc:docMk/>
            <pc:sldMk cId="1143957011" sldId="470"/>
            <ac:spMk id="12" creationId="{DD72BDA5-1F68-4308-8AC2-8B1B9F3BA08A}"/>
          </ac:spMkLst>
        </pc:spChg>
        <pc:spChg chg="mod">
          <ac:chgData name="Lisa-Marie Bassler" userId="38f25fa2-f4e2-42aa-a629-d2ccc29b42c2" providerId="ADAL" clId="{132AFD5C-3930-4D32-B57C-8B31806A4EED}" dt="2026-10-21T12:35:36.450" v="1425"/>
          <ac:spMkLst>
            <pc:docMk/>
            <pc:sldMk cId="1143957011" sldId="470"/>
            <ac:spMk id="14" creationId="{0E28411E-3B16-4898-87D1-DE88BD91289F}"/>
          </ac:spMkLst>
        </pc:spChg>
        <pc:spChg chg="mod">
          <ac:chgData name="Lisa-Marie Bassler" userId="38f25fa2-f4e2-42aa-a629-d2ccc29b42c2" providerId="ADAL" clId="{132AFD5C-3930-4D32-B57C-8B31806A4EED}" dt="2026-10-21T12:35:36.455" v="1430"/>
          <ac:spMkLst>
            <pc:docMk/>
            <pc:sldMk cId="1143957011" sldId="470"/>
            <ac:spMk id="16" creationId="{06C42862-A2DA-422F-A60D-7C55110C34CC}"/>
          </ac:spMkLst>
        </pc:spChg>
        <pc:spChg chg="mod">
          <ac:chgData name="Lisa-Marie Bassler" userId="38f25fa2-f4e2-42aa-a629-d2ccc29b42c2" providerId="ADAL" clId="{132AFD5C-3930-4D32-B57C-8B31806A4EED}" dt="2026-10-21T12:35:36.450" v="1426"/>
          <ac:spMkLst>
            <pc:docMk/>
            <pc:sldMk cId="1143957011" sldId="470"/>
            <ac:spMk id="18" creationId="{7B1B9A3F-AD41-49D6-8557-DA21E0103311}"/>
          </ac:spMkLst>
        </pc:spChg>
        <pc:spChg chg="mod">
          <ac:chgData name="Lisa-Marie Bassler" userId="38f25fa2-f4e2-42aa-a629-d2ccc29b42c2" providerId="ADAL" clId="{132AFD5C-3930-4D32-B57C-8B31806A4EED}" dt="2026-10-21T12:35:36.455" v="1431"/>
          <ac:spMkLst>
            <pc:docMk/>
            <pc:sldMk cId="1143957011" sldId="470"/>
            <ac:spMk id="20" creationId="{58F36C24-FB33-4E31-841A-2E801E8190B4}"/>
          </ac:spMkLst>
        </pc:spChg>
        <pc:spChg chg="mod">
          <ac:chgData name="Lisa-Marie Bassler" userId="38f25fa2-f4e2-42aa-a629-d2ccc29b42c2" providerId="ADAL" clId="{132AFD5C-3930-4D32-B57C-8B31806A4EED}" dt="2026-10-21T12:35:36.452" v="1427"/>
          <ac:spMkLst>
            <pc:docMk/>
            <pc:sldMk cId="1143957011" sldId="470"/>
            <ac:spMk id="22" creationId="{7FE119FF-75D8-4CF0-90E4-238E6F63AA0B}"/>
          </ac:spMkLst>
        </pc:spChg>
        <pc:spChg chg="mod">
          <ac:chgData name="Lisa-Marie Bassler" userId="38f25fa2-f4e2-42aa-a629-d2ccc29b42c2" providerId="ADAL" clId="{132AFD5C-3930-4D32-B57C-8B31806A4EED}" dt="2026-10-21T12:35:36.457" v="1432"/>
          <ac:spMkLst>
            <pc:docMk/>
            <pc:sldMk cId="1143957011" sldId="470"/>
            <ac:spMk id="24" creationId="{83B3FA5A-D6B0-4C11-875A-D62E7018DBDE}"/>
          </ac:spMkLst>
        </pc:spChg>
        <pc:spChg chg="mod">
          <ac:chgData name="Lisa-Marie Bassler" userId="38f25fa2-f4e2-42aa-a629-d2ccc29b42c2" providerId="ADAL" clId="{132AFD5C-3930-4D32-B57C-8B31806A4EED}" dt="2026-10-21T12:35:36.452" v="1428"/>
          <ac:spMkLst>
            <pc:docMk/>
            <pc:sldMk cId="1143957011" sldId="470"/>
            <ac:spMk id="26" creationId="{1A36F8DD-1142-4F59-B732-18A28D06B8FC}"/>
          </ac:spMkLst>
        </pc:spChg>
      </pc:sldChg>
      <pc:sldChg chg="addSp modSp mod">
        <pc:chgData name="Lisa-Marie Bassler" userId="38f25fa2-f4e2-42aa-a629-d2ccc29b42c2" providerId="ADAL" clId="{132AFD5C-3930-4D32-B57C-8B31806A4EED}" dt="2026-10-21T13:47:11.425" v="1693"/>
        <pc:sldMkLst>
          <pc:docMk/>
          <pc:sldMk cId="76017553" sldId="471"/>
        </pc:sldMkLst>
        <pc:spChg chg="mod">
          <ac:chgData name="Lisa-Marie Bassler" userId="38f25fa2-f4e2-42aa-a629-d2ccc29b42c2" providerId="ADAL" clId="{132AFD5C-3930-4D32-B57C-8B31806A4EED}" dt="2026-10-21T12:35:39.433" v="1439"/>
          <ac:spMkLst>
            <pc:docMk/>
            <pc:sldMk cId="76017553" sldId="471"/>
            <ac:spMk id="4" creationId="{C176EEC3-3B8A-4BA8-8FDB-412FF88DB57B}"/>
          </ac:spMkLst>
        </pc:spChg>
        <pc:spChg chg="mod">
          <ac:chgData name="Lisa-Marie Bassler" userId="38f25fa2-f4e2-42aa-a629-d2ccc29b42c2" providerId="ADAL" clId="{132AFD5C-3930-4D32-B57C-8B31806A4EED}" dt="2026-10-21T12:36:51.960" v="1450"/>
          <ac:spMkLst>
            <pc:docMk/>
            <pc:sldMk cId="76017553" sldId="471"/>
            <ac:spMk id="5" creationId="{954A3B7B-AAC9-44BA-8F60-D459298D4832}"/>
          </ac:spMkLst>
        </pc:spChg>
        <pc:spChg chg="mod">
          <ac:chgData name="Lisa-Marie Bassler" userId="38f25fa2-f4e2-42aa-a629-d2ccc29b42c2" providerId="ADAL" clId="{132AFD5C-3930-4D32-B57C-8B31806A4EED}" dt="2026-10-21T12:21:03.237" v="711"/>
          <ac:spMkLst>
            <pc:docMk/>
            <pc:sldMk cId="76017553" sldId="471"/>
            <ac:spMk id="9" creationId="{9BF42C81-F313-4123-B63C-45D5E774DD0E}"/>
          </ac:spMkLst>
        </pc:spChg>
        <pc:spChg chg="mod">
          <ac:chgData name="Lisa-Marie Bassler" userId="38f25fa2-f4e2-42aa-a629-d2ccc29b42c2" providerId="ADAL" clId="{132AFD5C-3930-4D32-B57C-8B31806A4EED}" dt="2026-10-21T12:35:36.019" v="1395"/>
          <ac:spMkLst>
            <pc:docMk/>
            <pc:sldMk cId="76017553" sldId="471"/>
            <ac:spMk id="11" creationId="{F30165F5-4227-4368-93A7-8C8BEBE0A317}"/>
          </ac:spMkLst>
        </pc:spChg>
        <pc:spChg chg="mod">
          <ac:chgData name="Lisa-Marie Bassler" userId="38f25fa2-f4e2-42aa-a629-d2ccc29b42c2" providerId="ADAL" clId="{132AFD5C-3930-4D32-B57C-8B31806A4EED}" dt="2026-10-21T12:35:36.021" v="1399"/>
          <ac:spMkLst>
            <pc:docMk/>
            <pc:sldMk cId="76017553" sldId="471"/>
            <ac:spMk id="13" creationId="{5DCDC095-9BDD-4317-9726-F7E599F91F95}"/>
          </ac:spMkLst>
        </pc:spChg>
        <pc:spChg chg="mod">
          <ac:chgData name="Lisa-Marie Bassler" userId="38f25fa2-f4e2-42aa-a629-d2ccc29b42c2" providerId="ADAL" clId="{132AFD5C-3930-4D32-B57C-8B31806A4EED}" dt="2026-10-21T12:35:36.022" v="1400"/>
          <ac:spMkLst>
            <pc:docMk/>
            <pc:sldMk cId="76017553" sldId="471"/>
            <ac:spMk id="15" creationId="{5FE55B28-3B7B-499F-A6F0-067575EE1297}"/>
          </ac:spMkLst>
        </pc:spChg>
        <pc:spChg chg="mod">
          <ac:chgData name="Lisa-Marie Bassler" userId="38f25fa2-f4e2-42aa-a629-d2ccc29b42c2" providerId="ADAL" clId="{132AFD5C-3930-4D32-B57C-8B31806A4EED}" dt="2026-10-21T12:35:36.022" v="1404"/>
          <ac:spMkLst>
            <pc:docMk/>
            <pc:sldMk cId="76017553" sldId="471"/>
            <ac:spMk id="17" creationId="{61E48782-9A07-41B9-A9AD-02BDF43E0CC9}"/>
          </ac:spMkLst>
        </pc:spChg>
        <pc:spChg chg="mod">
          <ac:chgData name="Lisa-Marie Bassler" userId="38f25fa2-f4e2-42aa-a629-d2ccc29b42c2" providerId="ADAL" clId="{132AFD5C-3930-4D32-B57C-8B31806A4EED}" dt="2026-10-21T12:35:36.023" v="1405"/>
          <ac:spMkLst>
            <pc:docMk/>
            <pc:sldMk cId="76017553" sldId="471"/>
            <ac:spMk id="19" creationId="{AB2BAF8C-EBAE-44EC-B6A0-D263BE5E7949}"/>
          </ac:spMkLst>
        </pc:spChg>
        <pc:spChg chg="mod">
          <ac:chgData name="Lisa-Marie Bassler" userId="38f25fa2-f4e2-42aa-a629-d2ccc29b42c2" providerId="ADAL" clId="{132AFD5C-3930-4D32-B57C-8B31806A4EED}" dt="2026-10-21T12:35:36.024" v="1409"/>
          <ac:spMkLst>
            <pc:docMk/>
            <pc:sldMk cId="76017553" sldId="471"/>
            <ac:spMk id="21" creationId="{FD4044DF-5602-4532-B9AA-566D185BEE2C}"/>
          </ac:spMkLst>
        </pc:spChg>
        <pc:spChg chg="mod">
          <ac:chgData name="Lisa-Marie Bassler" userId="38f25fa2-f4e2-42aa-a629-d2ccc29b42c2" providerId="ADAL" clId="{132AFD5C-3930-4D32-B57C-8B31806A4EED}" dt="2026-10-21T12:35:36.024" v="1410"/>
          <ac:spMkLst>
            <pc:docMk/>
            <pc:sldMk cId="76017553" sldId="471"/>
            <ac:spMk id="23" creationId="{36EE1899-C09C-4CDE-9A9E-EFBE6A428852}"/>
          </ac:spMkLst>
        </pc:spChg>
        <pc:spChg chg="mod">
          <ac:chgData name="Lisa-Marie Bassler" userId="38f25fa2-f4e2-42aa-a629-d2ccc29b42c2" providerId="ADAL" clId="{132AFD5C-3930-4D32-B57C-8B31806A4EED}" dt="2026-10-21T12:35:36.025" v="1414"/>
          <ac:spMkLst>
            <pc:docMk/>
            <pc:sldMk cId="76017553" sldId="471"/>
            <ac:spMk id="25" creationId="{A763A69A-5BD7-40A8-981F-39EFEAEE3B50}"/>
          </ac:spMkLst>
        </pc:spChg>
        <pc:spChg chg="mod">
          <ac:chgData name="Lisa-Marie Bassler" userId="38f25fa2-f4e2-42aa-a629-d2ccc29b42c2" providerId="ADAL" clId="{132AFD5C-3930-4D32-B57C-8B31806A4EED}" dt="2026-10-21T13:47:11.425" v="1693"/>
          <ac:spMkLst>
            <pc:docMk/>
            <pc:sldMk cId="76017553" sldId="471"/>
            <ac:spMk id="26" creationId="{30596F0A-D050-46A4-9208-377CE52448EF}"/>
          </ac:spMkLst>
        </pc:spChg>
        <pc:spChg chg="add mod">
          <ac:chgData name="Lisa-Marie Bassler" userId="38f25fa2-f4e2-42aa-a629-d2ccc29b42c2" providerId="ADAL" clId="{132AFD5C-3930-4D32-B57C-8B31806A4EED}" dt="2026-10-21T12:35:36.003" v="1394"/>
          <ac:spMkLst>
            <pc:docMk/>
            <pc:sldMk cId="76017553" sldId="471"/>
            <ac:spMk id="27" creationId="{82C89F1D-E62C-49FD-A7F2-4395E63FFB54}"/>
          </ac:spMkLst>
        </pc:spChg>
      </pc:sldChg>
      <pc:sldChg chg="modSp mod">
        <pc:chgData name="Lisa-Marie Bassler" userId="38f25fa2-f4e2-42aa-a629-d2ccc29b42c2" providerId="ADAL" clId="{132AFD5C-3930-4D32-B57C-8B31806A4EED}" dt="2026-10-21T12:38:52.059" v="1527"/>
        <pc:sldMkLst>
          <pc:docMk/>
          <pc:sldMk cId="3173701679" sldId="472"/>
        </pc:sldMkLst>
        <pc:spChg chg="mod">
          <ac:chgData name="Lisa-Marie Bassler" userId="38f25fa2-f4e2-42aa-a629-d2ccc29b42c2" providerId="ADAL" clId="{132AFD5C-3930-4D32-B57C-8B31806A4EED}" dt="2026-10-21T12:37:34.892" v="1471"/>
          <ac:spMkLst>
            <pc:docMk/>
            <pc:sldMk cId="3173701679" sldId="472"/>
            <ac:spMk id="4" creationId="{971745ED-3928-44F6-A838-12F85E052411}"/>
          </ac:spMkLst>
        </pc:spChg>
        <pc:spChg chg="mod">
          <ac:chgData name="Lisa-Marie Bassler" userId="38f25fa2-f4e2-42aa-a629-d2ccc29b42c2" providerId="ADAL" clId="{132AFD5C-3930-4D32-B57C-8B31806A4EED}" dt="2026-10-21T12:38:52.059" v="1527"/>
          <ac:spMkLst>
            <pc:docMk/>
            <pc:sldMk cId="3173701679" sldId="472"/>
            <ac:spMk id="5" creationId="{2CD1A308-2F0F-4CDB-86A5-57A747B698B8}"/>
          </ac:spMkLst>
        </pc:spChg>
        <pc:spChg chg="mod">
          <ac:chgData name="Lisa-Marie Bassler" userId="38f25fa2-f4e2-42aa-a629-d2ccc29b42c2" providerId="ADAL" clId="{132AFD5C-3930-4D32-B57C-8B31806A4EED}" dt="2026-10-21T12:21:03.197" v="683"/>
          <ac:spMkLst>
            <pc:docMk/>
            <pc:sldMk cId="3173701679" sldId="472"/>
            <ac:spMk id="8" creationId="{23617B75-CEFE-4846-BD32-E1F8686DF2F6}"/>
          </ac:spMkLst>
        </pc:spChg>
        <pc:spChg chg="mod">
          <ac:chgData name="Lisa-Marie Bassler" userId="38f25fa2-f4e2-42aa-a629-d2ccc29b42c2" providerId="ADAL" clId="{132AFD5C-3930-4D32-B57C-8B31806A4EED}" dt="2026-10-21T12:21:03.239" v="713"/>
          <ac:spMkLst>
            <pc:docMk/>
            <pc:sldMk cId="3173701679" sldId="472"/>
            <ac:spMk id="10" creationId="{CA8AE071-58F2-4D45-B121-8495E67CDFE1}"/>
          </ac:spMkLst>
        </pc:spChg>
        <pc:spChg chg="mod">
          <ac:chgData name="Lisa-Marie Bassler" userId="38f25fa2-f4e2-42aa-a629-d2ccc29b42c2" providerId="ADAL" clId="{132AFD5C-3930-4D32-B57C-8B31806A4EED}" dt="2026-10-21T12:38:20.826" v="1514"/>
          <ac:spMkLst>
            <pc:docMk/>
            <pc:sldMk cId="3173701679" sldId="472"/>
            <ac:spMk id="12" creationId="{A4D1C9DE-DCC0-4A24-94B5-D95D61735C64}"/>
          </ac:spMkLst>
        </pc:spChg>
        <pc:spChg chg="mod">
          <ac:chgData name="Lisa-Marie Bassler" userId="38f25fa2-f4e2-42aa-a629-d2ccc29b42c2" providerId="ADAL" clId="{132AFD5C-3930-4D32-B57C-8B31806A4EED}" dt="2026-10-21T12:38:20.823" v="1512"/>
          <ac:spMkLst>
            <pc:docMk/>
            <pc:sldMk cId="3173701679" sldId="472"/>
            <ac:spMk id="14" creationId="{7EEB5250-DDDC-4903-AE83-7B0C814D7FE5}"/>
          </ac:spMkLst>
        </pc:spChg>
        <pc:spChg chg="mod">
          <ac:chgData name="Lisa-Marie Bassler" userId="38f25fa2-f4e2-42aa-a629-d2ccc29b42c2" providerId="ADAL" clId="{132AFD5C-3930-4D32-B57C-8B31806A4EED}" dt="2026-10-21T12:38:20.826" v="1515"/>
          <ac:spMkLst>
            <pc:docMk/>
            <pc:sldMk cId="3173701679" sldId="472"/>
            <ac:spMk id="16" creationId="{0F90CFDD-9166-4113-B729-DF2C069206F8}"/>
          </ac:spMkLst>
        </pc:spChg>
        <pc:spChg chg="mod">
          <ac:chgData name="Lisa-Marie Bassler" userId="38f25fa2-f4e2-42aa-a629-d2ccc29b42c2" providerId="ADAL" clId="{132AFD5C-3930-4D32-B57C-8B31806A4EED}" dt="2026-10-21T12:38:20.823" v="1513"/>
          <ac:spMkLst>
            <pc:docMk/>
            <pc:sldMk cId="3173701679" sldId="472"/>
            <ac:spMk id="18" creationId="{38E029B7-5BE5-4C65-A29C-B2AAF9B0D267}"/>
          </ac:spMkLst>
        </pc:spChg>
      </pc:sldChg>
      <pc:sldChg chg="addSp modSp mod">
        <pc:chgData name="Lisa-Marie Bassler" userId="38f25fa2-f4e2-42aa-a629-d2ccc29b42c2" providerId="ADAL" clId="{132AFD5C-3930-4D32-B57C-8B31806A4EED}" dt="2026-10-21T13:47:11.425" v="1698"/>
        <pc:sldMkLst>
          <pc:docMk/>
          <pc:sldMk cId="1170506197" sldId="473"/>
        </pc:sldMkLst>
        <pc:spChg chg="mod">
          <ac:chgData name="Lisa-Marie Bassler" userId="38f25fa2-f4e2-42aa-a629-d2ccc29b42c2" providerId="ADAL" clId="{132AFD5C-3930-4D32-B57C-8B31806A4EED}" dt="2026-10-21T12:38:25.081" v="1522"/>
          <ac:spMkLst>
            <pc:docMk/>
            <pc:sldMk cId="1170506197" sldId="473"/>
            <ac:spMk id="4" creationId="{4AD86DC2-B305-45DA-8CFF-8BCC6BCB2285}"/>
          </ac:spMkLst>
        </pc:spChg>
        <pc:spChg chg="mod">
          <ac:chgData name="Lisa-Marie Bassler" userId="38f25fa2-f4e2-42aa-a629-d2ccc29b42c2" providerId="ADAL" clId="{132AFD5C-3930-4D32-B57C-8B31806A4EED}" dt="2026-10-21T12:38:52.067" v="1528"/>
          <ac:spMkLst>
            <pc:docMk/>
            <pc:sldMk cId="1170506197" sldId="473"/>
            <ac:spMk id="5" creationId="{E3DE9AFB-0A75-466F-89B6-70FC084AFD5F}"/>
          </ac:spMkLst>
        </pc:spChg>
        <pc:spChg chg="mod">
          <ac:chgData name="Lisa-Marie Bassler" userId="38f25fa2-f4e2-42aa-a629-d2ccc29b42c2" providerId="ADAL" clId="{132AFD5C-3930-4D32-B57C-8B31806A4EED}" dt="2026-10-21T12:21:03.241" v="715"/>
          <ac:spMkLst>
            <pc:docMk/>
            <pc:sldMk cId="1170506197" sldId="473"/>
            <ac:spMk id="9" creationId="{329ADFBB-EA1E-4134-A4DE-992235EFDF59}"/>
          </ac:spMkLst>
        </pc:spChg>
        <pc:spChg chg="mod">
          <ac:chgData name="Lisa-Marie Bassler" userId="38f25fa2-f4e2-42aa-a629-d2ccc29b42c2" providerId="ADAL" clId="{132AFD5C-3930-4D32-B57C-8B31806A4EED}" dt="2026-10-21T12:38:20.403" v="1496"/>
          <ac:spMkLst>
            <pc:docMk/>
            <pc:sldMk cId="1170506197" sldId="473"/>
            <ac:spMk id="11" creationId="{7CEE9118-0EDB-40EE-BD7E-8C7C7F6B9BA7}"/>
          </ac:spMkLst>
        </pc:spChg>
        <pc:spChg chg="mod">
          <ac:chgData name="Lisa-Marie Bassler" userId="38f25fa2-f4e2-42aa-a629-d2ccc29b42c2" providerId="ADAL" clId="{132AFD5C-3930-4D32-B57C-8B31806A4EED}" dt="2026-10-21T12:38:20.404" v="1500"/>
          <ac:spMkLst>
            <pc:docMk/>
            <pc:sldMk cId="1170506197" sldId="473"/>
            <ac:spMk id="13" creationId="{8BD88C77-B61C-4EF7-A893-4E1072AC5A54}"/>
          </ac:spMkLst>
        </pc:spChg>
        <pc:spChg chg="mod">
          <ac:chgData name="Lisa-Marie Bassler" userId="38f25fa2-f4e2-42aa-a629-d2ccc29b42c2" providerId="ADAL" clId="{132AFD5C-3930-4D32-B57C-8B31806A4EED}" dt="2026-10-21T12:38:20.405" v="1501"/>
          <ac:spMkLst>
            <pc:docMk/>
            <pc:sldMk cId="1170506197" sldId="473"/>
            <ac:spMk id="15" creationId="{AE910CF4-4D60-4734-A905-A091843984BD}"/>
          </ac:spMkLst>
        </pc:spChg>
        <pc:spChg chg="mod">
          <ac:chgData name="Lisa-Marie Bassler" userId="38f25fa2-f4e2-42aa-a629-d2ccc29b42c2" providerId="ADAL" clId="{132AFD5C-3930-4D32-B57C-8B31806A4EED}" dt="2026-10-21T12:38:20.406" v="1505"/>
          <ac:spMkLst>
            <pc:docMk/>
            <pc:sldMk cId="1170506197" sldId="473"/>
            <ac:spMk id="17" creationId="{03934480-7094-4BC2-820E-6FB7EA3A52D5}"/>
          </ac:spMkLst>
        </pc:spChg>
        <pc:spChg chg="mod">
          <ac:chgData name="Lisa-Marie Bassler" userId="38f25fa2-f4e2-42aa-a629-d2ccc29b42c2" providerId="ADAL" clId="{132AFD5C-3930-4D32-B57C-8B31806A4EED}" dt="2026-10-21T13:47:11.425" v="1698"/>
          <ac:spMkLst>
            <pc:docMk/>
            <pc:sldMk cId="1170506197" sldId="473"/>
            <ac:spMk id="18" creationId="{A4804522-E26D-4109-A930-9FC05671C527}"/>
          </ac:spMkLst>
        </pc:spChg>
        <pc:spChg chg="add mod">
          <ac:chgData name="Lisa-Marie Bassler" userId="38f25fa2-f4e2-42aa-a629-d2ccc29b42c2" providerId="ADAL" clId="{132AFD5C-3930-4D32-B57C-8B31806A4EED}" dt="2026-10-21T12:38:20.387" v="1495"/>
          <ac:spMkLst>
            <pc:docMk/>
            <pc:sldMk cId="1170506197" sldId="473"/>
            <ac:spMk id="19" creationId="{36139BA4-D849-45FF-A59B-979D36903A24}"/>
          </ac:spMkLst>
        </pc:spChg>
      </pc:sldChg>
      <pc:sldChg chg="modSp mod">
        <pc:chgData name="Lisa-Marie Bassler" userId="38f25fa2-f4e2-42aa-a629-d2ccc29b42c2" providerId="ADAL" clId="{132AFD5C-3930-4D32-B57C-8B31806A4EED}" dt="2026-10-21T12:39:06.383" v="1590"/>
        <pc:sldMkLst>
          <pc:docMk/>
          <pc:sldMk cId="2888144051" sldId="474"/>
        </pc:sldMkLst>
        <pc:spChg chg="mod">
          <ac:chgData name="Lisa-Marie Bassler" userId="38f25fa2-f4e2-42aa-a629-d2ccc29b42c2" providerId="ADAL" clId="{132AFD5C-3930-4D32-B57C-8B31806A4EED}" dt="2026-10-21T12:39:00.224" v="1541"/>
          <ac:spMkLst>
            <pc:docMk/>
            <pc:sldMk cId="2888144051" sldId="474"/>
            <ac:spMk id="4" creationId="{4048529E-FCEB-4221-85B5-0039E57FC40C}"/>
          </ac:spMkLst>
        </pc:spChg>
        <pc:spChg chg="mod">
          <ac:chgData name="Lisa-Marie Bassler" userId="38f25fa2-f4e2-42aa-a629-d2ccc29b42c2" providerId="ADAL" clId="{132AFD5C-3930-4D32-B57C-8B31806A4EED}" dt="2026-10-21T12:39:06.383" v="1590"/>
          <ac:spMkLst>
            <pc:docMk/>
            <pc:sldMk cId="2888144051" sldId="474"/>
            <ac:spMk id="5" creationId="{7B05DF2C-CE77-4BB2-A716-56C0AA998C7A}"/>
          </ac:spMkLst>
        </pc:spChg>
        <pc:spChg chg="mod">
          <ac:chgData name="Lisa-Marie Bassler" userId="38f25fa2-f4e2-42aa-a629-d2ccc29b42c2" providerId="ADAL" clId="{132AFD5C-3930-4D32-B57C-8B31806A4EED}" dt="2026-10-21T12:21:03.206" v="689"/>
          <ac:spMkLst>
            <pc:docMk/>
            <pc:sldMk cId="2888144051" sldId="474"/>
            <ac:spMk id="8" creationId="{1F06AD0C-DF0D-4138-8A79-2D7D4FD2A62D}"/>
          </ac:spMkLst>
        </pc:spChg>
        <pc:spChg chg="mod">
          <ac:chgData name="Lisa-Marie Bassler" userId="38f25fa2-f4e2-42aa-a629-d2ccc29b42c2" providerId="ADAL" clId="{132AFD5C-3930-4D32-B57C-8B31806A4EED}" dt="2026-10-21T12:21:03.243" v="717"/>
          <ac:spMkLst>
            <pc:docMk/>
            <pc:sldMk cId="2888144051" sldId="474"/>
            <ac:spMk id="10" creationId="{2D1240CB-2137-43A8-8A43-D9EB1BE77239}"/>
          </ac:spMkLst>
        </pc:spChg>
        <pc:spChg chg="mod">
          <ac:chgData name="Lisa-Marie Bassler" userId="38f25fa2-f4e2-42aa-a629-d2ccc29b42c2" providerId="ADAL" clId="{132AFD5C-3930-4D32-B57C-8B31806A4EED}" dt="2026-10-21T12:39:05.404" v="1582"/>
          <ac:spMkLst>
            <pc:docMk/>
            <pc:sldMk cId="2888144051" sldId="474"/>
            <ac:spMk id="12" creationId="{367927E2-CF4A-4524-B30F-511EFA82F320}"/>
          </ac:spMkLst>
        </pc:spChg>
        <pc:spChg chg="mod">
          <ac:chgData name="Lisa-Marie Bassler" userId="38f25fa2-f4e2-42aa-a629-d2ccc29b42c2" providerId="ADAL" clId="{132AFD5C-3930-4D32-B57C-8B31806A4EED}" dt="2026-10-21T12:39:05.400" v="1580"/>
          <ac:spMkLst>
            <pc:docMk/>
            <pc:sldMk cId="2888144051" sldId="474"/>
            <ac:spMk id="14" creationId="{AD7E1BFB-1C48-471E-84F4-B0F74ECC8015}"/>
          </ac:spMkLst>
        </pc:spChg>
        <pc:spChg chg="mod">
          <ac:chgData name="Lisa-Marie Bassler" userId="38f25fa2-f4e2-42aa-a629-d2ccc29b42c2" providerId="ADAL" clId="{132AFD5C-3930-4D32-B57C-8B31806A4EED}" dt="2026-10-21T12:39:05.405" v="1583"/>
          <ac:spMkLst>
            <pc:docMk/>
            <pc:sldMk cId="2888144051" sldId="474"/>
            <ac:spMk id="16" creationId="{FD356CB1-B127-4862-AF7B-1D462B10F9A2}"/>
          </ac:spMkLst>
        </pc:spChg>
        <pc:spChg chg="mod">
          <ac:chgData name="Lisa-Marie Bassler" userId="38f25fa2-f4e2-42aa-a629-d2ccc29b42c2" providerId="ADAL" clId="{132AFD5C-3930-4D32-B57C-8B31806A4EED}" dt="2026-10-21T12:39:05.401" v="1581"/>
          <ac:spMkLst>
            <pc:docMk/>
            <pc:sldMk cId="2888144051" sldId="474"/>
            <ac:spMk id="18" creationId="{B459870D-9AA4-4204-A0D0-641BBE5C44BA}"/>
          </ac:spMkLst>
        </pc:spChg>
      </pc:sldChg>
      <pc:sldChg chg="addSp modSp mod">
        <pc:chgData name="Lisa-Marie Bassler" userId="38f25fa2-f4e2-42aa-a629-d2ccc29b42c2" providerId="ADAL" clId="{132AFD5C-3930-4D32-B57C-8B31806A4EED}" dt="2026-10-21T13:47:11.426" v="1703"/>
        <pc:sldMkLst>
          <pc:docMk/>
          <pc:sldMk cId="144870200" sldId="475"/>
        </pc:sldMkLst>
        <pc:spChg chg="mod">
          <ac:chgData name="Lisa-Marie Bassler" userId="38f25fa2-f4e2-42aa-a629-d2ccc29b42c2" providerId="ADAL" clId="{132AFD5C-3930-4D32-B57C-8B31806A4EED}" dt="2026-10-21T12:39:00.231" v="1542"/>
          <ac:spMkLst>
            <pc:docMk/>
            <pc:sldMk cId="144870200" sldId="475"/>
            <ac:spMk id="4" creationId="{F863BD4E-85FE-4F8E-9419-4582ED4AAF5E}"/>
          </ac:spMkLst>
        </pc:spChg>
        <pc:spChg chg="mod">
          <ac:chgData name="Lisa-Marie Bassler" userId="38f25fa2-f4e2-42aa-a629-d2ccc29b42c2" providerId="ADAL" clId="{132AFD5C-3930-4D32-B57C-8B31806A4EED}" dt="2026-10-21T12:39:06.390" v="1591"/>
          <ac:spMkLst>
            <pc:docMk/>
            <pc:sldMk cId="144870200" sldId="475"/>
            <ac:spMk id="5" creationId="{F68FBD21-5E59-4559-8676-03E5A4DBACA7}"/>
          </ac:spMkLst>
        </pc:spChg>
        <pc:spChg chg="mod">
          <ac:chgData name="Lisa-Marie Bassler" userId="38f25fa2-f4e2-42aa-a629-d2ccc29b42c2" providerId="ADAL" clId="{132AFD5C-3930-4D32-B57C-8B31806A4EED}" dt="2026-10-21T12:21:03.245" v="719"/>
          <ac:spMkLst>
            <pc:docMk/>
            <pc:sldMk cId="144870200" sldId="475"/>
            <ac:spMk id="9" creationId="{289EEE69-6126-475D-8797-6DD39C659E14}"/>
          </ac:spMkLst>
        </pc:spChg>
        <pc:spChg chg="mod">
          <ac:chgData name="Lisa-Marie Bassler" userId="38f25fa2-f4e2-42aa-a629-d2ccc29b42c2" providerId="ADAL" clId="{132AFD5C-3930-4D32-B57C-8B31806A4EED}" dt="2026-10-21T12:39:04.968" v="1564"/>
          <ac:spMkLst>
            <pc:docMk/>
            <pc:sldMk cId="144870200" sldId="475"/>
            <ac:spMk id="11" creationId="{65E91069-1D7A-4494-8F22-B0F9FE8A9855}"/>
          </ac:spMkLst>
        </pc:spChg>
        <pc:spChg chg="mod">
          <ac:chgData name="Lisa-Marie Bassler" userId="38f25fa2-f4e2-42aa-a629-d2ccc29b42c2" providerId="ADAL" clId="{132AFD5C-3930-4D32-B57C-8B31806A4EED}" dt="2026-10-21T12:39:04.970" v="1568"/>
          <ac:spMkLst>
            <pc:docMk/>
            <pc:sldMk cId="144870200" sldId="475"/>
            <ac:spMk id="13" creationId="{BABD0966-C2CC-47A2-B498-FC677FE7C8CD}"/>
          </ac:spMkLst>
        </pc:spChg>
        <pc:spChg chg="mod">
          <ac:chgData name="Lisa-Marie Bassler" userId="38f25fa2-f4e2-42aa-a629-d2ccc29b42c2" providerId="ADAL" clId="{132AFD5C-3930-4D32-B57C-8B31806A4EED}" dt="2026-10-21T12:39:04.970" v="1569"/>
          <ac:spMkLst>
            <pc:docMk/>
            <pc:sldMk cId="144870200" sldId="475"/>
            <ac:spMk id="15" creationId="{6F7DC728-3BCE-4FE5-9C3D-997FD6993AB1}"/>
          </ac:spMkLst>
        </pc:spChg>
        <pc:spChg chg="mod">
          <ac:chgData name="Lisa-Marie Bassler" userId="38f25fa2-f4e2-42aa-a629-d2ccc29b42c2" providerId="ADAL" clId="{132AFD5C-3930-4D32-B57C-8B31806A4EED}" dt="2026-10-21T12:39:04.971" v="1573"/>
          <ac:spMkLst>
            <pc:docMk/>
            <pc:sldMk cId="144870200" sldId="475"/>
            <ac:spMk id="17" creationId="{2C43948C-3E67-48CA-ABD7-213F19D8A7B5}"/>
          </ac:spMkLst>
        </pc:spChg>
        <pc:spChg chg="mod">
          <ac:chgData name="Lisa-Marie Bassler" userId="38f25fa2-f4e2-42aa-a629-d2ccc29b42c2" providerId="ADAL" clId="{132AFD5C-3930-4D32-B57C-8B31806A4EED}" dt="2026-10-21T13:47:11.426" v="1703"/>
          <ac:spMkLst>
            <pc:docMk/>
            <pc:sldMk cId="144870200" sldId="475"/>
            <ac:spMk id="18" creationId="{D0F7423F-C54B-4FBD-AC0E-D9EE5BF2B5A6}"/>
          </ac:spMkLst>
        </pc:spChg>
        <pc:spChg chg="add mod">
          <ac:chgData name="Lisa-Marie Bassler" userId="38f25fa2-f4e2-42aa-a629-d2ccc29b42c2" providerId="ADAL" clId="{132AFD5C-3930-4D32-B57C-8B31806A4EED}" dt="2026-10-21T12:39:04.954" v="1563"/>
          <ac:spMkLst>
            <pc:docMk/>
            <pc:sldMk cId="144870200" sldId="475"/>
            <ac:spMk id="19" creationId="{48346D0D-A724-4274-B671-A42C11D62006}"/>
          </ac:spMkLst>
        </pc:spChg>
      </pc:sldChg>
      <pc:sldChg chg="modSp mod">
        <pc:chgData name="Lisa-Marie Bassler" userId="38f25fa2-f4e2-42aa-a629-d2ccc29b42c2" providerId="ADAL" clId="{132AFD5C-3930-4D32-B57C-8B31806A4EED}" dt="2026-10-21T12:41:07.926" v="1672"/>
        <pc:sldMkLst>
          <pc:docMk/>
          <pc:sldMk cId="531868063" sldId="476"/>
        </pc:sldMkLst>
        <pc:spChg chg="mod">
          <ac:chgData name="Lisa-Marie Bassler" userId="38f25fa2-f4e2-42aa-a629-d2ccc29b42c2" providerId="ADAL" clId="{132AFD5C-3930-4D32-B57C-8B31806A4EED}" dt="2026-10-21T12:39:50.422" v="1616"/>
          <ac:spMkLst>
            <pc:docMk/>
            <pc:sldMk cId="531868063" sldId="476"/>
            <ac:spMk id="4" creationId="{22B8B1C3-A3E6-4E2A-B4EB-3648FB13DA29}"/>
          </ac:spMkLst>
        </pc:spChg>
        <pc:spChg chg="mod">
          <ac:chgData name="Lisa-Marie Bassler" userId="38f25fa2-f4e2-42aa-a629-d2ccc29b42c2" providerId="ADAL" clId="{132AFD5C-3930-4D32-B57C-8B31806A4EED}" dt="2026-10-21T12:41:07.926" v="1672"/>
          <ac:spMkLst>
            <pc:docMk/>
            <pc:sldMk cId="531868063" sldId="476"/>
            <ac:spMk id="5" creationId="{FE8D852D-F99C-4B85-8B88-8E4D3D0063F8}"/>
          </ac:spMkLst>
        </pc:spChg>
        <pc:spChg chg="mod">
          <ac:chgData name="Lisa-Marie Bassler" userId="38f25fa2-f4e2-42aa-a629-d2ccc29b42c2" providerId="ADAL" clId="{132AFD5C-3930-4D32-B57C-8B31806A4EED}" dt="2026-10-21T12:21:03.216" v="695"/>
          <ac:spMkLst>
            <pc:docMk/>
            <pc:sldMk cId="531868063" sldId="476"/>
            <ac:spMk id="8" creationId="{ED022003-1A1C-4C8D-84A2-DEED2CD71429}"/>
          </ac:spMkLst>
        </pc:spChg>
        <pc:spChg chg="mod">
          <ac:chgData name="Lisa-Marie Bassler" userId="38f25fa2-f4e2-42aa-a629-d2ccc29b42c2" providerId="ADAL" clId="{132AFD5C-3930-4D32-B57C-8B31806A4EED}" dt="2026-10-21T12:21:03.247" v="721"/>
          <ac:spMkLst>
            <pc:docMk/>
            <pc:sldMk cId="531868063" sldId="476"/>
            <ac:spMk id="10" creationId="{CE26BFDF-036E-4E2C-A2A7-6C1EDDA508C4}"/>
          </ac:spMkLst>
        </pc:spChg>
        <pc:spChg chg="mod">
          <ac:chgData name="Lisa-Marie Bassler" userId="38f25fa2-f4e2-42aa-a629-d2ccc29b42c2" providerId="ADAL" clId="{132AFD5C-3930-4D32-B57C-8B31806A4EED}" dt="2026-10-21T12:40:05.226" v="1657"/>
          <ac:spMkLst>
            <pc:docMk/>
            <pc:sldMk cId="531868063" sldId="476"/>
            <ac:spMk id="12" creationId="{7701BD2A-7614-4D43-ABF9-6F776D1DF173}"/>
          </ac:spMkLst>
        </pc:spChg>
        <pc:spChg chg="mod">
          <ac:chgData name="Lisa-Marie Bassler" userId="38f25fa2-f4e2-42aa-a629-d2ccc29b42c2" providerId="ADAL" clId="{132AFD5C-3930-4D32-B57C-8B31806A4EED}" dt="2026-10-21T12:40:05.222" v="1655"/>
          <ac:spMkLst>
            <pc:docMk/>
            <pc:sldMk cId="531868063" sldId="476"/>
            <ac:spMk id="14" creationId="{53E2AB05-0678-479D-A47F-7C889D0907D7}"/>
          </ac:spMkLst>
        </pc:spChg>
        <pc:spChg chg="mod">
          <ac:chgData name="Lisa-Marie Bassler" userId="38f25fa2-f4e2-42aa-a629-d2ccc29b42c2" providerId="ADAL" clId="{132AFD5C-3930-4D32-B57C-8B31806A4EED}" dt="2026-10-21T12:40:05.227" v="1658"/>
          <ac:spMkLst>
            <pc:docMk/>
            <pc:sldMk cId="531868063" sldId="476"/>
            <ac:spMk id="16" creationId="{81D565D3-8CA9-44D2-934C-1BC186C5CEA3}"/>
          </ac:spMkLst>
        </pc:spChg>
        <pc:spChg chg="mod">
          <ac:chgData name="Lisa-Marie Bassler" userId="38f25fa2-f4e2-42aa-a629-d2ccc29b42c2" providerId="ADAL" clId="{132AFD5C-3930-4D32-B57C-8B31806A4EED}" dt="2026-10-21T12:40:05.223" v="1656"/>
          <ac:spMkLst>
            <pc:docMk/>
            <pc:sldMk cId="531868063" sldId="476"/>
            <ac:spMk id="18" creationId="{2B8B1A09-4D3F-4B26-9D1F-377FD019BF03}"/>
          </ac:spMkLst>
        </pc:spChg>
      </pc:sldChg>
      <pc:sldChg chg="addSp modSp mod">
        <pc:chgData name="Lisa-Marie Bassler" userId="38f25fa2-f4e2-42aa-a629-d2ccc29b42c2" providerId="ADAL" clId="{132AFD5C-3930-4D32-B57C-8B31806A4EED}" dt="2026-10-21T13:47:11.427" v="1708"/>
        <pc:sldMkLst>
          <pc:docMk/>
          <pc:sldMk cId="426601907" sldId="477"/>
        </pc:sldMkLst>
        <pc:spChg chg="mod">
          <ac:chgData name="Lisa-Marie Bassler" userId="38f25fa2-f4e2-42aa-a629-d2ccc29b42c2" providerId="ADAL" clId="{132AFD5C-3930-4D32-B57C-8B31806A4EED}" dt="2026-10-21T12:40:05.483" v="1665"/>
          <ac:spMkLst>
            <pc:docMk/>
            <pc:sldMk cId="426601907" sldId="477"/>
            <ac:spMk id="4" creationId="{38B31844-EA35-4A67-B330-2E6D4111911C}"/>
          </ac:spMkLst>
        </pc:spChg>
        <pc:spChg chg="mod">
          <ac:chgData name="Lisa-Marie Bassler" userId="38f25fa2-f4e2-42aa-a629-d2ccc29b42c2" providerId="ADAL" clId="{132AFD5C-3930-4D32-B57C-8B31806A4EED}" dt="2026-10-21T12:41:07.935" v="1673"/>
          <ac:spMkLst>
            <pc:docMk/>
            <pc:sldMk cId="426601907" sldId="477"/>
            <ac:spMk id="5" creationId="{5A78B560-8497-461E-AC6A-2FC18097A579}"/>
          </ac:spMkLst>
        </pc:spChg>
        <pc:spChg chg="mod">
          <ac:chgData name="Lisa-Marie Bassler" userId="38f25fa2-f4e2-42aa-a629-d2ccc29b42c2" providerId="ADAL" clId="{132AFD5C-3930-4D32-B57C-8B31806A4EED}" dt="2026-10-21T12:21:03.249" v="723"/>
          <ac:spMkLst>
            <pc:docMk/>
            <pc:sldMk cId="426601907" sldId="477"/>
            <ac:spMk id="9" creationId="{62BCFFEB-7572-482E-A783-F7AE329031B0}"/>
          </ac:spMkLst>
        </pc:spChg>
        <pc:spChg chg="mod">
          <ac:chgData name="Lisa-Marie Bassler" userId="38f25fa2-f4e2-42aa-a629-d2ccc29b42c2" providerId="ADAL" clId="{132AFD5C-3930-4D32-B57C-8B31806A4EED}" dt="2026-10-21T12:40:04.786" v="1639"/>
          <ac:spMkLst>
            <pc:docMk/>
            <pc:sldMk cId="426601907" sldId="477"/>
            <ac:spMk id="11" creationId="{10C036C2-4AA3-483D-901D-0A290255C924}"/>
          </ac:spMkLst>
        </pc:spChg>
        <pc:spChg chg="mod">
          <ac:chgData name="Lisa-Marie Bassler" userId="38f25fa2-f4e2-42aa-a629-d2ccc29b42c2" providerId="ADAL" clId="{132AFD5C-3930-4D32-B57C-8B31806A4EED}" dt="2026-10-21T12:40:04.787" v="1643"/>
          <ac:spMkLst>
            <pc:docMk/>
            <pc:sldMk cId="426601907" sldId="477"/>
            <ac:spMk id="13" creationId="{E6EC632A-1057-4D34-8B40-847D12A40504}"/>
          </ac:spMkLst>
        </pc:spChg>
        <pc:spChg chg="mod">
          <ac:chgData name="Lisa-Marie Bassler" userId="38f25fa2-f4e2-42aa-a629-d2ccc29b42c2" providerId="ADAL" clId="{132AFD5C-3930-4D32-B57C-8B31806A4EED}" dt="2026-10-21T12:40:04.787" v="1644"/>
          <ac:spMkLst>
            <pc:docMk/>
            <pc:sldMk cId="426601907" sldId="477"/>
            <ac:spMk id="15" creationId="{D066E171-118B-4026-9C3E-BC53EF5B53E4}"/>
          </ac:spMkLst>
        </pc:spChg>
        <pc:spChg chg="mod">
          <ac:chgData name="Lisa-Marie Bassler" userId="38f25fa2-f4e2-42aa-a629-d2ccc29b42c2" providerId="ADAL" clId="{132AFD5C-3930-4D32-B57C-8B31806A4EED}" dt="2026-10-21T12:40:04.789" v="1648"/>
          <ac:spMkLst>
            <pc:docMk/>
            <pc:sldMk cId="426601907" sldId="477"/>
            <ac:spMk id="17" creationId="{E530CD25-9F42-4DF9-99EC-BE4AEAE48C29}"/>
          </ac:spMkLst>
        </pc:spChg>
        <pc:spChg chg="mod">
          <ac:chgData name="Lisa-Marie Bassler" userId="38f25fa2-f4e2-42aa-a629-d2ccc29b42c2" providerId="ADAL" clId="{132AFD5C-3930-4D32-B57C-8B31806A4EED}" dt="2026-10-21T13:47:11.427" v="1708"/>
          <ac:spMkLst>
            <pc:docMk/>
            <pc:sldMk cId="426601907" sldId="477"/>
            <ac:spMk id="18" creationId="{8ED636BC-7121-4C0B-BB76-FCAD96858F12}"/>
          </ac:spMkLst>
        </pc:spChg>
        <pc:spChg chg="add mod">
          <ac:chgData name="Lisa-Marie Bassler" userId="38f25fa2-f4e2-42aa-a629-d2ccc29b42c2" providerId="ADAL" clId="{132AFD5C-3930-4D32-B57C-8B31806A4EED}" dt="2026-10-21T12:40:04.769" v="1638"/>
          <ac:spMkLst>
            <pc:docMk/>
            <pc:sldMk cId="426601907" sldId="477"/>
            <ac:spMk id="19" creationId="{B837F062-15ED-482D-89D9-B68B99E8DCD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524CA4-1894-4AB4-AB1F-CC82F5CA0DF4}" type="doc">
      <dgm:prSet loTypeId="urn:microsoft.com/office/officeart/2018/2/layout/IconVerticalSolidList" loCatId="icon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375A2FA5-8318-430B-8FF3-5CB63ED5D15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rPr>
            <a:t>One of the first to analyse the influence of NATIONAL culture on management practices</a:t>
          </a:r>
          <a:endParaRPr lang="en-US" sz="1800" dirty="0">
            <a:solidFill>
              <a:schemeClr val="accent1">
                <a:lumMod val="50000"/>
              </a:schemeClr>
            </a:solidFill>
            <a:latin typeface="Aptos" panose="020B0004020202020204" pitchFamily="34" charset="0"/>
          </a:endParaRPr>
        </a:p>
      </dgm:t>
    </dgm:pt>
    <dgm:pt modelId="{012A0F4B-CCFE-4CF0-B33A-836C4D70A5DC}" type="parTrans" cxnId="{A3388D08-AA9E-476F-B172-E8D27CF5B515}">
      <dgm:prSet/>
      <dgm:spPr/>
      <dgm:t>
        <a:bodyPr/>
        <a:lstStyle/>
        <a:p>
          <a:endParaRPr lang="en-US"/>
        </a:p>
      </dgm:t>
    </dgm:pt>
    <dgm:pt modelId="{643DB566-FB0F-4787-B7EC-38375DC19BDF}" type="sibTrans" cxnId="{A3388D08-AA9E-476F-B172-E8D27CF5B515}">
      <dgm:prSet/>
      <dgm:spPr/>
      <dgm:t>
        <a:bodyPr/>
        <a:lstStyle/>
        <a:p>
          <a:endParaRPr lang="en-US"/>
        </a:p>
      </dgm:t>
    </dgm:pt>
    <dgm:pt modelId="{A074D986-8682-4792-B517-A7EB6D5681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rPr>
            <a:t>Described culture as the “Collective programming of the mind which distinguishes the members of one human group from another” (1980) </a:t>
          </a:r>
          <a:endParaRPr lang="en-US" sz="1800" dirty="0">
            <a:solidFill>
              <a:schemeClr val="accent1">
                <a:lumMod val="50000"/>
              </a:schemeClr>
            </a:solidFill>
            <a:latin typeface="Aptos" panose="020B0004020202020204" pitchFamily="34" charset="0"/>
          </a:endParaRPr>
        </a:p>
      </dgm:t>
    </dgm:pt>
    <dgm:pt modelId="{A1B49D44-DB6D-4C1A-B05C-250DAE11B764}" type="parTrans" cxnId="{B72818A6-AC24-4B6B-9B45-BF35F3AAB45C}">
      <dgm:prSet/>
      <dgm:spPr/>
      <dgm:t>
        <a:bodyPr/>
        <a:lstStyle/>
        <a:p>
          <a:endParaRPr lang="en-US"/>
        </a:p>
      </dgm:t>
    </dgm:pt>
    <dgm:pt modelId="{755B0CD4-FD76-4A69-A165-8CA4145E5A96}" type="sibTrans" cxnId="{B72818A6-AC24-4B6B-9B45-BF35F3AAB45C}">
      <dgm:prSet/>
      <dgm:spPr/>
      <dgm:t>
        <a:bodyPr/>
        <a:lstStyle/>
        <a:p>
          <a:endParaRPr lang="en-US"/>
        </a:p>
      </dgm:t>
    </dgm:pt>
    <dgm:pt modelId="{AAF8326B-22D6-4309-94AB-52E892B9DA4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rPr>
            <a:t>Elaborating on his definition, he states “Culture in this sense includes systems of values: and values are amongst the building blocks of culture” </a:t>
          </a:r>
          <a:endParaRPr lang="en-US" sz="1800" dirty="0">
            <a:solidFill>
              <a:schemeClr val="accent1">
                <a:lumMod val="50000"/>
              </a:schemeClr>
            </a:solidFill>
            <a:latin typeface="Aptos" panose="020B0004020202020204" pitchFamily="34" charset="0"/>
          </a:endParaRPr>
        </a:p>
      </dgm:t>
    </dgm:pt>
    <dgm:pt modelId="{D2CC2EF7-759E-4BC2-9C8A-194279B81D4E}" type="parTrans" cxnId="{6F469C5C-F8C5-4BE1-8506-874EB7A045A1}">
      <dgm:prSet/>
      <dgm:spPr/>
      <dgm:t>
        <a:bodyPr/>
        <a:lstStyle/>
        <a:p>
          <a:endParaRPr lang="en-US"/>
        </a:p>
      </dgm:t>
    </dgm:pt>
    <dgm:pt modelId="{CD908BC9-A92A-4022-8749-96C256B62CA8}" type="sibTrans" cxnId="{6F469C5C-F8C5-4BE1-8506-874EB7A045A1}">
      <dgm:prSet/>
      <dgm:spPr/>
      <dgm:t>
        <a:bodyPr/>
        <a:lstStyle/>
        <a:p>
          <a:endParaRPr lang="en-US"/>
        </a:p>
      </dgm:t>
    </dgm:pt>
    <dgm:pt modelId="{8BBB4DAF-1897-47BB-8DDC-601E95EEE8B8}" type="pres">
      <dgm:prSet presAssocID="{E1524CA4-1894-4AB4-AB1F-CC82F5CA0DF4}" presName="root" presStyleCnt="0">
        <dgm:presLayoutVars>
          <dgm:dir/>
          <dgm:resizeHandles val="exact"/>
        </dgm:presLayoutVars>
      </dgm:prSet>
      <dgm:spPr/>
    </dgm:pt>
    <dgm:pt modelId="{F751F0C0-3FDF-42A3-880A-27693A564E72}" type="pres">
      <dgm:prSet presAssocID="{375A2FA5-8318-430B-8FF3-5CB63ED5D152}" presName="compNode" presStyleCnt="0"/>
      <dgm:spPr/>
    </dgm:pt>
    <dgm:pt modelId="{65800F5F-FB3B-4EAA-ACC6-C8A4B30639C5}" type="pres">
      <dgm:prSet presAssocID="{375A2FA5-8318-430B-8FF3-5CB63ED5D152}" presName="bgRect" presStyleLbl="bgShp" presStyleIdx="0" presStyleCnt="3" custLinFactY="-25855" custLinFactNeighborX="908" custLinFactNeighborY="-100000"/>
      <dgm:spPr/>
    </dgm:pt>
    <dgm:pt modelId="{8DD35C47-2421-4983-99FC-B1CF9FA7EC2D}" type="pres">
      <dgm:prSet presAssocID="{375A2FA5-8318-430B-8FF3-5CB63ED5D15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EE345CA-4854-4919-9824-A3E376E9EE85}" type="pres">
      <dgm:prSet presAssocID="{375A2FA5-8318-430B-8FF3-5CB63ED5D152}" presName="spaceRect" presStyleCnt="0"/>
      <dgm:spPr/>
    </dgm:pt>
    <dgm:pt modelId="{9E11D27F-6D28-4E0A-B9D8-86D85073ED5C}" type="pres">
      <dgm:prSet presAssocID="{375A2FA5-8318-430B-8FF3-5CB63ED5D152}" presName="parTx" presStyleLbl="revTx" presStyleIdx="0" presStyleCnt="3">
        <dgm:presLayoutVars>
          <dgm:chMax val="0"/>
          <dgm:chPref val="0"/>
        </dgm:presLayoutVars>
      </dgm:prSet>
      <dgm:spPr/>
    </dgm:pt>
    <dgm:pt modelId="{427488F1-3FE9-49E6-88D6-ACAE37CAC8AE}" type="pres">
      <dgm:prSet presAssocID="{643DB566-FB0F-4787-B7EC-38375DC19BDF}" presName="sibTrans" presStyleCnt="0"/>
      <dgm:spPr/>
    </dgm:pt>
    <dgm:pt modelId="{50DD47B5-BC3E-447E-B78E-B3DCAFCFCC34}" type="pres">
      <dgm:prSet presAssocID="{A074D986-8682-4792-B517-A7EB6D568180}" presName="compNode" presStyleCnt="0"/>
      <dgm:spPr/>
    </dgm:pt>
    <dgm:pt modelId="{A4E3C838-FD65-47F6-9F62-4E028DBF4D33}" type="pres">
      <dgm:prSet presAssocID="{A074D986-8682-4792-B517-A7EB6D568180}" presName="bgRect" presStyleLbl="bgShp" presStyleIdx="1" presStyleCnt="3"/>
      <dgm:spPr/>
    </dgm:pt>
    <dgm:pt modelId="{AD5D9CF9-22E4-498A-9272-C2E116554F9C}" type="pres">
      <dgm:prSet presAssocID="{A074D986-8682-4792-B517-A7EB6D56818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282B46C-C704-4FB2-9AA7-93FB6D6A93E5}" type="pres">
      <dgm:prSet presAssocID="{A074D986-8682-4792-B517-A7EB6D568180}" presName="spaceRect" presStyleCnt="0"/>
      <dgm:spPr/>
    </dgm:pt>
    <dgm:pt modelId="{6E83FAAD-837C-40B1-A95C-5F447E187803}" type="pres">
      <dgm:prSet presAssocID="{A074D986-8682-4792-B517-A7EB6D568180}" presName="parTx" presStyleLbl="revTx" presStyleIdx="1" presStyleCnt="3">
        <dgm:presLayoutVars>
          <dgm:chMax val="0"/>
          <dgm:chPref val="0"/>
        </dgm:presLayoutVars>
      </dgm:prSet>
      <dgm:spPr/>
    </dgm:pt>
    <dgm:pt modelId="{60903B40-89C6-4FFD-865B-E28ABC9E4B74}" type="pres">
      <dgm:prSet presAssocID="{755B0CD4-FD76-4A69-A165-8CA4145E5A96}" presName="sibTrans" presStyleCnt="0"/>
      <dgm:spPr/>
    </dgm:pt>
    <dgm:pt modelId="{BABBC8D5-A753-4390-9A77-9618F4F27966}" type="pres">
      <dgm:prSet presAssocID="{AAF8326B-22D6-4309-94AB-52E892B9DA43}" presName="compNode" presStyleCnt="0"/>
      <dgm:spPr/>
    </dgm:pt>
    <dgm:pt modelId="{7B2DC8EF-715C-4198-AC81-D71CEB2C785F}" type="pres">
      <dgm:prSet presAssocID="{AAF8326B-22D6-4309-94AB-52E892B9DA43}" presName="bgRect" presStyleLbl="bgShp" presStyleIdx="2" presStyleCnt="3"/>
      <dgm:spPr/>
    </dgm:pt>
    <dgm:pt modelId="{CDC9FD64-6816-40F0-A05F-C6AA19F1281B}" type="pres">
      <dgm:prSet presAssocID="{AAF8326B-22D6-4309-94AB-52E892B9DA4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3B36A0E-E84D-46B1-9A43-512E41952C36}" type="pres">
      <dgm:prSet presAssocID="{AAF8326B-22D6-4309-94AB-52E892B9DA43}" presName="spaceRect" presStyleCnt="0"/>
      <dgm:spPr/>
    </dgm:pt>
    <dgm:pt modelId="{1D5DFFDF-B9F7-47A1-865F-63B6311657F4}" type="pres">
      <dgm:prSet presAssocID="{AAF8326B-22D6-4309-94AB-52E892B9DA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3388D08-AA9E-476F-B172-E8D27CF5B515}" srcId="{E1524CA4-1894-4AB4-AB1F-CC82F5CA0DF4}" destId="{375A2FA5-8318-430B-8FF3-5CB63ED5D152}" srcOrd="0" destOrd="0" parTransId="{012A0F4B-CCFE-4CF0-B33A-836C4D70A5DC}" sibTransId="{643DB566-FB0F-4787-B7EC-38375DC19BDF}"/>
    <dgm:cxn modelId="{0A1B6924-62CA-42F6-873D-E982BDC76D54}" type="presOf" srcId="{E1524CA4-1894-4AB4-AB1F-CC82F5CA0DF4}" destId="{8BBB4DAF-1897-47BB-8DDC-601E95EEE8B8}" srcOrd="0" destOrd="0" presId="urn:microsoft.com/office/officeart/2018/2/layout/IconVerticalSolidList"/>
    <dgm:cxn modelId="{FE19112E-D50F-4CF9-99D6-16A841D2945B}" type="presOf" srcId="{AAF8326B-22D6-4309-94AB-52E892B9DA43}" destId="{1D5DFFDF-B9F7-47A1-865F-63B6311657F4}" srcOrd="0" destOrd="0" presId="urn:microsoft.com/office/officeart/2018/2/layout/IconVerticalSolidList"/>
    <dgm:cxn modelId="{6F469C5C-F8C5-4BE1-8506-874EB7A045A1}" srcId="{E1524CA4-1894-4AB4-AB1F-CC82F5CA0DF4}" destId="{AAF8326B-22D6-4309-94AB-52E892B9DA43}" srcOrd="2" destOrd="0" parTransId="{D2CC2EF7-759E-4BC2-9C8A-194279B81D4E}" sibTransId="{CD908BC9-A92A-4022-8749-96C256B62CA8}"/>
    <dgm:cxn modelId="{6B4C566B-7A3C-426F-B0F3-58D0A6D6DBA7}" type="presOf" srcId="{375A2FA5-8318-430B-8FF3-5CB63ED5D152}" destId="{9E11D27F-6D28-4E0A-B9D8-86D85073ED5C}" srcOrd="0" destOrd="0" presId="urn:microsoft.com/office/officeart/2018/2/layout/IconVerticalSolidList"/>
    <dgm:cxn modelId="{B72818A6-AC24-4B6B-9B45-BF35F3AAB45C}" srcId="{E1524CA4-1894-4AB4-AB1F-CC82F5CA0DF4}" destId="{A074D986-8682-4792-B517-A7EB6D568180}" srcOrd="1" destOrd="0" parTransId="{A1B49D44-DB6D-4C1A-B05C-250DAE11B764}" sibTransId="{755B0CD4-FD76-4A69-A165-8CA4145E5A96}"/>
    <dgm:cxn modelId="{9E133AC7-371A-4580-83E0-521100D9560E}" type="presOf" srcId="{A074D986-8682-4792-B517-A7EB6D568180}" destId="{6E83FAAD-837C-40B1-A95C-5F447E187803}" srcOrd="0" destOrd="0" presId="urn:microsoft.com/office/officeart/2018/2/layout/IconVerticalSolidList"/>
    <dgm:cxn modelId="{24E1FA17-2451-46BB-80F8-1FAB7B8FEE5B}" type="presParOf" srcId="{8BBB4DAF-1897-47BB-8DDC-601E95EEE8B8}" destId="{F751F0C0-3FDF-42A3-880A-27693A564E72}" srcOrd="0" destOrd="0" presId="urn:microsoft.com/office/officeart/2018/2/layout/IconVerticalSolidList"/>
    <dgm:cxn modelId="{4286133B-05ED-408A-A69D-32F409CBBD54}" type="presParOf" srcId="{F751F0C0-3FDF-42A3-880A-27693A564E72}" destId="{65800F5F-FB3B-4EAA-ACC6-C8A4B30639C5}" srcOrd="0" destOrd="0" presId="urn:microsoft.com/office/officeart/2018/2/layout/IconVerticalSolidList"/>
    <dgm:cxn modelId="{C087377B-35D0-453F-BE8F-067A15D609F9}" type="presParOf" srcId="{F751F0C0-3FDF-42A3-880A-27693A564E72}" destId="{8DD35C47-2421-4983-99FC-B1CF9FA7EC2D}" srcOrd="1" destOrd="0" presId="urn:microsoft.com/office/officeart/2018/2/layout/IconVerticalSolidList"/>
    <dgm:cxn modelId="{35A5578C-A3A3-4233-B54A-50B3BE00E5F3}" type="presParOf" srcId="{F751F0C0-3FDF-42A3-880A-27693A564E72}" destId="{FEE345CA-4854-4919-9824-A3E376E9EE85}" srcOrd="2" destOrd="0" presId="urn:microsoft.com/office/officeart/2018/2/layout/IconVerticalSolidList"/>
    <dgm:cxn modelId="{7214AE04-9F32-44D8-8145-A041223F639D}" type="presParOf" srcId="{F751F0C0-3FDF-42A3-880A-27693A564E72}" destId="{9E11D27F-6D28-4E0A-B9D8-86D85073ED5C}" srcOrd="3" destOrd="0" presId="urn:microsoft.com/office/officeart/2018/2/layout/IconVerticalSolidList"/>
    <dgm:cxn modelId="{87819A08-C379-4A28-B9B3-187444C0F52D}" type="presParOf" srcId="{8BBB4DAF-1897-47BB-8DDC-601E95EEE8B8}" destId="{427488F1-3FE9-49E6-88D6-ACAE37CAC8AE}" srcOrd="1" destOrd="0" presId="urn:microsoft.com/office/officeart/2018/2/layout/IconVerticalSolidList"/>
    <dgm:cxn modelId="{18E966BE-904B-4B37-A2F9-2E52E5308D94}" type="presParOf" srcId="{8BBB4DAF-1897-47BB-8DDC-601E95EEE8B8}" destId="{50DD47B5-BC3E-447E-B78E-B3DCAFCFCC34}" srcOrd="2" destOrd="0" presId="urn:microsoft.com/office/officeart/2018/2/layout/IconVerticalSolidList"/>
    <dgm:cxn modelId="{0FE16CF6-8625-4E7E-A77F-5B1CE7EA4938}" type="presParOf" srcId="{50DD47B5-BC3E-447E-B78E-B3DCAFCFCC34}" destId="{A4E3C838-FD65-47F6-9F62-4E028DBF4D33}" srcOrd="0" destOrd="0" presId="urn:microsoft.com/office/officeart/2018/2/layout/IconVerticalSolidList"/>
    <dgm:cxn modelId="{253617D9-EC59-47F4-8FCC-51C66CAD96CE}" type="presParOf" srcId="{50DD47B5-BC3E-447E-B78E-B3DCAFCFCC34}" destId="{AD5D9CF9-22E4-498A-9272-C2E116554F9C}" srcOrd="1" destOrd="0" presId="urn:microsoft.com/office/officeart/2018/2/layout/IconVerticalSolidList"/>
    <dgm:cxn modelId="{BBD44371-C7D2-4F31-8E43-65912F4C946D}" type="presParOf" srcId="{50DD47B5-BC3E-447E-B78E-B3DCAFCFCC34}" destId="{5282B46C-C704-4FB2-9AA7-93FB6D6A93E5}" srcOrd="2" destOrd="0" presId="urn:microsoft.com/office/officeart/2018/2/layout/IconVerticalSolidList"/>
    <dgm:cxn modelId="{C221C600-2BEB-4D5B-AB89-0B1FB1E2D23E}" type="presParOf" srcId="{50DD47B5-BC3E-447E-B78E-B3DCAFCFCC34}" destId="{6E83FAAD-837C-40B1-A95C-5F447E187803}" srcOrd="3" destOrd="0" presId="urn:microsoft.com/office/officeart/2018/2/layout/IconVerticalSolidList"/>
    <dgm:cxn modelId="{A98D0D7B-898F-4D94-BF03-1F92351FE608}" type="presParOf" srcId="{8BBB4DAF-1897-47BB-8DDC-601E95EEE8B8}" destId="{60903B40-89C6-4FFD-865B-E28ABC9E4B74}" srcOrd="3" destOrd="0" presId="urn:microsoft.com/office/officeart/2018/2/layout/IconVerticalSolidList"/>
    <dgm:cxn modelId="{3E67E284-3A34-4A1F-A7A5-219FC79EC3C1}" type="presParOf" srcId="{8BBB4DAF-1897-47BB-8DDC-601E95EEE8B8}" destId="{BABBC8D5-A753-4390-9A77-9618F4F27966}" srcOrd="4" destOrd="0" presId="urn:microsoft.com/office/officeart/2018/2/layout/IconVerticalSolidList"/>
    <dgm:cxn modelId="{4B1CC7C2-3325-4B22-AD46-BC9B2C20959F}" type="presParOf" srcId="{BABBC8D5-A753-4390-9A77-9618F4F27966}" destId="{7B2DC8EF-715C-4198-AC81-D71CEB2C785F}" srcOrd="0" destOrd="0" presId="urn:microsoft.com/office/officeart/2018/2/layout/IconVerticalSolidList"/>
    <dgm:cxn modelId="{F4B7E78C-C587-4EAA-813F-7DABDC29C1E0}" type="presParOf" srcId="{BABBC8D5-A753-4390-9A77-9618F4F27966}" destId="{CDC9FD64-6816-40F0-A05F-C6AA19F1281B}" srcOrd="1" destOrd="0" presId="urn:microsoft.com/office/officeart/2018/2/layout/IconVerticalSolidList"/>
    <dgm:cxn modelId="{F9D563A6-36AC-431C-88A4-481E30EDD04C}" type="presParOf" srcId="{BABBC8D5-A753-4390-9A77-9618F4F27966}" destId="{93B36A0E-E84D-46B1-9A43-512E41952C36}" srcOrd="2" destOrd="0" presId="urn:microsoft.com/office/officeart/2018/2/layout/IconVerticalSolidList"/>
    <dgm:cxn modelId="{1772ECCA-9D31-46E7-BE64-27C9B40CB92B}" type="presParOf" srcId="{BABBC8D5-A753-4390-9A77-9618F4F27966}" destId="{1D5DFFDF-B9F7-47A1-865F-63B6311657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00F5F-FB3B-4EAA-ACC6-C8A4B30639C5}">
      <dsp:nvSpPr>
        <dsp:cNvPr id="0" name=""/>
        <dsp:cNvSpPr/>
      </dsp:nvSpPr>
      <dsp:spPr>
        <a:xfrm>
          <a:off x="0" y="0"/>
          <a:ext cx="8567982" cy="959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35C47-2421-4983-99FC-B1CF9FA7EC2D}">
      <dsp:nvSpPr>
        <dsp:cNvPr id="0" name=""/>
        <dsp:cNvSpPr/>
      </dsp:nvSpPr>
      <dsp:spPr>
        <a:xfrm>
          <a:off x="290190" y="218023"/>
          <a:ext cx="528134" cy="5276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1D27F-6D28-4E0A-B9D8-86D85073ED5C}">
      <dsp:nvSpPr>
        <dsp:cNvPr id="0" name=""/>
        <dsp:cNvSpPr/>
      </dsp:nvSpPr>
      <dsp:spPr>
        <a:xfrm>
          <a:off x="1108514" y="2179"/>
          <a:ext cx="7425891" cy="101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2" tIns="107872" rIns="107872" bIns="10787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rPr>
            <a:t>One of the first to analyse the influence of NATIONAL culture on management practices</a:t>
          </a:r>
          <a:endParaRPr lang="en-US" sz="1800" kern="1200" dirty="0">
            <a:solidFill>
              <a:schemeClr val="accent1">
                <a:lumMod val="50000"/>
              </a:schemeClr>
            </a:solidFill>
            <a:latin typeface="Aptos" panose="020B0004020202020204" pitchFamily="34" charset="0"/>
          </a:endParaRPr>
        </a:p>
      </dsp:txBody>
      <dsp:txXfrm>
        <a:off x="1108514" y="2179"/>
        <a:ext cx="7425891" cy="1019262"/>
      </dsp:txXfrm>
    </dsp:sp>
    <dsp:sp modelId="{A4E3C838-FD65-47F6-9F62-4E028DBF4D33}">
      <dsp:nvSpPr>
        <dsp:cNvPr id="0" name=""/>
        <dsp:cNvSpPr/>
      </dsp:nvSpPr>
      <dsp:spPr>
        <a:xfrm>
          <a:off x="0" y="1276258"/>
          <a:ext cx="8567982" cy="959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D9CF9-22E4-498A-9272-C2E116554F9C}">
      <dsp:nvSpPr>
        <dsp:cNvPr id="0" name=""/>
        <dsp:cNvSpPr/>
      </dsp:nvSpPr>
      <dsp:spPr>
        <a:xfrm>
          <a:off x="290190" y="1492101"/>
          <a:ext cx="528134" cy="5276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3FAAD-837C-40B1-A95C-5F447E187803}">
      <dsp:nvSpPr>
        <dsp:cNvPr id="0" name=""/>
        <dsp:cNvSpPr/>
      </dsp:nvSpPr>
      <dsp:spPr>
        <a:xfrm>
          <a:off x="1108514" y="1276258"/>
          <a:ext cx="7425891" cy="101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2" tIns="107872" rIns="107872" bIns="10787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rPr>
            <a:t>Described culture as the “Collective programming of the mind which distinguishes the members of one human group from another” (1980) </a:t>
          </a:r>
          <a:endParaRPr lang="en-US" sz="1800" kern="1200" dirty="0">
            <a:solidFill>
              <a:schemeClr val="accent1">
                <a:lumMod val="50000"/>
              </a:schemeClr>
            </a:solidFill>
            <a:latin typeface="Aptos" panose="020B0004020202020204" pitchFamily="34" charset="0"/>
          </a:endParaRPr>
        </a:p>
      </dsp:txBody>
      <dsp:txXfrm>
        <a:off x="1108514" y="1276258"/>
        <a:ext cx="7425891" cy="1019262"/>
      </dsp:txXfrm>
    </dsp:sp>
    <dsp:sp modelId="{7B2DC8EF-715C-4198-AC81-D71CEB2C785F}">
      <dsp:nvSpPr>
        <dsp:cNvPr id="0" name=""/>
        <dsp:cNvSpPr/>
      </dsp:nvSpPr>
      <dsp:spPr>
        <a:xfrm>
          <a:off x="0" y="2550336"/>
          <a:ext cx="8567982" cy="959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C9FD64-6816-40F0-A05F-C6AA19F1281B}">
      <dsp:nvSpPr>
        <dsp:cNvPr id="0" name=""/>
        <dsp:cNvSpPr/>
      </dsp:nvSpPr>
      <dsp:spPr>
        <a:xfrm>
          <a:off x="290473" y="2766180"/>
          <a:ext cx="528134" cy="5276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DFFDF-B9F7-47A1-865F-63B6311657F4}">
      <dsp:nvSpPr>
        <dsp:cNvPr id="0" name=""/>
        <dsp:cNvSpPr/>
      </dsp:nvSpPr>
      <dsp:spPr>
        <a:xfrm>
          <a:off x="1109081" y="2550336"/>
          <a:ext cx="7389582" cy="101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2" tIns="107872" rIns="107872" bIns="10787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rPr>
            <a:t>Elaborating on his definition, he states “Culture in this sense includes systems of values: and values are amongst the building blocks of culture” </a:t>
          </a:r>
          <a:endParaRPr lang="en-US" sz="1800" kern="1200" dirty="0">
            <a:solidFill>
              <a:schemeClr val="accent1">
                <a:lumMod val="50000"/>
              </a:schemeClr>
            </a:solidFill>
            <a:latin typeface="Aptos" panose="020B0004020202020204" pitchFamily="34" charset="0"/>
          </a:endParaRPr>
        </a:p>
      </dsp:txBody>
      <dsp:txXfrm>
        <a:off x="1109081" y="2550336"/>
        <a:ext cx="7389582" cy="10192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05EB5-A7A9-4F17-87D5-3283E081434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F252E-9641-4246-9FEB-8220527B77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20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world-asia-42009839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50FB1D-83E2-E90B-E8ED-1EC6CB8A1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6B6D28-4B41-B625-0005-17EB38BCB2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739FAE-AB5E-7F3C-333C-330CA1E3B7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8B3732-A905-91B7-AEAB-D3112DB855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847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D1A0F-BA6A-9734-2505-ABE7E609E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43EAAC-FCB0-F29F-6F8E-18E8F9D5A4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D78751-BDAC-7DC7-872A-DE8BCB6BB2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19FA26-5F68-B9A4-D468-3C5D86631E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812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E97FFE-BACD-5DC4-C762-A32F007949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6049F3-F4CB-7E23-E2DA-E6CAF443C6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92D500-7E72-E78C-9D42-6646FDF7EC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7804C-81D8-C3D1-04CD-1C6F7BFA93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040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0280F-DF6A-C90A-3B91-F3C94FF14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B76247-16E3-BACF-527D-335FC3E19A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78149C-4578-4E49-1492-1A5D15BDF0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4B440E-15F2-EC5A-B7C3-BECB484BFC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4583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5956E7-490C-677E-6A2A-67949257F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5F4681-CD4C-6451-8445-9766C79558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014F65-EA30-B2F2-E377-9F5FA6F99D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245931-C6A3-0FF7-AC88-F912D9C59A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3149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67F5D4-B87E-203B-DE04-A0FAB4319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1FF0DC-A24B-A41D-30DE-AE5DFD5552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821ED8-AC07-8396-E52B-F8AB82AD41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E51014-6896-6500-C8B7-CBACD57368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007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CF8985-53D7-8632-26C6-F9A209D5A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FCE704-7850-8E1B-5337-F871B2A314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E5E3A6-FA53-825A-5531-187F8C0C3E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C6F25D-3F3D-696B-7B8A-D642FFB85F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6717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07C374-77C1-5F1D-3D87-E56AD5846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FC4C27-4FD1-8797-AE44-EF99E12EE4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558C93-DE8F-154A-5F0A-9077F813D5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6DB37D-8719-5387-1FAF-B1B24F9F52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7879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2C138C-B479-63A3-7443-78BA69D0DD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B42A6C-4F1E-9CF4-9923-2FD829B371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F92F81-6B19-D937-3DCA-0371E9DAEC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B6ABAA-32FE-766F-D761-32077FB7E0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3876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50A8FA-367E-55B1-391F-E1E392E40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7CBC47-5F22-E19C-5E34-DF65E7FFEC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A96315-8C34-C346-D096-AF4FC46FC4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>
                <a:hlinkClick r:id="rId3"/>
              </a:rPr>
              <a:t>Apology after Japanese train departs 20 seconds early - BBC News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91DEE7-DD20-B8EF-3E7F-BC7C5BE7F7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7204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D88D7-7F26-2989-285F-D09CD99A1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C6DB8E-CD6E-EB37-D713-B2DF67383F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184199-2778-CB2A-2056-C0F58E5C52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CF121F-ABE5-3DC4-4CC6-3FD1BF289E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1313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F5197D-7B83-C48B-7795-212070E01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7751AE-FCF5-0CB4-89F6-023A1C8E6E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7DAFEB-B56F-FE5E-526F-93918465C6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82107-7008-1DCE-493D-D26EDEFC1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671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8937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539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7023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9826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9826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7256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5324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7784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8047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6667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2ECFDA-6548-5A33-83DB-AB043439A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0B96B5-75C4-0808-6CAF-DCD187F800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C8B2A1-FB07-4072-8CFF-CDC01850C2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93279-3CE6-947B-E246-9CCC96D8BF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17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46342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0CAA9-D785-A86A-F797-7DA9B0002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23FF20-0108-F41B-6836-EAE2EC6DC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5D71AA-B728-30C2-2962-E3A8EF1BC4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3EAEDA-033D-38CB-4790-C8F0E51317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305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3010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8265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3FEDF0-3E05-DB41-3E5B-2E9C5C4D1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D40F1A-ABE6-362E-B91C-ADA589CB4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9FA8E1-7B40-292E-0F74-BC63BEA703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9B9141-7943-5B3D-2424-BC44EBAE3B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777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8804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2195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0870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194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634178-FFF1-E347-43C4-988230757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03E2A3-F6A4-D890-8D53-A97740D6D6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FD3D75-22D4-9C07-030A-1C5BE6063B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CEF808-7840-068B-F788-9913542A77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880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3672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5BD65-02D1-5948-8876-6D4A667E0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B0FC51-BDDB-866A-9E6B-972FDE989E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05C262-DB6E-4F64-7C1C-47C8AC0F8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013C7-7C18-734F-CCA3-8D6A9281A0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17826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60017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25758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236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FB359-A59C-BE2F-36AE-1B67CC5731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22497A-2B15-060E-584D-7A86D24EE8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369145-E830-52DE-9ACA-930CF7D741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0FEE1D-4AF7-2690-3634-B2E7B43FFF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28452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04353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9531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74785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839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CD140-65D4-F6CB-F516-83024EBCD2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70B443-C7A0-53F9-4745-AC973E2ECE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69535B-D7A5-95D5-F28B-E0385424D1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42754E-21AA-9EAA-EA1D-2C24D3F6F8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04955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DC162-B816-BBAA-2133-DB017C019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450155-C454-CE54-9A91-DFE068C2F3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AFF4CD-2B78-3F03-A6C9-123BEDF5A1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AD7DC3-DD55-14F6-D88F-FCEDA1EE43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28732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AF9F7B-9F74-0A9F-B8E0-60DAAEAE04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C899CE-878A-0F09-972D-F5D81FF7F1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C5EFDC-5F4E-41D9-2530-AF8F2FB115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BDBDC8-5F01-1327-C7F0-4F030F9B62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00691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4E9D97-0B6A-B6BA-6F96-B42B55235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CD8BC1-C9C4-2117-9DE7-165ABD9887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6AFFFA-3A71-AD05-A5F1-9D0031E7D4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C9E1F7-715D-C967-77DF-131DCD8A71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17205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B3EC2-D45B-1600-79F0-E13F34920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775C7B-2A54-03FB-4EF6-76292E0664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BD2E44-578E-81B8-F110-045CAE3D3D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222E09-5E1E-5F7D-C2E7-F7E1505AE6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0721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A9C7A-1D70-CE5E-FEC9-30A30D6D17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113C35-B1A8-0252-049D-1B1C100F65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38D321-0E3C-0FC4-9DB4-6CFC6893E2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6C1A4-D2CC-9572-FD0A-C5D280B84D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059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646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98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582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18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625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248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59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6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73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28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89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84920" y="3362145"/>
            <a:ext cx="5198533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hlink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3435" y="3541180"/>
            <a:ext cx="4805679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 u="sng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999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583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4106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092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67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227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461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1179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3935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3763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709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9680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5913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0247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61740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950806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22959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07849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98393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3773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10/23/2026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5792602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2952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96683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04198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5.png"/><Relationship Id="rId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3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090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95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77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13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10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2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4.xml"/><Relationship Id="rId13" Type="http://schemas.openxmlformats.org/officeDocument/2006/relationships/tags" Target="../tags/tag19.xml"/><Relationship Id="rId18" Type="http://schemas.openxmlformats.org/officeDocument/2006/relationships/tags" Target="../tags/tag24.xml"/><Relationship Id="rId26" Type="http://schemas.openxmlformats.org/officeDocument/2006/relationships/tags" Target="../tags/tag32.xml"/><Relationship Id="rId3" Type="http://schemas.openxmlformats.org/officeDocument/2006/relationships/tags" Target="../tags/tag9.xml"/><Relationship Id="rId21" Type="http://schemas.openxmlformats.org/officeDocument/2006/relationships/tags" Target="../tags/tag27.xml"/><Relationship Id="rId7" Type="http://schemas.openxmlformats.org/officeDocument/2006/relationships/tags" Target="../tags/tag13.xml"/><Relationship Id="rId12" Type="http://schemas.openxmlformats.org/officeDocument/2006/relationships/tags" Target="../tags/tag18.xml"/><Relationship Id="rId17" Type="http://schemas.openxmlformats.org/officeDocument/2006/relationships/tags" Target="../tags/tag23.xml"/><Relationship Id="rId25" Type="http://schemas.openxmlformats.org/officeDocument/2006/relationships/tags" Target="../tags/tag31.xml"/><Relationship Id="rId2" Type="http://schemas.openxmlformats.org/officeDocument/2006/relationships/tags" Target="../tags/tag8.xml"/><Relationship Id="rId16" Type="http://schemas.openxmlformats.org/officeDocument/2006/relationships/tags" Target="../tags/tag22.xml"/><Relationship Id="rId20" Type="http://schemas.openxmlformats.org/officeDocument/2006/relationships/tags" Target="../tags/tag26.xml"/><Relationship Id="rId1" Type="http://schemas.openxmlformats.org/officeDocument/2006/relationships/tags" Target="../tags/tag7.xml"/><Relationship Id="rId6" Type="http://schemas.openxmlformats.org/officeDocument/2006/relationships/tags" Target="../tags/tag12.xml"/><Relationship Id="rId11" Type="http://schemas.openxmlformats.org/officeDocument/2006/relationships/tags" Target="../tags/tag17.xml"/><Relationship Id="rId24" Type="http://schemas.openxmlformats.org/officeDocument/2006/relationships/tags" Target="../tags/tag30.xml"/><Relationship Id="rId5" Type="http://schemas.openxmlformats.org/officeDocument/2006/relationships/tags" Target="../tags/tag11.xml"/><Relationship Id="rId15" Type="http://schemas.openxmlformats.org/officeDocument/2006/relationships/tags" Target="../tags/tag21.xml"/><Relationship Id="rId23" Type="http://schemas.openxmlformats.org/officeDocument/2006/relationships/tags" Target="../tags/tag29.xml"/><Relationship Id="rId10" Type="http://schemas.openxmlformats.org/officeDocument/2006/relationships/tags" Target="../tags/tag16.xml"/><Relationship Id="rId19" Type="http://schemas.openxmlformats.org/officeDocument/2006/relationships/tags" Target="../tags/tag25.xml"/><Relationship Id="rId4" Type="http://schemas.openxmlformats.org/officeDocument/2006/relationships/tags" Target="../tags/tag10.xml"/><Relationship Id="rId9" Type="http://schemas.openxmlformats.org/officeDocument/2006/relationships/tags" Target="../tags/tag15.xml"/><Relationship Id="rId14" Type="http://schemas.openxmlformats.org/officeDocument/2006/relationships/tags" Target="../tags/tag20.xml"/><Relationship Id="rId22" Type="http://schemas.openxmlformats.org/officeDocument/2006/relationships/tags" Target="../tags/tag28.xml"/><Relationship Id="rId27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40.xml"/><Relationship Id="rId13" Type="http://schemas.openxmlformats.org/officeDocument/2006/relationships/tags" Target="../tags/tag45.xml"/><Relationship Id="rId18" Type="http://schemas.openxmlformats.org/officeDocument/2006/relationships/tags" Target="../tags/tag50.xml"/><Relationship Id="rId26" Type="http://schemas.openxmlformats.org/officeDocument/2006/relationships/tags" Target="../tags/tag58.xml"/><Relationship Id="rId3" Type="http://schemas.openxmlformats.org/officeDocument/2006/relationships/tags" Target="../tags/tag35.xml"/><Relationship Id="rId21" Type="http://schemas.openxmlformats.org/officeDocument/2006/relationships/tags" Target="../tags/tag53.xml"/><Relationship Id="rId7" Type="http://schemas.openxmlformats.org/officeDocument/2006/relationships/tags" Target="../tags/tag39.xml"/><Relationship Id="rId12" Type="http://schemas.openxmlformats.org/officeDocument/2006/relationships/tags" Target="../tags/tag44.xml"/><Relationship Id="rId17" Type="http://schemas.openxmlformats.org/officeDocument/2006/relationships/tags" Target="../tags/tag49.xml"/><Relationship Id="rId25" Type="http://schemas.openxmlformats.org/officeDocument/2006/relationships/tags" Target="../tags/tag57.xml"/><Relationship Id="rId2" Type="http://schemas.openxmlformats.org/officeDocument/2006/relationships/tags" Target="../tags/tag34.xml"/><Relationship Id="rId16" Type="http://schemas.openxmlformats.org/officeDocument/2006/relationships/tags" Target="../tags/tag48.xml"/><Relationship Id="rId20" Type="http://schemas.openxmlformats.org/officeDocument/2006/relationships/tags" Target="../tags/tag52.xml"/><Relationship Id="rId29" Type="http://schemas.openxmlformats.org/officeDocument/2006/relationships/slideLayout" Target="../slideLayouts/slideLayout32.xml"/><Relationship Id="rId1" Type="http://schemas.openxmlformats.org/officeDocument/2006/relationships/tags" Target="../tags/tag33.xml"/><Relationship Id="rId6" Type="http://schemas.openxmlformats.org/officeDocument/2006/relationships/tags" Target="../tags/tag38.xml"/><Relationship Id="rId11" Type="http://schemas.openxmlformats.org/officeDocument/2006/relationships/tags" Target="../tags/tag43.xml"/><Relationship Id="rId24" Type="http://schemas.openxmlformats.org/officeDocument/2006/relationships/tags" Target="../tags/tag56.xml"/><Relationship Id="rId5" Type="http://schemas.openxmlformats.org/officeDocument/2006/relationships/tags" Target="../tags/tag37.xml"/><Relationship Id="rId15" Type="http://schemas.openxmlformats.org/officeDocument/2006/relationships/tags" Target="../tags/tag47.xml"/><Relationship Id="rId23" Type="http://schemas.openxmlformats.org/officeDocument/2006/relationships/tags" Target="../tags/tag55.xml"/><Relationship Id="rId28" Type="http://schemas.openxmlformats.org/officeDocument/2006/relationships/tags" Target="../tags/tag60.xml"/><Relationship Id="rId10" Type="http://schemas.openxmlformats.org/officeDocument/2006/relationships/tags" Target="../tags/tag42.xml"/><Relationship Id="rId19" Type="http://schemas.openxmlformats.org/officeDocument/2006/relationships/tags" Target="../tags/tag51.xml"/><Relationship Id="rId4" Type="http://schemas.openxmlformats.org/officeDocument/2006/relationships/tags" Target="../tags/tag36.xml"/><Relationship Id="rId9" Type="http://schemas.openxmlformats.org/officeDocument/2006/relationships/tags" Target="../tags/tag41.xml"/><Relationship Id="rId14" Type="http://schemas.openxmlformats.org/officeDocument/2006/relationships/tags" Target="../tags/tag46.xml"/><Relationship Id="rId22" Type="http://schemas.openxmlformats.org/officeDocument/2006/relationships/tags" Target="../tags/tag54.xml"/><Relationship Id="rId27" Type="http://schemas.openxmlformats.org/officeDocument/2006/relationships/tags" Target="../tags/tag5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68.xml"/><Relationship Id="rId13" Type="http://schemas.openxmlformats.org/officeDocument/2006/relationships/tags" Target="../tags/tag73.xml"/><Relationship Id="rId18" Type="http://schemas.openxmlformats.org/officeDocument/2006/relationships/slideLayout" Target="../slideLayouts/slideLayout32.xml"/><Relationship Id="rId3" Type="http://schemas.openxmlformats.org/officeDocument/2006/relationships/tags" Target="../tags/tag63.xml"/><Relationship Id="rId7" Type="http://schemas.openxmlformats.org/officeDocument/2006/relationships/tags" Target="../tags/tag67.xml"/><Relationship Id="rId12" Type="http://schemas.openxmlformats.org/officeDocument/2006/relationships/tags" Target="../tags/tag72.xml"/><Relationship Id="rId17" Type="http://schemas.openxmlformats.org/officeDocument/2006/relationships/tags" Target="../tags/tag77.xml"/><Relationship Id="rId2" Type="http://schemas.openxmlformats.org/officeDocument/2006/relationships/tags" Target="../tags/tag62.xml"/><Relationship Id="rId16" Type="http://schemas.openxmlformats.org/officeDocument/2006/relationships/tags" Target="../tags/tag76.xml"/><Relationship Id="rId1" Type="http://schemas.openxmlformats.org/officeDocument/2006/relationships/tags" Target="../tags/tag61.xml"/><Relationship Id="rId6" Type="http://schemas.openxmlformats.org/officeDocument/2006/relationships/tags" Target="../tags/tag66.xml"/><Relationship Id="rId11" Type="http://schemas.openxmlformats.org/officeDocument/2006/relationships/tags" Target="../tags/tag71.xml"/><Relationship Id="rId5" Type="http://schemas.openxmlformats.org/officeDocument/2006/relationships/tags" Target="../tags/tag65.xml"/><Relationship Id="rId15" Type="http://schemas.openxmlformats.org/officeDocument/2006/relationships/tags" Target="../tags/tag75.xml"/><Relationship Id="rId10" Type="http://schemas.openxmlformats.org/officeDocument/2006/relationships/tags" Target="../tags/tag70.xml"/><Relationship Id="rId4" Type="http://schemas.openxmlformats.org/officeDocument/2006/relationships/tags" Target="../tags/tag64.xml"/><Relationship Id="rId9" Type="http://schemas.openxmlformats.org/officeDocument/2006/relationships/tags" Target="../tags/tag69.xml"/><Relationship Id="rId14" Type="http://schemas.openxmlformats.org/officeDocument/2006/relationships/tags" Target="../tags/tag7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85.xml"/><Relationship Id="rId13" Type="http://schemas.openxmlformats.org/officeDocument/2006/relationships/tags" Target="../tags/tag90.xml"/><Relationship Id="rId18" Type="http://schemas.openxmlformats.org/officeDocument/2006/relationships/tags" Target="../tags/tag95.xml"/><Relationship Id="rId3" Type="http://schemas.openxmlformats.org/officeDocument/2006/relationships/tags" Target="../tags/tag80.xml"/><Relationship Id="rId21" Type="http://schemas.openxmlformats.org/officeDocument/2006/relationships/tags" Target="../tags/tag98.xml"/><Relationship Id="rId7" Type="http://schemas.openxmlformats.org/officeDocument/2006/relationships/tags" Target="../tags/tag84.xml"/><Relationship Id="rId12" Type="http://schemas.openxmlformats.org/officeDocument/2006/relationships/tags" Target="../tags/tag89.xml"/><Relationship Id="rId17" Type="http://schemas.openxmlformats.org/officeDocument/2006/relationships/tags" Target="../tags/tag94.xml"/><Relationship Id="rId25" Type="http://schemas.openxmlformats.org/officeDocument/2006/relationships/slideLayout" Target="../slideLayouts/slideLayout32.xml"/><Relationship Id="rId2" Type="http://schemas.openxmlformats.org/officeDocument/2006/relationships/tags" Target="../tags/tag79.xml"/><Relationship Id="rId16" Type="http://schemas.openxmlformats.org/officeDocument/2006/relationships/tags" Target="../tags/tag93.xml"/><Relationship Id="rId20" Type="http://schemas.openxmlformats.org/officeDocument/2006/relationships/tags" Target="../tags/tag97.xml"/><Relationship Id="rId1" Type="http://schemas.openxmlformats.org/officeDocument/2006/relationships/tags" Target="../tags/tag78.xml"/><Relationship Id="rId6" Type="http://schemas.openxmlformats.org/officeDocument/2006/relationships/tags" Target="../tags/tag83.xml"/><Relationship Id="rId11" Type="http://schemas.openxmlformats.org/officeDocument/2006/relationships/tags" Target="../tags/tag88.xml"/><Relationship Id="rId24" Type="http://schemas.openxmlformats.org/officeDocument/2006/relationships/tags" Target="../tags/tag101.xml"/><Relationship Id="rId5" Type="http://schemas.openxmlformats.org/officeDocument/2006/relationships/tags" Target="../tags/tag82.xml"/><Relationship Id="rId15" Type="http://schemas.openxmlformats.org/officeDocument/2006/relationships/tags" Target="../tags/tag92.xml"/><Relationship Id="rId23" Type="http://schemas.openxmlformats.org/officeDocument/2006/relationships/tags" Target="../tags/tag100.xml"/><Relationship Id="rId10" Type="http://schemas.openxmlformats.org/officeDocument/2006/relationships/tags" Target="../tags/tag87.xml"/><Relationship Id="rId19" Type="http://schemas.openxmlformats.org/officeDocument/2006/relationships/tags" Target="../tags/tag96.xml"/><Relationship Id="rId4" Type="http://schemas.openxmlformats.org/officeDocument/2006/relationships/tags" Target="../tags/tag81.xml"/><Relationship Id="rId9" Type="http://schemas.openxmlformats.org/officeDocument/2006/relationships/tags" Target="../tags/tag86.xml"/><Relationship Id="rId14" Type="http://schemas.openxmlformats.org/officeDocument/2006/relationships/tags" Target="../tags/tag91.xml"/><Relationship Id="rId22" Type="http://schemas.openxmlformats.org/officeDocument/2006/relationships/tags" Target="../tags/tag9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109.xml"/><Relationship Id="rId13" Type="http://schemas.openxmlformats.org/officeDocument/2006/relationships/tags" Target="../tags/tag114.xml"/><Relationship Id="rId18" Type="http://schemas.openxmlformats.org/officeDocument/2006/relationships/slideLayout" Target="../slideLayouts/slideLayout32.xml"/><Relationship Id="rId3" Type="http://schemas.openxmlformats.org/officeDocument/2006/relationships/tags" Target="../tags/tag104.xml"/><Relationship Id="rId7" Type="http://schemas.openxmlformats.org/officeDocument/2006/relationships/tags" Target="../tags/tag108.xml"/><Relationship Id="rId12" Type="http://schemas.openxmlformats.org/officeDocument/2006/relationships/tags" Target="../tags/tag113.xml"/><Relationship Id="rId17" Type="http://schemas.openxmlformats.org/officeDocument/2006/relationships/tags" Target="../tags/tag118.xml"/><Relationship Id="rId2" Type="http://schemas.openxmlformats.org/officeDocument/2006/relationships/tags" Target="../tags/tag103.xml"/><Relationship Id="rId16" Type="http://schemas.openxmlformats.org/officeDocument/2006/relationships/tags" Target="../tags/tag117.xml"/><Relationship Id="rId1" Type="http://schemas.openxmlformats.org/officeDocument/2006/relationships/tags" Target="../tags/tag102.xml"/><Relationship Id="rId6" Type="http://schemas.openxmlformats.org/officeDocument/2006/relationships/tags" Target="../tags/tag107.xml"/><Relationship Id="rId11" Type="http://schemas.openxmlformats.org/officeDocument/2006/relationships/tags" Target="../tags/tag112.xml"/><Relationship Id="rId5" Type="http://schemas.openxmlformats.org/officeDocument/2006/relationships/tags" Target="../tags/tag106.xml"/><Relationship Id="rId15" Type="http://schemas.openxmlformats.org/officeDocument/2006/relationships/tags" Target="../tags/tag116.xml"/><Relationship Id="rId10" Type="http://schemas.openxmlformats.org/officeDocument/2006/relationships/tags" Target="../tags/tag111.xml"/><Relationship Id="rId4" Type="http://schemas.openxmlformats.org/officeDocument/2006/relationships/tags" Target="../tags/tag105.xml"/><Relationship Id="rId9" Type="http://schemas.openxmlformats.org/officeDocument/2006/relationships/tags" Target="../tags/tag110.xml"/><Relationship Id="rId14" Type="http://schemas.openxmlformats.org/officeDocument/2006/relationships/tags" Target="../tags/tag11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126.xml"/><Relationship Id="rId13" Type="http://schemas.openxmlformats.org/officeDocument/2006/relationships/tags" Target="../tags/tag131.xml"/><Relationship Id="rId18" Type="http://schemas.openxmlformats.org/officeDocument/2006/relationships/tags" Target="../tags/tag136.xml"/><Relationship Id="rId26" Type="http://schemas.openxmlformats.org/officeDocument/2006/relationships/slideLayout" Target="../slideLayouts/slideLayout32.xml"/><Relationship Id="rId3" Type="http://schemas.openxmlformats.org/officeDocument/2006/relationships/tags" Target="../tags/tag121.xml"/><Relationship Id="rId21" Type="http://schemas.openxmlformats.org/officeDocument/2006/relationships/tags" Target="../tags/tag139.xml"/><Relationship Id="rId7" Type="http://schemas.openxmlformats.org/officeDocument/2006/relationships/tags" Target="../tags/tag125.xml"/><Relationship Id="rId12" Type="http://schemas.openxmlformats.org/officeDocument/2006/relationships/tags" Target="../tags/tag130.xml"/><Relationship Id="rId17" Type="http://schemas.openxmlformats.org/officeDocument/2006/relationships/tags" Target="../tags/tag135.xml"/><Relationship Id="rId25" Type="http://schemas.openxmlformats.org/officeDocument/2006/relationships/tags" Target="../tags/tag143.xml"/><Relationship Id="rId2" Type="http://schemas.openxmlformats.org/officeDocument/2006/relationships/tags" Target="../tags/tag120.xml"/><Relationship Id="rId16" Type="http://schemas.openxmlformats.org/officeDocument/2006/relationships/tags" Target="../tags/tag134.xml"/><Relationship Id="rId20" Type="http://schemas.openxmlformats.org/officeDocument/2006/relationships/tags" Target="../tags/tag138.xml"/><Relationship Id="rId1" Type="http://schemas.openxmlformats.org/officeDocument/2006/relationships/tags" Target="../tags/tag119.xml"/><Relationship Id="rId6" Type="http://schemas.openxmlformats.org/officeDocument/2006/relationships/tags" Target="../tags/tag124.xml"/><Relationship Id="rId11" Type="http://schemas.openxmlformats.org/officeDocument/2006/relationships/tags" Target="../tags/tag129.xml"/><Relationship Id="rId24" Type="http://schemas.openxmlformats.org/officeDocument/2006/relationships/tags" Target="../tags/tag142.xml"/><Relationship Id="rId5" Type="http://schemas.openxmlformats.org/officeDocument/2006/relationships/tags" Target="../tags/tag123.xml"/><Relationship Id="rId15" Type="http://schemas.openxmlformats.org/officeDocument/2006/relationships/tags" Target="../tags/tag133.xml"/><Relationship Id="rId23" Type="http://schemas.openxmlformats.org/officeDocument/2006/relationships/tags" Target="../tags/tag141.xml"/><Relationship Id="rId10" Type="http://schemas.openxmlformats.org/officeDocument/2006/relationships/tags" Target="../tags/tag128.xml"/><Relationship Id="rId19" Type="http://schemas.openxmlformats.org/officeDocument/2006/relationships/tags" Target="../tags/tag137.xml"/><Relationship Id="rId4" Type="http://schemas.openxmlformats.org/officeDocument/2006/relationships/tags" Target="../tags/tag122.xml"/><Relationship Id="rId9" Type="http://schemas.openxmlformats.org/officeDocument/2006/relationships/tags" Target="../tags/tag127.xml"/><Relationship Id="rId14" Type="http://schemas.openxmlformats.org/officeDocument/2006/relationships/tags" Target="../tags/tag132.xml"/><Relationship Id="rId22" Type="http://schemas.openxmlformats.org/officeDocument/2006/relationships/tags" Target="../tags/tag14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151.xml"/><Relationship Id="rId13" Type="http://schemas.openxmlformats.org/officeDocument/2006/relationships/tags" Target="../tags/tag156.xml"/><Relationship Id="rId18" Type="http://schemas.openxmlformats.org/officeDocument/2006/relationships/tags" Target="../tags/tag161.xml"/><Relationship Id="rId26" Type="http://schemas.openxmlformats.org/officeDocument/2006/relationships/tags" Target="../tags/tag169.xml"/><Relationship Id="rId3" Type="http://schemas.openxmlformats.org/officeDocument/2006/relationships/tags" Target="../tags/tag146.xml"/><Relationship Id="rId21" Type="http://schemas.openxmlformats.org/officeDocument/2006/relationships/tags" Target="../tags/tag164.xml"/><Relationship Id="rId7" Type="http://schemas.openxmlformats.org/officeDocument/2006/relationships/tags" Target="../tags/tag150.xml"/><Relationship Id="rId12" Type="http://schemas.openxmlformats.org/officeDocument/2006/relationships/tags" Target="../tags/tag155.xml"/><Relationship Id="rId17" Type="http://schemas.openxmlformats.org/officeDocument/2006/relationships/tags" Target="../tags/tag160.xml"/><Relationship Id="rId25" Type="http://schemas.openxmlformats.org/officeDocument/2006/relationships/tags" Target="../tags/tag168.xml"/><Relationship Id="rId2" Type="http://schemas.openxmlformats.org/officeDocument/2006/relationships/tags" Target="../tags/tag145.xml"/><Relationship Id="rId16" Type="http://schemas.openxmlformats.org/officeDocument/2006/relationships/tags" Target="../tags/tag159.xml"/><Relationship Id="rId20" Type="http://schemas.openxmlformats.org/officeDocument/2006/relationships/tags" Target="../tags/tag163.xml"/><Relationship Id="rId1" Type="http://schemas.openxmlformats.org/officeDocument/2006/relationships/tags" Target="../tags/tag144.xml"/><Relationship Id="rId6" Type="http://schemas.openxmlformats.org/officeDocument/2006/relationships/tags" Target="../tags/tag149.xml"/><Relationship Id="rId11" Type="http://schemas.openxmlformats.org/officeDocument/2006/relationships/tags" Target="../tags/tag154.xml"/><Relationship Id="rId24" Type="http://schemas.openxmlformats.org/officeDocument/2006/relationships/tags" Target="../tags/tag167.xml"/><Relationship Id="rId5" Type="http://schemas.openxmlformats.org/officeDocument/2006/relationships/tags" Target="../tags/tag148.xml"/><Relationship Id="rId15" Type="http://schemas.openxmlformats.org/officeDocument/2006/relationships/tags" Target="../tags/tag158.xml"/><Relationship Id="rId23" Type="http://schemas.openxmlformats.org/officeDocument/2006/relationships/tags" Target="../tags/tag166.xml"/><Relationship Id="rId10" Type="http://schemas.openxmlformats.org/officeDocument/2006/relationships/tags" Target="../tags/tag153.xml"/><Relationship Id="rId19" Type="http://schemas.openxmlformats.org/officeDocument/2006/relationships/tags" Target="../tags/tag162.xml"/><Relationship Id="rId4" Type="http://schemas.openxmlformats.org/officeDocument/2006/relationships/tags" Target="../tags/tag147.xml"/><Relationship Id="rId9" Type="http://schemas.openxmlformats.org/officeDocument/2006/relationships/tags" Target="../tags/tag152.xml"/><Relationship Id="rId14" Type="http://schemas.openxmlformats.org/officeDocument/2006/relationships/tags" Target="../tags/tag157.xml"/><Relationship Id="rId22" Type="http://schemas.openxmlformats.org/officeDocument/2006/relationships/tags" Target="../tags/tag165.xml"/><Relationship Id="rId27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177.xml"/><Relationship Id="rId13" Type="http://schemas.openxmlformats.org/officeDocument/2006/relationships/tags" Target="../tags/tag182.xml"/><Relationship Id="rId18" Type="http://schemas.openxmlformats.org/officeDocument/2006/relationships/tags" Target="../tags/tag187.xml"/><Relationship Id="rId26" Type="http://schemas.openxmlformats.org/officeDocument/2006/relationships/tags" Target="../tags/tag195.xml"/><Relationship Id="rId3" Type="http://schemas.openxmlformats.org/officeDocument/2006/relationships/tags" Target="../tags/tag172.xml"/><Relationship Id="rId21" Type="http://schemas.openxmlformats.org/officeDocument/2006/relationships/tags" Target="../tags/tag190.xml"/><Relationship Id="rId7" Type="http://schemas.openxmlformats.org/officeDocument/2006/relationships/tags" Target="../tags/tag176.xml"/><Relationship Id="rId12" Type="http://schemas.openxmlformats.org/officeDocument/2006/relationships/tags" Target="../tags/tag181.xml"/><Relationship Id="rId17" Type="http://schemas.openxmlformats.org/officeDocument/2006/relationships/tags" Target="../tags/tag186.xml"/><Relationship Id="rId25" Type="http://schemas.openxmlformats.org/officeDocument/2006/relationships/tags" Target="../tags/tag194.xml"/><Relationship Id="rId2" Type="http://schemas.openxmlformats.org/officeDocument/2006/relationships/tags" Target="../tags/tag171.xml"/><Relationship Id="rId16" Type="http://schemas.openxmlformats.org/officeDocument/2006/relationships/tags" Target="../tags/tag185.xml"/><Relationship Id="rId20" Type="http://schemas.openxmlformats.org/officeDocument/2006/relationships/tags" Target="../tags/tag189.xml"/><Relationship Id="rId1" Type="http://schemas.openxmlformats.org/officeDocument/2006/relationships/tags" Target="../tags/tag170.xml"/><Relationship Id="rId6" Type="http://schemas.openxmlformats.org/officeDocument/2006/relationships/tags" Target="../tags/tag175.xml"/><Relationship Id="rId11" Type="http://schemas.openxmlformats.org/officeDocument/2006/relationships/tags" Target="../tags/tag180.xml"/><Relationship Id="rId24" Type="http://schemas.openxmlformats.org/officeDocument/2006/relationships/tags" Target="../tags/tag193.xml"/><Relationship Id="rId5" Type="http://schemas.openxmlformats.org/officeDocument/2006/relationships/tags" Target="../tags/tag174.xml"/><Relationship Id="rId15" Type="http://schemas.openxmlformats.org/officeDocument/2006/relationships/tags" Target="../tags/tag184.xml"/><Relationship Id="rId23" Type="http://schemas.openxmlformats.org/officeDocument/2006/relationships/tags" Target="../tags/tag192.xml"/><Relationship Id="rId28" Type="http://schemas.openxmlformats.org/officeDocument/2006/relationships/slideLayout" Target="../slideLayouts/slideLayout32.xml"/><Relationship Id="rId10" Type="http://schemas.openxmlformats.org/officeDocument/2006/relationships/tags" Target="../tags/tag179.xml"/><Relationship Id="rId19" Type="http://schemas.openxmlformats.org/officeDocument/2006/relationships/tags" Target="../tags/tag188.xml"/><Relationship Id="rId4" Type="http://schemas.openxmlformats.org/officeDocument/2006/relationships/tags" Target="../tags/tag173.xml"/><Relationship Id="rId9" Type="http://schemas.openxmlformats.org/officeDocument/2006/relationships/tags" Target="../tags/tag178.xml"/><Relationship Id="rId14" Type="http://schemas.openxmlformats.org/officeDocument/2006/relationships/tags" Target="../tags/tag183.xml"/><Relationship Id="rId22" Type="http://schemas.openxmlformats.org/officeDocument/2006/relationships/tags" Target="../tags/tag191.xml"/><Relationship Id="rId27" Type="http://schemas.openxmlformats.org/officeDocument/2006/relationships/tags" Target="../tags/tag19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204.xml"/><Relationship Id="rId13" Type="http://schemas.openxmlformats.org/officeDocument/2006/relationships/tags" Target="../tags/tag209.xml"/><Relationship Id="rId18" Type="http://schemas.openxmlformats.org/officeDocument/2006/relationships/tags" Target="../tags/tag214.xml"/><Relationship Id="rId3" Type="http://schemas.openxmlformats.org/officeDocument/2006/relationships/tags" Target="../tags/tag199.xml"/><Relationship Id="rId7" Type="http://schemas.openxmlformats.org/officeDocument/2006/relationships/tags" Target="../tags/tag203.xml"/><Relationship Id="rId12" Type="http://schemas.openxmlformats.org/officeDocument/2006/relationships/tags" Target="../tags/tag208.xml"/><Relationship Id="rId17" Type="http://schemas.openxmlformats.org/officeDocument/2006/relationships/tags" Target="../tags/tag213.xml"/><Relationship Id="rId2" Type="http://schemas.openxmlformats.org/officeDocument/2006/relationships/tags" Target="../tags/tag198.xml"/><Relationship Id="rId16" Type="http://schemas.openxmlformats.org/officeDocument/2006/relationships/tags" Target="../tags/tag212.xml"/><Relationship Id="rId1" Type="http://schemas.openxmlformats.org/officeDocument/2006/relationships/tags" Target="../tags/tag197.xml"/><Relationship Id="rId6" Type="http://schemas.openxmlformats.org/officeDocument/2006/relationships/tags" Target="../tags/tag202.xml"/><Relationship Id="rId11" Type="http://schemas.openxmlformats.org/officeDocument/2006/relationships/tags" Target="../tags/tag207.xml"/><Relationship Id="rId5" Type="http://schemas.openxmlformats.org/officeDocument/2006/relationships/tags" Target="../tags/tag201.xml"/><Relationship Id="rId15" Type="http://schemas.openxmlformats.org/officeDocument/2006/relationships/tags" Target="../tags/tag211.xml"/><Relationship Id="rId10" Type="http://schemas.openxmlformats.org/officeDocument/2006/relationships/tags" Target="../tags/tag206.xml"/><Relationship Id="rId19" Type="http://schemas.openxmlformats.org/officeDocument/2006/relationships/slideLayout" Target="../slideLayouts/slideLayout32.xml"/><Relationship Id="rId4" Type="http://schemas.openxmlformats.org/officeDocument/2006/relationships/tags" Target="../tags/tag200.xml"/><Relationship Id="rId9" Type="http://schemas.openxmlformats.org/officeDocument/2006/relationships/tags" Target="../tags/tag205.xml"/><Relationship Id="rId14" Type="http://schemas.openxmlformats.org/officeDocument/2006/relationships/tags" Target="../tags/tag21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222.xml"/><Relationship Id="rId13" Type="http://schemas.openxmlformats.org/officeDocument/2006/relationships/tags" Target="../tags/tag227.xml"/><Relationship Id="rId18" Type="http://schemas.openxmlformats.org/officeDocument/2006/relationships/tags" Target="../tags/tag232.xml"/><Relationship Id="rId3" Type="http://schemas.openxmlformats.org/officeDocument/2006/relationships/tags" Target="../tags/tag217.xml"/><Relationship Id="rId7" Type="http://schemas.openxmlformats.org/officeDocument/2006/relationships/tags" Target="../tags/tag221.xml"/><Relationship Id="rId12" Type="http://schemas.openxmlformats.org/officeDocument/2006/relationships/tags" Target="../tags/tag226.xml"/><Relationship Id="rId17" Type="http://schemas.openxmlformats.org/officeDocument/2006/relationships/tags" Target="../tags/tag231.xml"/><Relationship Id="rId2" Type="http://schemas.openxmlformats.org/officeDocument/2006/relationships/tags" Target="../tags/tag216.xml"/><Relationship Id="rId16" Type="http://schemas.openxmlformats.org/officeDocument/2006/relationships/tags" Target="../tags/tag230.xml"/><Relationship Id="rId20" Type="http://schemas.openxmlformats.org/officeDocument/2006/relationships/slideLayout" Target="../slideLayouts/slideLayout32.xml"/><Relationship Id="rId1" Type="http://schemas.openxmlformats.org/officeDocument/2006/relationships/tags" Target="../tags/tag215.xml"/><Relationship Id="rId6" Type="http://schemas.openxmlformats.org/officeDocument/2006/relationships/tags" Target="../tags/tag220.xml"/><Relationship Id="rId11" Type="http://schemas.openxmlformats.org/officeDocument/2006/relationships/tags" Target="../tags/tag225.xml"/><Relationship Id="rId5" Type="http://schemas.openxmlformats.org/officeDocument/2006/relationships/tags" Target="../tags/tag219.xml"/><Relationship Id="rId15" Type="http://schemas.openxmlformats.org/officeDocument/2006/relationships/tags" Target="../tags/tag229.xml"/><Relationship Id="rId10" Type="http://schemas.openxmlformats.org/officeDocument/2006/relationships/tags" Target="../tags/tag224.xml"/><Relationship Id="rId19" Type="http://schemas.openxmlformats.org/officeDocument/2006/relationships/tags" Target="../tags/tag233.xml"/><Relationship Id="rId4" Type="http://schemas.openxmlformats.org/officeDocument/2006/relationships/tags" Target="../tags/tag218.xml"/><Relationship Id="rId9" Type="http://schemas.openxmlformats.org/officeDocument/2006/relationships/tags" Target="../tags/tag223.xml"/><Relationship Id="rId14" Type="http://schemas.openxmlformats.org/officeDocument/2006/relationships/tags" Target="../tags/tag22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241.xml"/><Relationship Id="rId13" Type="http://schemas.openxmlformats.org/officeDocument/2006/relationships/tags" Target="../tags/tag246.xml"/><Relationship Id="rId18" Type="http://schemas.openxmlformats.org/officeDocument/2006/relationships/tags" Target="../tags/tag251.xml"/><Relationship Id="rId3" Type="http://schemas.openxmlformats.org/officeDocument/2006/relationships/tags" Target="../tags/tag236.xml"/><Relationship Id="rId7" Type="http://schemas.openxmlformats.org/officeDocument/2006/relationships/tags" Target="../tags/tag240.xml"/><Relationship Id="rId12" Type="http://schemas.openxmlformats.org/officeDocument/2006/relationships/tags" Target="../tags/tag245.xml"/><Relationship Id="rId17" Type="http://schemas.openxmlformats.org/officeDocument/2006/relationships/tags" Target="../tags/tag250.xml"/><Relationship Id="rId2" Type="http://schemas.openxmlformats.org/officeDocument/2006/relationships/tags" Target="../tags/tag235.xml"/><Relationship Id="rId16" Type="http://schemas.openxmlformats.org/officeDocument/2006/relationships/tags" Target="../tags/tag249.xml"/><Relationship Id="rId1" Type="http://schemas.openxmlformats.org/officeDocument/2006/relationships/tags" Target="../tags/tag234.xml"/><Relationship Id="rId6" Type="http://schemas.openxmlformats.org/officeDocument/2006/relationships/tags" Target="../tags/tag239.xml"/><Relationship Id="rId11" Type="http://schemas.openxmlformats.org/officeDocument/2006/relationships/tags" Target="../tags/tag244.xml"/><Relationship Id="rId5" Type="http://schemas.openxmlformats.org/officeDocument/2006/relationships/tags" Target="../tags/tag238.xml"/><Relationship Id="rId15" Type="http://schemas.openxmlformats.org/officeDocument/2006/relationships/tags" Target="../tags/tag248.xml"/><Relationship Id="rId10" Type="http://schemas.openxmlformats.org/officeDocument/2006/relationships/tags" Target="../tags/tag243.xml"/><Relationship Id="rId19" Type="http://schemas.openxmlformats.org/officeDocument/2006/relationships/slideLayout" Target="../slideLayouts/slideLayout32.xml"/><Relationship Id="rId4" Type="http://schemas.openxmlformats.org/officeDocument/2006/relationships/tags" Target="../tags/tag237.xml"/><Relationship Id="rId9" Type="http://schemas.openxmlformats.org/officeDocument/2006/relationships/tags" Target="../tags/tag242.xml"/><Relationship Id="rId14" Type="http://schemas.openxmlformats.org/officeDocument/2006/relationships/tags" Target="../tags/tag24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259.xml"/><Relationship Id="rId13" Type="http://schemas.openxmlformats.org/officeDocument/2006/relationships/tags" Target="../tags/tag264.xml"/><Relationship Id="rId18" Type="http://schemas.openxmlformats.org/officeDocument/2006/relationships/tags" Target="../tags/tag269.xml"/><Relationship Id="rId3" Type="http://schemas.openxmlformats.org/officeDocument/2006/relationships/tags" Target="../tags/tag254.xml"/><Relationship Id="rId7" Type="http://schemas.openxmlformats.org/officeDocument/2006/relationships/tags" Target="../tags/tag258.xml"/><Relationship Id="rId12" Type="http://schemas.openxmlformats.org/officeDocument/2006/relationships/tags" Target="../tags/tag263.xml"/><Relationship Id="rId17" Type="http://schemas.openxmlformats.org/officeDocument/2006/relationships/tags" Target="../tags/tag268.xml"/><Relationship Id="rId2" Type="http://schemas.openxmlformats.org/officeDocument/2006/relationships/tags" Target="../tags/tag253.xml"/><Relationship Id="rId16" Type="http://schemas.openxmlformats.org/officeDocument/2006/relationships/tags" Target="../tags/tag267.xml"/><Relationship Id="rId20" Type="http://schemas.openxmlformats.org/officeDocument/2006/relationships/slideLayout" Target="../slideLayouts/slideLayout32.xml"/><Relationship Id="rId1" Type="http://schemas.openxmlformats.org/officeDocument/2006/relationships/tags" Target="../tags/tag252.xml"/><Relationship Id="rId6" Type="http://schemas.openxmlformats.org/officeDocument/2006/relationships/tags" Target="../tags/tag257.xml"/><Relationship Id="rId11" Type="http://schemas.openxmlformats.org/officeDocument/2006/relationships/tags" Target="../tags/tag262.xml"/><Relationship Id="rId5" Type="http://schemas.openxmlformats.org/officeDocument/2006/relationships/tags" Target="../tags/tag256.xml"/><Relationship Id="rId15" Type="http://schemas.openxmlformats.org/officeDocument/2006/relationships/tags" Target="../tags/tag266.xml"/><Relationship Id="rId10" Type="http://schemas.openxmlformats.org/officeDocument/2006/relationships/tags" Target="../tags/tag261.xml"/><Relationship Id="rId19" Type="http://schemas.openxmlformats.org/officeDocument/2006/relationships/tags" Target="../tags/tag270.xml"/><Relationship Id="rId4" Type="http://schemas.openxmlformats.org/officeDocument/2006/relationships/tags" Target="../tags/tag255.xml"/><Relationship Id="rId9" Type="http://schemas.openxmlformats.org/officeDocument/2006/relationships/tags" Target="../tags/tag260.xml"/><Relationship Id="rId14" Type="http://schemas.openxmlformats.org/officeDocument/2006/relationships/tags" Target="../tags/tag26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278.xml"/><Relationship Id="rId13" Type="http://schemas.openxmlformats.org/officeDocument/2006/relationships/tags" Target="../tags/tag283.xml"/><Relationship Id="rId18" Type="http://schemas.openxmlformats.org/officeDocument/2006/relationships/tags" Target="../tags/tag288.xml"/><Relationship Id="rId3" Type="http://schemas.openxmlformats.org/officeDocument/2006/relationships/tags" Target="../tags/tag273.xml"/><Relationship Id="rId7" Type="http://schemas.openxmlformats.org/officeDocument/2006/relationships/tags" Target="../tags/tag277.xml"/><Relationship Id="rId12" Type="http://schemas.openxmlformats.org/officeDocument/2006/relationships/tags" Target="../tags/tag282.xml"/><Relationship Id="rId17" Type="http://schemas.openxmlformats.org/officeDocument/2006/relationships/tags" Target="../tags/tag287.xml"/><Relationship Id="rId2" Type="http://schemas.openxmlformats.org/officeDocument/2006/relationships/tags" Target="../tags/tag272.xml"/><Relationship Id="rId16" Type="http://schemas.openxmlformats.org/officeDocument/2006/relationships/tags" Target="../tags/tag286.xml"/><Relationship Id="rId1" Type="http://schemas.openxmlformats.org/officeDocument/2006/relationships/tags" Target="../tags/tag271.xml"/><Relationship Id="rId6" Type="http://schemas.openxmlformats.org/officeDocument/2006/relationships/tags" Target="../tags/tag276.xml"/><Relationship Id="rId11" Type="http://schemas.openxmlformats.org/officeDocument/2006/relationships/tags" Target="../tags/tag281.xml"/><Relationship Id="rId5" Type="http://schemas.openxmlformats.org/officeDocument/2006/relationships/tags" Target="../tags/tag275.xml"/><Relationship Id="rId15" Type="http://schemas.openxmlformats.org/officeDocument/2006/relationships/tags" Target="../tags/tag285.xml"/><Relationship Id="rId10" Type="http://schemas.openxmlformats.org/officeDocument/2006/relationships/tags" Target="../tags/tag280.xml"/><Relationship Id="rId19" Type="http://schemas.openxmlformats.org/officeDocument/2006/relationships/slideLayout" Target="../slideLayouts/slideLayout32.xml"/><Relationship Id="rId4" Type="http://schemas.openxmlformats.org/officeDocument/2006/relationships/tags" Target="../tags/tag274.xml"/><Relationship Id="rId9" Type="http://schemas.openxmlformats.org/officeDocument/2006/relationships/tags" Target="../tags/tag279.xml"/><Relationship Id="rId14" Type="http://schemas.openxmlformats.org/officeDocument/2006/relationships/tags" Target="../tags/tag28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296.xml"/><Relationship Id="rId13" Type="http://schemas.openxmlformats.org/officeDocument/2006/relationships/tags" Target="../tags/tag301.xml"/><Relationship Id="rId18" Type="http://schemas.openxmlformats.org/officeDocument/2006/relationships/tags" Target="../tags/tag306.xml"/><Relationship Id="rId3" Type="http://schemas.openxmlformats.org/officeDocument/2006/relationships/tags" Target="../tags/tag291.xml"/><Relationship Id="rId7" Type="http://schemas.openxmlformats.org/officeDocument/2006/relationships/tags" Target="../tags/tag295.xml"/><Relationship Id="rId12" Type="http://schemas.openxmlformats.org/officeDocument/2006/relationships/tags" Target="../tags/tag300.xml"/><Relationship Id="rId17" Type="http://schemas.openxmlformats.org/officeDocument/2006/relationships/tags" Target="../tags/tag305.xml"/><Relationship Id="rId2" Type="http://schemas.openxmlformats.org/officeDocument/2006/relationships/tags" Target="../tags/tag290.xml"/><Relationship Id="rId16" Type="http://schemas.openxmlformats.org/officeDocument/2006/relationships/tags" Target="../tags/tag304.xml"/><Relationship Id="rId20" Type="http://schemas.openxmlformats.org/officeDocument/2006/relationships/slideLayout" Target="../slideLayouts/slideLayout32.xml"/><Relationship Id="rId1" Type="http://schemas.openxmlformats.org/officeDocument/2006/relationships/tags" Target="../tags/tag289.xml"/><Relationship Id="rId6" Type="http://schemas.openxmlformats.org/officeDocument/2006/relationships/tags" Target="../tags/tag294.xml"/><Relationship Id="rId11" Type="http://schemas.openxmlformats.org/officeDocument/2006/relationships/tags" Target="../tags/tag299.xml"/><Relationship Id="rId5" Type="http://schemas.openxmlformats.org/officeDocument/2006/relationships/tags" Target="../tags/tag293.xml"/><Relationship Id="rId15" Type="http://schemas.openxmlformats.org/officeDocument/2006/relationships/tags" Target="../tags/tag303.xml"/><Relationship Id="rId10" Type="http://schemas.openxmlformats.org/officeDocument/2006/relationships/tags" Target="../tags/tag298.xml"/><Relationship Id="rId19" Type="http://schemas.openxmlformats.org/officeDocument/2006/relationships/tags" Target="../tags/tag307.xml"/><Relationship Id="rId4" Type="http://schemas.openxmlformats.org/officeDocument/2006/relationships/tags" Target="../tags/tag292.xml"/><Relationship Id="rId9" Type="http://schemas.openxmlformats.org/officeDocument/2006/relationships/tags" Target="../tags/tag297.xml"/><Relationship Id="rId14" Type="http://schemas.openxmlformats.org/officeDocument/2006/relationships/tags" Target="../tags/tag30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Relationship Id="rId5" Type="http://schemas.openxmlformats.org/officeDocument/2006/relationships/hyperlink" Target="https://www.flickr.com/photos/ramonduran/76872575" TargetMode="External"/><Relationship Id="rId4" Type="http://schemas.openxmlformats.org/officeDocument/2006/relationships/image" Target="../media/image18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Relationship Id="rId5" Type="http://schemas.openxmlformats.org/officeDocument/2006/relationships/hyperlink" Target="https://www.flickr.com/photos/ramonduran/76872575" TargetMode="External"/><Relationship Id="rId4" Type="http://schemas.openxmlformats.org/officeDocument/2006/relationships/image" Target="../media/image18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7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0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4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4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4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49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ulturefactor.com/country-comparison-tool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5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reflection.ed.ac.uk/reflectors-toolkit/goals-objectives-habits" TargetMode="Externa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456240" y="1259145"/>
            <a:ext cx="53696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&amp; Hotel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456240" y="3844468"/>
            <a:ext cx="24160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 5</a:t>
            </a:r>
          </a:p>
        </p:txBody>
      </p:sp>
      <p:sp>
        <p:nvSpPr>
          <p:cNvPr id="11" name="Parallelogram 10">
            <a:extLst>
              <a:ext uri="{FF2B5EF4-FFF2-40B4-BE49-F238E27FC236}">
                <a16:creationId xmlns:a16="http://schemas.microsoft.com/office/drawing/2014/main" id="{E737B272-D119-492A-E2AD-89E3DA2373BE}"/>
              </a:ext>
            </a:extLst>
          </p:cNvPr>
          <p:cNvSpPr/>
          <p:nvPr/>
        </p:nvSpPr>
        <p:spPr>
          <a:xfrm>
            <a:off x="4191344" y="242683"/>
            <a:ext cx="7899056" cy="5300640"/>
          </a:xfrm>
          <a:prstGeom prst="parallelogram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olorful paper notes with white letters&#10;&#10;Description automatically generated">
            <a:extLst>
              <a:ext uri="{FF2B5EF4-FFF2-40B4-BE49-F238E27FC236}">
                <a16:creationId xmlns:a16="http://schemas.microsoft.com/office/drawing/2014/main" id="{8F0C1806-E730-85F3-C008-E5C149110D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57" y="202616"/>
            <a:ext cx="11254083" cy="24132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F59CE3-4B58-F106-9F30-71A26417484F}"/>
              </a:ext>
            </a:extLst>
          </p:cNvPr>
          <p:cNvSpPr txBox="1"/>
          <p:nvPr/>
        </p:nvSpPr>
        <p:spPr>
          <a:xfrm>
            <a:off x="1291086" y="2793123"/>
            <a:ext cx="960982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5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BMIH5009 – Foreign Languages and Cultural Awareness  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4</a:t>
            </a:r>
          </a:p>
        </p:txBody>
      </p:sp>
    </p:spTree>
    <p:extLst>
      <p:ext uri="{BB962C8B-B14F-4D97-AF65-F5344CB8AC3E}">
        <p14:creationId xmlns:p14="http://schemas.microsoft.com/office/powerpoint/2010/main" val="1216546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80E13-9770-B675-0B84-A1080450B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ree people crowd diverse illustration">
            <a:extLst>
              <a:ext uri="{FF2B5EF4-FFF2-40B4-BE49-F238E27FC236}">
                <a16:creationId xmlns:a16="http://schemas.microsoft.com/office/drawing/2014/main" id="{3AB4080C-80F5-8B72-D513-9276C53AC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096000" cy="6007395"/>
          </a:xfrm>
          <a:prstGeom prst="rect">
            <a:avLst/>
          </a:prstGeom>
        </p:spPr>
      </p:pic>
      <p:pic>
        <p:nvPicPr>
          <p:cNvPr id="10" name="Picture 9" descr="Free people crowd diverse illustration">
            <a:extLst>
              <a:ext uri="{FF2B5EF4-FFF2-40B4-BE49-F238E27FC236}">
                <a16:creationId xmlns:a16="http://schemas.microsoft.com/office/drawing/2014/main" id="{B7386EC3-3015-EC62-7CE4-BEC8D395AB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0"/>
            <a:ext cx="6096002" cy="600739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C335538-654C-1459-0178-D3354B6F4394}"/>
              </a:ext>
            </a:extLst>
          </p:cNvPr>
          <p:cNvSpPr/>
          <p:nvPr/>
        </p:nvSpPr>
        <p:spPr>
          <a:xfrm>
            <a:off x="4213861" y="1997857"/>
            <a:ext cx="3764280" cy="2011680"/>
          </a:xfrm>
          <a:prstGeom prst="rect">
            <a:avLst/>
          </a:prstGeom>
          <a:solidFill>
            <a:srgbClr val="FFFFE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4" name="Picture 13" descr="Free people crowd diverse illustration">
            <a:extLst>
              <a:ext uri="{FF2B5EF4-FFF2-40B4-BE49-F238E27FC236}">
                <a16:creationId xmlns:a16="http://schemas.microsoft.com/office/drawing/2014/main" id="{FFF6A900-8EE3-2A0D-43FA-A34750E688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733" t="16436" r="55245" b="75146"/>
          <a:stretch>
            <a:fillRect/>
          </a:stretch>
        </p:blipFill>
        <p:spPr>
          <a:xfrm>
            <a:off x="4647246" y="2583709"/>
            <a:ext cx="2684859" cy="1009650"/>
          </a:xfrm>
          <a:custGeom>
            <a:avLst/>
            <a:gdLst/>
            <a:ahLst/>
            <a:cxnLst/>
            <a:rect l="l" t="t" r="r" b="b"/>
            <a:pathLst>
              <a:path w="2684859" h="1009650">
                <a:moveTo>
                  <a:pt x="390525" y="139303"/>
                </a:moveTo>
                <a:cubicBezTo>
                  <a:pt x="338138" y="139303"/>
                  <a:pt x="295970" y="151606"/>
                  <a:pt x="264021" y="176212"/>
                </a:cubicBezTo>
                <a:cubicBezTo>
                  <a:pt x="232073" y="200819"/>
                  <a:pt x="208856" y="233759"/>
                  <a:pt x="194370" y="275034"/>
                </a:cubicBezTo>
                <a:cubicBezTo>
                  <a:pt x="179884" y="316309"/>
                  <a:pt x="172641" y="361950"/>
                  <a:pt x="172641" y="411956"/>
                </a:cubicBezTo>
                <a:cubicBezTo>
                  <a:pt x="172641" y="461169"/>
                  <a:pt x="179884" y="506412"/>
                  <a:pt x="194370" y="547687"/>
                </a:cubicBezTo>
                <a:cubicBezTo>
                  <a:pt x="208856" y="588962"/>
                  <a:pt x="232073" y="621903"/>
                  <a:pt x="264021" y="646509"/>
                </a:cubicBezTo>
                <a:cubicBezTo>
                  <a:pt x="295970" y="671116"/>
                  <a:pt x="338138" y="683419"/>
                  <a:pt x="390525" y="683419"/>
                </a:cubicBezTo>
                <a:cubicBezTo>
                  <a:pt x="442516" y="683419"/>
                  <a:pt x="484386" y="671116"/>
                  <a:pt x="516136" y="646509"/>
                </a:cubicBezTo>
                <a:cubicBezTo>
                  <a:pt x="547886" y="621903"/>
                  <a:pt x="571103" y="588962"/>
                  <a:pt x="585788" y="547687"/>
                </a:cubicBezTo>
                <a:cubicBezTo>
                  <a:pt x="600472" y="506412"/>
                  <a:pt x="607814" y="461169"/>
                  <a:pt x="607814" y="411956"/>
                </a:cubicBezTo>
                <a:cubicBezTo>
                  <a:pt x="607814" y="361950"/>
                  <a:pt x="600472" y="316309"/>
                  <a:pt x="585788" y="275034"/>
                </a:cubicBezTo>
                <a:cubicBezTo>
                  <a:pt x="571103" y="233759"/>
                  <a:pt x="547886" y="200819"/>
                  <a:pt x="516136" y="176212"/>
                </a:cubicBezTo>
                <a:cubicBezTo>
                  <a:pt x="484386" y="151606"/>
                  <a:pt x="442516" y="139303"/>
                  <a:pt x="390525" y="139303"/>
                </a:cubicBezTo>
                <a:close/>
                <a:moveTo>
                  <a:pt x="2105026" y="10716"/>
                </a:moveTo>
                <a:lnTo>
                  <a:pt x="2658070" y="10716"/>
                </a:lnTo>
                <a:lnTo>
                  <a:pt x="2658070" y="135731"/>
                </a:lnTo>
                <a:lnTo>
                  <a:pt x="2276475" y="672703"/>
                </a:lnTo>
                <a:lnTo>
                  <a:pt x="2684859" y="672703"/>
                </a:lnTo>
                <a:lnTo>
                  <a:pt x="2684859" y="812006"/>
                </a:lnTo>
                <a:lnTo>
                  <a:pt x="2074664" y="812006"/>
                </a:lnTo>
                <a:lnTo>
                  <a:pt x="2074664" y="679847"/>
                </a:lnTo>
                <a:lnTo>
                  <a:pt x="2449711" y="150019"/>
                </a:lnTo>
                <a:lnTo>
                  <a:pt x="2105026" y="150019"/>
                </a:lnTo>
                <a:close/>
                <a:moveTo>
                  <a:pt x="1779985" y="10716"/>
                </a:moveTo>
                <a:lnTo>
                  <a:pt x="1947268" y="10716"/>
                </a:lnTo>
                <a:lnTo>
                  <a:pt x="1947268" y="812006"/>
                </a:lnTo>
                <a:lnTo>
                  <a:pt x="1779985" y="812006"/>
                </a:lnTo>
                <a:close/>
                <a:moveTo>
                  <a:pt x="922735" y="10716"/>
                </a:moveTo>
                <a:lnTo>
                  <a:pt x="1094185" y="10716"/>
                </a:lnTo>
                <a:lnTo>
                  <a:pt x="1094185" y="489347"/>
                </a:lnTo>
                <a:cubicBezTo>
                  <a:pt x="1094185" y="555228"/>
                  <a:pt x="1107678" y="604242"/>
                  <a:pt x="1134666" y="636389"/>
                </a:cubicBezTo>
                <a:cubicBezTo>
                  <a:pt x="1161653" y="668536"/>
                  <a:pt x="1204119" y="684609"/>
                  <a:pt x="1262063" y="684609"/>
                </a:cubicBezTo>
                <a:cubicBezTo>
                  <a:pt x="1320403" y="684609"/>
                  <a:pt x="1362571" y="668536"/>
                  <a:pt x="1388567" y="636389"/>
                </a:cubicBezTo>
                <a:cubicBezTo>
                  <a:pt x="1414562" y="604242"/>
                  <a:pt x="1427560" y="555228"/>
                  <a:pt x="1427560" y="489347"/>
                </a:cubicBezTo>
                <a:lnTo>
                  <a:pt x="1427560" y="10716"/>
                </a:lnTo>
                <a:lnTo>
                  <a:pt x="1599605" y="10716"/>
                </a:lnTo>
                <a:lnTo>
                  <a:pt x="1599605" y="493514"/>
                </a:lnTo>
                <a:cubicBezTo>
                  <a:pt x="1599605" y="564158"/>
                  <a:pt x="1587897" y="624086"/>
                  <a:pt x="1564481" y="673298"/>
                </a:cubicBezTo>
                <a:cubicBezTo>
                  <a:pt x="1541066" y="722511"/>
                  <a:pt x="1504454" y="759718"/>
                  <a:pt x="1454646" y="784919"/>
                </a:cubicBezTo>
                <a:cubicBezTo>
                  <a:pt x="1404838" y="810121"/>
                  <a:pt x="1340247" y="822722"/>
                  <a:pt x="1260872" y="822722"/>
                </a:cubicBezTo>
                <a:cubicBezTo>
                  <a:pt x="1182291" y="822722"/>
                  <a:pt x="1117997" y="810121"/>
                  <a:pt x="1067991" y="784919"/>
                </a:cubicBezTo>
                <a:cubicBezTo>
                  <a:pt x="1017985" y="759718"/>
                  <a:pt x="981274" y="722511"/>
                  <a:pt x="957858" y="673298"/>
                </a:cubicBezTo>
                <a:cubicBezTo>
                  <a:pt x="934442" y="624086"/>
                  <a:pt x="922735" y="564158"/>
                  <a:pt x="922735" y="493514"/>
                </a:cubicBezTo>
                <a:close/>
                <a:moveTo>
                  <a:pt x="390525" y="0"/>
                </a:moveTo>
                <a:cubicBezTo>
                  <a:pt x="474266" y="0"/>
                  <a:pt x="545108" y="16966"/>
                  <a:pt x="603052" y="50899"/>
                </a:cubicBezTo>
                <a:cubicBezTo>
                  <a:pt x="660996" y="84832"/>
                  <a:pt x="705049" y="132655"/>
                  <a:pt x="735211" y="194369"/>
                </a:cubicBezTo>
                <a:cubicBezTo>
                  <a:pt x="765374" y="256084"/>
                  <a:pt x="780455" y="328612"/>
                  <a:pt x="780455" y="411956"/>
                </a:cubicBezTo>
                <a:cubicBezTo>
                  <a:pt x="780455" y="495300"/>
                  <a:pt x="765374" y="567630"/>
                  <a:pt x="735211" y="628948"/>
                </a:cubicBezTo>
                <a:cubicBezTo>
                  <a:pt x="705049" y="690265"/>
                  <a:pt x="660996" y="737890"/>
                  <a:pt x="603052" y="771823"/>
                </a:cubicBezTo>
                <a:cubicBezTo>
                  <a:pt x="588566" y="780306"/>
                  <a:pt x="573274" y="787729"/>
                  <a:pt x="557176" y="794091"/>
                </a:cubicBezTo>
                <a:lnTo>
                  <a:pt x="521405" y="805310"/>
                </a:lnTo>
                <a:lnTo>
                  <a:pt x="529084" y="814462"/>
                </a:lnTo>
                <a:cubicBezTo>
                  <a:pt x="536228" y="821556"/>
                  <a:pt x="543918" y="827881"/>
                  <a:pt x="552153" y="833437"/>
                </a:cubicBezTo>
                <a:cubicBezTo>
                  <a:pt x="568623" y="844550"/>
                  <a:pt x="590252" y="852785"/>
                  <a:pt x="617042" y="858143"/>
                </a:cubicBezTo>
                <a:cubicBezTo>
                  <a:pt x="643831" y="863501"/>
                  <a:pt x="678458" y="866180"/>
                  <a:pt x="720924" y="866180"/>
                </a:cubicBezTo>
                <a:lnTo>
                  <a:pt x="752475" y="866180"/>
                </a:lnTo>
                <a:lnTo>
                  <a:pt x="752475" y="1009650"/>
                </a:lnTo>
                <a:lnTo>
                  <a:pt x="712589" y="1009650"/>
                </a:lnTo>
                <a:cubicBezTo>
                  <a:pt x="655042" y="1009650"/>
                  <a:pt x="607219" y="1004193"/>
                  <a:pt x="569119" y="993279"/>
                </a:cubicBezTo>
                <a:cubicBezTo>
                  <a:pt x="531019" y="982365"/>
                  <a:pt x="499765" y="967184"/>
                  <a:pt x="475357" y="947737"/>
                </a:cubicBezTo>
                <a:cubicBezTo>
                  <a:pt x="450950" y="928291"/>
                  <a:pt x="430610" y="905569"/>
                  <a:pt x="414338" y="879574"/>
                </a:cubicBezTo>
                <a:cubicBezTo>
                  <a:pt x="406202" y="866576"/>
                  <a:pt x="398314" y="853008"/>
                  <a:pt x="390674" y="838870"/>
                </a:cubicBezTo>
                <a:lnTo>
                  <a:pt x="382343" y="822291"/>
                </a:lnTo>
                <a:lnTo>
                  <a:pt x="330120" y="819541"/>
                </a:lnTo>
                <a:cubicBezTo>
                  <a:pt x="272114" y="813178"/>
                  <a:pt x="221308" y="797272"/>
                  <a:pt x="177701" y="771823"/>
                </a:cubicBezTo>
                <a:cubicBezTo>
                  <a:pt x="119559" y="737890"/>
                  <a:pt x="75407" y="690265"/>
                  <a:pt x="45244" y="628948"/>
                </a:cubicBezTo>
                <a:cubicBezTo>
                  <a:pt x="15082" y="567630"/>
                  <a:pt x="0" y="495300"/>
                  <a:pt x="0" y="411956"/>
                </a:cubicBezTo>
                <a:cubicBezTo>
                  <a:pt x="0" y="328612"/>
                  <a:pt x="15082" y="256084"/>
                  <a:pt x="45244" y="194369"/>
                </a:cubicBezTo>
                <a:cubicBezTo>
                  <a:pt x="75407" y="132655"/>
                  <a:pt x="119559" y="84832"/>
                  <a:pt x="177701" y="50899"/>
                </a:cubicBezTo>
                <a:cubicBezTo>
                  <a:pt x="235843" y="16966"/>
                  <a:pt x="306784" y="0"/>
                  <a:pt x="39052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266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endParaRPr lang="en-FI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84044A-5E6D-4791-ABA2-738B058A81B6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2785378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Go to </a:t>
            </a:r>
            <a:r>
              <a:rPr lang="en-GB" sz="3500" b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vevox.app</a:t>
            </a:r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r>
              <a:rPr lang="en-GB" sz="35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Enter the session ID: </a:t>
            </a:r>
            <a:r>
              <a:rPr lang="en-GB" sz="3500" b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154-914-565</a:t>
            </a:r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r>
              <a:rPr lang="en-GB" sz="35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Or scan the QR code</a:t>
            </a:r>
          </a:p>
        </p:txBody>
      </p:sp>
      <p:pic>
        <p:nvPicPr>
          <p:cNvPr id="5" name="Picture 4" descr="QR code instruction to join https://vevox.app/#/m/154914565">
            <a:extLst>
              <a:ext uri="{FF2B5EF4-FFF2-40B4-BE49-F238E27FC236}">
                <a16:creationId xmlns:a16="http://schemas.microsoft.com/office/drawing/2014/main" id="{E94CF33D-C74D-7CD8-B1C9-D255D707F684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899814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Which of the following is a communication barrier?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24F5023-A881-4316-B725-EF8708824F3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3/3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3A7B801-12EA-4F8C-9B33-FF03FF37D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C6C3489A-57E1-4FCD-9676-9EEA2817E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3F848D8-3742-43AF-9B4C-DAB2DC6CC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EE04602-A6DB-4E50-9879-69517F242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70BF67-30DD-42E9-9D61-82E862904BE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AC98DC-6FAF-43B0-B3F8-A98BD969217D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6EC3B5-A47C-427E-95E2-587A48291998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33300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Active listening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549831-80E0-4C85-95E8-F91E1C979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63094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53147C8-9127-4DCB-A5C4-6E368581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65050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DD51EC5-A03F-43D9-8B84-82058A2F9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65050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924E8C-9188-40FC-BED9-2940E7C6BC67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09500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Cultural and language differences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E547999-B161-4D7C-A0F5-D0B9CD69B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39294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2BAD509-9414-4BB5-8372-03D216544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41250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5B5B2BD-A523-4256-BC2E-1EE5193F7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41250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B144C0-07AE-4EB8-BC66-ABAC6F5D4FDA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85700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Empathy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D118A41-660A-4898-83C6-5226FBB23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415494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6209423-5A32-4239-BE2D-9FC5D2BBC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17450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CA4A208-E6F3-4339-8D1F-D188C6722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417450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6294AF-60BC-47A4-ADD4-B6D443AFFE2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61900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Clarification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27CC233-438A-49E0-87A7-5AF861626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91694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6B167B2-A179-4DC1-8508-3137E5D4A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93650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5FCE9B07-F19B-45FC-8B42-B61F448A6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93650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59480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845571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Which of the following is a communication barrier?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2782EE3-2C78-4166-8A76-A65E6A956C5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FD7E37-6DE8-448E-B180-D091CFF77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84BC8FE0-C390-42EC-B59B-9ECFD7E83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0DDD19C-A828-4117-86E2-402423686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3C8F58-F6F1-4A90-9235-2E83C7B1E408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73CE7C-446E-4222-96F4-6EBCA1E21F5B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3D80C0-96B2-44C9-BC78-D734029BA8F2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278765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Active listening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540F7C-3001-4616-BD4C-7B2464225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576699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3B7C692-FA2C-4954-A5EF-9F1E47C09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596265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2453CE7-C234-4239-8BFB-EB5D95B72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596265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437FCA-5D6F-41A5-ACE9-2CD2FB452F8A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3040765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Cultural and language differences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5098B2-C339-4B7B-AE75-A87E7AA86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338699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100%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8C6D417-B29B-4520-8053-246C18964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358265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E43E223-7DEE-4544-83C6-6FF43A103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358265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53817C2-9B68-484E-B6C7-FFE99E9269DD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802765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Empathy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D966B1-DB1A-4E8D-8B20-BF224CE76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4100699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47B4524-4C00-487B-A282-C9F74B62E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4120265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7F0233D-8D4F-45CD-915A-498B65D6D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120265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D7B09B3-A87C-45EC-9BB5-400A650E13C8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564765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Clarification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F85A7B-329A-4995-BF1A-FD2A8789B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862699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09C1384-F597-4E59-AFC5-F65E91BF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882265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4F323E8-C853-424E-AD7D-878D88996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882265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DB132BA-DD8D-4E28-8241-0000B1E7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99B631E-ED47-48B3-A33B-CD513325C5DF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3390015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4410770-E1F0-4618-B8CE-68CF5CAA3831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9893808" y="3390015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72131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535604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Name three types of communication.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F1BFCA0-573B-4ACE-9A83-38BA1F9ADAE7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E067E95-9504-4465-872B-63D246BEC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94138A94-11B1-4D56-920C-536096051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6104257-4119-4340-B2F6-DF75DBE32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7AE7741-AF20-42D3-82C2-3974B9E98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EB124C-8AD3-4469-9AE5-9CAD4F443688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00063F-0D92-44F4-A3A3-E4ACBE6234B1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A63341C-E797-4315-BDA9-0A1B6166A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5399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620846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Name three types of communication.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914C8AB-4D38-4761-8B13-B1A06C27DCAD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3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BE363E9-3FF2-432A-A7B9-4234F308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9AA3BC3D-088F-419D-B046-E5B7F24C0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2820877-4414-49C9-80B4-36F70F72C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3199CA-719C-4AE9-AB19-935B3709C97E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30ABC03-DD3D-4C91-AB13-B2A9C2E16BC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9E3B21-2AC4-4C25-8CD7-3A5ED5543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C31B1B-4197-4D83-8B17-6E5CAE452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1D3F836-DF78-4D1D-A1A5-3D74D6F7ACA3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4953000" y="2578100"/>
            <a:ext cx="6172200" cy="3098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117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listening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7DD4183-047F-4CF9-AE38-9737396A0B5D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6032500" y="2616200"/>
            <a:ext cx="29210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non verbal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D55BFF8-C48E-46F2-B6A6-739A11446C86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3924300" y="3581400"/>
            <a:ext cx="21082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A5A5A5"/>
                </a:solidFill>
                <a:latin typeface="Calibri"/>
                <a:ea typeface="Calibri"/>
                <a:cs typeface="Calibri"/>
              </a:rPr>
              <a:t>verbal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5737BA2-1417-4E6C-90CA-380937006808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3949700" y="3098800"/>
            <a:ext cx="21082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visual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6A72088-8E0F-40C3-99D7-2356E123A819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2387600" y="2501900"/>
            <a:ext cx="45466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5B9BD5"/>
                </a:solidFill>
                <a:latin typeface="Calibri"/>
                <a:ea typeface="Calibri"/>
                <a:cs typeface="Calibri"/>
              </a:rPr>
              <a:t>written communicatio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9625A87-CF9F-4793-9E52-1CE310A207E6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5765800" y="4127500"/>
            <a:ext cx="45466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70AD47"/>
                </a:solidFill>
                <a:latin typeface="Calibri"/>
                <a:ea typeface="Calibri"/>
                <a:cs typeface="Calibri"/>
              </a:rPr>
              <a:t>verbal communication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19A984B-F10B-4E3E-88CE-DB9C9C6F8C15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2006600" y="4127500"/>
            <a:ext cx="45466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no verbal communica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15061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83578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Name two barriers to effective communication.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8E57B83-A49C-4495-AF96-DCF93F27B532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5/5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3CCE8F1-8F33-442D-95F2-30B729F4C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9BEBD49E-AF2F-40AC-9E8E-B884F23B7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D788C53-9569-43CC-88F6-13DA27E05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9BC604F-C6D5-4A9E-B0CA-D8B4462D6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925EBC-B5E7-47CB-B412-878AF81F159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051D0C-7E02-4946-8B25-D5AC3269EB70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B2F054-4473-48C4-88FA-D3437D6D6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5412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75831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Name two barriers to effective communication.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B34379E-782A-4FC3-8AC7-97AAE00A4058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5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4F8D1B1-007A-41D5-BAF0-D5F53A360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448E1FF9-7CF0-4C5D-8C67-840D0B02A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388A81E-3F1A-425A-A82E-108C2F58B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578EB4-20DF-45E9-9EBE-928AA292B821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1D0E8A-91B7-456D-B7BF-FC9BB08DEEE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D88417-5724-44DF-A5D1-1ABFF7D00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76EAFD4-9F12-4247-B2ED-79725436E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D5008CC-FCCF-444C-9AD0-0ACD315BE5AD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2070100"/>
            <a:ext cx="11049000" cy="3098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117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different culture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7ECFA4-C097-4EBD-BBB0-C1F18503E8C9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5080000" y="3683000"/>
            <a:ext cx="25146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physical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B35331-4A5A-4071-99C1-D278FEB2FC53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4114800" y="2260600"/>
            <a:ext cx="25146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A5A5A5"/>
                </a:solidFill>
                <a:latin typeface="Calibri"/>
                <a:ea typeface="Calibri"/>
                <a:cs typeface="Calibri"/>
              </a:rPr>
              <a:t>language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A72A99-6CD9-4A94-A4D5-6E61ABB36112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6324600" y="4572000"/>
            <a:ext cx="21082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noise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2E78FF0-EFB0-4E69-A82A-0C2A94FA9097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7518400" y="3771900"/>
            <a:ext cx="29210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5B9BD5"/>
                </a:solidFill>
                <a:latin typeface="Calibri"/>
                <a:ea typeface="Calibri"/>
                <a:cs typeface="Calibri"/>
              </a:rPr>
              <a:t>emotional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5AAD57C-55F2-4595-B035-4BA0DCF9335E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5778500" y="2133600"/>
            <a:ext cx="29210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70AD47"/>
                </a:solidFill>
                <a:latin typeface="Calibri"/>
                <a:ea typeface="Calibri"/>
                <a:cs typeface="Calibri"/>
              </a:rPr>
              <a:t>not be claire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A7BA8C8-427A-49D8-971E-2E09DBCC33B7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2032000" y="4114800"/>
            <a:ext cx="45466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language differences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69A94B8-51BE-4631-928C-858195DEE0CB}"/>
              </a:ext>
            </a:extLst>
          </p:cNvPr>
          <p:cNvSpPr txBox="1"/>
          <p:nvPr>
            <p:custDataLst>
              <p:tags r:id="rId25"/>
            </p:custDataLst>
          </p:nvPr>
        </p:nvSpPr>
        <p:spPr>
          <a:xfrm>
            <a:off x="2755900" y="1790700"/>
            <a:ext cx="41402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different language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51043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68084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Who developed the concept of High-Context and Low-Context cultures?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C473481-A880-47E4-B851-BD6B0C8D5FB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5/6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DC0E609-7400-49CA-80EE-9620D45AF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21708B0B-6DD5-4865-A49E-192094178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D43B6E2-0A26-44BF-8867-21AD417D4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507535-4B36-407A-AAF2-6332F1FD8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358AAA-785C-40D0-84D8-43C3FE2D7AAC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1B7CA0-D877-4352-B68F-1B6EEC3691D7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EB7711-17C8-424E-9E04-8AC7171B7906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20127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Fons Trompenaars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72BDA5-1F68-4308-8AC2-8B1B9F3BA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49921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FB37501-EFC4-41CF-A080-16B074FD2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51877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E28411E-3B16-4898-87D1-DE88BD912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51877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483CD36-DF5C-4E91-AEF3-F7743B1943A4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96327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Geert Hofstede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C42862-A2DA-422F-A60D-7C55110C3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26121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207BA5D-C89B-4EA7-8BA2-C77380E6C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28077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B1B9A3F-AD41-49D6-8557-DA21E0103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28077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98E2D7-F99C-4202-9AAA-B2ACEC7CF5B0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72527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Edward T. Hall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F36C24-FB33-4E31-841A-2E801E819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402321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E189D84-1236-4319-9608-DABDE14EC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04277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FE119FF-75D8-4CF0-90E4-238E6F63A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404277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DAFC7B0-8031-406A-A805-125108877D5A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487278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Lisa Bassler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3B3FA5A-D6B0-4C11-875A-D62E7018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785212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522C060-D741-4936-A5D6-5651499D9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804778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A36F8DD-1142-4F59-B732-18A28D06B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804778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3957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29333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Who developed the concept of High-Context and Low-Context cultures?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176EEC3-3B8A-4BA8-8FDB-412FF88DB57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5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54A3B7B-AAC9-44BA-8F60-D459298D4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69BD1F95-93A2-460F-9342-EA20A50D8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318BE6F-A273-4A54-B028-EBF49569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BF350C-9E6E-41AB-B40A-A94F245BFD27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F42C81-F313-4123-B63C-45D5E774DD0E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063DBC-8557-4092-9C59-17A76ECEC8E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16252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Fons Trompenaars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0165F5-4227-4368-93A7-8C8BEBE0A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46046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CB0F917-EC1C-45C9-BF2A-8DCA19F3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48002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DCDC095-9BDD-4317-9726-F7E599F91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48002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BD8624-D5E4-4F53-AF87-B06477AA0219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92452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Geert Hofstede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FE55B28-3B7B-499F-A6F0-067575EE1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22246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ED9F846-7983-4552-9808-FD4232A74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24202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1E48782-9A07-41B9-A9AD-02BDF43E0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24202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0B18537-0B4E-4346-B531-6995BFCBB7EB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68652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Edward T. Hall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2BAF8C-EBAE-44EC-B6A0-D263BE5E7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98446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100%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4D86EBB3-DD19-4318-92BE-731BAB79B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400402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D4044DF-5602-4532-B9AA-566D185BE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004026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14F25AA-8151-43E6-8F62-AB027B3F7E9A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44852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Lisa Bassler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6EE1899-C09C-4CDE-9A9E-EFBE6A428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74646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A8A0925-E806-4B6F-AF16-351708A9C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76602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763A69A-5BD7-40A8-981F-39EFEAEE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76602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0596F0A-D050-46A4-9208-377CE5244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2C89F1D-E62C-49FD-A7F2-4395E63FFB54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4035776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6017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25627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" panose="020B0004020202020204" pitchFamily="34" charset="0"/>
              </a:rPr>
              <a:t>"I noticed some guests seem to enjoy the area near my room quite late in the evening." Is this an example of:</a:t>
            </a:r>
          </a:p>
          <a:p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 dirty="0"/>
              <a:t>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71745ED-3928-44F6-A838-12F85E052411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6/6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CD1A308-2F0F-4CDB-86A5-57A747B69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CB0B04D3-CF15-41E8-BF1B-77E775354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CD9072F-D8B1-4AF3-A3F4-307E0BE51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3617B75-CEFE-4846-BD32-E1F8686DF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3EB94A-EBE7-411D-93B2-5A45CB5317C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8AE071-58F2-4D45-B121-8495E67CDFE1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DE039E-0E66-422F-94B6-6C8B99CCFB99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82120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High-context communication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D1C9DE-DCC0-4A24-94B5-D95D61735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3119137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AEBFC71-EA12-4BCE-BD66-B39216948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313870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EEB5250-DDDC-4903-AE83-7B0C814D7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3138703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A30CEA-0640-40D6-8807-E40566F7A7EE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58320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Low-context communication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90CFDD-9166-4113-B729-DF2C06920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881137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2CFFCB1-7452-4E5C-A914-8B8E9CAE3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90070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8E029B7-5BE5-4C65-A29C-B2AAF9B0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900703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73701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17878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" panose="020B0004020202020204" pitchFamily="34" charset="0"/>
              </a:rPr>
              <a:t>"I noticed some guests seem to enjoy the area near my room quite late in the evening." Is this an example of:</a:t>
            </a:r>
          </a:p>
          <a:p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AD86DC2-B305-45DA-8CFF-8BCC6BCB2285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3DE9AFB-0A75-466F-89B6-70FC084AF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737BE749-8991-45F7-9C00-B5CEB70DA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B078824-7C54-40F1-93AD-E2E28315D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E8DE12-D1DA-475C-BD9B-16D239027914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9ADFBB-EA1E-4134-A4DE-992235EFDF59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825596-61D0-4D58-8B4E-EE5FD6065DB4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74371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High-context communication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EE9118-0EDB-40EE-BD7E-8C7C7F6B9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304164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83%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9EE8B1D-18A9-429E-84CD-4ECC8794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306121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BD88C77-B61C-4EF7-A893-4E1072AC5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3061212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3AB1A7-9F17-4B47-B359-7432B7AD2E07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350571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Low-context communication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910CF4-4D60-4734-A905-A09184398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80364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17%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462C2CA-FE5A-4155-B639-A41E7853D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82321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3934480-7094-4BC2-820E-6FB7EA3A5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823212"/>
            <a:ext cx="189992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4804522-E26D-4109-A930-9FC05671C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6139BA4-D849-45FF-A59B-979D36903A24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893808" y="3092962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70506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023801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A guest says: "My room is too noisy. I'd like to move rooms."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048529E-FCEB-4221-85B5-0039E57FC40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B05DF2C-CE77-4BB2-A716-56C0AA998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4E78BB41-C8FA-488A-A14E-FD1DBA5D4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D2A6C95-C54C-41DA-887E-9C8F7CA1B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F06AD0C-DF0D-4138-8A79-2D7D4FD2A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6959AA-2C93-4E37-9D81-D1C46722BE13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240CB-2137-43A8-8A43-D9EB1BE77239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2D18B3-5D57-4907-B788-66D3CC954061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456995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High-context communication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7927E2-CF4A-4524-B30F-511EFA82F3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754929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B194AD7-0DE1-4A70-8331-A2E500181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774495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D7E1BFB-1C48-471E-84F4-B0F74ECC8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774495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E08353-E388-4C38-8ECC-806F65C79262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218995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Low-context communication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D356CB1-B127-4862-AF7B-1D462B10F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516929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11665E9-0D2B-457D-9254-BB7FBC20E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536495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459870D-9AA4-4204-A0D0-641BBE5C4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536495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881440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054798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A guest says: "My room is too noisy. I'd like to move rooms."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863BD4E-85FE-4F8E-9419-4582ED4AAF5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68FBD21-5E59-4559-8676-03E5A4DBA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5BBDC8FA-9A1B-4C43-B7B7-510593BEC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6BD6D29-7049-405D-A1E4-6C11F7928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2D6CE6-CCE6-4CC3-A1DE-441319388DB0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9EEE69-6126-475D-8797-6DD39C659E14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C8E149-715A-4794-B8CB-F66DACC25595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48799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High-context communication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E91069-1D7A-4494-8F22-B0F9FE8A9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78592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32B3CDD-DEE5-47EA-AE93-512853E24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80549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ABD0966-C2CC-47A2-B498-FC677FE7C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80549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20690-2B7B-4097-96A9-6EBE127B43B6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324999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Low-context communication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7DC728-3BCE-4FE5-9C3D-997FD6993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54792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100%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662F2C4-72B2-4C6C-B565-6A1FBC91F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56749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C43948C-3E67-48CA-ABD7-213F19D8A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567492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0F7423F-C54B-4FBD-AC0E-D9EE5BF2B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8346D0D-A724-4274-B671-A42C11D62006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893808" y="3599242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48702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992803"/>
            <a:ext cx="10515600" cy="1325563"/>
          </a:xfrm>
        </p:spPr>
        <p:txBody>
          <a:bodyPr/>
          <a:lstStyle/>
          <a:p>
            <a:r>
              <a:rPr lang="en-GB" i="1">
                <a:latin typeface="Aptos" panose="020B0004020202020204" pitchFamily="34" charset="0"/>
              </a:rPr>
              <a:t>True or False</a:t>
            </a:r>
            <a:r>
              <a:rPr lang="en-GB">
                <a:latin typeface="Aptos" panose="020B0004020202020204" pitchFamily="34" charset="0"/>
              </a:rPr>
              <a:t>: Proxemics is a type of verbal communication.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2B8B1C3-A3E6-4E2A-B4EB-3648FB13DA2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6/6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E8D852D-F99C-4B85-8B88-8E4D3D006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2646C618-2F55-41DB-A476-E15E2D84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1DFE8ED-2CF0-46D8-936E-DCC001729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D022003-1A1C-4C8D-84A2-DEED2CD71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4D2734-AD18-468B-A2F1-4048AD8BBA10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26BFDF-036E-4E2C-A2A7-6C1EDDA508C4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8B43CE-584F-4E81-8FC4-02DA44CE6616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42599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True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01BD2A-7614-4D43-ABF9-6F776D1D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72393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9C97DC-6026-427A-8102-2B5BD52C6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74349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3E2AB05-0678-479D-A47F-7C889D090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743497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2B01B5-5EB1-4A95-A4E0-46305AE6FF7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18799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False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D565D3-8CA9-44D2-934C-1BC186C5C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48593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E7DBAA8-C74D-41F2-953A-BB90980AB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50549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B8B1A09-4D3F-4B26-9D1F-377FD019B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505497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318680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977305"/>
            <a:ext cx="10515600" cy="1325563"/>
          </a:xfrm>
        </p:spPr>
        <p:txBody>
          <a:bodyPr/>
          <a:lstStyle/>
          <a:p>
            <a:r>
              <a:rPr lang="en-GB" i="1">
                <a:latin typeface="Aptos" panose="020B0004020202020204" pitchFamily="34" charset="0"/>
              </a:rPr>
              <a:t>True or False</a:t>
            </a:r>
            <a:r>
              <a:rPr lang="en-GB">
                <a:latin typeface="Aptos" panose="020B0004020202020204" pitchFamily="34" charset="0"/>
              </a:rPr>
              <a:t>: Proxemics is a type of verbal communication.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8B31844-EA35-4A67-B330-2E6D4111911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A78B560-8497-461E-AC6A-2FC18097A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9B2745B4-C2A1-4546-BBFC-39ABB6260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C2F2E68-50F6-4D2D-980E-F1BFE0C7E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F0CDC4-DD82-49A3-93FC-3E7D3AD6EA59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BCFFEB-7572-482E-A783-F7AE329031B0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154-914-565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860A82-B3CE-4BCE-9100-E3CAB9A097C1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410499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True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C036C2-4AA3-483D-901D-0A290255C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708433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33%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AFCB1C2-36EF-4D97-82BC-B51C36741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727999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6EC632A-1057-4D34-8B40-847D12A40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727999"/>
            <a:ext cx="47498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0A63E1-3607-436B-B04B-C40E180D5864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3172499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False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66E171-118B-4026-9C3E-BC53EF5B5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470433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67%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C0EE17C-4CAC-4447-8755-F21EA1378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489999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530CD25-9F42-4DF9-99EC-BE4AEAE48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489999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ED636BC-7121-4C0B-BB76-FCAD96858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837F062-15ED-482D-89D9-B68B99E8DCD3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893808" y="3521749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66019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3BFF5D-036D-A78A-F91C-990C466A4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9B12683-6E7B-30C0-D091-E3BB0DD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40"/>
            <a:ext cx="11585642" cy="858102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8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1471686-D8A3-A645-FF7E-B48E1282D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444" y="1374019"/>
            <a:ext cx="11151032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A guest appears uncomfortable because a member of staff is standing very close while speaking to them.</a:t>
            </a:r>
          </a:p>
          <a:p>
            <a:pPr algn="just" fontAlgn="t">
              <a:lnSpc>
                <a:spcPct val="100000"/>
              </a:lnSpc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marL="342900" lvl="0" indent="-342900" algn="just" fontAlgn="t">
              <a:lnSpc>
                <a:spcPct val="100000"/>
              </a:lnSpc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What concept may explain this situation?</a:t>
            </a:r>
          </a:p>
          <a:p>
            <a:pPr marL="342900" lvl="0" indent="-342900" algn="just" fontAlgn="t">
              <a:lnSpc>
                <a:spcPct val="100000"/>
              </a:lnSpc>
              <a:buFont typeface="+mj-lt"/>
              <a:buAutoNum type="arabicPeriod"/>
            </a:pPr>
            <a:r>
              <a:rPr lang="en-GB" sz="2400" dirty="0">
                <a:latin typeface="Aptos" panose="020B0004020202020204" pitchFamily="34" charset="0"/>
              </a:rPr>
              <a:t>Suggest one way the staff member could prevent the misunderstanding.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781F2F-867D-75B8-0502-FD20FE3AB844}"/>
              </a:ext>
            </a:extLst>
          </p:cNvPr>
          <p:cNvSpPr txBox="1"/>
          <p:nvPr/>
        </p:nvSpPr>
        <p:spPr>
          <a:xfrm>
            <a:off x="511444" y="3867194"/>
            <a:ext cx="1115103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GB" sz="2400" b="1" i="0" dirty="0">
                <a:effectLst/>
                <a:latin typeface="Aptos" panose="020B0004020202020204" pitchFamily="34" charset="0"/>
              </a:rPr>
              <a:t>Answer:</a:t>
            </a:r>
            <a:endParaRPr lang="en-GB" sz="2400" b="0" i="0" dirty="0">
              <a:effectLst/>
              <a:latin typeface="Aptos" panose="020B0004020202020204" pitchFamily="34" charset="0"/>
            </a:endParaRPr>
          </a:p>
          <a:p>
            <a:pPr marL="342900" lvl="0" indent="-342900" algn="just" fontAlgn="t">
              <a:lnSpc>
                <a:spcPct val="100000"/>
              </a:lnSpc>
              <a:buFont typeface="+mj-lt"/>
              <a:buAutoNum type="arabicPeriod"/>
            </a:pPr>
            <a:r>
              <a:rPr lang="en-GB" sz="2400" b="0" i="0" dirty="0">
                <a:effectLst/>
                <a:latin typeface="Aptos" panose="020B0004020202020204" pitchFamily="34" charset="0"/>
              </a:rPr>
              <a:t>Proxemics / personal space differences.</a:t>
            </a:r>
          </a:p>
          <a:p>
            <a:pPr marL="342900" lvl="0" indent="-342900" algn="just" fontAlgn="t">
              <a:lnSpc>
                <a:spcPct val="100000"/>
              </a:lnSpc>
              <a:buFont typeface="+mj-lt"/>
              <a:buAutoNum type="arabicPeriod"/>
            </a:pPr>
            <a:r>
              <a:rPr lang="en-GB" sz="2400" b="0" i="0" dirty="0">
                <a:effectLst/>
                <a:latin typeface="Aptos" panose="020B0004020202020204" pitchFamily="34" charset="0"/>
              </a:rPr>
              <a:t>Respect personal space, observe guest reactions, adapt communication style, or ask if the guest is comfortable.</a:t>
            </a:r>
            <a:endParaRPr lang="en-GB" sz="1800" b="0" i="0" dirty="0">
              <a:effectLst/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57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77FBC8E-84FC-EEE6-04B8-88B76D683A20}"/>
              </a:ext>
            </a:extLst>
          </p:cNvPr>
          <p:cNvSpPr txBox="1">
            <a:spLocks/>
          </p:cNvSpPr>
          <p:nvPr/>
        </p:nvSpPr>
        <p:spPr>
          <a:xfrm>
            <a:off x="595640" y="1905052"/>
            <a:ext cx="7688203" cy="3392887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GB" sz="11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 Hall’s Research on Culture (Chronemics)</a:t>
            </a:r>
          </a:p>
          <a:p>
            <a:pPr algn="l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GB" sz="11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 Hofstede’s Cultural Dimensions</a:t>
            </a:r>
          </a:p>
          <a:p>
            <a:pPr algn="l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GB" sz="11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 Assignment Workshop: Reflective Writing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800" b="1" dirty="0">
              <a:solidFill>
                <a:schemeClr val="accent1">
                  <a:lumMod val="50000"/>
                </a:schemeClr>
              </a:solidFill>
            </a:endParaRPr>
          </a:p>
          <a:p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br>
              <a:rPr lang="en-GB" sz="1800" b="1" dirty="0"/>
            </a:br>
            <a:endParaRPr lang="en-GB" sz="18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42AE0F2-C170-C017-847E-A6A64ED64B88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 for Today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Graphic 8" descr="Bullseye with solid fill">
            <a:extLst>
              <a:ext uri="{FF2B5EF4-FFF2-40B4-BE49-F238E27FC236}">
                <a16:creationId xmlns:a16="http://schemas.microsoft.com/office/drawing/2014/main" id="{1DA4B256-7476-95FD-6873-3CF60A75FF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641" y="203496"/>
            <a:ext cx="914400" cy="914400"/>
          </a:xfrm>
          <a:prstGeom prst="rect">
            <a:avLst/>
          </a:prstGeom>
        </p:spPr>
      </p:pic>
      <p:pic>
        <p:nvPicPr>
          <p:cNvPr id="10" name="Graphic 9" descr="Bullseye with solid fill">
            <a:extLst>
              <a:ext uri="{FF2B5EF4-FFF2-40B4-BE49-F238E27FC236}">
                <a16:creationId xmlns:a16="http://schemas.microsoft.com/office/drawing/2014/main" id="{1A2D164E-EBEB-7620-E12D-42FB5779DC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81959" y="211820"/>
            <a:ext cx="914400" cy="914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403AB4-3141-A628-0C51-B542DA3173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3843" y="1910940"/>
            <a:ext cx="3492320" cy="2313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171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3666F4-0E17-3563-A4DC-B23E64D5D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EC5E815-FEA2-CC7E-ED6D-3ED8F66D3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Chronemics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 descr="What's the time?">
            <a:extLst>
              <a:ext uri="{FF2B5EF4-FFF2-40B4-BE49-F238E27FC236}">
                <a16:creationId xmlns:a16="http://schemas.microsoft.com/office/drawing/2014/main" id="{F117BFD3-346C-B28B-ED25-02EDCE33C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04" y="1737096"/>
            <a:ext cx="3848100" cy="3848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65D34F3-8AF4-7DAA-2D8A-B404D74F6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204" y="1828090"/>
            <a:ext cx="7134599" cy="3666112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Chronemics</a:t>
            </a:r>
            <a:r>
              <a:rPr lang="en-GB" sz="2200" dirty="0">
                <a:latin typeface="Aptos" panose="020B0004020202020204" pitchFamily="34" charset="0"/>
              </a:rPr>
              <a:t> is the study of how human beings communicate through their use of time (in non-verbal communication)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200" dirty="0">
              <a:latin typeface="Aptos" panose="020B0004020202020204" pitchFamily="34" charset="0"/>
            </a:endParaRPr>
          </a:p>
          <a:p>
            <a:pPr lvl="0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200" dirty="0">
                <a:solidFill>
                  <a:srgbClr val="202124"/>
                </a:solidFill>
                <a:latin typeface="Aptos" panose="020B0004020202020204" pitchFamily="34" charset="0"/>
              </a:rPr>
              <a:t>Time perceptions include </a:t>
            </a:r>
            <a:r>
              <a:rPr lang="en-GB" sz="2200" b="1" dirty="0">
                <a:solidFill>
                  <a:srgbClr val="202124"/>
                </a:solidFill>
                <a:latin typeface="Aptos" panose="020B0004020202020204" pitchFamily="34" charset="0"/>
              </a:rPr>
              <a:t>punctuality</a:t>
            </a:r>
            <a:r>
              <a:rPr lang="en-GB" sz="2200" dirty="0">
                <a:solidFill>
                  <a:srgbClr val="202124"/>
                </a:solidFill>
                <a:latin typeface="Aptos" panose="020B0004020202020204" pitchFamily="34" charset="0"/>
              </a:rPr>
              <a:t>, </a:t>
            </a:r>
            <a:r>
              <a:rPr lang="en-GB" sz="2200" b="1" dirty="0">
                <a:solidFill>
                  <a:srgbClr val="202124"/>
                </a:solidFill>
                <a:latin typeface="Aptos" panose="020B0004020202020204" pitchFamily="34" charset="0"/>
              </a:rPr>
              <a:t>willingness to wait</a:t>
            </a:r>
            <a:r>
              <a:rPr lang="en-GB" sz="2200" dirty="0">
                <a:solidFill>
                  <a:srgbClr val="202124"/>
                </a:solidFill>
                <a:latin typeface="Aptos" panose="020B0004020202020204" pitchFamily="34" charset="0"/>
              </a:rPr>
              <a:t>, and </a:t>
            </a:r>
            <a:r>
              <a:rPr lang="en-GB" sz="2200" b="1" dirty="0">
                <a:solidFill>
                  <a:srgbClr val="202124"/>
                </a:solidFill>
                <a:latin typeface="Aptos" panose="020B0004020202020204" pitchFamily="34" charset="0"/>
              </a:rPr>
              <a:t>interactions</a:t>
            </a:r>
            <a:r>
              <a:rPr lang="en-GB" sz="2200" dirty="0">
                <a:solidFill>
                  <a:srgbClr val="202124"/>
                </a:solidFill>
                <a:latin typeface="Aptos" panose="020B0004020202020204" pitchFamily="34" charset="0"/>
              </a:rPr>
              <a:t>.</a:t>
            </a:r>
          </a:p>
          <a:p>
            <a:pPr lvl="0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200" dirty="0">
              <a:solidFill>
                <a:srgbClr val="202124"/>
              </a:solidFill>
              <a:latin typeface="Aptos" panose="020B0004020202020204" pitchFamily="34" charset="0"/>
            </a:endParaRPr>
          </a:p>
          <a:p>
            <a:pPr lvl="0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200" dirty="0">
                <a:solidFill>
                  <a:srgbClr val="202124"/>
                </a:solidFill>
                <a:latin typeface="Aptos" panose="020B0004020202020204" pitchFamily="34" charset="0"/>
              </a:rPr>
              <a:t>The use of time can affect lifestyles, daily agendas, speed of speech, movements, and how long people are willing to listen.</a:t>
            </a:r>
            <a:endParaRPr lang="en-GB" sz="22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44232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735869-DA13-8969-8965-47DC992A74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53C2A3D-359B-8240-0F35-3769E1D25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Monochronic Cultures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4136CAE-A792-0C73-F8FD-EFC43F270C02}"/>
              </a:ext>
            </a:extLst>
          </p:cNvPr>
          <p:cNvSpPr txBox="1">
            <a:spLocks/>
          </p:cNvSpPr>
          <p:nvPr/>
        </p:nvSpPr>
        <p:spPr>
          <a:xfrm>
            <a:off x="1119151" y="1760489"/>
            <a:ext cx="9953698" cy="22059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SzPts val="1000"/>
              <a:buNone/>
              <a:tabLst>
                <a:tab pos="342900" algn="l"/>
              </a:tabLst>
            </a:pPr>
            <a:r>
              <a:rPr lang="en-GB" sz="2400" b="1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Monochronic cultures</a:t>
            </a:r>
            <a:r>
              <a:rPr lang="en-GB" sz="24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value punctuality and adherence to schedules.</a:t>
            </a:r>
            <a:endParaRPr lang="en-GB" sz="24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spcAft>
                <a:spcPts val="600"/>
              </a:spcAft>
              <a:buSzPts val="1000"/>
              <a:buNone/>
              <a:tabLst>
                <a:tab pos="342900" algn="l"/>
              </a:tabLst>
            </a:pPr>
            <a:r>
              <a:rPr lang="en-GB" sz="24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is perceived as linear and segmented into discrete units.</a:t>
            </a:r>
            <a:endParaRPr lang="en-GB" sz="24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spcAft>
                <a:spcPts val="600"/>
              </a:spcAft>
              <a:buSzPts val="1000"/>
              <a:buFont typeface="Arial" panose="020B0604020202020204" pitchFamily="34" charset="0"/>
              <a:buNone/>
              <a:tabLst>
                <a:tab pos="342900" algn="l"/>
              </a:tabLst>
            </a:pPr>
            <a:r>
              <a:rPr lang="en-GB" sz="2400" u="sng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</a:t>
            </a:r>
            <a:r>
              <a:rPr lang="en-GB" sz="24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North America, Northern Europe, Germany, Switzerland.</a:t>
            </a:r>
            <a:endParaRPr lang="en-GB" sz="24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80DB98-6FA4-F7C9-061B-BA66E6BA19AD}"/>
              </a:ext>
            </a:extLst>
          </p:cNvPr>
          <p:cNvSpPr txBox="1"/>
          <p:nvPr/>
        </p:nvSpPr>
        <p:spPr>
          <a:xfrm>
            <a:off x="2539611" y="4291198"/>
            <a:ext cx="7112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How do we manage people from these cultures within a business setting?</a:t>
            </a:r>
          </a:p>
        </p:txBody>
      </p:sp>
      <p:grpSp>
        <p:nvGrpSpPr>
          <p:cNvPr id="9" name="Graphic 37" descr="Users with solid fill">
            <a:extLst>
              <a:ext uri="{FF2B5EF4-FFF2-40B4-BE49-F238E27FC236}">
                <a16:creationId xmlns:a16="http://schemas.microsoft.com/office/drawing/2014/main" id="{BA85541B-B214-0053-F300-85FFD31ADF63}"/>
              </a:ext>
            </a:extLst>
          </p:cNvPr>
          <p:cNvGrpSpPr/>
          <p:nvPr/>
        </p:nvGrpSpPr>
        <p:grpSpPr>
          <a:xfrm>
            <a:off x="9901597" y="4632998"/>
            <a:ext cx="1665526" cy="1038971"/>
            <a:chOff x="9291283" y="3657927"/>
            <a:chExt cx="1665526" cy="1038971"/>
          </a:xfrm>
          <a:solidFill>
            <a:schemeClr val="accent1">
              <a:lumMod val="50000"/>
            </a:schemeClr>
          </a:solidFill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E87F6619-4101-7C3D-5430-6B1A7A65B34E}"/>
                </a:ext>
              </a:extLst>
            </p:cNvPr>
            <p:cNvSpPr/>
            <p:nvPr/>
          </p:nvSpPr>
          <p:spPr>
            <a:xfrm>
              <a:off x="9469732" y="3657927"/>
              <a:ext cx="356898" cy="356898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FEF890-E64F-019B-1D41-7F615165B2A3}"/>
                </a:ext>
              </a:extLst>
            </p:cNvPr>
            <p:cNvSpPr/>
            <p:nvPr/>
          </p:nvSpPr>
          <p:spPr>
            <a:xfrm>
              <a:off x="10421461" y="3657927"/>
              <a:ext cx="356898" cy="356898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9C53477-1963-6239-6B97-7FBB0E794932}"/>
                </a:ext>
              </a:extLst>
            </p:cNvPr>
            <p:cNvSpPr/>
            <p:nvPr/>
          </p:nvSpPr>
          <p:spPr>
            <a:xfrm>
              <a:off x="9767147" y="4340000"/>
              <a:ext cx="713797" cy="356898"/>
            </a:xfrm>
            <a:custGeom>
              <a:avLst/>
              <a:gdLst>
                <a:gd name="csX0" fmla="*/ 713797 w 713797"/>
                <a:gd name="csY0" fmla="*/ 356899 h 356898"/>
                <a:gd name="csX1" fmla="*/ 713797 w 713797"/>
                <a:gd name="csY1" fmla="*/ 178449 h 356898"/>
                <a:gd name="csX2" fmla="*/ 678107 w 713797"/>
                <a:gd name="csY2" fmla="*/ 107070 h 356898"/>
                <a:gd name="csX3" fmla="*/ 503624 w 713797"/>
                <a:gd name="csY3" fmla="*/ 23793 h 356898"/>
                <a:gd name="csX4" fmla="*/ 356899 w 713797"/>
                <a:gd name="csY4" fmla="*/ 0 h 356898"/>
                <a:gd name="csX5" fmla="*/ 210174 w 713797"/>
                <a:gd name="csY5" fmla="*/ 23793 h 356898"/>
                <a:gd name="csX6" fmla="*/ 35690 w 713797"/>
                <a:gd name="csY6" fmla="*/ 107070 h 356898"/>
                <a:gd name="csX7" fmla="*/ 0 w 713797"/>
                <a:gd name="csY7" fmla="*/ 178449 h 356898"/>
                <a:gd name="csX8" fmla="*/ 0 w 713797"/>
                <a:gd name="csY8" fmla="*/ 356899 h 356898"/>
                <a:gd name="csX9" fmla="*/ 713797 w 713797"/>
                <a:gd name="csY9" fmla="*/ 356899 h 35689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713797" h="356898">
                  <a:moveTo>
                    <a:pt x="713797" y="356899"/>
                  </a:moveTo>
                  <a:lnTo>
                    <a:pt x="713797" y="178449"/>
                  </a:lnTo>
                  <a:cubicBezTo>
                    <a:pt x="713797" y="150690"/>
                    <a:pt x="701901" y="122932"/>
                    <a:pt x="678107" y="107070"/>
                  </a:cubicBezTo>
                  <a:cubicBezTo>
                    <a:pt x="630521" y="67414"/>
                    <a:pt x="567072" y="39655"/>
                    <a:pt x="503624" y="23793"/>
                  </a:cubicBezTo>
                  <a:cubicBezTo>
                    <a:pt x="460003" y="11897"/>
                    <a:pt x="408451" y="0"/>
                    <a:pt x="356899" y="0"/>
                  </a:cubicBezTo>
                  <a:cubicBezTo>
                    <a:pt x="309312" y="0"/>
                    <a:pt x="257760" y="7931"/>
                    <a:pt x="210174" y="23793"/>
                  </a:cubicBezTo>
                  <a:cubicBezTo>
                    <a:pt x="146725" y="39655"/>
                    <a:pt x="87242" y="71380"/>
                    <a:pt x="35690" y="107070"/>
                  </a:cubicBezTo>
                  <a:cubicBezTo>
                    <a:pt x="11897" y="126897"/>
                    <a:pt x="0" y="150690"/>
                    <a:pt x="0" y="178449"/>
                  </a:cubicBezTo>
                  <a:lnTo>
                    <a:pt x="0" y="356899"/>
                  </a:lnTo>
                  <a:lnTo>
                    <a:pt x="713797" y="35689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D2452C9-4D21-F995-9C87-9043B06BBDCB}"/>
                </a:ext>
              </a:extLst>
            </p:cNvPr>
            <p:cNvSpPr/>
            <p:nvPr/>
          </p:nvSpPr>
          <p:spPr>
            <a:xfrm>
              <a:off x="9945597" y="3935515"/>
              <a:ext cx="356898" cy="356898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BF81271-40B9-F070-305F-07EBC28BC672}"/>
                </a:ext>
              </a:extLst>
            </p:cNvPr>
            <p:cNvSpPr/>
            <p:nvPr/>
          </p:nvSpPr>
          <p:spPr>
            <a:xfrm>
              <a:off x="10310426" y="4062412"/>
              <a:ext cx="646382" cy="356898"/>
            </a:xfrm>
            <a:custGeom>
              <a:avLst/>
              <a:gdLst>
                <a:gd name="csX0" fmla="*/ 610693 w 646382"/>
                <a:gd name="csY0" fmla="*/ 107070 h 356898"/>
                <a:gd name="csX1" fmla="*/ 436209 w 646382"/>
                <a:gd name="csY1" fmla="*/ 23793 h 356898"/>
                <a:gd name="csX2" fmla="*/ 289484 w 646382"/>
                <a:gd name="csY2" fmla="*/ 0 h 356898"/>
                <a:gd name="csX3" fmla="*/ 142759 w 646382"/>
                <a:gd name="csY3" fmla="*/ 23793 h 356898"/>
                <a:gd name="csX4" fmla="*/ 71380 w 646382"/>
                <a:gd name="csY4" fmla="*/ 51552 h 356898"/>
                <a:gd name="csX5" fmla="*/ 71380 w 646382"/>
                <a:gd name="csY5" fmla="*/ 55518 h 356898"/>
                <a:gd name="csX6" fmla="*/ 0 w 646382"/>
                <a:gd name="csY6" fmla="*/ 230001 h 356898"/>
                <a:gd name="csX7" fmla="*/ 182415 w 646382"/>
                <a:gd name="csY7" fmla="*/ 321209 h 356898"/>
                <a:gd name="csX8" fmla="*/ 214139 w 646382"/>
                <a:gd name="csY8" fmla="*/ 356899 h 356898"/>
                <a:gd name="csX9" fmla="*/ 646383 w 646382"/>
                <a:gd name="csY9" fmla="*/ 356899 h 356898"/>
                <a:gd name="csX10" fmla="*/ 646383 w 646382"/>
                <a:gd name="csY10" fmla="*/ 178449 h 356898"/>
                <a:gd name="csX11" fmla="*/ 610693 w 646382"/>
                <a:gd name="csY11" fmla="*/ 107070 h 35689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646382" h="356898">
                  <a:moveTo>
                    <a:pt x="610693" y="107070"/>
                  </a:moveTo>
                  <a:cubicBezTo>
                    <a:pt x="563107" y="67414"/>
                    <a:pt x="499658" y="39655"/>
                    <a:pt x="436209" y="23793"/>
                  </a:cubicBezTo>
                  <a:cubicBezTo>
                    <a:pt x="392588" y="11897"/>
                    <a:pt x="341036" y="0"/>
                    <a:pt x="289484" y="0"/>
                  </a:cubicBezTo>
                  <a:cubicBezTo>
                    <a:pt x="241898" y="0"/>
                    <a:pt x="190346" y="7931"/>
                    <a:pt x="142759" y="23793"/>
                  </a:cubicBezTo>
                  <a:cubicBezTo>
                    <a:pt x="118966" y="31724"/>
                    <a:pt x="95173" y="39655"/>
                    <a:pt x="71380" y="51552"/>
                  </a:cubicBezTo>
                  <a:lnTo>
                    <a:pt x="71380" y="55518"/>
                  </a:lnTo>
                  <a:cubicBezTo>
                    <a:pt x="71380" y="122932"/>
                    <a:pt x="43621" y="186380"/>
                    <a:pt x="0" y="230001"/>
                  </a:cubicBezTo>
                  <a:cubicBezTo>
                    <a:pt x="75345" y="253795"/>
                    <a:pt x="134828" y="285519"/>
                    <a:pt x="182415" y="321209"/>
                  </a:cubicBezTo>
                  <a:cubicBezTo>
                    <a:pt x="194311" y="333105"/>
                    <a:pt x="206208" y="341036"/>
                    <a:pt x="214139" y="356899"/>
                  </a:cubicBezTo>
                  <a:lnTo>
                    <a:pt x="646383" y="356899"/>
                  </a:lnTo>
                  <a:lnTo>
                    <a:pt x="646383" y="178449"/>
                  </a:lnTo>
                  <a:cubicBezTo>
                    <a:pt x="646383" y="150690"/>
                    <a:pt x="634486" y="122932"/>
                    <a:pt x="610693" y="10707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2D5BD79-58AD-BA33-36EF-09ACB2B8718D}"/>
                </a:ext>
              </a:extLst>
            </p:cNvPr>
            <p:cNvSpPr/>
            <p:nvPr/>
          </p:nvSpPr>
          <p:spPr>
            <a:xfrm>
              <a:off x="9291283" y="4062412"/>
              <a:ext cx="646382" cy="356898"/>
            </a:xfrm>
            <a:custGeom>
              <a:avLst/>
              <a:gdLst>
                <a:gd name="csX0" fmla="*/ 463968 w 646382"/>
                <a:gd name="csY0" fmla="*/ 321209 h 356898"/>
                <a:gd name="csX1" fmla="*/ 463968 w 646382"/>
                <a:gd name="csY1" fmla="*/ 321209 h 356898"/>
                <a:gd name="csX2" fmla="*/ 646383 w 646382"/>
                <a:gd name="csY2" fmla="*/ 230001 h 356898"/>
                <a:gd name="csX3" fmla="*/ 575003 w 646382"/>
                <a:gd name="csY3" fmla="*/ 55518 h 356898"/>
                <a:gd name="csX4" fmla="*/ 575003 w 646382"/>
                <a:gd name="csY4" fmla="*/ 47586 h 356898"/>
                <a:gd name="csX5" fmla="*/ 503624 w 646382"/>
                <a:gd name="csY5" fmla="*/ 23793 h 356898"/>
                <a:gd name="csX6" fmla="*/ 356899 w 646382"/>
                <a:gd name="csY6" fmla="*/ 0 h 356898"/>
                <a:gd name="csX7" fmla="*/ 210174 w 646382"/>
                <a:gd name="csY7" fmla="*/ 23793 h 356898"/>
                <a:gd name="csX8" fmla="*/ 35690 w 646382"/>
                <a:gd name="csY8" fmla="*/ 107070 h 356898"/>
                <a:gd name="csX9" fmla="*/ 0 w 646382"/>
                <a:gd name="csY9" fmla="*/ 178449 h 356898"/>
                <a:gd name="csX10" fmla="*/ 0 w 646382"/>
                <a:gd name="csY10" fmla="*/ 356899 h 356898"/>
                <a:gd name="csX11" fmla="*/ 428278 w 646382"/>
                <a:gd name="csY11" fmla="*/ 356899 h 356898"/>
                <a:gd name="csX12" fmla="*/ 463968 w 646382"/>
                <a:gd name="csY12" fmla="*/ 321209 h 35689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646382" h="356898">
                  <a:moveTo>
                    <a:pt x="463968" y="321209"/>
                  </a:moveTo>
                  <a:lnTo>
                    <a:pt x="463968" y="321209"/>
                  </a:lnTo>
                  <a:cubicBezTo>
                    <a:pt x="519486" y="281553"/>
                    <a:pt x="582934" y="249829"/>
                    <a:pt x="646383" y="230001"/>
                  </a:cubicBezTo>
                  <a:cubicBezTo>
                    <a:pt x="602762" y="182415"/>
                    <a:pt x="575003" y="122932"/>
                    <a:pt x="575003" y="55518"/>
                  </a:cubicBezTo>
                  <a:cubicBezTo>
                    <a:pt x="575003" y="51552"/>
                    <a:pt x="575003" y="51552"/>
                    <a:pt x="575003" y="47586"/>
                  </a:cubicBezTo>
                  <a:cubicBezTo>
                    <a:pt x="551210" y="39655"/>
                    <a:pt x="527417" y="27759"/>
                    <a:pt x="503624" y="23793"/>
                  </a:cubicBezTo>
                  <a:cubicBezTo>
                    <a:pt x="460003" y="11897"/>
                    <a:pt x="408451" y="0"/>
                    <a:pt x="356899" y="0"/>
                  </a:cubicBezTo>
                  <a:cubicBezTo>
                    <a:pt x="309312" y="0"/>
                    <a:pt x="257760" y="7931"/>
                    <a:pt x="210174" y="23793"/>
                  </a:cubicBezTo>
                  <a:cubicBezTo>
                    <a:pt x="146725" y="43621"/>
                    <a:pt x="87242" y="71380"/>
                    <a:pt x="35690" y="107070"/>
                  </a:cubicBezTo>
                  <a:cubicBezTo>
                    <a:pt x="11897" y="122932"/>
                    <a:pt x="0" y="150690"/>
                    <a:pt x="0" y="178449"/>
                  </a:cubicBezTo>
                  <a:lnTo>
                    <a:pt x="0" y="356899"/>
                  </a:lnTo>
                  <a:lnTo>
                    <a:pt x="428278" y="356899"/>
                  </a:lnTo>
                  <a:cubicBezTo>
                    <a:pt x="440175" y="341036"/>
                    <a:pt x="448106" y="333105"/>
                    <a:pt x="463968" y="321209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6" name="Graphic 15" descr="Chat with solid fill">
            <a:extLst>
              <a:ext uri="{FF2B5EF4-FFF2-40B4-BE49-F238E27FC236}">
                <a16:creationId xmlns:a16="http://schemas.microsoft.com/office/drawing/2014/main" id="{222459E9-7119-A21F-2886-BD8A8DFD9C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7341" y="3334462"/>
            <a:ext cx="1529781" cy="1529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5318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23502-7D6A-810B-D6A1-CF280EB6F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8FB5164-23F8-10CA-3B19-9F25DC007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Monochronic Cultures – Business Context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B21BBB-8BE6-5CD1-F8A0-43EB9639E6AF}"/>
              </a:ext>
            </a:extLst>
          </p:cNvPr>
          <p:cNvSpPr txBox="1"/>
          <p:nvPr/>
        </p:nvSpPr>
        <p:spPr>
          <a:xfrm>
            <a:off x="2539611" y="1726747"/>
            <a:ext cx="7112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How do we manage people from these cultures within a business setting?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0EE0924-CC51-4B39-2BA1-B829AAE92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270" y="2983832"/>
            <a:ext cx="5397025" cy="267144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spcAft>
                <a:spcPts val="600"/>
              </a:spcAft>
              <a:buSzPts val="1000"/>
              <a:buFont typeface="Wingdings" panose="05000000000000000000" pitchFamily="2" charset="2"/>
              <a:buChar char="ü"/>
              <a:tabLst>
                <a:tab pos="342900" algn="l"/>
              </a:tabLst>
            </a:pPr>
            <a:r>
              <a:rPr lang="en-GB" sz="22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Emphasise promptness and meeting deadlines.</a:t>
            </a:r>
            <a:endParaRPr lang="en-GB" sz="22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  <a:buSzPts val="1000"/>
              <a:buFont typeface="Wingdings" panose="05000000000000000000" pitchFamily="2" charset="2"/>
              <a:buChar char="ü"/>
              <a:tabLst>
                <a:tab pos="342900" algn="l"/>
              </a:tabLst>
            </a:pPr>
            <a:r>
              <a:rPr lang="en-GB" sz="22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Value efficiency, organisation, and time management.</a:t>
            </a:r>
            <a:endParaRPr lang="en-GB" sz="22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  <a:buSzPts val="1000"/>
              <a:buFont typeface="Wingdings" panose="05000000000000000000" pitchFamily="2" charset="2"/>
              <a:buChar char="ü"/>
              <a:tabLst>
                <a:tab pos="342900" algn="l"/>
              </a:tabLst>
            </a:pPr>
            <a:r>
              <a:rPr lang="en-GB" sz="22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Expect clear agendas and scheduled appointments.</a:t>
            </a:r>
            <a:endParaRPr lang="en-GB" sz="22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3C2787-292C-241C-71AA-9C7657A503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171" y="2983832"/>
            <a:ext cx="4749228" cy="2671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51036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B9E7A-647C-F4D2-ED23-16A06D580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24C11E2-749D-BF58-6134-088F3452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Polychronic Cultures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76F3A9-04CD-BCAD-FADE-6C389E49BB8F}"/>
              </a:ext>
            </a:extLst>
          </p:cNvPr>
          <p:cNvSpPr txBox="1"/>
          <p:nvPr/>
        </p:nvSpPr>
        <p:spPr>
          <a:xfrm>
            <a:off x="2539611" y="4291198"/>
            <a:ext cx="7112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How do we manage people from these cultures within a business setting?</a:t>
            </a:r>
          </a:p>
        </p:txBody>
      </p:sp>
      <p:grpSp>
        <p:nvGrpSpPr>
          <p:cNvPr id="9" name="Graphic 37" descr="Users with solid fill">
            <a:extLst>
              <a:ext uri="{FF2B5EF4-FFF2-40B4-BE49-F238E27FC236}">
                <a16:creationId xmlns:a16="http://schemas.microsoft.com/office/drawing/2014/main" id="{E88AD9C9-81FC-3C82-E1CC-AF9EF2005D11}"/>
              </a:ext>
            </a:extLst>
          </p:cNvPr>
          <p:cNvGrpSpPr/>
          <p:nvPr/>
        </p:nvGrpSpPr>
        <p:grpSpPr>
          <a:xfrm>
            <a:off x="9901597" y="4632998"/>
            <a:ext cx="1665526" cy="1038971"/>
            <a:chOff x="9291283" y="3657927"/>
            <a:chExt cx="1665526" cy="1038971"/>
          </a:xfrm>
          <a:solidFill>
            <a:schemeClr val="accent1">
              <a:lumMod val="50000"/>
            </a:schemeClr>
          </a:solidFill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1865E98-98B2-9CAE-741A-DADD24E50E3B}"/>
                </a:ext>
              </a:extLst>
            </p:cNvPr>
            <p:cNvSpPr/>
            <p:nvPr/>
          </p:nvSpPr>
          <p:spPr>
            <a:xfrm>
              <a:off x="9469732" y="3657927"/>
              <a:ext cx="356898" cy="356898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A502AA3-EBA1-30DD-F5D9-2243D8711382}"/>
                </a:ext>
              </a:extLst>
            </p:cNvPr>
            <p:cNvSpPr/>
            <p:nvPr/>
          </p:nvSpPr>
          <p:spPr>
            <a:xfrm>
              <a:off x="10421461" y="3657927"/>
              <a:ext cx="356898" cy="356898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C2D832-3B05-B8F6-0C7F-685765D01EAB}"/>
                </a:ext>
              </a:extLst>
            </p:cNvPr>
            <p:cNvSpPr/>
            <p:nvPr/>
          </p:nvSpPr>
          <p:spPr>
            <a:xfrm>
              <a:off x="9767147" y="4340000"/>
              <a:ext cx="713797" cy="356898"/>
            </a:xfrm>
            <a:custGeom>
              <a:avLst/>
              <a:gdLst>
                <a:gd name="csX0" fmla="*/ 713797 w 713797"/>
                <a:gd name="csY0" fmla="*/ 356899 h 356898"/>
                <a:gd name="csX1" fmla="*/ 713797 w 713797"/>
                <a:gd name="csY1" fmla="*/ 178449 h 356898"/>
                <a:gd name="csX2" fmla="*/ 678107 w 713797"/>
                <a:gd name="csY2" fmla="*/ 107070 h 356898"/>
                <a:gd name="csX3" fmla="*/ 503624 w 713797"/>
                <a:gd name="csY3" fmla="*/ 23793 h 356898"/>
                <a:gd name="csX4" fmla="*/ 356899 w 713797"/>
                <a:gd name="csY4" fmla="*/ 0 h 356898"/>
                <a:gd name="csX5" fmla="*/ 210174 w 713797"/>
                <a:gd name="csY5" fmla="*/ 23793 h 356898"/>
                <a:gd name="csX6" fmla="*/ 35690 w 713797"/>
                <a:gd name="csY6" fmla="*/ 107070 h 356898"/>
                <a:gd name="csX7" fmla="*/ 0 w 713797"/>
                <a:gd name="csY7" fmla="*/ 178449 h 356898"/>
                <a:gd name="csX8" fmla="*/ 0 w 713797"/>
                <a:gd name="csY8" fmla="*/ 356899 h 356898"/>
                <a:gd name="csX9" fmla="*/ 713797 w 713797"/>
                <a:gd name="csY9" fmla="*/ 356899 h 35689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713797" h="356898">
                  <a:moveTo>
                    <a:pt x="713797" y="356899"/>
                  </a:moveTo>
                  <a:lnTo>
                    <a:pt x="713797" y="178449"/>
                  </a:lnTo>
                  <a:cubicBezTo>
                    <a:pt x="713797" y="150690"/>
                    <a:pt x="701901" y="122932"/>
                    <a:pt x="678107" y="107070"/>
                  </a:cubicBezTo>
                  <a:cubicBezTo>
                    <a:pt x="630521" y="67414"/>
                    <a:pt x="567072" y="39655"/>
                    <a:pt x="503624" y="23793"/>
                  </a:cubicBezTo>
                  <a:cubicBezTo>
                    <a:pt x="460003" y="11897"/>
                    <a:pt x="408451" y="0"/>
                    <a:pt x="356899" y="0"/>
                  </a:cubicBezTo>
                  <a:cubicBezTo>
                    <a:pt x="309312" y="0"/>
                    <a:pt x="257760" y="7931"/>
                    <a:pt x="210174" y="23793"/>
                  </a:cubicBezTo>
                  <a:cubicBezTo>
                    <a:pt x="146725" y="39655"/>
                    <a:pt x="87242" y="71380"/>
                    <a:pt x="35690" y="107070"/>
                  </a:cubicBezTo>
                  <a:cubicBezTo>
                    <a:pt x="11897" y="126897"/>
                    <a:pt x="0" y="150690"/>
                    <a:pt x="0" y="178449"/>
                  </a:cubicBezTo>
                  <a:lnTo>
                    <a:pt x="0" y="356899"/>
                  </a:lnTo>
                  <a:lnTo>
                    <a:pt x="713797" y="35689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62523C0-E337-7CD1-3CA1-5683DC93CD6C}"/>
                </a:ext>
              </a:extLst>
            </p:cNvPr>
            <p:cNvSpPr/>
            <p:nvPr/>
          </p:nvSpPr>
          <p:spPr>
            <a:xfrm>
              <a:off x="9945597" y="3935515"/>
              <a:ext cx="356898" cy="356898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AB8F945-9215-D00C-D255-AF52B4680B5E}"/>
                </a:ext>
              </a:extLst>
            </p:cNvPr>
            <p:cNvSpPr/>
            <p:nvPr/>
          </p:nvSpPr>
          <p:spPr>
            <a:xfrm>
              <a:off x="10310426" y="4062412"/>
              <a:ext cx="646382" cy="356898"/>
            </a:xfrm>
            <a:custGeom>
              <a:avLst/>
              <a:gdLst>
                <a:gd name="csX0" fmla="*/ 610693 w 646382"/>
                <a:gd name="csY0" fmla="*/ 107070 h 356898"/>
                <a:gd name="csX1" fmla="*/ 436209 w 646382"/>
                <a:gd name="csY1" fmla="*/ 23793 h 356898"/>
                <a:gd name="csX2" fmla="*/ 289484 w 646382"/>
                <a:gd name="csY2" fmla="*/ 0 h 356898"/>
                <a:gd name="csX3" fmla="*/ 142759 w 646382"/>
                <a:gd name="csY3" fmla="*/ 23793 h 356898"/>
                <a:gd name="csX4" fmla="*/ 71380 w 646382"/>
                <a:gd name="csY4" fmla="*/ 51552 h 356898"/>
                <a:gd name="csX5" fmla="*/ 71380 w 646382"/>
                <a:gd name="csY5" fmla="*/ 55518 h 356898"/>
                <a:gd name="csX6" fmla="*/ 0 w 646382"/>
                <a:gd name="csY6" fmla="*/ 230001 h 356898"/>
                <a:gd name="csX7" fmla="*/ 182415 w 646382"/>
                <a:gd name="csY7" fmla="*/ 321209 h 356898"/>
                <a:gd name="csX8" fmla="*/ 214139 w 646382"/>
                <a:gd name="csY8" fmla="*/ 356899 h 356898"/>
                <a:gd name="csX9" fmla="*/ 646383 w 646382"/>
                <a:gd name="csY9" fmla="*/ 356899 h 356898"/>
                <a:gd name="csX10" fmla="*/ 646383 w 646382"/>
                <a:gd name="csY10" fmla="*/ 178449 h 356898"/>
                <a:gd name="csX11" fmla="*/ 610693 w 646382"/>
                <a:gd name="csY11" fmla="*/ 107070 h 35689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646382" h="356898">
                  <a:moveTo>
                    <a:pt x="610693" y="107070"/>
                  </a:moveTo>
                  <a:cubicBezTo>
                    <a:pt x="563107" y="67414"/>
                    <a:pt x="499658" y="39655"/>
                    <a:pt x="436209" y="23793"/>
                  </a:cubicBezTo>
                  <a:cubicBezTo>
                    <a:pt x="392588" y="11897"/>
                    <a:pt x="341036" y="0"/>
                    <a:pt x="289484" y="0"/>
                  </a:cubicBezTo>
                  <a:cubicBezTo>
                    <a:pt x="241898" y="0"/>
                    <a:pt x="190346" y="7931"/>
                    <a:pt x="142759" y="23793"/>
                  </a:cubicBezTo>
                  <a:cubicBezTo>
                    <a:pt x="118966" y="31724"/>
                    <a:pt x="95173" y="39655"/>
                    <a:pt x="71380" y="51552"/>
                  </a:cubicBezTo>
                  <a:lnTo>
                    <a:pt x="71380" y="55518"/>
                  </a:lnTo>
                  <a:cubicBezTo>
                    <a:pt x="71380" y="122932"/>
                    <a:pt x="43621" y="186380"/>
                    <a:pt x="0" y="230001"/>
                  </a:cubicBezTo>
                  <a:cubicBezTo>
                    <a:pt x="75345" y="253795"/>
                    <a:pt x="134828" y="285519"/>
                    <a:pt x="182415" y="321209"/>
                  </a:cubicBezTo>
                  <a:cubicBezTo>
                    <a:pt x="194311" y="333105"/>
                    <a:pt x="206208" y="341036"/>
                    <a:pt x="214139" y="356899"/>
                  </a:cubicBezTo>
                  <a:lnTo>
                    <a:pt x="646383" y="356899"/>
                  </a:lnTo>
                  <a:lnTo>
                    <a:pt x="646383" y="178449"/>
                  </a:lnTo>
                  <a:cubicBezTo>
                    <a:pt x="646383" y="150690"/>
                    <a:pt x="634486" y="122932"/>
                    <a:pt x="610693" y="10707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4DBDF5F-B5D7-0A89-5098-4AAA0A6494E3}"/>
                </a:ext>
              </a:extLst>
            </p:cNvPr>
            <p:cNvSpPr/>
            <p:nvPr/>
          </p:nvSpPr>
          <p:spPr>
            <a:xfrm>
              <a:off x="9291283" y="4062412"/>
              <a:ext cx="646382" cy="356898"/>
            </a:xfrm>
            <a:custGeom>
              <a:avLst/>
              <a:gdLst>
                <a:gd name="csX0" fmla="*/ 463968 w 646382"/>
                <a:gd name="csY0" fmla="*/ 321209 h 356898"/>
                <a:gd name="csX1" fmla="*/ 463968 w 646382"/>
                <a:gd name="csY1" fmla="*/ 321209 h 356898"/>
                <a:gd name="csX2" fmla="*/ 646383 w 646382"/>
                <a:gd name="csY2" fmla="*/ 230001 h 356898"/>
                <a:gd name="csX3" fmla="*/ 575003 w 646382"/>
                <a:gd name="csY3" fmla="*/ 55518 h 356898"/>
                <a:gd name="csX4" fmla="*/ 575003 w 646382"/>
                <a:gd name="csY4" fmla="*/ 47586 h 356898"/>
                <a:gd name="csX5" fmla="*/ 503624 w 646382"/>
                <a:gd name="csY5" fmla="*/ 23793 h 356898"/>
                <a:gd name="csX6" fmla="*/ 356899 w 646382"/>
                <a:gd name="csY6" fmla="*/ 0 h 356898"/>
                <a:gd name="csX7" fmla="*/ 210174 w 646382"/>
                <a:gd name="csY7" fmla="*/ 23793 h 356898"/>
                <a:gd name="csX8" fmla="*/ 35690 w 646382"/>
                <a:gd name="csY8" fmla="*/ 107070 h 356898"/>
                <a:gd name="csX9" fmla="*/ 0 w 646382"/>
                <a:gd name="csY9" fmla="*/ 178449 h 356898"/>
                <a:gd name="csX10" fmla="*/ 0 w 646382"/>
                <a:gd name="csY10" fmla="*/ 356899 h 356898"/>
                <a:gd name="csX11" fmla="*/ 428278 w 646382"/>
                <a:gd name="csY11" fmla="*/ 356899 h 356898"/>
                <a:gd name="csX12" fmla="*/ 463968 w 646382"/>
                <a:gd name="csY12" fmla="*/ 321209 h 35689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646382" h="356898">
                  <a:moveTo>
                    <a:pt x="463968" y="321209"/>
                  </a:moveTo>
                  <a:lnTo>
                    <a:pt x="463968" y="321209"/>
                  </a:lnTo>
                  <a:cubicBezTo>
                    <a:pt x="519486" y="281553"/>
                    <a:pt x="582934" y="249829"/>
                    <a:pt x="646383" y="230001"/>
                  </a:cubicBezTo>
                  <a:cubicBezTo>
                    <a:pt x="602762" y="182415"/>
                    <a:pt x="575003" y="122932"/>
                    <a:pt x="575003" y="55518"/>
                  </a:cubicBezTo>
                  <a:cubicBezTo>
                    <a:pt x="575003" y="51552"/>
                    <a:pt x="575003" y="51552"/>
                    <a:pt x="575003" y="47586"/>
                  </a:cubicBezTo>
                  <a:cubicBezTo>
                    <a:pt x="551210" y="39655"/>
                    <a:pt x="527417" y="27759"/>
                    <a:pt x="503624" y="23793"/>
                  </a:cubicBezTo>
                  <a:cubicBezTo>
                    <a:pt x="460003" y="11897"/>
                    <a:pt x="408451" y="0"/>
                    <a:pt x="356899" y="0"/>
                  </a:cubicBezTo>
                  <a:cubicBezTo>
                    <a:pt x="309312" y="0"/>
                    <a:pt x="257760" y="7931"/>
                    <a:pt x="210174" y="23793"/>
                  </a:cubicBezTo>
                  <a:cubicBezTo>
                    <a:pt x="146725" y="43621"/>
                    <a:pt x="87242" y="71380"/>
                    <a:pt x="35690" y="107070"/>
                  </a:cubicBezTo>
                  <a:cubicBezTo>
                    <a:pt x="11897" y="122932"/>
                    <a:pt x="0" y="150690"/>
                    <a:pt x="0" y="178449"/>
                  </a:cubicBezTo>
                  <a:lnTo>
                    <a:pt x="0" y="356899"/>
                  </a:lnTo>
                  <a:lnTo>
                    <a:pt x="428278" y="356899"/>
                  </a:lnTo>
                  <a:cubicBezTo>
                    <a:pt x="440175" y="341036"/>
                    <a:pt x="448106" y="333105"/>
                    <a:pt x="463968" y="321209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74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BA7525D-CC00-6DE7-E3F5-CBBA57CAB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780" y="2132384"/>
            <a:ext cx="10032478" cy="1717118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spcAft>
                <a:spcPts val="600"/>
              </a:spcAft>
              <a:buSzPts val="1000"/>
              <a:buNone/>
              <a:tabLst>
                <a:tab pos="342900" algn="l"/>
              </a:tabLst>
            </a:pPr>
            <a:r>
              <a:rPr lang="en-GB" sz="2400" b="1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Polychronic cultures </a:t>
            </a:r>
            <a:r>
              <a:rPr lang="en-GB" sz="24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have a fluid approach to time and schedules.</a:t>
            </a:r>
            <a:endParaRPr lang="en-GB" sz="24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spcAft>
                <a:spcPts val="600"/>
              </a:spcAft>
              <a:buSzPts val="1000"/>
              <a:buNone/>
              <a:tabLst>
                <a:tab pos="342900" algn="l"/>
              </a:tabLst>
            </a:pPr>
            <a:r>
              <a:rPr lang="en-GB" sz="24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is viewed as cyclical and flexible.</a:t>
            </a:r>
            <a:endParaRPr lang="en-GB" sz="24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spcAft>
                <a:spcPts val="600"/>
              </a:spcAft>
              <a:buSzPts val="1000"/>
              <a:buNone/>
              <a:tabLst>
                <a:tab pos="342900" algn="l"/>
              </a:tabLst>
            </a:pPr>
            <a:r>
              <a:rPr lang="en-GB" sz="2400" u="sng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</a:t>
            </a:r>
            <a:r>
              <a:rPr lang="en-GB" sz="24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Latin America, Middle East, Africa.</a:t>
            </a:r>
            <a:endParaRPr lang="en-GB" sz="24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6" name="Graphic 15" descr="Chat with solid fill">
            <a:extLst>
              <a:ext uri="{FF2B5EF4-FFF2-40B4-BE49-F238E27FC236}">
                <a16:creationId xmlns:a16="http://schemas.microsoft.com/office/drawing/2014/main" id="{2FBC6028-D488-244B-3243-8BFBD65FC9F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7341" y="3334462"/>
            <a:ext cx="1529781" cy="1529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8960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68664-F8E6-B56E-D215-B301249206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074F2FE-8510-D0F8-03EF-305AEF0AF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Polychronic Cultures – Business Context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09B870-5EF5-3F26-07E9-A0CF334D0176}"/>
              </a:ext>
            </a:extLst>
          </p:cNvPr>
          <p:cNvSpPr txBox="1"/>
          <p:nvPr/>
        </p:nvSpPr>
        <p:spPr>
          <a:xfrm>
            <a:off x="2539611" y="1726747"/>
            <a:ext cx="7112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How do we manage people from these cultures within a business setting?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A0D243E-B5B0-3886-2977-D015947C86B2}"/>
              </a:ext>
            </a:extLst>
          </p:cNvPr>
          <p:cNvSpPr txBox="1">
            <a:spLocks/>
          </p:cNvSpPr>
          <p:nvPr/>
        </p:nvSpPr>
        <p:spPr>
          <a:xfrm>
            <a:off x="5211392" y="2990713"/>
            <a:ext cx="6677428" cy="296797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ü"/>
              <a:tabLst>
                <a:tab pos="342900" algn="l"/>
              </a:tabLst>
            </a:pPr>
            <a:r>
              <a:rPr lang="en-GB" sz="22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Prioritise relationships and human interactions over strict adherence to schedules.</a:t>
            </a:r>
            <a:endParaRPr lang="en-GB" sz="22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ü"/>
              <a:tabLst>
                <a:tab pos="342900" algn="l"/>
              </a:tabLst>
            </a:pPr>
            <a:r>
              <a:rPr lang="en-GB" sz="22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Allow flexibility in time commitments.</a:t>
            </a:r>
          </a:p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ü"/>
              <a:tabLst>
                <a:tab pos="342900" algn="l"/>
              </a:tabLst>
            </a:pPr>
            <a:r>
              <a:rPr lang="en-GB" sz="2200" dirty="0">
                <a:solidFill>
                  <a:srgbClr val="040C28"/>
                </a:solidFill>
                <a:latin typeface="Aptos" panose="020B0004020202020204" pitchFamily="34" charset="0"/>
              </a:rPr>
              <a:t>A manager may assign tasks with flexible deadlines so team members can choose what tasks to work on first</a:t>
            </a:r>
            <a:r>
              <a:rPr lang="en-GB" sz="2200" dirty="0">
                <a:solidFill>
                  <a:srgbClr val="202124"/>
                </a:solidFill>
                <a:latin typeface="Aptos" panose="020B0004020202020204" pitchFamily="34" charset="0"/>
              </a:rPr>
              <a:t>. If necessary, a team member can complete a task past its deadline, as long as they finish their work.</a:t>
            </a:r>
            <a:endParaRPr lang="en-GB" sz="2200" dirty="0">
              <a:latin typeface="Aptos" panose="020B00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A934753-1289-11F3-AD17-B3238D785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13" y="2961909"/>
            <a:ext cx="4558827" cy="30380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328693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BD4319-B306-6472-E224-AE65F75BE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6000C09-7DE9-378C-DC0C-02B56C547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Spain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A557FC3-32C1-7E3E-513B-5726C3D16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9533" y="2142872"/>
            <a:ext cx="8003864" cy="3041856"/>
          </a:xfrm>
        </p:spPr>
        <p:txBody>
          <a:bodyPr>
            <a:noAutofit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Spanish culture has a more relaxed attitude toward time and schedules.</a:t>
            </a:r>
            <a:endParaRPr lang="en-US" sz="2200" dirty="0">
              <a:latin typeface="Aptos" panose="020B0004020202020204" pitchFamily="34" charset="0"/>
            </a:endParaRP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"Spain Time" or "</a:t>
            </a:r>
            <a:r>
              <a:rPr lang="en-GB" sz="2200" b="1" dirty="0">
                <a:latin typeface="Aptos" panose="020B0004020202020204" pitchFamily="34" charset="0"/>
              </a:rPr>
              <a:t>Hora Española</a:t>
            </a:r>
            <a:r>
              <a:rPr lang="en-GB" sz="2200" dirty="0">
                <a:latin typeface="Aptos" panose="020B0004020202020204" pitchFamily="34" charset="0"/>
              </a:rPr>
              <a:t>" refers to a flexible sense of time, where events may start later than the scheduled time.</a:t>
            </a:r>
            <a:endParaRPr lang="en-US" sz="2200" dirty="0">
              <a:latin typeface="Aptos" panose="020B0004020202020204" pitchFamily="34" charset="0"/>
            </a:endParaRP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Siesta</a:t>
            </a:r>
            <a:r>
              <a:rPr lang="en-GB" sz="2200" dirty="0">
                <a:latin typeface="Aptos" panose="020B0004020202020204" pitchFamily="34" charset="0"/>
              </a:rPr>
              <a:t> is a common practice where businesses and shops close for a few hours in the afternoon (typically from 2 to 5 pm).</a:t>
            </a:r>
            <a:endParaRPr lang="en-US" sz="2200" dirty="0">
              <a:latin typeface="Aptos" panose="020B0004020202020204" pitchFamily="34" charset="0"/>
            </a:endParaRP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The evening work schedule is often extended, with dinner and socialising taking place late in the evening.</a:t>
            </a:r>
            <a:endParaRPr lang="en-US" sz="2200" dirty="0">
              <a:latin typeface="Aptos" panose="020B0004020202020204" pitchFamily="34" charset="0"/>
            </a:endParaRPr>
          </a:p>
        </p:txBody>
      </p:sp>
      <p:pic>
        <p:nvPicPr>
          <p:cNvPr id="18" name="Picture 2" descr="A flag with a red and yellow stripe&#10;&#10;Description automatically generated">
            <a:extLst>
              <a:ext uri="{FF2B5EF4-FFF2-40B4-BE49-F238E27FC236}">
                <a16:creationId xmlns:a16="http://schemas.microsoft.com/office/drawing/2014/main" id="{D87B6ADB-692D-20F5-5EE1-54456E452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8602" y="2142872"/>
            <a:ext cx="2059647" cy="1367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A person sitting on a red bench&#10;&#10;Description automatically generated">
            <a:extLst>
              <a:ext uri="{FF2B5EF4-FFF2-40B4-BE49-F238E27FC236}">
                <a16:creationId xmlns:a16="http://schemas.microsoft.com/office/drawing/2014/main" id="{4F8D0591-B2A2-C992-BB36-D6AED66477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8603" y="3578712"/>
            <a:ext cx="2059646" cy="15550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673612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345843-7A80-9D5D-D6F8-CAF988FA9A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C14C9EB-1E8A-0B74-0167-22C31D47F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Spain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7EBD576-576E-6050-5B20-DC95D4F8039C}"/>
              </a:ext>
            </a:extLst>
          </p:cNvPr>
          <p:cNvSpPr txBox="1">
            <a:spLocks/>
          </p:cNvSpPr>
          <p:nvPr/>
        </p:nvSpPr>
        <p:spPr>
          <a:xfrm>
            <a:off x="3739480" y="717658"/>
            <a:ext cx="6924380" cy="12121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Importance of Relationships and Work</a:t>
            </a:r>
          </a:p>
        </p:txBody>
      </p:sp>
      <p:pic>
        <p:nvPicPr>
          <p:cNvPr id="18" name="Picture 2" descr="A flag with a red and yellow stripe&#10;&#10;Description automatically generated">
            <a:extLst>
              <a:ext uri="{FF2B5EF4-FFF2-40B4-BE49-F238E27FC236}">
                <a16:creationId xmlns:a16="http://schemas.microsoft.com/office/drawing/2014/main" id="{47319116-15CF-18B4-8ABA-45CFEE4F2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9214" y="2142872"/>
            <a:ext cx="2059647" cy="1367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A person sitting on a red bench&#10;&#10;Description automatically generated">
            <a:extLst>
              <a:ext uri="{FF2B5EF4-FFF2-40B4-BE49-F238E27FC236}">
                <a16:creationId xmlns:a16="http://schemas.microsoft.com/office/drawing/2014/main" id="{F198ECBA-491B-D35B-528F-5ED7A686F9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9215" y="3578712"/>
            <a:ext cx="2059646" cy="15550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5509808-4F89-23CC-C30C-BF483EFF8DE9}"/>
              </a:ext>
            </a:extLst>
          </p:cNvPr>
          <p:cNvSpPr txBox="1">
            <a:spLocks/>
          </p:cNvSpPr>
          <p:nvPr/>
        </p:nvSpPr>
        <p:spPr>
          <a:xfrm>
            <a:off x="2540555" y="2037324"/>
            <a:ext cx="9322230" cy="38409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Spaniards prioritise building and maintaining strong relationships.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Meetings and conversations may extend beyond the scheduled time as relationships and social interactions are valued.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 connections and trust play a significant role in business and professional settings.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Spaniards often exhibit flexibility and adaptability in their work schedules.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Balancing work and personal life is important, and adjustments may be made to accommodate family commitments and social events.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Working long hours is not necessarily equated with higher productivity or success.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918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E461B8-E0AE-9E79-4DF4-8D2B20760B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C6D139E-7E4B-42D6-0155-3832FAE88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Japan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F15CB08-4E27-6E15-CAAE-0A841D280C17}"/>
              </a:ext>
            </a:extLst>
          </p:cNvPr>
          <p:cNvSpPr txBox="1">
            <a:spLocks/>
          </p:cNvSpPr>
          <p:nvPr/>
        </p:nvSpPr>
        <p:spPr>
          <a:xfrm>
            <a:off x="4012508" y="930720"/>
            <a:ext cx="6637914" cy="12121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Importance of Relationships and Work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D406FF6-3F48-6B57-EC9E-A7A693C74F71}"/>
              </a:ext>
            </a:extLst>
          </p:cNvPr>
          <p:cNvSpPr txBox="1">
            <a:spLocks/>
          </p:cNvSpPr>
          <p:nvPr/>
        </p:nvSpPr>
        <p:spPr>
          <a:xfrm>
            <a:off x="2983832" y="2413192"/>
            <a:ext cx="8763765" cy="32619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000" dirty="0">
                <a:latin typeface="Aptos" panose="020B0004020202020204" pitchFamily="34" charset="0"/>
              </a:rPr>
              <a:t>Japanese culture is known for its high regard for punctuality and strict adherence to schedules.</a:t>
            </a:r>
          </a:p>
          <a:p>
            <a:pPr algn="just"/>
            <a:r>
              <a:rPr lang="en-GB" sz="2000" dirty="0">
                <a:latin typeface="Aptos" panose="020B0004020202020204" pitchFamily="34" charset="0"/>
              </a:rPr>
              <a:t>Arriving on time is expected, and lateness is considered disrespectful.</a:t>
            </a:r>
            <a:endParaRPr lang="en-US" sz="2000" dirty="0">
              <a:latin typeface="Aptos" panose="020B0004020202020204" pitchFamily="34" charset="0"/>
            </a:endParaRPr>
          </a:p>
          <a:p>
            <a:pPr algn="just"/>
            <a:r>
              <a:rPr lang="en-GB" sz="2000" dirty="0">
                <a:latin typeface="Aptos" panose="020B0004020202020204" pitchFamily="34" charset="0"/>
              </a:rPr>
              <a:t>Being on time demonstrates respect for others' time and commitment to responsibilities</a:t>
            </a:r>
          </a:p>
          <a:p>
            <a:pPr algn="just"/>
            <a:r>
              <a:rPr lang="en-GB" sz="2000" dirty="0">
                <a:latin typeface="Aptos" panose="020B0004020202020204" pitchFamily="34" charset="0"/>
              </a:rPr>
              <a:t>The efficiency and punctuality of Japan's public transportation system, particularly trains, reflect the cultural value placed on schedules.</a:t>
            </a:r>
            <a:endParaRPr lang="en-US" sz="2000" dirty="0">
              <a:latin typeface="Aptos" panose="020B0004020202020204" pitchFamily="34" charset="0"/>
            </a:endParaRPr>
          </a:p>
          <a:p>
            <a:pPr algn="just"/>
            <a:r>
              <a:rPr lang="en-GB" sz="2000" dirty="0">
                <a:latin typeface="Aptos" panose="020B0004020202020204" pitchFamily="34" charset="0"/>
              </a:rPr>
              <a:t>Trains in Japan are known for their exceptional reliability, adhering to precise departure and arrival times.</a:t>
            </a:r>
            <a:endParaRPr lang="en-US" sz="2000" dirty="0">
              <a:latin typeface="Aptos" panose="020B00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D0BD16-29F0-FD71-6742-B7A10AEDA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597" y="2011355"/>
            <a:ext cx="2063575" cy="1373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Japan Business Culture | 5 Things You Should Know">
            <a:extLst>
              <a:ext uri="{FF2B5EF4-FFF2-40B4-BE49-F238E27FC236}">
                <a16:creationId xmlns:a16="http://schemas.microsoft.com/office/drawing/2014/main" id="{77B1EDBB-7B9F-BAF1-E51B-3446442CE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597" y="3597181"/>
            <a:ext cx="2063575" cy="15014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212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53170-D572-B7D0-FFAF-1D1CE6342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83B9080-2712-05D9-852B-4B2F98C37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Middle East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A393552-E127-8575-4DDC-32B953A8625B}"/>
              </a:ext>
            </a:extLst>
          </p:cNvPr>
          <p:cNvSpPr txBox="1">
            <a:spLocks/>
          </p:cNvSpPr>
          <p:nvPr/>
        </p:nvSpPr>
        <p:spPr>
          <a:xfrm>
            <a:off x="4012508" y="930720"/>
            <a:ext cx="6637914" cy="12121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Importance of Relationships and Work</a:t>
            </a:r>
          </a:p>
        </p:txBody>
      </p:sp>
      <p:pic>
        <p:nvPicPr>
          <p:cNvPr id="3" name="Picture 2" descr="Set Of Middle East Countries Icon Flags, all 16 Middle East Round Icons Flag  collection. 13093023 Vector Art at Vecteezy">
            <a:extLst>
              <a:ext uri="{FF2B5EF4-FFF2-40B4-BE49-F238E27FC236}">
                <a16:creationId xmlns:a16="http://schemas.microsoft.com/office/drawing/2014/main" id="{66074B45-9FD7-3CE2-614F-5C755E96C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89" y="2017460"/>
            <a:ext cx="2063576" cy="17624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5,300+ Middle East Business Man Stock Photos, Pictures &amp; Royalty-Free  Images - iStock | Arabic business man">
            <a:extLst>
              <a:ext uri="{FF2B5EF4-FFF2-40B4-BE49-F238E27FC236}">
                <a16:creationId xmlns:a16="http://schemas.microsoft.com/office/drawing/2014/main" id="{BBEAD295-57C8-F3C2-148C-CD0F451E2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90" y="3861899"/>
            <a:ext cx="2063576" cy="1373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86F1ADC-F27F-75AF-B0B9-3380D1551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6956" y="2383014"/>
            <a:ext cx="8989017" cy="3127109"/>
          </a:xfr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Middle Eastern cultures often exhibit a flexible approach to time and schedules, placing more importance on social interactions and relationships.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Implications for </a:t>
            </a:r>
            <a:r>
              <a:rPr lang="en-GB" sz="2000" b="1" u="sng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Intercultural Communication</a:t>
            </a:r>
            <a:endParaRPr lang="en-GB" sz="2000" b="1" u="sng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Awareness of cultural perspectives on schedules helps navigate intercultural communication effectively.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600"/>
              </a:spcAft>
              <a:buSzPts val="1000"/>
              <a:buFont typeface="Wingdings" panose="05000000000000000000" pitchFamily="2" charset="2"/>
              <a:buChar char="§"/>
              <a:tabLst>
                <a:tab pos="342900" algn="l"/>
              </a:tabLst>
            </a:pPr>
            <a:r>
              <a:rPr lang="en-GB" sz="2000" kern="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Flexibility, patience, and understanding are essential when working with individuals from different cultural backgrounds due to their beliefs in religion.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1534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42CA1-66D3-72F6-2ACE-A9C46CE69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6481BB7-A71A-E233-88BA-7707478BC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Misunderstandings 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954666-2338-52EF-0A7D-7221AB42FB2E}"/>
              </a:ext>
            </a:extLst>
          </p:cNvPr>
          <p:cNvSpPr txBox="1">
            <a:spLocks/>
          </p:cNvSpPr>
          <p:nvPr/>
        </p:nvSpPr>
        <p:spPr>
          <a:xfrm>
            <a:off x="1006243" y="3286221"/>
            <a:ext cx="10007087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Language Nuances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Gestures and Body Language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Dining Etiquette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Direct vs. Indirect Communication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Personal Space and Touch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Concept of Time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50DDEA-C1B3-AFAA-E995-B4F7BD187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7062" y="1882365"/>
            <a:ext cx="4358694" cy="32724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3346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BA5E17A-F2B9-2C93-3615-65FD16839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Misunderstandings (15 min) 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F43AD8-CB45-2E06-6F2C-685D6C96631C}"/>
              </a:ext>
            </a:extLst>
          </p:cNvPr>
          <p:cNvSpPr txBox="1">
            <a:spLocks/>
          </p:cNvSpPr>
          <p:nvPr/>
        </p:nvSpPr>
        <p:spPr>
          <a:xfrm>
            <a:off x="4954772" y="1509823"/>
            <a:ext cx="6741042" cy="4217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20000"/>
              </a:lnSpc>
            </a:pPr>
            <a:r>
              <a:rPr lang="en-US" sz="3800" b="1" dirty="0">
                <a:latin typeface="Aptos" panose="020B0004020202020204" pitchFamily="34" charset="0"/>
              </a:rPr>
              <a:t>Task:</a:t>
            </a:r>
          </a:p>
          <a:p>
            <a:pPr algn="just">
              <a:lnSpc>
                <a:spcPct val="120000"/>
              </a:lnSpc>
            </a:pPr>
            <a:r>
              <a:rPr lang="en-US" sz="3800" dirty="0">
                <a:latin typeface="Aptos" panose="020B0004020202020204" pitchFamily="34" charset="0"/>
              </a:rPr>
              <a:t>Think about a time when you have been in a situation that could have been a cultural misunderstanding.</a:t>
            </a:r>
          </a:p>
          <a:p>
            <a:pPr algn="just">
              <a:lnSpc>
                <a:spcPct val="120000"/>
              </a:lnSpc>
            </a:pPr>
            <a:endParaRPr lang="en-US" sz="3800" dirty="0">
              <a:latin typeface="Aptos" panose="020B0004020202020204" pitchFamily="34" charset="0"/>
            </a:endParaRPr>
          </a:p>
          <a:p>
            <a:pPr algn="just" fontAlgn="t">
              <a:lnSpc>
                <a:spcPct val="120000"/>
              </a:lnSpc>
            </a:pPr>
            <a:r>
              <a:rPr lang="en-GB" sz="3800" b="1" dirty="0">
                <a:latin typeface="Aptos" panose="020B0004020202020204" pitchFamily="34" charset="0"/>
              </a:rPr>
              <a:t>Discuss:</a:t>
            </a:r>
          </a:p>
          <a:p>
            <a:pPr marL="571500" lvl="0" indent="-571500" algn="just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What happened?</a:t>
            </a:r>
          </a:p>
          <a:p>
            <a:pPr marL="571500" lvl="0" indent="-571500" algn="just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Why did the misunderstanding occur?</a:t>
            </a:r>
          </a:p>
          <a:p>
            <a:pPr marL="571500" lvl="0" indent="-571500" algn="just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Were any assumptions or stereotypes involved?</a:t>
            </a:r>
          </a:p>
          <a:p>
            <a:pPr marL="571500" lvl="0" indent="-571500" algn="just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How was the situation resolved?</a:t>
            </a:r>
          </a:p>
          <a:p>
            <a:pPr marL="571500" lvl="0" indent="-571500" algn="just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What could have been done differently?</a:t>
            </a:r>
          </a:p>
          <a:p>
            <a:endParaRPr lang="en-US" sz="2800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59668C-D1C2-F30C-7487-60EC16CCF4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43" y="2337744"/>
            <a:ext cx="3631859" cy="24202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590993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8435D11-DB05-FE7A-B8AF-75912D033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79" y="141539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Solving Cultural Misunderstandings 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802E83-4632-991D-8A78-5BF0C97EA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551" y="1849426"/>
            <a:ext cx="3749078" cy="37490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67F3CB-CD42-A592-1F9E-853F57A5E19F}"/>
              </a:ext>
            </a:extLst>
          </p:cNvPr>
          <p:cNvSpPr txBox="1"/>
          <p:nvPr/>
        </p:nvSpPr>
        <p:spPr>
          <a:xfrm>
            <a:off x="5534525" y="1936970"/>
            <a:ext cx="5766563" cy="33630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latin typeface="Aptos" panose="020B0004020202020204" pitchFamily="34" charset="0"/>
              </a:rPr>
              <a:t>Increase cultural awareness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latin typeface="Aptos" panose="020B0004020202020204" pitchFamily="34" charset="0"/>
              </a:rPr>
              <a:t>Practice active listening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latin typeface="Aptos" panose="020B0004020202020204" pitchFamily="34" charset="0"/>
              </a:rPr>
              <a:t>Clarify and confirm understanding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latin typeface="Aptos" panose="020B0004020202020204" pitchFamily="34" charset="0"/>
              </a:rPr>
              <a:t>Avoid stereotypes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latin typeface="Aptos" panose="020B0004020202020204" pitchFamily="34" charset="0"/>
              </a:rPr>
              <a:t>Adapt communication styles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latin typeface="Aptos" panose="020B0004020202020204" pitchFamily="34" charset="0"/>
              </a:rPr>
              <a:t>Be patient and open-minded  </a:t>
            </a:r>
          </a:p>
        </p:txBody>
      </p:sp>
    </p:spTree>
    <p:extLst>
      <p:ext uri="{BB962C8B-B14F-4D97-AF65-F5344CB8AC3E}">
        <p14:creationId xmlns:p14="http://schemas.microsoft.com/office/powerpoint/2010/main" val="33123664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7CAFFD8-80B5-B490-654F-18D64A7FC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7046" cy="6012492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0ED286D-FC76-1B04-F6A3-6F7D51CBDEFD}"/>
              </a:ext>
            </a:extLst>
          </p:cNvPr>
          <p:cNvSpPr/>
          <p:nvPr/>
        </p:nvSpPr>
        <p:spPr>
          <a:xfrm>
            <a:off x="1528174" y="2217107"/>
            <a:ext cx="4440477" cy="2167003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89CE7D-7DFE-7440-CA3E-E6752347DEA9}"/>
              </a:ext>
            </a:extLst>
          </p:cNvPr>
          <p:cNvSpPr txBox="1"/>
          <p:nvPr/>
        </p:nvSpPr>
        <p:spPr>
          <a:xfrm>
            <a:off x="1806879" y="2464961"/>
            <a:ext cx="38830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BREAK TIME</a:t>
            </a:r>
          </a:p>
        </p:txBody>
      </p:sp>
      <p:pic>
        <p:nvPicPr>
          <p:cNvPr id="10" name="Graphic 9" descr="Coffee with solid fill">
            <a:extLst>
              <a:ext uri="{FF2B5EF4-FFF2-40B4-BE49-F238E27FC236}">
                <a16:creationId xmlns:a16="http://schemas.microsoft.com/office/drawing/2014/main" id="{70F47997-3A7C-969B-3A0C-0E2C8722E5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91212" y="338829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7775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BB41B98-0279-0F8A-0293-3C1E417E4CD3}"/>
              </a:ext>
            </a:extLst>
          </p:cNvPr>
          <p:cNvSpPr txBox="1"/>
          <p:nvPr/>
        </p:nvSpPr>
        <p:spPr>
          <a:xfrm>
            <a:off x="75627" y="1740891"/>
            <a:ext cx="10415910" cy="840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en-US" sz="5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Hofstede’s 6 Cultural Dimensions </a:t>
            </a:r>
            <a:endParaRPr lang="en-GB" sz="5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3" name="Graphic 2" descr="Open book with table lamp, books, pen and pencil">
            <a:extLst>
              <a:ext uri="{FF2B5EF4-FFF2-40B4-BE49-F238E27FC236}">
                <a16:creationId xmlns:a16="http://schemas.microsoft.com/office/drawing/2014/main" id="{70842F15-72A3-DF57-C818-409F46BD51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53310" y="1065654"/>
            <a:ext cx="6555490" cy="6555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0901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39"/>
            <a:ext cx="11608340" cy="80958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</a:br>
            <a:r>
              <a:rPr lang="en-US" sz="4800" b="1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Geert Hofstede on Culture </a:t>
            </a:r>
            <a:b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</a:b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A98133B-E96D-BEB9-F52C-0E40C3A7AF6B}"/>
              </a:ext>
            </a:extLst>
          </p:cNvPr>
          <p:cNvSpPr txBox="1">
            <a:spLocks/>
          </p:cNvSpPr>
          <p:nvPr/>
        </p:nvSpPr>
        <p:spPr>
          <a:xfrm>
            <a:off x="2783455" y="1352479"/>
            <a:ext cx="10515600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1F4B7C3-362E-A732-E4A0-178051340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856" y="1374144"/>
            <a:ext cx="9032287" cy="425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23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4CEE84-C10B-942A-034D-AED84ACAE7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0089" y="1954789"/>
            <a:ext cx="2970081" cy="29700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Hofstede’s Dimensions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Title 1">
            <a:extLst>
              <a:ext uri="{FF2B5EF4-FFF2-40B4-BE49-F238E27FC236}">
                <a16:creationId xmlns:a16="http://schemas.microsoft.com/office/drawing/2014/main" id="{E1B12F96-2698-D300-2C11-D67A40E28A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9748557"/>
              </p:ext>
            </p:extLst>
          </p:nvPr>
        </p:nvGraphicFramePr>
        <p:xfrm>
          <a:off x="582725" y="1653941"/>
          <a:ext cx="8567982" cy="3571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94071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364AC34-188C-8F94-6366-7451A6E45D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5" y="1486281"/>
            <a:ext cx="12149250" cy="37396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Hofstede’s  4 Dimensions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CD6389F-EBD6-10CB-5A38-C7E664592583}"/>
              </a:ext>
            </a:extLst>
          </p:cNvPr>
          <p:cNvSpPr/>
          <p:nvPr/>
        </p:nvSpPr>
        <p:spPr>
          <a:xfrm>
            <a:off x="1529906" y="1309089"/>
            <a:ext cx="6039675" cy="1020259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A769199-6CE4-0597-40A3-7C4075486B35}"/>
              </a:ext>
            </a:extLst>
          </p:cNvPr>
          <p:cNvSpPr/>
          <p:nvPr/>
        </p:nvSpPr>
        <p:spPr>
          <a:xfrm>
            <a:off x="1529906" y="2451126"/>
            <a:ext cx="6039675" cy="1020259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DE997A7-171C-CBDC-E2F3-49CDAD46EDB6}"/>
              </a:ext>
            </a:extLst>
          </p:cNvPr>
          <p:cNvSpPr/>
          <p:nvPr/>
        </p:nvSpPr>
        <p:spPr>
          <a:xfrm>
            <a:off x="1529907" y="3593163"/>
            <a:ext cx="6039674" cy="1020259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99AA6B5-3FC0-2866-3962-936AA3AD3D8C}"/>
              </a:ext>
            </a:extLst>
          </p:cNvPr>
          <p:cNvSpPr/>
          <p:nvPr/>
        </p:nvSpPr>
        <p:spPr>
          <a:xfrm>
            <a:off x="1529905" y="4735013"/>
            <a:ext cx="6039674" cy="1020259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7548C9-D744-DA4C-7AB3-E948808ACAAF}"/>
              </a:ext>
            </a:extLst>
          </p:cNvPr>
          <p:cNvSpPr txBox="1"/>
          <p:nvPr/>
        </p:nvSpPr>
        <p:spPr>
          <a:xfrm>
            <a:off x="1971474" y="3822366"/>
            <a:ext cx="7072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Power Distance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2ED929-EBF8-6758-ED82-C1E3262895C3}"/>
              </a:ext>
            </a:extLst>
          </p:cNvPr>
          <p:cNvSpPr txBox="1"/>
          <p:nvPr/>
        </p:nvSpPr>
        <p:spPr>
          <a:xfrm>
            <a:off x="1952074" y="2732231"/>
            <a:ext cx="707200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Masculinity vs Femininity</a:t>
            </a:r>
          </a:p>
          <a:p>
            <a:r>
              <a:rPr lang="en-GB" b="1" dirty="0">
                <a:latin typeface="Aptos" panose="020B0004020202020204" pitchFamily="34" charset="0"/>
              </a:rPr>
              <a:t>(now: Motivation towards Achievement and Success) 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AC99FC3-35A9-57D2-C9A4-AF80026718C7}"/>
              </a:ext>
            </a:extLst>
          </p:cNvPr>
          <p:cNvSpPr txBox="1"/>
          <p:nvPr/>
        </p:nvSpPr>
        <p:spPr>
          <a:xfrm>
            <a:off x="1930940" y="1565734"/>
            <a:ext cx="7072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Individualism vs Collectivism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E94388-B2C3-34E9-8F57-58EB6D601C2B}"/>
              </a:ext>
            </a:extLst>
          </p:cNvPr>
          <p:cNvSpPr txBox="1"/>
          <p:nvPr/>
        </p:nvSpPr>
        <p:spPr>
          <a:xfrm>
            <a:off x="1952074" y="5011621"/>
            <a:ext cx="7072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Uncertainty Avoidance </a:t>
            </a:r>
          </a:p>
        </p:txBody>
      </p:sp>
    </p:spTree>
    <p:extLst>
      <p:ext uri="{BB962C8B-B14F-4D97-AF65-F5344CB8AC3E}">
        <p14:creationId xmlns:p14="http://schemas.microsoft.com/office/powerpoint/2010/main" val="24157912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F8268F5-8889-5186-39B6-2885EE6500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6726" y="1238823"/>
            <a:ext cx="5146572" cy="5207598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81327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Hofstede and Co-authors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CD6389F-EBD6-10CB-5A38-C7E664592583}"/>
              </a:ext>
            </a:extLst>
          </p:cNvPr>
          <p:cNvSpPr/>
          <p:nvPr/>
        </p:nvSpPr>
        <p:spPr>
          <a:xfrm>
            <a:off x="2739381" y="2049567"/>
            <a:ext cx="6641261" cy="1116407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A769199-6CE4-0597-40A3-7C4075486B35}"/>
              </a:ext>
            </a:extLst>
          </p:cNvPr>
          <p:cNvSpPr/>
          <p:nvPr/>
        </p:nvSpPr>
        <p:spPr>
          <a:xfrm>
            <a:off x="2739381" y="3484473"/>
            <a:ext cx="6641259" cy="1116407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2ED929-EBF8-6758-ED82-C1E3262895C3}"/>
              </a:ext>
            </a:extLst>
          </p:cNvPr>
          <p:cNvSpPr txBox="1"/>
          <p:nvPr/>
        </p:nvSpPr>
        <p:spPr>
          <a:xfrm>
            <a:off x="2949456" y="3842622"/>
            <a:ext cx="57885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Indulgence versus self-restraint (2010)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AC99FC3-35A9-57D2-C9A4-AF80026718C7}"/>
              </a:ext>
            </a:extLst>
          </p:cNvPr>
          <p:cNvSpPr txBox="1"/>
          <p:nvPr/>
        </p:nvSpPr>
        <p:spPr>
          <a:xfrm>
            <a:off x="2873829" y="2283929"/>
            <a:ext cx="63595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Long term orientation versus short-term orientation</a:t>
            </a:r>
          </a:p>
          <a:p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(1984) </a:t>
            </a:r>
          </a:p>
        </p:txBody>
      </p:sp>
    </p:spTree>
    <p:extLst>
      <p:ext uri="{BB962C8B-B14F-4D97-AF65-F5344CB8AC3E}">
        <p14:creationId xmlns:p14="http://schemas.microsoft.com/office/powerpoint/2010/main" val="7845019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Power Distance Index (PDI)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ADEA64-697F-C238-11A8-3E97587096C0}"/>
              </a:ext>
            </a:extLst>
          </p:cNvPr>
          <p:cNvSpPr txBox="1"/>
          <p:nvPr/>
        </p:nvSpPr>
        <p:spPr>
          <a:xfrm>
            <a:off x="388081" y="1650044"/>
            <a:ext cx="7532133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US" sz="2200" dirty="0">
                <a:latin typeface="Aptos" panose="020B0004020202020204" pitchFamily="34" charset="0"/>
              </a:rPr>
              <a:t>Measures </a:t>
            </a:r>
            <a:r>
              <a:rPr lang="en-GB" sz="2200" dirty="0">
                <a:latin typeface="Aptos" panose="020B0004020202020204" pitchFamily="34" charset="0"/>
              </a:rPr>
              <a:t>the extent to which people accept unequal distributions of power and authority.</a:t>
            </a:r>
          </a:p>
          <a:p>
            <a:pPr marL="342900" indent="-342900" algn="just" fontAlgn="base">
              <a:buFont typeface="Wingdings" panose="05000000000000000000" pitchFamily="2" charset="2"/>
              <a:buChar char="§"/>
            </a:pPr>
            <a:endParaRPr lang="en-US" sz="2200" dirty="0">
              <a:latin typeface="Aptos" panose="020B0004020202020204" pitchFamily="34" charset="0"/>
            </a:endParaRPr>
          </a:p>
          <a:p>
            <a:pPr algn="just" fontAlgn="base"/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</a:t>
            </a:r>
            <a:r>
              <a:rPr lang="en-US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 </a:t>
            </a: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PDI cultures </a:t>
            </a:r>
            <a:r>
              <a:rPr lang="en-US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accept strong hierarchies and rarely question authority.​</a:t>
            </a:r>
          </a:p>
          <a:p>
            <a:pPr algn="just" fontAlgn="base"/>
            <a:endParaRPr lang="en-US" sz="2200" dirty="0">
              <a:solidFill>
                <a:schemeClr val="accent2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algn="just" fontAlgn="base"/>
            <a:r>
              <a:rPr lang="en-US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</a:t>
            </a:r>
            <a:r>
              <a:rPr lang="en-US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 </a:t>
            </a:r>
            <a:r>
              <a:rPr lang="en-US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PDI cultures </a:t>
            </a:r>
            <a:r>
              <a:rPr lang="en-US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prefer equality and participative decision-making.</a:t>
            </a:r>
          </a:p>
          <a:p>
            <a:pPr algn="just" fontAlgn="base"/>
            <a:r>
              <a:rPr lang="en-US" sz="2200" dirty="0">
                <a:latin typeface="Aptos" panose="020B0004020202020204" pitchFamily="34" charset="0"/>
              </a:rPr>
              <a:t>​</a:t>
            </a:r>
          </a:p>
          <a:p>
            <a:pPr algn="just" fontAlgn="base"/>
            <a:r>
              <a:rPr lang="en-US" sz="2200" dirty="0">
                <a:latin typeface="Aptos" panose="020B0004020202020204" pitchFamily="34" charset="0"/>
              </a:rPr>
              <a:t>Understanding PDI helps managers adapt leadership styles for cross-cultural effectiveness.</a:t>
            </a: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D78187-6648-FDCD-EB1F-70B27951C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3105" y="2239676"/>
            <a:ext cx="3569366" cy="23786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0239964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Power Distance in Comparison 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41571" y="2675029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4955842-0A9A-78B0-3319-73592F21EF42}"/>
              </a:ext>
            </a:extLst>
          </p:cNvPr>
          <p:cNvSpPr/>
          <p:nvPr/>
        </p:nvSpPr>
        <p:spPr>
          <a:xfrm>
            <a:off x="241571" y="1374144"/>
            <a:ext cx="5731212" cy="4437444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735A025-1AED-79ED-A5EE-16380D317C19}"/>
              </a:ext>
            </a:extLst>
          </p:cNvPr>
          <p:cNvSpPr/>
          <p:nvPr/>
        </p:nvSpPr>
        <p:spPr>
          <a:xfrm>
            <a:off x="6096001" y="1351073"/>
            <a:ext cx="5854428" cy="4460515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2E611-BD01-28C8-38BE-246B8B26D458}"/>
              </a:ext>
            </a:extLst>
          </p:cNvPr>
          <p:cNvSpPr txBox="1"/>
          <p:nvPr/>
        </p:nvSpPr>
        <p:spPr>
          <a:xfrm>
            <a:off x="291830" y="1718161"/>
            <a:ext cx="56809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Low Power Distance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All people should be independent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Superiors consider subordinates to be “people like me”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Superiors are accessible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All should have equal opportunities/privileges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endParaRPr lang="en-GB" sz="19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2967E3-4ED7-31F8-425E-03BE6904F737}"/>
              </a:ext>
            </a:extLst>
          </p:cNvPr>
          <p:cNvSpPr txBox="1"/>
          <p:nvPr/>
        </p:nvSpPr>
        <p:spPr>
          <a:xfrm>
            <a:off x="6290554" y="1695090"/>
            <a:ext cx="5486644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/>
              </a:rPr>
              <a:t>High Power Distance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9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A few people should be independent: most should be dependent</a:t>
            </a:r>
          </a:p>
          <a:p>
            <a:endParaRPr lang="en-GB" sz="19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Superiors consider subordinates to be a different kind of people </a:t>
            </a:r>
          </a:p>
          <a:p>
            <a:endParaRPr lang="en-GB" sz="19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Superiors are inaccessible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9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9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Power-holders are entitled to privileges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1449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Power Distance Examples 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D55433-92C5-DDFA-55E1-1C2C344C4867}"/>
              </a:ext>
            </a:extLst>
          </p:cNvPr>
          <p:cNvSpPr txBox="1"/>
          <p:nvPr/>
        </p:nvSpPr>
        <p:spPr>
          <a:xfrm>
            <a:off x="291830" y="1352479"/>
            <a:ext cx="11608340" cy="39862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defRPr sz="1400"/>
            </a:pPr>
            <a:r>
              <a:rPr lang="en-GB" sz="21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scoring countries</a:t>
            </a:r>
            <a:r>
              <a:rPr lang="en-GB" sz="21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: Malaysia, Mexico, India</a:t>
            </a:r>
          </a:p>
          <a:p>
            <a:pPr algn="just">
              <a:lnSpc>
                <a:spcPct val="150000"/>
              </a:lnSpc>
              <a:defRPr sz="1400"/>
            </a:pPr>
            <a:r>
              <a:rPr lang="en-GB" sz="21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scoring countries</a:t>
            </a:r>
            <a:r>
              <a:rPr lang="en-GB" sz="21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: Denmark, New Zealand, Austria</a:t>
            </a:r>
          </a:p>
          <a:p>
            <a:pPr lvl="1" algn="just">
              <a:lnSpc>
                <a:spcPct val="150000"/>
              </a:lnSpc>
              <a:defRPr sz="1400"/>
            </a:pPr>
            <a:endParaRPr lang="en-GB" sz="2100" dirty="0">
              <a:latin typeface="Aptos" panose="020B0004020202020204" pitchFamily="34" charset="0"/>
            </a:endParaRPr>
          </a:p>
          <a:p>
            <a:pPr algn="just">
              <a:lnSpc>
                <a:spcPct val="150000"/>
              </a:lnSpc>
              <a:defRPr sz="1400"/>
            </a:pPr>
            <a:r>
              <a:rPr lang="en-GB" sz="2100" b="1" dirty="0">
                <a:latin typeface="Aptos" panose="020B0004020202020204" pitchFamily="34" charset="0"/>
              </a:rPr>
              <a:t>Implications for Hotel Managers</a:t>
            </a:r>
            <a:r>
              <a:rPr lang="en-GB" sz="2100" dirty="0">
                <a:latin typeface="Aptos" panose="020B0004020202020204" pitchFamily="34" charset="0"/>
              </a:rPr>
              <a:t>:</a:t>
            </a:r>
          </a:p>
          <a:p>
            <a:pPr algn="just">
              <a:lnSpc>
                <a:spcPct val="150000"/>
              </a:lnSpc>
              <a:defRPr sz="1400"/>
            </a:pPr>
            <a:r>
              <a:rPr lang="en-GB" sz="2100" dirty="0">
                <a:latin typeface="Aptos" panose="020B0004020202020204" pitchFamily="34" charset="0"/>
              </a:rPr>
              <a:t>Managers from </a:t>
            </a:r>
            <a:r>
              <a:rPr lang="en-GB" sz="2100" i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power distance </a:t>
            </a:r>
            <a:r>
              <a:rPr lang="en-GB" sz="2100" dirty="0">
                <a:latin typeface="Aptos" panose="020B0004020202020204" pitchFamily="34" charset="0"/>
              </a:rPr>
              <a:t>cultures</a:t>
            </a:r>
            <a:r>
              <a:rPr lang="en-GB" sz="2100" i="1" dirty="0">
                <a:latin typeface="Aptos" panose="020B0004020202020204" pitchFamily="34" charset="0"/>
              </a:rPr>
              <a:t> </a:t>
            </a:r>
            <a:r>
              <a:rPr lang="en-GB" sz="2100" dirty="0">
                <a:latin typeface="Aptos" panose="020B0004020202020204" pitchFamily="34" charset="0"/>
              </a:rPr>
              <a:t>may expect clear hierarchies and centralised decision-making. In contrast, employees from</a:t>
            </a:r>
            <a:r>
              <a:rPr lang="en-GB" sz="2100" i="1" dirty="0">
                <a:latin typeface="Aptos" panose="020B0004020202020204" pitchFamily="34" charset="0"/>
              </a:rPr>
              <a:t> </a:t>
            </a:r>
            <a:r>
              <a:rPr lang="en-GB" sz="2100" i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power distance </a:t>
            </a:r>
            <a:r>
              <a:rPr lang="en-GB" sz="2100" dirty="0">
                <a:latin typeface="Aptos" panose="020B0004020202020204" pitchFamily="34" charset="0"/>
              </a:rPr>
              <a:t>cultures</a:t>
            </a:r>
            <a:r>
              <a:rPr lang="en-GB" sz="2100" i="1" dirty="0">
                <a:latin typeface="Aptos" panose="020B0004020202020204" pitchFamily="34" charset="0"/>
              </a:rPr>
              <a:t> </a:t>
            </a:r>
            <a:r>
              <a:rPr lang="en-GB" sz="2100" dirty="0">
                <a:latin typeface="Aptos" panose="020B0004020202020204" pitchFamily="34" charset="0"/>
              </a:rPr>
              <a:t>may prefer participative management and open communication.</a:t>
            </a:r>
          </a:p>
          <a:p>
            <a:pPr lvl="1">
              <a:lnSpc>
                <a:spcPct val="150000"/>
              </a:lnSpc>
              <a:defRPr sz="1400"/>
            </a:pPr>
            <a:endParaRPr lang="en-GB" sz="2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77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0A81B-873B-6D32-2DBC-9E78662A6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111F46F6-2147-EC92-0562-38E6496770BD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2F20315-884E-485A-5C51-02CFE7628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1F26077-0AF6-1B2B-FFAE-946EF69881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Uncertainty Avoidance Index (UAI)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3CC0F9-7831-ADCE-FEEA-6CDD49779D9A}"/>
              </a:ext>
            </a:extLst>
          </p:cNvPr>
          <p:cNvSpPr txBox="1"/>
          <p:nvPr/>
        </p:nvSpPr>
        <p:spPr>
          <a:xfrm>
            <a:off x="291830" y="1526588"/>
            <a:ext cx="7651051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/>
            <a:r>
              <a:rPr lang="en-GB" sz="2200" dirty="0">
                <a:latin typeface="Aptos" panose="020B0004020202020204" pitchFamily="34" charset="0"/>
              </a:rPr>
              <a:t>The extent to which members of a culture feel threatened by ambiguous or unknown situations: Should we try to control the future or just let it happen?</a:t>
            </a:r>
          </a:p>
          <a:p>
            <a:pPr marL="285750" indent="-285750" algn="just" fontAlgn="base">
              <a:buFont typeface="Wingdings" panose="05000000000000000000" pitchFamily="2" charset="2"/>
              <a:buChar char="§"/>
            </a:pPr>
            <a:endParaRPr lang="en-US" sz="2200" b="1" dirty="0">
              <a:latin typeface="Aptos" panose="020B0004020202020204" pitchFamily="34" charset="0"/>
            </a:endParaRPr>
          </a:p>
          <a:p>
            <a:pPr algn="just" fontAlgn="base"/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UAI cultures</a:t>
            </a:r>
            <a:r>
              <a:rPr lang="en-US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 prefer strict rules, structured environments, and resist change to avoid uncertainty.​</a:t>
            </a:r>
          </a:p>
          <a:p>
            <a:pPr marL="285750" indent="-285750" algn="just" fontAlgn="base">
              <a:buFont typeface="Wingdings" panose="05000000000000000000" pitchFamily="2" charset="2"/>
              <a:buChar char="§"/>
            </a:pPr>
            <a:endParaRPr lang="en-US" sz="2200" dirty="0">
              <a:latin typeface="Aptos" panose="020B0004020202020204" pitchFamily="34" charset="0"/>
            </a:endParaRPr>
          </a:p>
          <a:p>
            <a:pPr algn="just" fontAlgn="base"/>
            <a:r>
              <a:rPr lang="en-US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UAI cultures</a:t>
            </a:r>
            <a:r>
              <a:rPr lang="en-US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 embrace ambiguity, risk-taking, and flexible rules encouraging innovation and change.</a:t>
            </a:r>
          </a:p>
          <a:p>
            <a:pPr algn="just" fontAlgn="base"/>
            <a:r>
              <a:rPr lang="en-US" sz="2200" dirty="0">
                <a:latin typeface="Aptos" panose="020B0004020202020204" pitchFamily="34" charset="0"/>
              </a:rPr>
              <a:t>​</a:t>
            </a:r>
          </a:p>
          <a:p>
            <a:pPr algn="just" fontAlgn="base"/>
            <a:r>
              <a:rPr lang="en-US" sz="2200" dirty="0">
                <a:latin typeface="Aptos" panose="020B0004020202020204" pitchFamily="34" charset="0"/>
              </a:rPr>
              <a:t>Understanding UAI guides </a:t>
            </a:r>
            <a:r>
              <a:rPr lang="en-US" sz="2200" dirty="0" err="1">
                <a:latin typeface="Aptos" panose="020B0004020202020204" pitchFamily="34" charset="0"/>
              </a:rPr>
              <a:t>organisations</a:t>
            </a:r>
            <a:r>
              <a:rPr lang="en-US" sz="2200" dirty="0">
                <a:latin typeface="Aptos" panose="020B0004020202020204" pitchFamily="34" charset="0"/>
              </a:rPr>
              <a:t> in designing policies for risk management and communication.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AE925B-2445-9F07-5C9A-ACC185640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1702" y="2663073"/>
            <a:ext cx="3533855" cy="18856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8321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Uncertainty Avoidance in Comparison 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41571" y="2675029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4955842-0A9A-78B0-3319-73592F21EF42}"/>
              </a:ext>
            </a:extLst>
          </p:cNvPr>
          <p:cNvSpPr/>
          <p:nvPr/>
        </p:nvSpPr>
        <p:spPr>
          <a:xfrm>
            <a:off x="241571" y="1374144"/>
            <a:ext cx="5731212" cy="4109712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735A025-1AED-79ED-A5EE-16380D317C19}"/>
              </a:ext>
            </a:extLst>
          </p:cNvPr>
          <p:cNvSpPr/>
          <p:nvPr/>
        </p:nvSpPr>
        <p:spPr>
          <a:xfrm>
            <a:off x="6096001" y="1351074"/>
            <a:ext cx="5854428" cy="4131376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2E611-BD01-28C8-38BE-246B8B26D458}"/>
              </a:ext>
            </a:extLst>
          </p:cNvPr>
          <p:cNvSpPr txBox="1"/>
          <p:nvPr/>
        </p:nvSpPr>
        <p:spPr>
          <a:xfrm>
            <a:off x="541510" y="1644099"/>
            <a:ext cx="548964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Low Uncertainty Score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The uncertainty inherent in life is more easily accepted and each day is taken as it comes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Time is free</a:t>
            </a:r>
          </a:p>
          <a:p>
            <a:endParaRPr lang="en-GB" sz="20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There is more willingness to take risk in life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There should be as few rules as possible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2967E3-4ED7-31F8-425E-03BE6904F737}"/>
              </a:ext>
            </a:extLst>
          </p:cNvPr>
          <p:cNvSpPr txBox="1"/>
          <p:nvPr/>
        </p:nvSpPr>
        <p:spPr>
          <a:xfrm>
            <a:off x="6381346" y="1644097"/>
            <a:ext cx="535994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/>
              </a:rPr>
              <a:t>High Uncertainty Score</a:t>
            </a: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The uncertainty inherent in life is felt as a continuous threat that must be fought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0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Time is money</a:t>
            </a:r>
          </a:p>
          <a:p>
            <a:pPr algn="just"/>
            <a:endParaRPr lang="en-GB" sz="20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There is great concern with security in life</a:t>
            </a:r>
          </a:p>
          <a:p>
            <a:pPr algn="just"/>
            <a:endParaRPr lang="en-GB" sz="20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There is a need for written rules and regulations </a:t>
            </a: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algn="just"/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79879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1ACAE0-FBDF-146B-2CEA-42E813D18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291D5C3F-46EE-38B5-CF80-0059882E081C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31130D2-C500-731E-2E4D-4860D322D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0ADA275-802E-4713-97B4-557E73D6BC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Uncertainty Avoidance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C9E3D1-05FF-5538-380E-317002399F47}"/>
              </a:ext>
            </a:extLst>
          </p:cNvPr>
          <p:cNvSpPr txBox="1"/>
          <p:nvPr/>
        </p:nvSpPr>
        <p:spPr>
          <a:xfrm>
            <a:off x="291830" y="1454605"/>
            <a:ext cx="1160834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Scoring Countries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: Greece, Portugal, Japan</a:t>
            </a:r>
          </a:p>
          <a:p>
            <a:pPr algn="just"/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Scoring Countries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: Singapore, Denmark, India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latin typeface="Aptos" panose="020B0004020202020204" pitchFamily="34" charset="0"/>
              </a:rPr>
              <a:t>Implications for Hotel Managers</a:t>
            </a:r>
            <a:r>
              <a:rPr lang="en-GB" sz="22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200" i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uncertainty avoidance </a:t>
            </a:r>
            <a:r>
              <a:rPr lang="en-GB" sz="2200" dirty="0">
                <a:latin typeface="Aptos" panose="020B0004020202020204" pitchFamily="34" charset="0"/>
              </a:rPr>
              <a:t>cultures</a:t>
            </a:r>
            <a:r>
              <a:rPr lang="en-GB" sz="2200" i="1" dirty="0"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prefer clear rules and structured environments. Hotel managers should provide detailed procedures and minimise ambiguity.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latin typeface="Aptos" panose="020B0004020202020204" pitchFamily="34" charset="0"/>
              </a:rPr>
              <a:t>Hotel Example</a:t>
            </a:r>
            <a:r>
              <a:rPr lang="en-GB" sz="22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200" dirty="0">
                <a:latin typeface="Aptos" panose="020B0004020202020204" pitchFamily="34" charset="0"/>
              </a:rPr>
              <a:t>A Japanese hotel employee may wish for strict protocols and detailed guest policies, while a Danish hotel employee would like protocols to be more flexible and adaptive.</a:t>
            </a:r>
            <a:endParaRPr lang="en-US" sz="22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37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90059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Individualism Vs Collectivism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40D1C3-B1C1-8214-F22B-8DC3F3DFCD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8" r="2183"/>
          <a:stretch/>
        </p:blipFill>
        <p:spPr>
          <a:xfrm>
            <a:off x="1617921" y="1882313"/>
            <a:ext cx="8933460" cy="41462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137CBD6-73AC-2A99-7BF2-924F1A82A608}"/>
              </a:ext>
            </a:extLst>
          </p:cNvPr>
          <p:cNvSpPr txBox="1"/>
          <p:nvPr/>
        </p:nvSpPr>
        <p:spPr>
          <a:xfrm>
            <a:off x="544378" y="1300065"/>
            <a:ext cx="101029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ptos" panose="020B0004020202020204" pitchFamily="34" charset="0"/>
              </a:rPr>
              <a:t>Definition</a:t>
            </a:r>
            <a:r>
              <a:rPr lang="en-GB" sz="2000" dirty="0">
                <a:latin typeface="Aptos" panose="020B0004020202020204" pitchFamily="34" charset="0"/>
              </a:rPr>
              <a:t>: The degree to which individuals are integrated into groups.</a:t>
            </a:r>
          </a:p>
        </p:txBody>
      </p:sp>
    </p:spTree>
    <p:extLst>
      <p:ext uri="{BB962C8B-B14F-4D97-AF65-F5344CB8AC3E}">
        <p14:creationId xmlns:p14="http://schemas.microsoft.com/office/powerpoint/2010/main" val="332993543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Individualism Vs Collectivism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41571" y="2675029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4955842-0A9A-78B0-3319-73592F21EF42}"/>
              </a:ext>
            </a:extLst>
          </p:cNvPr>
          <p:cNvSpPr/>
          <p:nvPr/>
        </p:nvSpPr>
        <p:spPr>
          <a:xfrm>
            <a:off x="241571" y="1351074"/>
            <a:ext cx="5731212" cy="4109712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735A025-1AED-79ED-A5EE-16380D317C19}"/>
              </a:ext>
            </a:extLst>
          </p:cNvPr>
          <p:cNvSpPr/>
          <p:nvPr/>
        </p:nvSpPr>
        <p:spPr>
          <a:xfrm>
            <a:off x="6096001" y="1351074"/>
            <a:ext cx="5854428" cy="4131376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2E611-BD01-28C8-38BE-246B8B26D458}"/>
              </a:ext>
            </a:extLst>
          </p:cNvPr>
          <p:cNvSpPr txBox="1"/>
          <p:nvPr/>
        </p:nvSpPr>
        <p:spPr>
          <a:xfrm>
            <a:off x="541510" y="1644099"/>
            <a:ext cx="4968137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Individualist</a:t>
            </a:r>
            <a:r>
              <a:rPr lang="en-GB" sz="24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1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In society, everybody is supposed to take care of themselves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1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1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Everybody has a right to a private life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1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1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Belief is placed in individual decisions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2967E3-4ED7-31F8-425E-03BE6904F737}"/>
              </a:ext>
            </a:extLst>
          </p:cNvPr>
          <p:cNvSpPr txBox="1"/>
          <p:nvPr/>
        </p:nvSpPr>
        <p:spPr>
          <a:xfrm>
            <a:off x="6481862" y="1624768"/>
            <a:ext cx="508270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Collectivist</a:t>
            </a:r>
            <a:endParaRPr lang="en-GB" sz="2000" b="1" dirty="0">
              <a:solidFill>
                <a:schemeClr val="accent2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1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In society, people are born into extended families or clans who protect them in exchange for loyalty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1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1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Private life is invaded by organisations to which one belongs.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1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1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Belief is placed in group decisions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6492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6D64-CF06-B917-8DE8-73B7E85CD1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E5FEED-5980-89B0-C149-DE93E25B6A52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8D75681-622E-A484-2BEC-3FB55D096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9239D2D-07A3-3DDA-3BF7-231AB1019B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Individualism Vs Collectivism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6338AF-2A1D-8138-CC41-78DDB5A30A9A}"/>
              </a:ext>
            </a:extLst>
          </p:cNvPr>
          <p:cNvSpPr txBox="1"/>
          <p:nvPr/>
        </p:nvSpPr>
        <p:spPr>
          <a:xfrm>
            <a:off x="412510" y="1509459"/>
            <a:ext cx="11330311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Scoring Countries (individualistic)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: USA, UK, Australia</a:t>
            </a:r>
          </a:p>
          <a:p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Scoring Countries (collectivism)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: China, Indonesia, Guatemala</a:t>
            </a:r>
          </a:p>
          <a:p>
            <a:endParaRPr lang="en-GB" sz="2200" dirty="0">
              <a:latin typeface="Aptos" panose="020B0004020202020204" pitchFamily="34" charset="0"/>
            </a:endParaRPr>
          </a:p>
          <a:p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latin typeface="Aptos" panose="020B0004020202020204" pitchFamily="34" charset="0"/>
              </a:rPr>
              <a:t>Implications for Hotel Managers</a:t>
            </a:r>
            <a:r>
              <a:rPr lang="en-GB" sz="22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200" dirty="0">
                <a:latin typeface="Aptos" panose="020B0004020202020204" pitchFamily="34" charset="0"/>
              </a:rPr>
              <a:t>In </a:t>
            </a:r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individualistic</a:t>
            </a:r>
            <a:r>
              <a:rPr lang="en-GB" sz="2200" dirty="0">
                <a:latin typeface="Aptos" panose="020B0004020202020204" pitchFamily="34" charset="0"/>
              </a:rPr>
              <a:t> cultures, hotel staff may value personal achievement and autonomy. In </a:t>
            </a:r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collectivist</a:t>
            </a:r>
            <a:r>
              <a:rPr lang="en-GB" sz="2200" dirty="0">
                <a:latin typeface="Aptos" panose="020B0004020202020204" pitchFamily="34" charset="0"/>
              </a:rPr>
              <a:t> cultures, teamwork and group harmony are prioritised.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latin typeface="Aptos" panose="020B0004020202020204" pitchFamily="34" charset="0"/>
              </a:rPr>
              <a:t>Hotel Example</a:t>
            </a:r>
            <a:r>
              <a:rPr lang="en-GB" sz="22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200" dirty="0">
                <a:latin typeface="Aptos" panose="020B0004020202020204" pitchFamily="34" charset="0"/>
              </a:rPr>
              <a:t>An American hotel manager may reward individual performance, while a Chinese hotel manager may emphasise team success and group recognition.</a:t>
            </a:r>
          </a:p>
        </p:txBody>
      </p:sp>
    </p:spTree>
    <p:extLst>
      <p:ext uri="{BB962C8B-B14F-4D97-AF65-F5344CB8AC3E}">
        <p14:creationId xmlns:p14="http://schemas.microsoft.com/office/powerpoint/2010/main" val="329573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Examples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41571" y="2675029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4955842-0A9A-78B0-3319-73592F21EF42}"/>
              </a:ext>
            </a:extLst>
          </p:cNvPr>
          <p:cNvSpPr/>
          <p:nvPr/>
        </p:nvSpPr>
        <p:spPr>
          <a:xfrm>
            <a:off x="241571" y="1351074"/>
            <a:ext cx="5731212" cy="4109712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735A025-1AED-79ED-A5EE-16380D317C19}"/>
              </a:ext>
            </a:extLst>
          </p:cNvPr>
          <p:cNvSpPr/>
          <p:nvPr/>
        </p:nvSpPr>
        <p:spPr>
          <a:xfrm>
            <a:off x="6101137" y="1376858"/>
            <a:ext cx="5854428" cy="4131376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2E611-BD01-28C8-38BE-246B8B26D458}"/>
              </a:ext>
            </a:extLst>
          </p:cNvPr>
          <p:cNvSpPr txBox="1"/>
          <p:nvPr/>
        </p:nvSpPr>
        <p:spPr>
          <a:xfrm>
            <a:off x="541510" y="1644099"/>
            <a:ext cx="54896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Individualist- Oriented Cultures 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2967E3-4ED7-31F8-425E-03BE6904F737}"/>
              </a:ext>
            </a:extLst>
          </p:cNvPr>
          <p:cNvSpPr txBox="1"/>
          <p:nvPr/>
        </p:nvSpPr>
        <p:spPr>
          <a:xfrm>
            <a:off x="6481863" y="1624768"/>
            <a:ext cx="469521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Collectivist-Oriented Cultures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8875D8-51BF-391B-D912-54E29AD61A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5167" y="2053934"/>
            <a:ext cx="2833489" cy="31890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46B310C-D0F0-AA6D-0E63-644C04C4A2E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" t="1144" r="-13032" b="2354"/>
          <a:stretch/>
        </p:blipFill>
        <p:spPr>
          <a:xfrm>
            <a:off x="7620486" y="2102065"/>
            <a:ext cx="3304629" cy="3189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26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Femininity / Masculinity Dimension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10915D-D280-506E-3B8C-E18FE7E9B9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072" y="1481313"/>
            <a:ext cx="9947157" cy="388739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7946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Femininity / Masculinity Dimension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41571" y="2675029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4955842-0A9A-78B0-3319-73592F21EF42}"/>
              </a:ext>
            </a:extLst>
          </p:cNvPr>
          <p:cNvSpPr/>
          <p:nvPr/>
        </p:nvSpPr>
        <p:spPr>
          <a:xfrm>
            <a:off x="241571" y="1351073"/>
            <a:ext cx="5731212" cy="4300331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735A025-1AED-79ED-A5EE-16380D317C19}"/>
              </a:ext>
            </a:extLst>
          </p:cNvPr>
          <p:cNvSpPr/>
          <p:nvPr/>
        </p:nvSpPr>
        <p:spPr>
          <a:xfrm>
            <a:off x="6096001" y="1351074"/>
            <a:ext cx="5854428" cy="4300330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2E611-BD01-28C8-38BE-246B8B26D458}"/>
              </a:ext>
            </a:extLst>
          </p:cNvPr>
          <p:cNvSpPr txBox="1"/>
          <p:nvPr/>
        </p:nvSpPr>
        <p:spPr>
          <a:xfrm>
            <a:off x="430298" y="1624768"/>
            <a:ext cx="5226583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Femininity</a:t>
            </a:r>
          </a:p>
          <a:p>
            <a:endParaRPr lang="en-GB" sz="20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2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There should be equality between the sexes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2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2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Quality of life is important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2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2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You work in order to live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2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2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People and environment are important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2967E3-4ED7-31F8-425E-03BE6904F737}"/>
              </a:ext>
            </a:extLst>
          </p:cNvPr>
          <p:cNvSpPr txBox="1"/>
          <p:nvPr/>
        </p:nvSpPr>
        <p:spPr>
          <a:xfrm>
            <a:off x="6400800" y="1624768"/>
            <a:ext cx="530764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Masculinity</a:t>
            </a:r>
          </a:p>
          <a:p>
            <a:endParaRPr lang="en-GB" sz="20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sz="2200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2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Performance is what counts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2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2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You live in order to work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2200" b="1" dirty="0">
              <a:solidFill>
                <a:srgbClr val="4472C4">
                  <a:lumMod val="50000"/>
                </a:srgbClr>
              </a:solidFill>
              <a:latin typeface="Aptos" panose="020B00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2200" b="1" dirty="0">
                <a:solidFill>
                  <a:srgbClr val="4472C4">
                    <a:lumMod val="50000"/>
                  </a:srgbClr>
                </a:solidFill>
                <a:latin typeface="Aptos" panose="020B0004020202020204" pitchFamily="34" charset="0"/>
              </a:rPr>
              <a:t>Money and material things are important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20648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Femininity / Masculinity Dimension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7130F7-0E01-8FDE-C3C7-47BE324519A7}"/>
              </a:ext>
            </a:extLst>
          </p:cNvPr>
          <p:cNvSpPr txBox="1"/>
          <p:nvPr/>
        </p:nvSpPr>
        <p:spPr>
          <a:xfrm>
            <a:off x="419386" y="1445959"/>
            <a:ext cx="1137156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1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Scoring Countries (masculine)</a:t>
            </a:r>
            <a:r>
              <a:rPr lang="en-GB" sz="21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: Japan, Italy, Mexico</a:t>
            </a:r>
          </a:p>
          <a:p>
            <a:pPr algn="just"/>
            <a:r>
              <a:rPr lang="en-GB" sz="21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Scoring Countries (feminine)</a:t>
            </a:r>
            <a:r>
              <a:rPr lang="en-GB" sz="21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: Sweden, Norway, Netherlands</a:t>
            </a: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r>
              <a:rPr lang="en-GB" sz="2100" b="1" dirty="0">
                <a:latin typeface="Aptos" panose="020B0004020202020204" pitchFamily="34" charset="0"/>
              </a:rPr>
              <a:t>Implications for Hotel Managers</a:t>
            </a:r>
            <a:r>
              <a:rPr lang="en-GB" sz="21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1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Masculine</a:t>
            </a:r>
            <a:r>
              <a:rPr lang="en-GB" sz="2100" dirty="0">
                <a:latin typeface="Aptos" panose="020B0004020202020204" pitchFamily="34" charset="0"/>
              </a:rPr>
              <a:t> cultures may focus on performance and achievement in hotel operations, while </a:t>
            </a:r>
            <a:r>
              <a:rPr lang="en-GB" sz="21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feminine</a:t>
            </a:r>
            <a:r>
              <a:rPr lang="en-GB" sz="2100" dirty="0">
                <a:latin typeface="Aptos" panose="020B0004020202020204" pitchFamily="34" charset="0"/>
              </a:rPr>
              <a:t> cultures may prioritise employee wellbeing.</a:t>
            </a: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r>
              <a:rPr lang="en-GB" sz="2100" b="1" dirty="0">
                <a:latin typeface="Aptos" panose="020B0004020202020204" pitchFamily="34" charset="0"/>
              </a:rPr>
              <a:t>Hotel Example</a:t>
            </a:r>
            <a:r>
              <a:rPr lang="en-GB" sz="21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100" dirty="0">
                <a:latin typeface="Aptos" panose="020B0004020202020204" pitchFamily="34" charset="0"/>
              </a:rPr>
              <a:t>A Japanese hotel employee may emphasise efficiency and results, whereas a Swedish hotel employee may focus on work-life balance.</a:t>
            </a:r>
          </a:p>
        </p:txBody>
      </p:sp>
    </p:spTree>
    <p:extLst>
      <p:ext uri="{BB962C8B-B14F-4D97-AF65-F5344CB8AC3E}">
        <p14:creationId xmlns:p14="http://schemas.microsoft.com/office/powerpoint/2010/main" val="17054718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74015-06E4-65A7-D51D-3F177E434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239D1D7-0A28-A6AD-9BC5-3E8047380791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C5DBBF3-9A3B-4D1B-1394-778A0FCFB6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Motivation Toward Achievement and Success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BF71A7-65CE-3E33-41BF-DD3B31105B93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C73EDA-8A91-2283-794F-AEE788ADFB9F}"/>
              </a:ext>
            </a:extLst>
          </p:cNvPr>
          <p:cNvSpPr txBox="1"/>
          <p:nvPr/>
        </p:nvSpPr>
        <p:spPr>
          <a:xfrm>
            <a:off x="481262" y="1762219"/>
            <a:ext cx="7865215" cy="33630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Aptos" panose="020B0004020202020204" pitchFamily="34" charset="0"/>
              </a:rPr>
              <a:t>Please note: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Aptos" panose="020B0004020202020204" pitchFamily="34" charset="0"/>
              </a:rPr>
              <a:t>The </a:t>
            </a:r>
            <a:r>
              <a:rPr lang="en-GB" sz="2400" b="1" dirty="0">
                <a:latin typeface="Aptos" panose="020B0004020202020204" pitchFamily="34" charset="0"/>
              </a:rPr>
              <a:t>“Masculinity vs. Femininity”</a:t>
            </a:r>
            <a:r>
              <a:rPr lang="en-GB" sz="2400" dirty="0">
                <a:latin typeface="Aptos" panose="020B0004020202020204" pitchFamily="34" charset="0"/>
              </a:rPr>
              <a:t> dimension in Hofstede’s original cultural framework was renamed to </a:t>
            </a:r>
            <a:r>
              <a:rPr lang="en-GB" sz="2400" b="1" dirty="0">
                <a:latin typeface="Aptos" panose="020B0004020202020204" pitchFamily="34" charset="0"/>
              </a:rPr>
              <a:t>“Motivation Toward Achievement and Success”</a:t>
            </a:r>
            <a:r>
              <a:rPr lang="en-GB" sz="2400" dirty="0">
                <a:latin typeface="Aptos" panose="020B0004020202020204" pitchFamily="34" charset="0"/>
              </a:rPr>
              <a:t> by </a:t>
            </a:r>
            <a:r>
              <a:rPr lang="en-GB" sz="2400" i="1" dirty="0">
                <a:latin typeface="Aptos" panose="020B0004020202020204" pitchFamily="34" charset="0"/>
              </a:rPr>
              <a:t>The Culture Factor Group</a:t>
            </a:r>
            <a:r>
              <a:rPr lang="en-GB" sz="2400" dirty="0">
                <a:latin typeface="Aptos" panose="020B0004020202020204" pitchFamily="34" charset="0"/>
              </a:rPr>
              <a:t> to reflect evolving understandings of gender and to clarify the intent of the dimension.</a:t>
            </a:r>
            <a:endParaRPr lang="en-GB" sz="2100" dirty="0">
              <a:latin typeface="Aptos" panose="020B0004020202020204" pitchFamily="34" charset="0"/>
            </a:endParaRPr>
          </a:p>
        </p:txBody>
      </p:sp>
      <p:pic>
        <p:nvPicPr>
          <p:cNvPr id="9" name="Graphic 8" descr="A lightbulb">
            <a:extLst>
              <a:ext uri="{FF2B5EF4-FFF2-40B4-BE49-F238E27FC236}">
                <a16:creationId xmlns:a16="http://schemas.microsoft.com/office/drawing/2014/main" id="{9FF7A574-D7DA-21DB-8370-1AA09BC676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6991" y="115594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33105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52479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52559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Long-term Vs Short-term Orientation 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D5E8D5-5897-D030-622D-205DF53B0E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0" r="1034" b="9949"/>
          <a:stretch>
            <a:fillRect/>
          </a:stretch>
        </p:blipFill>
        <p:spPr>
          <a:xfrm>
            <a:off x="1574723" y="2183371"/>
            <a:ext cx="9042553" cy="369766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D9EDCA3-8491-4E9F-652B-2D603DB81539}"/>
              </a:ext>
            </a:extLst>
          </p:cNvPr>
          <p:cNvSpPr txBox="1"/>
          <p:nvPr/>
        </p:nvSpPr>
        <p:spPr>
          <a:xfrm>
            <a:off x="567948" y="1319333"/>
            <a:ext cx="1105610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1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= The degree to which a culture maintains links with its past while dealing with the challenges of the present and future.</a:t>
            </a:r>
          </a:p>
        </p:txBody>
      </p:sp>
    </p:spTree>
    <p:extLst>
      <p:ext uri="{BB962C8B-B14F-4D97-AF65-F5344CB8AC3E}">
        <p14:creationId xmlns:p14="http://schemas.microsoft.com/office/powerpoint/2010/main" val="3171412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25F2B-3300-EC2C-F5F1-D8E599E2E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0FA8A8B0-DCB9-76A8-D01A-80D0E3A04941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0E8406F-85F1-231F-E827-DD47910845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Long-term Vs Short-term Orientation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2CC3512-214B-9AC0-B0E9-9ACE115D1083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CAB9D9-3176-3DD6-A789-82A901E3F180}"/>
              </a:ext>
            </a:extLst>
          </p:cNvPr>
          <p:cNvSpPr txBox="1"/>
          <p:nvPr/>
        </p:nvSpPr>
        <p:spPr>
          <a:xfrm>
            <a:off x="446886" y="1422269"/>
            <a:ext cx="11275309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Scoring Countries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: China, Japan, South Korea</a:t>
            </a:r>
          </a:p>
          <a:p>
            <a:pPr algn="just"/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Scoring Countries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: USA, Nigeria, Pakistan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latin typeface="Aptos" panose="020B0004020202020204" pitchFamily="34" charset="0"/>
              </a:rPr>
              <a:t>Implications for Hotel Managers</a:t>
            </a:r>
            <a:r>
              <a:rPr lang="en-GB" sz="22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200" b="1" i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Long-term oriented </a:t>
            </a:r>
            <a:r>
              <a:rPr lang="en-GB" sz="2200" dirty="0">
                <a:latin typeface="Aptos" panose="020B0004020202020204" pitchFamily="34" charset="0"/>
              </a:rPr>
              <a:t>cultures</a:t>
            </a:r>
            <a:r>
              <a:rPr lang="en-GB" sz="2200" i="1" dirty="0"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value perseverance and planning. Hotel managers should focus on sustainable practices and long-term goals. </a:t>
            </a:r>
            <a:r>
              <a:rPr lang="en-GB" sz="2200" b="1" i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Short-term</a:t>
            </a:r>
            <a:r>
              <a:rPr lang="en-GB" sz="2200" i="1" dirty="0"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cultures may prioritise quick results and customer satisfaction.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latin typeface="Aptos" panose="020B0004020202020204" pitchFamily="34" charset="0"/>
              </a:rPr>
              <a:t>Hotel Example</a:t>
            </a:r>
            <a:r>
              <a:rPr lang="en-GB" sz="22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200" dirty="0">
                <a:latin typeface="Aptos" panose="020B0004020202020204" pitchFamily="34" charset="0"/>
              </a:rPr>
              <a:t>A Japanese manager may look into long-term initiatives/investments, while a US manager may focus on immediate guest feedback and short-term profits.</a:t>
            </a:r>
          </a:p>
        </p:txBody>
      </p:sp>
    </p:spTree>
    <p:extLst>
      <p:ext uri="{BB962C8B-B14F-4D97-AF65-F5344CB8AC3E}">
        <p14:creationId xmlns:p14="http://schemas.microsoft.com/office/powerpoint/2010/main" val="69873893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Long-term Vs Short-term Orientation 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41571" y="2675029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4955842-0A9A-78B0-3319-73592F21EF42}"/>
              </a:ext>
            </a:extLst>
          </p:cNvPr>
          <p:cNvSpPr/>
          <p:nvPr/>
        </p:nvSpPr>
        <p:spPr>
          <a:xfrm>
            <a:off x="241571" y="1351074"/>
            <a:ext cx="5731212" cy="4109712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735A025-1AED-79ED-A5EE-16380D317C19}"/>
              </a:ext>
            </a:extLst>
          </p:cNvPr>
          <p:cNvSpPr/>
          <p:nvPr/>
        </p:nvSpPr>
        <p:spPr>
          <a:xfrm>
            <a:off x="6099243" y="1398522"/>
            <a:ext cx="5854428" cy="4131376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2E611-BD01-28C8-38BE-246B8B26D458}"/>
              </a:ext>
            </a:extLst>
          </p:cNvPr>
          <p:cNvSpPr txBox="1"/>
          <p:nvPr/>
        </p:nvSpPr>
        <p:spPr>
          <a:xfrm>
            <a:off x="455305" y="1646188"/>
            <a:ext cx="54896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Long-term Orientation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2967E3-4ED7-31F8-425E-03BE6904F737}"/>
              </a:ext>
            </a:extLst>
          </p:cNvPr>
          <p:cNvSpPr txBox="1"/>
          <p:nvPr/>
        </p:nvSpPr>
        <p:spPr>
          <a:xfrm>
            <a:off x="6481863" y="1624768"/>
            <a:ext cx="46952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Short-term Orientation </a:t>
            </a: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  <a:p>
            <a:endParaRPr lang="en-GB" b="1" dirty="0">
              <a:solidFill>
                <a:srgbClr val="4472C4">
                  <a:lumMod val="50000"/>
                </a:srgbClr>
              </a:solidFill>
              <a:latin typeface="Calibri" panose="020F050202020403020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3F2AA95-D7AA-00F8-CE0F-9DB30CDB4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2973" y="2307343"/>
            <a:ext cx="3067478" cy="2686425"/>
          </a:xfrm>
          <a:prstGeom prst="rect">
            <a:avLst/>
          </a:prstGeom>
          <a:solidFill>
            <a:srgbClr val="FFFFEC"/>
          </a:solidFill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F4F111-31D1-B7F8-CC9C-A9B9337A1D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4566" y="2303584"/>
            <a:ext cx="3177494" cy="26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28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52559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Indulgence Vs Restraint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CE84E1-C9F8-C075-62F2-BF5D29859F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830" y="1352479"/>
            <a:ext cx="7834642" cy="447521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2741D82-CEAF-048E-1ED0-18D773FFE2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3594" y="2542102"/>
            <a:ext cx="3616576" cy="2229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870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52559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Indulgence Vs Restraint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3DC115-1A0F-960D-694C-38C8E227A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829" y="1400669"/>
            <a:ext cx="8822987" cy="451110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8AA641-46C7-D1B1-878E-3AD9840FC5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4554" y="2301621"/>
            <a:ext cx="2665616" cy="26656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9821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E84FE-D1EC-DDE3-2FB9-C62F6E857B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E5E0E438-4963-37B6-B5F5-11345CCD476D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0C6A159-00E0-0751-B1DC-7039C38DC6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14540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Indulgence Vs Restraint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24FBBE-ADB4-5C50-5440-EE2C938F533A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BD20BA-1535-42B9-81E6-33457C0D05E6}"/>
              </a:ext>
            </a:extLst>
          </p:cNvPr>
          <p:cNvSpPr txBox="1"/>
          <p:nvPr/>
        </p:nvSpPr>
        <p:spPr>
          <a:xfrm>
            <a:off x="291830" y="1360394"/>
            <a:ext cx="11608340" cy="5232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latin typeface="Aptos" panose="020B0004020202020204" pitchFamily="34" charset="0"/>
              </a:rPr>
              <a:t>Definition</a:t>
            </a:r>
            <a:r>
              <a:rPr lang="en-GB" sz="2200" dirty="0">
                <a:latin typeface="Aptos" panose="020B0004020202020204" pitchFamily="34" charset="0"/>
              </a:rPr>
              <a:t>: The extent to which people try to control their desires and impulses.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High Scoring Countries (indulgent)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: Mexico, Sweden, Australia</a:t>
            </a:r>
          </a:p>
          <a:p>
            <a:pPr algn="just"/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Low Scoring Countries (restraint)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: Russia, Egypt, Pakistan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latin typeface="Aptos" panose="020B0004020202020204" pitchFamily="34" charset="0"/>
              </a:rPr>
              <a:t>Implications for Hotel Managers</a:t>
            </a:r>
            <a:r>
              <a:rPr lang="en-GB" sz="2200" dirty="0"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Indulgent cultures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value leisure time. Employees may expect time off for personal activities and a relaxed work environment. </a:t>
            </a:r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Restrained cultures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may prioritise work over leisure and be more accepting of long hours or strict routines.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algn="just"/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Indulgent employees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may respond well to flexible schedules, recognition and praise, social events and perks. </a:t>
            </a:r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Restrained employees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may prefer clear rules and structure, formal recognition (certificates, titles) and professional development opportunities.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431760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DBCF066-0E91-1F56-C563-EC9712BB5E3E}"/>
              </a:ext>
            </a:extLst>
          </p:cNvPr>
          <p:cNvSpPr txBox="1">
            <a:spLocks/>
          </p:cNvSpPr>
          <p:nvPr/>
        </p:nvSpPr>
        <p:spPr>
          <a:xfrm>
            <a:off x="952265" y="2837558"/>
            <a:ext cx="10515600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Go to </a:t>
            </a:r>
            <a:r>
              <a:rPr lang="en-US" sz="2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  <a:hlinkClick r:id="rId3"/>
              </a:rPr>
              <a:t>https://www.theculturefactor.com/country-comparison-tool</a:t>
            </a:r>
            <a:endParaRPr lang="en-US" sz="2200" b="1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Type in the name of a country of your choice into the search bar.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Read the explanation of the country’s scores and their interpretation below the bar graph.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Write a short summary for each dimension 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Repeat the same for a second country of your choice 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Be prepared to answer the questions on the following slide.</a:t>
            </a:r>
          </a:p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17E57-BAEF-991A-0168-E3E34A79C1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236056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4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 Activity (30 Minutes)</a:t>
            </a:r>
            <a:b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541827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DBCF066-0E91-1F56-C563-EC9712BB5E3E}"/>
              </a:ext>
            </a:extLst>
          </p:cNvPr>
          <p:cNvSpPr txBox="1">
            <a:spLocks/>
          </p:cNvSpPr>
          <p:nvPr/>
        </p:nvSpPr>
        <p:spPr>
          <a:xfrm>
            <a:off x="388447" y="3429000"/>
            <a:ext cx="11711883" cy="271084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What are your main findings? 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Do you agree with the findings? 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How might the dimensions influence communications across these cultures? 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What are the strengths and weaknesses of Hofstede’s model? </a:t>
            </a:r>
          </a:p>
          <a:p>
            <a:pPr>
              <a:lnSpc>
                <a:spcPct val="150000"/>
              </a:lnSpc>
            </a:pPr>
            <a:br>
              <a:rPr lang="en-US" sz="22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US" sz="22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17E57-BAEF-991A-0168-E3E34A79C1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236056"/>
            <a:ext cx="849466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4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 Activity (30 Minutes)</a:t>
            </a:r>
            <a:b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Graphic 4" descr="Graph paper with calculator, ruler, highlighter, and pencils">
            <a:extLst>
              <a:ext uri="{FF2B5EF4-FFF2-40B4-BE49-F238E27FC236}">
                <a16:creationId xmlns:a16="http://schemas.microsoft.com/office/drawing/2014/main" id="{F93242B3-C8EF-4AB3-BE0C-4976EDD263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77728" y="-526249"/>
            <a:ext cx="4046346" cy="4046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2036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52559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Hofstede Criticism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A6F03C-9FF7-3F12-8404-73C7E52D3F3F}"/>
              </a:ext>
            </a:extLst>
          </p:cNvPr>
          <p:cNvSpPr txBox="1"/>
          <p:nvPr/>
        </p:nvSpPr>
        <p:spPr>
          <a:xfrm>
            <a:off x="453762" y="1712563"/>
            <a:ext cx="11269258" cy="1499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100" dirty="0">
                <a:latin typeface="Aptos" panose="020B0004020202020204" pitchFamily="34" charset="0"/>
              </a:rPr>
              <a:t>Based on data from a single company (IBM), which may not represent entire national cultures.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100" dirty="0">
                <a:latin typeface="Aptos" panose="020B0004020202020204" pitchFamily="34" charset="0"/>
              </a:rPr>
              <a:t>Cultures are dynamic and evolving: Hofstede’s model may not capture contemporary shifts.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100" dirty="0">
                <a:latin typeface="Aptos" panose="020B0004020202020204" pitchFamily="34" charset="0"/>
              </a:rPr>
              <a:t>Overgeneralisation: Not all individuals in a country conform to national averages.</a:t>
            </a:r>
          </a:p>
        </p:txBody>
      </p:sp>
      <p:pic>
        <p:nvPicPr>
          <p:cNvPr id="8" name="Graphic 7" descr="Microscope with chemical flasks">
            <a:extLst>
              <a:ext uri="{FF2B5EF4-FFF2-40B4-BE49-F238E27FC236}">
                <a16:creationId xmlns:a16="http://schemas.microsoft.com/office/drawing/2014/main" id="{5D5E34AB-191B-2283-6E0A-65848231C2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7853" y="2516318"/>
            <a:ext cx="4288169" cy="4288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160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EDE7BE6-AC2A-431B-187C-7758CFFF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B96806-6729-11A8-171D-AA2F82A34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52559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Hofstede’s Reply 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9D0EFD-A293-1C6A-34BA-0B179BA08FA8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0CE8A8-0E50-2A37-9CA9-550209AA2B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31"/>
          <a:stretch/>
        </p:blipFill>
        <p:spPr>
          <a:xfrm>
            <a:off x="924901" y="1936328"/>
            <a:ext cx="10342198" cy="298534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2807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A64B3D-36E5-5E8A-3B8E-716067A97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3BDE8437-EA26-9B87-AE43-5D065AEA9579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FAC89B1-E213-43CD-4193-918F6C827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91" y="1374144"/>
            <a:ext cx="11269258" cy="413137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7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7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02CCDF0-ACBC-CB6F-4306-FCF4E932C3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152559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Summary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6B4CEBD-E70E-2C6F-79DF-BB1614FE4BEF}"/>
              </a:ext>
            </a:extLst>
          </p:cNvPr>
          <p:cNvSpPr txBox="1">
            <a:spLocks/>
          </p:cNvSpPr>
          <p:nvPr/>
        </p:nvSpPr>
        <p:spPr>
          <a:xfrm>
            <a:off x="291830" y="2634627"/>
            <a:ext cx="8364166" cy="3571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Hofstede's Cultural Dimensions Theory">
            <a:extLst>
              <a:ext uri="{FF2B5EF4-FFF2-40B4-BE49-F238E27FC236}">
                <a16:creationId xmlns:a16="http://schemas.microsoft.com/office/drawing/2014/main" id="{44A80560-24D7-0923-CA15-7FB9E02958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254" y="1352479"/>
            <a:ext cx="5454793" cy="49431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800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D710A-42A1-C0AF-E375-660DFE5A93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" panose="020B0004020202020204" pitchFamily="34" charset="0"/>
              </a:rPr>
              <a:t>Assignment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DF8D8-BC45-F4FF-8C29-74043EC1B2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" panose="020B0004020202020204" pitchFamily="34" charset="0"/>
              </a:rPr>
              <a:t>Element 4: Workplace Scenario</a:t>
            </a:r>
          </a:p>
        </p:txBody>
      </p:sp>
    </p:spTree>
    <p:extLst>
      <p:ext uri="{BB962C8B-B14F-4D97-AF65-F5344CB8AC3E}">
        <p14:creationId xmlns:p14="http://schemas.microsoft.com/office/powerpoint/2010/main" val="299910291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E48F3-D8DF-E235-65D8-8F58920D0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430B261-EDEF-99AD-B434-7EB7C93987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14" t="27469" r="20972" b="9474"/>
          <a:stretch>
            <a:fillRect/>
          </a:stretch>
        </p:blipFill>
        <p:spPr>
          <a:xfrm>
            <a:off x="1541187" y="147151"/>
            <a:ext cx="9109625" cy="646721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1728421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1CA12E-937C-01F2-7905-B3127AA048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E7E76-69D7-6D59-4ED5-78FA6E5F59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236056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4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 Element 4: Workplace Scenario</a:t>
            </a:r>
            <a:b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8A518B-25A5-D733-6109-368DDA7EEE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51" t="43809" r="21505" b="19499"/>
          <a:stretch>
            <a:fillRect/>
          </a:stretch>
        </p:blipFill>
        <p:spPr>
          <a:xfrm>
            <a:off x="1496499" y="1677545"/>
            <a:ext cx="9199001" cy="392405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97776550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6FA24C-3B55-DD94-D643-CB156CFF7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3E1E6-6483-159B-3565-DC979100B7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236056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4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 ERA Cycle</a:t>
            </a:r>
            <a:b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F9CCBB-FB35-B6FB-98C5-6282486EFDC2}"/>
              </a:ext>
            </a:extLst>
          </p:cNvPr>
          <p:cNvSpPr txBox="1"/>
          <p:nvPr/>
        </p:nvSpPr>
        <p:spPr>
          <a:xfrm>
            <a:off x="3921931" y="6197611"/>
            <a:ext cx="4008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(The University of Edinburgh,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F31B1C-9E93-CB0F-D242-7A22536185F8}"/>
              </a:ext>
            </a:extLst>
          </p:cNvPr>
          <p:cNvSpPr txBox="1"/>
          <p:nvPr/>
        </p:nvSpPr>
        <p:spPr>
          <a:xfrm>
            <a:off x="482435" y="1613145"/>
            <a:ext cx="692214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dirty="0">
                <a:latin typeface="Aptos" panose="020B0004020202020204" pitchFamily="34" charset="0"/>
              </a:rPr>
              <a:t>The ERA cycle is a way to learn from experiences.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dirty="0">
                <a:latin typeface="Aptos" panose="020B0004020202020204" pitchFamily="34" charset="0"/>
              </a:rPr>
              <a:t>It helps you think, understand, and grow after doing something.</a:t>
            </a:r>
          </a:p>
          <a:p>
            <a:pPr marL="342900" lvl="0" indent="-34290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GB" sz="2100" dirty="0">
              <a:latin typeface="Aptos" panose="020B0004020202020204" pitchFamily="34" charset="0"/>
            </a:endParaRPr>
          </a:p>
          <a:p>
            <a:pPr algn="just"/>
            <a:r>
              <a:rPr lang="en-GB" sz="2100" dirty="0">
                <a:latin typeface="Aptos" panose="020B0004020202020204" pitchFamily="34" charset="0"/>
              </a:rPr>
              <a:t>The model helps students to: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sz="2100" b="1" dirty="0">
                <a:latin typeface="Aptos" panose="020B0004020202020204" pitchFamily="34" charset="0"/>
              </a:rPr>
              <a:t>Explore</a:t>
            </a:r>
            <a:r>
              <a:rPr lang="en-GB" sz="2100" dirty="0">
                <a:latin typeface="Aptos" panose="020B0004020202020204" pitchFamily="34" charset="0"/>
              </a:rPr>
              <a:t> new ideas or experiences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sz="2100" b="1" dirty="0">
                <a:latin typeface="Aptos" panose="020B0004020202020204" pitchFamily="34" charset="0"/>
              </a:rPr>
              <a:t>Reflect</a:t>
            </a:r>
            <a:r>
              <a:rPr lang="en-GB" sz="2100" dirty="0">
                <a:latin typeface="Aptos" panose="020B0004020202020204" pitchFamily="34" charset="0"/>
              </a:rPr>
              <a:t> on what you’ve learned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sz="2100" b="1" dirty="0">
                <a:latin typeface="Aptos" panose="020B0004020202020204" pitchFamily="34" charset="0"/>
              </a:rPr>
              <a:t>Apply</a:t>
            </a:r>
            <a:r>
              <a:rPr lang="en-GB" sz="2100" dirty="0">
                <a:latin typeface="Aptos" panose="020B0004020202020204" pitchFamily="34" charset="0"/>
              </a:rPr>
              <a:t> knowledge in real-world contexts</a:t>
            </a: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100" dirty="0">
                <a:latin typeface="Aptos" panose="020B0004020202020204" pitchFamily="34" charset="0"/>
              </a:rPr>
              <a:t>It encourages active engagement 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100" dirty="0">
                <a:latin typeface="Aptos" panose="020B0004020202020204" pitchFamily="34" charset="0"/>
              </a:rPr>
              <a:t>Builds critical thinking 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100" dirty="0">
                <a:latin typeface="Aptos" panose="020B0004020202020204" pitchFamily="34" charset="0"/>
              </a:rPr>
              <a:t>Connects theory to practice</a:t>
            </a:r>
          </a:p>
        </p:txBody>
      </p:sp>
      <p:pic>
        <p:nvPicPr>
          <p:cNvPr id="6" name="Picture 5" descr="A diagram of a cycle&#10;&#10;AI-generated content may be incorrect.">
            <a:extLst>
              <a:ext uri="{FF2B5EF4-FFF2-40B4-BE49-F238E27FC236}">
                <a16:creationId xmlns:a16="http://schemas.microsoft.com/office/drawing/2014/main" id="{A31A9D6B-5E64-D11A-B781-C45FE666673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8602" y="1968182"/>
            <a:ext cx="3260244" cy="32602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6814070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FCCFD-219B-810E-A60A-BFDFA98C7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D0985-8B0D-D126-F7C5-E969A9733A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236056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4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 ERA Cycle</a:t>
            </a:r>
            <a:b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DE7EBE-9EA9-2EB9-0F22-C2EB76133212}"/>
              </a:ext>
            </a:extLst>
          </p:cNvPr>
          <p:cNvSpPr txBox="1"/>
          <p:nvPr/>
        </p:nvSpPr>
        <p:spPr>
          <a:xfrm>
            <a:off x="3921931" y="6197611"/>
            <a:ext cx="4008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(The University of Edinburgh,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A81445-19C7-F393-7480-B131EC264E1F}"/>
              </a:ext>
            </a:extLst>
          </p:cNvPr>
          <p:cNvSpPr txBox="1"/>
          <p:nvPr/>
        </p:nvSpPr>
        <p:spPr>
          <a:xfrm>
            <a:off x="428019" y="1637266"/>
            <a:ext cx="1176398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chemeClr val="accent2">
                    <a:lumMod val="50000"/>
                  </a:schemeClr>
                </a:solidFill>
                <a:latin typeface="Aptos" panose="020B0004020202020204" pitchFamily="34" charset="0"/>
              </a:rPr>
              <a:t>Step 1: Experience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dirty="0">
                <a:solidFill>
                  <a:schemeClr val="accent2">
                    <a:lumMod val="50000"/>
                  </a:schemeClr>
                </a:solidFill>
                <a:latin typeface="Aptos" panose="020B0004020202020204" pitchFamily="34" charset="0"/>
              </a:rPr>
              <a:t>Investigate or experience something new.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chemeClr val="accent2">
                    <a:lumMod val="50000"/>
                  </a:schemeClr>
                </a:solidFill>
                <a:latin typeface="Aptos" panose="020B0004020202020204" pitchFamily="34" charset="0"/>
              </a:rPr>
              <a:t>Question to ask: </a:t>
            </a:r>
            <a:r>
              <a:rPr lang="en-GB" sz="2100" dirty="0">
                <a:solidFill>
                  <a:schemeClr val="accent2">
                    <a:lumMod val="50000"/>
                  </a:schemeClr>
                </a:solidFill>
                <a:latin typeface="Aptos" panose="020B0004020202020204" pitchFamily="34" charset="0"/>
              </a:rPr>
              <a:t>What happened?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 dirty="0">
              <a:latin typeface="Aptos" panose="020B00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2: Reflection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Think deeply about what you explored.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Questions to ask:</a:t>
            </a:r>
            <a:r>
              <a:rPr lang="en-US" altLang="en-US" sz="21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What went well/was hard? </a:t>
            </a:r>
            <a:r>
              <a:rPr lang="en-GB" sz="21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What did I learn about myself or others?</a:t>
            </a:r>
            <a:r>
              <a:rPr lang="en-US" altLang="en-US" sz="21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Why is this important? How does it connect to what I already know?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100" dirty="0">
              <a:latin typeface="Aptos" panose="020B00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Step 3: Action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Use what you learned in a practical way. Solve a problem.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Questions to ask</a:t>
            </a:r>
            <a:r>
              <a:rPr lang="en-US" altLang="en-US" sz="2100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: How can I use this learning in the future? What will I do differently?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accent4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accent4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diagram of a cycle&#10;&#10;AI-generated content may be incorrect.">
            <a:extLst>
              <a:ext uri="{FF2B5EF4-FFF2-40B4-BE49-F238E27FC236}">
                <a16:creationId xmlns:a16="http://schemas.microsoft.com/office/drawing/2014/main" id="{3610B53C-7696-DCD1-2DF2-D5A9D0C0B87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2601" y="236056"/>
            <a:ext cx="2567569" cy="25675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071734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54A1B-F36A-2D46-CA70-97C292BD4E29}"/>
              </a:ext>
            </a:extLst>
          </p:cNvPr>
          <p:cNvSpPr txBox="1">
            <a:spLocks/>
          </p:cNvSpPr>
          <p:nvPr/>
        </p:nvSpPr>
        <p:spPr>
          <a:xfrm>
            <a:off x="772059" y="1808677"/>
            <a:ext cx="12741740" cy="213955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0000" b="1" dirty="0">
                <a:latin typeface="Freestyle Script" panose="030804020302050B0404" pitchFamily="66" charset="0"/>
              </a:rPr>
              <a:t>Any Questions? </a:t>
            </a:r>
            <a:endParaRPr lang="en-GB" sz="20000" b="1" dirty="0">
              <a:latin typeface="Freestyle Script" panose="030804020302050B04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18FF49-1674-9229-9D60-F65FB10F64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19"/>
          <a:stretch/>
        </p:blipFill>
        <p:spPr>
          <a:xfrm>
            <a:off x="6679032" y="4463795"/>
            <a:ext cx="5057143" cy="2044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4068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E5E9488-492B-ACE4-1A57-9B029BFEE8B9}"/>
              </a:ext>
            </a:extLst>
          </p:cNvPr>
          <p:cNvSpPr txBox="1">
            <a:spLocks/>
          </p:cNvSpPr>
          <p:nvPr/>
        </p:nvSpPr>
        <p:spPr>
          <a:xfrm>
            <a:off x="2447099" y="-602319"/>
            <a:ext cx="7886700" cy="2139553"/>
          </a:xfrm>
        </p:spPr>
        <p:txBody>
          <a:bodyPr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Next Week!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66CE6D-822F-DFE2-16BA-F91E6B809936}"/>
              </a:ext>
            </a:extLst>
          </p:cNvPr>
          <p:cNvSpPr txBox="1"/>
          <p:nvPr/>
        </p:nvSpPr>
        <p:spPr>
          <a:xfrm>
            <a:off x="449451" y="1682908"/>
            <a:ext cx="10438108" cy="1322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u="sng" dirty="0">
                <a:solidFill>
                  <a:schemeClr val="bg1"/>
                </a:solidFill>
                <a:latin typeface="Aptos" panose="020B0004020202020204" pitchFamily="34" charset="0"/>
              </a:rPr>
              <a:t>No</a:t>
            </a:r>
            <a:r>
              <a:rPr lang="en-GB" sz="2800" dirty="0">
                <a:solidFill>
                  <a:schemeClr val="bg1"/>
                </a:solidFill>
                <a:latin typeface="Aptos" panose="020B0004020202020204" pitchFamily="34" charset="0"/>
              </a:rPr>
              <a:t> classes next week – READING WEEK!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chemeClr val="bg1"/>
                </a:solidFill>
                <a:latin typeface="Aptos" panose="020B0004020202020204" pitchFamily="34" charset="0"/>
              </a:rPr>
              <a:t>Our next lecture is on Wednesday, 4</a:t>
            </a:r>
            <a:r>
              <a:rPr lang="en-GB" sz="2800" baseline="30000" dirty="0">
                <a:solidFill>
                  <a:schemeClr val="bg1"/>
                </a:solidFill>
                <a:latin typeface="Aptos" panose="020B0004020202020204" pitchFamily="34" charset="0"/>
              </a:rPr>
              <a:t>th</a:t>
            </a:r>
            <a:r>
              <a:rPr lang="en-GB" sz="2800" dirty="0">
                <a:solidFill>
                  <a:schemeClr val="bg1"/>
                </a:solidFill>
                <a:latin typeface="Aptos" panose="020B0004020202020204" pitchFamily="34" charset="0"/>
              </a:rPr>
              <a:t> November, at 1pm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51DDCC-0D22-4921-3742-B4AD66D3F5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984" y="3360248"/>
            <a:ext cx="4592504" cy="32470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39660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206C9-7EBA-C45E-F452-FF1D21455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B9468-01E1-C19B-DCC8-F063AAEE55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1830" y="236056"/>
            <a:ext cx="11608340" cy="1041400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4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References</a:t>
            </a:r>
            <a:b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444980-4C73-B884-F4CC-DAD90E7C1AD4}"/>
              </a:ext>
            </a:extLst>
          </p:cNvPr>
          <p:cNvSpPr txBox="1"/>
          <p:nvPr/>
        </p:nvSpPr>
        <p:spPr>
          <a:xfrm>
            <a:off x="522513" y="1485041"/>
            <a:ext cx="110553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The University of Edinburgh (2025) </a:t>
            </a:r>
            <a:r>
              <a:rPr lang="en-GB" i="1" dirty="0">
                <a:latin typeface="Aptos" panose="020B0004020202020204" pitchFamily="34" charset="0"/>
              </a:rPr>
              <a:t>Reflection Toolkit</a:t>
            </a:r>
            <a:r>
              <a:rPr lang="en-GB" dirty="0">
                <a:latin typeface="Aptos" panose="020B0004020202020204" pitchFamily="34" charset="0"/>
              </a:rPr>
              <a:t>. Available at: </a:t>
            </a:r>
            <a:r>
              <a:rPr lang="en-GB" dirty="0">
                <a:latin typeface="Aptos" panose="020B0004020202020204" pitchFamily="34" charset="0"/>
                <a:hlinkClick r:id="rId3"/>
              </a:rPr>
              <a:t>https://reflection.ed.ac.uk/reflectors-toolkit/goals-objectives-habits</a:t>
            </a:r>
            <a:r>
              <a:rPr lang="en-GB" dirty="0">
                <a:latin typeface="Aptos" panose="020B0004020202020204" pitchFamily="34" charset="0"/>
              </a:rPr>
              <a:t> (Accessed: 27</a:t>
            </a:r>
            <a:r>
              <a:rPr lang="en-GB" baseline="30000" dirty="0">
                <a:latin typeface="Aptos" panose="020B0004020202020204" pitchFamily="34" charset="0"/>
              </a:rPr>
              <a:t>th</a:t>
            </a:r>
            <a:r>
              <a:rPr lang="en-GB" dirty="0">
                <a:latin typeface="Aptos" panose="020B0004020202020204" pitchFamily="34" charset="0"/>
              </a:rPr>
              <a:t> October 2025).</a:t>
            </a:r>
          </a:p>
          <a:p>
            <a:endParaRPr lang="en-GB" dirty="0">
              <a:latin typeface="Aptos" panose="020B0004020202020204" pitchFamily="34" charset="0"/>
            </a:endParaRPr>
          </a:p>
          <a:p>
            <a:r>
              <a:rPr lang="en-GB" dirty="0">
                <a:latin typeface="Aptos" panose="020B0004020202020204" pitchFamily="34" charset="0"/>
              </a:rPr>
              <a:t>Images used in this presentation are either UWTSD-owned, AI-generated, or sourced from </a:t>
            </a:r>
            <a:r>
              <a:rPr lang="en-GB" dirty="0" err="1">
                <a:latin typeface="Aptos" panose="020B0004020202020204" pitchFamily="34" charset="0"/>
              </a:rPr>
              <a:t>Pixabay</a:t>
            </a:r>
            <a:r>
              <a:rPr lang="en-GB" dirty="0">
                <a:latin typeface="Aptos" panose="020B0004020202020204" pitchFamily="34" charset="0"/>
              </a:rPr>
              <a:t>, a royalty-free image platform.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tos" panose="020B0004020202020204" pitchFamily="34" charset="0"/>
            </a:endParaRPr>
          </a:p>
          <a:p>
            <a:endParaRPr lang="en-GB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7342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a9f19e53-751b-447d-8f41-9f3272970f34"/>
  <p:tag name="VEVOX.CONNECTED.SESSION" val="{&quot;access_code&quot;:&quot;154914565&quot;,&quot;project_id&quot;:978792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0"/>
  <p:tag name="VEVOX.INSTRUCTIONS.V2" val="15491456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  <p:tag name="VEVOX.QR.LINK" val="https://vevox.app/#/m/15491456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226461&quot;,&quot;alias&quot;:null,&quot;text&quot;:&quot;&lt;p&gt;Which of the following is a communication barrier?&lt;/p&gt;&quot;,&quot;image&quot;:null,&quot;imageAltText&quot;:null,&quot;questionSettings&quot;:{},&quot;resultDisplayType&quot;:&quot;default&quot;,&quot;choices&quot;:[{&quot;id&quot;:&quot;23588060&quot;,&quot;alias&quot;:null,&quot;text&quot;:&quot;&lt;p&gt;Active listening&lt;/p&gt;&quot;,&quot;excludeFromResults&quot;:false,&quot;image&quot;:null,&quot;imageAltText&quot;:null,&quot;isCorrectAnswer&quot;:false},{&quot;id&quot;:&quot;23588061&quot;,&quot;alias&quot;:null,&quot;text&quot;:&quot;&lt;p&gt;Cultural and language differences&lt;/p&gt;&quot;,&quot;excludeFromResults&quot;:false,&quot;image&quot;:null,&quot;imageAltText&quot;:null,&quot;isCorrectAnswer&quot;:true},{&quot;id&quot;:&quot;23588065&quot;,&quot;alias&quot;:null,&quot;text&quot;:&quot;&lt;p&gt;Empathy&lt;/p&gt;&quot;,&quot;excludeFromResults&quot;:false,&quot;image&quot;:null,&quot;imageAltText&quot;:null,&quot;isCorrectAnswer&quot;:false},{&quot;id&quot;:&quot;23588066&quot;,&quot;alias&quot;:null,&quot;text&quot;:&quot;&lt;p&gt;Clarifica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82738"/>
  <p:tag name="VEVOX.ORIGIN.QUESTION.ID" val="6226461"/>
  <p:tag name="VEVOX.ORIGIN.UUID" val="b848a232-c6df-433d-a8c8-dc26c3511db5"/>
  <p:tag name="VEVOX.QUESTIONSLIDEID" val="464#2459480645/854402502"/>
  <p:tag name="VEVOX.SLIDEFORMAT.VERSION" val="1.020"/>
  <p:tag name="VEVOX.HASRESULTS" val="true"/>
  <p:tag name="VEVOX.TERMINATEDFROMOPENPOLL" val="tru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 following is a communication barrier?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226461&quot;,&quot;alias&quot;:null,&quot;text&quot;:&quot;&lt;p&gt;Which of the following is a communication barrier?&lt;/p&gt;&quot;,&quot;image&quot;:null,&quot;imageAltText&quot;:null,&quot;questionSettings&quot;:{},&quot;resultDisplayType&quot;:&quot;default&quot;,&quot;choices&quot;:[{&quot;id&quot;:&quot;23588060&quot;,&quot;alias&quot;:null,&quot;text&quot;:&quot;&lt;p&gt;Active listening&lt;/p&gt;&quot;,&quot;excludeFromResults&quot;:false,&quot;image&quot;:null,&quot;imageAltText&quot;:null,&quot;isCorrectAnswer&quot;:false},{&quot;id&quot;:&quot;23588061&quot;,&quot;alias&quot;:null,&quot;text&quot;:&quot;&lt;p&gt;Cultural and language differences&lt;/p&gt;&quot;,&quot;excludeFromResults&quot;:false,&quot;image&quot;:null,&quot;imageAltText&quot;:null,&quot;isCorrectAnswer&quot;:true},{&quot;id&quot;:&quot;23588065&quot;,&quot;alias&quot;:null,&quot;text&quot;:&quot;&lt;p&gt;Empathy&lt;/p&gt;&quot;,&quot;excludeFromResults&quot;:false,&quot;image&quot;:null,&quot;imageAltText&quot;:null,&quot;isCorrectAnswer&quot;:false},{&quot;id&quot;:&quot;23588066&quot;,&quot;alias&quot;:null,&quot;text&quot;:&quot;&lt;p&gt;Clarifica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64#2459480645/854402502"/>
  <p:tag name="VEVOX.SLIDEFORMAT.VERSION" val="1.020"/>
  <p:tag name="VEVOX.HASRESULTS" val="true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 following is a communication barrier?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OpenTextQuestion&quot;,&quot;wordCloudQuestion&quot;:true,&quot;lowerCaseAlias&quot;:&quot;&quot;,&quot;id&quot;:&quot;6226465&quot;,&quot;alias&quot;:null,&quot;text&quot;:&quot;&lt;p&gt;Name three types of communication.&lt;/p&gt;&quot;,&quot;image&quot;:null,&quot;imageAltText&quot;:null,&quot;questionSettings&quot;:{},&quot;resultDisplayType&quot;:&quot;default&quot;,&quot;maxLength&quot;:2000,&quot;maxWords&quot;:150,&quot;resultFormat&quot;:&quot;WORD_CLOUD2&quot;,&quot;maxWordCount&quot;:3,&quot;maxWordLength&quot;:null,&quot;correctAnswers&quot;:[],&quot;correctAnswerExplanation&quot;:null}"/>
  <p:tag name="VEVOX.ORIGIN.SESSION.ID" val="982738"/>
  <p:tag name="VEVOX.ORIGIN.QUESTION.ID" val="6226465"/>
  <p:tag name="VEVOX.ORIGIN.UUID" val="92216617-7ecc-41ae-af94-e413087bdf55"/>
  <p:tag name="VEVOX.QUESTIONSLIDEID" val="466#265399127/125962271"/>
  <p:tag name="VEVOX.SLIDEFORMAT.VERSION" val="1.020"/>
  <p:tag name="VEVOX.ACCENTCATCHERS" val="[&quot;6&quot;,&quot;4&quot;,&quot;5&quot;,&quot;7&quot;,&quot;8&quot;,&quot;9&quot;]"/>
  <p:tag name="VEVOX.HASRESULTS" val="true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Name three types of communication.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OpenTextQuestion&quot;,&quot;wordCloudQuestion&quot;:true,&quot;lowerCaseAlias&quot;:&quot;&quot;,&quot;id&quot;:&quot;6226465&quot;,&quot;alias&quot;:null,&quot;text&quot;:&quot;&lt;p&gt;Name three types of communication.&lt;/p&gt;&quot;,&quot;image&quot;:null,&quot;imageAltText&quot;:null,&quot;questionSettings&quot;:{},&quot;resultDisplayType&quot;:&quot;default&quot;,&quot;maxLength&quot;:2000,&quot;maxWords&quot;:150,&quot;resultFormat&quot;:&quot;WORD_CLOUD2&quot;,&quot;maxWordCount&quot;:3,&quot;maxWordLength&quot;:null,&quot;correctAnswers&quot;:[],&quot;correctAnswerExplanation&quot;:null}"/>
  <p:tag name="VEVOX.QUESTIONSLIDEID" val="466#265399127/125962271"/>
  <p:tag name="VEVOX.SLIDEFORMAT.VERSION" val="1.020"/>
  <p:tag name="VEVOX.ACCENTCATCHERS" val="[&quot;6&quot;,&quot;4&quot;,&quot;5&quot;,&quot;7&quot;,&quot;8&quot;,&quot;9&quot;]"/>
  <p:tag name="VEVOX.HASRESULTS" val="true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Name three types of communication.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OpenTextQuestion&quot;,&quot;wordCloudQuestion&quot;:true,&quot;lowerCaseAlias&quot;:&quot;&quot;,&quot;id&quot;:&quot;6226467&quot;,&quot;alias&quot;:null,&quot;text&quot;:&quot;&lt;p&gt;Name two barriers to effective communication.&lt;/p&gt;&quot;,&quot;image&quot;:null,&quot;imageAltText&quot;:null,&quot;questionSettings&quot;:{},&quot;resultDisplayType&quot;:&quot;default&quot;,&quot;maxLength&quot;:2000,&quot;maxWords&quot;:150,&quot;resultFormat&quot;:&quot;WORD_CLOUD2&quot;,&quot;maxWordCount&quot;:2,&quot;maxWordLength&quot;:null,&quot;correctAnswers&quot;:[],&quot;correctAnswerExplanation&quot;:null}"/>
  <p:tag name="VEVOX.ORIGIN.SESSION.ID" val="982738"/>
  <p:tag name="VEVOX.ORIGIN.QUESTION.ID" val="6226467"/>
  <p:tag name="VEVOX.ORIGIN.UUID" val="de68c297-f3b9-4eaa-a92c-484f60aed2ff"/>
  <p:tag name="VEVOX.QUESTIONSLIDEID" val="468#3125412069/478164218"/>
  <p:tag name="VEVOX.SLIDEFORMAT.VERSION" val="1.020"/>
  <p:tag name="VEVOX.ACCENTCATCHERS" val="[&quot;6&quot;,&quot;4&quot;,&quot;5&quot;,&quot;7&quot;,&quot;8&quot;,&quot;9&quot;]"/>
  <p:tag name="VEVOX.HASRESULTS" val="true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Name two barriers to effective communication.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OpenTextQuestion&quot;,&quot;wordCloudQuestion&quot;:true,&quot;lowerCaseAlias&quot;:&quot;&quot;,&quot;id&quot;:&quot;6226467&quot;,&quot;alias&quot;:null,&quot;text&quot;:&quot;&lt;p&gt;Name two barriers to effective communication.&lt;/p&gt;&quot;,&quot;image&quot;:null,&quot;imageAltText&quot;:null,&quot;questionSettings&quot;:{},&quot;resultDisplayType&quot;:&quot;default&quot;,&quot;maxLength&quot;:2000,&quot;maxWords&quot;:150,&quot;resultFormat&quot;:&quot;WORD_CLOUD2&quot;,&quot;maxWordCount&quot;:2,&quot;maxWordLength&quot;:null,&quot;correctAnswers&quot;:[],&quot;correctAnswerExplanation&quot;:null}"/>
  <p:tag name="VEVOX.QUESTIONSLIDEID" val="468#3125412069/478164218"/>
  <p:tag name="VEVOX.SLIDEFORMAT.VERSION" val="1.020"/>
  <p:tag name="VEVOX.ACCENTCATCHERS" val="[&quot;6&quot;,&quot;4&quot;,&quot;5&quot;,&quot;7&quot;,&quot;8&quot;,&quot;9&quot;]"/>
  <p:tag name="VEVOX.HASRESULTS" val="true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Name two barriers to effective communication.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226469&quot;,&quot;alias&quot;:null,&quot;text&quot;:&quot;&lt;p&gt;Who developed the concept of High-Context and Low-Context cultures?&lt;/p&gt;&quot;,&quot;image&quot;:null,&quot;imageAltText&quot;:null,&quot;questionSettings&quot;:{},&quot;resultDisplayType&quot;:&quot;default&quot;,&quot;choices&quot;:[{&quot;id&quot;:&quot;23588082&quot;,&quot;alias&quot;:null,&quot;text&quot;:&quot;&lt;p&gt;Fons Trompenaars&lt;/p&gt;&quot;,&quot;excludeFromResults&quot;:false,&quot;image&quot;:null,&quot;imageAltText&quot;:null,&quot;isCorrectAnswer&quot;:false},{&quot;id&quot;:&quot;23588083&quot;,&quot;alias&quot;:null,&quot;text&quot;:&quot;&lt;p&gt;Geert Hofstede&lt;/p&gt;&quot;,&quot;excludeFromResults&quot;:false,&quot;image&quot;:null,&quot;imageAltText&quot;:null,&quot;isCorrectAnswer&quot;:false},{&quot;id&quot;:&quot;23588099&quot;,&quot;alias&quot;:null,&quot;text&quot;:&quot;&lt;p&gt;Edward T. Hall&lt;/p&gt;&quot;,&quot;excludeFromResults&quot;:false,&quot;image&quot;:null,&quot;imageAltText&quot;:null,&quot;isCorrectAnswer&quot;:true},{&quot;id&quot;:&quot;23588100&quot;,&quot;alias&quot;:null,&quot;text&quot;:&quot;&lt;p&gt;Lisa Bassler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82738"/>
  <p:tag name="VEVOX.ORIGIN.QUESTION.ID" val="6226469"/>
  <p:tag name="VEVOX.ORIGIN.UUID" val="4e86b4db-fc90-4b3d-bf81-2df5aa9bfd72"/>
  <p:tag name="VEVOX.QUESTIONSLIDEID" val="470#1143957011/812383342"/>
  <p:tag name="VEVOX.SLIDEFORMAT.VERSION" val="1.020"/>
  <p:tag name="VEVOX.HASRESULTS" val="true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o developed the concept of High-Context and Low-Context cultures?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226469&quot;,&quot;alias&quot;:null,&quot;text&quot;:&quot;&lt;p&gt;Who developed the concept of High-Context and Low-Context cultures?&lt;/p&gt;&quot;,&quot;image&quot;:null,&quot;imageAltText&quot;:null,&quot;questionSettings&quot;:{},&quot;resultDisplayType&quot;:&quot;default&quot;,&quot;choices&quot;:[{&quot;id&quot;:&quot;23588082&quot;,&quot;alias&quot;:null,&quot;text&quot;:&quot;&lt;p&gt;Fons Trompenaars&lt;/p&gt;&quot;,&quot;excludeFromResults&quot;:false,&quot;image&quot;:null,&quot;imageAltText&quot;:null,&quot;isCorrectAnswer&quot;:false},{&quot;id&quot;:&quot;23588083&quot;,&quot;alias&quot;:null,&quot;text&quot;:&quot;&lt;p&gt;Geert Hofstede&lt;/p&gt;&quot;,&quot;excludeFromResults&quot;:false,&quot;image&quot;:null,&quot;imageAltText&quot;:null,&quot;isCorrectAnswer&quot;:false},{&quot;id&quot;:&quot;23588099&quot;,&quot;alias&quot;:null,&quot;text&quot;:&quot;&lt;p&gt;Edward T. Hall&lt;/p&gt;&quot;,&quot;excludeFromResults&quot;:false,&quot;image&quot;:null,&quot;imageAltText&quot;:null,&quot;isCorrectAnswer&quot;:true},{&quot;id&quot;:&quot;23588100&quot;,&quot;alias&quot;:null,&quot;text&quot;:&quot;&lt;p&gt;Lisa Bassler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0#1143957011/812383342"/>
  <p:tag name="VEVOX.SLIDEFORMAT.VERSION" val="1.020"/>
  <p:tag name="VEVOX.HASRESULTS" val="true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o developed the concept of High-Context and Low-Context cultures?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226471&quot;,&quot;alias&quot;:null,&quot;text&quot;:&quot;&lt;p&gt;\&quot;I noticed some guests seem to enjoy the area near my room quite late in the evening.\&quot; Is this an example of:&lt;/p&gt;&lt;p&gt;&lt;/p&gt;&quot;,&quot;image&quot;:null,&quot;imageAltText&quot;:null,&quot;questionSettings&quot;:{},&quot;resultDisplayType&quot;:&quot;default&quot;,&quot;choices&quot;:[{&quot;id&quot;:&quot;23588109&quot;,&quot;alias&quot;:null,&quot;text&quot;:&quot;&lt;p&gt;High-context communication&lt;/p&gt;&quot;,&quot;excludeFromResults&quot;:false,&quot;image&quot;:null,&quot;imageAltText&quot;:null,&quot;isCorrectAnswer&quot;:true},{&quot;id&quot;:&quot;23588110&quot;,&quot;alias&quot;:null,&quot;text&quot;:&quot;&lt;p&gt;Low-context communica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82738"/>
  <p:tag name="VEVOX.ORIGIN.QUESTION.ID" val="6226471"/>
  <p:tag name="VEVOX.ORIGIN.UUID" val="7e45c8f3-787c-4987-8349-37707efcd174"/>
  <p:tag name="VEVOX.QUESTIONSLIDEID" val="472#3173701679/500620285"/>
  <p:tag name="VEVOX.SLIDEFORMAT.VERSION" val="1.020"/>
  <p:tag name="VEVOX.HASRESULTS" val="true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quot;I noticed some guests seem to enjoy the area near my room quite late in the evening.&quot; Is this an example of: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226471&quot;,&quot;alias&quot;:null,&quot;text&quot;:&quot;&lt;p&gt;\&quot;I noticed some guests seem to enjoy the area near my room quite late in the evening.\&quot; Is this an example of:&lt;/p&gt;&lt;p&gt;&lt;/p&gt;&quot;,&quot;image&quot;:null,&quot;imageAltText&quot;:null,&quot;questionSettings&quot;:{},&quot;resultDisplayType&quot;:&quot;default&quot;,&quot;choices&quot;:[{&quot;id&quot;:&quot;23588109&quot;,&quot;alias&quot;:null,&quot;text&quot;:&quot;&lt;p&gt;High-context communication&lt;/p&gt;&quot;,&quot;excludeFromResults&quot;:false,&quot;image&quot;:null,&quot;imageAltText&quot;:null,&quot;isCorrectAnswer&quot;:true},{&quot;id&quot;:&quot;23588110&quot;,&quot;alias&quot;:null,&quot;text&quot;:&quot;&lt;p&gt;Low-context communica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2#3173701679/500620285"/>
  <p:tag name="VEVOX.SLIDEFORMAT.VERSION" val="1.020"/>
  <p:tag name="VEVOX.HASRESULTS" val="true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quot;I noticed some guests seem to enjoy the area near my room quite late in the evening.&quot; Is this an example of: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226472&quot;,&quot;alias&quot;:null,&quot;text&quot;:&quot;&lt;p&gt;A guest says: \&quot;My room is too noisy. I'd like to move rooms.\&quot;&lt;/p&gt;&quot;,&quot;image&quot;:null,&quot;imageAltText&quot;:null,&quot;questionSettings&quot;:{},&quot;resultDisplayType&quot;:&quot;default&quot;,&quot;choices&quot;:[{&quot;id&quot;:&quot;23588114&quot;,&quot;alias&quot;:null,&quot;text&quot;:&quot;&lt;p&gt;High-context communication&lt;/p&gt;&quot;,&quot;excludeFromResults&quot;:false,&quot;image&quot;:null,&quot;imageAltText&quot;:null,&quot;isCorrectAnswer&quot;:false},{&quot;id&quot;:&quot;23588115&quot;,&quot;alias&quot;:null,&quot;text&quot;:&quot;&lt;p&gt;Low-context communication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82738"/>
  <p:tag name="VEVOX.ORIGIN.QUESTION.ID" val="6226472"/>
  <p:tag name="VEVOX.ORIGIN.UUID" val="3c273669-7720-40cb-a6ec-e10b5feeb67a"/>
  <p:tag name="VEVOX.QUESTIONSLIDEID" val="474#2888144051/37219440"/>
  <p:tag name="VEVOX.SLIDEFORMAT.VERSION" val="1.020"/>
  <p:tag name="VEVOX.HASRESULTS" val="true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guest says: &quot;My room is too noisy. I'd like to move rooms.&quot;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226472&quot;,&quot;alias&quot;:null,&quot;text&quot;:&quot;&lt;p&gt;A guest says: \&quot;My room is too noisy. I'd like to move rooms.\&quot;&lt;/p&gt;&quot;,&quot;image&quot;:null,&quot;imageAltText&quot;:null,&quot;questionSettings&quot;:{},&quot;resultDisplayType&quot;:&quot;default&quot;,&quot;choices&quot;:[{&quot;id&quot;:&quot;23588114&quot;,&quot;alias&quot;:null,&quot;text&quot;:&quot;&lt;p&gt;High-context communication&lt;/p&gt;&quot;,&quot;excludeFromResults&quot;:false,&quot;image&quot;:null,&quot;imageAltText&quot;:null,&quot;isCorrectAnswer&quot;:false},{&quot;id&quot;:&quot;23588115&quot;,&quot;alias&quot;:null,&quot;text&quot;:&quot;&lt;p&gt;Low-context communication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4#2888144051/37219440"/>
  <p:tag name="VEVOX.SLIDEFORMAT.VERSION" val="1.020"/>
  <p:tag name="VEVOX.HASRESULTS" val="true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guest says: &quot;My room is too noisy. I'd like to move rooms.&quot;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226464&quot;,&quot;alias&quot;:null,&quot;text&quot;:&quot;&lt;p&gt;&lt;em&gt;True or False&lt;/em&gt;: Proxemics is a type of verbal communication.&lt;/p&gt;&quot;,&quot;image&quot;:null,&quot;imageAltText&quot;:null,&quot;questionSettings&quot;:{},&quot;resultDisplayType&quot;:&quot;default&quot;,&quot;choices&quot;:[{&quot;id&quot;:&quot;23588072&quot;,&quot;alias&quot;:null,&quot;text&quot;:&quot;&lt;p&gt;True&lt;/p&gt;&quot;,&quot;excludeFromResults&quot;:false,&quot;image&quot;:null,&quot;imageAltText&quot;:null,&quot;isCorrectAnswer&quot;:false},{&quot;id&quot;:&quot;23588073&quot;,&quot;alias&quot;:null,&quot;text&quot;:&quot;&lt;p&gt;False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82738"/>
  <p:tag name="VEVOX.ORIGIN.QUESTION.ID" val="6226464"/>
  <p:tag name="VEVOX.ORIGIN.UUID" val="2c77d7d9-a212-4c74-852b-25422f060ad1"/>
  <p:tag name="VEVOX.QUESTIONSLIDEID" val="476#531868063/646475962"/>
  <p:tag name="VEVOX.SLIDEFORMAT.VERSION" val="1.020"/>
  <p:tag name="VEVOX.HASRESULTS" val="true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True or False: Proxemics is a type of verbal communication.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226464&quot;,&quot;alias&quot;:null,&quot;text&quot;:&quot;&lt;p&gt;&lt;em&gt;True or False&lt;/em&gt;: Proxemics is a type of verbal communication.&lt;/p&gt;&quot;,&quot;image&quot;:null,&quot;imageAltText&quot;:null,&quot;questionSettings&quot;:{},&quot;resultDisplayType&quot;:&quot;default&quot;,&quot;choices&quot;:[{&quot;id&quot;:&quot;23588072&quot;,&quot;alias&quot;:null,&quot;text&quot;:&quot;&lt;p&gt;True&lt;/p&gt;&quot;,&quot;excludeFromResults&quot;:false,&quot;image&quot;:null,&quot;imageAltText&quot;:null,&quot;isCorrectAnswer&quot;:false},{&quot;id&quot;:&quot;23588073&quot;,&quot;alias&quot;:null,&quot;text&quot;:&quot;&lt;p&gt;False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6#531868063/646475962"/>
  <p:tag name="VEVOX.SLIDEFORMAT.VERSION" val="1.020"/>
  <p:tag name="VEVOX.HASRESULTS" val="true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True or False: Proxemics is a type of verbal communication.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heme/theme1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F1196D12-8384-498F-ACD4-8914CEE01DFC}" vid="{C4FCF5DB-2762-4C7E-9FD9-3909436D8520}"/>
    </a:ext>
  </a:extLst>
</a:theme>
</file>

<file path=ppt/theme/theme2.xml><?xml version="1.0" encoding="utf-8"?>
<a:theme xmlns:a="http://schemas.openxmlformats.org/drawingml/2006/main" name="Theme6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6" id="{017A2DB0-C5A5-45ED-870F-D5C8C4042560}" vid="{364CFAC0-7670-41BE-8B49-1BFDA57A3333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10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148F4EE-7128-4B3D-BAF9-F0B00FFC7754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3108</Words>
  <Application>Microsoft Office PowerPoint</Application>
  <PresentationFormat>Widescreen</PresentationFormat>
  <Paragraphs>691</Paragraphs>
  <Slides>71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71</vt:i4>
      </vt:variant>
    </vt:vector>
  </HeadingPairs>
  <TitlesOfParts>
    <vt:vector size="83" baseType="lpstr">
      <vt:lpstr>ADLaM Display</vt:lpstr>
      <vt:lpstr>Aptos</vt:lpstr>
      <vt:lpstr>Arial</vt:lpstr>
      <vt:lpstr>Calibri</vt:lpstr>
      <vt:lpstr>Calibri Light</vt:lpstr>
      <vt:lpstr>Freestyle Script</vt:lpstr>
      <vt:lpstr>Raleway</vt:lpstr>
      <vt:lpstr>Wingdings</vt:lpstr>
      <vt:lpstr>Theme4</vt:lpstr>
      <vt:lpstr>Theme6</vt:lpstr>
      <vt:lpstr>Accessible 2</vt:lpstr>
      <vt:lpstr>Sub Title 1</vt:lpstr>
      <vt:lpstr>PowerPoint Presentation</vt:lpstr>
      <vt:lpstr>PowerPoint Presentation</vt:lpstr>
      <vt:lpstr>PowerPoint Presentation</vt:lpstr>
      <vt:lpstr>Join the Vevox session </vt:lpstr>
      <vt:lpstr>Which of the following is a communication barrier?</vt:lpstr>
      <vt:lpstr>Which of the following is a communication barrier?</vt:lpstr>
      <vt:lpstr>Name three types of communication.</vt:lpstr>
      <vt:lpstr>Name three types of communication.</vt:lpstr>
      <vt:lpstr>Name two barriers to effective communication.</vt:lpstr>
      <vt:lpstr>Name two barriers to effective communication.</vt:lpstr>
      <vt:lpstr>Who developed the concept of High-Context and Low-Context cultures?</vt:lpstr>
      <vt:lpstr>Who developed the concept of High-Context and Low-Context cultures?</vt:lpstr>
      <vt:lpstr>"I noticed some guests seem to enjoy the area near my room quite late in the evening." Is this an example of: </vt:lpstr>
      <vt:lpstr>"I noticed some guests seem to enjoy the area near my room quite late in the evening." Is this an example of: </vt:lpstr>
      <vt:lpstr>A guest says: "My room is too noisy. I'd like to move rooms."</vt:lpstr>
      <vt:lpstr>A guest says: "My room is too noisy. I'd like to move rooms."</vt:lpstr>
      <vt:lpstr>True or False: Proxemics is a type of verbal communication.</vt:lpstr>
      <vt:lpstr>True or False: Proxemics is a type of verbal communication.</vt:lpstr>
      <vt:lpstr>Question 8</vt:lpstr>
      <vt:lpstr>PowerPoint Presentation</vt:lpstr>
      <vt:lpstr>Chronemics</vt:lpstr>
      <vt:lpstr>Monochronic Cultures</vt:lpstr>
      <vt:lpstr>Monochronic Cultures – Business Context</vt:lpstr>
      <vt:lpstr>Polychronic Cultures</vt:lpstr>
      <vt:lpstr>Polychronic Cultures – Business Context</vt:lpstr>
      <vt:lpstr>Case Study: Spain</vt:lpstr>
      <vt:lpstr>Case Study: Spain</vt:lpstr>
      <vt:lpstr>Case Study: Japan</vt:lpstr>
      <vt:lpstr>Case Study: Middle East</vt:lpstr>
      <vt:lpstr>Cultural Misunderstandings </vt:lpstr>
      <vt:lpstr>Cultural Misunderstandings (15 min) </vt:lpstr>
      <vt:lpstr>Solving Cultural Misunderstandings </vt:lpstr>
      <vt:lpstr>PowerPoint Presentation</vt:lpstr>
      <vt:lpstr>PowerPoint Presentation</vt:lpstr>
      <vt:lpstr> Geert Hofstede on Culture  </vt:lpstr>
      <vt:lpstr>Hofstede’s Dimensions </vt:lpstr>
      <vt:lpstr>Hofstede’s  4 Dimensions </vt:lpstr>
      <vt:lpstr>Hofstede and Co-authors </vt:lpstr>
      <vt:lpstr>Power Distance Index (PDI)</vt:lpstr>
      <vt:lpstr>Power Distance in Comparison  </vt:lpstr>
      <vt:lpstr>Power Distance Examples  </vt:lpstr>
      <vt:lpstr>Uncertainty Avoidance Index (UAI)</vt:lpstr>
      <vt:lpstr>Uncertainty Avoidance in Comparison  </vt:lpstr>
      <vt:lpstr>Uncertainty Avoidance</vt:lpstr>
      <vt:lpstr>Individualism Vs Collectivism </vt:lpstr>
      <vt:lpstr>Individualism Vs Collectivism</vt:lpstr>
      <vt:lpstr>Individualism Vs Collectivism</vt:lpstr>
      <vt:lpstr>Examples </vt:lpstr>
      <vt:lpstr>Femininity / Masculinity Dimension</vt:lpstr>
      <vt:lpstr>Femininity / Masculinity Dimension</vt:lpstr>
      <vt:lpstr>Femininity / Masculinity Dimension</vt:lpstr>
      <vt:lpstr>Motivation Toward Achievement and Success</vt:lpstr>
      <vt:lpstr>Long-term Vs Short-term Orientation </vt:lpstr>
      <vt:lpstr>Long-term Vs Short-term Orientation</vt:lpstr>
      <vt:lpstr>Long-term Vs Short-term Orientation </vt:lpstr>
      <vt:lpstr>Indulgence Vs Restraint </vt:lpstr>
      <vt:lpstr>Indulgence Vs Restraint </vt:lpstr>
      <vt:lpstr>Indulgence Vs Restraint</vt:lpstr>
      <vt:lpstr>  Activity (30 Minutes) </vt:lpstr>
      <vt:lpstr>  Activity (30 Minutes) </vt:lpstr>
      <vt:lpstr>Hofstede Criticism </vt:lpstr>
      <vt:lpstr>Hofstede’s Reply </vt:lpstr>
      <vt:lpstr>Summary</vt:lpstr>
      <vt:lpstr>Assignment Workshop</vt:lpstr>
      <vt:lpstr>PowerPoint Presentation</vt:lpstr>
      <vt:lpstr>  Element 4: Workplace Scenario </vt:lpstr>
      <vt:lpstr>  ERA Cycle </vt:lpstr>
      <vt:lpstr>  ERA Cycle </vt:lpstr>
      <vt:lpstr>PowerPoint Presentation</vt:lpstr>
      <vt:lpstr>PowerPoint Presentation</vt:lpstr>
      <vt:lpstr> 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Lisa-Marie Bassler</cp:lastModifiedBy>
  <cp:revision>7</cp:revision>
  <dcterms:created xsi:type="dcterms:W3CDTF">2023-09-15T09:31:09Z</dcterms:created>
  <dcterms:modified xsi:type="dcterms:W3CDTF">2026-10-23T15:44:39Z</dcterms:modified>
</cp:coreProperties>
</file>