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63" r:id="rId3"/>
    <p:sldId id="257" r:id="rId4"/>
    <p:sldId id="258" r:id="rId5"/>
    <p:sldId id="259" r:id="rId6"/>
    <p:sldId id="260" r:id="rId7"/>
    <p:sldId id="261" r:id="rId8"/>
    <p:sldId id="262" r:id="rId9"/>
    <p:sldId id="264" r:id="rId10"/>
    <p:sldId id="265" r:id="rId11"/>
    <p:sldId id="266" r:id="rId12"/>
    <p:sldId id="267" r:id="rId13"/>
    <p:sldId id="268" r:id="rId14"/>
    <p:sldId id="269" r:id="rId15"/>
    <p:sldId id="271"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C8AB95-42DC-737C-2F09-D56F7E64A6C2}" v="1" dt="2024-11-04T13:58:43.412"/>
    <p1510:client id="{45923093-EF3F-0E90-132F-29BF179E9F46}" v="17" dt="2024-11-04T09:12:04.370"/>
    <p1510:client id="{5D78014F-F524-4CA7-570B-FC040E6B4227}" v="538" dt="2024-11-04T14:56:02.096"/>
    <p1510:client id="{713F9347-8AD3-63A3-9151-730E6262EE5D}" v="909" dt="2024-11-02T15:20:30.489"/>
    <p1510:client id="{D47E374A-C8C0-14B7-865E-E3AFA5D793CF}" v="182" dt="2024-11-04T11:56:40.2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ena Storton (2405566)" userId="S::2405566@student.uwtsd.ac.uk::30a5d2d7-a9d9-4e96-90b6-45ce392613b4" providerId="AD" clId="Web-{BE2732E6-0D7A-A12C-06B6-6B6C6D47DC25}"/>
    <pc:docChg chg="addSld modSld">
      <pc:chgData name="Serena Storton (2405566)" userId="S::2405566@student.uwtsd.ac.uk::30a5d2d7-a9d9-4e96-90b6-45ce392613b4" providerId="AD" clId="Web-{BE2732E6-0D7A-A12C-06B6-6B6C6D47DC25}" dt="2024-10-17T23:40:48.976" v="859" actId="20577"/>
      <pc:docMkLst>
        <pc:docMk/>
      </pc:docMkLst>
      <pc:sldChg chg="modSp">
        <pc:chgData name="Serena Storton (2405566)" userId="S::2405566@student.uwtsd.ac.uk::30a5d2d7-a9d9-4e96-90b6-45ce392613b4" providerId="AD" clId="Web-{BE2732E6-0D7A-A12C-06B6-6B6C6D47DC25}" dt="2024-10-17T20:04:16.187" v="22" actId="20577"/>
        <pc:sldMkLst>
          <pc:docMk/>
          <pc:sldMk cId="1458147189" sldId="265"/>
        </pc:sldMkLst>
        <pc:spChg chg="mod">
          <ac:chgData name="Serena Storton (2405566)" userId="S::2405566@student.uwtsd.ac.uk::30a5d2d7-a9d9-4e96-90b6-45ce392613b4" providerId="AD" clId="Web-{BE2732E6-0D7A-A12C-06B6-6B6C6D47DC25}" dt="2024-10-17T20:04:16.187" v="22" actId="20577"/>
          <ac:spMkLst>
            <pc:docMk/>
            <pc:sldMk cId="1458147189" sldId="265"/>
            <ac:spMk id="3" creationId="{C073AE70-97A5-103D-4388-B7139FBF35F1}"/>
          </ac:spMkLst>
        </pc:spChg>
      </pc:sldChg>
      <pc:sldChg chg="addSp modSp new mod setBg modNotes">
        <pc:chgData name="Serena Storton (2405566)" userId="S::2405566@student.uwtsd.ac.uk::30a5d2d7-a9d9-4e96-90b6-45ce392613b4" providerId="AD" clId="Web-{BE2732E6-0D7A-A12C-06B6-6B6C6D47DC25}" dt="2024-10-17T23:25:35.224" v="858" actId="20577"/>
        <pc:sldMkLst>
          <pc:docMk/>
          <pc:sldMk cId="3711399157" sldId="266"/>
        </pc:sldMkLst>
        <pc:spChg chg="mod">
          <ac:chgData name="Serena Storton (2405566)" userId="S::2405566@student.uwtsd.ac.uk::30a5d2d7-a9d9-4e96-90b6-45ce392613b4" providerId="AD" clId="Web-{BE2732E6-0D7A-A12C-06B6-6B6C6D47DC25}" dt="2024-10-17T20:44:33.143" v="783"/>
          <ac:spMkLst>
            <pc:docMk/>
            <pc:sldMk cId="3711399157" sldId="266"/>
            <ac:spMk id="2" creationId="{4FECA3D0-D017-0A59-09E3-AB230F992B39}"/>
          </ac:spMkLst>
        </pc:spChg>
        <pc:spChg chg="mod">
          <ac:chgData name="Serena Storton (2405566)" userId="S::2405566@student.uwtsd.ac.uk::30a5d2d7-a9d9-4e96-90b6-45ce392613b4" providerId="AD" clId="Web-{BE2732E6-0D7A-A12C-06B6-6B6C6D47DC25}" dt="2024-10-17T23:25:35.224" v="858" actId="20577"/>
          <ac:spMkLst>
            <pc:docMk/>
            <pc:sldMk cId="3711399157" sldId="266"/>
            <ac:spMk id="3" creationId="{69BC2C00-74B1-BCAE-DCCA-C7501516C1B5}"/>
          </ac:spMkLst>
        </pc:spChg>
        <pc:spChg chg="add">
          <ac:chgData name="Serena Storton (2405566)" userId="S::2405566@student.uwtsd.ac.uk::30a5d2d7-a9d9-4e96-90b6-45ce392613b4" providerId="AD" clId="Web-{BE2732E6-0D7A-A12C-06B6-6B6C6D47DC25}" dt="2024-10-17T20:44:33.143" v="783"/>
          <ac:spMkLst>
            <pc:docMk/>
            <pc:sldMk cId="3711399157" sldId="266"/>
            <ac:spMk id="8" creationId="{C05CBC3C-2E5A-4839-8B9B-2E5A6ADF0F58}"/>
          </ac:spMkLst>
        </pc:spChg>
        <pc:spChg chg="add">
          <ac:chgData name="Serena Storton (2405566)" userId="S::2405566@student.uwtsd.ac.uk::30a5d2d7-a9d9-4e96-90b6-45ce392613b4" providerId="AD" clId="Web-{BE2732E6-0D7A-A12C-06B6-6B6C6D47DC25}" dt="2024-10-17T20:44:33.143" v="783"/>
          <ac:spMkLst>
            <pc:docMk/>
            <pc:sldMk cId="3711399157" sldId="266"/>
            <ac:spMk id="10" creationId="{827FF362-FC97-4BF5-949B-D4ADFA26E457}"/>
          </ac:spMkLst>
        </pc:spChg>
      </pc:sldChg>
      <pc:sldChg chg="addSp delSp modSp new mod setBg modNotes">
        <pc:chgData name="Serena Storton (2405566)" userId="S::2405566@student.uwtsd.ac.uk::30a5d2d7-a9d9-4e96-90b6-45ce392613b4" providerId="AD" clId="Web-{BE2732E6-0D7A-A12C-06B6-6B6C6D47DC25}" dt="2024-10-17T20:50:04.216" v="836" actId="20577"/>
        <pc:sldMkLst>
          <pc:docMk/>
          <pc:sldMk cId="2903727434" sldId="267"/>
        </pc:sldMkLst>
        <pc:spChg chg="mod">
          <ac:chgData name="Serena Storton (2405566)" userId="S::2405566@student.uwtsd.ac.uk::30a5d2d7-a9d9-4e96-90b6-45ce392613b4" providerId="AD" clId="Web-{BE2732E6-0D7A-A12C-06B6-6B6C6D47DC25}" dt="2024-10-17T20:44:39.659" v="784"/>
          <ac:spMkLst>
            <pc:docMk/>
            <pc:sldMk cId="2903727434" sldId="267"/>
            <ac:spMk id="2" creationId="{A7B0B2F1-E788-B5EA-E531-AF2B64A2A223}"/>
          </ac:spMkLst>
        </pc:spChg>
        <pc:spChg chg="del mod">
          <ac:chgData name="Serena Storton (2405566)" userId="S::2405566@student.uwtsd.ac.uk::30a5d2d7-a9d9-4e96-90b6-45ce392613b4" providerId="AD" clId="Web-{BE2732E6-0D7A-A12C-06B6-6B6C6D47DC25}" dt="2024-10-17T20:44:39.659" v="784"/>
          <ac:spMkLst>
            <pc:docMk/>
            <pc:sldMk cId="2903727434" sldId="267"/>
            <ac:spMk id="3" creationId="{F162F370-F7EF-3B96-9406-1CCB26DDCBD8}"/>
          </ac:spMkLst>
        </pc:spChg>
        <pc:spChg chg="add">
          <ac:chgData name="Serena Storton (2405566)" userId="S::2405566@student.uwtsd.ac.uk::30a5d2d7-a9d9-4e96-90b6-45ce392613b4" providerId="AD" clId="Web-{BE2732E6-0D7A-A12C-06B6-6B6C6D47DC25}" dt="2024-10-17T20:44:39.659" v="784"/>
          <ac:spMkLst>
            <pc:docMk/>
            <pc:sldMk cId="2903727434" sldId="267"/>
            <ac:spMk id="9" creationId="{2E442304-DDBD-4F7B-8017-36BCC863FB40}"/>
          </ac:spMkLst>
        </pc:spChg>
        <pc:spChg chg="add">
          <ac:chgData name="Serena Storton (2405566)" userId="S::2405566@student.uwtsd.ac.uk::30a5d2d7-a9d9-4e96-90b6-45ce392613b4" providerId="AD" clId="Web-{BE2732E6-0D7A-A12C-06B6-6B6C6D47DC25}" dt="2024-10-17T20:44:39.659" v="784"/>
          <ac:spMkLst>
            <pc:docMk/>
            <pc:sldMk cId="2903727434" sldId="267"/>
            <ac:spMk id="11" creationId="{5E107275-3853-46FD-A241-DE4355A42675}"/>
          </ac:spMkLst>
        </pc:spChg>
        <pc:graphicFrameChg chg="add modGraphic">
          <ac:chgData name="Serena Storton (2405566)" userId="S::2405566@student.uwtsd.ac.uk::30a5d2d7-a9d9-4e96-90b6-45ce392613b4" providerId="AD" clId="Web-{BE2732E6-0D7A-A12C-06B6-6B6C6D47DC25}" dt="2024-10-17T20:50:04.216" v="836" actId="20577"/>
          <ac:graphicFrameMkLst>
            <pc:docMk/>
            <pc:sldMk cId="2903727434" sldId="267"/>
            <ac:graphicFrameMk id="5" creationId="{B89B0594-EB2D-F31C-DC2C-3D63A582F906}"/>
          </ac:graphicFrameMkLst>
        </pc:graphicFrameChg>
      </pc:sldChg>
      <pc:sldChg chg="modSp new">
        <pc:chgData name="Serena Storton (2405566)" userId="S::2405566@student.uwtsd.ac.uk::30a5d2d7-a9d9-4e96-90b6-45ce392613b4" providerId="AD" clId="Web-{BE2732E6-0D7A-A12C-06B6-6B6C6D47DC25}" dt="2024-10-17T23:40:48.976" v="859" actId="20577"/>
        <pc:sldMkLst>
          <pc:docMk/>
          <pc:sldMk cId="563097254" sldId="268"/>
        </pc:sldMkLst>
        <pc:spChg chg="mod">
          <ac:chgData name="Serena Storton (2405566)" userId="S::2405566@student.uwtsd.ac.uk::30a5d2d7-a9d9-4e96-90b6-45ce392613b4" providerId="AD" clId="Web-{BE2732E6-0D7A-A12C-06B6-6B6C6D47DC25}" dt="2024-10-17T23:40:48.976" v="859" actId="20577"/>
          <ac:spMkLst>
            <pc:docMk/>
            <pc:sldMk cId="563097254" sldId="268"/>
            <ac:spMk id="2" creationId="{BAE83254-3AE6-0B8B-376D-DDA393E90EBC}"/>
          </ac:spMkLst>
        </pc:spChg>
      </pc:sldChg>
    </pc:docChg>
  </pc:docChgLst>
  <pc:docChgLst>
    <pc:chgData name="Serena Storton (2405566)" userId="S::2405566@student.uwtsd.ac.uk::30a5d2d7-a9d9-4e96-90b6-45ce392613b4" providerId="AD" clId="Web-{AA65AC63-DF3C-4722-7F0F-9601752EC000}"/>
    <pc:docChg chg="modSld">
      <pc:chgData name="Serena Storton (2405566)" userId="S::2405566@student.uwtsd.ac.uk::30a5d2d7-a9d9-4e96-90b6-45ce392613b4" providerId="AD" clId="Web-{AA65AC63-DF3C-4722-7F0F-9601752EC000}" dt="2024-10-28T09:01:16.133" v="2"/>
      <pc:docMkLst>
        <pc:docMk/>
      </pc:docMkLst>
      <pc:sldChg chg="modSp modNotes">
        <pc:chgData name="Serena Storton (2405566)" userId="S::2405566@student.uwtsd.ac.uk::30a5d2d7-a9d9-4e96-90b6-45ce392613b4" providerId="AD" clId="Web-{AA65AC63-DF3C-4722-7F0F-9601752EC000}" dt="2024-10-28T09:01:16.133" v="2"/>
        <pc:sldMkLst>
          <pc:docMk/>
          <pc:sldMk cId="3219084923" sldId="262"/>
        </pc:sldMkLst>
        <pc:spChg chg="mod">
          <ac:chgData name="Serena Storton (2405566)" userId="S::2405566@student.uwtsd.ac.uk::30a5d2d7-a9d9-4e96-90b6-45ce392613b4" providerId="AD" clId="Web-{AA65AC63-DF3C-4722-7F0F-9601752EC000}" dt="2024-10-28T09:01:10.664" v="1" actId="20577"/>
          <ac:spMkLst>
            <pc:docMk/>
            <pc:sldMk cId="3219084923" sldId="262"/>
            <ac:spMk id="3" creationId="{C17BCF94-12F4-DED3-8DB7-A831C6BC065D}"/>
          </ac:spMkLst>
        </pc:spChg>
      </pc:sldChg>
    </pc:docChg>
  </pc:docChgLst>
  <pc:docChgLst>
    <pc:chgData name="Serena Storton (2405566)" userId="S::2405566@student.uwtsd.ac.uk::30a5d2d7-a9d9-4e96-90b6-45ce392613b4" providerId="AD" clId="Web-{45923093-EF3F-0E90-132F-29BF179E9F46}"/>
    <pc:docChg chg="modSld">
      <pc:chgData name="Serena Storton (2405566)" userId="S::2405566@student.uwtsd.ac.uk::30a5d2d7-a9d9-4e96-90b6-45ce392613b4" providerId="AD" clId="Web-{45923093-EF3F-0E90-132F-29BF179E9F46}" dt="2024-11-04T09:12:04.370" v="19"/>
      <pc:docMkLst>
        <pc:docMk/>
      </pc:docMkLst>
      <pc:sldChg chg="addAnim">
        <pc:chgData name="Serena Storton (2405566)" userId="S::2405566@student.uwtsd.ac.uk::30a5d2d7-a9d9-4e96-90b6-45ce392613b4" providerId="AD" clId="Web-{45923093-EF3F-0E90-132F-29BF179E9F46}" dt="2024-11-04T09:10:11.850" v="7"/>
        <pc:sldMkLst>
          <pc:docMk/>
          <pc:sldMk cId="494146776" sldId="257"/>
        </pc:sldMkLst>
      </pc:sldChg>
      <pc:sldChg chg="addAnim modNotes">
        <pc:chgData name="Serena Storton (2405566)" userId="S::2405566@student.uwtsd.ac.uk::30a5d2d7-a9d9-4e96-90b6-45ce392613b4" providerId="AD" clId="Web-{45923093-EF3F-0E90-132F-29BF179E9F46}" dt="2024-11-04T09:10:17.866" v="8"/>
        <pc:sldMkLst>
          <pc:docMk/>
          <pc:sldMk cId="2589240113" sldId="258"/>
        </pc:sldMkLst>
      </pc:sldChg>
      <pc:sldChg chg="addAnim">
        <pc:chgData name="Serena Storton (2405566)" userId="S::2405566@student.uwtsd.ac.uk::30a5d2d7-a9d9-4e96-90b6-45ce392613b4" providerId="AD" clId="Web-{45923093-EF3F-0E90-132F-29BF179E9F46}" dt="2024-11-04T09:10:27.397" v="9"/>
        <pc:sldMkLst>
          <pc:docMk/>
          <pc:sldMk cId="4204526398" sldId="259"/>
        </pc:sldMkLst>
      </pc:sldChg>
      <pc:sldChg chg="addAnim">
        <pc:chgData name="Serena Storton (2405566)" userId="S::2405566@student.uwtsd.ac.uk::30a5d2d7-a9d9-4e96-90b6-45ce392613b4" providerId="AD" clId="Web-{45923093-EF3F-0E90-132F-29BF179E9F46}" dt="2024-11-04T09:10:34.444" v="10"/>
        <pc:sldMkLst>
          <pc:docMk/>
          <pc:sldMk cId="2162365965" sldId="260"/>
        </pc:sldMkLst>
      </pc:sldChg>
      <pc:sldChg chg="addAnim">
        <pc:chgData name="Serena Storton (2405566)" userId="S::2405566@student.uwtsd.ac.uk::30a5d2d7-a9d9-4e96-90b6-45ce392613b4" providerId="AD" clId="Web-{45923093-EF3F-0E90-132F-29BF179E9F46}" dt="2024-11-04T09:10:40.710" v="11"/>
        <pc:sldMkLst>
          <pc:docMk/>
          <pc:sldMk cId="3747919268" sldId="261"/>
        </pc:sldMkLst>
      </pc:sldChg>
      <pc:sldChg chg="addAnim">
        <pc:chgData name="Serena Storton (2405566)" userId="S::2405566@student.uwtsd.ac.uk::30a5d2d7-a9d9-4e96-90b6-45ce392613b4" providerId="AD" clId="Web-{45923093-EF3F-0E90-132F-29BF179E9F46}" dt="2024-11-04T09:10:49.211" v="12"/>
        <pc:sldMkLst>
          <pc:docMk/>
          <pc:sldMk cId="3219084923" sldId="262"/>
        </pc:sldMkLst>
      </pc:sldChg>
      <pc:sldChg chg="addAnim">
        <pc:chgData name="Serena Storton (2405566)" userId="S::2405566@student.uwtsd.ac.uk::30a5d2d7-a9d9-4e96-90b6-45ce392613b4" providerId="AD" clId="Web-{45923093-EF3F-0E90-132F-29BF179E9F46}" dt="2024-11-04T09:10:03.131" v="6"/>
        <pc:sldMkLst>
          <pc:docMk/>
          <pc:sldMk cId="568514524" sldId="263"/>
        </pc:sldMkLst>
      </pc:sldChg>
      <pc:sldChg chg="addAnim">
        <pc:chgData name="Serena Storton (2405566)" userId="S::2405566@student.uwtsd.ac.uk::30a5d2d7-a9d9-4e96-90b6-45ce392613b4" providerId="AD" clId="Web-{45923093-EF3F-0E90-132F-29BF179E9F46}" dt="2024-11-04T09:10:56.008" v="13"/>
        <pc:sldMkLst>
          <pc:docMk/>
          <pc:sldMk cId="2537192279" sldId="264"/>
        </pc:sldMkLst>
      </pc:sldChg>
      <pc:sldChg chg="addAnim">
        <pc:chgData name="Serena Storton (2405566)" userId="S::2405566@student.uwtsd.ac.uk::30a5d2d7-a9d9-4e96-90b6-45ce392613b4" providerId="AD" clId="Web-{45923093-EF3F-0E90-132F-29BF179E9F46}" dt="2024-11-04T09:11:07.086" v="14"/>
        <pc:sldMkLst>
          <pc:docMk/>
          <pc:sldMk cId="1458147189" sldId="265"/>
        </pc:sldMkLst>
      </pc:sldChg>
      <pc:sldChg chg="addAnim">
        <pc:chgData name="Serena Storton (2405566)" userId="S::2405566@student.uwtsd.ac.uk::30a5d2d7-a9d9-4e96-90b6-45ce392613b4" providerId="AD" clId="Web-{45923093-EF3F-0E90-132F-29BF179E9F46}" dt="2024-11-04T09:11:19.602" v="15"/>
        <pc:sldMkLst>
          <pc:docMk/>
          <pc:sldMk cId="3711399157" sldId="266"/>
        </pc:sldMkLst>
      </pc:sldChg>
      <pc:sldChg chg="addAnim">
        <pc:chgData name="Serena Storton (2405566)" userId="S::2405566@student.uwtsd.ac.uk::30a5d2d7-a9d9-4e96-90b6-45ce392613b4" providerId="AD" clId="Web-{45923093-EF3F-0E90-132F-29BF179E9F46}" dt="2024-11-04T09:11:30.212" v="16"/>
        <pc:sldMkLst>
          <pc:docMk/>
          <pc:sldMk cId="2903727434" sldId="267"/>
        </pc:sldMkLst>
      </pc:sldChg>
      <pc:sldChg chg="addSp modSp mod setBg addAnim">
        <pc:chgData name="Serena Storton (2405566)" userId="S::2405566@student.uwtsd.ac.uk::30a5d2d7-a9d9-4e96-90b6-45ce392613b4" providerId="AD" clId="Web-{45923093-EF3F-0E90-132F-29BF179E9F46}" dt="2024-11-04T09:11:44.869" v="17"/>
        <pc:sldMkLst>
          <pc:docMk/>
          <pc:sldMk cId="563097254" sldId="268"/>
        </pc:sldMkLst>
        <pc:spChg chg="mod">
          <ac:chgData name="Serena Storton (2405566)" userId="S::2405566@student.uwtsd.ac.uk::30a5d2d7-a9d9-4e96-90b6-45ce392613b4" providerId="AD" clId="Web-{45923093-EF3F-0E90-132F-29BF179E9F46}" dt="2024-11-04T09:04:05.274" v="3"/>
          <ac:spMkLst>
            <pc:docMk/>
            <pc:sldMk cId="563097254" sldId="268"/>
            <ac:spMk id="2" creationId="{BAE83254-3AE6-0B8B-376D-DDA393E90EBC}"/>
          </ac:spMkLst>
        </pc:spChg>
        <pc:spChg chg="mod">
          <ac:chgData name="Serena Storton (2405566)" userId="S::2405566@student.uwtsd.ac.uk::30a5d2d7-a9d9-4e96-90b6-45ce392613b4" providerId="AD" clId="Web-{45923093-EF3F-0E90-132F-29BF179E9F46}" dt="2024-11-04T09:04:05.274" v="3"/>
          <ac:spMkLst>
            <pc:docMk/>
            <pc:sldMk cId="563097254" sldId="268"/>
            <ac:spMk id="3" creationId="{5D8D8F5A-0831-18C0-E3A0-CB288689B9D0}"/>
          </ac:spMkLst>
        </pc:spChg>
        <pc:spChg chg="add">
          <ac:chgData name="Serena Storton (2405566)" userId="S::2405566@student.uwtsd.ac.uk::30a5d2d7-a9d9-4e96-90b6-45ce392613b4" providerId="AD" clId="Web-{45923093-EF3F-0E90-132F-29BF179E9F46}" dt="2024-11-04T09:04:05.274" v="3"/>
          <ac:spMkLst>
            <pc:docMk/>
            <pc:sldMk cId="563097254" sldId="268"/>
            <ac:spMk id="9" creationId="{45D37F4E-DDB4-456B-97E0-9937730A039F}"/>
          </ac:spMkLst>
        </pc:spChg>
        <pc:spChg chg="add">
          <ac:chgData name="Serena Storton (2405566)" userId="S::2405566@student.uwtsd.ac.uk::30a5d2d7-a9d9-4e96-90b6-45ce392613b4" providerId="AD" clId="Web-{45923093-EF3F-0E90-132F-29BF179E9F46}" dt="2024-11-04T09:04:05.274" v="3"/>
          <ac:spMkLst>
            <pc:docMk/>
            <pc:sldMk cId="563097254" sldId="268"/>
            <ac:spMk id="11" creationId="{B2DD41CD-8F47-4F56-AD12-4E2FF7696987}"/>
          </ac:spMkLst>
        </pc:spChg>
        <pc:picChg chg="add mod">
          <ac:chgData name="Serena Storton (2405566)" userId="S::2405566@student.uwtsd.ac.uk::30a5d2d7-a9d9-4e96-90b6-45ce392613b4" providerId="AD" clId="Web-{45923093-EF3F-0E90-132F-29BF179E9F46}" dt="2024-11-04T09:04:05.274" v="3"/>
          <ac:picMkLst>
            <pc:docMk/>
            <pc:sldMk cId="563097254" sldId="268"/>
            <ac:picMk id="4" creationId="{A9A63C80-3629-6C87-8D5A-1012B529FB66}"/>
          </ac:picMkLst>
        </pc:picChg>
      </pc:sldChg>
      <pc:sldChg chg="addSp modSp mod setBg addAnim">
        <pc:chgData name="Serena Storton (2405566)" userId="S::2405566@student.uwtsd.ac.uk::30a5d2d7-a9d9-4e96-90b6-45ce392613b4" providerId="AD" clId="Web-{45923093-EF3F-0E90-132F-29BF179E9F46}" dt="2024-11-04T09:11:56.182" v="18"/>
        <pc:sldMkLst>
          <pc:docMk/>
          <pc:sldMk cId="2088030322" sldId="269"/>
        </pc:sldMkLst>
        <pc:spChg chg="mod">
          <ac:chgData name="Serena Storton (2405566)" userId="S::2405566@student.uwtsd.ac.uk::30a5d2d7-a9d9-4e96-90b6-45ce392613b4" providerId="AD" clId="Web-{45923093-EF3F-0E90-132F-29BF179E9F46}" dt="2024-11-04T09:05:22.214" v="5"/>
          <ac:spMkLst>
            <pc:docMk/>
            <pc:sldMk cId="2088030322" sldId="269"/>
            <ac:spMk id="2" creationId="{C8E528A3-26C3-F1AA-70E6-69867B4EB562}"/>
          </ac:spMkLst>
        </pc:spChg>
        <pc:spChg chg="mod">
          <ac:chgData name="Serena Storton (2405566)" userId="S::2405566@student.uwtsd.ac.uk::30a5d2d7-a9d9-4e96-90b6-45ce392613b4" providerId="AD" clId="Web-{45923093-EF3F-0E90-132F-29BF179E9F46}" dt="2024-11-04T09:05:22.214" v="5"/>
          <ac:spMkLst>
            <pc:docMk/>
            <pc:sldMk cId="2088030322" sldId="269"/>
            <ac:spMk id="3" creationId="{3F8E9F01-7E67-46B9-C634-5DC9E83DE12A}"/>
          </ac:spMkLst>
        </pc:spChg>
        <pc:spChg chg="add">
          <ac:chgData name="Serena Storton (2405566)" userId="S::2405566@student.uwtsd.ac.uk::30a5d2d7-a9d9-4e96-90b6-45ce392613b4" providerId="AD" clId="Web-{45923093-EF3F-0E90-132F-29BF179E9F46}" dt="2024-11-04T09:05:22.214" v="5"/>
          <ac:spMkLst>
            <pc:docMk/>
            <pc:sldMk cId="2088030322" sldId="269"/>
            <ac:spMk id="9" creationId="{45D37F4E-DDB4-456B-97E0-9937730A039F}"/>
          </ac:spMkLst>
        </pc:spChg>
        <pc:spChg chg="add">
          <ac:chgData name="Serena Storton (2405566)" userId="S::2405566@student.uwtsd.ac.uk::30a5d2d7-a9d9-4e96-90b6-45ce392613b4" providerId="AD" clId="Web-{45923093-EF3F-0E90-132F-29BF179E9F46}" dt="2024-11-04T09:05:22.214" v="5"/>
          <ac:spMkLst>
            <pc:docMk/>
            <pc:sldMk cId="2088030322" sldId="269"/>
            <ac:spMk id="11" creationId="{B2DD41CD-8F47-4F56-AD12-4E2FF7696987}"/>
          </ac:spMkLst>
        </pc:spChg>
        <pc:picChg chg="add mod">
          <ac:chgData name="Serena Storton (2405566)" userId="S::2405566@student.uwtsd.ac.uk::30a5d2d7-a9d9-4e96-90b6-45ce392613b4" providerId="AD" clId="Web-{45923093-EF3F-0E90-132F-29BF179E9F46}" dt="2024-11-04T09:05:22.214" v="5"/>
          <ac:picMkLst>
            <pc:docMk/>
            <pc:sldMk cId="2088030322" sldId="269"/>
            <ac:picMk id="4" creationId="{4264C055-5564-499C-6F37-71552922767E}"/>
          </ac:picMkLst>
        </pc:picChg>
      </pc:sldChg>
      <pc:sldChg chg="addAnim">
        <pc:chgData name="Serena Storton (2405566)" userId="S::2405566@student.uwtsd.ac.uk::30a5d2d7-a9d9-4e96-90b6-45ce392613b4" providerId="AD" clId="Web-{45923093-EF3F-0E90-132F-29BF179E9F46}" dt="2024-11-04T09:12:04.370" v="19"/>
        <pc:sldMkLst>
          <pc:docMk/>
          <pc:sldMk cId="3778634665" sldId="271"/>
        </pc:sldMkLst>
      </pc:sldChg>
    </pc:docChg>
  </pc:docChgLst>
  <pc:docChgLst>
    <pc:chgData name="Serena Storton (2405566)" userId="S::2405566@student.uwtsd.ac.uk::30a5d2d7-a9d9-4e96-90b6-45ce392613b4" providerId="AD" clId="Web-{713F9347-8AD3-63A3-9151-730E6262EE5D}"/>
    <pc:docChg chg="addSld delSld modSld sldOrd">
      <pc:chgData name="Serena Storton (2405566)" userId="S::2405566@student.uwtsd.ac.uk::30a5d2d7-a9d9-4e96-90b6-45ce392613b4" providerId="AD" clId="Web-{713F9347-8AD3-63A3-9151-730E6262EE5D}" dt="2024-11-02T15:20:30.489" v="905" actId="20577"/>
      <pc:docMkLst>
        <pc:docMk/>
      </pc:docMkLst>
      <pc:sldChg chg="modSp">
        <pc:chgData name="Serena Storton (2405566)" userId="S::2405566@student.uwtsd.ac.uk::30a5d2d7-a9d9-4e96-90b6-45ce392613b4" providerId="AD" clId="Web-{713F9347-8AD3-63A3-9151-730E6262EE5D}" dt="2024-11-02T15:17:24.467" v="842" actId="20577"/>
        <pc:sldMkLst>
          <pc:docMk/>
          <pc:sldMk cId="2589240113" sldId="258"/>
        </pc:sldMkLst>
        <pc:spChg chg="mod">
          <ac:chgData name="Serena Storton (2405566)" userId="S::2405566@student.uwtsd.ac.uk::30a5d2d7-a9d9-4e96-90b6-45ce392613b4" providerId="AD" clId="Web-{713F9347-8AD3-63A3-9151-730E6262EE5D}" dt="2024-11-02T15:17:24.467" v="842" actId="20577"/>
          <ac:spMkLst>
            <pc:docMk/>
            <pc:sldMk cId="2589240113" sldId="258"/>
            <ac:spMk id="3" creationId="{5E585589-09CC-3B89-3111-6CE25394E589}"/>
          </ac:spMkLst>
        </pc:spChg>
      </pc:sldChg>
      <pc:sldChg chg="modSp">
        <pc:chgData name="Serena Storton (2405566)" userId="S::2405566@student.uwtsd.ac.uk::30a5d2d7-a9d9-4e96-90b6-45ce392613b4" providerId="AD" clId="Web-{713F9347-8AD3-63A3-9151-730E6262EE5D}" dt="2024-11-02T15:06:42.533" v="772" actId="20577"/>
        <pc:sldMkLst>
          <pc:docMk/>
          <pc:sldMk cId="3219084923" sldId="262"/>
        </pc:sldMkLst>
        <pc:spChg chg="mod">
          <ac:chgData name="Serena Storton (2405566)" userId="S::2405566@student.uwtsd.ac.uk::30a5d2d7-a9d9-4e96-90b6-45ce392613b4" providerId="AD" clId="Web-{713F9347-8AD3-63A3-9151-730E6262EE5D}" dt="2024-11-02T15:06:42.533" v="772" actId="20577"/>
          <ac:spMkLst>
            <pc:docMk/>
            <pc:sldMk cId="3219084923" sldId="262"/>
            <ac:spMk id="3" creationId="{C17BCF94-12F4-DED3-8DB7-A831C6BC065D}"/>
          </ac:spMkLst>
        </pc:spChg>
      </pc:sldChg>
      <pc:sldChg chg="modSp">
        <pc:chgData name="Serena Storton (2405566)" userId="S::2405566@student.uwtsd.ac.uk::30a5d2d7-a9d9-4e96-90b6-45ce392613b4" providerId="AD" clId="Web-{713F9347-8AD3-63A3-9151-730E6262EE5D}" dt="2024-11-02T15:04:46.561" v="746" actId="20577"/>
        <pc:sldMkLst>
          <pc:docMk/>
          <pc:sldMk cId="568514524" sldId="263"/>
        </pc:sldMkLst>
        <pc:spChg chg="mod">
          <ac:chgData name="Serena Storton (2405566)" userId="S::2405566@student.uwtsd.ac.uk::30a5d2d7-a9d9-4e96-90b6-45ce392613b4" providerId="AD" clId="Web-{713F9347-8AD3-63A3-9151-730E6262EE5D}" dt="2024-11-02T15:04:46.561" v="746" actId="20577"/>
          <ac:spMkLst>
            <pc:docMk/>
            <pc:sldMk cId="568514524" sldId="263"/>
            <ac:spMk id="3" creationId="{2923F100-C2BA-D2DD-62F4-82AF11521244}"/>
          </ac:spMkLst>
        </pc:spChg>
      </pc:sldChg>
      <pc:sldChg chg="modSp">
        <pc:chgData name="Serena Storton (2405566)" userId="S::2405566@student.uwtsd.ac.uk::30a5d2d7-a9d9-4e96-90b6-45ce392613b4" providerId="AD" clId="Web-{713F9347-8AD3-63A3-9151-730E6262EE5D}" dt="2024-11-02T15:07:06.409" v="786" actId="20577"/>
        <pc:sldMkLst>
          <pc:docMk/>
          <pc:sldMk cId="2537192279" sldId="264"/>
        </pc:sldMkLst>
        <pc:spChg chg="mod">
          <ac:chgData name="Serena Storton (2405566)" userId="S::2405566@student.uwtsd.ac.uk::30a5d2d7-a9d9-4e96-90b6-45ce392613b4" providerId="AD" clId="Web-{713F9347-8AD3-63A3-9151-730E6262EE5D}" dt="2024-11-02T15:07:06.409" v="786" actId="20577"/>
          <ac:spMkLst>
            <pc:docMk/>
            <pc:sldMk cId="2537192279" sldId="264"/>
            <ac:spMk id="3" creationId="{E77C91A0-10B3-CAAD-42D2-8E26E53AB23D}"/>
          </ac:spMkLst>
        </pc:spChg>
      </pc:sldChg>
      <pc:sldChg chg="modSp modNotes">
        <pc:chgData name="Serena Storton (2405566)" userId="S::2405566@student.uwtsd.ac.uk::30a5d2d7-a9d9-4e96-90b6-45ce392613b4" providerId="AD" clId="Web-{713F9347-8AD3-63A3-9151-730E6262EE5D}" dt="2024-11-02T15:08:06.242" v="802" actId="20577"/>
        <pc:sldMkLst>
          <pc:docMk/>
          <pc:sldMk cId="1458147189" sldId="265"/>
        </pc:sldMkLst>
        <pc:spChg chg="mod">
          <ac:chgData name="Serena Storton (2405566)" userId="S::2405566@student.uwtsd.ac.uk::30a5d2d7-a9d9-4e96-90b6-45ce392613b4" providerId="AD" clId="Web-{713F9347-8AD3-63A3-9151-730E6262EE5D}" dt="2024-11-02T15:08:06.242" v="802" actId="20577"/>
          <ac:spMkLst>
            <pc:docMk/>
            <pc:sldMk cId="1458147189" sldId="265"/>
            <ac:spMk id="3" creationId="{C073AE70-97A5-103D-4388-B7139FBF35F1}"/>
          </ac:spMkLst>
        </pc:spChg>
      </pc:sldChg>
      <pc:sldChg chg="addSp delSp modSp">
        <pc:chgData name="Serena Storton (2405566)" userId="S::2405566@student.uwtsd.ac.uk::30a5d2d7-a9d9-4e96-90b6-45ce392613b4" providerId="AD" clId="Web-{713F9347-8AD3-63A3-9151-730E6262EE5D}" dt="2024-11-02T14:11:07.083" v="0"/>
        <pc:sldMkLst>
          <pc:docMk/>
          <pc:sldMk cId="2903727434" sldId="267"/>
        </pc:sldMkLst>
        <pc:spChg chg="del">
          <ac:chgData name="Serena Storton (2405566)" userId="S::2405566@student.uwtsd.ac.uk::30a5d2d7-a9d9-4e96-90b6-45ce392613b4" providerId="AD" clId="Web-{713F9347-8AD3-63A3-9151-730E6262EE5D}" dt="2024-11-02T14:11:07.083" v="0"/>
          <ac:spMkLst>
            <pc:docMk/>
            <pc:sldMk cId="2903727434" sldId="267"/>
            <ac:spMk id="9" creationId="{2E442304-DDBD-4F7B-8017-36BCC863FB40}"/>
          </ac:spMkLst>
        </pc:spChg>
        <pc:spChg chg="del">
          <ac:chgData name="Serena Storton (2405566)" userId="S::2405566@student.uwtsd.ac.uk::30a5d2d7-a9d9-4e96-90b6-45ce392613b4" providerId="AD" clId="Web-{713F9347-8AD3-63A3-9151-730E6262EE5D}" dt="2024-11-02T14:11:07.083" v="0"/>
          <ac:spMkLst>
            <pc:docMk/>
            <pc:sldMk cId="2903727434" sldId="267"/>
            <ac:spMk id="11" creationId="{5E107275-3853-46FD-A241-DE4355A42675}"/>
          </ac:spMkLst>
        </pc:spChg>
        <pc:spChg chg="mod">
          <ac:chgData name="Serena Storton (2405566)" userId="S::2405566@student.uwtsd.ac.uk::30a5d2d7-a9d9-4e96-90b6-45ce392613b4" providerId="AD" clId="Web-{713F9347-8AD3-63A3-9151-730E6262EE5D}" dt="2024-11-02T14:11:07.083" v="0"/>
          <ac:spMkLst>
            <pc:docMk/>
            <pc:sldMk cId="2903727434" sldId="267"/>
            <ac:spMk id="58" creationId="{9FD29C10-B5DC-0EC8-297D-E5A269AB634B}"/>
          </ac:spMkLst>
        </pc:spChg>
        <pc:spChg chg="add">
          <ac:chgData name="Serena Storton (2405566)" userId="S::2405566@student.uwtsd.ac.uk::30a5d2d7-a9d9-4e96-90b6-45ce392613b4" providerId="AD" clId="Web-{713F9347-8AD3-63A3-9151-730E6262EE5D}" dt="2024-11-02T14:11:07.083" v="0"/>
          <ac:spMkLst>
            <pc:docMk/>
            <pc:sldMk cId="2903727434" sldId="267"/>
            <ac:spMk id="63" creationId="{907EF6B7-1338-4443-8C46-6A318D952DFD}"/>
          </ac:spMkLst>
        </pc:spChg>
        <pc:spChg chg="add">
          <ac:chgData name="Serena Storton (2405566)" userId="S::2405566@student.uwtsd.ac.uk::30a5d2d7-a9d9-4e96-90b6-45ce392613b4" providerId="AD" clId="Web-{713F9347-8AD3-63A3-9151-730E6262EE5D}" dt="2024-11-02T14:11:07.083" v="0"/>
          <ac:spMkLst>
            <pc:docMk/>
            <pc:sldMk cId="2903727434" sldId="267"/>
            <ac:spMk id="65" creationId="{DAAE4CDD-124C-4DCF-9584-B6033B545DD5}"/>
          </ac:spMkLst>
        </pc:spChg>
        <pc:spChg chg="add">
          <ac:chgData name="Serena Storton (2405566)" userId="S::2405566@student.uwtsd.ac.uk::30a5d2d7-a9d9-4e96-90b6-45ce392613b4" providerId="AD" clId="Web-{713F9347-8AD3-63A3-9151-730E6262EE5D}" dt="2024-11-02T14:11:07.083" v="0"/>
          <ac:spMkLst>
            <pc:docMk/>
            <pc:sldMk cId="2903727434" sldId="267"/>
            <ac:spMk id="67" creationId="{081E4A58-353D-44AE-B2FC-2A74E2E400F7}"/>
          </ac:spMkLst>
        </pc:spChg>
      </pc:sldChg>
      <pc:sldChg chg="modSp">
        <pc:chgData name="Serena Storton (2405566)" userId="S::2405566@student.uwtsd.ac.uk::30a5d2d7-a9d9-4e96-90b6-45ce392613b4" providerId="AD" clId="Web-{713F9347-8AD3-63A3-9151-730E6262EE5D}" dt="2024-11-02T14:37:55.152" v="177" actId="20577"/>
        <pc:sldMkLst>
          <pc:docMk/>
          <pc:sldMk cId="563097254" sldId="268"/>
        </pc:sldMkLst>
        <pc:spChg chg="mod">
          <ac:chgData name="Serena Storton (2405566)" userId="S::2405566@student.uwtsd.ac.uk::30a5d2d7-a9d9-4e96-90b6-45ce392613b4" providerId="AD" clId="Web-{713F9347-8AD3-63A3-9151-730E6262EE5D}" dt="2024-11-02T14:24:07.959" v="10" actId="20577"/>
          <ac:spMkLst>
            <pc:docMk/>
            <pc:sldMk cId="563097254" sldId="268"/>
            <ac:spMk id="2" creationId="{BAE83254-3AE6-0B8B-376D-DDA393E90EBC}"/>
          </ac:spMkLst>
        </pc:spChg>
        <pc:spChg chg="mod">
          <ac:chgData name="Serena Storton (2405566)" userId="S::2405566@student.uwtsd.ac.uk::30a5d2d7-a9d9-4e96-90b6-45ce392613b4" providerId="AD" clId="Web-{713F9347-8AD3-63A3-9151-730E6262EE5D}" dt="2024-11-02T14:37:55.152" v="177" actId="20577"/>
          <ac:spMkLst>
            <pc:docMk/>
            <pc:sldMk cId="563097254" sldId="268"/>
            <ac:spMk id="3" creationId="{5D8D8F5A-0831-18C0-E3A0-CB288689B9D0}"/>
          </ac:spMkLst>
        </pc:spChg>
      </pc:sldChg>
      <pc:sldChg chg="modSp new">
        <pc:chgData name="Serena Storton (2405566)" userId="S::2405566@student.uwtsd.ac.uk::30a5d2d7-a9d9-4e96-90b6-45ce392613b4" providerId="AD" clId="Web-{713F9347-8AD3-63A3-9151-730E6262EE5D}" dt="2024-11-02T14:42:52.320" v="365" actId="20577"/>
        <pc:sldMkLst>
          <pc:docMk/>
          <pc:sldMk cId="2088030322" sldId="269"/>
        </pc:sldMkLst>
        <pc:spChg chg="mod">
          <ac:chgData name="Serena Storton (2405566)" userId="S::2405566@student.uwtsd.ac.uk::30a5d2d7-a9d9-4e96-90b6-45ce392613b4" providerId="AD" clId="Web-{713F9347-8AD3-63A3-9151-730E6262EE5D}" dt="2024-11-02T14:42:52.320" v="365" actId="20577"/>
          <ac:spMkLst>
            <pc:docMk/>
            <pc:sldMk cId="2088030322" sldId="269"/>
            <ac:spMk id="3" creationId="{3F8E9F01-7E67-46B9-C634-5DC9E83DE12A}"/>
          </ac:spMkLst>
        </pc:spChg>
      </pc:sldChg>
      <pc:sldChg chg="del">
        <pc:chgData name="Serena Storton (2405566)" userId="S::2405566@student.uwtsd.ac.uk::30a5d2d7-a9d9-4e96-90b6-45ce392613b4" providerId="AD" clId="Web-{713F9347-8AD3-63A3-9151-730E6262EE5D}" dt="2024-11-02T14:23:19.629" v="3"/>
        <pc:sldMkLst>
          <pc:docMk/>
          <pc:sldMk cId="3169511789" sldId="269"/>
        </pc:sldMkLst>
      </pc:sldChg>
      <pc:sldChg chg="modSp new ord">
        <pc:chgData name="Serena Storton (2405566)" userId="S::2405566@student.uwtsd.ac.uk::30a5d2d7-a9d9-4e96-90b6-45ce392613b4" providerId="AD" clId="Web-{713F9347-8AD3-63A3-9151-730E6262EE5D}" dt="2024-11-02T15:20:30.489" v="905" actId="20577"/>
        <pc:sldMkLst>
          <pc:docMk/>
          <pc:sldMk cId="1371551720" sldId="270"/>
        </pc:sldMkLst>
        <pc:spChg chg="mod">
          <ac:chgData name="Serena Storton (2405566)" userId="S::2405566@student.uwtsd.ac.uk::30a5d2d7-a9d9-4e96-90b6-45ce392613b4" providerId="AD" clId="Web-{713F9347-8AD3-63A3-9151-730E6262EE5D}" dt="2024-11-02T15:20:30.489" v="905" actId="20577"/>
          <ac:spMkLst>
            <pc:docMk/>
            <pc:sldMk cId="1371551720" sldId="270"/>
            <ac:spMk id="3" creationId="{E1C97242-5CB6-6672-B826-7B1B4D4B1201}"/>
          </ac:spMkLst>
        </pc:spChg>
      </pc:sldChg>
      <pc:sldChg chg="del">
        <pc:chgData name="Serena Storton (2405566)" userId="S::2405566@student.uwtsd.ac.uk::30a5d2d7-a9d9-4e96-90b6-45ce392613b4" providerId="AD" clId="Web-{713F9347-8AD3-63A3-9151-730E6262EE5D}" dt="2024-11-02T14:23:24.160" v="4"/>
        <pc:sldMkLst>
          <pc:docMk/>
          <pc:sldMk cId="2508512171" sldId="270"/>
        </pc:sldMkLst>
      </pc:sldChg>
      <pc:sldChg chg="modSp new">
        <pc:chgData name="Serena Storton (2405566)" userId="S::2405566@student.uwtsd.ac.uk::30a5d2d7-a9d9-4e96-90b6-45ce392613b4" providerId="AD" clId="Web-{713F9347-8AD3-63A3-9151-730E6262EE5D}" dt="2024-11-02T15:04:26.919" v="727" actId="20577"/>
        <pc:sldMkLst>
          <pc:docMk/>
          <pc:sldMk cId="3778634665" sldId="271"/>
        </pc:sldMkLst>
        <pc:spChg chg="mod">
          <ac:chgData name="Serena Storton (2405566)" userId="S::2405566@student.uwtsd.ac.uk::30a5d2d7-a9d9-4e96-90b6-45ce392613b4" providerId="AD" clId="Web-{713F9347-8AD3-63A3-9151-730E6262EE5D}" dt="2024-11-02T14:43:42.743" v="376" actId="20577"/>
          <ac:spMkLst>
            <pc:docMk/>
            <pc:sldMk cId="3778634665" sldId="271"/>
            <ac:spMk id="2" creationId="{CEBFFE09-97D8-3FAE-0A2B-B0D484AFC278}"/>
          </ac:spMkLst>
        </pc:spChg>
        <pc:spChg chg="mod">
          <ac:chgData name="Serena Storton (2405566)" userId="S::2405566@student.uwtsd.ac.uk::30a5d2d7-a9d9-4e96-90b6-45ce392613b4" providerId="AD" clId="Web-{713F9347-8AD3-63A3-9151-730E6262EE5D}" dt="2024-11-02T15:04:26.919" v="727" actId="20577"/>
          <ac:spMkLst>
            <pc:docMk/>
            <pc:sldMk cId="3778634665" sldId="271"/>
            <ac:spMk id="3" creationId="{E9788A7C-4586-0661-1858-A730113C635C}"/>
          </ac:spMkLst>
        </pc:spChg>
      </pc:sldChg>
    </pc:docChg>
  </pc:docChgLst>
  <pc:docChgLst>
    <pc:chgData name="Serena Storton (2405566)" userId="S::2405566@student.uwtsd.ac.uk::30a5d2d7-a9d9-4e96-90b6-45ce392613b4" providerId="AD" clId="Web-{24C8AB95-42DC-737C-2F09-D56F7E64A6C2}"/>
    <pc:docChg chg="modSld">
      <pc:chgData name="Serena Storton (2405566)" userId="S::2405566@student.uwtsd.ac.uk::30a5d2d7-a9d9-4e96-90b6-45ce392613b4" providerId="AD" clId="Web-{24C8AB95-42DC-737C-2F09-D56F7E64A6C2}" dt="2024-11-04T13:58:43.412" v="0" actId="20577"/>
      <pc:docMkLst>
        <pc:docMk/>
      </pc:docMkLst>
      <pc:sldChg chg="modSp">
        <pc:chgData name="Serena Storton (2405566)" userId="S::2405566@student.uwtsd.ac.uk::30a5d2d7-a9d9-4e96-90b6-45ce392613b4" providerId="AD" clId="Web-{24C8AB95-42DC-737C-2F09-D56F7E64A6C2}" dt="2024-11-04T13:58:43.412" v="0" actId="20577"/>
        <pc:sldMkLst>
          <pc:docMk/>
          <pc:sldMk cId="1371551720" sldId="270"/>
        </pc:sldMkLst>
        <pc:spChg chg="mod">
          <ac:chgData name="Serena Storton (2405566)" userId="S::2405566@student.uwtsd.ac.uk::30a5d2d7-a9d9-4e96-90b6-45ce392613b4" providerId="AD" clId="Web-{24C8AB95-42DC-737C-2F09-D56F7E64A6C2}" dt="2024-11-04T13:58:43.412" v="0" actId="20577"/>
          <ac:spMkLst>
            <pc:docMk/>
            <pc:sldMk cId="1371551720" sldId="270"/>
            <ac:spMk id="3" creationId="{E1C97242-5CB6-6672-B826-7B1B4D4B1201}"/>
          </ac:spMkLst>
        </pc:spChg>
      </pc:sldChg>
    </pc:docChg>
  </pc:docChgLst>
  <pc:docChgLst>
    <pc:chgData name="Serena Storton (2405566)" userId="S::2405566@student.uwtsd.ac.uk::30a5d2d7-a9d9-4e96-90b6-45ce392613b4" providerId="AD" clId="Web-{BDFACAAB-5A20-9C0E-7039-71D60A67B730}"/>
    <pc:docChg chg="addSld modSld">
      <pc:chgData name="Serena Storton (2405566)" userId="S::2405566@student.uwtsd.ac.uk::30a5d2d7-a9d9-4e96-90b6-45ce392613b4" providerId="AD" clId="Web-{BDFACAAB-5A20-9C0E-7039-71D60A67B730}" dt="2024-10-08T23:03:28.186" v="473"/>
      <pc:docMkLst>
        <pc:docMk/>
      </pc:docMkLst>
      <pc:sldChg chg="modSp new modNotes">
        <pc:chgData name="Serena Storton (2405566)" userId="S::2405566@student.uwtsd.ac.uk::30a5d2d7-a9d9-4e96-90b6-45ce392613b4" providerId="AD" clId="Web-{BDFACAAB-5A20-9C0E-7039-71D60A67B730}" dt="2024-10-08T23:03:28.186" v="473"/>
        <pc:sldMkLst>
          <pc:docMk/>
          <pc:sldMk cId="494146776" sldId="257"/>
        </pc:sldMkLst>
        <pc:spChg chg="mod">
          <ac:chgData name="Serena Storton (2405566)" userId="S::2405566@student.uwtsd.ac.uk::30a5d2d7-a9d9-4e96-90b6-45ce392613b4" providerId="AD" clId="Web-{BDFACAAB-5A20-9C0E-7039-71D60A67B730}" dt="2024-10-08T22:19:41.187" v="5" actId="20577"/>
          <ac:spMkLst>
            <pc:docMk/>
            <pc:sldMk cId="494146776" sldId="257"/>
            <ac:spMk id="2" creationId="{40D193D3-1ECB-AAC8-150D-80EFDD4BAC28}"/>
          </ac:spMkLst>
        </pc:spChg>
        <pc:spChg chg="mod">
          <ac:chgData name="Serena Storton (2405566)" userId="S::2405566@student.uwtsd.ac.uk::30a5d2d7-a9d9-4e96-90b6-45ce392613b4" providerId="AD" clId="Web-{BDFACAAB-5A20-9C0E-7039-71D60A67B730}" dt="2024-10-08T22:51:16.829" v="223" actId="20577"/>
          <ac:spMkLst>
            <pc:docMk/>
            <pc:sldMk cId="494146776" sldId="257"/>
            <ac:spMk id="3" creationId="{D1045871-3DE9-4B93-472F-30EBC5FD4502}"/>
          </ac:spMkLst>
        </pc:spChg>
      </pc:sldChg>
    </pc:docChg>
  </pc:docChgLst>
  <pc:docChgLst>
    <pc:chgData name="Serena Storton (2405566)" userId="S::2405566@student.uwtsd.ac.uk::30a5d2d7-a9d9-4e96-90b6-45ce392613b4" providerId="AD" clId="Web-{5D78014F-F524-4CA7-570B-FC040E6B4227}"/>
    <pc:docChg chg="modSld">
      <pc:chgData name="Serena Storton (2405566)" userId="S::2405566@student.uwtsd.ac.uk::30a5d2d7-a9d9-4e96-90b6-45ce392613b4" providerId="AD" clId="Web-{5D78014F-F524-4CA7-570B-FC040E6B4227}" dt="2024-11-04T14:56:02.096" v="534" actId="20577"/>
      <pc:docMkLst>
        <pc:docMk/>
      </pc:docMkLst>
      <pc:sldChg chg="modSp">
        <pc:chgData name="Serena Storton (2405566)" userId="S::2405566@student.uwtsd.ac.uk::30a5d2d7-a9d9-4e96-90b6-45ce392613b4" providerId="AD" clId="Web-{5D78014F-F524-4CA7-570B-FC040E6B4227}" dt="2024-11-04T14:19:52.731" v="83" actId="20577"/>
        <pc:sldMkLst>
          <pc:docMk/>
          <pc:sldMk cId="4204526398" sldId="259"/>
        </pc:sldMkLst>
        <pc:spChg chg="mod">
          <ac:chgData name="Serena Storton (2405566)" userId="S::2405566@student.uwtsd.ac.uk::30a5d2d7-a9d9-4e96-90b6-45ce392613b4" providerId="AD" clId="Web-{5D78014F-F524-4CA7-570B-FC040E6B4227}" dt="2024-11-04T14:19:52.731" v="83" actId="20577"/>
          <ac:spMkLst>
            <pc:docMk/>
            <pc:sldMk cId="4204526398" sldId="259"/>
            <ac:spMk id="3" creationId="{9608223B-517E-F177-E3C6-DA7CA5F35042}"/>
          </ac:spMkLst>
        </pc:spChg>
      </pc:sldChg>
      <pc:sldChg chg="modSp">
        <pc:chgData name="Serena Storton (2405566)" userId="S::2405566@student.uwtsd.ac.uk::30a5d2d7-a9d9-4e96-90b6-45ce392613b4" providerId="AD" clId="Web-{5D78014F-F524-4CA7-570B-FC040E6B4227}" dt="2024-11-04T14:17:52.320" v="71" actId="20577"/>
        <pc:sldMkLst>
          <pc:docMk/>
          <pc:sldMk cId="2162365965" sldId="260"/>
        </pc:sldMkLst>
        <pc:spChg chg="mod">
          <ac:chgData name="Serena Storton (2405566)" userId="S::2405566@student.uwtsd.ac.uk::30a5d2d7-a9d9-4e96-90b6-45ce392613b4" providerId="AD" clId="Web-{5D78014F-F524-4CA7-570B-FC040E6B4227}" dt="2024-11-04T14:17:52.320" v="71" actId="20577"/>
          <ac:spMkLst>
            <pc:docMk/>
            <pc:sldMk cId="2162365965" sldId="260"/>
            <ac:spMk id="3" creationId="{03D0F592-F472-CA6E-C323-454CDEBFA8D0}"/>
          </ac:spMkLst>
        </pc:spChg>
      </pc:sldChg>
      <pc:sldChg chg="modSp">
        <pc:chgData name="Serena Storton (2405566)" userId="S::2405566@student.uwtsd.ac.uk::30a5d2d7-a9d9-4e96-90b6-45ce392613b4" providerId="AD" clId="Web-{5D78014F-F524-4CA7-570B-FC040E6B4227}" dt="2024-11-04T14:14:04.593" v="15" actId="20577"/>
        <pc:sldMkLst>
          <pc:docMk/>
          <pc:sldMk cId="2537192279" sldId="264"/>
        </pc:sldMkLst>
        <pc:spChg chg="mod">
          <ac:chgData name="Serena Storton (2405566)" userId="S::2405566@student.uwtsd.ac.uk::30a5d2d7-a9d9-4e96-90b6-45ce392613b4" providerId="AD" clId="Web-{5D78014F-F524-4CA7-570B-FC040E6B4227}" dt="2024-11-04T14:14:04.593" v="15" actId="20577"/>
          <ac:spMkLst>
            <pc:docMk/>
            <pc:sldMk cId="2537192279" sldId="264"/>
            <ac:spMk id="3" creationId="{E77C91A0-10B3-CAAD-42D2-8E26E53AB23D}"/>
          </ac:spMkLst>
        </pc:spChg>
      </pc:sldChg>
      <pc:sldChg chg="modSp">
        <pc:chgData name="Serena Storton (2405566)" userId="S::2405566@student.uwtsd.ac.uk::30a5d2d7-a9d9-4e96-90b6-45ce392613b4" providerId="AD" clId="Web-{5D78014F-F524-4CA7-570B-FC040E6B4227}" dt="2024-11-04T14:55:30.626" v="526" actId="20577"/>
        <pc:sldMkLst>
          <pc:docMk/>
          <pc:sldMk cId="3711399157" sldId="266"/>
        </pc:sldMkLst>
        <pc:spChg chg="mod">
          <ac:chgData name="Serena Storton (2405566)" userId="S::2405566@student.uwtsd.ac.uk::30a5d2d7-a9d9-4e96-90b6-45ce392613b4" providerId="AD" clId="Web-{5D78014F-F524-4CA7-570B-FC040E6B4227}" dt="2024-11-04T14:55:30.626" v="526" actId="20577"/>
          <ac:spMkLst>
            <pc:docMk/>
            <pc:sldMk cId="3711399157" sldId="266"/>
            <ac:spMk id="5" creationId="{6C18A1E2-C143-8341-2D9B-7056D093B202}"/>
          </ac:spMkLst>
        </pc:spChg>
      </pc:sldChg>
      <pc:sldChg chg="modSp">
        <pc:chgData name="Serena Storton (2405566)" userId="S::2405566@student.uwtsd.ac.uk::30a5d2d7-a9d9-4e96-90b6-45ce392613b4" providerId="AD" clId="Web-{5D78014F-F524-4CA7-570B-FC040E6B4227}" dt="2024-11-04T14:55:01" v="523" actId="20577"/>
        <pc:sldMkLst>
          <pc:docMk/>
          <pc:sldMk cId="2903727434" sldId="267"/>
        </pc:sldMkLst>
        <pc:spChg chg="mod">
          <ac:chgData name="Serena Storton (2405566)" userId="S::2405566@student.uwtsd.ac.uk::30a5d2d7-a9d9-4e96-90b6-45ce392613b4" providerId="AD" clId="Web-{5D78014F-F524-4CA7-570B-FC040E6B4227}" dt="2024-11-04T14:55:01" v="523" actId="20577"/>
          <ac:spMkLst>
            <pc:docMk/>
            <pc:sldMk cId="2903727434" sldId="267"/>
            <ac:spMk id="58" creationId="{9FD29C10-B5DC-0EC8-297D-E5A269AB634B}"/>
          </ac:spMkLst>
        </pc:spChg>
      </pc:sldChg>
      <pc:sldChg chg="modSp">
        <pc:chgData name="Serena Storton (2405566)" userId="S::2405566@student.uwtsd.ac.uk::30a5d2d7-a9d9-4e96-90b6-45ce392613b4" providerId="AD" clId="Web-{5D78014F-F524-4CA7-570B-FC040E6B4227}" dt="2024-11-04T14:56:02.096" v="534" actId="20577"/>
        <pc:sldMkLst>
          <pc:docMk/>
          <pc:sldMk cId="1371551720" sldId="270"/>
        </pc:sldMkLst>
        <pc:spChg chg="mod">
          <ac:chgData name="Serena Storton (2405566)" userId="S::2405566@student.uwtsd.ac.uk::30a5d2d7-a9d9-4e96-90b6-45ce392613b4" providerId="AD" clId="Web-{5D78014F-F524-4CA7-570B-FC040E6B4227}" dt="2024-11-04T14:56:02.096" v="534" actId="20577"/>
          <ac:spMkLst>
            <pc:docMk/>
            <pc:sldMk cId="1371551720" sldId="270"/>
            <ac:spMk id="2" creationId="{4A2FD14D-3790-3AED-469D-7B5714FCEC8E}"/>
          </ac:spMkLst>
        </pc:spChg>
        <pc:spChg chg="mod">
          <ac:chgData name="Serena Storton (2405566)" userId="S::2405566@student.uwtsd.ac.uk::30a5d2d7-a9d9-4e96-90b6-45ce392613b4" providerId="AD" clId="Web-{5D78014F-F524-4CA7-570B-FC040E6B4227}" dt="2024-11-04T14:52:39.995" v="516" actId="20577"/>
          <ac:spMkLst>
            <pc:docMk/>
            <pc:sldMk cId="1371551720" sldId="270"/>
            <ac:spMk id="3" creationId="{E1C97242-5CB6-6672-B826-7B1B4D4B1201}"/>
          </ac:spMkLst>
        </pc:spChg>
      </pc:sldChg>
    </pc:docChg>
  </pc:docChgLst>
  <pc:docChgLst>
    <pc:chgData name="Serena Storton (2405566)" userId="S::2405566@student.uwtsd.ac.uk::30a5d2d7-a9d9-4e96-90b6-45ce392613b4" providerId="AD" clId="Web-{4FD8460D-E117-C0EA-193F-5D713237FEAF}"/>
    <pc:docChg chg="addSld delSld modSld">
      <pc:chgData name="Serena Storton (2405566)" userId="S::2405566@student.uwtsd.ac.uk::30a5d2d7-a9d9-4e96-90b6-45ce392613b4" providerId="AD" clId="Web-{4FD8460D-E117-C0EA-193F-5D713237FEAF}" dt="2024-10-28T09:19:57.270" v="61" actId="20577"/>
      <pc:docMkLst>
        <pc:docMk/>
      </pc:docMkLst>
      <pc:sldChg chg="modSp new del">
        <pc:chgData name="Serena Storton (2405566)" userId="S::2405566@student.uwtsd.ac.uk::30a5d2d7-a9d9-4e96-90b6-45ce392613b4" providerId="AD" clId="Web-{4FD8460D-E117-C0EA-193F-5D713237FEAF}" dt="2024-10-28T09:17:27.110" v="37"/>
        <pc:sldMkLst>
          <pc:docMk/>
          <pc:sldMk cId="2036021287" sldId="269"/>
        </pc:sldMkLst>
        <pc:spChg chg="mod">
          <ac:chgData name="Serena Storton (2405566)" userId="S::2405566@student.uwtsd.ac.uk::30a5d2d7-a9d9-4e96-90b6-45ce392613b4" providerId="AD" clId="Web-{4FD8460D-E117-C0EA-193F-5D713237FEAF}" dt="2024-10-28T09:17:19.375" v="36" actId="20577"/>
          <ac:spMkLst>
            <pc:docMk/>
            <pc:sldMk cId="2036021287" sldId="269"/>
            <ac:spMk id="2" creationId="{05104DEF-CB14-4498-A730-05E581169930}"/>
          </ac:spMkLst>
        </pc:spChg>
      </pc:sldChg>
      <pc:sldChg chg="modSp new">
        <pc:chgData name="Serena Storton (2405566)" userId="S::2405566@student.uwtsd.ac.uk::30a5d2d7-a9d9-4e96-90b6-45ce392613b4" providerId="AD" clId="Web-{4FD8460D-E117-C0EA-193F-5D713237FEAF}" dt="2024-10-28T09:19:57.270" v="61" actId="20577"/>
        <pc:sldMkLst>
          <pc:docMk/>
          <pc:sldMk cId="3169511789" sldId="269"/>
        </pc:sldMkLst>
        <pc:spChg chg="mod">
          <ac:chgData name="Serena Storton (2405566)" userId="S::2405566@student.uwtsd.ac.uk::30a5d2d7-a9d9-4e96-90b6-45ce392613b4" providerId="AD" clId="Web-{4FD8460D-E117-C0EA-193F-5D713237FEAF}" dt="2024-10-28T09:19:57.270" v="61" actId="20577"/>
          <ac:spMkLst>
            <pc:docMk/>
            <pc:sldMk cId="3169511789" sldId="269"/>
            <ac:spMk id="2" creationId="{C91171CD-1B59-A2DD-17CF-8E559E1D1F2C}"/>
          </ac:spMkLst>
        </pc:spChg>
      </pc:sldChg>
    </pc:docChg>
  </pc:docChgLst>
  <pc:docChgLst>
    <pc:chgData name="Serena Storton (2405566)" userId="S::2405566@student.uwtsd.ac.uk::30a5d2d7-a9d9-4e96-90b6-45ce392613b4" providerId="AD" clId="Web-{82902DA6-F3A3-3539-899F-0E09927073A2}"/>
    <pc:docChg chg="modSld">
      <pc:chgData name="Serena Storton (2405566)" userId="S::2405566@student.uwtsd.ac.uk::30a5d2d7-a9d9-4e96-90b6-45ce392613b4" providerId="AD" clId="Web-{82902DA6-F3A3-3539-899F-0E09927073A2}" dt="2024-10-21T09:31:16.496" v="71"/>
      <pc:docMkLst>
        <pc:docMk/>
      </pc:docMkLst>
      <pc:sldChg chg="modNotes">
        <pc:chgData name="Serena Storton (2405566)" userId="S::2405566@student.uwtsd.ac.uk::30a5d2d7-a9d9-4e96-90b6-45ce392613b4" providerId="AD" clId="Web-{82902DA6-F3A3-3539-899F-0E09927073A2}" dt="2024-10-21T09:26:42.057" v="1"/>
        <pc:sldMkLst>
          <pc:docMk/>
          <pc:sldMk cId="4204526398" sldId="259"/>
        </pc:sldMkLst>
      </pc:sldChg>
      <pc:sldChg chg="modNotes">
        <pc:chgData name="Serena Storton (2405566)" userId="S::2405566@student.uwtsd.ac.uk::30a5d2d7-a9d9-4e96-90b6-45ce392613b4" providerId="AD" clId="Web-{82902DA6-F3A3-3539-899F-0E09927073A2}" dt="2024-10-21T09:31:16.496" v="71"/>
        <pc:sldMkLst>
          <pc:docMk/>
          <pc:sldMk cId="2162365965" sldId="260"/>
        </pc:sldMkLst>
      </pc:sldChg>
    </pc:docChg>
  </pc:docChgLst>
  <pc:docChgLst>
    <pc:chgData name="Serena Storton (2405566)" userId="S::2405566@student.uwtsd.ac.uk::30a5d2d7-a9d9-4e96-90b6-45ce392613b4" providerId="AD" clId="Web-{2118A53D-70F3-9576-F1D0-99F2C72FB1CE}"/>
    <pc:docChg chg="addSld modSld sldOrd">
      <pc:chgData name="Serena Storton (2405566)" userId="S::2405566@student.uwtsd.ac.uk::30a5d2d7-a9d9-4e96-90b6-45ce392613b4" providerId="AD" clId="Web-{2118A53D-70F3-9576-F1D0-99F2C72FB1CE}" dt="2024-10-16T17:40:42.875" v="598" actId="20577"/>
      <pc:docMkLst>
        <pc:docMk/>
      </pc:docMkLst>
      <pc:sldChg chg="addSp delSp modSp mod setBg">
        <pc:chgData name="Serena Storton (2405566)" userId="S::2405566@student.uwtsd.ac.uk::30a5d2d7-a9d9-4e96-90b6-45ce392613b4" providerId="AD" clId="Web-{2118A53D-70F3-9576-F1D0-99F2C72FB1CE}" dt="2024-10-16T16:33:47.804" v="16" actId="1076"/>
        <pc:sldMkLst>
          <pc:docMk/>
          <pc:sldMk cId="109857222" sldId="256"/>
        </pc:sldMkLst>
        <pc:spChg chg="mod">
          <ac:chgData name="Serena Storton (2405566)" userId="S::2405566@student.uwtsd.ac.uk::30a5d2d7-a9d9-4e96-90b6-45ce392613b4" providerId="AD" clId="Web-{2118A53D-70F3-9576-F1D0-99F2C72FB1CE}" dt="2024-10-16T16:33:47.804" v="16" actId="1076"/>
          <ac:spMkLst>
            <pc:docMk/>
            <pc:sldMk cId="109857222" sldId="256"/>
            <ac:spMk id="2" creationId="{00000000-0000-0000-0000-000000000000}"/>
          </ac:spMkLst>
        </pc:spChg>
        <pc:spChg chg="del">
          <ac:chgData name="Serena Storton (2405566)" userId="S::2405566@student.uwtsd.ac.uk::30a5d2d7-a9d9-4e96-90b6-45ce392613b4" providerId="AD" clId="Web-{2118A53D-70F3-9576-F1D0-99F2C72FB1CE}" dt="2024-10-16T16:32:59.146" v="10"/>
          <ac:spMkLst>
            <pc:docMk/>
            <pc:sldMk cId="109857222" sldId="256"/>
            <ac:spMk id="3" creationId="{00000000-0000-0000-0000-000000000000}"/>
          </ac:spMkLst>
        </pc:spChg>
        <pc:spChg chg="add">
          <ac:chgData name="Serena Storton (2405566)" userId="S::2405566@student.uwtsd.ac.uk::30a5d2d7-a9d9-4e96-90b6-45ce392613b4" providerId="AD" clId="Web-{2118A53D-70F3-9576-F1D0-99F2C72FB1CE}" dt="2024-10-16T16:33:24.116" v="12"/>
          <ac:spMkLst>
            <pc:docMk/>
            <pc:sldMk cId="109857222" sldId="256"/>
            <ac:spMk id="7" creationId="{289ED1AA-8684-4D37-B208-8777E1A7780D}"/>
          </ac:spMkLst>
        </pc:spChg>
        <pc:spChg chg="add">
          <ac:chgData name="Serena Storton (2405566)" userId="S::2405566@student.uwtsd.ac.uk::30a5d2d7-a9d9-4e96-90b6-45ce392613b4" providerId="AD" clId="Web-{2118A53D-70F3-9576-F1D0-99F2C72FB1CE}" dt="2024-10-16T16:33:24.116" v="12"/>
          <ac:spMkLst>
            <pc:docMk/>
            <pc:sldMk cId="109857222" sldId="256"/>
            <ac:spMk id="9" creationId="{4180E01B-B1F4-437C-807D-1C930718EE64}"/>
          </ac:spMkLst>
        </pc:spChg>
        <pc:spChg chg="add">
          <ac:chgData name="Serena Storton (2405566)" userId="S::2405566@student.uwtsd.ac.uk::30a5d2d7-a9d9-4e96-90b6-45ce392613b4" providerId="AD" clId="Web-{2118A53D-70F3-9576-F1D0-99F2C72FB1CE}" dt="2024-10-16T16:33:24.116" v="12"/>
          <ac:spMkLst>
            <pc:docMk/>
            <pc:sldMk cId="109857222" sldId="256"/>
            <ac:spMk id="11" creationId="{41F77738-2AF0-4750-A0C7-F97C2C17590E}"/>
          </ac:spMkLst>
        </pc:spChg>
      </pc:sldChg>
      <pc:sldChg chg="modNotes">
        <pc:chgData name="Serena Storton (2405566)" userId="S::2405566@student.uwtsd.ac.uk::30a5d2d7-a9d9-4e96-90b6-45ce392613b4" providerId="AD" clId="Web-{2118A53D-70F3-9576-F1D0-99F2C72FB1CE}" dt="2024-10-16T16:59:56.249" v="262"/>
        <pc:sldMkLst>
          <pc:docMk/>
          <pc:sldMk cId="494146776" sldId="257"/>
        </pc:sldMkLst>
      </pc:sldChg>
      <pc:sldChg chg="new ord">
        <pc:chgData name="Serena Storton (2405566)" userId="S::2405566@student.uwtsd.ac.uk::30a5d2d7-a9d9-4e96-90b6-45ce392613b4" providerId="AD" clId="Web-{2118A53D-70F3-9576-F1D0-99F2C72FB1CE}" dt="2024-10-16T17:00:23.640" v="263"/>
        <pc:sldMkLst>
          <pc:docMk/>
          <pc:sldMk cId="3219084923" sldId="262"/>
        </pc:sldMkLst>
      </pc:sldChg>
      <pc:sldChg chg="modSp new modNotes">
        <pc:chgData name="Serena Storton (2405566)" userId="S::2405566@student.uwtsd.ac.uk::30a5d2d7-a9d9-4e96-90b6-45ce392613b4" providerId="AD" clId="Web-{2118A53D-70F3-9576-F1D0-99F2C72FB1CE}" dt="2024-10-16T17:40:42.875" v="598" actId="20577"/>
        <pc:sldMkLst>
          <pc:docMk/>
          <pc:sldMk cId="568514524" sldId="263"/>
        </pc:sldMkLst>
        <pc:spChg chg="mod">
          <ac:chgData name="Serena Storton (2405566)" userId="S::2405566@student.uwtsd.ac.uk::30a5d2d7-a9d9-4e96-90b6-45ce392613b4" providerId="AD" clId="Web-{2118A53D-70F3-9576-F1D0-99F2C72FB1CE}" dt="2024-10-16T17:40:42.875" v="598" actId="20577"/>
          <ac:spMkLst>
            <pc:docMk/>
            <pc:sldMk cId="568514524" sldId="263"/>
            <ac:spMk id="2" creationId="{999F8CFB-B2AC-E1A1-220D-75A670DF6EAC}"/>
          </ac:spMkLst>
        </pc:spChg>
        <pc:spChg chg="mod">
          <ac:chgData name="Serena Storton (2405566)" userId="S::2405566@student.uwtsd.ac.uk::30a5d2d7-a9d9-4e96-90b6-45ce392613b4" providerId="AD" clId="Web-{2118A53D-70F3-9576-F1D0-99F2C72FB1CE}" dt="2024-10-16T17:35:03.689" v="353" actId="20577"/>
          <ac:spMkLst>
            <pc:docMk/>
            <pc:sldMk cId="568514524" sldId="263"/>
            <ac:spMk id="3" creationId="{2923F100-C2BA-D2DD-62F4-82AF11521244}"/>
          </ac:spMkLst>
        </pc:spChg>
      </pc:sldChg>
    </pc:docChg>
  </pc:docChgLst>
  <pc:docChgLst>
    <pc:chgData name="Serena Storton (2405566)" userId="S::2405566@student.uwtsd.ac.uk::30a5d2d7-a9d9-4e96-90b6-45ce392613b4" providerId="AD" clId="Web-{EDF9E0C1-DCD6-EEAB-8248-5FD994F6C1FA}"/>
    <pc:docChg chg="addSld modSld">
      <pc:chgData name="Serena Storton (2405566)" userId="S::2405566@student.uwtsd.ac.uk::30a5d2d7-a9d9-4e96-90b6-45ce392613b4" providerId="AD" clId="Web-{EDF9E0C1-DCD6-EEAB-8248-5FD994F6C1FA}" dt="2024-10-29T12:47:24.429" v="503" actId="20577"/>
      <pc:docMkLst>
        <pc:docMk/>
      </pc:docMkLst>
      <pc:sldChg chg="modSp">
        <pc:chgData name="Serena Storton (2405566)" userId="S::2405566@student.uwtsd.ac.uk::30a5d2d7-a9d9-4e96-90b6-45ce392613b4" providerId="AD" clId="Web-{EDF9E0C1-DCD6-EEAB-8248-5FD994F6C1FA}" dt="2024-10-29T12:46:36.334" v="498" actId="20577"/>
        <pc:sldMkLst>
          <pc:docMk/>
          <pc:sldMk cId="1458147189" sldId="265"/>
        </pc:sldMkLst>
        <pc:spChg chg="mod">
          <ac:chgData name="Serena Storton (2405566)" userId="S::2405566@student.uwtsd.ac.uk::30a5d2d7-a9d9-4e96-90b6-45ce392613b4" providerId="AD" clId="Web-{EDF9E0C1-DCD6-EEAB-8248-5FD994F6C1FA}" dt="2024-10-29T12:46:36.334" v="498" actId="20577"/>
          <ac:spMkLst>
            <pc:docMk/>
            <pc:sldMk cId="1458147189" sldId="265"/>
            <ac:spMk id="3" creationId="{C073AE70-97A5-103D-4388-B7139FBF35F1}"/>
          </ac:spMkLst>
        </pc:spChg>
      </pc:sldChg>
      <pc:sldChg chg="addSp delSp modSp">
        <pc:chgData name="Serena Storton (2405566)" userId="S::2405566@student.uwtsd.ac.uk::30a5d2d7-a9d9-4e96-90b6-45ce392613b4" providerId="AD" clId="Web-{EDF9E0C1-DCD6-EEAB-8248-5FD994F6C1FA}" dt="2024-10-29T12:38:09.977" v="359" actId="20577"/>
        <pc:sldMkLst>
          <pc:docMk/>
          <pc:sldMk cId="3711399157" sldId="266"/>
        </pc:sldMkLst>
        <pc:spChg chg="mod">
          <ac:chgData name="Serena Storton (2405566)" userId="S::2405566@student.uwtsd.ac.uk::30a5d2d7-a9d9-4e96-90b6-45ce392613b4" providerId="AD" clId="Web-{EDF9E0C1-DCD6-EEAB-8248-5FD994F6C1FA}" dt="2024-10-29T12:20:55.592" v="1" actId="20577"/>
          <ac:spMkLst>
            <pc:docMk/>
            <pc:sldMk cId="3711399157" sldId="266"/>
            <ac:spMk id="2" creationId="{4FECA3D0-D017-0A59-09E3-AB230F992B39}"/>
          </ac:spMkLst>
        </pc:spChg>
        <pc:spChg chg="del">
          <ac:chgData name="Serena Storton (2405566)" userId="S::2405566@student.uwtsd.ac.uk::30a5d2d7-a9d9-4e96-90b6-45ce392613b4" providerId="AD" clId="Web-{EDF9E0C1-DCD6-EEAB-8248-5FD994F6C1FA}" dt="2024-10-29T12:21:18.889" v="2"/>
          <ac:spMkLst>
            <pc:docMk/>
            <pc:sldMk cId="3711399157" sldId="266"/>
            <ac:spMk id="3" creationId="{69BC2C00-74B1-BCAE-DCCA-C7501516C1B5}"/>
          </ac:spMkLst>
        </pc:spChg>
        <pc:spChg chg="add mod">
          <ac:chgData name="Serena Storton (2405566)" userId="S::2405566@student.uwtsd.ac.uk::30a5d2d7-a9d9-4e96-90b6-45ce392613b4" providerId="AD" clId="Web-{EDF9E0C1-DCD6-EEAB-8248-5FD994F6C1FA}" dt="2024-10-29T12:38:09.977" v="359" actId="20577"/>
          <ac:spMkLst>
            <pc:docMk/>
            <pc:sldMk cId="3711399157" sldId="266"/>
            <ac:spMk id="5" creationId="{6C18A1E2-C143-8341-2D9B-7056D093B202}"/>
          </ac:spMkLst>
        </pc:spChg>
        <pc:spChg chg="del">
          <ac:chgData name="Serena Storton (2405566)" userId="S::2405566@student.uwtsd.ac.uk::30a5d2d7-a9d9-4e96-90b6-45ce392613b4" providerId="AD" clId="Web-{EDF9E0C1-DCD6-EEAB-8248-5FD994F6C1FA}" dt="2024-10-29T12:21:18.889" v="3"/>
          <ac:spMkLst>
            <pc:docMk/>
            <pc:sldMk cId="3711399157" sldId="266"/>
            <ac:spMk id="8" creationId="{C05CBC3C-2E5A-4839-8B9B-2E5A6ADF0F58}"/>
          </ac:spMkLst>
        </pc:spChg>
      </pc:sldChg>
      <pc:sldChg chg="addSp delSp modSp">
        <pc:chgData name="Serena Storton (2405566)" userId="S::2405566@student.uwtsd.ac.uk::30a5d2d7-a9d9-4e96-90b6-45ce392613b4" providerId="AD" clId="Web-{EDF9E0C1-DCD6-EEAB-8248-5FD994F6C1FA}" dt="2024-10-29T12:45:28.785" v="492" actId="20577"/>
        <pc:sldMkLst>
          <pc:docMk/>
          <pc:sldMk cId="2903727434" sldId="267"/>
        </pc:sldMkLst>
        <pc:spChg chg="del mod">
          <ac:chgData name="Serena Storton (2405566)" userId="S::2405566@student.uwtsd.ac.uk::30a5d2d7-a9d9-4e96-90b6-45ce392613b4" providerId="AD" clId="Web-{EDF9E0C1-DCD6-EEAB-8248-5FD994F6C1FA}" dt="2024-10-29T12:40:53.841" v="377"/>
          <ac:spMkLst>
            <pc:docMk/>
            <pc:sldMk cId="2903727434" sldId="267"/>
            <ac:spMk id="2" creationId="{A7B0B2F1-E788-B5EA-E531-AF2B64A2A223}"/>
          </ac:spMkLst>
        </pc:spChg>
        <pc:spChg chg="add mod">
          <ac:chgData name="Serena Storton (2405566)" userId="S::2405566@student.uwtsd.ac.uk::30a5d2d7-a9d9-4e96-90b6-45ce392613b4" providerId="AD" clId="Web-{EDF9E0C1-DCD6-EEAB-8248-5FD994F6C1FA}" dt="2024-10-29T12:45:28.785" v="492" actId="20577"/>
          <ac:spMkLst>
            <pc:docMk/>
            <pc:sldMk cId="2903727434" sldId="267"/>
            <ac:spMk id="58" creationId="{9FD29C10-B5DC-0EC8-297D-E5A269AB634B}"/>
          </ac:spMkLst>
        </pc:spChg>
        <pc:graphicFrameChg chg="del mod modGraphic">
          <ac:chgData name="Serena Storton (2405566)" userId="S::2405566@student.uwtsd.ac.uk::30a5d2d7-a9d9-4e96-90b6-45ce392613b4" providerId="AD" clId="Web-{EDF9E0C1-DCD6-EEAB-8248-5FD994F6C1FA}" dt="2024-10-29T12:40:41.278" v="372"/>
          <ac:graphicFrameMkLst>
            <pc:docMk/>
            <pc:sldMk cId="2903727434" sldId="267"/>
            <ac:graphicFrameMk id="5" creationId="{B89B0594-EB2D-F31C-DC2C-3D63A582F906}"/>
          </ac:graphicFrameMkLst>
        </pc:graphicFrameChg>
      </pc:sldChg>
      <pc:sldChg chg="modSp new">
        <pc:chgData name="Serena Storton (2405566)" userId="S::2405566@student.uwtsd.ac.uk::30a5d2d7-a9d9-4e96-90b6-45ce392613b4" providerId="AD" clId="Web-{EDF9E0C1-DCD6-EEAB-8248-5FD994F6C1FA}" dt="2024-10-29T12:47:24.429" v="503" actId="20577"/>
        <pc:sldMkLst>
          <pc:docMk/>
          <pc:sldMk cId="2508512171" sldId="270"/>
        </pc:sldMkLst>
        <pc:spChg chg="mod">
          <ac:chgData name="Serena Storton (2405566)" userId="S::2405566@student.uwtsd.ac.uk::30a5d2d7-a9d9-4e96-90b6-45ce392613b4" providerId="AD" clId="Web-{EDF9E0C1-DCD6-EEAB-8248-5FD994F6C1FA}" dt="2024-10-29T12:47:24.429" v="503" actId="20577"/>
          <ac:spMkLst>
            <pc:docMk/>
            <pc:sldMk cId="2508512171" sldId="270"/>
            <ac:spMk id="2" creationId="{ABC7ED72-91FB-B1E3-001F-743CE863F326}"/>
          </ac:spMkLst>
        </pc:spChg>
      </pc:sldChg>
    </pc:docChg>
  </pc:docChgLst>
  <pc:docChgLst>
    <pc:chgData name="Serena Storton (2405566)" userId="S::2405566@student.uwtsd.ac.uk::30a5d2d7-a9d9-4e96-90b6-45ce392613b4" providerId="AD" clId="Web-{62754B84-743D-2DBD-AFEF-F3B1EE9EBAF2}"/>
    <pc:docChg chg="modSld">
      <pc:chgData name="Serena Storton (2405566)" userId="S::2405566@student.uwtsd.ac.uk::30a5d2d7-a9d9-4e96-90b6-45ce392613b4" providerId="AD" clId="Web-{62754B84-743D-2DBD-AFEF-F3B1EE9EBAF2}" dt="2024-10-21T10:39:45.382" v="21" actId="20577"/>
      <pc:docMkLst>
        <pc:docMk/>
      </pc:docMkLst>
      <pc:sldChg chg="modSp modNotes">
        <pc:chgData name="Serena Storton (2405566)" userId="S::2405566@student.uwtsd.ac.uk::30a5d2d7-a9d9-4e96-90b6-45ce392613b4" providerId="AD" clId="Web-{62754B84-743D-2DBD-AFEF-F3B1EE9EBAF2}" dt="2024-10-21T09:58:32.324" v="12"/>
        <pc:sldMkLst>
          <pc:docMk/>
          <pc:sldMk cId="3711399157" sldId="266"/>
        </pc:sldMkLst>
        <pc:spChg chg="mod">
          <ac:chgData name="Serena Storton (2405566)" userId="S::2405566@student.uwtsd.ac.uk::30a5d2d7-a9d9-4e96-90b6-45ce392613b4" providerId="AD" clId="Web-{62754B84-743D-2DBD-AFEF-F3B1EE9EBAF2}" dt="2024-10-21T09:57:48.073" v="3" actId="20577"/>
          <ac:spMkLst>
            <pc:docMk/>
            <pc:sldMk cId="3711399157" sldId="266"/>
            <ac:spMk id="2" creationId="{4FECA3D0-D017-0A59-09E3-AB230F992B39}"/>
          </ac:spMkLst>
        </pc:spChg>
        <pc:spChg chg="mod">
          <ac:chgData name="Serena Storton (2405566)" userId="S::2405566@student.uwtsd.ac.uk::30a5d2d7-a9d9-4e96-90b6-45ce392613b4" providerId="AD" clId="Web-{62754B84-743D-2DBD-AFEF-F3B1EE9EBAF2}" dt="2024-10-21T09:57:44.166" v="2" actId="20577"/>
          <ac:spMkLst>
            <pc:docMk/>
            <pc:sldMk cId="3711399157" sldId="266"/>
            <ac:spMk id="3" creationId="{69BC2C00-74B1-BCAE-DCCA-C7501516C1B5}"/>
          </ac:spMkLst>
        </pc:spChg>
      </pc:sldChg>
      <pc:sldChg chg="modSp modNotes">
        <pc:chgData name="Serena Storton (2405566)" userId="S::2405566@student.uwtsd.ac.uk::30a5d2d7-a9d9-4e96-90b6-45ce392613b4" providerId="AD" clId="Web-{62754B84-743D-2DBD-AFEF-F3B1EE9EBAF2}" dt="2024-10-21T09:58:44.684" v="14"/>
        <pc:sldMkLst>
          <pc:docMk/>
          <pc:sldMk cId="2903727434" sldId="267"/>
        </pc:sldMkLst>
        <pc:spChg chg="mod">
          <ac:chgData name="Serena Storton (2405566)" userId="S::2405566@student.uwtsd.ac.uk::30a5d2d7-a9d9-4e96-90b6-45ce392613b4" providerId="AD" clId="Web-{62754B84-743D-2DBD-AFEF-F3B1EE9EBAF2}" dt="2024-10-21T09:57:53.182" v="4" actId="20577"/>
          <ac:spMkLst>
            <pc:docMk/>
            <pc:sldMk cId="2903727434" sldId="267"/>
            <ac:spMk id="2" creationId="{A7B0B2F1-E788-B5EA-E531-AF2B64A2A223}"/>
          </ac:spMkLst>
        </pc:spChg>
        <pc:graphicFrameChg chg="modGraphic">
          <ac:chgData name="Serena Storton (2405566)" userId="S::2405566@student.uwtsd.ac.uk::30a5d2d7-a9d9-4e96-90b6-45ce392613b4" providerId="AD" clId="Web-{62754B84-743D-2DBD-AFEF-F3B1EE9EBAF2}" dt="2024-10-21T09:58:04.167" v="6" actId="20577"/>
          <ac:graphicFrameMkLst>
            <pc:docMk/>
            <pc:sldMk cId="2903727434" sldId="267"/>
            <ac:graphicFrameMk id="5" creationId="{B89B0594-EB2D-F31C-DC2C-3D63A582F906}"/>
          </ac:graphicFrameMkLst>
        </pc:graphicFrameChg>
      </pc:sldChg>
      <pc:sldChg chg="modSp">
        <pc:chgData name="Serena Storton (2405566)" userId="S::2405566@student.uwtsd.ac.uk::30a5d2d7-a9d9-4e96-90b6-45ce392613b4" providerId="AD" clId="Web-{62754B84-743D-2DBD-AFEF-F3B1EE9EBAF2}" dt="2024-10-21T10:39:45.382" v="21" actId="20577"/>
        <pc:sldMkLst>
          <pc:docMk/>
          <pc:sldMk cId="563097254" sldId="268"/>
        </pc:sldMkLst>
        <pc:spChg chg="mod">
          <ac:chgData name="Serena Storton (2405566)" userId="S::2405566@student.uwtsd.ac.uk::30a5d2d7-a9d9-4e96-90b6-45ce392613b4" providerId="AD" clId="Web-{62754B84-743D-2DBD-AFEF-F3B1EE9EBAF2}" dt="2024-10-21T10:39:45.382" v="21" actId="20577"/>
          <ac:spMkLst>
            <pc:docMk/>
            <pc:sldMk cId="563097254" sldId="268"/>
            <ac:spMk id="2" creationId="{BAE83254-3AE6-0B8B-376D-DDA393E90EBC}"/>
          </ac:spMkLst>
        </pc:spChg>
      </pc:sldChg>
    </pc:docChg>
  </pc:docChgLst>
  <pc:docChgLst>
    <pc:chgData name="Serena Storton (2405566)" userId="S::2405566@student.uwtsd.ac.uk::30a5d2d7-a9d9-4e96-90b6-45ce392613b4" providerId="AD" clId="Web-{141EF803-8054-2F98-76EB-74E35E984A3E}"/>
    <pc:docChg chg="addSld modSld">
      <pc:chgData name="Serena Storton (2405566)" userId="S::2405566@student.uwtsd.ac.uk::30a5d2d7-a9d9-4e96-90b6-45ce392613b4" providerId="AD" clId="Web-{141EF803-8054-2F98-76EB-74E35E984A3E}" dt="2024-10-15T18:56:55.983" v="756" actId="20577"/>
      <pc:docMkLst>
        <pc:docMk/>
      </pc:docMkLst>
      <pc:sldChg chg="addSp modSp mod setBg modNotes">
        <pc:chgData name="Serena Storton (2405566)" userId="S::2405566@student.uwtsd.ac.uk::30a5d2d7-a9d9-4e96-90b6-45ce392613b4" providerId="AD" clId="Web-{141EF803-8054-2F98-76EB-74E35E984A3E}" dt="2024-10-15T18:32:00.551" v="353"/>
        <pc:sldMkLst>
          <pc:docMk/>
          <pc:sldMk cId="494146776" sldId="257"/>
        </pc:sldMkLst>
        <pc:spChg chg="mod">
          <ac:chgData name="Serena Storton (2405566)" userId="S::2405566@student.uwtsd.ac.uk::30a5d2d7-a9d9-4e96-90b6-45ce392613b4" providerId="AD" clId="Web-{141EF803-8054-2F98-76EB-74E35E984A3E}" dt="2024-10-15T17:58:37.111" v="306"/>
          <ac:spMkLst>
            <pc:docMk/>
            <pc:sldMk cId="494146776" sldId="257"/>
            <ac:spMk id="2" creationId="{40D193D3-1ECB-AAC8-150D-80EFDD4BAC28}"/>
          </ac:spMkLst>
        </pc:spChg>
        <pc:spChg chg="mod">
          <ac:chgData name="Serena Storton (2405566)" userId="S::2405566@student.uwtsd.ac.uk::30a5d2d7-a9d9-4e96-90b6-45ce392613b4" providerId="AD" clId="Web-{141EF803-8054-2F98-76EB-74E35E984A3E}" dt="2024-10-15T17:58:37.111" v="306"/>
          <ac:spMkLst>
            <pc:docMk/>
            <pc:sldMk cId="494146776" sldId="257"/>
            <ac:spMk id="3" creationId="{D1045871-3DE9-4B93-472F-30EBC5FD4502}"/>
          </ac:spMkLst>
        </pc:spChg>
        <pc:spChg chg="add">
          <ac:chgData name="Serena Storton (2405566)" userId="S::2405566@student.uwtsd.ac.uk::30a5d2d7-a9d9-4e96-90b6-45ce392613b4" providerId="AD" clId="Web-{141EF803-8054-2F98-76EB-74E35E984A3E}" dt="2024-10-15T17:58:37.111" v="306"/>
          <ac:spMkLst>
            <pc:docMk/>
            <pc:sldMk cId="494146776" sldId="257"/>
            <ac:spMk id="9" creationId="{45D37F4E-DDB4-456B-97E0-9937730A039F}"/>
          </ac:spMkLst>
        </pc:spChg>
        <pc:spChg chg="add">
          <ac:chgData name="Serena Storton (2405566)" userId="S::2405566@student.uwtsd.ac.uk::30a5d2d7-a9d9-4e96-90b6-45ce392613b4" providerId="AD" clId="Web-{141EF803-8054-2F98-76EB-74E35E984A3E}" dt="2024-10-15T17:58:37.111" v="306"/>
          <ac:spMkLst>
            <pc:docMk/>
            <pc:sldMk cId="494146776" sldId="257"/>
            <ac:spMk id="11" creationId="{B2DD41CD-8F47-4F56-AD12-4E2FF7696987}"/>
          </ac:spMkLst>
        </pc:spChg>
        <pc:picChg chg="add mod">
          <ac:chgData name="Serena Storton (2405566)" userId="S::2405566@student.uwtsd.ac.uk::30a5d2d7-a9d9-4e96-90b6-45ce392613b4" providerId="AD" clId="Web-{141EF803-8054-2F98-76EB-74E35E984A3E}" dt="2024-10-15T17:58:37.111" v="306"/>
          <ac:picMkLst>
            <pc:docMk/>
            <pc:sldMk cId="494146776" sldId="257"/>
            <ac:picMk id="4" creationId="{20375E47-E026-50D6-9355-44EBDF49353C}"/>
          </ac:picMkLst>
        </pc:picChg>
      </pc:sldChg>
      <pc:sldChg chg="addSp delSp modSp mod setBg">
        <pc:chgData name="Serena Storton (2405566)" userId="S::2405566@student.uwtsd.ac.uk::30a5d2d7-a9d9-4e96-90b6-45ce392613b4" providerId="AD" clId="Web-{141EF803-8054-2F98-76EB-74E35E984A3E}" dt="2024-10-15T17:59:35.425" v="318"/>
        <pc:sldMkLst>
          <pc:docMk/>
          <pc:sldMk cId="2589240113" sldId="258"/>
        </pc:sldMkLst>
        <pc:spChg chg="add del">
          <ac:chgData name="Serena Storton (2405566)" userId="S::2405566@student.uwtsd.ac.uk::30a5d2d7-a9d9-4e96-90b6-45ce392613b4" providerId="AD" clId="Web-{141EF803-8054-2F98-76EB-74E35E984A3E}" dt="2024-10-15T17:58:56.752" v="308"/>
          <ac:spMkLst>
            <pc:docMk/>
            <pc:sldMk cId="2589240113" sldId="258"/>
            <ac:spMk id="2" creationId="{6E78C2D7-1BDD-62ED-873F-4A86DBF9CBC6}"/>
          </ac:spMkLst>
        </pc:spChg>
        <pc:spChg chg="mod ord">
          <ac:chgData name="Serena Storton (2405566)" userId="S::2405566@student.uwtsd.ac.uk::30a5d2d7-a9d9-4e96-90b6-45ce392613b4" providerId="AD" clId="Web-{141EF803-8054-2F98-76EB-74E35E984A3E}" dt="2024-10-15T17:59:35.425" v="318"/>
          <ac:spMkLst>
            <pc:docMk/>
            <pc:sldMk cId="2589240113" sldId="258"/>
            <ac:spMk id="3" creationId="{5E585589-09CC-3B89-3111-6CE25394E589}"/>
          </ac:spMkLst>
        </pc:spChg>
        <pc:spChg chg="add mod">
          <ac:chgData name="Serena Storton (2405566)" userId="S::2405566@student.uwtsd.ac.uk::30a5d2d7-a9d9-4e96-90b6-45ce392613b4" providerId="AD" clId="Web-{141EF803-8054-2F98-76EB-74E35E984A3E}" dt="2024-10-15T17:59:35.425" v="318"/>
          <ac:spMkLst>
            <pc:docMk/>
            <pc:sldMk cId="2589240113" sldId="258"/>
            <ac:spMk id="4" creationId="{32E0849A-CD48-7E52-E5CF-A7C72C8F63E9}"/>
          </ac:spMkLst>
        </pc:spChg>
        <pc:spChg chg="add">
          <ac:chgData name="Serena Storton (2405566)" userId="S::2405566@student.uwtsd.ac.uk::30a5d2d7-a9d9-4e96-90b6-45ce392613b4" providerId="AD" clId="Web-{141EF803-8054-2F98-76EB-74E35E984A3E}" dt="2024-10-15T17:59:35.425" v="318"/>
          <ac:spMkLst>
            <pc:docMk/>
            <pc:sldMk cId="2589240113" sldId="258"/>
            <ac:spMk id="9" creationId="{100EDD19-6802-4EC3-95CE-CFFAB042CFD6}"/>
          </ac:spMkLst>
        </pc:spChg>
        <pc:spChg chg="add">
          <ac:chgData name="Serena Storton (2405566)" userId="S::2405566@student.uwtsd.ac.uk::30a5d2d7-a9d9-4e96-90b6-45ce392613b4" providerId="AD" clId="Web-{141EF803-8054-2F98-76EB-74E35E984A3E}" dt="2024-10-15T17:59:35.425" v="318"/>
          <ac:spMkLst>
            <pc:docMk/>
            <pc:sldMk cId="2589240113" sldId="258"/>
            <ac:spMk id="11" creationId="{DB17E863-922E-4C26-BD64-E8FD41D28661}"/>
          </ac:spMkLst>
        </pc:spChg>
      </pc:sldChg>
      <pc:sldChg chg="addSp modSp new mod setBg modNotes">
        <pc:chgData name="Serena Storton (2405566)" userId="S::2405566@student.uwtsd.ac.uk::30a5d2d7-a9d9-4e96-90b6-45ce392613b4" providerId="AD" clId="Web-{141EF803-8054-2F98-76EB-74E35E984A3E}" dt="2024-10-15T18:55:26.730" v="750" actId="20577"/>
        <pc:sldMkLst>
          <pc:docMk/>
          <pc:sldMk cId="4204526398" sldId="259"/>
        </pc:sldMkLst>
        <pc:spChg chg="mod">
          <ac:chgData name="Serena Storton (2405566)" userId="S::2405566@student.uwtsd.ac.uk::30a5d2d7-a9d9-4e96-90b6-45ce392613b4" providerId="AD" clId="Web-{141EF803-8054-2F98-76EB-74E35E984A3E}" dt="2024-10-15T17:59:42.019" v="319"/>
          <ac:spMkLst>
            <pc:docMk/>
            <pc:sldMk cId="4204526398" sldId="259"/>
            <ac:spMk id="2" creationId="{CCFC6FCE-A77A-EA2F-B4C0-4BE8F6811618}"/>
          </ac:spMkLst>
        </pc:spChg>
        <pc:spChg chg="mod">
          <ac:chgData name="Serena Storton (2405566)" userId="S::2405566@student.uwtsd.ac.uk::30a5d2d7-a9d9-4e96-90b6-45ce392613b4" providerId="AD" clId="Web-{141EF803-8054-2F98-76EB-74E35E984A3E}" dt="2024-10-15T18:55:26.730" v="750" actId="20577"/>
          <ac:spMkLst>
            <pc:docMk/>
            <pc:sldMk cId="4204526398" sldId="259"/>
            <ac:spMk id="3" creationId="{9608223B-517E-F177-E3C6-DA7CA5F35042}"/>
          </ac:spMkLst>
        </pc:spChg>
        <pc:spChg chg="add">
          <ac:chgData name="Serena Storton (2405566)" userId="S::2405566@student.uwtsd.ac.uk::30a5d2d7-a9d9-4e96-90b6-45ce392613b4" providerId="AD" clId="Web-{141EF803-8054-2F98-76EB-74E35E984A3E}" dt="2024-10-15T17:59:42.019" v="319"/>
          <ac:spMkLst>
            <pc:docMk/>
            <pc:sldMk cId="4204526398" sldId="259"/>
            <ac:spMk id="8" creationId="{100EDD19-6802-4EC3-95CE-CFFAB042CFD6}"/>
          </ac:spMkLst>
        </pc:spChg>
        <pc:spChg chg="add">
          <ac:chgData name="Serena Storton (2405566)" userId="S::2405566@student.uwtsd.ac.uk::30a5d2d7-a9d9-4e96-90b6-45ce392613b4" providerId="AD" clId="Web-{141EF803-8054-2F98-76EB-74E35E984A3E}" dt="2024-10-15T17:59:42.019" v="319"/>
          <ac:spMkLst>
            <pc:docMk/>
            <pc:sldMk cId="4204526398" sldId="259"/>
            <ac:spMk id="10" creationId="{DB17E863-922E-4C26-BD64-E8FD41D28661}"/>
          </ac:spMkLst>
        </pc:spChg>
      </pc:sldChg>
      <pc:sldChg chg="addSp modSp new mod setBg modNotes">
        <pc:chgData name="Serena Storton (2405566)" userId="S::2405566@student.uwtsd.ac.uk::30a5d2d7-a9d9-4e96-90b6-45ce392613b4" providerId="AD" clId="Web-{141EF803-8054-2F98-76EB-74E35E984A3E}" dt="2024-10-15T18:55:47.340" v="751"/>
        <pc:sldMkLst>
          <pc:docMk/>
          <pc:sldMk cId="2162365965" sldId="260"/>
        </pc:sldMkLst>
        <pc:spChg chg="mod">
          <ac:chgData name="Serena Storton (2405566)" userId="S::2405566@student.uwtsd.ac.uk::30a5d2d7-a9d9-4e96-90b6-45ce392613b4" providerId="AD" clId="Web-{141EF803-8054-2F98-76EB-74E35E984A3E}" dt="2024-10-15T18:55:47.340" v="751"/>
          <ac:spMkLst>
            <pc:docMk/>
            <pc:sldMk cId="2162365965" sldId="260"/>
            <ac:spMk id="2" creationId="{02DD7C40-1D30-35A8-35C5-3D99276FCBA2}"/>
          </ac:spMkLst>
        </pc:spChg>
        <pc:spChg chg="mod">
          <ac:chgData name="Serena Storton (2405566)" userId="S::2405566@student.uwtsd.ac.uk::30a5d2d7-a9d9-4e96-90b6-45ce392613b4" providerId="AD" clId="Web-{141EF803-8054-2F98-76EB-74E35E984A3E}" dt="2024-10-15T18:55:47.340" v="751"/>
          <ac:spMkLst>
            <pc:docMk/>
            <pc:sldMk cId="2162365965" sldId="260"/>
            <ac:spMk id="3" creationId="{03D0F592-F472-CA6E-C323-454CDEBFA8D0}"/>
          </ac:spMkLst>
        </pc:spChg>
        <pc:spChg chg="add">
          <ac:chgData name="Serena Storton (2405566)" userId="S::2405566@student.uwtsd.ac.uk::30a5d2d7-a9d9-4e96-90b6-45ce392613b4" providerId="AD" clId="Web-{141EF803-8054-2F98-76EB-74E35E984A3E}" dt="2024-10-15T18:55:47.340" v="751"/>
          <ac:spMkLst>
            <pc:docMk/>
            <pc:sldMk cId="2162365965" sldId="260"/>
            <ac:spMk id="8" creationId="{907EF6B7-1338-4443-8C46-6A318D952DFD}"/>
          </ac:spMkLst>
        </pc:spChg>
        <pc:spChg chg="add">
          <ac:chgData name="Serena Storton (2405566)" userId="S::2405566@student.uwtsd.ac.uk::30a5d2d7-a9d9-4e96-90b6-45ce392613b4" providerId="AD" clId="Web-{141EF803-8054-2F98-76EB-74E35E984A3E}" dt="2024-10-15T18:55:47.340" v="751"/>
          <ac:spMkLst>
            <pc:docMk/>
            <pc:sldMk cId="2162365965" sldId="260"/>
            <ac:spMk id="10" creationId="{DAAE4CDD-124C-4DCF-9584-B6033B545DD5}"/>
          </ac:spMkLst>
        </pc:spChg>
        <pc:spChg chg="add">
          <ac:chgData name="Serena Storton (2405566)" userId="S::2405566@student.uwtsd.ac.uk::30a5d2d7-a9d9-4e96-90b6-45ce392613b4" providerId="AD" clId="Web-{141EF803-8054-2F98-76EB-74E35E984A3E}" dt="2024-10-15T18:55:47.340" v="751"/>
          <ac:spMkLst>
            <pc:docMk/>
            <pc:sldMk cId="2162365965" sldId="260"/>
            <ac:spMk id="12" creationId="{081E4A58-353D-44AE-B2FC-2A74E2E400F7}"/>
          </ac:spMkLst>
        </pc:spChg>
      </pc:sldChg>
      <pc:sldChg chg="modSp new">
        <pc:chgData name="Serena Storton (2405566)" userId="S::2405566@student.uwtsd.ac.uk::30a5d2d7-a9d9-4e96-90b6-45ce392613b4" providerId="AD" clId="Web-{141EF803-8054-2F98-76EB-74E35E984A3E}" dt="2024-10-15T18:56:55.983" v="756" actId="20577"/>
        <pc:sldMkLst>
          <pc:docMk/>
          <pc:sldMk cId="3747919268" sldId="261"/>
        </pc:sldMkLst>
        <pc:spChg chg="mod">
          <ac:chgData name="Serena Storton (2405566)" userId="S::2405566@student.uwtsd.ac.uk::30a5d2d7-a9d9-4e96-90b6-45ce392613b4" providerId="AD" clId="Web-{141EF803-8054-2F98-76EB-74E35E984A3E}" dt="2024-10-15T18:56:55.983" v="756" actId="20577"/>
          <ac:spMkLst>
            <pc:docMk/>
            <pc:sldMk cId="3747919268" sldId="261"/>
            <ac:spMk id="2" creationId="{2DF4B966-F709-78FD-1ACF-3D629248A1FF}"/>
          </ac:spMkLst>
        </pc:spChg>
      </pc:sldChg>
    </pc:docChg>
  </pc:docChgLst>
  <pc:docChgLst>
    <pc:chgData name="Serena Storton (2405566)" userId="S::2405566@student.uwtsd.ac.uk::30a5d2d7-a9d9-4e96-90b6-45ce392613b4" providerId="AD" clId="Web-{B61357DB-8A7E-1AFC-3337-FBF1C71079FA}"/>
    <pc:docChg chg="addSld modSld">
      <pc:chgData name="Serena Storton (2405566)" userId="S::2405566@student.uwtsd.ac.uk::30a5d2d7-a9d9-4e96-90b6-45ce392613b4" providerId="AD" clId="Web-{B61357DB-8A7E-1AFC-3337-FBF1C71079FA}" dt="2024-10-17T19:16:47.063" v="1234" actId="20577"/>
      <pc:docMkLst>
        <pc:docMk/>
      </pc:docMkLst>
      <pc:sldChg chg="modSp">
        <pc:chgData name="Serena Storton (2405566)" userId="S::2405566@student.uwtsd.ac.uk::30a5d2d7-a9d9-4e96-90b6-45ce392613b4" providerId="AD" clId="Web-{B61357DB-8A7E-1AFC-3337-FBF1C71079FA}" dt="2024-10-16T19:09:13.259" v="472" actId="20577"/>
        <pc:sldMkLst>
          <pc:docMk/>
          <pc:sldMk cId="494146776" sldId="257"/>
        </pc:sldMkLst>
        <pc:spChg chg="mod">
          <ac:chgData name="Serena Storton (2405566)" userId="S::2405566@student.uwtsd.ac.uk::30a5d2d7-a9d9-4e96-90b6-45ce392613b4" providerId="AD" clId="Web-{B61357DB-8A7E-1AFC-3337-FBF1C71079FA}" dt="2024-10-16T19:09:13.259" v="472" actId="20577"/>
          <ac:spMkLst>
            <pc:docMk/>
            <pc:sldMk cId="494146776" sldId="257"/>
            <ac:spMk id="3" creationId="{D1045871-3DE9-4B93-472F-30EBC5FD4502}"/>
          </ac:spMkLst>
        </pc:spChg>
      </pc:sldChg>
      <pc:sldChg chg="modSp">
        <pc:chgData name="Serena Storton (2405566)" userId="S::2405566@student.uwtsd.ac.uk::30a5d2d7-a9d9-4e96-90b6-45ce392613b4" providerId="AD" clId="Web-{B61357DB-8A7E-1AFC-3337-FBF1C71079FA}" dt="2024-10-16T19:51:34.039" v="929" actId="20577"/>
        <pc:sldMkLst>
          <pc:docMk/>
          <pc:sldMk cId="2589240113" sldId="258"/>
        </pc:sldMkLst>
        <pc:spChg chg="mod">
          <ac:chgData name="Serena Storton (2405566)" userId="S::2405566@student.uwtsd.ac.uk::30a5d2d7-a9d9-4e96-90b6-45ce392613b4" providerId="AD" clId="Web-{B61357DB-8A7E-1AFC-3337-FBF1C71079FA}" dt="2024-10-16T19:51:34.039" v="929" actId="20577"/>
          <ac:spMkLst>
            <pc:docMk/>
            <pc:sldMk cId="2589240113" sldId="258"/>
            <ac:spMk id="3" creationId="{5E585589-09CC-3B89-3111-6CE25394E589}"/>
          </ac:spMkLst>
        </pc:spChg>
      </pc:sldChg>
      <pc:sldChg chg="modSp modNotes">
        <pc:chgData name="Serena Storton (2405566)" userId="S::2405566@student.uwtsd.ac.uk::30a5d2d7-a9d9-4e96-90b6-45ce392613b4" providerId="AD" clId="Web-{B61357DB-8A7E-1AFC-3337-FBF1C71079FA}" dt="2024-10-16T19:08:20.773" v="468" actId="20577"/>
        <pc:sldMkLst>
          <pc:docMk/>
          <pc:sldMk cId="4204526398" sldId="259"/>
        </pc:sldMkLst>
        <pc:spChg chg="mod">
          <ac:chgData name="Serena Storton (2405566)" userId="S::2405566@student.uwtsd.ac.uk::30a5d2d7-a9d9-4e96-90b6-45ce392613b4" providerId="AD" clId="Web-{B61357DB-8A7E-1AFC-3337-FBF1C71079FA}" dt="2024-10-16T19:08:20.773" v="468" actId="20577"/>
          <ac:spMkLst>
            <pc:docMk/>
            <pc:sldMk cId="4204526398" sldId="259"/>
            <ac:spMk id="3" creationId="{9608223B-517E-F177-E3C6-DA7CA5F35042}"/>
          </ac:spMkLst>
        </pc:spChg>
      </pc:sldChg>
      <pc:sldChg chg="modSp modNotes">
        <pc:chgData name="Serena Storton (2405566)" userId="S::2405566@student.uwtsd.ac.uk::30a5d2d7-a9d9-4e96-90b6-45ce392613b4" providerId="AD" clId="Web-{B61357DB-8A7E-1AFC-3337-FBF1C71079FA}" dt="2024-10-16T19:08:38.883" v="470" actId="20577"/>
        <pc:sldMkLst>
          <pc:docMk/>
          <pc:sldMk cId="2162365965" sldId="260"/>
        </pc:sldMkLst>
        <pc:spChg chg="mod">
          <ac:chgData name="Serena Storton (2405566)" userId="S::2405566@student.uwtsd.ac.uk::30a5d2d7-a9d9-4e96-90b6-45ce392613b4" providerId="AD" clId="Web-{B61357DB-8A7E-1AFC-3337-FBF1C71079FA}" dt="2024-10-16T19:08:38.883" v="470" actId="20577"/>
          <ac:spMkLst>
            <pc:docMk/>
            <pc:sldMk cId="2162365965" sldId="260"/>
            <ac:spMk id="3" creationId="{03D0F592-F472-CA6E-C323-454CDEBFA8D0}"/>
          </ac:spMkLst>
        </pc:spChg>
      </pc:sldChg>
      <pc:sldChg chg="addSp modSp mod setBg">
        <pc:chgData name="Serena Storton (2405566)" userId="S::2405566@student.uwtsd.ac.uk::30a5d2d7-a9d9-4e96-90b6-45ce392613b4" providerId="AD" clId="Web-{B61357DB-8A7E-1AFC-3337-FBF1C71079FA}" dt="2024-10-16T19:08:01.241" v="466" actId="20577"/>
        <pc:sldMkLst>
          <pc:docMk/>
          <pc:sldMk cId="3747919268" sldId="261"/>
        </pc:sldMkLst>
        <pc:spChg chg="mod">
          <ac:chgData name="Serena Storton (2405566)" userId="S::2405566@student.uwtsd.ac.uk::30a5d2d7-a9d9-4e96-90b6-45ce392613b4" providerId="AD" clId="Web-{B61357DB-8A7E-1AFC-3337-FBF1C71079FA}" dt="2024-10-16T18:54:15.980" v="456"/>
          <ac:spMkLst>
            <pc:docMk/>
            <pc:sldMk cId="3747919268" sldId="261"/>
            <ac:spMk id="2" creationId="{2DF4B966-F709-78FD-1ACF-3D629248A1FF}"/>
          </ac:spMkLst>
        </pc:spChg>
        <pc:spChg chg="mod">
          <ac:chgData name="Serena Storton (2405566)" userId="S::2405566@student.uwtsd.ac.uk::30a5d2d7-a9d9-4e96-90b6-45ce392613b4" providerId="AD" clId="Web-{B61357DB-8A7E-1AFC-3337-FBF1C71079FA}" dt="2024-10-16T19:08:01.241" v="466" actId="20577"/>
          <ac:spMkLst>
            <pc:docMk/>
            <pc:sldMk cId="3747919268" sldId="261"/>
            <ac:spMk id="3" creationId="{8702944B-08ED-1D60-BA83-7FB6871E899B}"/>
          </ac:spMkLst>
        </pc:spChg>
        <pc:spChg chg="add">
          <ac:chgData name="Serena Storton (2405566)" userId="S::2405566@student.uwtsd.ac.uk::30a5d2d7-a9d9-4e96-90b6-45ce392613b4" providerId="AD" clId="Web-{B61357DB-8A7E-1AFC-3337-FBF1C71079FA}" dt="2024-10-16T18:54:15.980" v="456"/>
          <ac:spMkLst>
            <pc:docMk/>
            <pc:sldMk cId="3747919268" sldId="261"/>
            <ac:spMk id="8" creationId="{907EF6B7-1338-4443-8C46-6A318D952DFD}"/>
          </ac:spMkLst>
        </pc:spChg>
        <pc:spChg chg="add">
          <ac:chgData name="Serena Storton (2405566)" userId="S::2405566@student.uwtsd.ac.uk::30a5d2d7-a9d9-4e96-90b6-45ce392613b4" providerId="AD" clId="Web-{B61357DB-8A7E-1AFC-3337-FBF1C71079FA}" dt="2024-10-16T18:54:15.980" v="456"/>
          <ac:spMkLst>
            <pc:docMk/>
            <pc:sldMk cId="3747919268" sldId="261"/>
            <ac:spMk id="10" creationId="{DAAE4CDD-124C-4DCF-9584-B6033B545DD5}"/>
          </ac:spMkLst>
        </pc:spChg>
        <pc:spChg chg="add">
          <ac:chgData name="Serena Storton (2405566)" userId="S::2405566@student.uwtsd.ac.uk::30a5d2d7-a9d9-4e96-90b6-45ce392613b4" providerId="AD" clId="Web-{B61357DB-8A7E-1AFC-3337-FBF1C71079FA}" dt="2024-10-16T18:54:15.980" v="456"/>
          <ac:spMkLst>
            <pc:docMk/>
            <pc:sldMk cId="3747919268" sldId="261"/>
            <ac:spMk id="12" creationId="{081E4A58-353D-44AE-B2FC-2A74E2E400F7}"/>
          </ac:spMkLst>
        </pc:spChg>
      </pc:sldChg>
      <pc:sldChg chg="addSp modSp mod setBg modNotes">
        <pc:chgData name="Serena Storton (2405566)" userId="S::2405566@student.uwtsd.ac.uk::30a5d2d7-a9d9-4e96-90b6-45ce392613b4" providerId="AD" clId="Web-{B61357DB-8A7E-1AFC-3337-FBF1C71079FA}" dt="2024-10-16T19:53:44.107" v="960" actId="20577"/>
        <pc:sldMkLst>
          <pc:docMk/>
          <pc:sldMk cId="3219084923" sldId="262"/>
        </pc:sldMkLst>
        <pc:spChg chg="mod">
          <ac:chgData name="Serena Storton (2405566)" userId="S::2405566@student.uwtsd.ac.uk::30a5d2d7-a9d9-4e96-90b6-45ce392613b4" providerId="AD" clId="Web-{B61357DB-8A7E-1AFC-3337-FBF1C71079FA}" dt="2024-10-16T18:54:20.215" v="457"/>
          <ac:spMkLst>
            <pc:docMk/>
            <pc:sldMk cId="3219084923" sldId="262"/>
            <ac:spMk id="2" creationId="{24AF8B02-4848-3907-AB80-05669F4ED72B}"/>
          </ac:spMkLst>
        </pc:spChg>
        <pc:spChg chg="mod">
          <ac:chgData name="Serena Storton (2405566)" userId="S::2405566@student.uwtsd.ac.uk::30a5d2d7-a9d9-4e96-90b6-45ce392613b4" providerId="AD" clId="Web-{B61357DB-8A7E-1AFC-3337-FBF1C71079FA}" dt="2024-10-16T19:53:44.107" v="960" actId="20577"/>
          <ac:spMkLst>
            <pc:docMk/>
            <pc:sldMk cId="3219084923" sldId="262"/>
            <ac:spMk id="3" creationId="{C17BCF94-12F4-DED3-8DB7-A831C6BC065D}"/>
          </ac:spMkLst>
        </pc:spChg>
        <pc:spChg chg="add">
          <ac:chgData name="Serena Storton (2405566)" userId="S::2405566@student.uwtsd.ac.uk::30a5d2d7-a9d9-4e96-90b6-45ce392613b4" providerId="AD" clId="Web-{B61357DB-8A7E-1AFC-3337-FBF1C71079FA}" dt="2024-10-16T18:54:20.215" v="457"/>
          <ac:spMkLst>
            <pc:docMk/>
            <pc:sldMk cId="3219084923" sldId="262"/>
            <ac:spMk id="8" creationId="{C2554CA6-288E-4202-BC52-2E5A8F0C0AED}"/>
          </ac:spMkLst>
        </pc:spChg>
        <pc:spChg chg="add">
          <ac:chgData name="Serena Storton (2405566)" userId="S::2405566@student.uwtsd.ac.uk::30a5d2d7-a9d9-4e96-90b6-45ce392613b4" providerId="AD" clId="Web-{B61357DB-8A7E-1AFC-3337-FBF1C71079FA}" dt="2024-10-16T18:54:20.215" v="457"/>
          <ac:spMkLst>
            <pc:docMk/>
            <pc:sldMk cId="3219084923" sldId="262"/>
            <ac:spMk id="10" creationId="{B10BB131-AC8E-4A8E-A5D1-36260F720C3B}"/>
          </ac:spMkLst>
        </pc:spChg>
        <pc:spChg chg="add">
          <ac:chgData name="Serena Storton (2405566)" userId="S::2405566@student.uwtsd.ac.uk::30a5d2d7-a9d9-4e96-90b6-45ce392613b4" providerId="AD" clId="Web-{B61357DB-8A7E-1AFC-3337-FBF1C71079FA}" dt="2024-10-16T18:54:20.215" v="457"/>
          <ac:spMkLst>
            <pc:docMk/>
            <pc:sldMk cId="3219084923" sldId="262"/>
            <ac:spMk id="12" creationId="{5B7778FC-632E-4DCA-A7CB-0D7731CCF970}"/>
          </ac:spMkLst>
        </pc:spChg>
        <pc:spChg chg="add">
          <ac:chgData name="Serena Storton (2405566)" userId="S::2405566@student.uwtsd.ac.uk::30a5d2d7-a9d9-4e96-90b6-45ce392613b4" providerId="AD" clId="Web-{B61357DB-8A7E-1AFC-3337-FBF1C71079FA}" dt="2024-10-16T18:54:20.215" v="457"/>
          <ac:spMkLst>
            <pc:docMk/>
            <pc:sldMk cId="3219084923" sldId="262"/>
            <ac:spMk id="14" creationId="{FA23A907-97FB-4A8F-880A-DD77401C4296}"/>
          </ac:spMkLst>
        </pc:spChg>
      </pc:sldChg>
      <pc:sldChg chg="modSp">
        <pc:chgData name="Serena Storton (2405566)" userId="S::2405566@student.uwtsd.ac.uk::30a5d2d7-a9d9-4e96-90b6-45ce392613b4" providerId="AD" clId="Web-{B61357DB-8A7E-1AFC-3337-FBF1C71079FA}" dt="2024-10-16T18:52:04.851" v="444" actId="20577"/>
        <pc:sldMkLst>
          <pc:docMk/>
          <pc:sldMk cId="568514524" sldId="263"/>
        </pc:sldMkLst>
        <pc:spChg chg="mod">
          <ac:chgData name="Serena Storton (2405566)" userId="S::2405566@student.uwtsd.ac.uk::30a5d2d7-a9d9-4e96-90b6-45ce392613b4" providerId="AD" clId="Web-{B61357DB-8A7E-1AFC-3337-FBF1C71079FA}" dt="2024-10-16T18:52:04.851" v="444" actId="20577"/>
          <ac:spMkLst>
            <pc:docMk/>
            <pc:sldMk cId="568514524" sldId="263"/>
            <ac:spMk id="3" creationId="{2923F100-C2BA-D2DD-62F4-82AF11521244}"/>
          </ac:spMkLst>
        </pc:spChg>
      </pc:sldChg>
      <pc:sldChg chg="addSp modSp new mod setBg modNotes">
        <pc:chgData name="Serena Storton (2405566)" userId="S::2405566@student.uwtsd.ac.uk::30a5d2d7-a9d9-4e96-90b6-45ce392613b4" providerId="AD" clId="Web-{B61357DB-8A7E-1AFC-3337-FBF1C71079FA}" dt="2024-10-16T19:48:45.626" v="894"/>
        <pc:sldMkLst>
          <pc:docMk/>
          <pc:sldMk cId="2537192279" sldId="264"/>
        </pc:sldMkLst>
        <pc:spChg chg="mod">
          <ac:chgData name="Serena Storton (2405566)" userId="S::2405566@student.uwtsd.ac.uk::30a5d2d7-a9d9-4e96-90b6-45ce392613b4" providerId="AD" clId="Web-{B61357DB-8A7E-1AFC-3337-FBF1C71079FA}" dt="2024-10-16T19:47:23.731" v="850"/>
          <ac:spMkLst>
            <pc:docMk/>
            <pc:sldMk cId="2537192279" sldId="264"/>
            <ac:spMk id="2" creationId="{60655981-7EEE-655B-0A78-2055827C81B6}"/>
          </ac:spMkLst>
        </pc:spChg>
        <pc:spChg chg="mod">
          <ac:chgData name="Serena Storton (2405566)" userId="S::2405566@student.uwtsd.ac.uk::30a5d2d7-a9d9-4e96-90b6-45ce392613b4" providerId="AD" clId="Web-{B61357DB-8A7E-1AFC-3337-FBF1C71079FA}" dt="2024-10-16T19:47:23.731" v="850"/>
          <ac:spMkLst>
            <pc:docMk/>
            <pc:sldMk cId="2537192279" sldId="264"/>
            <ac:spMk id="3" creationId="{E77C91A0-10B3-CAAD-42D2-8E26E53AB23D}"/>
          </ac:spMkLst>
        </pc:spChg>
        <pc:spChg chg="add">
          <ac:chgData name="Serena Storton (2405566)" userId="S::2405566@student.uwtsd.ac.uk::30a5d2d7-a9d9-4e96-90b6-45ce392613b4" providerId="AD" clId="Web-{B61357DB-8A7E-1AFC-3337-FBF1C71079FA}" dt="2024-10-16T19:47:23.731" v="850"/>
          <ac:spMkLst>
            <pc:docMk/>
            <pc:sldMk cId="2537192279" sldId="264"/>
            <ac:spMk id="8" creationId="{1709F1D5-B0F1-4714-A239-E5B61C161915}"/>
          </ac:spMkLst>
        </pc:spChg>
        <pc:spChg chg="add">
          <ac:chgData name="Serena Storton (2405566)" userId="S::2405566@student.uwtsd.ac.uk::30a5d2d7-a9d9-4e96-90b6-45ce392613b4" providerId="AD" clId="Web-{B61357DB-8A7E-1AFC-3337-FBF1C71079FA}" dt="2024-10-16T19:47:23.731" v="850"/>
          <ac:spMkLst>
            <pc:docMk/>
            <pc:sldMk cId="2537192279" sldId="264"/>
            <ac:spMk id="10" creationId="{228FB460-D3FF-4440-A020-05982A09E517}"/>
          </ac:spMkLst>
        </pc:spChg>
        <pc:spChg chg="add">
          <ac:chgData name="Serena Storton (2405566)" userId="S::2405566@student.uwtsd.ac.uk::30a5d2d7-a9d9-4e96-90b6-45ce392613b4" providerId="AD" clId="Web-{B61357DB-8A7E-1AFC-3337-FBF1C71079FA}" dt="2024-10-16T19:47:23.731" v="850"/>
          <ac:spMkLst>
            <pc:docMk/>
            <pc:sldMk cId="2537192279" sldId="264"/>
            <ac:spMk id="12" creationId="{14847E93-7DC1-4D4B-8829-B19AA7137C50}"/>
          </ac:spMkLst>
        </pc:spChg>
        <pc:spChg chg="add">
          <ac:chgData name="Serena Storton (2405566)" userId="S::2405566@student.uwtsd.ac.uk::30a5d2d7-a9d9-4e96-90b6-45ce392613b4" providerId="AD" clId="Web-{B61357DB-8A7E-1AFC-3337-FBF1C71079FA}" dt="2024-10-16T19:47:23.731" v="850"/>
          <ac:spMkLst>
            <pc:docMk/>
            <pc:sldMk cId="2537192279" sldId="264"/>
            <ac:spMk id="14" creationId="{5566D6E1-03A1-4D73-A4E0-35D74D568A04}"/>
          </ac:spMkLst>
        </pc:spChg>
        <pc:spChg chg="add">
          <ac:chgData name="Serena Storton (2405566)" userId="S::2405566@student.uwtsd.ac.uk::30a5d2d7-a9d9-4e96-90b6-45ce392613b4" providerId="AD" clId="Web-{B61357DB-8A7E-1AFC-3337-FBF1C71079FA}" dt="2024-10-16T19:47:23.731" v="850"/>
          <ac:spMkLst>
            <pc:docMk/>
            <pc:sldMk cId="2537192279" sldId="264"/>
            <ac:spMk id="16" creationId="{9F835A99-04AC-494A-A572-AFE8413CC938}"/>
          </ac:spMkLst>
        </pc:spChg>
        <pc:spChg chg="add">
          <ac:chgData name="Serena Storton (2405566)" userId="S::2405566@student.uwtsd.ac.uk::30a5d2d7-a9d9-4e96-90b6-45ce392613b4" providerId="AD" clId="Web-{B61357DB-8A7E-1AFC-3337-FBF1C71079FA}" dt="2024-10-16T19:47:23.731" v="850"/>
          <ac:spMkLst>
            <pc:docMk/>
            <pc:sldMk cId="2537192279" sldId="264"/>
            <ac:spMk id="18" creationId="{7B786209-1B0B-4CA9-9BDD-F7327066A84D}"/>
          </ac:spMkLst>
        </pc:spChg>
        <pc:spChg chg="add">
          <ac:chgData name="Serena Storton (2405566)" userId="S::2405566@student.uwtsd.ac.uk::30a5d2d7-a9d9-4e96-90b6-45ce392613b4" providerId="AD" clId="Web-{B61357DB-8A7E-1AFC-3337-FBF1C71079FA}" dt="2024-10-16T19:47:23.731" v="850"/>
          <ac:spMkLst>
            <pc:docMk/>
            <pc:sldMk cId="2537192279" sldId="264"/>
            <ac:spMk id="20" creationId="{2D2964BB-484D-45AE-AD66-D407D0629652}"/>
          </ac:spMkLst>
        </pc:spChg>
        <pc:spChg chg="add">
          <ac:chgData name="Serena Storton (2405566)" userId="S::2405566@student.uwtsd.ac.uk::30a5d2d7-a9d9-4e96-90b6-45ce392613b4" providerId="AD" clId="Web-{B61357DB-8A7E-1AFC-3337-FBF1C71079FA}" dt="2024-10-16T19:47:23.731" v="850"/>
          <ac:spMkLst>
            <pc:docMk/>
            <pc:sldMk cId="2537192279" sldId="264"/>
            <ac:spMk id="22" creationId="{6691AC69-A76E-4DAB-B565-468B6B87ACF3}"/>
          </ac:spMkLst>
        </pc:spChg>
      </pc:sldChg>
      <pc:sldChg chg="addSp modSp new mod setBg modNotes">
        <pc:chgData name="Serena Storton (2405566)" userId="S::2405566@student.uwtsd.ac.uk::30a5d2d7-a9d9-4e96-90b6-45ce392613b4" providerId="AD" clId="Web-{B61357DB-8A7E-1AFC-3337-FBF1C71079FA}" dt="2024-10-17T19:16:47.063" v="1234" actId="20577"/>
        <pc:sldMkLst>
          <pc:docMk/>
          <pc:sldMk cId="1458147189" sldId="265"/>
        </pc:sldMkLst>
        <pc:spChg chg="mod">
          <ac:chgData name="Serena Storton (2405566)" userId="S::2405566@student.uwtsd.ac.uk::30a5d2d7-a9d9-4e96-90b6-45ce392613b4" providerId="AD" clId="Web-{B61357DB-8A7E-1AFC-3337-FBF1C71079FA}" dt="2024-10-16T20:05:58.233" v="985"/>
          <ac:spMkLst>
            <pc:docMk/>
            <pc:sldMk cId="1458147189" sldId="265"/>
            <ac:spMk id="2" creationId="{0D815794-D65B-126A-F121-D0BDA5BA4C6E}"/>
          </ac:spMkLst>
        </pc:spChg>
        <pc:spChg chg="mod">
          <ac:chgData name="Serena Storton (2405566)" userId="S::2405566@student.uwtsd.ac.uk::30a5d2d7-a9d9-4e96-90b6-45ce392613b4" providerId="AD" clId="Web-{B61357DB-8A7E-1AFC-3337-FBF1C71079FA}" dt="2024-10-17T19:16:47.063" v="1234" actId="20577"/>
          <ac:spMkLst>
            <pc:docMk/>
            <pc:sldMk cId="1458147189" sldId="265"/>
            <ac:spMk id="3" creationId="{C073AE70-97A5-103D-4388-B7139FBF35F1}"/>
          </ac:spMkLst>
        </pc:spChg>
        <pc:spChg chg="add">
          <ac:chgData name="Serena Storton (2405566)" userId="S::2405566@student.uwtsd.ac.uk::30a5d2d7-a9d9-4e96-90b6-45ce392613b4" providerId="AD" clId="Web-{B61357DB-8A7E-1AFC-3337-FBF1C71079FA}" dt="2024-10-16T20:05:58.233" v="985"/>
          <ac:spMkLst>
            <pc:docMk/>
            <pc:sldMk cId="1458147189" sldId="265"/>
            <ac:spMk id="8" creationId="{1C799903-48D5-4A31-A1A2-541072D9771E}"/>
          </ac:spMkLst>
        </pc:spChg>
        <pc:spChg chg="add">
          <ac:chgData name="Serena Storton (2405566)" userId="S::2405566@student.uwtsd.ac.uk::30a5d2d7-a9d9-4e96-90b6-45ce392613b4" providerId="AD" clId="Web-{B61357DB-8A7E-1AFC-3337-FBF1C71079FA}" dt="2024-10-16T20:05:58.233" v="985"/>
          <ac:spMkLst>
            <pc:docMk/>
            <pc:sldMk cId="1458147189" sldId="265"/>
            <ac:spMk id="10" creationId="{8EFFF109-FC58-4FD3-BE05-9775A1310F55}"/>
          </ac:spMkLst>
        </pc:spChg>
        <pc:spChg chg="add">
          <ac:chgData name="Serena Storton (2405566)" userId="S::2405566@student.uwtsd.ac.uk::30a5d2d7-a9d9-4e96-90b6-45ce392613b4" providerId="AD" clId="Web-{B61357DB-8A7E-1AFC-3337-FBF1C71079FA}" dt="2024-10-16T20:05:58.233" v="985"/>
          <ac:spMkLst>
            <pc:docMk/>
            <pc:sldMk cId="1458147189" sldId="265"/>
            <ac:spMk id="12" creationId="{E1B96AD6-92A9-4273-A62B-96A1C3E0BA95}"/>
          </ac:spMkLst>
        </pc:spChg>
        <pc:spChg chg="add">
          <ac:chgData name="Serena Storton (2405566)" userId="S::2405566@student.uwtsd.ac.uk::30a5d2d7-a9d9-4e96-90b6-45ce392613b4" providerId="AD" clId="Web-{B61357DB-8A7E-1AFC-3337-FBF1C71079FA}" dt="2024-10-16T20:05:58.233" v="985"/>
          <ac:spMkLst>
            <pc:docMk/>
            <pc:sldMk cId="1458147189" sldId="265"/>
            <ac:spMk id="14" creationId="{463EEC44-1BA3-44ED-81FC-A644B04B2A44}"/>
          </ac:spMkLst>
        </pc:spChg>
      </pc:sldChg>
    </pc:docChg>
  </pc:docChgLst>
  <pc:docChgLst>
    <pc:chgData name="Serena Storton (2405566)" userId="S::2405566@student.uwtsd.ac.uk::30a5d2d7-a9d9-4e96-90b6-45ce392613b4" providerId="AD" clId="Web-{51A7352D-BE1A-540E-C458-F61FB85068F8}"/>
    <pc:docChg chg="addSld modSld">
      <pc:chgData name="Serena Storton (2405566)" userId="S::2405566@student.uwtsd.ac.uk::30a5d2d7-a9d9-4e96-90b6-45ce392613b4" providerId="AD" clId="Web-{51A7352D-BE1A-540E-C458-F61FB85068F8}" dt="2024-10-15T17:22:31.810" v="358"/>
      <pc:docMkLst>
        <pc:docMk/>
      </pc:docMkLst>
      <pc:sldChg chg="modSp modNotes">
        <pc:chgData name="Serena Storton (2405566)" userId="S::2405566@student.uwtsd.ac.uk::30a5d2d7-a9d9-4e96-90b6-45ce392613b4" providerId="AD" clId="Web-{51A7352D-BE1A-540E-C458-F61FB85068F8}" dt="2024-10-15T17:14:10.933" v="101" actId="20577"/>
        <pc:sldMkLst>
          <pc:docMk/>
          <pc:sldMk cId="494146776" sldId="257"/>
        </pc:sldMkLst>
        <pc:spChg chg="mod">
          <ac:chgData name="Serena Storton (2405566)" userId="S::2405566@student.uwtsd.ac.uk::30a5d2d7-a9d9-4e96-90b6-45ce392613b4" providerId="AD" clId="Web-{51A7352D-BE1A-540E-C458-F61FB85068F8}" dt="2024-10-15T17:14:10.933" v="101" actId="20577"/>
          <ac:spMkLst>
            <pc:docMk/>
            <pc:sldMk cId="494146776" sldId="257"/>
            <ac:spMk id="3" creationId="{D1045871-3DE9-4B93-472F-30EBC5FD4502}"/>
          </ac:spMkLst>
        </pc:spChg>
      </pc:sldChg>
      <pc:sldChg chg="delSp modSp new modNotes">
        <pc:chgData name="Serena Storton (2405566)" userId="S::2405566@student.uwtsd.ac.uk::30a5d2d7-a9d9-4e96-90b6-45ce392613b4" providerId="AD" clId="Web-{51A7352D-BE1A-540E-C458-F61FB85068F8}" dt="2024-10-15T17:22:31.810" v="358"/>
        <pc:sldMkLst>
          <pc:docMk/>
          <pc:sldMk cId="2589240113" sldId="258"/>
        </pc:sldMkLst>
        <pc:spChg chg="del">
          <ac:chgData name="Serena Storton (2405566)" userId="S::2405566@student.uwtsd.ac.uk::30a5d2d7-a9d9-4e96-90b6-45ce392613b4" providerId="AD" clId="Web-{51A7352D-BE1A-540E-C458-F61FB85068F8}" dt="2024-10-15T17:14:30.840" v="103"/>
          <ac:spMkLst>
            <pc:docMk/>
            <pc:sldMk cId="2589240113" sldId="258"/>
            <ac:spMk id="2" creationId="{5EC9E3B0-2054-1ACE-9F49-CB95AC2D134B}"/>
          </ac:spMkLst>
        </pc:spChg>
        <pc:spChg chg="mod">
          <ac:chgData name="Serena Storton (2405566)" userId="S::2405566@student.uwtsd.ac.uk::30a5d2d7-a9d9-4e96-90b6-45ce392613b4" providerId="AD" clId="Web-{51A7352D-BE1A-540E-C458-F61FB85068F8}" dt="2024-10-15T17:19:06.475" v="278" actId="20577"/>
          <ac:spMkLst>
            <pc:docMk/>
            <pc:sldMk cId="2589240113" sldId="258"/>
            <ac:spMk id="3" creationId="{5E585589-09CC-3B89-3111-6CE25394E589}"/>
          </ac:spMkLst>
        </pc:spChg>
      </pc:sldChg>
    </pc:docChg>
  </pc:docChgLst>
  <pc:docChgLst>
    <pc:chgData name="Serena Storton (2405566)" userId="S::2405566@student.uwtsd.ac.uk::30a5d2d7-a9d9-4e96-90b6-45ce392613b4" providerId="AD" clId="Web-{D47E374A-C8C0-14B7-865E-E3AFA5D793CF}"/>
    <pc:docChg chg="modSld">
      <pc:chgData name="Serena Storton (2405566)" userId="S::2405566@student.uwtsd.ac.uk::30a5d2d7-a9d9-4e96-90b6-45ce392613b4" providerId="AD" clId="Web-{D47E374A-C8C0-14B7-865E-E3AFA5D793CF}" dt="2024-11-04T11:56:40.204" v="179" actId="20577"/>
      <pc:docMkLst>
        <pc:docMk/>
      </pc:docMkLst>
      <pc:sldChg chg="modSp">
        <pc:chgData name="Serena Storton (2405566)" userId="S::2405566@student.uwtsd.ac.uk::30a5d2d7-a9d9-4e96-90b6-45ce392613b4" providerId="AD" clId="Web-{D47E374A-C8C0-14B7-865E-E3AFA5D793CF}" dt="2024-11-04T11:28:41.340" v="14" actId="20577"/>
        <pc:sldMkLst>
          <pc:docMk/>
          <pc:sldMk cId="4204526398" sldId="259"/>
        </pc:sldMkLst>
        <pc:spChg chg="mod">
          <ac:chgData name="Serena Storton (2405566)" userId="S::2405566@student.uwtsd.ac.uk::30a5d2d7-a9d9-4e96-90b6-45ce392613b4" providerId="AD" clId="Web-{D47E374A-C8C0-14B7-865E-E3AFA5D793CF}" dt="2024-11-04T11:28:41.340" v="14" actId="20577"/>
          <ac:spMkLst>
            <pc:docMk/>
            <pc:sldMk cId="4204526398" sldId="259"/>
            <ac:spMk id="3" creationId="{9608223B-517E-F177-E3C6-DA7CA5F35042}"/>
          </ac:spMkLst>
        </pc:spChg>
      </pc:sldChg>
      <pc:sldChg chg="modSp">
        <pc:chgData name="Serena Storton (2405566)" userId="S::2405566@student.uwtsd.ac.uk::30a5d2d7-a9d9-4e96-90b6-45ce392613b4" providerId="AD" clId="Web-{D47E374A-C8C0-14B7-865E-E3AFA5D793CF}" dt="2024-11-04T11:29:10.872" v="26" actId="20577"/>
        <pc:sldMkLst>
          <pc:docMk/>
          <pc:sldMk cId="2162365965" sldId="260"/>
        </pc:sldMkLst>
        <pc:spChg chg="mod">
          <ac:chgData name="Serena Storton (2405566)" userId="S::2405566@student.uwtsd.ac.uk::30a5d2d7-a9d9-4e96-90b6-45ce392613b4" providerId="AD" clId="Web-{D47E374A-C8C0-14B7-865E-E3AFA5D793CF}" dt="2024-11-04T11:29:10.872" v="26" actId="20577"/>
          <ac:spMkLst>
            <pc:docMk/>
            <pc:sldMk cId="2162365965" sldId="260"/>
            <ac:spMk id="3" creationId="{03D0F592-F472-CA6E-C323-454CDEBFA8D0}"/>
          </ac:spMkLst>
        </pc:spChg>
      </pc:sldChg>
      <pc:sldChg chg="modSp">
        <pc:chgData name="Serena Storton (2405566)" userId="S::2405566@student.uwtsd.ac.uk::30a5d2d7-a9d9-4e96-90b6-45ce392613b4" providerId="AD" clId="Web-{D47E374A-C8C0-14B7-865E-E3AFA5D793CF}" dt="2024-11-04T11:56:40.204" v="179" actId="20577"/>
        <pc:sldMkLst>
          <pc:docMk/>
          <pc:sldMk cId="1371551720" sldId="270"/>
        </pc:sldMkLst>
        <pc:spChg chg="mod">
          <ac:chgData name="Serena Storton (2405566)" userId="S::2405566@student.uwtsd.ac.uk::30a5d2d7-a9d9-4e96-90b6-45ce392613b4" providerId="AD" clId="Web-{D47E374A-C8C0-14B7-865E-E3AFA5D793CF}" dt="2024-11-04T11:56:40.204" v="179" actId="20577"/>
          <ac:spMkLst>
            <pc:docMk/>
            <pc:sldMk cId="1371551720" sldId="270"/>
            <ac:spMk id="3" creationId="{E1C97242-5CB6-6672-B826-7B1B4D4B120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9BFC32-365F-45CB-9940-A36126209D34}" type="datetimeFigureOut">
              <a:t>11/4/2024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E8EA93-7E63-472D-ABC2-0ADCCE6AC535}" type="slidenum">
              <a:t>‹#›</a:t>
            </a:fld>
            <a:endParaRPr lang="en-US"/>
          </a:p>
        </p:txBody>
      </p:sp>
    </p:spTree>
    <p:extLst>
      <p:ext uri="{BB962C8B-B14F-4D97-AF65-F5344CB8AC3E}">
        <p14:creationId xmlns:p14="http://schemas.microsoft.com/office/powerpoint/2010/main" val="8554894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unfitness plead is concerned with questioning if their mental state of mind at the time of the ongoing trail but not at the time of the crime/offence. If the defendant is unfit to plead they cannot be compared to a person that is not in a clear mental state themself. </a:t>
            </a:r>
          </a:p>
          <a:p>
            <a:endParaRPr lang="en-US">
              <a:ea typeface="Calibri"/>
              <a:cs typeface="Calibri"/>
            </a:endParaRPr>
          </a:p>
          <a:p>
            <a:r>
              <a:rPr lang="en-US">
                <a:ea typeface="Calibri"/>
                <a:cs typeface="Calibri"/>
              </a:rPr>
              <a:t>A person that claims the defense of insanity undergoes the standard criminal trail process. During the hearing for the accused deemed unfit the prosecution aims to determine whether the accused "committed the act or failed to act" as charged. </a:t>
            </a:r>
          </a:p>
        </p:txBody>
      </p:sp>
      <p:sp>
        <p:nvSpPr>
          <p:cNvPr id="4" name="Slide Number Placeholder 3"/>
          <p:cNvSpPr>
            <a:spLocks noGrp="1"/>
          </p:cNvSpPr>
          <p:nvPr>
            <p:ph type="sldNum" sz="quarter" idx="5"/>
          </p:nvPr>
        </p:nvSpPr>
        <p:spPr/>
        <p:txBody>
          <a:bodyPr/>
          <a:lstStyle/>
          <a:p>
            <a:fld id="{2BE8EA93-7E63-472D-ABC2-0ADCCE6AC535}" type="slidenum">
              <a:rPr lang="en-US"/>
              <a:t>2</a:t>
            </a:fld>
            <a:endParaRPr lang="en-US"/>
          </a:p>
        </p:txBody>
      </p:sp>
    </p:spTree>
    <p:extLst>
      <p:ext uri="{BB962C8B-B14F-4D97-AF65-F5344CB8AC3E}">
        <p14:creationId xmlns:p14="http://schemas.microsoft.com/office/powerpoint/2010/main" val="3717935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Insanity results in a "special verdict" of "not guilty by reason of insanity" the defendant that has been found not guilty with insanity will not be convicted of any crime therefore they cant be sentenced. The crown court has the power to place the defendant in a hospital in an supervised order, and will nit be released </a:t>
            </a:r>
            <a:r>
              <a:rPr lang="en-US" err="1">
                <a:ea typeface="Calibri"/>
                <a:cs typeface="Calibri"/>
              </a:rPr>
              <a:t>untill</a:t>
            </a:r>
            <a:r>
              <a:rPr lang="en-US">
                <a:ea typeface="Calibri"/>
                <a:cs typeface="Calibri"/>
              </a:rPr>
              <a:t> they have given permission by the Secertary State. This can be depending on he or she's mental health or if they are still a threat to the public. </a:t>
            </a:r>
          </a:p>
          <a:p>
            <a:endParaRPr lang="en-US">
              <a:ea typeface="Calibri"/>
              <a:cs typeface="Calibri"/>
            </a:endParaRPr>
          </a:p>
          <a:p>
            <a:r>
              <a:rPr lang="en-US">
                <a:ea typeface="Calibri"/>
                <a:cs typeface="Calibri"/>
              </a:rPr>
              <a:t>Insanity is a general defense which means that it is available to any offence with a clear and convincing evidence to be proved.  </a:t>
            </a:r>
          </a:p>
          <a:p>
            <a:r>
              <a:rPr lang="en-US">
                <a:ea typeface="Calibri"/>
                <a:cs typeface="Calibri"/>
              </a:rPr>
              <a:t>To be legally insane a person must be incapable of the following: </a:t>
            </a:r>
          </a:p>
          <a:p>
            <a:r>
              <a:rPr lang="en-US">
                <a:ea typeface="Calibri"/>
                <a:cs typeface="Calibri"/>
              </a:rPr>
              <a:t>Not knowing the nature of their acts</a:t>
            </a:r>
          </a:p>
          <a:p>
            <a:r>
              <a:rPr lang="en-US">
                <a:ea typeface="Calibri"/>
                <a:cs typeface="Calibri"/>
              </a:rPr>
              <a:t>Distinguishing between right and wrong at the time of the crime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2BE8EA93-7E63-472D-ABC2-0ADCCE6AC535}" type="slidenum">
              <a:t>3</a:t>
            </a:fld>
            <a:endParaRPr lang="en-US"/>
          </a:p>
        </p:txBody>
      </p:sp>
    </p:spTree>
    <p:extLst>
      <p:ext uri="{BB962C8B-B14F-4D97-AF65-F5344CB8AC3E}">
        <p14:creationId xmlns:p14="http://schemas.microsoft.com/office/powerpoint/2010/main" val="1150090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Defendents that plead insanity must have strong pieces of evidence of medical records such as hearing voices visions or delusions, so the defendant does not know their nature or quality of their act/acts. </a:t>
            </a:r>
          </a:p>
        </p:txBody>
      </p:sp>
      <p:sp>
        <p:nvSpPr>
          <p:cNvPr id="4" name="Slide Number Placeholder 3"/>
          <p:cNvSpPr>
            <a:spLocks noGrp="1"/>
          </p:cNvSpPr>
          <p:nvPr>
            <p:ph type="sldNum" sz="quarter" idx="5"/>
          </p:nvPr>
        </p:nvSpPr>
        <p:spPr/>
        <p:txBody>
          <a:bodyPr/>
          <a:lstStyle/>
          <a:p>
            <a:fld id="{2BE8EA93-7E63-472D-ABC2-0ADCCE6AC535}" type="slidenum">
              <a:rPr lang="en-US"/>
              <a:t>4</a:t>
            </a:fld>
            <a:endParaRPr lang="en-US"/>
          </a:p>
        </p:txBody>
      </p:sp>
    </p:spTree>
    <p:extLst>
      <p:ext uri="{BB962C8B-B14F-4D97-AF65-F5344CB8AC3E}">
        <p14:creationId xmlns:p14="http://schemas.microsoft.com/office/powerpoint/2010/main" val="316480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defendant argued that the attack on his wife was a result of loss of consciousness due to his illness of hardening arteries causing </a:t>
            </a:r>
            <a:r>
              <a:rPr lang="en-US" err="1">
                <a:cs typeface="Calibri"/>
              </a:rPr>
              <a:t>conjestion</a:t>
            </a:r>
            <a:r>
              <a:rPr lang="en-US">
                <a:cs typeface="Calibri"/>
              </a:rPr>
              <a:t> of the blood in his brain. </a:t>
            </a:r>
          </a:p>
          <a:p>
            <a:r>
              <a:rPr lang="en-US">
                <a:cs typeface="Calibri"/>
              </a:rPr>
              <a:t>This reasoning was used for the defense of automatism but the judge directed the jury that the appropriate </a:t>
            </a:r>
            <a:r>
              <a:rPr lang="en-GB">
                <a:cs typeface="Calibri"/>
              </a:rPr>
              <a:t>defence</a:t>
            </a:r>
            <a:r>
              <a:rPr lang="en-US">
                <a:cs typeface="Calibri"/>
              </a:rPr>
              <a:t> was insanity during that the defendant knew that he had committed the crime but had no idea that it was wrong at the time due to illness and loss of control.at that time of the offence </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2BE8EA93-7E63-472D-ABC2-0ADCCE6AC535}" type="slidenum">
              <a:rPr lang="en-US"/>
              <a:t>5</a:t>
            </a:fld>
            <a:endParaRPr lang="en-US"/>
          </a:p>
        </p:txBody>
      </p:sp>
    </p:spTree>
    <p:extLst>
      <p:ext uri="{BB962C8B-B14F-4D97-AF65-F5344CB8AC3E}">
        <p14:creationId xmlns:p14="http://schemas.microsoft.com/office/powerpoint/2010/main" val="2899426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outcome of b's case argues that </a:t>
            </a:r>
            <a:r>
              <a:rPr lang="en-US" err="1">
                <a:ea typeface="Calibri"/>
                <a:cs typeface="Calibri"/>
              </a:rPr>
              <a:t>automansim</a:t>
            </a:r>
            <a:r>
              <a:rPr lang="en-US">
                <a:ea typeface="Calibri"/>
                <a:cs typeface="Calibri"/>
              </a:rPr>
              <a:t> should not to be </a:t>
            </a:r>
            <a:r>
              <a:rPr lang="en-US" err="1">
                <a:ea typeface="Calibri"/>
                <a:cs typeface="Calibri"/>
              </a:rPr>
              <a:t>concidered</a:t>
            </a:r>
            <a:r>
              <a:rPr lang="en-US">
                <a:ea typeface="Calibri"/>
                <a:cs typeface="Calibri"/>
              </a:rPr>
              <a:t> insanity. The court did accept that there was a failure in b's mind which caused him to act the way he did at the time of the crime. But b's case was dismissed the court found that b's mind was due to abnormality which could occur violence in sleepwalking. This is caused b having a diseased mind and finding insanity may follow. </a:t>
            </a:r>
          </a:p>
          <a:p>
            <a:endParaRPr lang="en-US">
              <a:ea typeface="Calibri"/>
              <a:cs typeface="Calibri"/>
            </a:endParaRPr>
          </a:p>
          <a:p>
            <a:r>
              <a:rPr lang="en-US">
                <a:ea typeface="Calibri"/>
                <a:cs typeface="Calibri"/>
              </a:rPr>
              <a:t>Jury found burgess not guilty due to reason of insanity</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2BE8EA93-7E63-472D-ABC2-0ADCCE6AC535}" type="slidenum">
              <a:rPr lang="en-US"/>
              <a:t>6</a:t>
            </a:fld>
            <a:endParaRPr lang="en-US"/>
          </a:p>
        </p:txBody>
      </p:sp>
    </p:spTree>
    <p:extLst>
      <p:ext uri="{BB962C8B-B14F-4D97-AF65-F5344CB8AC3E}">
        <p14:creationId xmlns:p14="http://schemas.microsoft.com/office/powerpoint/2010/main" val="4075150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External; concussions, </a:t>
            </a:r>
            <a:r>
              <a:rPr lang="en-US"/>
              <a:t> the effect of an anesthetic or insulin-induced </a:t>
            </a:r>
          </a:p>
          <a:p>
            <a:endParaRPr lang="en-US" dirty="0">
              <a:cs typeface="Calibri"/>
            </a:endParaRPr>
          </a:p>
          <a:p>
            <a:endParaRPr lang="en-US">
              <a:cs typeface="Calibri"/>
            </a:endParaRPr>
          </a:p>
          <a:p>
            <a:r>
              <a:rPr lang="en-US">
                <a:cs typeface="Calibri"/>
              </a:rPr>
              <a:t>The defendant must have lost total control over their body at the time of the offence committed and that it was not caused by their own fault. The defendant may pled not guilty and may be acquitted. </a:t>
            </a:r>
          </a:p>
          <a:p>
            <a:endParaRPr lang="en-US">
              <a:cs typeface="Calibri"/>
            </a:endParaRPr>
          </a:p>
          <a:p>
            <a:r>
              <a:rPr lang="en-US">
                <a:cs typeface="Calibri"/>
              </a:rPr>
              <a:t>The defendant may have a court order of probation under supervision of a support worker, the probation will not have two or more years. </a:t>
            </a:r>
          </a:p>
        </p:txBody>
      </p:sp>
      <p:sp>
        <p:nvSpPr>
          <p:cNvPr id="4" name="Slide Number Placeholder 3"/>
          <p:cNvSpPr>
            <a:spLocks noGrp="1"/>
          </p:cNvSpPr>
          <p:nvPr>
            <p:ph type="sldNum" sz="quarter" idx="5"/>
          </p:nvPr>
        </p:nvSpPr>
        <p:spPr/>
        <p:txBody>
          <a:bodyPr/>
          <a:lstStyle/>
          <a:p>
            <a:fld id="{2BE8EA93-7E63-472D-ABC2-0ADCCE6AC535}" type="slidenum">
              <a:rPr lang="en-US"/>
              <a:t>8</a:t>
            </a:fld>
            <a:endParaRPr lang="en-US"/>
          </a:p>
        </p:txBody>
      </p:sp>
    </p:spTree>
    <p:extLst>
      <p:ext uri="{BB962C8B-B14F-4D97-AF65-F5344CB8AC3E}">
        <p14:creationId xmlns:p14="http://schemas.microsoft.com/office/powerpoint/2010/main" val="2679551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outcome of Quicks case claims that the defendant suffered from a hypoglycemia (low blood sugars) and this can rely on his defense of automatism due to lack of insulin which is an external factor that causes actions that don’t rely on the men's reus. The conviction was dismissed no defense would be available for self induced hypoglycemia. Due to natural </a:t>
            </a:r>
            <a:r>
              <a:rPr lang="en-US" err="1">
                <a:ea typeface="Calibri"/>
                <a:cs typeface="Calibri"/>
              </a:rPr>
              <a:t>occuring</a:t>
            </a:r>
            <a:r>
              <a:rPr lang="en-US">
                <a:ea typeface="Calibri"/>
                <a:cs typeface="Calibri"/>
              </a:rPr>
              <a:t> high blood pressure making the defendant have no control over his actions at the time of the crime. </a:t>
            </a:r>
            <a:endParaRPr lang="en-US"/>
          </a:p>
        </p:txBody>
      </p:sp>
      <p:sp>
        <p:nvSpPr>
          <p:cNvPr id="4" name="Slide Number Placeholder 3"/>
          <p:cNvSpPr>
            <a:spLocks noGrp="1"/>
          </p:cNvSpPr>
          <p:nvPr>
            <p:ph type="sldNum" sz="quarter" idx="5"/>
          </p:nvPr>
        </p:nvSpPr>
        <p:spPr/>
        <p:txBody>
          <a:bodyPr/>
          <a:lstStyle/>
          <a:p>
            <a:fld id="{2BE8EA93-7E63-472D-ABC2-0ADCCE6AC535}" type="slidenum">
              <a:rPr lang="en-US"/>
              <a:t>9</a:t>
            </a:fld>
            <a:endParaRPr lang="en-US"/>
          </a:p>
        </p:txBody>
      </p:sp>
    </p:spTree>
    <p:extLst>
      <p:ext uri="{BB962C8B-B14F-4D97-AF65-F5344CB8AC3E}">
        <p14:creationId xmlns:p14="http://schemas.microsoft.com/office/powerpoint/2010/main" val="1609967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issues between them both is that the insanity defense doesn’t provide the defendant the complete defense as that they class them as a special verdict of "not guilty by </a:t>
            </a:r>
            <a:r>
              <a:rPr lang="en-US" dirty="0" err="1">
                <a:ea typeface="Calibri"/>
                <a:cs typeface="Calibri"/>
              </a:rPr>
              <a:t>resaon</a:t>
            </a:r>
            <a:r>
              <a:rPr lang="en-US" dirty="0">
                <a:ea typeface="Calibri"/>
                <a:cs typeface="Calibri"/>
              </a:rPr>
              <a:t> of </a:t>
            </a:r>
            <a:r>
              <a:rPr lang="en-US" dirty="0" err="1">
                <a:ea typeface="Calibri"/>
                <a:cs typeface="Calibri"/>
              </a:rPr>
              <a:t>insantiy</a:t>
            </a:r>
            <a:r>
              <a:rPr lang="en-US" dirty="0">
                <a:ea typeface="Calibri"/>
                <a:cs typeface="Calibri"/>
              </a:rPr>
              <a:t>" </a:t>
            </a:r>
          </a:p>
          <a:p>
            <a:endParaRPr lang="en-US">
              <a:ea typeface="Calibri"/>
              <a:cs typeface="Calibri"/>
            </a:endParaRPr>
          </a:p>
          <a:p>
            <a:r>
              <a:rPr lang="en-US" dirty="0">
                <a:ea typeface="Calibri"/>
                <a:cs typeface="Calibri"/>
              </a:rPr>
              <a:t>However the defense of automatism provides the defendant the total of defense which rules out the defendant innocent of the crime that they were charged with. </a:t>
            </a:r>
          </a:p>
        </p:txBody>
      </p:sp>
      <p:sp>
        <p:nvSpPr>
          <p:cNvPr id="4" name="Slide Number Placeholder 3"/>
          <p:cNvSpPr>
            <a:spLocks noGrp="1"/>
          </p:cNvSpPr>
          <p:nvPr>
            <p:ph type="sldNum" sz="quarter" idx="5"/>
          </p:nvPr>
        </p:nvSpPr>
        <p:spPr/>
        <p:txBody>
          <a:bodyPr/>
          <a:lstStyle/>
          <a:p>
            <a:fld id="{2BE8EA93-7E63-472D-ABC2-0ADCCE6AC535}" type="slidenum">
              <a:rPr lang="en-US"/>
              <a:t>10</a:t>
            </a:fld>
            <a:endParaRPr lang="en-US"/>
          </a:p>
        </p:txBody>
      </p:sp>
    </p:spTree>
    <p:extLst>
      <p:ext uri="{BB962C8B-B14F-4D97-AF65-F5344CB8AC3E}">
        <p14:creationId xmlns:p14="http://schemas.microsoft.com/office/powerpoint/2010/main" val="4491519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2BE8EA93-7E63-472D-ABC2-0ADCCE6AC535}" type="slidenum">
              <a:rPr lang="en-US"/>
              <a:t>11</a:t>
            </a:fld>
            <a:endParaRPr lang="en-US"/>
          </a:p>
        </p:txBody>
      </p:sp>
    </p:spTree>
    <p:extLst>
      <p:ext uri="{BB962C8B-B14F-4D97-AF65-F5344CB8AC3E}">
        <p14:creationId xmlns:p14="http://schemas.microsoft.com/office/powerpoint/2010/main" val="11149965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2BE8EA93-7E63-472D-ABC2-0ADCCE6AC535}" type="slidenum">
              <a:rPr lang="en-US"/>
              <a:t>12</a:t>
            </a:fld>
            <a:endParaRPr lang="en-US"/>
          </a:p>
        </p:txBody>
      </p:sp>
    </p:spTree>
    <p:extLst>
      <p:ext uri="{BB962C8B-B14F-4D97-AF65-F5344CB8AC3E}">
        <p14:creationId xmlns:p14="http://schemas.microsoft.com/office/powerpoint/2010/main" val="28120625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riminal-justice.iresearchnet.com/forensic-psychology/criminal-behavior/automatism/" TargetMode="External"/><Relationship Id="rId7" Type="http://schemas.openxmlformats.org/officeDocument/2006/relationships/hyperlink" Target="https://plus-lexis-com.ezproxy.uwtsd.ac.uk/uk/analytical-materials-uk/34-voluntary-conduct/?crid=b1b03634-9013-440f-b808-3588560e5914" TargetMode="External"/><Relationship Id="rId2" Type="http://schemas.openxmlformats.org/officeDocument/2006/relationships/hyperlink" Target="https://www.oxbridgenotes.co.uk/law_cases/r-v-quick" TargetMode="External"/><Relationship Id="rId1" Type="http://schemas.openxmlformats.org/officeDocument/2006/relationships/slideLayout" Target="../slideLayouts/slideLayout2.xml"/><Relationship Id="rId6" Type="http://schemas.openxmlformats.org/officeDocument/2006/relationships/hyperlink" Target="https://cloud-platform-e218f50a4812967ba1215eaecede923f.s3.amazonaws.com/uploads/sites/30/2015/06/insanity_discussion.pdf" TargetMode="External"/><Relationship Id="rId5" Type="http://schemas.openxmlformats.org/officeDocument/2006/relationships/hyperlink" Target="https://plus-lexis-com.ezproxy.uwtsd.ac.uk/uk/document/?pdmfid=1001073&amp;crid=132dfa7e-ae11-43b8-880b-bd2c0f65b200&amp;pddocfullpath=%2Fshared%2Fdocument%2Fanalytical-materials-uk%2Furn:contentItem:63JW-65N3-GXF6-828S-00000-00&amp;pdcontentcomponentid=477229&amp;pdteaserkey=&amp;pdislpamode=false&amp;pddocumentnumber=1&amp;ecomp=5t5k&amp;earg=sr0&amp;prid=b57fb221-93f6-4058-9033-0efd6d90f8a0" TargetMode="External"/><Relationship Id="rId4" Type="http://schemas.openxmlformats.org/officeDocument/2006/relationships/hyperlink" Target="https://www.youtube.com/watch?v=HaUanYBX95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784"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2"/>
          </a:solidFill>
          <a:ln w="9525" cap="flat">
            <a:noFill/>
            <a:prstDash val="solid"/>
            <a:miter/>
          </a:ln>
        </p:spPr>
        <p:txBody>
          <a:bodyPr rtlCol="0" anchor="ctr"/>
          <a:lstStyle/>
          <a:p>
            <a:endParaRPr lang="en-US"/>
          </a:p>
        </p:txBody>
      </p:sp>
      <p:sp>
        <p:nvSpPr>
          <p:cNvPr id="2" name="Title 1"/>
          <p:cNvSpPr>
            <a:spLocks noGrp="1"/>
          </p:cNvSpPr>
          <p:nvPr>
            <p:ph type="ctrTitle"/>
          </p:nvPr>
        </p:nvSpPr>
        <p:spPr>
          <a:xfrm>
            <a:off x="1785672" y="1419136"/>
            <a:ext cx="9095525" cy="3837671"/>
          </a:xfrm>
        </p:spPr>
        <p:txBody>
          <a:bodyPr vert="horz" lIns="91440" tIns="45720" rIns="91440" bIns="45720" rtlCol="0">
            <a:normAutofit/>
          </a:bodyPr>
          <a:lstStyle/>
          <a:p>
            <a:r>
              <a:rPr lang="en-US" sz="5100">
                <a:solidFill>
                  <a:srgbClr val="FFFFFF"/>
                </a:solidFill>
                <a:latin typeface="Arial"/>
                <a:cs typeface="Arial"/>
              </a:rPr>
              <a:t>Are the defences of insanity and automatism in need of reform?</a:t>
            </a:r>
            <a:endParaRPr lang="en-US" sz="5100">
              <a:solidFill>
                <a:srgbClr val="FFFFFF"/>
              </a:solidFill>
            </a:endParaRPr>
          </a:p>
          <a:p>
            <a:endParaRPr lang="en-US" sz="5100">
              <a:solidFill>
                <a:srgbClr val="FFFFFF"/>
              </a:solidFill>
            </a:endParaRPr>
          </a:p>
          <a:p>
            <a:endParaRPr lang="en-US" sz="5100">
              <a:solidFill>
                <a:srgbClr val="FFFFFF"/>
              </a:solidFill>
            </a:endParaRPr>
          </a:p>
        </p:txBody>
      </p:sp>
      <p:sp>
        <p:nvSpPr>
          <p:cNvPr id="11" name="sketch line">
            <a:extLst>
              <a:ext uri="{FF2B5EF4-FFF2-40B4-BE49-F238E27FC236}">
                <a16:creationId xmlns:a16="http://schemas.microsoft.com/office/drawing/2014/main" id="{41F77738-2AF0-4750-A0C7-F97C2C175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F8CFB-B2AC-E1A1-220D-75A670DF6EAC}"/>
              </a:ext>
            </a:extLst>
          </p:cNvPr>
          <p:cNvSpPr>
            <a:spLocks noGrp="1"/>
          </p:cNvSpPr>
          <p:nvPr>
            <p:ph type="title"/>
          </p:nvPr>
        </p:nvSpPr>
        <p:spPr/>
        <p:txBody>
          <a:bodyPr/>
          <a:lstStyle/>
          <a:p>
            <a:r>
              <a:rPr lang="en-US"/>
              <a:t>The relationship between the law on unfitness to plead and the </a:t>
            </a:r>
            <a:r>
              <a:rPr lang="en-GB"/>
              <a:t>defence</a:t>
            </a:r>
            <a:r>
              <a:rPr lang="en-US"/>
              <a:t> of insanity</a:t>
            </a:r>
          </a:p>
        </p:txBody>
      </p:sp>
      <p:sp>
        <p:nvSpPr>
          <p:cNvPr id="3" name="Content Placeholder 2">
            <a:extLst>
              <a:ext uri="{FF2B5EF4-FFF2-40B4-BE49-F238E27FC236}">
                <a16:creationId xmlns:a16="http://schemas.microsoft.com/office/drawing/2014/main" id="{2923F100-C2BA-D2DD-62F4-82AF11521244}"/>
              </a:ext>
            </a:extLst>
          </p:cNvPr>
          <p:cNvSpPr>
            <a:spLocks noGrp="1"/>
          </p:cNvSpPr>
          <p:nvPr>
            <p:ph idx="1"/>
          </p:nvPr>
        </p:nvSpPr>
        <p:spPr/>
        <p:txBody>
          <a:bodyPr vert="horz" lIns="91440" tIns="45720" rIns="91440" bIns="45720" rtlCol="0" anchor="t">
            <a:normAutofit/>
          </a:bodyPr>
          <a:lstStyle/>
          <a:p>
            <a:r>
              <a:rPr lang="en-US" dirty="0"/>
              <a:t>They started to examine the tests for unfitness if the defendant can plead the defense of insanity</a:t>
            </a:r>
          </a:p>
          <a:p>
            <a:r>
              <a:rPr lang="en-US" dirty="0"/>
              <a:t>A person that claims the defense of insanity undergoes the standard criminal trail process. </a:t>
            </a:r>
          </a:p>
          <a:p>
            <a:endParaRPr lang="en-US"/>
          </a:p>
          <a:p>
            <a:pPr marL="0" indent="0">
              <a:buNone/>
            </a:pPr>
            <a:endParaRPr lang="en-US"/>
          </a:p>
          <a:p>
            <a:pPr marL="0" indent="0">
              <a:buNone/>
            </a:pPr>
            <a:endParaRPr lang="en-US"/>
          </a:p>
          <a:p>
            <a:pPr marL="0" indent="0">
              <a:buNone/>
            </a:pPr>
            <a:endParaRPr lang="en-US"/>
          </a:p>
          <a:p>
            <a:pPr marL="0" indent="0">
              <a:buNone/>
            </a:pPr>
            <a:r>
              <a:rPr lang="en-US" dirty="0">
                <a:latin typeface="Aptos"/>
                <a:ea typeface="Roboto"/>
                <a:cs typeface="Roboto"/>
              </a:rPr>
              <a:t> (Criminal Liability: Insanity and Automatism, 2013)</a:t>
            </a:r>
            <a:endParaRPr lang="en-US" dirty="0">
              <a:latin typeface="Aptos"/>
            </a:endParaRPr>
          </a:p>
          <a:p>
            <a:pPr marL="0" indent="0">
              <a:buNone/>
            </a:pPr>
            <a:endParaRPr lang="en-US"/>
          </a:p>
        </p:txBody>
      </p:sp>
    </p:spTree>
    <p:extLst>
      <p:ext uri="{BB962C8B-B14F-4D97-AF65-F5344CB8AC3E}">
        <p14:creationId xmlns:p14="http://schemas.microsoft.com/office/powerpoint/2010/main" val="568514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D193D3-1ECB-AAC8-150D-80EFDD4BAC28}"/>
              </a:ext>
            </a:extLst>
          </p:cNvPr>
          <p:cNvSpPr>
            <a:spLocks noGrp="1"/>
          </p:cNvSpPr>
          <p:nvPr>
            <p:ph type="title"/>
          </p:nvPr>
        </p:nvSpPr>
        <p:spPr>
          <a:xfrm>
            <a:off x="572493" y="238539"/>
            <a:ext cx="11018520" cy="1434415"/>
          </a:xfrm>
        </p:spPr>
        <p:txBody>
          <a:bodyPr anchor="b">
            <a:normAutofit/>
          </a:bodyPr>
          <a:lstStyle/>
          <a:p>
            <a:r>
              <a:rPr lang="en-US" sz="5400"/>
              <a:t>What is insanity?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045871-3DE9-4B93-472F-30EBC5FD4502}"/>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t>According to (Finch,2021) Insanity is mainly caused by internal factors from the defendant </a:t>
            </a:r>
          </a:p>
          <a:p>
            <a:r>
              <a:rPr lang="en-US" sz="2200"/>
              <a:t>The defense of insanity is caused by a "diseased mind" which means its internal to the defendant in the offence (Finch,2021)</a:t>
            </a:r>
          </a:p>
          <a:p>
            <a:r>
              <a:rPr lang="en-US" sz="2200"/>
              <a:t>A person is insane if they didn’t have any understanding of their actions and wrongfulness during the crime.  R v </a:t>
            </a:r>
            <a:r>
              <a:rPr lang="en-US" sz="2200" err="1"/>
              <a:t>M,Naughton</a:t>
            </a:r>
            <a:r>
              <a:rPr lang="en-US" sz="2200"/>
              <a:t> (1843) </a:t>
            </a:r>
          </a:p>
        </p:txBody>
      </p:sp>
      <p:pic>
        <p:nvPicPr>
          <p:cNvPr id="4" name="Picture 3" descr="3D art of a person">
            <a:extLst>
              <a:ext uri="{FF2B5EF4-FFF2-40B4-BE49-F238E27FC236}">
                <a16:creationId xmlns:a16="http://schemas.microsoft.com/office/drawing/2014/main" id="{20375E47-E026-50D6-9355-44EBDF49353C}"/>
              </a:ext>
            </a:extLst>
          </p:cNvPr>
          <p:cNvPicPr>
            <a:picLocks noChangeAspect="1"/>
          </p:cNvPicPr>
          <p:nvPr/>
        </p:nvPicPr>
        <p:blipFill>
          <a:blip r:embed="rId3"/>
          <a:srcRect r="3792" b="-3"/>
          <a:stretch/>
        </p:blipFill>
        <p:spPr>
          <a:xfrm>
            <a:off x="7675658" y="2093976"/>
            <a:ext cx="3941064" cy="4096512"/>
          </a:xfrm>
          <a:prstGeom prst="rect">
            <a:avLst/>
          </a:prstGeom>
        </p:spPr>
      </p:pic>
    </p:spTree>
    <p:extLst>
      <p:ext uri="{BB962C8B-B14F-4D97-AF65-F5344CB8AC3E}">
        <p14:creationId xmlns:p14="http://schemas.microsoft.com/office/powerpoint/2010/main" val="494146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2E0849A-CD48-7E52-E5CF-A7C72C8F63E9}"/>
              </a:ext>
            </a:extLst>
          </p:cNvPr>
          <p:cNvSpPr txBox="1"/>
          <p:nvPr/>
        </p:nvSpPr>
        <p:spPr>
          <a:xfrm>
            <a:off x="838200" y="365125"/>
            <a:ext cx="10515600"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5400" kern="1200">
                <a:solidFill>
                  <a:schemeClr val="tx1"/>
                </a:solidFill>
                <a:latin typeface="+mj-lt"/>
                <a:ea typeface="+mj-ea"/>
                <a:cs typeface="+mj-cs"/>
              </a:rPr>
              <a:t>Continued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585589-09CC-3B89-3111-6CE25394E589}"/>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a:r>
              <a:rPr lang="en-US" sz="2200" dirty="0"/>
              <a:t>An insane person must intent to commit the crime that they have done. Intentional crimes are referred to men's reus (guilty mind) </a:t>
            </a:r>
          </a:p>
          <a:p>
            <a:pPr marL="0"/>
            <a:r>
              <a:rPr lang="en-US" sz="2200" dirty="0"/>
              <a:t>The defendant admits to the crime that was intentionally but due to their mental state and condition argues that they do not have the men's rea so that could not have understood what they have did was wrong. </a:t>
            </a:r>
          </a:p>
          <a:p>
            <a:pPr marL="0" indent="0">
              <a:buNone/>
            </a:pPr>
            <a:endParaRPr lang="en-US" sz="2200"/>
          </a:p>
          <a:p>
            <a:pPr marL="0" indent="0">
              <a:buNone/>
            </a:pPr>
            <a:endParaRPr lang="en-US" sz="2200"/>
          </a:p>
          <a:p>
            <a:pPr marL="0" indent="0">
              <a:buNone/>
            </a:pPr>
            <a:endParaRPr lang="en-US" sz="2200"/>
          </a:p>
          <a:p>
            <a:pPr marL="0" indent="0">
              <a:buNone/>
            </a:pPr>
            <a:endParaRPr lang="en-US" sz="2200"/>
          </a:p>
          <a:p>
            <a:pPr marL="0" indent="0">
              <a:buNone/>
            </a:pPr>
            <a:r>
              <a:rPr lang="en-US" sz="2200" dirty="0"/>
              <a:t>(County office law, 2024) </a:t>
            </a:r>
          </a:p>
          <a:p>
            <a:pPr marL="0" indent="0">
              <a:buNone/>
            </a:pPr>
            <a:endParaRPr lang="en-US" sz="2200"/>
          </a:p>
          <a:p>
            <a:pPr marL="0" indent="0">
              <a:buNone/>
            </a:pPr>
            <a:endParaRPr lang="en-US"/>
          </a:p>
        </p:txBody>
      </p:sp>
    </p:spTree>
    <p:extLst>
      <p:ext uri="{BB962C8B-B14F-4D97-AF65-F5344CB8AC3E}">
        <p14:creationId xmlns:p14="http://schemas.microsoft.com/office/powerpoint/2010/main" val="2589240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FC6FCE-A77A-EA2F-B4C0-4BE8F6811618}"/>
              </a:ext>
            </a:extLst>
          </p:cNvPr>
          <p:cNvSpPr>
            <a:spLocks noGrp="1"/>
          </p:cNvSpPr>
          <p:nvPr>
            <p:ph type="title"/>
          </p:nvPr>
        </p:nvSpPr>
        <p:spPr>
          <a:xfrm>
            <a:off x="838200" y="365125"/>
            <a:ext cx="10515600" cy="1325563"/>
          </a:xfrm>
        </p:spPr>
        <p:txBody>
          <a:bodyPr>
            <a:normAutofit/>
          </a:bodyPr>
          <a:lstStyle/>
          <a:p>
            <a:r>
              <a:rPr lang="en-US" sz="5400"/>
              <a:t>Key case – R v Kemp (1957)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08223B-517E-F177-E3C6-DA7CA5F35042}"/>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US" sz="2200" dirty="0"/>
              <a:t>Defendant assaulted his wife with a hammer. The husband had no significant history of violence and no apparent motive. The husband was charged with </a:t>
            </a:r>
            <a:r>
              <a:rPr lang="en-GB" sz="2200" dirty="0"/>
              <a:t>Grievous</a:t>
            </a:r>
            <a:r>
              <a:rPr lang="en-US" sz="2200" dirty="0"/>
              <a:t> bodily harm.</a:t>
            </a:r>
          </a:p>
          <a:p>
            <a:endParaRPr lang="en-US" sz="2200"/>
          </a:p>
          <a:p>
            <a:endParaRPr lang="en-US" sz="2200"/>
          </a:p>
          <a:p>
            <a:pPr marL="0" indent="0">
              <a:buNone/>
            </a:pPr>
            <a:endParaRPr lang="en-US" sz="2200"/>
          </a:p>
          <a:p>
            <a:pPr marL="0" indent="0">
              <a:buNone/>
            </a:pPr>
            <a:endParaRPr lang="en-US" sz="2200"/>
          </a:p>
          <a:p>
            <a:pPr marL="0" indent="0">
              <a:buNone/>
            </a:pPr>
            <a:endParaRPr lang="en-US" sz="2200"/>
          </a:p>
          <a:p>
            <a:pPr marL="0" indent="0">
              <a:buNone/>
            </a:pPr>
            <a:r>
              <a:rPr lang="en-US" sz="2200" dirty="0">
                <a:ea typeface="+mn-lt"/>
                <a:cs typeface="+mn-lt"/>
              </a:rPr>
              <a:t>(Herring,2018)</a:t>
            </a:r>
            <a:endParaRPr lang="en-US" sz="2200" dirty="0"/>
          </a:p>
        </p:txBody>
      </p:sp>
    </p:spTree>
    <p:extLst>
      <p:ext uri="{BB962C8B-B14F-4D97-AF65-F5344CB8AC3E}">
        <p14:creationId xmlns:p14="http://schemas.microsoft.com/office/powerpoint/2010/main" val="4204526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DD7C40-1D30-35A8-35C5-3D99276FCBA2}"/>
              </a:ext>
            </a:extLst>
          </p:cNvPr>
          <p:cNvSpPr>
            <a:spLocks noGrp="1"/>
          </p:cNvSpPr>
          <p:nvPr>
            <p:ph type="title"/>
          </p:nvPr>
        </p:nvSpPr>
        <p:spPr>
          <a:xfrm>
            <a:off x="686834" y="1153572"/>
            <a:ext cx="3200400" cy="4461163"/>
          </a:xfrm>
        </p:spPr>
        <p:txBody>
          <a:bodyPr>
            <a:normAutofit/>
          </a:bodyPr>
          <a:lstStyle/>
          <a:p>
            <a:r>
              <a:rPr lang="en-US">
                <a:solidFill>
                  <a:srgbClr val="FFFFFF"/>
                </a:solidFill>
              </a:rPr>
              <a:t>R v Burgess (1991)</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D0F592-F472-CA6E-C323-454CDEBFA8D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t>The appellant (b) was charged with wounding with intent to do grievous bodily harm. In his defense was that during the event of the crime he claimed to be sleepwalking and suffering from non- insane automatism. However, the judge of that case ruled that on the medical evidence available the only defense was insanity. </a:t>
            </a:r>
          </a:p>
          <a:p>
            <a:pPr marL="0" indent="0">
              <a:buNone/>
            </a:pPr>
            <a:endParaRPr lang="en-US"/>
          </a:p>
          <a:p>
            <a:pPr marL="0" indent="0">
              <a:buNone/>
            </a:pPr>
            <a:endParaRPr lang="en-US"/>
          </a:p>
          <a:p>
            <a:pPr marL="0" indent="0">
              <a:buNone/>
            </a:pPr>
            <a:r>
              <a:rPr lang="en-US" dirty="0"/>
              <a:t>(Herring,2018)</a:t>
            </a:r>
          </a:p>
        </p:txBody>
      </p:sp>
    </p:spTree>
    <p:extLst>
      <p:ext uri="{BB962C8B-B14F-4D97-AF65-F5344CB8AC3E}">
        <p14:creationId xmlns:p14="http://schemas.microsoft.com/office/powerpoint/2010/main" val="2162365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F4B966-F709-78FD-1ACF-3D629248A1FF}"/>
              </a:ext>
            </a:extLst>
          </p:cNvPr>
          <p:cNvSpPr>
            <a:spLocks noGrp="1"/>
          </p:cNvSpPr>
          <p:nvPr>
            <p:ph type="title"/>
          </p:nvPr>
        </p:nvSpPr>
        <p:spPr>
          <a:xfrm>
            <a:off x="686834" y="1153572"/>
            <a:ext cx="3200400" cy="4461163"/>
          </a:xfrm>
        </p:spPr>
        <p:txBody>
          <a:bodyPr>
            <a:normAutofit/>
          </a:bodyPr>
          <a:lstStyle/>
          <a:p>
            <a:r>
              <a:rPr lang="en-US">
                <a:solidFill>
                  <a:srgbClr val="FFFFFF"/>
                </a:solidFill>
                <a:latin typeface="Aptos Display"/>
                <a:cs typeface="Arial"/>
              </a:rPr>
              <a:t>What is automatism?</a:t>
            </a:r>
            <a:endParaRPr lang="en-US">
              <a:solidFill>
                <a:srgbClr val="FFFFFF"/>
              </a:solidFill>
              <a:latin typeface="Aptos Display"/>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02944B-08ED-1D60-BA83-7FB6871E899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The automatism defense looks to prove is the person of the crime made physical actions that led to the outcome of the crime but not perform the guilty act the men's reus. (Forensic Psychology, 2015)</a:t>
            </a:r>
          </a:p>
        </p:txBody>
      </p:sp>
    </p:spTree>
    <p:extLst>
      <p:ext uri="{BB962C8B-B14F-4D97-AF65-F5344CB8AC3E}">
        <p14:creationId xmlns:p14="http://schemas.microsoft.com/office/powerpoint/2010/main" val="3747919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AF8B02-4848-3907-AB80-05669F4ED72B}"/>
              </a:ext>
            </a:extLst>
          </p:cNvPr>
          <p:cNvSpPr>
            <a:spLocks noGrp="1"/>
          </p:cNvSpPr>
          <p:nvPr>
            <p:ph type="title"/>
          </p:nvPr>
        </p:nvSpPr>
        <p:spPr>
          <a:xfrm>
            <a:off x="1171074" y="1396686"/>
            <a:ext cx="3240506" cy="4064628"/>
          </a:xfrm>
        </p:spPr>
        <p:txBody>
          <a:bodyPr>
            <a:normAutofit/>
          </a:bodyPr>
          <a:lstStyle/>
          <a:p>
            <a:r>
              <a:rPr lang="en-US">
                <a:solidFill>
                  <a:srgbClr val="FFFFFF"/>
                </a:solidFill>
              </a:rPr>
              <a:t>Continued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17BCF94-12F4-DED3-8DB7-A831C6BC065D}"/>
              </a:ext>
            </a:extLst>
          </p:cNvPr>
          <p:cNvSpPr>
            <a:spLocks noGrp="1"/>
          </p:cNvSpPr>
          <p:nvPr>
            <p:ph idx="1"/>
          </p:nvPr>
        </p:nvSpPr>
        <p:spPr>
          <a:xfrm>
            <a:off x="5370153" y="1526033"/>
            <a:ext cx="5536397" cy="3935281"/>
          </a:xfrm>
        </p:spPr>
        <p:txBody>
          <a:bodyPr vert="horz" lIns="91440" tIns="45720" rIns="91440" bIns="45720" rtlCol="0" anchor="t">
            <a:normAutofit/>
          </a:bodyPr>
          <a:lstStyle/>
          <a:p>
            <a:r>
              <a:rPr lang="en-US" dirty="0"/>
              <a:t>Automatism can be caused by external factors </a:t>
            </a:r>
          </a:p>
          <a:p>
            <a:endParaRPr lang="en-US"/>
          </a:p>
          <a:p>
            <a:endParaRPr lang="en-US"/>
          </a:p>
          <a:p>
            <a:endParaRPr lang="en-US"/>
          </a:p>
          <a:p>
            <a:endParaRPr lang="en-US"/>
          </a:p>
          <a:p>
            <a:pPr marL="0" indent="0">
              <a:buNone/>
            </a:pPr>
            <a:r>
              <a:rPr lang="en-US" dirty="0"/>
              <a:t>Finch (2021) </a:t>
            </a:r>
          </a:p>
        </p:txBody>
      </p:sp>
    </p:spTree>
    <p:extLst>
      <p:ext uri="{BB962C8B-B14F-4D97-AF65-F5344CB8AC3E}">
        <p14:creationId xmlns:p14="http://schemas.microsoft.com/office/powerpoint/2010/main" val="3219084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655981-7EEE-655B-0A78-2055827C81B6}"/>
              </a:ext>
            </a:extLst>
          </p:cNvPr>
          <p:cNvSpPr>
            <a:spLocks noGrp="1"/>
          </p:cNvSpPr>
          <p:nvPr>
            <p:ph type="title"/>
          </p:nvPr>
        </p:nvSpPr>
        <p:spPr>
          <a:xfrm>
            <a:off x="956826" y="1112969"/>
            <a:ext cx="3937298" cy="4166010"/>
          </a:xfrm>
        </p:spPr>
        <p:txBody>
          <a:bodyPr>
            <a:normAutofit/>
          </a:bodyPr>
          <a:lstStyle/>
          <a:p>
            <a:r>
              <a:rPr lang="en-US">
                <a:solidFill>
                  <a:srgbClr val="FFFFFF"/>
                </a:solidFill>
              </a:rPr>
              <a:t>R v Quick (1973)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77C91A0-10B3-CAAD-42D2-8E26E53AB23D}"/>
              </a:ext>
            </a:extLst>
          </p:cNvPr>
          <p:cNvSpPr>
            <a:spLocks noGrp="1"/>
          </p:cNvSpPr>
          <p:nvPr>
            <p:ph idx="1"/>
          </p:nvPr>
        </p:nvSpPr>
        <p:spPr>
          <a:xfrm>
            <a:off x="6096000" y="820880"/>
            <a:ext cx="5257799" cy="4889350"/>
          </a:xfrm>
        </p:spPr>
        <p:txBody>
          <a:bodyPr vert="horz" lIns="91440" tIns="45720" rIns="91440" bIns="45720" rtlCol="0" anchor="t">
            <a:normAutofit lnSpcReduction="10000"/>
          </a:bodyPr>
          <a:lstStyle/>
          <a:p>
            <a:pPr marL="0" indent="0">
              <a:buNone/>
            </a:pPr>
            <a:r>
              <a:rPr lang="en-US" sz="2600" dirty="0"/>
              <a:t>The victim ( a nurse at a hospital), the defendant was diabetic who suffered with high blood pressure (hypoglycemia) he had taken insulin in the morning for his medical condition, but he did not have any food throughout the day also had alcohol in his system. This lead Quick to have an episode leading him to black out and attacking the victim leaving them with black eyes, bruises and a fractured nose.</a:t>
            </a:r>
            <a:endParaRPr lang="en-US" dirty="0"/>
          </a:p>
          <a:p>
            <a:pPr marL="0" indent="0">
              <a:buNone/>
            </a:pPr>
            <a:r>
              <a:rPr lang="en-US" sz="2600" dirty="0"/>
              <a:t>(Herring, 2018)</a:t>
            </a:r>
          </a:p>
          <a:p>
            <a:pPr marL="0" indent="0">
              <a:buNone/>
            </a:pPr>
            <a:endParaRPr lang="en-US"/>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37192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815794-D65B-126A-F121-D0BDA5BA4C6E}"/>
              </a:ext>
            </a:extLst>
          </p:cNvPr>
          <p:cNvSpPr>
            <a:spLocks noGrp="1"/>
          </p:cNvSpPr>
          <p:nvPr>
            <p:ph type="title"/>
          </p:nvPr>
        </p:nvSpPr>
        <p:spPr>
          <a:xfrm>
            <a:off x="621792" y="1161288"/>
            <a:ext cx="3602736" cy="4526280"/>
          </a:xfrm>
        </p:spPr>
        <p:txBody>
          <a:bodyPr>
            <a:normAutofit/>
          </a:bodyPr>
          <a:lstStyle/>
          <a:p>
            <a:r>
              <a:rPr lang="en-US" sz="4000"/>
              <a:t>What are the issues of insanity and automatism</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073AE70-97A5-103D-4388-B7139FBF35F1}"/>
              </a:ext>
            </a:extLst>
          </p:cNvPr>
          <p:cNvSpPr>
            <a:spLocks noGrp="1"/>
          </p:cNvSpPr>
          <p:nvPr>
            <p:ph idx="1"/>
          </p:nvPr>
        </p:nvSpPr>
        <p:spPr>
          <a:xfrm>
            <a:off x="5434149" y="932688"/>
            <a:ext cx="5916603" cy="4992624"/>
          </a:xfrm>
        </p:spPr>
        <p:txBody>
          <a:bodyPr anchor="ctr">
            <a:normAutofit/>
          </a:bodyPr>
          <a:lstStyle/>
          <a:p>
            <a:r>
              <a:rPr lang="en-US" sz="2000" dirty="0"/>
              <a:t>Insanity does not provide a complete </a:t>
            </a:r>
            <a:r>
              <a:rPr lang="en-US" sz="2000" dirty="0" err="1"/>
              <a:t>defence</a:t>
            </a:r>
            <a:r>
              <a:rPr lang="en-US" sz="2000" dirty="0"/>
              <a:t> relate to the defendant as a special verdict of "not guilty by reason of insanity" ( anyone can try to use this defense)</a:t>
            </a:r>
          </a:p>
          <a:p>
            <a:r>
              <a:rPr lang="en-US" sz="2000" dirty="0"/>
              <a:t>Automatism provides a total defense which results in the defendant innocent of the crime they were charged with. </a:t>
            </a:r>
          </a:p>
          <a:p>
            <a:endParaRPr lang="en-US" sz="2000" dirty="0"/>
          </a:p>
          <a:p>
            <a:pPr marL="0" indent="0">
              <a:buNone/>
            </a:pPr>
            <a:r>
              <a:rPr lang="en-US" sz="2000" dirty="0"/>
              <a:t>(Criminal Law,2011)</a:t>
            </a:r>
          </a:p>
        </p:txBody>
      </p:sp>
    </p:spTree>
    <p:extLst>
      <p:ext uri="{BB962C8B-B14F-4D97-AF65-F5344CB8AC3E}">
        <p14:creationId xmlns:p14="http://schemas.microsoft.com/office/powerpoint/2010/main" val="1458147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FECA3D0-D017-0A59-09E3-AB230F992B39}"/>
              </a:ext>
            </a:extLst>
          </p:cNvPr>
          <p:cNvSpPr>
            <a:spLocks noGrp="1"/>
          </p:cNvSpPr>
          <p:nvPr>
            <p:ph type="title"/>
          </p:nvPr>
        </p:nvSpPr>
        <p:spPr>
          <a:xfrm>
            <a:off x="841246" y="673770"/>
            <a:ext cx="3644489" cy="2414488"/>
          </a:xfrm>
        </p:spPr>
        <p:txBody>
          <a:bodyPr anchor="t">
            <a:normAutofit/>
          </a:bodyPr>
          <a:lstStyle/>
          <a:p>
            <a:r>
              <a:rPr lang="en-US" sz="5400" dirty="0">
                <a:solidFill>
                  <a:srgbClr val="FFFFFF"/>
                </a:solidFill>
              </a:rPr>
              <a:t>Insanity </a:t>
            </a:r>
          </a:p>
        </p:txBody>
      </p:sp>
      <p:sp>
        <p:nvSpPr>
          <p:cNvPr id="5" name="Content Placeholder 4">
            <a:extLst>
              <a:ext uri="{FF2B5EF4-FFF2-40B4-BE49-F238E27FC236}">
                <a16:creationId xmlns:a16="http://schemas.microsoft.com/office/drawing/2014/main" id="{6C18A1E2-C143-8341-2D9B-7056D093B202}"/>
              </a:ext>
            </a:extLst>
          </p:cNvPr>
          <p:cNvSpPr>
            <a:spLocks noGrp="1"/>
          </p:cNvSpPr>
          <p:nvPr>
            <p:ph idx="1"/>
          </p:nvPr>
        </p:nvSpPr>
        <p:spPr/>
        <p:txBody>
          <a:bodyPr vert="horz" lIns="91440" tIns="45720" rIns="91440" bIns="45720" rtlCol="0" anchor="t">
            <a:normAutofit/>
          </a:bodyPr>
          <a:lstStyle/>
          <a:p>
            <a:r>
              <a:rPr lang="en-US" dirty="0"/>
              <a:t>Is insanity a scientific </a:t>
            </a:r>
            <a:r>
              <a:rPr lang="en-US" dirty="0" err="1"/>
              <a:t>issuse</a:t>
            </a:r>
            <a:r>
              <a:rPr lang="en-US" dirty="0"/>
              <a:t>? </a:t>
            </a:r>
          </a:p>
          <a:p>
            <a:r>
              <a:rPr lang="en-US" dirty="0"/>
              <a:t>Fletcher (2007,p. 841) states that the insanity defense could be proven as a scientific issue, in the book of rethinking criminal law Fletcher states that by establishing where the accused was influenced by alcohol at the time of the crime they offended. So, by mixing alcohol and a "diseased mind" can cause the individual to act out in such a way to make them cause the offence they have committed. </a:t>
            </a:r>
          </a:p>
          <a:p>
            <a:pPr marL="0" indent="0">
              <a:buNone/>
            </a:pPr>
            <a:endParaRPr lang="en-US" dirty="0"/>
          </a:p>
        </p:txBody>
      </p:sp>
    </p:spTree>
    <p:extLst>
      <p:ext uri="{BB962C8B-B14F-4D97-AF65-F5344CB8AC3E}">
        <p14:creationId xmlns:p14="http://schemas.microsoft.com/office/powerpoint/2010/main" val="371139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wipe(down)">
                                      <p:cBhvr>
                                        <p:cTn id="12"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reeform: Shape 6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Arc 6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8" name="Content Placeholder 57">
            <a:extLst>
              <a:ext uri="{FF2B5EF4-FFF2-40B4-BE49-F238E27FC236}">
                <a16:creationId xmlns:a16="http://schemas.microsoft.com/office/drawing/2014/main" id="{9FD29C10-B5DC-0EC8-297D-E5A269AB634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t>Fletcher (2007) believes that is insanity a condition or an excuse, he states that there is a fundamental concept and functional difference between treating an individual as an insane as a class of exempt for a criminal act and the excuse of an insane individual for a particular act.  </a:t>
            </a:r>
          </a:p>
        </p:txBody>
      </p:sp>
    </p:spTree>
    <p:extLst>
      <p:ext uri="{BB962C8B-B14F-4D97-AF65-F5344CB8AC3E}">
        <p14:creationId xmlns:p14="http://schemas.microsoft.com/office/powerpoint/2010/main" val="2903727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58">
                                            <p:txEl>
                                              <p:pRg st="0" end="0"/>
                                            </p:txEl>
                                          </p:spTgt>
                                        </p:tgtEl>
                                        <p:attrNameLst>
                                          <p:attrName>style.visibility</p:attrName>
                                        </p:attrNameLst>
                                      </p:cBhvr>
                                      <p:to>
                                        <p:strVal val="visible"/>
                                      </p:to>
                                    </p:set>
                                    <p:animEffect transition="in" filter="fade">
                                      <p:cBhvr>
                                        <p:cTn id="7" dur="1000"/>
                                        <p:tgtEl>
                                          <p:spTgt spid="58">
                                            <p:txEl>
                                              <p:pRg st="0" end="0"/>
                                            </p:txEl>
                                          </p:spTgt>
                                        </p:tgtEl>
                                      </p:cBhvr>
                                    </p:animEffect>
                                    <p:anim calcmode="lin" valueType="num">
                                      <p:cBhvr>
                                        <p:cTn id="8" dur="1000" fill="hold"/>
                                        <p:tgtEl>
                                          <p:spTgt spid="58">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58">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8">
                                            <p:txEl>
                                              <p:pRg st="0" end="0"/>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E83254-3AE6-0B8B-376D-DDA393E90EBC}"/>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a:latin typeface="Arial"/>
                <a:cs typeface="Arial"/>
              </a:rPr>
              <a:t>Advantages of the defences of Insanity and Automatism </a:t>
            </a:r>
            <a:endParaRPr lang="en-US" sz="46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8D8F5A-0831-18C0-E3A0-CB288689B9D0}"/>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t>Claiming the insanity defense is more justifiable in this time and age, in the past it was often viewed with skepticism. But the view on mental health has evolved in this generation and has a wider acceptance in mental health. There is more fairness now and there's more understanding when people don’t understand right from wrong. </a:t>
            </a:r>
          </a:p>
          <a:p>
            <a:pPr marL="0" indent="0">
              <a:buNone/>
            </a:pPr>
            <a:r>
              <a:rPr lang="en-US" sz="2200"/>
              <a:t>(LexisUK,2024)</a:t>
            </a:r>
          </a:p>
        </p:txBody>
      </p:sp>
      <p:pic>
        <p:nvPicPr>
          <p:cNvPr id="4" name="Picture 3" descr="Hand with a gavel">
            <a:extLst>
              <a:ext uri="{FF2B5EF4-FFF2-40B4-BE49-F238E27FC236}">
                <a16:creationId xmlns:a16="http://schemas.microsoft.com/office/drawing/2014/main" id="{A9A63C80-3629-6C87-8D5A-1012B529FB66}"/>
              </a:ext>
            </a:extLst>
          </p:cNvPr>
          <p:cNvPicPr>
            <a:picLocks noChangeAspect="1"/>
          </p:cNvPicPr>
          <p:nvPr/>
        </p:nvPicPr>
        <p:blipFill>
          <a:blip r:embed="rId2"/>
          <a:srcRect l="8521" r="27263" b="2"/>
          <a:stretch/>
        </p:blipFill>
        <p:spPr>
          <a:xfrm>
            <a:off x="7675658" y="2093976"/>
            <a:ext cx="3941064" cy="4096512"/>
          </a:xfrm>
          <a:prstGeom prst="rect">
            <a:avLst/>
          </a:prstGeom>
        </p:spPr>
      </p:pic>
    </p:spTree>
    <p:extLst>
      <p:ext uri="{BB962C8B-B14F-4D97-AF65-F5344CB8AC3E}">
        <p14:creationId xmlns:p14="http://schemas.microsoft.com/office/powerpoint/2010/main" val="563097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E528A3-26C3-F1AA-70E6-69867B4EB562}"/>
              </a:ext>
            </a:extLst>
          </p:cNvPr>
          <p:cNvSpPr>
            <a:spLocks noGrp="1"/>
          </p:cNvSpPr>
          <p:nvPr>
            <p:ph type="title"/>
          </p:nvPr>
        </p:nvSpPr>
        <p:spPr>
          <a:xfrm>
            <a:off x="572493" y="238539"/>
            <a:ext cx="11018520" cy="1434415"/>
          </a:xfrm>
        </p:spPr>
        <p:txBody>
          <a:bodyPr anchor="b">
            <a:normAutofit/>
          </a:bodyPr>
          <a:lstStyle/>
          <a:p>
            <a:endParaRPr lang="en-US"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8E9F01-7E67-46B9-C634-5DC9E83DE12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t>Claiming the automatism defense the defendant must act involuntarily, so being if the defendant has been charged with murder, they must be committed with something. By claiming the defense, they could be charged with manslaughter and the judge accepting the reason that they were suffering from external reasons from the offence. </a:t>
            </a:r>
          </a:p>
          <a:p>
            <a:pPr marL="0" indent="0">
              <a:buNone/>
            </a:pPr>
            <a:r>
              <a:rPr lang="en-US" sz="2200"/>
              <a:t>(LexisUk,2024) </a:t>
            </a:r>
          </a:p>
        </p:txBody>
      </p:sp>
      <p:pic>
        <p:nvPicPr>
          <p:cNvPr id="4" name="Picture 3" descr="Law books section in library">
            <a:extLst>
              <a:ext uri="{FF2B5EF4-FFF2-40B4-BE49-F238E27FC236}">
                <a16:creationId xmlns:a16="http://schemas.microsoft.com/office/drawing/2014/main" id="{4264C055-5564-499C-6F37-71552922767E}"/>
              </a:ext>
            </a:extLst>
          </p:cNvPr>
          <p:cNvPicPr>
            <a:picLocks noChangeAspect="1"/>
          </p:cNvPicPr>
          <p:nvPr/>
        </p:nvPicPr>
        <p:blipFill>
          <a:blip r:embed="rId2"/>
          <a:srcRect l="23576" r="12208" b="2"/>
          <a:stretch/>
        </p:blipFill>
        <p:spPr>
          <a:xfrm>
            <a:off x="7675658" y="2093976"/>
            <a:ext cx="3941064" cy="4096512"/>
          </a:xfrm>
          <a:prstGeom prst="rect">
            <a:avLst/>
          </a:prstGeom>
        </p:spPr>
      </p:pic>
    </p:spTree>
    <p:extLst>
      <p:ext uri="{BB962C8B-B14F-4D97-AF65-F5344CB8AC3E}">
        <p14:creationId xmlns:p14="http://schemas.microsoft.com/office/powerpoint/2010/main" val="2088030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FFE09-97D8-3FAE-0A2B-B0D484AFC278}"/>
              </a:ext>
            </a:extLst>
          </p:cNvPr>
          <p:cNvSpPr>
            <a:spLocks noGrp="1"/>
          </p:cNvSpPr>
          <p:nvPr>
            <p:ph type="title"/>
          </p:nvPr>
        </p:nvSpPr>
        <p:spPr/>
        <p:txBody>
          <a:bodyPr/>
          <a:lstStyle/>
          <a:p>
            <a:r>
              <a:rPr lang="en-US" sz="4800" dirty="0">
                <a:latin typeface="Arial"/>
                <a:cs typeface="Arial"/>
              </a:rPr>
              <a:t>Reform suggestions.</a:t>
            </a:r>
            <a:endParaRPr lang="en-US" sz="4800" dirty="0"/>
          </a:p>
          <a:p>
            <a:endParaRPr lang="en-US" dirty="0"/>
          </a:p>
        </p:txBody>
      </p:sp>
      <p:sp>
        <p:nvSpPr>
          <p:cNvPr id="3" name="Content Placeholder 2">
            <a:extLst>
              <a:ext uri="{FF2B5EF4-FFF2-40B4-BE49-F238E27FC236}">
                <a16:creationId xmlns:a16="http://schemas.microsoft.com/office/drawing/2014/main" id="{E9788A7C-4586-0661-1858-A730113C635C}"/>
              </a:ext>
            </a:extLst>
          </p:cNvPr>
          <p:cNvSpPr>
            <a:spLocks noGrp="1"/>
          </p:cNvSpPr>
          <p:nvPr>
            <p:ph idx="1"/>
          </p:nvPr>
        </p:nvSpPr>
        <p:spPr/>
        <p:txBody>
          <a:bodyPr vert="horz" lIns="91440" tIns="45720" rIns="91440" bIns="45720" rtlCol="0" anchor="t">
            <a:normAutofit lnSpcReduction="10000"/>
          </a:bodyPr>
          <a:lstStyle/>
          <a:p>
            <a:r>
              <a:rPr lang="en-US" dirty="0"/>
              <a:t>The royal commission on capital punishment in 1953 stated that the Mcnaughton rules should be dismissed due to the hands of the jury to inquire if the defendant was accused due to him suffering from a disease mind to hold responsible or his actions. But the question was to remain in the hands of the jury because it was seen as the matter of morality and not medicine. Keal (2022, p. 591)</a:t>
            </a:r>
          </a:p>
          <a:p>
            <a:r>
              <a:rPr lang="en-US" dirty="0"/>
              <a:t>Automatism defense has been </a:t>
            </a:r>
            <a:r>
              <a:rPr lang="en-US" dirty="0" err="1"/>
              <a:t>criticised</a:t>
            </a:r>
            <a:r>
              <a:rPr lang="en-US" dirty="0"/>
              <a:t> due to failing to prove what "effective control" is.  still prohibit from the defense relating to epileptics and diabetics sleepwalkers would be included in this also. Jefferson ( 2011, p.361)</a:t>
            </a:r>
          </a:p>
        </p:txBody>
      </p:sp>
    </p:spTree>
    <p:extLst>
      <p:ext uri="{BB962C8B-B14F-4D97-AF65-F5344CB8AC3E}">
        <p14:creationId xmlns:p14="http://schemas.microsoft.com/office/powerpoint/2010/main" val="3778634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FD14D-3790-3AED-469D-7B5714FCEC8E}"/>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E1C97242-5CB6-6672-B826-7B1B4D4B1201}"/>
              </a:ext>
            </a:extLst>
          </p:cNvPr>
          <p:cNvSpPr>
            <a:spLocks noGrp="1"/>
          </p:cNvSpPr>
          <p:nvPr>
            <p:ph idx="1"/>
          </p:nvPr>
        </p:nvSpPr>
        <p:spPr/>
        <p:txBody>
          <a:bodyPr vert="horz" lIns="91440" tIns="45720" rIns="91440" bIns="45720" rtlCol="0" anchor="t">
            <a:normAutofit fontScale="92500"/>
          </a:bodyPr>
          <a:lstStyle/>
          <a:p>
            <a:r>
              <a:rPr lang="en-US" sz="1400" dirty="0">
                <a:solidFill>
                  <a:srgbClr val="2C3E50"/>
                </a:solidFill>
                <a:latin typeface="Calibri"/>
                <a:ea typeface="Calibri"/>
                <a:cs typeface="Calibri"/>
              </a:rPr>
              <a:t>Oxbridge Notes. (2020). </a:t>
            </a:r>
            <a:r>
              <a:rPr lang="en-US" sz="1400" i="1" dirty="0">
                <a:solidFill>
                  <a:srgbClr val="2C3E50"/>
                </a:solidFill>
                <a:latin typeface="Calibri"/>
                <a:ea typeface="Calibri"/>
                <a:cs typeface="Calibri"/>
              </a:rPr>
              <a:t>R v Quick [1973] QB 910 - Case Summary</a:t>
            </a:r>
            <a:r>
              <a:rPr lang="en-US" sz="1400" dirty="0">
                <a:solidFill>
                  <a:srgbClr val="2C3E50"/>
                </a:solidFill>
                <a:latin typeface="Calibri"/>
                <a:ea typeface="Calibri"/>
                <a:cs typeface="Calibri"/>
              </a:rPr>
              <a:t>. [online] Available at: </a:t>
            </a:r>
            <a:r>
              <a:rPr lang="en-US" sz="1400" dirty="0">
                <a:solidFill>
                  <a:srgbClr val="2C3E50"/>
                </a:solidFill>
                <a:latin typeface="Calibri"/>
                <a:ea typeface="Calibri"/>
                <a:cs typeface="Calibri"/>
                <a:hlinkClick r:id="rId2"/>
              </a:rPr>
              <a:t>https://www.oxbridgenotes.co.uk/law_cases/r-v-quick</a:t>
            </a:r>
            <a:r>
              <a:rPr lang="en-US" sz="1400" dirty="0">
                <a:solidFill>
                  <a:srgbClr val="2C3E50"/>
                </a:solidFill>
                <a:latin typeface="Calibri"/>
                <a:ea typeface="Calibri"/>
                <a:cs typeface="Calibri"/>
              </a:rPr>
              <a:t>  [Accessed 2 Nov. 2024]. </a:t>
            </a:r>
          </a:p>
          <a:p>
            <a:r>
              <a:rPr lang="en-US" sz="1400" dirty="0">
                <a:solidFill>
                  <a:srgbClr val="2C3E50"/>
                </a:solidFill>
                <a:latin typeface="Calibri"/>
                <a:ea typeface="Calibri"/>
                <a:cs typeface="Calibri"/>
              </a:rPr>
              <a:t>James. B (2015). </a:t>
            </a:r>
            <a:r>
              <a:rPr lang="en-US" sz="1400" i="1" dirty="0">
                <a:solidFill>
                  <a:srgbClr val="2C3E50"/>
                </a:solidFill>
                <a:latin typeface="Calibri"/>
                <a:ea typeface="Calibri"/>
                <a:cs typeface="Calibri"/>
              </a:rPr>
              <a:t>Automatism (Forensic Psychology) - </a:t>
            </a:r>
            <a:r>
              <a:rPr lang="en-US" sz="1400" i="1" dirty="0" err="1">
                <a:solidFill>
                  <a:srgbClr val="2C3E50"/>
                </a:solidFill>
                <a:latin typeface="Calibri"/>
                <a:ea typeface="Calibri"/>
                <a:cs typeface="Calibri"/>
              </a:rPr>
              <a:t>iResearchNet</a:t>
            </a:r>
            <a:r>
              <a:rPr lang="en-US" sz="1400" dirty="0">
                <a:solidFill>
                  <a:srgbClr val="2C3E50"/>
                </a:solidFill>
                <a:latin typeface="Calibri"/>
                <a:ea typeface="Calibri"/>
                <a:cs typeface="Calibri"/>
              </a:rPr>
              <a:t>. [online] Criminal Justice. Available at: </a:t>
            </a:r>
            <a:r>
              <a:rPr lang="en-US" sz="1400" dirty="0">
                <a:solidFill>
                  <a:srgbClr val="2C3E50"/>
                </a:solidFill>
                <a:latin typeface="Calibri"/>
                <a:ea typeface="Calibri"/>
                <a:cs typeface="Calibri"/>
                <a:hlinkClick r:id="rId3"/>
              </a:rPr>
              <a:t>https://criminal-justice.iresearchnet.com/forensic-psychology/criminal-behavior/automatism/</a:t>
            </a:r>
            <a:r>
              <a:rPr lang="en-US" sz="1400" dirty="0">
                <a:solidFill>
                  <a:srgbClr val="2C3E50"/>
                </a:solidFill>
                <a:latin typeface="Calibri"/>
                <a:ea typeface="Calibri"/>
                <a:cs typeface="Calibri"/>
              </a:rPr>
              <a:t>.  ( accessed on 20th Oct. 2024) </a:t>
            </a:r>
          </a:p>
          <a:p>
            <a:r>
              <a:rPr lang="en-US" sz="1400" dirty="0">
                <a:solidFill>
                  <a:srgbClr val="2C3E50"/>
                </a:solidFill>
                <a:latin typeface="Calibri"/>
                <a:ea typeface="Calibri"/>
                <a:cs typeface="Calibri"/>
              </a:rPr>
              <a:t>County Office Law (2024). </a:t>
            </a:r>
            <a:r>
              <a:rPr lang="en-US" sz="1400" i="1" dirty="0">
                <a:solidFill>
                  <a:srgbClr val="2C3E50"/>
                </a:solidFill>
                <a:latin typeface="Calibri"/>
                <a:ea typeface="Calibri"/>
                <a:cs typeface="Calibri"/>
              </a:rPr>
              <a:t>What Is Automatism In Criminal Law? - CountyOffice.org</a:t>
            </a:r>
            <a:r>
              <a:rPr lang="en-US" sz="1400" dirty="0">
                <a:solidFill>
                  <a:srgbClr val="2C3E50"/>
                </a:solidFill>
                <a:latin typeface="Calibri"/>
                <a:ea typeface="Calibri"/>
                <a:cs typeface="Calibri"/>
              </a:rPr>
              <a:t>. [online] YouTube. Available at: </a:t>
            </a:r>
            <a:r>
              <a:rPr lang="en-US" sz="1400" dirty="0">
                <a:solidFill>
                  <a:srgbClr val="2C3E50"/>
                </a:solidFill>
                <a:latin typeface="Calibri"/>
                <a:ea typeface="Calibri"/>
                <a:cs typeface="Calibri"/>
                <a:hlinkClick r:id="rId4"/>
              </a:rPr>
              <a:t>https://www.youtube.com/watch?v=HaUanYBX95A</a:t>
            </a:r>
            <a:r>
              <a:rPr lang="en-US" sz="1400" dirty="0">
                <a:solidFill>
                  <a:srgbClr val="2C3E50"/>
                </a:solidFill>
                <a:latin typeface="Calibri"/>
                <a:ea typeface="Calibri"/>
                <a:cs typeface="Calibri"/>
              </a:rPr>
              <a:t>. ( accessed on 15th Oct.2024) </a:t>
            </a:r>
          </a:p>
          <a:p>
            <a:r>
              <a:rPr lang="en-US" sz="1400" dirty="0" err="1">
                <a:solidFill>
                  <a:srgbClr val="2C3E50"/>
                </a:solidFill>
                <a:latin typeface="Calibri"/>
                <a:ea typeface="Calibri"/>
                <a:cs typeface="Calibri"/>
              </a:rPr>
              <a:t>LexisUk</a:t>
            </a:r>
            <a:r>
              <a:rPr lang="en-US" sz="1400" dirty="0">
                <a:solidFill>
                  <a:srgbClr val="2C3E50"/>
                </a:solidFill>
                <a:latin typeface="Calibri"/>
                <a:ea typeface="Calibri"/>
                <a:cs typeface="Calibri"/>
              </a:rPr>
              <a:t> (2024) Diminished </a:t>
            </a:r>
            <a:r>
              <a:rPr lang="en-US" sz="1400" dirty="0" err="1">
                <a:solidFill>
                  <a:srgbClr val="2C3E50"/>
                </a:solidFill>
                <a:latin typeface="Calibri"/>
                <a:ea typeface="Calibri"/>
                <a:cs typeface="Calibri"/>
              </a:rPr>
              <a:t>responsibilty</a:t>
            </a:r>
            <a:r>
              <a:rPr lang="en-US" sz="1400" dirty="0">
                <a:solidFill>
                  <a:srgbClr val="2C3E50"/>
                </a:solidFill>
                <a:latin typeface="Calibri"/>
                <a:ea typeface="Calibri"/>
                <a:cs typeface="Calibri"/>
              </a:rPr>
              <a:t> and </a:t>
            </a:r>
            <a:r>
              <a:rPr lang="en-US" sz="1400" dirty="0" err="1">
                <a:solidFill>
                  <a:srgbClr val="2C3E50"/>
                </a:solidFill>
                <a:latin typeface="Calibri"/>
                <a:ea typeface="Calibri"/>
                <a:cs typeface="Calibri"/>
              </a:rPr>
              <a:t>automatiasm</a:t>
            </a:r>
            <a:r>
              <a:rPr lang="en-US" sz="1400" dirty="0">
                <a:solidFill>
                  <a:srgbClr val="2C3E50"/>
                </a:solidFill>
                <a:latin typeface="Calibri"/>
                <a:ea typeface="Calibri"/>
                <a:cs typeface="Calibri"/>
              </a:rPr>
              <a:t>- </a:t>
            </a:r>
            <a:r>
              <a:rPr lang="en-US" sz="1400" dirty="0">
                <a:solidFill>
                  <a:srgbClr val="2C3E50"/>
                </a:solidFill>
                <a:ea typeface="+mn-lt"/>
                <a:cs typeface="+mn-lt"/>
                <a:hlinkClick r:id="rId5"/>
              </a:rPr>
              <a:t>Diminished responsibility and automatism</a:t>
            </a:r>
            <a:r>
              <a:rPr lang="en-US" sz="1400" dirty="0">
                <a:solidFill>
                  <a:srgbClr val="2C3E50"/>
                </a:solidFill>
                <a:ea typeface="Verdana"/>
                <a:cs typeface="Calibri"/>
              </a:rPr>
              <a:t> (accessed on 2nd Nov. 2024) </a:t>
            </a:r>
            <a:endParaRPr lang="en-US" sz="1400" dirty="0">
              <a:solidFill>
                <a:srgbClr val="2C3E50"/>
              </a:solidFill>
              <a:latin typeface="Aptos"/>
              <a:ea typeface="Verdana"/>
              <a:cs typeface="Calibri"/>
              <a:hlinkClick r:id="rId5"/>
            </a:endParaRPr>
          </a:p>
          <a:p>
            <a:r>
              <a:rPr lang="en-US" sz="1400" dirty="0">
                <a:solidFill>
                  <a:srgbClr val="2C3E50"/>
                </a:solidFill>
              </a:rPr>
              <a:t>Finch E and </a:t>
            </a:r>
            <a:r>
              <a:rPr lang="en-US" sz="1400" dirty="0" err="1">
                <a:solidFill>
                  <a:srgbClr val="2C3E50"/>
                </a:solidFill>
              </a:rPr>
              <a:t>Fainski</a:t>
            </a:r>
            <a:r>
              <a:rPr lang="en-US" sz="1400" dirty="0">
                <a:solidFill>
                  <a:srgbClr val="2C3E50"/>
                </a:solidFill>
              </a:rPr>
              <a:t> (2021) </a:t>
            </a:r>
            <a:r>
              <a:rPr lang="en-US" sz="1400" i="1" dirty="0">
                <a:solidFill>
                  <a:srgbClr val="2C3E50"/>
                </a:solidFill>
              </a:rPr>
              <a:t>Criminal Law 8th edition</a:t>
            </a:r>
            <a:r>
              <a:rPr lang="en-US" sz="1400" dirty="0">
                <a:solidFill>
                  <a:srgbClr val="2C3E50"/>
                </a:solidFill>
              </a:rPr>
              <a:t>, London, Harlow ( accessed on 12th Oct.2024) </a:t>
            </a:r>
          </a:p>
          <a:p>
            <a:r>
              <a:rPr lang="en-US" sz="1400" dirty="0">
                <a:solidFill>
                  <a:srgbClr val="2C3E50"/>
                </a:solidFill>
                <a:latin typeface="Aptos" panose="020B0004020202020204"/>
                <a:ea typeface="Calibri"/>
                <a:cs typeface="Calibri"/>
              </a:rPr>
              <a:t>Herring, J. (2018) </a:t>
            </a:r>
            <a:r>
              <a:rPr lang="en-US" sz="1400" i="1" dirty="0">
                <a:solidFill>
                  <a:srgbClr val="2C3E50"/>
                </a:solidFill>
                <a:latin typeface="Aptos" panose="020B0004020202020204"/>
                <a:ea typeface="Calibri"/>
                <a:cs typeface="Calibri"/>
              </a:rPr>
              <a:t>criminal law: text, cases and materials</a:t>
            </a:r>
            <a:r>
              <a:rPr lang="en-US" sz="1400" dirty="0">
                <a:solidFill>
                  <a:srgbClr val="2C3E50"/>
                </a:solidFill>
                <a:latin typeface="Aptos" panose="020B0004020202020204"/>
                <a:ea typeface="Calibri"/>
                <a:cs typeface="Calibri"/>
              </a:rPr>
              <a:t>, Oxford: Oxford university press R V Kemp 9accessed on 15th oct, 2024)</a:t>
            </a:r>
          </a:p>
          <a:p>
            <a:r>
              <a:rPr lang="en-US" sz="1400" dirty="0">
                <a:solidFill>
                  <a:srgbClr val="2C3E50"/>
                </a:solidFill>
                <a:latin typeface="Aptos" panose="020B0004020202020204"/>
                <a:ea typeface="Calibri"/>
                <a:cs typeface="Calibri"/>
              </a:rPr>
              <a:t>Herring, J. (2018) </a:t>
            </a:r>
            <a:r>
              <a:rPr lang="en-US" sz="1400" i="1" dirty="0">
                <a:solidFill>
                  <a:srgbClr val="2C3E50"/>
                </a:solidFill>
                <a:latin typeface="Aptos" panose="020B0004020202020204"/>
                <a:ea typeface="Calibri"/>
                <a:cs typeface="Calibri"/>
              </a:rPr>
              <a:t>criminal law: text, cases and materials</a:t>
            </a:r>
            <a:r>
              <a:rPr lang="en-US" sz="1400" dirty="0">
                <a:solidFill>
                  <a:srgbClr val="2C3E50"/>
                </a:solidFill>
                <a:latin typeface="Aptos" panose="020B0004020202020204"/>
                <a:ea typeface="Calibri"/>
                <a:cs typeface="Calibri"/>
              </a:rPr>
              <a:t>, Oxford: Oxford university press  R v Burgess ( accessed on 15th Oct, 2024)</a:t>
            </a:r>
          </a:p>
          <a:p>
            <a:r>
              <a:rPr lang="en-US" sz="1400" dirty="0">
                <a:solidFill>
                  <a:srgbClr val="2C3E50"/>
                </a:solidFill>
                <a:latin typeface="Aptos" panose="020B0004020202020204"/>
                <a:ea typeface="Calibri"/>
                <a:cs typeface="Calibri"/>
              </a:rPr>
              <a:t>Criminal Liability : </a:t>
            </a:r>
            <a:r>
              <a:rPr lang="en-US" sz="1400" i="1" dirty="0">
                <a:solidFill>
                  <a:srgbClr val="2C3E50"/>
                </a:solidFill>
                <a:latin typeface="Aptos" panose="020B0004020202020204"/>
                <a:ea typeface="Calibri"/>
                <a:cs typeface="Calibri"/>
              </a:rPr>
              <a:t>Insanity and Automatism A Discussion Paper.</a:t>
            </a:r>
            <a:r>
              <a:rPr lang="en-US" sz="1400" dirty="0">
                <a:solidFill>
                  <a:srgbClr val="2C3E50"/>
                </a:solidFill>
                <a:latin typeface="Aptos" panose="020B0004020202020204"/>
                <a:ea typeface="Calibri"/>
                <a:cs typeface="Calibri"/>
              </a:rPr>
              <a:t> (2013) Available at : </a:t>
            </a:r>
            <a:r>
              <a:rPr lang="en-US" sz="1400" dirty="0">
                <a:solidFill>
                  <a:srgbClr val="2C3E50"/>
                </a:solidFill>
                <a:ea typeface="+mn-lt"/>
                <a:cs typeface="+mn-lt"/>
                <a:hlinkClick r:id="rId6"/>
              </a:rPr>
              <a:t>Microsoft Word - Insanity Discussion Paper Cover.doc</a:t>
            </a:r>
            <a:r>
              <a:rPr lang="en-US" sz="1400" dirty="0">
                <a:solidFill>
                  <a:srgbClr val="2C3E50"/>
                </a:solidFill>
                <a:ea typeface="+mn-lt"/>
                <a:cs typeface="Calibri"/>
              </a:rPr>
              <a:t>  (accessed on 23rd Oct,2024) </a:t>
            </a:r>
            <a:endParaRPr lang="en-US" sz="1400" dirty="0">
              <a:solidFill>
                <a:srgbClr val="2C3E50"/>
              </a:solidFill>
              <a:latin typeface="Aptos" panose="020B0004020202020204"/>
              <a:ea typeface="Calibri"/>
              <a:cs typeface="Calibri"/>
            </a:endParaRPr>
          </a:p>
          <a:p>
            <a:r>
              <a:rPr lang="en-US" sz="1400" dirty="0">
                <a:solidFill>
                  <a:srgbClr val="2C3E50"/>
                </a:solidFill>
                <a:latin typeface="Aptos" panose="020B0004020202020204"/>
                <a:ea typeface="Calibri"/>
                <a:cs typeface="Calibri"/>
              </a:rPr>
              <a:t>Jefferson. M (2011) </a:t>
            </a:r>
            <a:r>
              <a:rPr lang="en-US" sz="1400" i="1" dirty="0">
                <a:solidFill>
                  <a:srgbClr val="2C3E50"/>
                </a:solidFill>
                <a:latin typeface="Aptos" panose="020B0004020202020204"/>
                <a:ea typeface="Calibri"/>
                <a:cs typeface="Calibri"/>
              </a:rPr>
              <a:t>Criminal Law: twelfth edition.</a:t>
            </a:r>
            <a:r>
              <a:rPr lang="en-US" sz="1400" dirty="0">
                <a:solidFill>
                  <a:srgbClr val="2C3E50"/>
                </a:solidFill>
                <a:latin typeface="Aptos" panose="020B0004020202020204"/>
                <a:ea typeface="Calibri"/>
                <a:cs typeface="Calibri"/>
              </a:rPr>
              <a:t> Harlow, Essex: Pearson education </a:t>
            </a:r>
          </a:p>
          <a:p>
            <a:r>
              <a:rPr lang="en-US" sz="1400" dirty="0">
                <a:solidFill>
                  <a:srgbClr val="2C3E50"/>
                </a:solidFill>
                <a:latin typeface="Aptos" panose="020B0004020202020204"/>
                <a:ea typeface="Calibri"/>
                <a:cs typeface="Calibri"/>
              </a:rPr>
              <a:t>Keal (2022) </a:t>
            </a:r>
            <a:r>
              <a:rPr lang="en-US" sz="1400" i="1" dirty="0">
                <a:solidFill>
                  <a:srgbClr val="2C3E50"/>
                </a:solidFill>
                <a:latin typeface="Aptos" panose="020B0004020202020204"/>
                <a:ea typeface="Calibri"/>
                <a:cs typeface="Calibri"/>
              </a:rPr>
              <a:t>Criminal Law: twelfth edition.</a:t>
            </a:r>
            <a:r>
              <a:rPr lang="en-US" sz="1400" dirty="0">
                <a:solidFill>
                  <a:srgbClr val="2C3E50"/>
                </a:solidFill>
                <a:latin typeface="Aptos" panose="020B0004020202020204"/>
                <a:ea typeface="Calibri"/>
                <a:cs typeface="Calibri"/>
              </a:rPr>
              <a:t> Harlow, Essex: Pearson education </a:t>
            </a:r>
          </a:p>
          <a:p>
            <a:r>
              <a:rPr lang="en-US" sz="1400" dirty="0">
                <a:solidFill>
                  <a:srgbClr val="2C3E50"/>
                </a:solidFill>
                <a:latin typeface="Aptos" panose="020B0004020202020204"/>
                <a:ea typeface="Calibri"/>
                <a:cs typeface="Calibri"/>
              </a:rPr>
              <a:t>Uwtsd.ac.uk,(2024) </a:t>
            </a:r>
            <a:r>
              <a:rPr lang="en-US" sz="1400" dirty="0" err="1">
                <a:solidFill>
                  <a:srgbClr val="2C3E50"/>
                </a:solidFill>
                <a:latin typeface="Aptos" panose="020B0004020202020204"/>
                <a:ea typeface="Calibri"/>
                <a:cs typeface="Calibri"/>
              </a:rPr>
              <a:t>LexisUk</a:t>
            </a:r>
            <a:r>
              <a:rPr lang="en-US" sz="1400" dirty="0">
                <a:solidFill>
                  <a:srgbClr val="2C3E50"/>
                </a:solidFill>
                <a:latin typeface="Aptos" panose="020B0004020202020204"/>
                <a:ea typeface="Calibri"/>
                <a:cs typeface="Calibri"/>
              </a:rPr>
              <a:t>. (online) Available at </a:t>
            </a:r>
            <a:r>
              <a:rPr lang="en-US" sz="1400" dirty="0">
                <a:solidFill>
                  <a:srgbClr val="2C3E50"/>
                </a:solidFill>
                <a:ea typeface="+mn-lt"/>
                <a:cs typeface="+mn-lt"/>
                <a:hlinkClick r:id="rId7"/>
              </a:rPr>
              <a:t>34. Voluntary conduct.</a:t>
            </a:r>
            <a:r>
              <a:rPr lang="en-US" sz="1400" dirty="0">
                <a:solidFill>
                  <a:srgbClr val="2C3E50"/>
                </a:solidFill>
                <a:ea typeface="+mn-lt"/>
                <a:cs typeface="+mn-lt"/>
              </a:rPr>
              <a:t> ( accessed on 17th Oct,2024) </a:t>
            </a:r>
          </a:p>
          <a:p>
            <a:r>
              <a:rPr lang="en-US" sz="1400" dirty="0">
                <a:solidFill>
                  <a:srgbClr val="2C3E50"/>
                </a:solidFill>
                <a:latin typeface="Aptos" panose="020B0004020202020204"/>
                <a:ea typeface="Calibri"/>
                <a:cs typeface="Calibri"/>
              </a:rPr>
              <a:t>Fletcher. G (2007) </a:t>
            </a:r>
            <a:r>
              <a:rPr lang="en-US" sz="1400" i="1" dirty="0">
                <a:solidFill>
                  <a:srgbClr val="2C3E50"/>
                </a:solidFill>
                <a:latin typeface="Aptos" panose="020B0004020202020204"/>
                <a:ea typeface="Calibri"/>
                <a:cs typeface="Calibri"/>
              </a:rPr>
              <a:t>the grammar of criminal law: American </a:t>
            </a:r>
            <a:r>
              <a:rPr lang="en-US" sz="1400" i="1" dirty="0" err="1">
                <a:solidFill>
                  <a:srgbClr val="2C3E50"/>
                </a:solidFill>
                <a:latin typeface="Aptos" panose="020B0004020202020204"/>
                <a:ea typeface="Calibri"/>
                <a:cs typeface="Calibri"/>
              </a:rPr>
              <a:t>comparitive</a:t>
            </a:r>
            <a:r>
              <a:rPr lang="en-US" sz="1400" i="1" dirty="0">
                <a:solidFill>
                  <a:srgbClr val="2C3E50"/>
                </a:solidFill>
                <a:latin typeface="Aptos" panose="020B0004020202020204"/>
                <a:ea typeface="Calibri"/>
                <a:cs typeface="Calibri"/>
              </a:rPr>
              <a:t> and international. Volume one, foundations.</a:t>
            </a:r>
            <a:r>
              <a:rPr lang="en-US" sz="1400" dirty="0">
                <a:solidFill>
                  <a:srgbClr val="2C3E50"/>
                </a:solidFill>
                <a:latin typeface="Aptos" panose="020B0004020202020204"/>
                <a:ea typeface="Calibri"/>
                <a:cs typeface="Calibri"/>
              </a:rPr>
              <a:t> Oxford: Oxford university</a:t>
            </a:r>
          </a:p>
          <a:p>
            <a:endParaRPr lang="en-US" sz="1400" dirty="0">
              <a:solidFill>
                <a:srgbClr val="2C3E50"/>
              </a:solidFill>
              <a:latin typeface="Aptos" panose="020B0004020202020204"/>
              <a:ea typeface="Calibri"/>
              <a:cs typeface="Calibri"/>
            </a:endParaRPr>
          </a:p>
          <a:p>
            <a:endParaRPr lang="en-US" sz="1400" dirty="0">
              <a:solidFill>
                <a:srgbClr val="2C3E50"/>
              </a:solidFill>
              <a:latin typeface="Aptos" panose="020B0004020202020204"/>
              <a:ea typeface="Calibri"/>
              <a:cs typeface="Calibri"/>
            </a:endParaRPr>
          </a:p>
          <a:p>
            <a:endParaRPr lang="en-US" sz="1400" dirty="0">
              <a:solidFill>
                <a:srgbClr val="2C3E50"/>
              </a:solidFill>
              <a:latin typeface="Aptos" panose="020B0004020202020204"/>
              <a:ea typeface="Calibri"/>
              <a:cs typeface="Calibri"/>
            </a:endParaRPr>
          </a:p>
          <a:p>
            <a:endParaRPr lang="en-US" dirty="0">
              <a:solidFill>
                <a:srgbClr val="000000"/>
              </a:solidFill>
              <a:latin typeface="Aptos" panose="020B0004020202020204"/>
              <a:ea typeface="Calibri"/>
              <a:cs typeface="Calibri"/>
            </a:endParaRPr>
          </a:p>
          <a:p>
            <a:endParaRPr lang="en-US" sz="1400" dirty="0">
              <a:solidFill>
                <a:srgbClr val="2C3E50"/>
              </a:solidFill>
              <a:latin typeface="Aptos" panose="020B0004020202020204"/>
              <a:ea typeface="Calibri"/>
              <a:cs typeface="Calibri"/>
            </a:endParaRPr>
          </a:p>
          <a:p>
            <a:endParaRPr lang="en-US" sz="1400" dirty="0">
              <a:solidFill>
                <a:srgbClr val="2C3E50"/>
              </a:solidFill>
              <a:latin typeface="Calibri"/>
              <a:ea typeface="Calibri"/>
              <a:cs typeface="Calibri"/>
            </a:endParaRPr>
          </a:p>
          <a:p>
            <a:endParaRPr lang="en-US" sz="1400" dirty="0">
              <a:solidFill>
                <a:srgbClr val="2C3E50"/>
              </a:solidFill>
              <a:latin typeface="Calibri"/>
              <a:ea typeface="Calibri"/>
              <a:cs typeface="Calibri"/>
            </a:endParaRPr>
          </a:p>
          <a:p>
            <a:endParaRPr lang="en-US" sz="1400" dirty="0">
              <a:solidFill>
                <a:srgbClr val="2C3E50"/>
              </a:solidFill>
              <a:latin typeface="Calibri"/>
              <a:ea typeface="Calibri"/>
              <a:cs typeface="Calibri"/>
            </a:endParaRPr>
          </a:p>
        </p:txBody>
      </p:sp>
    </p:spTree>
    <p:extLst>
      <p:ext uri="{BB962C8B-B14F-4D97-AF65-F5344CB8AC3E}">
        <p14:creationId xmlns:p14="http://schemas.microsoft.com/office/powerpoint/2010/main" val="13715517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10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Are the defences of insanity and automatism in need of reform?  </vt:lpstr>
      <vt:lpstr>The relationship between the law on unfitness to plead and the defence of insanity</vt:lpstr>
      <vt:lpstr>What is insanity? </vt:lpstr>
      <vt:lpstr>PowerPoint Presentation</vt:lpstr>
      <vt:lpstr>Key case – R v Kemp (1957) </vt:lpstr>
      <vt:lpstr>R v Burgess (1991)</vt:lpstr>
      <vt:lpstr>What is automatism?</vt:lpstr>
      <vt:lpstr>Continued </vt:lpstr>
      <vt:lpstr>R v Quick (1973) </vt:lpstr>
      <vt:lpstr>What are the issues of insanity and automatism</vt:lpstr>
      <vt:lpstr>Insanity </vt:lpstr>
      <vt:lpstr>PowerPoint Presentation</vt:lpstr>
      <vt:lpstr>Advantages of the defences of Insanity and Automatism </vt:lpstr>
      <vt:lpstr>PowerPoint Presentation</vt:lpstr>
      <vt:lpstr>Reform suggestions.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570</cp:revision>
  <dcterms:created xsi:type="dcterms:W3CDTF">2024-10-08T22:09:55Z</dcterms:created>
  <dcterms:modified xsi:type="dcterms:W3CDTF">2024-11-04T14:56:02Z</dcterms:modified>
</cp:coreProperties>
</file>