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2" r:id="rId1"/>
    <p:sldMasterId id="2147483683" r:id="rId2"/>
  </p:sldMasterIdLst>
  <p:notesMasterIdLst>
    <p:notesMasterId r:id="rId17"/>
  </p:notesMasterIdLst>
  <p:sldIdLst>
    <p:sldId id="256" r:id="rId3"/>
    <p:sldId id="264" r:id="rId4"/>
    <p:sldId id="261" r:id="rId5"/>
    <p:sldId id="260" r:id="rId6"/>
    <p:sldId id="270" r:id="rId7"/>
    <p:sldId id="263" r:id="rId8"/>
    <p:sldId id="268" r:id="rId9"/>
    <p:sldId id="275" r:id="rId10"/>
    <p:sldId id="283" r:id="rId11"/>
    <p:sldId id="291" r:id="rId12"/>
    <p:sldId id="290" r:id="rId13"/>
    <p:sldId id="284" r:id="rId14"/>
    <p:sldId id="287" r:id="rId15"/>
    <p:sldId id="289" r:id="rId16"/>
  </p:sldIdLst>
  <p:sldSz cx="9144000" cy="5143500" type="screen16x9"/>
  <p:notesSz cx="6858000" cy="9144000"/>
  <p:embeddedFontLst>
    <p:embeddedFont>
      <p:font typeface="Bebas Neue" panose="020F0502020204030204" pitchFamily="34" charset="0"/>
      <p:regular r:id="rId18"/>
    </p:embeddedFont>
    <p:embeddedFont>
      <p:font typeface="Lexend" panose="020B0604020202020204" charset="0"/>
      <p:regular r:id="rId19"/>
      <p:bold r:id="rId20"/>
    </p:embeddedFont>
    <p:embeddedFont>
      <p:font typeface="Lexend Medium" panose="020B0604020202020204" charset="0"/>
      <p:regular r:id="rId21"/>
      <p:bold r:id="rId22"/>
    </p:embeddedFont>
    <p:embeddedFont>
      <p:font typeface="Montserrat" panose="020F0502020204030204" pitchFamily="2" charset="0"/>
      <p:regular r:id="rId23"/>
      <p:bold r:id="rId24"/>
      <p:italic r:id="rId25"/>
      <p:boldItalic r:id="rId26"/>
    </p:embeddedFont>
    <p:embeddedFont>
      <p:font typeface="Montserrat Medium" panose="020F0502020204030204" pitchFamily="2" charset="0"/>
      <p:regular r:id="rId27"/>
      <p:bold r:id="rId28"/>
      <p:italic r:id="rId29"/>
      <p:boldItalic r:id="rId30"/>
    </p:embeddedFont>
    <p:embeddedFont>
      <p:font typeface="Nunito Light" panose="020F0502020204030204" pitchFamily="2" charset="0"/>
      <p:regular r:id="rId31"/>
      <p:italic r:id="rId32"/>
    </p:embeddedFont>
    <p:embeddedFont>
      <p:font typeface="Proxima Nova" panose="020B0604020202020204"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DE62C8B-6694-4979-8A57-9CB9D0BBA47D}">
  <a:tblStyle styleId="{6DE62C8B-6694-4979-8A57-9CB9D0BBA47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11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theme" Target="theme/theme1.xml"/><Relationship Id="rId21" Type="http://schemas.openxmlformats.org/officeDocument/2006/relationships/font" Target="fonts/font4.fntdata"/><Relationship Id="rId34" Type="http://schemas.openxmlformats.org/officeDocument/2006/relationships/font" Target="fonts/font17.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3.fntdata"/><Relationship Id="rId29" Type="http://schemas.openxmlformats.org/officeDocument/2006/relationships/font" Target="fonts/font12.fntdata"/><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8.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6"/>
        <p:cNvGrpSpPr/>
        <p:nvPr/>
      </p:nvGrpSpPr>
      <p:grpSpPr>
        <a:xfrm>
          <a:off x="0" y="0"/>
          <a:ext cx="0" cy="0"/>
          <a:chOff x="0" y="0"/>
          <a:chExt cx="0" cy="0"/>
        </a:xfrm>
      </p:grpSpPr>
      <p:sp>
        <p:nvSpPr>
          <p:cNvPr id="907" name="Google Shape;907;g1c960fe000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8" name="Google Shape;908;g1c960fe000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7"/>
        <p:cNvGrpSpPr/>
        <p:nvPr/>
      </p:nvGrpSpPr>
      <p:grpSpPr>
        <a:xfrm>
          <a:off x="0" y="0"/>
          <a:ext cx="0" cy="0"/>
          <a:chOff x="0" y="0"/>
          <a:chExt cx="0" cy="0"/>
        </a:xfrm>
      </p:grpSpPr>
      <p:sp>
        <p:nvSpPr>
          <p:cNvPr id="1488" name="Google Shape;1488;g1105afc42a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9" name="Google Shape;1489;g1105afc42a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3"/>
        <p:cNvGrpSpPr/>
        <p:nvPr/>
      </p:nvGrpSpPr>
      <p:grpSpPr>
        <a:xfrm>
          <a:off x="0" y="0"/>
          <a:ext cx="0" cy="0"/>
          <a:chOff x="0" y="0"/>
          <a:chExt cx="0" cy="0"/>
        </a:xfrm>
      </p:grpSpPr>
      <p:sp>
        <p:nvSpPr>
          <p:cNvPr id="1194" name="Google Shape;1194;g1cf4b8ff5c9_0_309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5" name="Google Shape;1195;g1cf4b8ff5c9_0_309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0"/>
        <p:cNvGrpSpPr/>
        <p:nvPr/>
      </p:nvGrpSpPr>
      <p:grpSpPr>
        <a:xfrm>
          <a:off x="0" y="0"/>
          <a:ext cx="0" cy="0"/>
          <a:chOff x="0" y="0"/>
          <a:chExt cx="0" cy="0"/>
        </a:xfrm>
      </p:grpSpPr>
      <p:sp>
        <p:nvSpPr>
          <p:cNvPr id="1111" name="Google Shape;1111;g1cf4b8ff5c9_0_306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2" name="Google Shape;1112;g1cf4b8ff5c9_0_306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4"/>
        <p:cNvGrpSpPr/>
        <p:nvPr/>
      </p:nvGrpSpPr>
      <p:grpSpPr>
        <a:xfrm>
          <a:off x="0" y="0"/>
          <a:ext cx="0" cy="0"/>
          <a:chOff x="0" y="0"/>
          <a:chExt cx="0" cy="0"/>
        </a:xfrm>
      </p:grpSpPr>
      <p:sp>
        <p:nvSpPr>
          <p:cNvPr id="1695" name="Google Shape;1695;g1c927d8c1f6_0_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6" name="Google Shape;1696;g1c927d8c1f6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1"/>
        <p:cNvGrpSpPr/>
        <p:nvPr/>
      </p:nvGrpSpPr>
      <p:grpSpPr>
        <a:xfrm>
          <a:off x="0" y="0"/>
          <a:ext cx="0" cy="0"/>
          <a:chOff x="0" y="0"/>
          <a:chExt cx="0" cy="0"/>
        </a:xfrm>
      </p:grpSpPr>
      <p:sp>
        <p:nvSpPr>
          <p:cNvPr id="1282" name="Google Shape;1282;g1c927d8c1f6_0_9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3" name="Google Shape;1283;g1c927d8c1f6_0_9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118d152111a_0_1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118d152111a_0_1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9"/>
        <p:cNvGrpSpPr/>
        <p:nvPr/>
      </p:nvGrpSpPr>
      <p:grpSpPr>
        <a:xfrm>
          <a:off x="0" y="0"/>
          <a:ext cx="0" cy="0"/>
          <a:chOff x="0" y="0"/>
          <a:chExt cx="0" cy="0"/>
        </a:xfrm>
      </p:grpSpPr>
      <p:sp>
        <p:nvSpPr>
          <p:cNvPr id="1990" name="Google Shape;1990;g118898af350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1" name="Google Shape;1991;g118898af350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4"/>
        <p:cNvGrpSpPr/>
        <p:nvPr/>
      </p:nvGrpSpPr>
      <p:grpSpPr>
        <a:xfrm>
          <a:off x="0" y="0"/>
          <a:ext cx="0" cy="0"/>
          <a:chOff x="0" y="0"/>
          <a:chExt cx="0" cy="0"/>
        </a:xfrm>
      </p:grpSpPr>
      <p:sp>
        <p:nvSpPr>
          <p:cNvPr id="2345" name="Google Shape;2345;g11ea0acc3c9_0_2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6" name="Google Shape;2346;g11ea0acc3c9_0_2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4"/>
        <p:cNvGrpSpPr/>
        <p:nvPr/>
      </p:nvGrpSpPr>
      <p:grpSpPr>
        <a:xfrm>
          <a:off x="0" y="0"/>
          <a:ext cx="0" cy="0"/>
          <a:chOff x="0" y="0"/>
          <a:chExt cx="0" cy="0"/>
        </a:xfrm>
      </p:grpSpPr>
      <p:sp>
        <p:nvSpPr>
          <p:cNvPr id="2345" name="Google Shape;2345;g11ea0acc3c9_0_2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6" name="Google Shape;2346;g11ea0acc3c9_0_2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9"/>
        <p:cNvGrpSpPr/>
        <p:nvPr/>
      </p:nvGrpSpPr>
      <p:grpSpPr>
        <a:xfrm>
          <a:off x="0" y="0"/>
          <a:ext cx="0" cy="0"/>
          <a:chOff x="0" y="0"/>
          <a:chExt cx="0" cy="0"/>
        </a:xfrm>
      </p:grpSpPr>
      <p:sp>
        <p:nvSpPr>
          <p:cNvPr id="2420" name="Google Shape;2420;g11ea0acc3c9_0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1" name="Google Shape;2421;g11ea0acc3c9_0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101" y="892575"/>
            <a:ext cx="5120700" cy="2061300"/>
          </a:xfrm>
          <a:prstGeom prst="rect">
            <a:avLst/>
          </a:prstGeom>
        </p:spPr>
        <p:txBody>
          <a:bodyPr spcFirstLastPara="1" wrap="square" lIns="91425" tIns="91425" rIns="91425" bIns="91425" anchor="t" anchorCtr="0">
            <a:noAutofit/>
          </a:bodyPr>
          <a:lstStyle>
            <a:lvl1pPr lvl="0">
              <a:lnSpc>
                <a:spcPct val="90000"/>
              </a:lnSpc>
              <a:spcBef>
                <a:spcPts val="0"/>
              </a:spcBef>
              <a:spcAft>
                <a:spcPts val="0"/>
              </a:spcAft>
              <a:buClr>
                <a:srgbClr val="191919"/>
              </a:buClr>
              <a:buSzPts val="5200"/>
              <a:buNone/>
              <a:defRPr sz="3525">
                <a:solidFill>
                  <a:srgbClr val="191919"/>
                </a:solidFill>
              </a:defRPr>
            </a:lvl1pPr>
            <a:lvl2pPr lvl="1" algn="ctr">
              <a:spcBef>
                <a:spcPts val="0"/>
              </a:spcBef>
              <a:spcAft>
                <a:spcPts val="0"/>
              </a:spcAft>
              <a:buClr>
                <a:srgbClr val="191919"/>
              </a:buClr>
              <a:buSzPts val="5200"/>
              <a:buNone/>
              <a:defRPr sz="3900">
                <a:solidFill>
                  <a:srgbClr val="191919"/>
                </a:solidFill>
              </a:defRPr>
            </a:lvl2pPr>
            <a:lvl3pPr lvl="2" algn="ctr">
              <a:spcBef>
                <a:spcPts val="0"/>
              </a:spcBef>
              <a:spcAft>
                <a:spcPts val="0"/>
              </a:spcAft>
              <a:buClr>
                <a:srgbClr val="191919"/>
              </a:buClr>
              <a:buSzPts val="5200"/>
              <a:buNone/>
              <a:defRPr sz="3900">
                <a:solidFill>
                  <a:srgbClr val="191919"/>
                </a:solidFill>
              </a:defRPr>
            </a:lvl3pPr>
            <a:lvl4pPr lvl="3" algn="ctr">
              <a:spcBef>
                <a:spcPts val="0"/>
              </a:spcBef>
              <a:spcAft>
                <a:spcPts val="0"/>
              </a:spcAft>
              <a:buClr>
                <a:srgbClr val="191919"/>
              </a:buClr>
              <a:buSzPts val="5200"/>
              <a:buNone/>
              <a:defRPr sz="3900">
                <a:solidFill>
                  <a:srgbClr val="191919"/>
                </a:solidFill>
              </a:defRPr>
            </a:lvl4pPr>
            <a:lvl5pPr lvl="4" algn="ctr">
              <a:spcBef>
                <a:spcPts val="0"/>
              </a:spcBef>
              <a:spcAft>
                <a:spcPts val="0"/>
              </a:spcAft>
              <a:buClr>
                <a:srgbClr val="191919"/>
              </a:buClr>
              <a:buSzPts val="5200"/>
              <a:buNone/>
              <a:defRPr sz="3900">
                <a:solidFill>
                  <a:srgbClr val="191919"/>
                </a:solidFill>
              </a:defRPr>
            </a:lvl5pPr>
            <a:lvl6pPr lvl="5" algn="ctr">
              <a:spcBef>
                <a:spcPts val="0"/>
              </a:spcBef>
              <a:spcAft>
                <a:spcPts val="0"/>
              </a:spcAft>
              <a:buClr>
                <a:srgbClr val="191919"/>
              </a:buClr>
              <a:buSzPts val="5200"/>
              <a:buNone/>
              <a:defRPr sz="3900">
                <a:solidFill>
                  <a:srgbClr val="191919"/>
                </a:solidFill>
              </a:defRPr>
            </a:lvl6pPr>
            <a:lvl7pPr lvl="6" algn="ctr">
              <a:spcBef>
                <a:spcPts val="0"/>
              </a:spcBef>
              <a:spcAft>
                <a:spcPts val="0"/>
              </a:spcAft>
              <a:buClr>
                <a:srgbClr val="191919"/>
              </a:buClr>
              <a:buSzPts val="5200"/>
              <a:buNone/>
              <a:defRPr sz="3900">
                <a:solidFill>
                  <a:srgbClr val="191919"/>
                </a:solidFill>
              </a:defRPr>
            </a:lvl7pPr>
            <a:lvl8pPr lvl="7" algn="ctr">
              <a:spcBef>
                <a:spcPts val="0"/>
              </a:spcBef>
              <a:spcAft>
                <a:spcPts val="0"/>
              </a:spcAft>
              <a:buClr>
                <a:srgbClr val="191919"/>
              </a:buClr>
              <a:buSzPts val="5200"/>
              <a:buNone/>
              <a:defRPr sz="3900">
                <a:solidFill>
                  <a:srgbClr val="191919"/>
                </a:solidFill>
              </a:defRPr>
            </a:lvl8pPr>
            <a:lvl9pPr lvl="8" algn="ctr">
              <a:spcBef>
                <a:spcPts val="0"/>
              </a:spcBef>
              <a:spcAft>
                <a:spcPts val="0"/>
              </a:spcAft>
              <a:buClr>
                <a:srgbClr val="191919"/>
              </a:buClr>
              <a:buSzPts val="5200"/>
              <a:buNone/>
              <a:defRPr sz="3900">
                <a:solidFill>
                  <a:srgbClr val="191919"/>
                </a:solidFill>
              </a:defRPr>
            </a:lvl9pPr>
          </a:lstStyle>
          <a:p>
            <a:endParaRPr/>
          </a:p>
        </p:txBody>
      </p:sp>
      <p:sp>
        <p:nvSpPr>
          <p:cNvPr id="10" name="Google Shape;10;p2"/>
          <p:cNvSpPr txBox="1">
            <a:spLocks noGrp="1"/>
          </p:cNvSpPr>
          <p:nvPr>
            <p:ph type="subTitle" idx="1"/>
          </p:nvPr>
        </p:nvSpPr>
        <p:spPr>
          <a:xfrm>
            <a:off x="715101" y="3141175"/>
            <a:ext cx="5120700" cy="4095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1400"/>
              <a:buNone/>
              <a:defRPr sz="1200">
                <a:highlight>
                  <a:schemeClr val="accent3"/>
                </a:highlight>
              </a:defRPr>
            </a:lvl1pPr>
            <a:lvl2pPr lvl="1" algn="ctr">
              <a:lnSpc>
                <a:spcPct val="100000"/>
              </a:lnSpc>
              <a:spcBef>
                <a:spcPts val="0"/>
              </a:spcBef>
              <a:spcAft>
                <a:spcPts val="0"/>
              </a:spcAft>
              <a:buSzPts val="1800"/>
              <a:buNone/>
              <a:defRPr sz="1350"/>
            </a:lvl2pPr>
            <a:lvl3pPr lvl="2" algn="ctr">
              <a:lnSpc>
                <a:spcPct val="100000"/>
              </a:lnSpc>
              <a:spcBef>
                <a:spcPts val="0"/>
              </a:spcBef>
              <a:spcAft>
                <a:spcPts val="0"/>
              </a:spcAft>
              <a:buSzPts val="1800"/>
              <a:buNone/>
              <a:defRPr sz="1350"/>
            </a:lvl3pPr>
            <a:lvl4pPr lvl="3" algn="ctr">
              <a:lnSpc>
                <a:spcPct val="100000"/>
              </a:lnSpc>
              <a:spcBef>
                <a:spcPts val="0"/>
              </a:spcBef>
              <a:spcAft>
                <a:spcPts val="0"/>
              </a:spcAft>
              <a:buSzPts val="1800"/>
              <a:buNone/>
              <a:defRPr sz="1350"/>
            </a:lvl4pPr>
            <a:lvl5pPr lvl="4" algn="ctr">
              <a:lnSpc>
                <a:spcPct val="100000"/>
              </a:lnSpc>
              <a:spcBef>
                <a:spcPts val="0"/>
              </a:spcBef>
              <a:spcAft>
                <a:spcPts val="0"/>
              </a:spcAft>
              <a:buSzPts val="1800"/>
              <a:buNone/>
              <a:defRPr sz="1350"/>
            </a:lvl5pPr>
            <a:lvl6pPr lvl="5" algn="ctr">
              <a:lnSpc>
                <a:spcPct val="100000"/>
              </a:lnSpc>
              <a:spcBef>
                <a:spcPts val="0"/>
              </a:spcBef>
              <a:spcAft>
                <a:spcPts val="0"/>
              </a:spcAft>
              <a:buSzPts val="1800"/>
              <a:buNone/>
              <a:defRPr sz="1350"/>
            </a:lvl6pPr>
            <a:lvl7pPr lvl="6" algn="ctr">
              <a:lnSpc>
                <a:spcPct val="100000"/>
              </a:lnSpc>
              <a:spcBef>
                <a:spcPts val="0"/>
              </a:spcBef>
              <a:spcAft>
                <a:spcPts val="0"/>
              </a:spcAft>
              <a:buSzPts val="1800"/>
              <a:buNone/>
              <a:defRPr sz="1350"/>
            </a:lvl7pPr>
            <a:lvl8pPr lvl="7" algn="ctr">
              <a:lnSpc>
                <a:spcPct val="100000"/>
              </a:lnSpc>
              <a:spcBef>
                <a:spcPts val="0"/>
              </a:spcBef>
              <a:spcAft>
                <a:spcPts val="0"/>
              </a:spcAft>
              <a:buSzPts val="1800"/>
              <a:buNone/>
              <a:defRPr sz="1350"/>
            </a:lvl8pPr>
            <a:lvl9pPr lvl="8" algn="ctr">
              <a:lnSpc>
                <a:spcPct val="100000"/>
              </a:lnSpc>
              <a:spcBef>
                <a:spcPts val="0"/>
              </a:spcBef>
              <a:spcAft>
                <a:spcPts val="0"/>
              </a:spcAft>
              <a:buSzPts val="1800"/>
              <a:buNone/>
              <a:defRPr sz="1350"/>
            </a:lvl9pPr>
          </a:lstStyle>
          <a:p>
            <a:endParaRPr/>
          </a:p>
        </p:txBody>
      </p:sp>
      <p:sp>
        <p:nvSpPr>
          <p:cNvPr id="11" name="Google Shape;11;p2"/>
          <p:cNvSpPr/>
          <p:nvPr/>
        </p:nvSpPr>
        <p:spPr>
          <a:xfrm rot="5400000" flipH="1">
            <a:off x="302226" y="467222"/>
            <a:ext cx="390450" cy="390451"/>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 name="Google Shape;12;p2"/>
          <p:cNvSpPr/>
          <p:nvPr/>
        </p:nvSpPr>
        <p:spPr>
          <a:xfrm rot="5400000" flipH="1">
            <a:off x="8089580" y="-65868"/>
            <a:ext cx="678642" cy="67864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 name="Google Shape;13;p2"/>
          <p:cNvSpPr/>
          <p:nvPr/>
        </p:nvSpPr>
        <p:spPr>
          <a:xfrm rot="5400000" flipH="1">
            <a:off x="1839785" y="343490"/>
            <a:ext cx="270783" cy="267768"/>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 name="Google Shape;14;p2"/>
          <p:cNvSpPr/>
          <p:nvPr/>
        </p:nvSpPr>
        <p:spPr>
          <a:xfrm rot="-5400000">
            <a:off x="4300998" y="7662"/>
            <a:ext cx="542007" cy="531575"/>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 name="Google Shape;15;p2"/>
          <p:cNvSpPr/>
          <p:nvPr/>
        </p:nvSpPr>
        <p:spPr>
          <a:xfrm rot="-5400000">
            <a:off x="446010" y="4331320"/>
            <a:ext cx="344044" cy="337421"/>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920851" y="1593600"/>
            <a:ext cx="4532400" cy="8418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3750"/>
            </a:lvl1pPr>
            <a:lvl2pPr lvl="1" algn="ctr">
              <a:spcBef>
                <a:spcPts val="0"/>
              </a:spcBef>
              <a:spcAft>
                <a:spcPts val="0"/>
              </a:spcAft>
              <a:buSzPts val="3600"/>
              <a:buNone/>
              <a:defRPr sz="2700"/>
            </a:lvl2pPr>
            <a:lvl3pPr lvl="2" algn="ctr">
              <a:spcBef>
                <a:spcPts val="0"/>
              </a:spcBef>
              <a:spcAft>
                <a:spcPts val="0"/>
              </a:spcAft>
              <a:buSzPts val="3600"/>
              <a:buNone/>
              <a:defRPr sz="2700"/>
            </a:lvl3pPr>
            <a:lvl4pPr lvl="3" algn="ctr">
              <a:spcBef>
                <a:spcPts val="0"/>
              </a:spcBef>
              <a:spcAft>
                <a:spcPts val="0"/>
              </a:spcAft>
              <a:buSzPts val="3600"/>
              <a:buNone/>
              <a:defRPr sz="2700"/>
            </a:lvl4pPr>
            <a:lvl5pPr lvl="4" algn="ctr">
              <a:spcBef>
                <a:spcPts val="0"/>
              </a:spcBef>
              <a:spcAft>
                <a:spcPts val="0"/>
              </a:spcAft>
              <a:buSzPts val="3600"/>
              <a:buNone/>
              <a:defRPr sz="2700"/>
            </a:lvl5pPr>
            <a:lvl6pPr lvl="5" algn="ctr">
              <a:spcBef>
                <a:spcPts val="0"/>
              </a:spcBef>
              <a:spcAft>
                <a:spcPts val="0"/>
              </a:spcAft>
              <a:buSzPts val="3600"/>
              <a:buNone/>
              <a:defRPr sz="2700"/>
            </a:lvl6pPr>
            <a:lvl7pPr lvl="6" algn="ctr">
              <a:spcBef>
                <a:spcPts val="0"/>
              </a:spcBef>
              <a:spcAft>
                <a:spcPts val="0"/>
              </a:spcAft>
              <a:buSzPts val="3600"/>
              <a:buNone/>
              <a:defRPr sz="2700"/>
            </a:lvl7pPr>
            <a:lvl8pPr lvl="7" algn="ctr">
              <a:spcBef>
                <a:spcPts val="0"/>
              </a:spcBef>
              <a:spcAft>
                <a:spcPts val="0"/>
              </a:spcAft>
              <a:buSzPts val="3600"/>
              <a:buNone/>
              <a:defRPr sz="2700"/>
            </a:lvl8pPr>
            <a:lvl9pPr lvl="8" algn="ctr">
              <a:spcBef>
                <a:spcPts val="0"/>
              </a:spcBef>
              <a:spcAft>
                <a:spcPts val="0"/>
              </a:spcAft>
              <a:buSzPts val="3600"/>
              <a:buNone/>
              <a:defRPr sz="2700"/>
            </a:lvl9pPr>
          </a:lstStyle>
          <a:p>
            <a:endParaRPr/>
          </a:p>
        </p:txBody>
      </p:sp>
      <p:sp>
        <p:nvSpPr>
          <p:cNvPr id="18" name="Google Shape;18;p3"/>
          <p:cNvSpPr txBox="1">
            <a:spLocks noGrp="1"/>
          </p:cNvSpPr>
          <p:nvPr>
            <p:ph type="title" idx="2" hasCustomPrompt="1"/>
          </p:nvPr>
        </p:nvSpPr>
        <p:spPr>
          <a:xfrm>
            <a:off x="715101" y="1538538"/>
            <a:ext cx="1100700" cy="9519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lt1"/>
                </a:solidFill>
              </a:defRPr>
            </a:lvl1pPr>
            <a:lvl2pPr lvl="1" algn="ctr" rtl="0">
              <a:spcBef>
                <a:spcPts val="0"/>
              </a:spcBef>
              <a:spcAft>
                <a:spcPts val="0"/>
              </a:spcAft>
              <a:buSzPts val="6000"/>
              <a:buNone/>
              <a:defRPr sz="4500"/>
            </a:lvl2pPr>
            <a:lvl3pPr lvl="2" algn="ctr" rtl="0">
              <a:spcBef>
                <a:spcPts val="0"/>
              </a:spcBef>
              <a:spcAft>
                <a:spcPts val="0"/>
              </a:spcAft>
              <a:buSzPts val="6000"/>
              <a:buNone/>
              <a:defRPr sz="4500"/>
            </a:lvl3pPr>
            <a:lvl4pPr lvl="3" algn="ctr" rtl="0">
              <a:spcBef>
                <a:spcPts val="0"/>
              </a:spcBef>
              <a:spcAft>
                <a:spcPts val="0"/>
              </a:spcAft>
              <a:buSzPts val="6000"/>
              <a:buNone/>
              <a:defRPr sz="4500"/>
            </a:lvl4pPr>
            <a:lvl5pPr lvl="4" algn="ctr" rtl="0">
              <a:spcBef>
                <a:spcPts val="0"/>
              </a:spcBef>
              <a:spcAft>
                <a:spcPts val="0"/>
              </a:spcAft>
              <a:buSzPts val="6000"/>
              <a:buNone/>
              <a:defRPr sz="4500"/>
            </a:lvl5pPr>
            <a:lvl6pPr lvl="5" algn="ctr" rtl="0">
              <a:spcBef>
                <a:spcPts val="0"/>
              </a:spcBef>
              <a:spcAft>
                <a:spcPts val="0"/>
              </a:spcAft>
              <a:buSzPts val="6000"/>
              <a:buNone/>
              <a:defRPr sz="4500"/>
            </a:lvl6pPr>
            <a:lvl7pPr lvl="6" algn="ctr" rtl="0">
              <a:spcBef>
                <a:spcPts val="0"/>
              </a:spcBef>
              <a:spcAft>
                <a:spcPts val="0"/>
              </a:spcAft>
              <a:buSzPts val="6000"/>
              <a:buNone/>
              <a:defRPr sz="4500"/>
            </a:lvl7pPr>
            <a:lvl8pPr lvl="7" algn="ctr" rtl="0">
              <a:spcBef>
                <a:spcPts val="0"/>
              </a:spcBef>
              <a:spcAft>
                <a:spcPts val="0"/>
              </a:spcAft>
              <a:buSzPts val="6000"/>
              <a:buNone/>
              <a:defRPr sz="4500"/>
            </a:lvl8pPr>
            <a:lvl9pPr lvl="8" algn="ctr" rtl="0">
              <a:spcBef>
                <a:spcPts val="0"/>
              </a:spcBef>
              <a:spcAft>
                <a:spcPts val="0"/>
              </a:spcAft>
              <a:buSzPts val="6000"/>
              <a:buNone/>
              <a:defRPr sz="4500"/>
            </a:lvl9pPr>
          </a:lstStyle>
          <a:p>
            <a:r>
              <a:t>xx%</a:t>
            </a:r>
          </a:p>
        </p:txBody>
      </p:sp>
      <p:sp>
        <p:nvSpPr>
          <p:cNvPr id="19" name="Google Shape;19;p3"/>
          <p:cNvSpPr txBox="1">
            <a:spLocks noGrp="1"/>
          </p:cNvSpPr>
          <p:nvPr>
            <p:ph type="subTitle" idx="1"/>
          </p:nvPr>
        </p:nvSpPr>
        <p:spPr>
          <a:xfrm>
            <a:off x="1920851" y="2630175"/>
            <a:ext cx="4532400" cy="39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highlight>
                  <a:schemeClr val="accent3"/>
                </a:high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 name="Google Shape;20;p3"/>
          <p:cNvSpPr/>
          <p:nvPr/>
        </p:nvSpPr>
        <p:spPr>
          <a:xfrm rot="8100000">
            <a:off x="451450" y="4362745"/>
            <a:ext cx="297700" cy="297700"/>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1" name="Google Shape;21;p3"/>
          <p:cNvSpPr/>
          <p:nvPr/>
        </p:nvSpPr>
        <p:spPr>
          <a:xfrm rot="8100000">
            <a:off x="158890" y="984417"/>
            <a:ext cx="297700" cy="297700"/>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 name="Google Shape;22;p3"/>
          <p:cNvSpPr/>
          <p:nvPr/>
        </p:nvSpPr>
        <p:spPr>
          <a:xfrm rot="8100000">
            <a:off x="325058" y="82794"/>
            <a:ext cx="297700" cy="297700"/>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3" name="Google Shape;23;p3"/>
          <p:cNvSpPr/>
          <p:nvPr/>
        </p:nvSpPr>
        <p:spPr>
          <a:xfrm rot="8100000">
            <a:off x="1199298" y="-268295"/>
            <a:ext cx="494703" cy="494702"/>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4" name="Google Shape;24;p3"/>
          <p:cNvSpPr/>
          <p:nvPr/>
        </p:nvSpPr>
        <p:spPr>
          <a:xfrm rot="8100000">
            <a:off x="991548" y="195268"/>
            <a:ext cx="197325" cy="195450"/>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 name="Google Shape;25;p3"/>
          <p:cNvSpPr/>
          <p:nvPr/>
        </p:nvSpPr>
        <p:spPr>
          <a:xfrm rot="8100000">
            <a:off x="1623607" y="187389"/>
            <a:ext cx="197389" cy="195127"/>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6" name="Google Shape;26;p3"/>
          <p:cNvSpPr/>
          <p:nvPr/>
        </p:nvSpPr>
        <p:spPr>
          <a:xfrm rot="8100000">
            <a:off x="35777" y="4064698"/>
            <a:ext cx="197389" cy="195192"/>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7" name="Google Shape;27;p3"/>
          <p:cNvSpPr/>
          <p:nvPr/>
        </p:nvSpPr>
        <p:spPr>
          <a:xfrm rot="8100000">
            <a:off x="107850" y="2845745"/>
            <a:ext cx="297700" cy="297700"/>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sp>
        <p:nvSpPr>
          <p:cNvPr id="29" name="Google Shape;2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0" name="Google Shape;30;p4"/>
          <p:cNvSpPr txBox="1">
            <a:spLocks noGrp="1"/>
          </p:cNvSpPr>
          <p:nvPr>
            <p:ph type="body" idx="1"/>
          </p:nvPr>
        </p:nvSpPr>
        <p:spPr>
          <a:xfrm>
            <a:off x="720000" y="1170125"/>
            <a:ext cx="7704000" cy="355800"/>
          </a:xfrm>
          <a:prstGeom prst="rect">
            <a:avLst/>
          </a:prstGeom>
        </p:spPr>
        <p:txBody>
          <a:bodyPr spcFirstLastPara="1" wrap="square" lIns="91425" tIns="91425" rIns="91425" bIns="91425" anchor="b" anchorCtr="0">
            <a:noAutofit/>
          </a:bodyPr>
          <a:lstStyle>
            <a:lvl1pPr marL="342900" lvl="0" indent="-238125" rtl="0">
              <a:spcBef>
                <a:spcPts val="0"/>
              </a:spcBef>
              <a:spcAft>
                <a:spcPts val="0"/>
              </a:spcAft>
              <a:buSzPts val="1400"/>
              <a:buChar char="●"/>
              <a:defRPr sz="1050"/>
            </a:lvl1pPr>
            <a:lvl2pPr marL="685800" lvl="1" indent="-238125" rtl="0">
              <a:lnSpc>
                <a:spcPct val="115000"/>
              </a:lnSpc>
              <a:spcBef>
                <a:spcPts val="0"/>
              </a:spcBef>
              <a:spcAft>
                <a:spcPts val="0"/>
              </a:spcAft>
              <a:buSzPts val="1400"/>
              <a:buChar char="○"/>
              <a:defRPr/>
            </a:lvl2pPr>
            <a:lvl3pPr marL="1028700" lvl="2" indent="-238125" rtl="0">
              <a:lnSpc>
                <a:spcPct val="115000"/>
              </a:lnSpc>
              <a:spcBef>
                <a:spcPts val="0"/>
              </a:spcBef>
              <a:spcAft>
                <a:spcPts val="0"/>
              </a:spcAft>
              <a:buSzPts val="1400"/>
              <a:buChar char="■"/>
              <a:defRPr/>
            </a:lvl3pPr>
            <a:lvl4pPr marL="1371600" lvl="3" indent="-238125" rtl="0">
              <a:lnSpc>
                <a:spcPct val="115000"/>
              </a:lnSpc>
              <a:spcBef>
                <a:spcPts val="0"/>
              </a:spcBef>
              <a:spcAft>
                <a:spcPts val="0"/>
              </a:spcAft>
              <a:buSzPts val="1400"/>
              <a:buChar char="●"/>
              <a:defRPr/>
            </a:lvl4pPr>
            <a:lvl5pPr marL="1714500" lvl="4" indent="-238125" rtl="0">
              <a:lnSpc>
                <a:spcPct val="115000"/>
              </a:lnSpc>
              <a:spcBef>
                <a:spcPts val="0"/>
              </a:spcBef>
              <a:spcAft>
                <a:spcPts val="0"/>
              </a:spcAft>
              <a:buSzPts val="1400"/>
              <a:buChar char="○"/>
              <a:defRPr/>
            </a:lvl5pPr>
            <a:lvl6pPr marL="2057400" lvl="5" indent="-238125" rtl="0">
              <a:lnSpc>
                <a:spcPct val="115000"/>
              </a:lnSpc>
              <a:spcBef>
                <a:spcPts val="0"/>
              </a:spcBef>
              <a:spcAft>
                <a:spcPts val="0"/>
              </a:spcAft>
              <a:buSzPts val="1400"/>
              <a:buChar char="■"/>
              <a:defRPr/>
            </a:lvl6pPr>
            <a:lvl7pPr marL="2400300" lvl="6" indent="-238125" rtl="0">
              <a:lnSpc>
                <a:spcPct val="115000"/>
              </a:lnSpc>
              <a:spcBef>
                <a:spcPts val="0"/>
              </a:spcBef>
              <a:spcAft>
                <a:spcPts val="0"/>
              </a:spcAft>
              <a:buSzPts val="1400"/>
              <a:buChar char="●"/>
              <a:defRPr/>
            </a:lvl7pPr>
            <a:lvl8pPr marL="2743200" lvl="7" indent="-238125" rtl="0">
              <a:lnSpc>
                <a:spcPct val="115000"/>
              </a:lnSpc>
              <a:spcBef>
                <a:spcPts val="0"/>
              </a:spcBef>
              <a:spcAft>
                <a:spcPts val="0"/>
              </a:spcAft>
              <a:buSzPts val="1400"/>
              <a:buChar char="○"/>
              <a:defRPr/>
            </a:lvl8pPr>
            <a:lvl9pPr marL="3086100" lvl="8" indent="-238125" rtl="0">
              <a:lnSpc>
                <a:spcPct val="115000"/>
              </a:lnSpc>
              <a:spcBef>
                <a:spcPts val="0"/>
              </a:spcBef>
              <a:spcAft>
                <a:spcPts val="0"/>
              </a:spcAft>
              <a:buSzPts val="1400"/>
              <a:buChar char="■"/>
              <a:defRPr/>
            </a:lvl9pPr>
          </a:lstStyle>
          <a:p>
            <a:endParaRPr/>
          </a:p>
        </p:txBody>
      </p:sp>
      <p:sp>
        <p:nvSpPr>
          <p:cNvPr id="31" name="Google Shape;31;p4"/>
          <p:cNvSpPr/>
          <p:nvPr/>
        </p:nvSpPr>
        <p:spPr>
          <a:xfrm rot="2699868">
            <a:off x="7738483" y="-344243"/>
            <a:ext cx="2342660" cy="132488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2" name="Google Shape;32;p4"/>
          <p:cNvSpPr/>
          <p:nvPr/>
        </p:nvSpPr>
        <p:spPr>
          <a:xfrm rot="5400000" flipH="1">
            <a:off x="191762" y="3048040"/>
            <a:ext cx="376598" cy="376575"/>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3" name="Google Shape;33;p4"/>
          <p:cNvSpPr/>
          <p:nvPr/>
        </p:nvSpPr>
        <p:spPr>
          <a:xfrm rot="5400000" flipH="1">
            <a:off x="4328409" y="4743683"/>
            <a:ext cx="545080" cy="545080"/>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4" name="Google Shape;34;p4"/>
          <p:cNvSpPr/>
          <p:nvPr/>
        </p:nvSpPr>
        <p:spPr>
          <a:xfrm rot="5400000" flipH="1">
            <a:off x="2252565" y="4860523"/>
            <a:ext cx="270783" cy="267680"/>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5" name="Google Shape;35;p4"/>
          <p:cNvSpPr/>
          <p:nvPr/>
        </p:nvSpPr>
        <p:spPr>
          <a:xfrm rot="5400000" flipH="1">
            <a:off x="244673" y="1905115"/>
            <a:ext cx="270783" cy="267768"/>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 name="Google Shape;36;p4"/>
          <p:cNvSpPr/>
          <p:nvPr/>
        </p:nvSpPr>
        <p:spPr>
          <a:xfrm rot="-5400000">
            <a:off x="291074" y="4532958"/>
            <a:ext cx="433095" cy="424743"/>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 name="Google Shape;37;p4"/>
          <p:cNvSpPr/>
          <p:nvPr/>
        </p:nvSpPr>
        <p:spPr>
          <a:xfrm rot="5400000" flipH="1">
            <a:off x="8562410" y="4474622"/>
            <a:ext cx="270340" cy="267768"/>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720001" y="445025"/>
            <a:ext cx="5708700" cy="11580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5"/>
          <p:cNvSpPr txBox="1">
            <a:spLocks noGrp="1"/>
          </p:cNvSpPr>
          <p:nvPr>
            <p:ph type="subTitle" idx="1"/>
          </p:nvPr>
        </p:nvSpPr>
        <p:spPr>
          <a:xfrm>
            <a:off x="3922975" y="2582784"/>
            <a:ext cx="2505600" cy="12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 name="Google Shape;41;p5"/>
          <p:cNvSpPr txBox="1">
            <a:spLocks noGrp="1"/>
          </p:cNvSpPr>
          <p:nvPr>
            <p:ph type="subTitle" idx="2"/>
          </p:nvPr>
        </p:nvSpPr>
        <p:spPr>
          <a:xfrm>
            <a:off x="715100" y="2582784"/>
            <a:ext cx="2505600" cy="12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 name="Google Shape;42;p5"/>
          <p:cNvSpPr txBox="1">
            <a:spLocks noGrp="1"/>
          </p:cNvSpPr>
          <p:nvPr>
            <p:ph type="subTitle" idx="3"/>
          </p:nvPr>
        </p:nvSpPr>
        <p:spPr>
          <a:xfrm>
            <a:off x="715100" y="211220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3" name="Google Shape;43;p5"/>
          <p:cNvSpPr txBox="1">
            <a:spLocks noGrp="1"/>
          </p:cNvSpPr>
          <p:nvPr>
            <p:ph type="subTitle" idx="4"/>
          </p:nvPr>
        </p:nvSpPr>
        <p:spPr>
          <a:xfrm>
            <a:off x="3922975" y="211220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grpSp>
        <p:nvGrpSpPr>
          <p:cNvPr id="44" name="Google Shape;44;p5"/>
          <p:cNvGrpSpPr/>
          <p:nvPr/>
        </p:nvGrpSpPr>
        <p:grpSpPr>
          <a:xfrm>
            <a:off x="7304016" y="8464"/>
            <a:ext cx="2182571" cy="1649135"/>
            <a:chOff x="7304016" y="8462"/>
            <a:chExt cx="2182570" cy="1649135"/>
          </a:xfrm>
        </p:grpSpPr>
        <p:sp>
          <p:nvSpPr>
            <p:cNvPr id="45" name="Google Shape;45;p5"/>
            <p:cNvSpPr/>
            <p:nvPr/>
          </p:nvSpPr>
          <p:spPr>
            <a:xfrm rot="5400000">
              <a:off x="9015589" y="1627118"/>
              <a:ext cx="30479" cy="3048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6" name="Google Shape;46;p5"/>
            <p:cNvSpPr/>
            <p:nvPr/>
          </p:nvSpPr>
          <p:spPr>
            <a:xfrm rot="5400000">
              <a:off x="8565151" y="1318084"/>
              <a:ext cx="30479" cy="30163"/>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 name="Google Shape;47;p5"/>
            <p:cNvSpPr/>
            <p:nvPr/>
          </p:nvSpPr>
          <p:spPr>
            <a:xfrm rot="5400000">
              <a:off x="8663241" y="648947"/>
              <a:ext cx="52213" cy="51898"/>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 name="Google Shape;48;p5"/>
            <p:cNvSpPr/>
            <p:nvPr/>
          </p:nvSpPr>
          <p:spPr>
            <a:xfrm rot="5400000">
              <a:off x="7455850" y="200315"/>
              <a:ext cx="74581" cy="67993"/>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 name="Google Shape;49;p5"/>
            <p:cNvSpPr/>
            <p:nvPr/>
          </p:nvSpPr>
          <p:spPr>
            <a:xfrm rot="5400000">
              <a:off x="7299651" y="45191"/>
              <a:ext cx="386907" cy="378177"/>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 name="Google Shape;50;p5"/>
            <p:cNvSpPr/>
            <p:nvPr/>
          </p:nvSpPr>
          <p:spPr>
            <a:xfrm rot="5400000">
              <a:off x="8647811" y="12193"/>
              <a:ext cx="391659" cy="384197"/>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 name="Google Shape;51;p5"/>
            <p:cNvSpPr/>
            <p:nvPr/>
          </p:nvSpPr>
          <p:spPr>
            <a:xfrm rot="5400000">
              <a:off x="9456138" y="1293912"/>
              <a:ext cx="30415" cy="3048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 name="Google Shape;52;p5"/>
            <p:cNvSpPr/>
            <p:nvPr/>
          </p:nvSpPr>
          <p:spPr>
            <a:xfrm rot="5400000">
              <a:off x="8828439" y="1245627"/>
              <a:ext cx="30415" cy="3048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 name="Google Shape;53;p5"/>
            <p:cNvSpPr/>
            <p:nvPr/>
          </p:nvSpPr>
          <p:spPr>
            <a:xfrm rot="5400000">
              <a:off x="8653043" y="949838"/>
              <a:ext cx="52213" cy="51898"/>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 name="Google Shape;54;p5"/>
          <p:cNvGrpSpPr/>
          <p:nvPr/>
        </p:nvGrpSpPr>
        <p:grpSpPr>
          <a:xfrm>
            <a:off x="-14093" y="334018"/>
            <a:ext cx="630524" cy="2812784"/>
            <a:chOff x="-14093" y="334018"/>
            <a:chExt cx="630524" cy="2812784"/>
          </a:xfrm>
        </p:grpSpPr>
        <p:sp>
          <p:nvSpPr>
            <p:cNvPr id="55" name="Google Shape;55;p5"/>
            <p:cNvSpPr/>
            <p:nvPr/>
          </p:nvSpPr>
          <p:spPr>
            <a:xfrm>
              <a:off x="239778" y="711010"/>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 name="Google Shape;56;p5"/>
            <p:cNvSpPr/>
            <p:nvPr/>
          </p:nvSpPr>
          <p:spPr>
            <a:xfrm>
              <a:off x="314773" y="29201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 name="Google Shape;57;p5"/>
            <p:cNvSpPr/>
            <p:nvPr/>
          </p:nvSpPr>
          <p:spPr>
            <a:xfrm>
              <a:off x="25728" y="1956654"/>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8" name="Google Shape;58;p5"/>
            <p:cNvSpPr/>
            <p:nvPr/>
          </p:nvSpPr>
          <p:spPr>
            <a:xfrm>
              <a:off x="352954" y="1447629"/>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 name="Google Shape;59;p5"/>
            <p:cNvSpPr/>
            <p:nvPr/>
          </p:nvSpPr>
          <p:spPr>
            <a:xfrm>
              <a:off x="366640" y="33401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 name="Google Shape;60;p5"/>
            <p:cNvSpPr/>
            <p:nvPr/>
          </p:nvSpPr>
          <p:spPr>
            <a:xfrm>
              <a:off x="-14093" y="1343792"/>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3" name="Google Shape;63;p6"/>
          <p:cNvSpPr/>
          <p:nvPr/>
        </p:nvSpPr>
        <p:spPr>
          <a:xfrm rot="10662644">
            <a:off x="-376415" y="4588057"/>
            <a:ext cx="9725963" cy="1682243"/>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64" name="Google Shape;64;p6"/>
          <p:cNvGrpSpPr/>
          <p:nvPr/>
        </p:nvGrpSpPr>
        <p:grpSpPr>
          <a:xfrm>
            <a:off x="42437" y="2265229"/>
            <a:ext cx="598913" cy="2014700"/>
            <a:chOff x="42435" y="2265229"/>
            <a:chExt cx="598913" cy="2014700"/>
          </a:xfrm>
        </p:grpSpPr>
        <p:sp>
          <p:nvSpPr>
            <p:cNvPr id="65" name="Google Shape;65;p6"/>
            <p:cNvSpPr/>
            <p:nvPr/>
          </p:nvSpPr>
          <p:spPr>
            <a:xfrm>
              <a:off x="308662" y="2265229"/>
              <a:ext cx="51447" cy="51447"/>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6" name="Google Shape;66;p6"/>
            <p:cNvSpPr/>
            <p:nvPr/>
          </p:nvSpPr>
          <p:spPr>
            <a:xfrm>
              <a:off x="96246" y="3295713"/>
              <a:ext cx="56598" cy="56667"/>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7" name="Google Shape;67;p6"/>
            <p:cNvSpPr/>
            <p:nvPr/>
          </p:nvSpPr>
          <p:spPr>
            <a:xfrm>
              <a:off x="163422" y="4223674"/>
              <a:ext cx="56324" cy="56255"/>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 name="Google Shape;68;p6"/>
            <p:cNvSpPr/>
            <p:nvPr/>
          </p:nvSpPr>
          <p:spPr>
            <a:xfrm>
              <a:off x="350887" y="3021530"/>
              <a:ext cx="56255" cy="5659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 name="Google Shape;69;p6"/>
            <p:cNvSpPr/>
            <p:nvPr/>
          </p:nvSpPr>
          <p:spPr>
            <a:xfrm>
              <a:off x="160370" y="2843007"/>
              <a:ext cx="62094" cy="54538"/>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 name="Google Shape;70;p6"/>
            <p:cNvSpPr/>
            <p:nvPr/>
          </p:nvSpPr>
          <p:spPr>
            <a:xfrm>
              <a:off x="42435" y="2714906"/>
              <a:ext cx="298310" cy="310536"/>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 name="Google Shape;71;p6"/>
            <p:cNvSpPr/>
            <p:nvPr/>
          </p:nvSpPr>
          <p:spPr>
            <a:xfrm>
              <a:off x="219676" y="3761754"/>
              <a:ext cx="421673" cy="388497"/>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 name="Google Shape;72;p6"/>
            <p:cNvSpPr/>
            <p:nvPr/>
          </p:nvSpPr>
          <p:spPr>
            <a:xfrm>
              <a:off x="317898" y="2531365"/>
              <a:ext cx="32970" cy="32970"/>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 name="Google Shape;73;p6"/>
            <p:cNvSpPr/>
            <p:nvPr/>
          </p:nvSpPr>
          <p:spPr>
            <a:xfrm>
              <a:off x="47753" y="3894732"/>
              <a:ext cx="33039" cy="33039"/>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 name="Google Shape;74;p6"/>
            <p:cNvSpPr/>
            <p:nvPr/>
          </p:nvSpPr>
          <p:spPr>
            <a:xfrm>
              <a:off x="274900" y="3423677"/>
              <a:ext cx="32695" cy="33039"/>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5" name="Google Shape;75;p6"/>
          <p:cNvGrpSpPr/>
          <p:nvPr/>
        </p:nvGrpSpPr>
        <p:grpSpPr>
          <a:xfrm>
            <a:off x="6734874" y="24976"/>
            <a:ext cx="2409137" cy="1701517"/>
            <a:chOff x="6734873" y="24974"/>
            <a:chExt cx="2409137" cy="1701517"/>
          </a:xfrm>
        </p:grpSpPr>
        <p:sp>
          <p:nvSpPr>
            <p:cNvPr id="76" name="Google Shape;76;p6"/>
            <p:cNvSpPr/>
            <p:nvPr/>
          </p:nvSpPr>
          <p:spPr>
            <a:xfrm>
              <a:off x="8068345" y="24974"/>
              <a:ext cx="40303" cy="4054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 name="Google Shape;77;p6"/>
            <p:cNvSpPr/>
            <p:nvPr/>
          </p:nvSpPr>
          <p:spPr>
            <a:xfrm>
              <a:off x="8759259" y="1327376"/>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 name="Google Shape;78;p6"/>
            <p:cNvSpPr/>
            <p:nvPr/>
          </p:nvSpPr>
          <p:spPr>
            <a:xfrm>
              <a:off x="8637958" y="1210750"/>
              <a:ext cx="300722"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 name="Google Shape;79;p6"/>
            <p:cNvSpPr/>
            <p:nvPr/>
          </p:nvSpPr>
          <p:spPr>
            <a:xfrm>
              <a:off x="8642370" y="171322"/>
              <a:ext cx="291914"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 name="Google Shape;80;p6"/>
            <p:cNvSpPr/>
            <p:nvPr/>
          </p:nvSpPr>
          <p:spPr>
            <a:xfrm>
              <a:off x="8482391" y="146471"/>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 name="Google Shape;81;p6"/>
            <p:cNvSpPr/>
            <p:nvPr/>
          </p:nvSpPr>
          <p:spPr>
            <a:xfrm>
              <a:off x="7806748" y="169846"/>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 name="Google Shape;82;p6"/>
            <p:cNvSpPr/>
            <p:nvPr/>
          </p:nvSpPr>
          <p:spPr>
            <a:xfrm>
              <a:off x="9103658" y="103216"/>
              <a:ext cx="40352" cy="40303"/>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 name="Google Shape;83;p6"/>
            <p:cNvSpPr/>
            <p:nvPr/>
          </p:nvSpPr>
          <p:spPr>
            <a:xfrm>
              <a:off x="6734873" y="153656"/>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 name="Google Shape;84;p6"/>
            <p:cNvSpPr/>
            <p:nvPr/>
          </p:nvSpPr>
          <p:spPr>
            <a:xfrm>
              <a:off x="7842203" y="243685"/>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 name="Google Shape;85;p6"/>
            <p:cNvSpPr/>
            <p:nvPr/>
          </p:nvSpPr>
          <p:spPr>
            <a:xfrm>
              <a:off x="7371285" y="103215"/>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 name="Google Shape;86;p6"/>
            <p:cNvSpPr/>
            <p:nvPr/>
          </p:nvSpPr>
          <p:spPr>
            <a:xfrm>
              <a:off x="6734878" y="123792"/>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 name="Google Shape;87;p6"/>
            <p:cNvSpPr/>
            <p:nvPr/>
          </p:nvSpPr>
          <p:spPr>
            <a:xfrm>
              <a:off x="8934267" y="1577679"/>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 name="Google Shape;88;p6"/>
            <p:cNvSpPr/>
            <p:nvPr/>
          </p:nvSpPr>
          <p:spPr>
            <a:xfrm>
              <a:off x="7111515" y="304343"/>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 name="Google Shape;89;p6"/>
            <p:cNvSpPr/>
            <p:nvPr/>
          </p:nvSpPr>
          <p:spPr>
            <a:xfrm>
              <a:off x="8603482" y="869167"/>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90"/>
        <p:cNvGrpSpPr/>
        <p:nvPr/>
      </p:nvGrpSpPr>
      <p:grpSpPr>
        <a:xfrm>
          <a:off x="0" y="0"/>
          <a:ext cx="0" cy="0"/>
          <a:chOff x="0" y="0"/>
          <a:chExt cx="0" cy="0"/>
        </a:xfrm>
      </p:grpSpPr>
      <p:sp>
        <p:nvSpPr>
          <p:cNvPr id="91" name="Google Shape;91;p7"/>
          <p:cNvSpPr txBox="1">
            <a:spLocks noGrp="1"/>
          </p:cNvSpPr>
          <p:nvPr>
            <p:ph type="body" idx="1"/>
          </p:nvPr>
        </p:nvSpPr>
        <p:spPr>
          <a:xfrm>
            <a:off x="720000" y="1540175"/>
            <a:ext cx="3852000" cy="2754600"/>
          </a:xfrm>
          <a:prstGeom prst="rect">
            <a:avLst/>
          </a:prstGeom>
        </p:spPr>
        <p:txBody>
          <a:bodyPr spcFirstLastPara="1" wrap="square" lIns="91425" tIns="91425" rIns="91425" bIns="91425" anchor="t" anchorCtr="0">
            <a:noAutofit/>
          </a:bodyPr>
          <a:lstStyle>
            <a:lvl1pPr marL="342900" lvl="0" indent="-238125" rtl="0">
              <a:spcBef>
                <a:spcPts val="0"/>
              </a:spcBef>
              <a:spcAft>
                <a:spcPts val="0"/>
              </a:spcAft>
              <a:buSzPts val="1400"/>
              <a:buChar char="●"/>
              <a:defRPr sz="1050"/>
            </a:lvl1pPr>
            <a:lvl2pPr marL="685800" lvl="1" indent="-238125" rtl="0">
              <a:lnSpc>
                <a:spcPct val="115000"/>
              </a:lnSpc>
              <a:spcBef>
                <a:spcPts val="0"/>
              </a:spcBef>
              <a:spcAft>
                <a:spcPts val="0"/>
              </a:spcAft>
              <a:buSzPts val="1400"/>
              <a:buChar char="○"/>
              <a:defRPr/>
            </a:lvl2pPr>
            <a:lvl3pPr marL="1028700" lvl="2" indent="-238125" rtl="0">
              <a:lnSpc>
                <a:spcPct val="115000"/>
              </a:lnSpc>
              <a:spcBef>
                <a:spcPts val="0"/>
              </a:spcBef>
              <a:spcAft>
                <a:spcPts val="0"/>
              </a:spcAft>
              <a:buSzPts val="1400"/>
              <a:buChar char="■"/>
              <a:defRPr/>
            </a:lvl3pPr>
            <a:lvl4pPr marL="1371600" lvl="3" indent="-238125" rtl="0">
              <a:lnSpc>
                <a:spcPct val="115000"/>
              </a:lnSpc>
              <a:spcBef>
                <a:spcPts val="0"/>
              </a:spcBef>
              <a:spcAft>
                <a:spcPts val="0"/>
              </a:spcAft>
              <a:buSzPts val="1400"/>
              <a:buChar char="●"/>
              <a:defRPr/>
            </a:lvl4pPr>
            <a:lvl5pPr marL="1714500" lvl="4" indent="-238125" rtl="0">
              <a:lnSpc>
                <a:spcPct val="115000"/>
              </a:lnSpc>
              <a:spcBef>
                <a:spcPts val="0"/>
              </a:spcBef>
              <a:spcAft>
                <a:spcPts val="0"/>
              </a:spcAft>
              <a:buSzPts val="1400"/>
              <a:buChar char="○"/>
              <a:defRPr/>
            </a:lvl5pPr>
            <a:lvl6pPr marL="2057400" lvl="5" indent="-238125" rtl="0">
              <a:lnSpc>
                <a:spcPct val="115000"/>
              </a:lnSpc>
              <a:spcBef>
                <a:spcPts val="0"/>
              </a:spcBef>
              <a:spcAft>
                <a:spcPts val="0"/>
              </a:spcAft>
              <a:buSzPts val="1400"/>
              <a:buChar char="■"/>
              <a:defRPr/>
            </a:lvl6pPr>
            <a:lvl7pPr marL="2400300" lvl="6" indent="-238125" rtl="0">
              <a:lnSpc>
                <a:spcPct val="115000"/>
              </a:lnSpc>
              <a:spcBef>
                <a:spcPts val="0"/>
              </a:spcBef>
              <a:spcAft>
                <a:spcPts val="0"/>
              </a:spcAft>
              <a:buSzPts val="1400"/>
              <a:buChar char="●"/>
              <a:defRPr/>
            </a:lvl7pPr>
            <a:lvl8pPr marL="2743200" lvl="7" indent="-238125" rtl="0">
              <a:lnSpc>
                <a:spcPct val="115000"/>
              </a:lnSpc>
              <a:spcBef>
                <a:spcPts val="0"/>
              </a:spcBef>
              <a:spcAft>
                <a:spcPts val="0"/>
              </a:spcAft>
              <a:buSzPts val="1400"/>
              <a:buChar char="○"/>
              <a:defRPr/>
            </a:lvl8pPr>
            <a:lvl9pPr marL="3086100" lvl="8" indent="-238125" rtl="0">
              <a:lnSpc>
                <a:spcPct val="115000"/>
              </a:lnSpc>
              <a:spcBef>
                <a:spcPts val="0"/>
              </a:spcBef>
              <a:spcAft>
                <a:spcPts val="0"/>
              </a:spcAft>
              <a:buSzPts val="1400"/>
              <a:buChar char="■"/>
              <a:defRPr/>
            </a:lvl9pPr>
          </a:lstStyle>
          <a:p>
            <a:endParaRPr/>
          </a:p>
        </p:txBody>
      </p:sp>
      <p:sp>
        <p:nvSpPr>
          <p:cNvPr id="92" name="Google Shape;92;p7"/>
          <p:cNvSpPr txBox="1">
            <a:spLocks noGrp="1"/>
          </p:cNvSpPr>
          <p:nvPr>
            <p:ph type="title"/>
          </p:nvPr>
        </p:nvSpPr>
        <p:spPr>
          <a:xfrm>
            <a:off x="720001" y="445025"/>
            <a:ext cx="4759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93" name="Google Shape;93;p7"/>
          <p:cNvGrpSpPr/>
          <p:nvPr/>
        </p:nvGrpSpPr>
        <p:grpSpPr>
          <a:xfrm>
            <a:off x="1200973" y="4349703"/>
            <a:ext cx="5019679" cy="1258436"/>
            <a:chOff x="2324685" y="4307113"/>
            <a:chExt cx="3895754" cy="976668"/>
          </a:xfrm>
        </p:grpSpPr>
        <p:sp>
          <p:nvSpPr>
            <p:cNvPr id="94" name="Google Shape;94;p7"/>
            <p:cNvSpPr/>
            <p:nvPr/>
          </p:nvSpPr>
          <p:spPr>
            <a:xfrm>
              <a:off x="3711970" y="5051364"/>
              <a:ext cx="45618" cy="4050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5" name="Google Shape;95;p7"/>
            <p:cNvSpPr/>
            <p:nvPr/>
          </p:nvSpPr>
          <p:spPr>
            <a:xfrm>
              <a:off x="2593051" y="4889318"/>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6" name="Google Shape;96;p7"/>
            <p:cNvSpPr/>
            <p:nvPr/>
          </p:nvSpPr>
          <p:spPr>
            <a:xfrm>
              <a:off x="5214701" y="4793645"/>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7" name="Google Shape;97;p7"/>
            <p:cNvSpPr/>
            <p:nvPr/>
          </p:nvSpPr>
          <p:spPr>
            <a:xfrm>
              <a:off x="3500617" y="4773824"/>
              <a:ext cx="23670"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8" name="Google Shape;98;p7"/>
            <p:cNvSpPr/>
            <p:nvPr/>
          </p:nvSpPr>
          <p:spPr>
            <a:xfrm>
              <a:off x="5826913" y="4628400"/>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99" name="Google Shape;99;p7"/>
            <p:cNvSpPr/>
            <p:nvPr/>
          </p:nvSpPr>
          <p:spPr>
            <a:xfrm>
              <a:off x="4406882" y="4659894"/>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0" name="Google Shape;100;p7"/>
            <p:cNvSpPr/>
            <p:nvPr/>
          </p:nvSpPr>
          <p:spPr>
            <a:xfrm>
              <a:off x="5778097" y="4386979"/>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1" name="Google Shape;101;p7"/>
            <p:cNvSpPr/>
            <p:nvPr/>
          </p:nvSpPr>
          <p:spPr>
            <a:xfrm>
              <a:off x="5307263" y="4535345"/>
              <a:ext cx="40549" cy="40303"/>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2" name="Google Shape;102;p7"/>
            <p:cNvSpPr/>
            <p:nvPr/>
          </p:nvSpPr>
          <p:spPr>
            <a:xfrm>
              <a:off x="3206001" y="4874014"/>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3" name="Google Shape;103;p7"/>
            <p:cNvSpPr/>
            <p:nvPr/>
          </p:nvSpPr>
          <p:spPr>
            <a:xfrm>
              <a:off x="3084700" y="4753599"/>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4" name="Google Shape;104;p7"/>
            <p:cNvSpPr/>
            <p:nvPr/>
          </p:nvSpPr>
          <p:spPr>
            <a:xfrm>
              <a:off x="4643832" y="4751237"/>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5" name="Google Shape;105;p7"/>
            <p:cNvSpPr/>
            <p:nvPr/>
          </p:nvSpPr>
          <p:spPr>
            <a:xfrm>
              <a:off x="2757225" y="4622852"/>
              <a:ext cx="212046"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6" name="Google Shape;106;p7"/>
            <p:cNvSpPr/>
            <p:nvPr/>
          </p:nvSpPr>
          <p:spPr>
            <a:xfrm>
              <a:off x="5818104" y="4753588"/>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7" name="Google Shape;107;p7"/>
            <p:cNvSpPr/>
            <p:nvPr/>
          </p:nvSpPr>
          <p:spPr>
            <a:xfrm>
              <a:off x="3935085" y="4856889"/>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8" name="Google Shape;108;p7"/>
            <p:cNvSpPr/>
            <p:nvPr/>
          </p:nvSpPr>
          <p:spPr>
            <a:xfrm>
              <a:off x="3846656" y="4773824"/>
              <a:ext cx="23670"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09" name="Google Shape;109;p7"/>
            <p:cNvSpPr/>
            <p:nvPr/>
          </p:nvSpPr>
          <p:spPr>
            <a:xfrm>
              <a:off x="6196818" y="4307113"/>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0" name="Google Shape;110;p7"/>
            <p:cNvSpPr/>
            <p:nvPr/>
          </p:nvSpPr>
          <p:spPr>
            <a:xfrm>
              <a:off x="4291634" y="5123740"/>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1" name="Google Shape;111;p7"/>
            <p:cNvSpPr/>
            <p:nvPr/>
          </p:nvSpPr>
          <p:spPr>
            <a:xfrm>
              <a:off x="2324685" y="4610267"/>
              <a:ext cx="23670"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2" name="Google Shape;112;p7"/>
            <p:cNvSpPr/>
            <p:nvPr/>
          </p:nvSpPr>
          <p:spPr>
            <a:xfrm>
              <a:off x="4952907" y="4523092"/>
              <a:ext cx="23670"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3" name="Google Shape;113;p7"/>
            <p:cNvSpPr/>
            <p:nvPr/>
          </p:nvSpPr>
          <p:spPr>
            <a:xfrm>
              <a:off x="4626552" y="4569349"/>
              <a:ext cx="23670" cy="234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4" name="Google Shape;114;p7"/>
            <p:cNvSpPr/>
            <p:nvPr/>
          </p:nvSpPr>
          <p:spPr>
            <a:xfrm>
              <a:off x="3466613" y="5076116"/>
              <a:ext cx="23670"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5" name="Google Shape;115;p7"/>
            <p:cNvSpPr/>
            <p:nvPr/>
          </p:nvSpPr>
          <p:spPr>
            <a:xfrm>
              <a:off x="5304753" y="5206609"/>
              <a:ext cx="40549" cy="40549"/>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16" name="Google Shape;116;p7"/>
            <p:cNvSpPr/>
            <p:nvPr/>
          </p:nvSpPr>
          <p:spPr>
            <a:xfrm>
              <a:off x="3311506" y="5243231"/>
              <a:ext cx="40352" cy="40549"/>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715101" y="884800"/>
            <a:ext cx="4833300" cy="25293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5250"/>
            </a:lvl1pPr>
            <a:lvl2pPr lvl="1" algn="ctr">
              <a:spcBef>
                <a:spcPts val="0"/>
              </a:spcBef>
              <a:spcAft>
                <a:spcPts val="0"/>
              </a:spcAft>
              <a:buSzPts val="6000"/>
              <a:buNone/>
              <a:defRPr sz="4500"/>
            </a:lvl2pPr>
            <a:lvl3pPr lvl="2" algn="ctr">
              <a:spcBef>
                <a:spcPts val="0"/>
              </a:spcBef>
              <a:spcAft>
                <a:spcPts val="0"/>
              </a:spcAft>
              <a:buSzPts val="6000"/>
              <a:buNone/>
              <a:defRPr sz="4500"/>
            </a:lvl3pPr>
            <a:lvl4pPr lvl="3" algn="ctr">
              <a:spcBef>
                <a:spcPts val="0"/>
              </a:spcBef>
              <a:spcAft>
                <a:spcPts val="0"/>
              </a:spcAft>
              <a:buSzPts val="6000"/>
              <a:buNone/>
              <a:defRPr sz="4500"/>
            </a:lvl4pPr>
            <a:lvl5pPr lvl="4" algn="ctr">
              <a:spcBef>
                <a:spcPts val="0"/>
              </a:spcBef>
              <a:spcAft>
                <a:spcPts val="0"/>
              </a:spcAft>
              <a:buSzPts val="6000"/>
              <a:buNone/>
              <a:defRPr sz="4500"/>
            </a:lvl5pPr>
            <a:lvl6pPr lvl="5" algn="ctr">
              <a:spcBef>
                <a:spcPts val="0"/>
              </a:spcBef>
              <a:spcAft>
                <a:spcPts val="0"/>
              </a:spcAft>
              <a:buSzPts val="6000"/>
              <a:buNone/>
              <a:defRPr sz="4500"/>
            </a:lvl6pPr>
            <a:lvl7pPr lvl="6" algn="ctr">
              <a:spcBef>
                <a:spcPts val="0"/>
              </a:spcBef>
              <a:spcAft>
                <a:spcPts val="0"/>
              </a:spcAft>
              <a:buSzPts val="6000"/>
              <a:buNone/>
              <a:defRPr sz="4500"/>
            </a:lvl7pPr>
            <a:lvl8pPr lvl="7" algn="ctr">
              <a:spcBef>
                <a:spcPts val="0"/>
              </a:spcBef>
              <a:spcAft>
                <a:spcPts val="0"/>
              </a:spcAft>
              <a:buSzPts val="6000"/>
              <a:buNone/>
              <a:defRPr sz="4500"/>
            </a:lvl8pPr>
            <a:lvl9pPr lvl="8" algn="ctr">
              <a:spcBef>
                <a:spcPts val="0"/>
              </a:spcBef>
              <a:spcAft>
                <a:spcPts val="0"/>
              </a:spcAft>
              <a:buSzPts val="6000"/>
              <a:buNone/>
              <a:defRPr sz="4500"/>
            </a:lvl9pPr>
          </a:lstStyle>
          <a:p>
            <a:endParaRPr/>
          </a:p>
        </p:txBody>
      </p:sp>
      <p:grpSp>
        <p:nvGrpSpPr>
          <p:cNvPr id="119" name="Google Shape;119;p8"/>
          <p:cNvGrpSpPr/>
          <p:nvPr/>
        </p:nvGrpSpPr>
        <p:grpSpPr>
          <a:xfrm>
            <a:off x="8339870" y="108151"/>
            <a:ext cx="909733" cy="1578573"/>
            <a:chOff x="8339869" y="108149"/>
            <a:chExt cx="909733" cy="1578573"/>
          </a:xfrm>
        </p:grpSpPr>
        <p:sp>
          <p:nvSpPr>
            <p:cNvPr id="120" name="Google Shape;120;p8"/>
            <p:cNvSpPr/>
            <p:nvPr/>
          </p:nvSpPr>
          <p:spPr>
            <a:xfrm rot="8100000">
              <a:off x="8430723" y="1327367"/>
              <a:ext cx="297700" cy="297700"/>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1" name="Google Shape;121;p8"/>
            <p:cNvSpPr/>
            <p:nvPr/>
          </p:nvSpPr>
          <p:spPr>
            <a:xfrm rot="8100000">
              <a:off x="8587823" y="210605"/>
              <a:ext cx="494702" cy="494702"/>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2" name="Google Shape;122;p8"/>
            <p:cNvSpPr/>
            <p:nvPr/>
          </p:nvSpPr>
          <p:spPr>
            <a:xfrm rot="8100000">
              <a:off x="8380073" y="902768"/>
              <a:ext cx="197325" cy="195450"/>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23" name="Google Shape;123;p8"/>
            <p:cNvSpPr/>
            <p:nvPr/>
          </p:nvSpPr>
          <p:spPr>
            <a:xfrm rot="8100000">
              <a:off x="9012131" y="894887"/>
              <a:ext cx="197389" cy="195127"/>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124" name="Google Shape;124;p8"/>
          <p:cNvSpPr/>
          <p:nvPr/>
        </p:nvSpPr>
        <p:spPr>
          <a:xfrm rot="8537798">
            <a:off x="-2151185" y="-895765"/>
            <a:ext cx="5419953" cy="2007332"/>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5"/>
        <p:cNvGrpSpPr/>
        <p:nvPr/>
      </p:nvGrpSpPr>
      <p:grpSpPr>
        <a:xfrm>
          <a:off x="0" y="0"/>
          <a:ext cx="0" cy="0"/>
          <a:chOff x="0" y="0"/>
          <a:chExt cx="0" cy="0"/>
        </a:xfrm>
      </p:grpSpPr>
      <p:sp>
        <p:nvSpPr>
          <p:cNvPr id="126" name="Google Shape;126;p9"/>
          <p:cNvSpPr txBox="1">
            <a:spLocks noGrp="1"/>
          </p:cNvSpPr>
          <p:nvPr>
            <p:ph type="title"/>
          </p:nvPr>
        </p:nvSpPr>
        <p:spPr>
          <a:xfrm>
            <a:off x="715101" y="1342743"/>
            <a:ext cx="4740300" cy="841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375">
                <a:highlight>
                  <a:schemeClr val="accent3"/>
                </a:highlight>
              </a:defRPr>
            </a:lvl1pPr>
            <a:lvl2pPr lvl="1" algn="ctr" rtl="0">
              <a:spcBef>
                <a:spcPts val="0"/>
              </a:spcBef>
              <a:spcAft>
                <a:spcPts val="0"/>
              </a:spcAft>
              <a:buSzPts val="3600"/>
              <a:buNone/>
              <a:defRPr sz="2700"/>
            </a:lvl2pPr>
            <a:lvl3pPr lvl="2" algn="ctr" rtl="0">
              <a:spcBef>
                <a:spcPts val="0"/>
              </a:spcBef>
              <a:spcAft>
                <a:spcPts val="0"/>
              </a:spcAft>
              <a:buSzPts val="3600"/>
              <a:buNone/>
              <a:defRPr sz="2700"/>
            </a:lvl3pPr>
            <a:lvl4pPr lvl="3" algn="ctr" rtl="0">
              <a:spcBef>
                <a:spcPts val="0"/>
              </a:spcBef>
              <a:spcAft>
                <a:spcPts val="0"/>
              </a:spcAft>
              <a:buSzPts val="3600"/>
              <a:buNone/>
              <a:defRPr sz="2700"/>
            </a:lvl4pPr>
            <a:lvl5pPr lvl="4" algn="ctr" rtl="0">
              <a:spcBef>
                <a:spcPts val="0"/>
              </a:spcBef>
              <a:spcAft>
                <a:spcPts val="0"/>
              </a:spcAft>
              <a:buSzPts val="3600"/>
              <a:buNone/>
              <a:defRPr sz="2700"/>
            </a:lvl5pPr>
            <a:lvl6pPr lvl="5" algn="ctr" rtl="0">
              <a:spcBef>
                <a:spcPts val="0"/>
              </a:spcBef>
              <a:spcAft>
                <a:spcPts val="0"/>
              </a:spcAft>
              <a:buSzPts val="3600"/>
              <a:buNone/>
              <a:defRPr sz="2700"/>
            </a:lvl6pPr>
            <a:lvl7pPr lvl="6" algn="ctr" rtl="0">
              <a:spcBef>
                <a:spcPts val="0"/>
              </a:spcBef>
              <a:spcAft>
                <a:spcPts val="0"/>
              </a:spcAft>
              <a:buSzPts val="3600"/>
              <a:buNone/>
              <a:defRPr sz="2700"/>
            </a:lvl7pPr>
            <a:lvl8pPr lvl="7" algn="ctr" rtl="0">
              <a:spcBef>
                <a:spcPts val="0"/>
              </a:spcBef>
              <a:spcAft>
                <a:spcPts val="0"/>
              </a:spcAft>
              <a:buSzPts val="3600"/>
              <a:buNone/>
              <a:defRPr sz="2700"/>
            </a:lvl8pPr>
            <a:lvl9pPr lvl="8" algn="ctr" rtl="0">
              <a:spcBef>
                <a:spcPts val="0"/>
              </a:spcBef>
              <a:spcAft>
                <a:spcPts val="0"/>
              </a:spcAft>
              <a:buSzPts val="3600"/>
              <a:buNone/>
              <a:defRPr sz="2700"/>
            </a:lvl9pPr>
          </a:lstStyle>
          <a:p>
            <a:endParaRPr/>
          </a:p>
        </p:txBody>
      </p:sp>
      <p:sp>
        <p:nvSpPr>
          <p:cNvPr id="127" name="Google Shape;127;p9"/>
          <p:cNvSpPr txBox="1">
            <a:spLocks noGrp="1"/>
          </p:cNvSpPr>
          <p:nvPr>
            <p:ph type="subTitle" idx="1"/>
          </p:nvPr>
        </p:nvSpPr>
        <p:spPr>
          <a:xfrm>
            <a:off x="715175" y="2276148"/>
            <a:ext cx="4740300" cy="1524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8" name="Google Shape;128;p9"/>
          <p:cNvSpPr/>
          <p:nvPr/>
        </p:nvSpPr>
        <p:spPr>
          <a:xfrm rot="-5400000">
            <a:off x="4427732" y="5282554"/>
            <a:ext cx="65669" cy="65669"/>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 name="Google Shape;129;p9"/>
          <p:cNvSpPr/>
          <p:nvPr/>
        </p:nvSpPr>
        <p:spPr>
          <a:xfrm rot="-5400000">
            <a:off x="2271475" y="4874993"/>
            <a:ext cx="42172" cy="41733"/>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 name="Google Shape;130;p9"/>
          <p:cNvSpPr/>
          <p:nvPr/>
        </p:nvSpPr>
        <p:spPr>
          <a:xfrm rot="-5400000">
            <a:off x="5501169" y="4682907"/>
            <a:ext cx="72244" cy="72332"/>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1" name="Google Shape;131;p9"/>
          <p:cNvSpPr/>
          <p:nvPr/>
        </p:nvSpPr>
        <p:spPr>
          <a:xfrm rot="-5400000">
            <a:off x="6685560" y="4597600"/>
            <a:ext cx="71893" cy="71807"/>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2" name="Google Shape;132;p9"/>
          <p:cNvSpPr/>
          <p:nvPr/>
        </p:nvSpPr>
        <p:spPr>
          <a:xfrm rot="-5400000">
            <a:off x="5060168" y="5163185"/>
            <a:ext cx="71806" cy="72244"/>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3" name="Google Shape;133;p9"/>
          <p:cNvSpPr/>
          <p:nvPr/>
        </p:nvSpPr>
        <p:spPr>
          <a:xfrm rot="-5400000">
            <a:off x="4913446" y="4800346"/>
            <a:ext cx="79258" cy="69615"/>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4" name="Google Shape;134;p9"/>
          <p:cNvSpPr/>
          <p:nvPr/>
        </p:nvSpPr>
        <p:spPr>
          <a:xfrm rot="-5400000">
            <a:off x="4762560" y="4636743"/>
            <a:ext cx="380773" cy="396379"/>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5" name="Google Shape;135;p9"/>
          <p:cNvSpPr/>
          <p:nvPr/>
        </p:nvSpPr>
        <p:spPr>
          <a:xfrm rot="-5400000">
            <a:off x="185879" y="590229"/>
            <a:ext cx="535344" cy="523244"/>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6" name="Google Shape;136;p9"/>
          <p:cNvSpPr/>
          <p:nvPr/>
        </p:nvSpPr>
        <p:spPr>
          <a:xfrm rot="-5400000">
            <a:off x="915320" y="207091"/>
            <a:ext cx="106437" cy="93988"/>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7" name="Google Shape;137;p9"/>
          <p:cNvSpPr/>
          <p:nvPr/>
        </p:nvSpPr>
        <p:spPr>
          <a:xfrm rot="-5400000">
            <a:off x="3804983" y="4834008"/>
            <a:ext cx="520088" cy="501676"/>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8" name="Google Shape;138;p9"/>
          <p:cNvSpPr/>
          <p:nvPr/>
        </p:nvSpPr>
        <p:spPr>
          <a:xfrm rot="-5400000">
            <a:off x="2673421" y="4784384"/>
            <a:ext cx="494575" cy="475637"/>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9" name="Google Shape;139;p9"/>
          <p:cNvSpPr/>
          <p:nvPr/>
        </p:nvSpPr>
        <p:spPr>
          <a:xfrm rot="-5400000">
            <a:off x="6265733" y="4774921"/>
            <a:ext cx="42172" cy="42172"/>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40"/>
        <p:cNvGrpSpPr/>
        <p:nvPr/>
      </p:nvGrpSpPr>
      <p:grpSpPr>
        <a:xfrm>
          <a:off x="0" y="0"/>
          <a:ext cx="0" cy="0"/>
          <a:chOff x="0" y="0"/>
          <a:chExt cx="0" cy="0"/>
        </a:xfrm>
      </p:grpSpPr>
      <p:sp>
        <p:nvSpPr>
          <p:cNvPr id="141" name="Google Shape;141;p10"/>
          <p:cNvSpPr txBox="1">
            <a:spLocks noGrp="1"/>
          </p:cNvSpPr>
          <p:nvPr>
            <p:ph type="title"/>
          </p:nvPr>
        </p:nvSpPr>
        <p:spPr>
          <a:xfrm>
            <a:off x="720001" y="3360750"/>
            <a:ext cx="4570500" cy="1247700"/>
          </a:xfrm>
          <a:prstGeom prst="rect">
            <a:avLst/>
          </a:prstGeom>
          <a:solidFill>
            <a:schemeClr val="accent3"/>
          </a:solidFill>
        </p:spPr>
        <p:txBody>
          <a:bodyPr spcFirstLastPara="1" wrap="square" lIns="91425" tIns="91425" rIns="91425" bIns="91425" anchor="ctr" anchorCtr="0">
            <a:noAutofit/>
          </a:bodyPr>
          <a:lstStyle>
            <a:lvl1pPr lvl="0"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2" name="Google Shape;142;p10"/>
          <p:cNvSpPr/>
          <p:nvPr/>
        </p:nvSpPr>
        <p:spPr>
          <a:xfrm rot="-9502658" flipH="1">
            <a:off x="-462477" y="4560938"/>
            <a:ext cx="3815055" cy="1337626"/>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3"/>
        <p:cNvGrpSpPr/>
        <p:nvPr/>
      </p:nvGrpSpPr>
      <p:grpSpPr>
        <a:xfrm>
          <a:off x="0" y="0"/>
          <a:ext cx="0" cy="0"/>
          <a:chOff x="0" y="0"/>
          <a:chExt cx="0" cy="0"/>
        </a:xfrm>
      </p:grpSpPr>
      <p:sp>
        <p:nvSpPr>
          <p:cNvPr id="144" name="Google Shape;144;p11"/>
          <p:cNvSpPr txBox="1">
            <a:spLocks noGrp="1"/>
          </p:cNvSpPr>
          <p:nvPr>
            <p:ph type="title" hasCustomPrompt="1"/>
          </p:nvPr>
        </p:nvSpPr>
        <p:spPr>
          <a:xfrm>
            <a:off x="715101" y="848700"/>
            <a:ext cx="7015500" cy="1511100"/>
          </a:xfrm>
          <a:prstGeom prst="rect">
            <a:avLst/>
          </a:prstGeom>
        </p:spPr>
        <p:txBody>
          <a:bodyPr spcFirstLastPara="1" wrap="square" lIns="91425" tIns="91425" rIns="91425" bIns="91425" anchor="ctr" anchorCtr="0">
            <a:noAutofit/>
          </a:bodyPr>
          <a:lstStyle>
            <a:lvl1pPr lvl="0">
              <a:spcBef>
                <a:spcPts val="0"/>
              </a:spcBef>
              <a:spcAft>
                <a:spcPts val="0"/>
              </a:spcAft>
              <a:buSzPts val="9600"/>
              <a:buNone/>
              <a:defRPr sz="5250"/>
            </a:lvl1pPr>
            <a:lvl2pPr lvl="1" algn="ctr">
              <a:spcBef>
                <a:spcPts val="0"/>
              </a:spcBef>
              <a:spcAft>
                <a:spcPts val="0"/>
              </a:spcAft>
              <a:buSzPts val="9600"/>
              <a:buNone/>
              <a:defRPr sz="7200"/>
            </a:lvl2pPr>
            <a:lvl3pPr lvl="2" algn="ctr">
              <a:spcBef>
                <a:spcPts val="0"/>
              </a:spcBef>
              <a:spcAft>
                <a:spcPts val="0"/>
              </a:spcAft>
              <a:buSzPts val="9600"/>
              <a:buNone/>
              <a:defRPr sz="7200"/>
            </a:lvl3pPr>
            <a:lvl4pPr lvl="3" algn="ctr">
              <a:spcBef>
                <a:spcPts val="0"/>
              </a:spcBef>
              <a:spcAft>
                <a:spcPts val="0"/>
              </a:spcAft>
              <a:buSzPts val="9600"/>
              <a:buNone/>
              <a:defRPr sz="7200"/>
            </a:lvl4pPr>
            <a:lvl5pPr lvl="4" algn="ctr">
              <a:spcBef>
                <a:spcPts val="0"/>
              </a:spcBef>
              <a:spcAft>
                <a:spcPts val="0"/>
              </a:spcAft>
              <a:buSzPts val="9600"/>
              <a:buNone/>
              <a:defRPr sz="7200"/>
            </a:lvl5pPr>
            <a:lvl6pPr lvl="5" algn="ctr">
              <a:spcBef>
                <a:spcPts val="0"/>
              </a:spcBef>
              <a:spcAft>
                <a:spcPts val="0"/>
              </a:spcAft>
              <a:buSzPts val="9600"/>
              <a:buNone/>
              <a:defRPr sz="7200"/>
            </a:lvl6pPr>
            <a:lvl7pPr lvl="6" algn="ctr">
              <a:spcBef>
                <a:spcPts val="0"/>
              </a:spcBef>
              <a:spcAft>
                <a:spcPts val="0"/>
              </a:spcAft>
              <a:buSzPts val="9600"/>
              <a:buNone/>
              <a:defRPr sz="7200"/>
            </a:lvl7pPr>
            <a:lvl8pPr lvl="7" algn="ctr">
              <a:spcBef>
                <a:spcPts val="0"/>
              </a:spcBef>
              <a:spcAft>
                <a:spcPts val="0"/>
              </a:spcAft>
              <a:buSzPts val="9600"/>
              <a:buNone/>
              <a:defRPr sz="7200"/>
            </a:lvl8pPr>
            <a:lvl9pPr lvl="8" algn="ctr">
              <a:spcBef>
                <a:spcPts val="0"/>
              </a:spcBef>
              <a:spcAft>
                <a:spcPts val="0"/>
              </a:spcAft>
              <a:buSzPts val="9600"/>
              <a:buNone/>
              <a:defRPr sz="7200"/>
            </a:lvl9pPr>
          </a:lstStyle>
          <a:p>
            <a:r>
              <a:t>xx%</a:t>
            </a:r>
          </a:p>
        </p:txBody>
      </p:sp>
      <p:sp>
        <p:nvSpPr>
          <p:cNvPr id="145" name="Google Shape;145;p11"/>
          <p:cNvSpPr txBox="1">
            <a:spLocks noGrp="1"/>
          </p:cNvSpPr>
          <p:nvPr>
            <p:ph type="subTitle" idx="1"/>
          </p:nvPr>
        </p:nvSpPr>
        <p:spPr>
          <a:xfrm>
            <a:off x="715101" y="2359850"/>
            <a:ext cx="7015500" cy="40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200">
                <a:highlight>
                  <a:schemeClr val="accent3"/>
                </a:highlight>
              </a:defRPr>
            </a:lvl1pPr>
            <a:lvl2pPr lvl="1" algn="ctr" rtl="0">
              <a:lnSpc>
                <a:spcPct val="100000"/>
              </a:lnSpc>
              <a:spcBef>
                <a:spcPts val="0"/>
              </a:spcBef>
              <a:spcAft>
                <a:spcPts val="0"/>
              </a:spcAft>
              <a:buSzPts val="1600"/>
              <a:buNone/>
              <a:defRPr sz="1200"/>
            </a:lvl2pPr>
            <a:lvl3pPr lvl="2" algn="ctr" rtl="0">
              <a:lnSpc>
                <a:spcPct val="100000"/>
              </a:lnSpc>
              <a:spcBef>
                <a:spcPts val="0"/>
              </a:spcBef>
              <a:spcAft>
                <a:spcPts val="0"/>
              </a:spcAft>
              <a:buSzPts val="1600"/>
              <a:buNone/>
              <a:defRPr sz="1200"/>
            </a:lvl3pPr>
            <a:lvl4pPr lvl="3" algn="ctr" rtl="0">
              <a:lnSpc>
                <a:spcPct val="100000"/>
              </a:lnSpc>
              <a:spcBef>
                <a:spcPts val="0"/>
              </a:spcBef>
              <a:spcAft>
                <a:spcPts val="0"/>
              </a:spcAft>
              <a:buSzPts val="1600"/>
              <a:buNone/>
              <a:defRPr sz="1200"/>
            </a:lvl4pPr>
            <a:lvl5pPr lvl="4" algn="ctr" rtl="0">
              <a:lnSpc>
                <a:spcPct val="100000"/>
              </a:lnSpc>
              <a:spcBef>
                <a:spcPts val="0"/>
              </a:spcBef>
              <a:spcAft>
                <a:spcPts val="0"/>
              </a:spcAft>
              <a:buSzPts val="1600"/>
              <a:buNone/>
              <a:defRPr sz="1200"/>
            </a:lvl5pPr>
            <a:lvl6pPr lvl="5" algn="ctr" rtl="0">
              <a:lnSpc>
                <a:spcPct val="100000"/>
              </a:lnSpc>
              <a:spcBef>
                <a:spcPts val="0"/>
              </a:spcBef>
              <a:spcAft>
                <a:spcPts val="0"/>
              </a:spcAft>
              <a:buSzPts val="1600"/>
              <a:buNone/>
              <a:defRPr sz="1200"/>
            </a:lvl6pPr>
            <a:lvl7pPr lvl="6" algn="ctr" rtl="0">
              <a:lnSpc>
                <a:spcPct val="100000"/>
              </a:lnSpc>
              <a:spcBef>
                <a:spcPts val="0"/>
              </a:spcBef>
              <a:spcAft>
                <a:spcPts val="0"/>
              </a:spcAft>
              <a:buSzPts val="1600"/>
              <a:buNone/>
              <a:defRPr sz="1200"/>
            </a:lvl7pPr>
            <a:lvl8pPr lvl="7" algn="ctr" rtl="0">
              <a:lnSpc>
                <a:spcPct val="100000"/>
              </a:lnSpc>
              <a:spcBef>
                <a:spcPts val="0"/>
              </a:spcBef>
              <a:spcAft>
                <a:spcPts val="0"/>
              </a:spcAft>
              <a:buSzPts val="1600"/>
              <a:buNone/>
              <a:defRPr sz="1200"/>
            </a:lvl8pPr>
            <a:lvl9pPr lvl="8" algn="ctr" rtl="0">
              <a:lnSpc>
                <a:spcPct val="100000"/>
              </a:lnSpc>
              <a:spcBef>
                <a:spcPts val="0"/>
              </a:spcBef>
              <a:spcAft>
                <a:spcPts val="0"/>
              </a:spcAft>
              <a:buSzPts val="1600"/>
              <a:buNone/>
              <a:defRPr sz="1200"/>
            </a:lvl9pPr>
          </a:lstStyle>
          <a:p>
            <a:endParaRPr/>
          </a:p>
        </p:txBody>
      </p:sp>
      <p:sp>
        <p:nvSpPr>
          <p:cNvPr id="146" name="Google Shape;146;p11"/>
          <p:cNvSpPr/>
          <p:nvPr/>
        </p:nvSpPr>
        <p:spPr>
          <a:xfrm>
            <a:off x="4739557" y="352639"/>
            <a:ext cx="45619" cy="4050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7" name="Google Shape;147;p11"/>
          <p:cNvSpPr/>
          <p:nvPr/>
        </p:nvSpPr>
        <p:spPr>
          <a:xfrm>
            <a:off x="3620638" y="190593"/>
            <a:ext cx="23671"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8" name="Google Shape;148;p11"/>
          <p:cNvSpPr/>
          <p:nvPr/>
        </p:nvSpPr>
        <p:spPr>
          <a:xfrm>
            <a:off x="2305849" y="534051"/>
            <a:ext cx="36859" cy="36858"/>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49" name="Google Shape;149;p11"/>
          <p:cNvSpPr/>
          <p:nvPr/>
        </p:nvSpPr>
        <p:spPr>
          <a:xfrm>
            <a:off x="7712490" y="247582"/>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 name="Google Shape;150;p11"/>
          <p:cNvSpPr/>
          <p:nvPr/>
        </p:nvSpPr>
        <p:spPr>
          <a:xfrm>
            <a:off x="4528205" y="75099"/>
            <a:ext cx="23671"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1" name="Google Shape;151;p11"/>
          <p:cNvSpPr/>
          <p:nvPr/>
        </p:nvSpPr>
        <p:spPr>
          <a:xfrm>
            <a:off x="1212422" y="296764"/>
            <a:ext cx="23671" cy="23424"/>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2" name="Google Shape;152;p11"/>
          <p:cNvSpPr/>
          <p:nvPr/>
        </p:nvSpPr>
        <p:spPr>
          <a:xfrm>
            <a:off x="8324701" y="82337"/>
            <a:ext cx="23671"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3" name="Google Shape;153;p11"/>
          <p:cNvSpPr/>
          <p:nvPr/>
        </p:nvSpPr>
        <p:spPr>
          <a:xfrm>
            <a:off x="6904670" y="113831"/>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4" name="Google Shape;154;p11"/>
          <p:cNvSpPr/>
          <p:nvPr/>
        </p:nvSpPr>
        <p:spPr>
          <a:xfrm>
            <a:off x="1733697" y="43338"/>
            <a:ext cx="40303" cy="4054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5" name="Google Shape;155;p11"/>
          <p:cNvSpPr/>
          <p:nvPr/>
        </p:nvSpPr>
        <p:spPr>
          <a:xfrm>
            <a:off x="1713323" y="512056"/>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6" name="Google Shape;156;p11"/>
          <p:cNvSpPr/>
          <p:nvPr/>
        </p:nvSpPr>
        <p:spPr>
          <a:xfrm>
            <a:off x="5821867" y="40101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7" name="Google Shape;157;p11"/>
          <p:cNvSpPr/>
          <p:nvPr/>
        </p:nvSpPr>
        <p:spPr>
          <a:xfrm>
            <a:off x="8931846" y="217763"/>
            <a:ext cx="40303" cy="4054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8" name="Google Shape;158;p11"/>
          <p:cNvSpPr/>
          <p:nvPr/>
        </p:nvSpPr>
        <p:spPr>
          <a:xfrm>
            <a:off x="9407747" y="350577"/>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9" name="Google Shape;159;p11"/>
          <p:cNvSpPr/>
          <p:nvPr/>
        </p:nvSpPr>
        <p:spPr>
          <a:xfrm>
            <a:off x="4" y="102143"/>
            <a:ext cx="23424" cy="23621"/>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0" name="Google Shape;160;p11"/>
          <p:cNvSpPr/>
          <p:nvPr/>
        </p:nvSpPr>
        <p:spPr>
          <a:xfrm>
            <a:off x="9134143" y="138241"/>
            <a:ext cx="44487"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1" name="Google Shape;161;p11"/>
          <p:cNvSpPr/>
          <p:nvPr/>
        </p:nvSpPr>
        <p:spPr>
          <a:xfrm>
            <a:off x="9049651" y="46464"/>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 name="Google Shape;162;p11"/>
          <p:cNvSpPr/>
          <p:nvPr/>
        </p:nvSpPr>
        <p:spPr>
          <a:xfrm>
            <a:off x="203928" y="286381"/>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3" name="Google Shape;163;p11"/>
          <p:cNvSpPr/>
          <p:nvPr/>
        </p:nvSpPr>
        <p:spPr>
          <a:xfrm>
            <a:off x="125933" y="208876"/>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4" name="Google Shape;164;p11"/>
          <p:cNvSpPr/>
          <p:nvPr/>
        </p:nvSpPr>
        <p:spPr>
          <a:xfrm>
            <a:off x="3281341" y="140006"/>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5" name="Google Shape;165;p11"/>
          <p:cNvSpPr/>
          <p:nvPr/>
        </p:nvSpPr>
        <p:spPr>
          <a:xfrm>
            <a:off x="3221157" y="77365"/>
            <a:ext cx="150731"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6" name="Google Shape;166;p11"/>
          <p:cNvSpPr/>
          <p:nvPr/>
        </p:nvSpPr>
        <p:spPr>
          <a:xfrm>
            <a:off x="4233589" y="175289"/>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7" name="Google Shape;167;p11"/>
          <p:cNvSpPr/>
          <p:nvPr/>
        </p:nvSpPr>
        <p:spPr>
          <a:xfrm>
            <a:off x="4112289" y="54874"/>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8" name="Google Shape;168;p11"/>
          <p:cNvSpPr/>
          <p:nvPr/>
        </p:nvSpPr>
        <p:spPr>
          <a:xfrm>
            <a:off x="832821" y="22963"/>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9" name="Google Shape;169;p11"/>
          <p:cNvSpPr/>
          <p:nvPr/>
        </p:nvSpPr>
        <p:spPr>
          <a:xfrm>
            <a:off x="711521" y="-93662"/>
            <a:ext cx="300723"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0" name="Google Shape;170;p11"/>
          <p:cNvSpPr/>
          <p:nvPr/>
        </p:nvSpPr>
        <p:spPr>
          <a:xfrm>
            <a:off x="5983224" y="182869"/>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1" name="Google Shape;171;p11"/>
          <p:cNvSpPr/>
          <p:nvPr/>
        </p:nvSpPr>
        <p:spPr>
          <a:xfrm>
            <a:off x="5862169" y="70080"/>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2" name="Google Shape;172;p11"/>
          <p:cNvSpPr/>
          <p:nvPr/>
        </p:nvSpPr>
        <p:spPr>
          <a:xfrm>
            <a:off x="6407263" y="295315"/>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3" name="Google Shape;173;p11"/>
          <p:cNvSpPr/>
          <p:nvPr/>
        </p:nvSpPr>
        <p:spPr>
          <a:xfrm>
            <a:off x="5151413" y="22371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4" name="Google Shape;174;p11"/>
          <p:cNvSpPr/>
          <p:nvPr/>
        </p:nvSpPr>
        <p:spPr>
          <a:xfrm>
            <a:off x="533778" y="393118"/>
            <a:ext cx="212047"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5" name="Google Shape;175;p11"/>
          <p:cNvSpPr/>
          <p:nvPr/>
        </p:nvSpPr>
        <p:spPr>
          <a:xfrm>
            <a:off x="2307720" y="189684"/>
            <a:ext cx="291915"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6" name="Google Shape;176;p11"/>
          <p:cNvSpPr/>
          <p:nvPr/>
        </p:nvSpPr>
        <p:spPr>
          <a:xfrm>
            <a:off x="8315892" y="207526"/>
            <a:ext cx="277595"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7" name="Google Shape;177;p11"/>
          <p:cNvSpPr/>
          <p:nvPr/>
        </p:nvSpPr>
        <p:spPr>
          <a:xfrm>
            <a:off x="4962674" y="158164"/>
            <a:ext cx="23671"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8" name="Google Shape;178;p11"/>
          <p:cNvSpPr/>
          <p:nvPr/>
        </p:nvSpPr>
        <p:spPr>
          <a:xfrm>
            <a:off x="4874245" y="75099"/>
            <a:ext cx="23671" cy="23424"/>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79" name="Google Shape;179;p11"/>
          <p:cNvSpPr/>
          <p:nvPr/>
        </p:nvSpPr>
        <p:spPr>
          <a:xfrm>
            <a:off x="2132044" y="432188"/>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 name="Google Shape;180;p11"/>
          <p:cNvSpPr/>
          <p:nvPr/>
        </p:nvSpPr>
        <p:spPr>
          <a:xfrm>
            <a:off x="682339" y="285003"/>
            <a:ext cx="23671"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1" name="Google Shape;181;p11"/>
          <p:cNvSpPr/>
          <p:nvPr/>
        </p:nvSpPr>
        <p:spPr>
          <a:xfrm>
            <a:off x="7124339" y="23286"/>
            <a:ext cx="23671" cy="234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2" name="Google Shape;182;p11"/>
          <p:cNvSpPr/>
          <p:nvPr/>
        </p:nvSpPr>
        <p:spPr>
          <a:xfrm>
            <a:off x="2147742" y="164834"/>
            <a:ext cx="23671"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3" name="Google Shape;183;p11"/>
          <p:cNvSpPr/>
          <p:nvPr/>
        </p:nvSpPr>
        <p:spPr>
          <a:xfrm>
            <a:off x="3324400" y="335957"/>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4" name="Google Shape;184;p11"/>
          <p:cNvSpPr/>
          <p:nvPr/>
        </p:nvSpPr>
        <p:spPr>
          <a:xfrm>
            <a:off x="4494202" y="377393"/>
            <a:ext cx="23671" cy="2362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5" name="Google Shape;185;p11"/>
          <p:cNvSpPr/>
          <p:nvPr/>
        </p:nvSpPr>
        <p:spPr>
          <a:xfrm>
            <a:off x="1472099" y="188208"/>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6" name="Google Shape;186;p11"/>
          <p:cNvSpPr/>
          <p:nvPr/>
        </p:nvSpPr>
        <p:spPr>
          <a:xfrm>
            <a:off x="5738998" y="165349"/>
            <a:ext cx="23671"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7" name="Google Shape;187;p11"/>
          <p:cNvSpPr/>
          <p:nvPr/>
        </p:nvSpPr>
        <p:spPr>
          <a:xfrm>
            <a:off x="3094544" y="455390"/>
            <a:ext cx="40549" cy="4030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8" name="Google Shape;188;p11"/>
          <p:cNvSpPr/>
          <p:nvPr/>
        </p:nvSpPr>
        <p:spPr>
          <a:xfrm>
            <a:off x="2769008" y="121581"/>
            <a:ext cx="40352" cy="40303"/>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9" name="Google Shape;189;p11"/>
          <p:cNvSpPr/>
          <p:nvPr/>
        </p:nvSpPr>
        <p:spPr>
          <a:xfrm>
            <a:off x="4375016" y="-68641"/>
            <a:ext cx="40549" cy="40549"/>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0" name="Google Shape;190;p11"/>
          <p:cNvSpPr/>
          <p:nvPr/>
        </p:nvSpPr>
        <p:spPr>
          <a:xfrm>
            <a:off x="400225" y="172018"/>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9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192"/>
        <p:cNvGrpSpPr/>
        <p:nvPr/>
      </p:nvGrpSpPr>
      <p:grpSpPr>
        <a:xfrm>
          <a:off x="0" y="0"/>
          <a:ext cx="0" cy="0"/>
          <a:chOff x="0" y="0"/>
          <a:chExt cx="0" cy="0"/>
        </a:xfrm>
      </p:grpSpPr>
      <p:sp>
        <p:nvSpPr>
          <p:cNvPr id="193" name="Google Shape;193;p1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4" name="Google Shape;194;p13"/>
          <p:cNvSpPr/>
          <p:nvPr/>
        </p:nvSpPr>
        <p:spPr>
          <a:xfrm>
            <a:off x="7177249" y="-974046"/>
            <a:ext cx="2304259" cy="1303169"/>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5" name="Google Shape;195;p13"/>
          <p:cNvSpPr/>
          <p:nvPr/>
        </p:nvSpPr>
        <p:spPr>
          <a:xfrm>
            <a:off x="3717824" y="4759415"/>
            <a:ext cx="1708339" cy="96614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196" name="Google Shape;196;p13"/>
          <p:cNvGrpSpPr/>
          <p:nvPr/>
        </p:nvGrpSpPr>
        <p:grpSpPr>
          <a:xfrm>
            <a:off x="18654" y="1102796"/>
            <a:ext cx="659851" cy="3865078"/>
            <a:chOff x="18654" y="1102796"/>
            <a:chExt cx="659851" cy="3865078"/>
          </a:xfrm>
        </p:grpSpPr>
        <p:sp>
          <p:nvSpPr>
            <p:cNvPr id="197" name="Google Shape;197;p13"/>
            <p:cNvSpPr/>
            <p:nvPr/>
          </p:nvSpPr>
          <p:spPr>
            <a:xfrm rot="-5400000">
              <a:off x="222668" y="3213500"/>
              <a:ext cx="36637" cy="36256"/>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98" name="Google Shape;198;p13"/>
            <p:cNvSpPr/>
            <p:nvPr/>
          </p:nvSpPr>
          <p:spPr>
            <a:xfrm rot="-5400000">
              <a:off x="426174" y="3415263"/>
              <a:ext cx="62381" cy="62762"/>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199" name="Google Shape;199;p13"/>
            <p:cNvSpPr/>
            <p:nvPr/>
          </p:nvSpPr>
          <p:spPr>
            <a:xfrm rot="-5400000">
              <a:off x="551769" y="4931466"/>
              <a:ext cx="36256" cy="36560"/>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0" name="Google Shape;200;p13"/>
            <p:cNvSpPr/>
            <p:nvPr/>
          </p:nvSpPr>
          <p:spPr>
            <a:xfrm rot="-5400000">
              <a:off x="204236" y="4755729"/>
              <a:ext cx="57735" cy="52632"/>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1" name="Google Shape;201;p13"/>
            <p:cNvSpPr/>
            <p:nvPr/>
          </p:nvSpPr>
          <p:spPr>
            <a:xfrm rot="-5400000">
              <a:off x="83396" y="4635879"/>
              <a:ext cx="299186" cy="292331"/>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2" name="Google Shape;202;p13"/>
            <p:cNvSpPr/>
            <p:nvPr/>
          </p:nvSpPr>
          <p:spPr>
            <a:xfrm rot="-5400000">
              <a:off x="412527" y="2462035"/>
              <a:ext cx="89649" cy="81728"/>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3" name="Google Shape;203;p13"/>
            <p:cNvSpPr/>
            <p:nvPr/>
          </p:nvSpPr>
          <p:spPr>
            <a:xfrm rot="-5400000">
              <a:off x="224508" y="2281479"/>
              <a:ext cx="465460" cy="442533"/>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4" name="Google Shape;204;p13"/>
            <p:cNvSpPr/>
            <p:nvPr/>
          </p:nvSpPr>
          <p:spPr>
            <a:xfrm rot="-5400000">
              <a:off x="361140" y="3983013"/>
              <a:ext cx="328206" cy="306498"/>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5" name="Google Shape;205;p13"/>
            <p:cNvSpPr/>
            <p:nvPr/>
          </p:nvSpPr>
          <p:spPr>
            <a:xfrm rot="-5400000">
              <a:off x="49121" y="1110793"/>
              <a:ext cx="451826" cy="43583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6" name="Google Shape;206;p13"/>
            <p:cNvSpPr/>
            <p:nvPr/>
          </p:nvSpPr>
          <p:spPr>
            <a:xfrm rot="-5400000">
              <a:off x="204464" y="4033971"/>
              <a:ext cx="36637" cy="36256"/>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7" name="Google Shape;207;p13"/>
            <p:cNvSpPr/>
            <p:nvPr/>
          </p:nvSpPr>
          <p:spPr>
            <a:xfrm rot="-5400000">
              <a:off x="18654" y="1765603"/>
              <a:ext cx="36637" cy="36637"/>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8" name="Google Shape;208;p13"/>
            <p:cNvSpPr/>
            <p:nvPr/>
          </p:nvSpPr>
          <p:spPr>
            <a:xfrm rot="-5400000">
              <a:off x="55024" y="2811567"/>
              <a:ext cx="36256" cy="36637"/>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09" name="Google Shape;209;p13"/>
            <p:cNvSpPr/>
            <p:nvPr/>
          </p:nvSpPr>
          <p:spPr>
            <a:xfrm rot="-5400000">
              <a:off x="489214" y="1839187"/>
              <a:ext cx="62457" cy="62381"/>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0" name="Google Shape;210;p13"/>
            <p:cNvSpPr/>
            <p:nvPr/>
          </p:nvSpPr>
          <p:spPr>
            <a:xfrm rot="-5400000">
              <a:off x="29965" y="4444511"/>
              <a:ext cx="62381" cy="62762"/>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11" name="Google Shape;211;p13"/>
          <p:cNvGrpSpPr/>
          <p:nvPr/>
        </p:nvGrpSpPr>
        <p:grpSpPr>
          <a:xfrm>
            <a:off x="8465505" y="445020"/>
            <a:ext cx="678503" cy="2019849"/>
            <a:chOff x="8465503" y="445018"/>
            <a:chExt cx="678503" cy="2019849"/>
          </a:xfrm>
        </p:grpSpPr>
        <p:sp>
          <p:nvSpPr>
            <p:cNvPr id="212" name="Google Shape;212;p13"/>
            <p:cNvSpPr/>
            <p:nvPr/>
          </p:nvSpPr>
          <p:spPr>
            <a:xfrm>
              <a:off x="8767353" y="107947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3" name="Google Shape;213;p13"/>
            <p:cNvSpPr/>
            <p:nvPr/>
          </p:nvSpPr>
          <p:spPr>
            <a:xfrm>
              <a:off x="8465503" y="2088460"/>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4" name="Google Shape;214;p13"/>
            <p:cNvSpPr/>
            <p:nvPr/>
          </p:nvSpPr>
          <p:spPr>
            <a:xfrm>
              <a:off x="8815036" y="445018"/>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5" name="Google Shape;215;p13"/>
            <p:cNvSpPr/>
            <p:nvPr/>
          </p:nvSpPr>
          <p:spPr>
            <a:xfrm>
              <a:off x="8592365" y="171146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16" name="Google Shape;216;p13"/>
            <p:cNvSpPr/>
            <p:nvPr/>
          </p:nvSpPr>
          <p:spPr>
            <a:xfrm>
              <a:off x="8956907" y="850158"/>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217"/>
        <p:cNvGrpSpPr/>
        <p:nvPr/>
      </p:nvGrpSpPr>
      <p:grpSpPr>
        <a:xfrm>
          <a:off x="0" y="0"/>
          <a:ext cx="0" cy="0"/>
          <a:chOff x="0" y="0"/>
          <a:chExt cx="0" cy="0"/>
        </a:xfrm>
      </p:grpSpPr>
      <p:sp>
        <p:nvSpPr>
          <p:cNvPr id="218" name="Google Shape;218;p1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9" name="Google Shape;219;p14"/>
          <p:cNvSpPr/>
          <p:nvPr/>
        </p:nvSpPr>
        <p:spPr>
          <a:xfrm rot="2700137">
            <a:off x="-2834188" y="3605167"/>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0" name="Google Shape;220;p14"/>
          <p:cNvSpPr/>
          <p:nvPr/>
        </p:nvSpPr>
        <p:spPr>
          <a:xfrm rot="2700137">
            <a:off x="7007412" y="5102567"/>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21" name="Google Shape;221;p14"/>
          <p:cNvSpPr/>
          <p:nvPr/>
        </p:nvSpPr>
        <p:spPr>
          <a:xfrm rot="2700137">
            <a:off x="3847187" y="-4073559"/>
            <a:ext cx="6841717" cy="401736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22" name="Google Shape;222;p14"/>
          <p:cNvGrpSpPr/>
          <p:nvPr/>
        </p:nvGrpSpPr>
        <p:grpSpPr>
          <a:xfrm>
            <a:off x="2831671" y="4608490"/>
            <a:ext cx="2607747" cy="712260"/>
            <a:chOff x="2831670" y="4608490"/>
            <a:chExt cx="2607747" cy="712260"/>
          </a:xfrm>
        </p:grpSpPr>
        <p:sp>
          <p:nvSpPr>
            <p:cNvPr id="223" name="Google Shape;223;p14"/>
            <p:cNvSpPr/>
            <p:nvPr/>
          </p:nvSpPr>
          <p:spPr>
            <a:xfrm>
              <a:off x="4742661" y="4642051"/>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4" name="Google Shape;224;p14"/>
            <p:cNvSpPr/>
            <p:nvPr/>
          </p:nvSpPr>
          <p:spPr>
            <a:xfrm>
              <a:off x="3592494" y="4608490"/>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5" name="Google Shape;225;p14"/>
            <p:cNvSpPr/>
            <p:nvPr/>
          </p:nvSpPr>
          <p:spPr>
            <a:xfrm>
              <a:off x="2831670" y="494409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6" name="Google Shape;226;p14"/>
            <p:cNvSpPr/>
            <p:nvPr/>
          </p:nvSpPr>
          <p:spPr>
            <a:xfrm>
              <a:off x="3428873" y="4957827"/>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7" name="Google Shape;227;p14"/>
            <p:cNvSpPr/>
            <p:nvPr/>
          </p:nvSpPr>
          <p:spPr>
            <a:xfrm>
              <a:off x="3084212" y="4621973"/>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8" name="Google Shape;228;p14"/>
            <p:cNvSpPr/>
            <p:nvPr/>
          </p:nvSpPr>
          <p:spPr>
            <a:xfrm>
              <a:off x="5289376" y="4695098"/>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29" name="Google Shape;229;p14"/>
            <p:cNvSpPr/>
            <p:nvPr/>
          </p:nvSpPr>
          <p:spPr>
            <a:xfrm>
              <a:off x="4334126" y="4659520"/>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3">
  <p:cSld name="TITLE_ONLY_3">
    <p:spTree>
      <p:nvGrpSpPr>
        <p:cNvPr id="1" name="Shape 230"/>
        <p:cNvGrpSpPr/>
        <p:nvPr/>
      </p:nvGrpSpPr>
      <p:grpSpPr>
        <a:xfrm>
          <a:off x="0" y="0"/>
          <a:ext cx="0" cy="0"/>
          <a:chOff x="0" y="0"/>
          <a:chExt cx="0" cy="0"/>
        </a:xfrm>
      </p:grpSpPr>
      <p:sp>
        <p:nvSpPr>
          <p:cNvPr id="231" name="Google Shape;231;p1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2" name="Google Shape;232;p15"/>
          <p:cNvSpPr/>
          <p:nvPr/>
        </p:nvSpPr>
        <p:spPr>
          <a:xfrm rot="3600091">
            <a:off x="-1110335" y="3939666"/>
            <a:ext cx="2904752" cy="164277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33" name="Google Shape;233;p15"/>
          <p:cNvSpPr/>
          <p:nvPr/>
        </p:nvSpPr>
        <p:spPr>
          <a:xfrm>
            <a:off x="4681489" y="-1197747"/>
            <a:ext cx="2904747" cy="1642773"/>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34" name="Google Shape;234;p15"/>
          <p:cNvGrpSpPr/>
          <p:nvPr/>
        </p:nvGrpSpPr>
        <p:grpSpPr>
          <a:xfrm>
            <a:off x="-100529" y="3092675"/>
            <a:ext cx="4335383" cy="2593449"/>
            <a:chOff x="-100532" y="2825297"/>
            <a:chExt cx="4782023" cy="2860632"/>
          </a:xfrm>
        </p:grpSpPr>
        <p:sp>
          <p:nvSpPr>
            <p:cNvPr id="235" name="Google Shape;235;p15"/>
            <p:cNvSpPr/>
            <p:nvPr/>
          </p:nvSpPr>
          <p:spPr>
            <a:xfrm rot="2700000" flipH="1">
              <a:off x="3574552" y="4589073"/>
              <a:ext cx="71389" cy="63380"/>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6" name="Google Shape;236;p15"/>
            <p:cNvSpPr/>
            <p:nvPr/>
          </p:nvSpPr>
          <p:spPr>
            <a:xfrm rot="2700000" flipH="1">
              <a:off x="1356281" y="5152564"/>
              <a:ext cx="37042" cy="37042"/>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7" name="Google Shape;237;p15"/>
            <p:cNvSpPr/>
            <p:nvPr/>
          </p:nvSpPr>
          <p:spPr>
            <a:xfrm rot="2700000" flipH="1">
              <a:off x="4154302" y="4531892"/>
              <a:ext cx="37042" cy="36657"/>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8" name="Google Shape;238;p15"/>
            <p:cNvSpPr/>
            <p:nvPr/>
          </p:nvSpPr>
          <p:spPr>
            <a:xfrm rot="2700000" flipH="1">
              <a:off x="2914340" y="4473576"/>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39" name="Google Shape;239;p15"/>
            <p:cNvSpPr/>
            <p:nvPr/>
          </p:nvSpPr>
          <p:spPr>
            <a:xfrm rot="2700000" flipH="1">
              <a:off x="2375001" y="4406326"/>
              <a:ext cx="63457" cy="63457"/>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0" name="Google Shape;240;p15"/>
            <p:cNvSpPr/>
            <p:nvPr/>
          </p:nvSpPr>
          <p:spPr>
            <a:xfrm rot="2700000" flipH="1">
              <a:off x="1691072" y="5152763"/>
              <a:ext cx="63149" cy="63072"/>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1" name="Google Shape;241;p15"/>
            <p:cNvSpPr/>
            <p:nvPr/>
          </p:nvSpPr>
          <p:spPr>
            <a:xfrm rot="2700000" flipH="1">
              <a:off x="1776971" y="5467586"/>
              <a:ext cx="47516" cy="42125"/>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2" name="Google Shape;242;p15"/>
            <p:cNvSpPr/>
            <p:nvPr/>
          </p:nvSpPr>
          <p:spPr>
            <a:xfrm rot="2700000" flipH="1">
              <a:off x="3136555" y="4746801"/>
              <a:ext cx="235885" cy="238195"/>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3" name="Google Shape;243;p15"/>
            <p:cNvSpPr/>
            <p:nvPr/>
          </p:nvSpPr>
          <p:spPr>
            <a:xfrm rot="2700000" flipH="1">
              <a:off x="4307438" y="4943076"/>
              <a:ext cx="90642" cy="82633"/>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4" name="Google Shape;244;p15"/>
            <p:cNvSpPr/>
            <p:nvPr/>
          </p:nvSpPr>
          <p:spPr>
            <a:xfrm rot="2700000" flipH="1">
              <a:off x="4117632" y="4754646"/>
              <a:ext cx="470229" cy="459602"/>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5" name="Google Shape;245;p15"/>
            <p:cNvSpPr/>
            <p:nvPr/>
          </p:nvSpPr>
          <p:spPr>
            <a:xfrm rot="2700000" flipH="1">
              <a:off x="1721123" y="4719249"/>
              <a:ext cx="93491" cy="82556"/>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6" name="Google Shape;246;p15"/>
            <p:cNvSpPr/>
            <p:nvPr/>
          </p:nvSpPr>
          <p:spPr>
            <a:xfrm rot="2700000" flipH="1">
              <a:off x="1531335" y="4542603"/>
              <a:ext cx="472771" cy="435574"/>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7" name="Google Shape;247;p15"/>
            <p:cNvSpPr/>
            <p:nvPr/>
          </p:nvSpPr>
          <p:spPr>
            <a:xfrm rot="2700000" flipH="1">
              <a:off x="2229809" y="4952600"/>
              <a:ext cx="476005" cy="466918"/>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8" name="Google Shape;248;p15"/>
            <p:cNvSpPr/>
            <p:nvPr/>
          </p:nvSpPr>
          <p:spPr>
            <a:xfrm rot="2700000" flipH="1">
              <a:off x="47201" y="2925239"/>
              <a:ext cx="476082" cy="466918"/>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49" name="Google Shape;249;p15"/>
            <p:cNvSpPr/>
            <p:nvPr/>
          </p:nvSpPr>
          <p:spPr>
            <a:xfrm rot="2700000" flipH="1">
              <a:off x="-92860" y="3631670"/>
              <a:ext cx="37042" cy="37042"/>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0" name="Google Shape;250;p15"/>
            <p:cNvSpPr/>
            <p:nvPr/>
          </p:nvSpPr>
          <p:spPr>
            <a:xfrm rot="2700000" flipH="1">
              <a:off x="97042" y="3637661"/>
              <a:ext cx="37042" cy="36657"/>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1" name="Google Shape;251;p15"/>
            <p:cNvSpPr/>
            <p:nvPr/>
          </p:nvSpPr>
          <p:spPr>
            <a:xfrm rot="2700000" flipH="1">
              <a:off x="2021211" y="5060350"/>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2" name="Google Shape;252;p15"/>
            <p:cNvSpPr/>
            <p:nvPr/>
          </p:nvSpPr>
          <p:spPr>
            <a:xfrm rot="2700000" flipH="1">
              <a:off x="1523298" y="5641243"/>
              <a:ext cx="36965" cy="37042"/>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3" name="Google Shape;253;p15"/>
            <p:cNvSpPr/>
            <p:nvPr/>
          </p:nvSpPr>
          <p:spPr>
            <a:xfrm rot="2700000" flipH="1">
              <a:off x="3857318" y="4903971"/>
              <a:ext cx="37042" cy="36965"/>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4" name="Google Shape;254;p15"/>
            <p:cNvSpPr/>
            <p:nvPr/>
          </p:nvSpPr>
          <p:spPr>
            <a:xfrm rot="2700000" flipH="1">
              <a:off x="3812382" y="5247412"/>
              <a:ext cx="63149" cy="63457"/>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55" name="Google Shape;255;p15"/>
          <p:cNvGrpSpPr/>
          <p:nvPr/>
        </p:nvGrpSpPr>
        <p:grpSpPr>
          <a:xfrm>
            <a:off x="7727592" y="1384"/>
            <a:ext cx="1475971" cy="1552222"/>
            <a:chOff x="7727591" y="1384"/>
            <a:chExt cx="1475971" cy="1552222"/>
          </a:xfrm>
        </p:grpSpPr>
        <p:sp>
          <p:nvSpPr>
            <p:cNvPr id="256" name="Google Shape;256;p15"/>
            <p:cNvSpPr/>
            <p:nvPr/>
          </p:nvSpPr>
          <p:spPr>
            <a:xfrm rot="4499919">
              <a:off x="8478164" y="859620"/>
              <a:ext cx="226659" cy="226659"/>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7" name="Google Shape;257;p15"/>
            <p:cNvSpPr/>
            <p:nvPr/>
          </p:nvSpPr>
          <p:spPr>
            <a:xfrm rot="4499919">
              <a:off x="8951430" y="425151"/>
              <a:ext cx="226659" cy="226659"/>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8" name="Google Shape;258;p15"/>
            <p:cNvSpPr/>
            <p:nvPr/>
          </p:nvSpPr>
          <p:spPr>
            <a:xfrm rot="4499919">
              <a:off x="7769919" y="43712"/>
              <a:ext cx="376650" cy="376650"/>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59" name="Google Shape;259;p15"/>
            <p:cNvSpPr/>
            <p:nvPr/>
          </p:nvSpPr>
          <p:spPr>
            <a:xfrm rot="4499919">
              <a:off x="8286233" y="82928"/>
              <a:ext cx="150286" cy="148810"/>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0" name="Google Shape;260;p15"/>
            <p:cNvSpPr/>
            <p:nvPr/>
          </p:nvSpPr>
          <p:spPr>
            <a:xfrm rot="4499919">
              <a:off x="8799718" y="694772"/>
              <a:ext cx="150237" cy="148613"/>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1" name="Google Shape;261;p15"/>
            <p:cNvSpPr/>
            <p:nvPr/>
          </p:nvSpPr>
          <p:spPr>
            <a:xfrm rot="4499919">
              <a:off x="8799694" y="1387514"/>
              <a:ext cx="150286" cy="148564"/>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4">
  <p:cSld name="TITLE_ONLY_4">
    <p:spTree>
      <p:nvGrpSpPr>
        <p:cNvPr id="1" name="Shape 262"/>
        <p:cNvGrpSpPr/>
        <p:nvPr/>
      </p:nvGrpSpPr>
      <p:grpSpPr>
        <a:xfrm>
          <a:off x="0" y="0"/>
          <a:ext cx="0" cy="0"/>
          <a:chOff x="0" y="0"/>
          <a:chExt cx="0" cy="0"/>
        </a:xfrm>
      </p:grpSpPr>
      <p:sp>
        <p:nvSpPr>
          <p:cNvPr id="263" name="Google Shape;263;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4" name="Google Shape;264;p16"/>
          <p:cNvSpPr/>
          <p:nvPr/>
        </p:nvSpPr>
        <p:spPr>
          <a:xfrm rot="7200090">
            <a:off x="-3229636" y="-1002655"/>
            <a:ext cx="5237331" cy="307529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65" name="Google Shape;265;p16"/>
          <p:cNvGrpSpPr/>
          <p:nvPr/>
        </p:nvGrpSpPr>
        <p:grpSpPr>
          <a:xfrm>
            <a:off x="6854519" y="103553"/>
            <a:ext cx="2535260" cy="5010884"/>
            <a:chOff x="6854519" y="103553"/>
            <a:chExt cx="2535260" cy="5010884"/>
          </a:xfrm>
        </p:grpSpPr>
        <p:sp>
          <p:nvSpPr>
            <p:cNvPr id="266" name="Google Shape;266;p16"/>
            <p:cNvSpPr/>
            <p:nvPr/>
          </p:nvSpPr>
          <p:spPr>
            <a:xfrm rot="-5400000">
              <a:off x="8978449" y="3897060"/>
              <a:ext cx="33060" cy="32717"/>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7" name="Google Shape;267;p16"/>
            <p:cNvSpPr/>
            <p:nvPr/>
          </p:nvSpPr>
          <p:spPr>
            <a:xfrm rot="-5400000">
              <a:off x="8624820" y="3145404"/>
              <a:ext cx="56292" cy="56636"/>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8" name="Google Shape;268;p16"/>
            <p:cNvSpPr/>
            <p:nvPr/>
          </p:nvSpPr>
          <p:spPr>
            <a:xfrm rot="-5400000">
              <a:off x="8998497" y="3146301"/>
              <a:ext cx="54388" cy="54844"/>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69" name="Google Shape;269;p16"/>
            <p:cNvSpPr/>
            <p:nvPr/>
          </p:nvSpPr>
          <p:spPr>
            <a:xfrm rot="-5400000">
              <a:off x="8140866" y="4776876"/>
              <a:ext cx="52099" cy="4749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0" name="Google Shape;270;p16"/>
            <p:cNvSpPr/>
            <p:nvPr/>
          </p:nvSpPr>
          <p:spPr>
            <a:xfrm rot="-5400000">
              <a:off x="7855024" y="4670770"/>
              <a:ext cx="448813" cy="438520"/>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1" name="Google Shape;271;p16"/>
            <p:cNvSpPr/>
            <p:nvPr/>
          </p:nvSpPr>
          <p:spPr>
            <a:xfrm rot="-5400000">
              <a:off x="8592619" y="4382825"/>
              <a:ext cx="80898" cy="73750"/>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2" name="Google Shape;272;p16"/>
            <p:cNvSpPr/>
            <p:nvPr/>
          </p:nvSpPr>
          <p:spPr>
            <a:xfrm rot="-5400000">
              <a:off x="8422953" y="4219894"/>
              <a:ext cx="420024" cy="399336"/>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3" name="Google Shape;273;p16"/>
            <p:cNvSpPr/>
            <p:nvPr/>
          </p:nvSpPr>
          <p:spPr>
            <a:xfrm rot="-5400000">
              <a:off x="9103405" y="4591461"/>
              <a:ext cx="296168" cy="2765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4" name="Google Shape;274;p16"/>
            <p:cNvSpPr/>
            <p:nvPr/>
          </p:nvSpPr>
          <p:spPr>
            <a:xfrm rot="-5400000">
              <a:off x="8821842" y="1999602"/>
              <a:ext cx="407721" cy="393287"/>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5" name="Google Shape;275;p16"/>
            <p:cNvSpPr/>
            <p:nvPr/>
          </p:nvSpPr>
          <p:spPr>
            <a:xfrm rot="-5400000">
              <a:off x="8962022" y="4637444"/>
              <a:ext cx="33060" cy="32717"/>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6" name="Google Shape;276;p16"/>
            <p:cNvSpPr/>
            <p:nvPr/>
          </p:nvSpPr>
          <p:spPr>
            <a:xfrm rot="-5400000">
              <a:off x="8794349" y="2590495"/>
              <a:ext cx="33060" cy="3306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7" name="Google Shape;277;p16"/>
            <p:cNvSpPr/>
            <p:nvPr/>
          </p:nvSpPr>
          <p:spPr>
            <a:xfrm rot="-5400000">
              <a:off x="8827169" y="3534360"/>
              <a:ext cx="32717" cy="3306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8" name="Google Shape;278;p16"/>
            <p:cNvSpPr/>
            <p:nvPr/>
          </p:nvSpPr>
          <p:spPr>
            <a:xfrm rot="-5400000">
              <a:off x="8733899" y="1699484"/>
              <a:ext cx="56361" cy="56292"/>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79" name="Google Shape;279;p16"/>
            <p:cNvSpPr/>
            <p:nvPr/>
          </p:nvSpPr>
          <p:spPr>
            <a:xfrm rot="-5400000">
              <a:off x="8804556" y="5007911"/>
              <a:ext cx="56292" cy="56636"/>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nvGrpSpPr>
            <p:cNvPr id="280" name="Google Shape;280;p16"/>
            <p:cNvGrpSpPr/>
            <p:nvPr/>
          </p:nvGrpSpPr>
          <p:grpSpPr>
            <a:xfrm>
              <a:off x="6854519" y="103553"/>
              <a:ext cx="2302348" cy="1279377"/>
              <a:chOff x="6854519" y="103553"/>
              <a:chExt cx="2302348" cy="1279377"/>
            </a:xfrm>
          </p:grpSpPr>
          <p:sp>
            <p:nvSpPr>
              <p:cNvPr id="281" name="Google Shape;281;p16"/>
              <p:cNvSpPr/>
              <p:nvPr/>
            </p:nvSpPr>
            <p:spPr>
              <a:xfrm>
                <a:off x="8852650" y="108456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2" name="Google Shape;282;p16"/>
              <p:cNvSpPr/>
              <p:nvPr/>
            </p:nvSpPr>
            <p:spPr>
              <a:xfrm>
                <a:off x="8004686" y="1371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3" name="Google Shape;283;p16"/>
              <p:cNvSpPr/>
              <p:nvPr/>
            </p:nvSpPr>
            <p:spPr>
              <a:xfrm>
                <a:off x="8402253" y="781447"/>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4" name="Google Shape;284;p16"/>
              <p:cNvSpPr/>
              <p:nvPr/>
            </p:nvSpPr>
            <p:spPr>
              <a:xfrm>
                <a:off x="8891436" y="2169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5" name="Google Shape;285;p16"/>
              <p:cNvSpPr/>
              <p:nvPr/>
            </p:nvSpPr>
            <p:spPr>
              <a:xfrm>
                <a:off x="6854519" y="1035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6" name="Google Shape;286;p16"/>
              <p:cNvSpPr/>
              <p:nvPr/>
            </p:nvSpPr>
            <p:spPr>
              <a:xfrm>
                <a:off x="8551401" y="1901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87" name="Google Shape;287;p16"/>
              <p:cNvSpPr/>
              <p:nvPr/>
            </p:nvSpPr>
            <p:spPr>
              <a:xfrm>
                <a:off x="7596151" y="1545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5">
  <p:cSld name="TITLE_ONLY_4_1">
    <p:spTree>
      <p:nvGrpSpPr>
        <p:cNvPr id="1" name="Shape 288"/>
        <p:cNvGrpSpPr/>
        <p:nvPr/>
      </p:nvGrpSpPr>
      <p:grpSpPr>
        <a:xfrm>
          <a:off x="0" y="0"/>
          <a:ext cx="0" cy="0"/>
          <a:chOff x="0" y="0"/>
          <a:chExt cx="0" cy="0"/>
        </a:xfrm>
      </p:grpSpPr>
      <p:sp>
        <p:nvSpPr>
          <p:cNvPr id="289" name="Google Shape;289;p17"/>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0" name="Google Shape;290;p17"/>
          <p:cNvSpPr/>
          <p:nvPr/>
        </p:nvSpPr>
        <p:spPr>
          <a:xfrm rot="-8099888">
            <a:off x="4971232" y="-2988461"/>
            <a:ext cx="8345545" cy="4900412"/>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91" name="Google Shape;291;p17"/>
          <p:cNvSpPr/>
          <p:nvPr/>
        </p:nvSpPr>
        <p:spPr>
          <a:xfrm rot="-3733031">
            <a:off x="-5550870" y="2449300"/>
            <a:ext cx="8345506" cy="193553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92" name="Google Shape;292;p17"/>
          <p:cNvGrpSpPr/>
          <p:nvPr/>
        </p:nvGrpSpPr>
        <p:grpSpPr>
          <a:xfrm>
            <a:off x="3734634" y="-201517"/>
            <a:ext cx="3141199" cy="736518"/>
            <a:chOff x="3734632" y="-201517"/>
            <a:chExt cx="3141199" cy="736518"/>
          </a:xfrm>
        </p:grpSpPr>
        <p:sp>
          <p:nvSpPr>
            <p:cNvPr id="293" name="Google Shape;293;p17"/>
            <p:cNvSpPr/>
            <p:nvPr/>
          </p:nvSpPr>
          <p:spPr>
            <a:xfrm>
              <a:off x="6499178" y="27798"/>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4" name="Google Shape;294;p17"/>
            <p:cNvSpPr/>
            <p:nvPr/>
          </p:nvSpPr>
          <p:spPr>
            <a:xfrm>
              <a:off x="5756610" y="3083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5" name="Google Shape;295;p17"/>
            <p:cNvSpPr/>
            <p:nvPr/>
          </p:nvSpPr>
          <p:spPr>
            <a:xfrm>
              <a:off x="4483814" y="78287"/>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6" name="Google Shape;296;p17"/>
            <p:cNvSpPr/>
            <p:nvPr/>
          </p:nvSpPr>
          <p:spPr>
            <a:xfrm>
              <a:off x="3734632" y="11774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7" name="Google Shape;297;p17"/>
            <p:cNvSpPr/>
            <p:nvPr/>
          </p:nvSpPr>
          <p:spPr>
            <a:xfrm>
              <a:off x="6688732" y="-201517"/>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298" name="Google Shape;298;p17"/>
            <p:cNvSpPr/>
            <p:nvPr/>
          </p:nvSpPr>
          <p:spPr>
            <a:xfrm>
              <a:off x="5671232" y="20909"/>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299" name="Google Shape;299;p17"/>
          <p:cNvGrpSpPr/>
          <p:nvPr/>
        </p:nvGrpSpPr>
        <p:grpSpPr>
          <a:xfrm>
            <a:off x="115053" y="2850179"/>
            <a:ext cx="376653" cy="776378"/>
            <a:chOff x="115053" y="2850179"/>
            <a:chExt cx="376653" cy="776378"/>
          </a:xfrm>
        </p:grpSpPr>
        <p:sp>
          <p:nvSpPr>
            <p:cNvPr id="300" name="Google Shape;300;p17"/>
            <p:cNvSpPr/>
            <p:nvPr/>
          </p:nvSpPr>
          <p:spPr>
            <a:xfrm>
              <a:off x="115053" y="2850179"/>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1" name="Google Shape;301;p17"/>
            <p:cNvSpPr/>
            <p:nvPr/>
          </p:nvSpPr>
          <p:spPr>
            <a:xfrm>
              <a:off x="271332" y="3477992"/>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302" name="Google Shape;302;p17"/>
          <p:cNvGrpSpPr/>
          <p:nvPr/>
        </p:nvGrpSpPr>
        <p:grpSpPr>
          <a:xfrm>
            <a:off x="2260930" y="2258797"/>
            <a:ext cx="7041313" cy="2969217"/>
            <a:chOff x="4710633" y="3026707"/>
            <a:chExt cx="4686710" cy="1976316"/>
          </a:xfrm>
        </p:grpSpPr>
        <p:sp>
          <p:nvSpPr>
            <p:cNvPr id="303" name="Google Shape;303;p17"/>
            <p:cNvSpPr/>
            <p:nvPr/>
          </p:nvSpPr>
          <p:spPr>
            <a:xfrm>
              <a:off x="5110113" y="483483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4" name="Google Shape;304;p17"/>
            <p:cNvSpPr/>
            <p:nvPr/>
          </p:nvSpPr>
          <p:spPr>
            <a:xfrm>
              <a:off x="8936913" y="4484012"/>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5" name="Google Shape;305;p17"/>
            <p:cNvSpPr/>
            <p:nvPr/>
          </p:nvSpPr>
          <p:spPr>
            <a:xfrm>
              <a:off x="9006814" y="357430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6" name="Google Shape;306;p17"/>
            <p:cNvSpPr/>
            <p:nvPr/>
          </p:nvSpPr>
          <p:spPr>
            <a:xfrm>
              <a:off x="8888097" y="4242592"/>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7" name="Google Shape;307;p17"/>
            <p:cNvSpPr/>
            <p:nvPr/>
          </p:nvSpPr>
          <p:spPr>
            <a:xfrm>
              <a:off x="9054941" y="423912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8" name="Google Shape;308;p17"/>
            <p:cNvSpPr/>
            <p:nvPr/>
          </p:nvSpPr>
          <p:spPr>
            <a:xfrm>
              <a:off x="9213296" y="345950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09" name="Google Shape;309;p17"/>
            <p:cNvSpPr/>
            <p:nvPr/>
          </p:nvSpPr>
          <p:spPr>
            <a:xfrm>
              <a:off x="8939693" y="3247164"/>
              <a:ext cx="44486"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0" name="Google Shape;310;p17"/>
            <p:cNvSpPr/>
            <p:nvPr/>
          </p:nvSpPr>
          <p:spPr>
            <a:xfrm>
              <a:off x="8855200" y="3155389"/>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1" name="Google Shape;311;p17"/>
            <p:cNvSpPr/>
            <p:nvPr/>
          </p:nvSpPr>
          <p:spPr>
            <a:xfrm>
              <a:off x="4770816" y="478424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2" name="Google Shape;312;p17"/>
            <p:cNvSpPr/>
            <p:nvPr/>
          </p:nvSpPr>
          <p:spPr>
            <a:xfrm>
              <a:off x="4710633" y="472160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3" name="Google Shape;313;p17"/>
            <p:cNvSpPr/>
            <p:nvPr/>
          </p:nvSpPr>
          <p:spPr>
            <a:xfrm>
              <a:off x="5723064" y="4819527"/>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4" name="Google Shape;314;p17"/>
            <p:cNvSpPr/>
            <p:nvPr/>
          </p:nvSpPr>
          <p:spPr>
            <a:xfrm>
              <a:off x="5601763" y="4699111"/>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5" name="Google Shape;315;p17"/>
            <p:cNvSpPr/>
            <p:nvPr/>
          </p:nvSpPr>
          <p:spPr>
            <a:xfrm>
              <a:off x="9216298" y="4020980"/>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6" name="Google Shape;316;p17"/>
            <p:cNvSpPr/>
            <p:nvPr/>
          </p:nvSpPr>
          <p:spPr>
            <a:xfrm>
              <a:off x="9095243" y="3908192"/>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7" name="Google Shape;317;p17"/>
            <p:cNvSpPr/>
            <p:nvPr/>
          </p:nvSpPr>
          <p:spPr>
            <a:xfrm>
              <a:off x="7019475" y="46969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8" name="Google Shape;318;p17"/>
            <p:cNvSpPr/>
            <p:nvPr/>
          </p:nvSpPr>
          <p:spPr>
            <a:xfrm>
              <a:off x="8928104" y="460920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19" name="Google Shape;319;p17"/>
            <p:cNvSpPr/>
            <p:nvPr/>
          </p:nvSpPr>
          <p:spPr>
            <a:xfrm>
              <a:off x="6452148" y="4802402"/>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0" name="Google Shape;320;p17"/>
            <p:cNvSpPr/>
            <p:nvPr/>
          </p:nvSpPr>
          <p:spPr>
            <a:xfrm>
              <a:off x="9165612" y="3026707"/>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1" name="Google Shape;321;p17"/>
            <p:cNvSpPr/>
            <p:nvPr/>
          </p:nvSpPr>
          <p:spPr>
            <a:xfrm>
              <a:off x="7401634" y="497935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2" name="Google Shape;322;p17"/>
            <p:cNvSpPr/>
            <p:nvPr/>
          </p:nvSpPr>
          <p:spPr>
            <a:xfrm>
              <a:off x="8972072" y="4003461"/>
              <a:ext cx="23670"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3" name="Google Shape;323;p17"/>
            <p:cNvSpPr/>
            <p:nvPr/>
          </p:nvSpPr>
          <p:spPr>
            <a:xfrm>
              <a:off x="9134807" y="3665984"/>
              <a:ext cx="23424" cy="2367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6">
  <p:cSld name="TITLE_ONLY_4_1_1">
    <p:spTree>
      <p:nvGrpSpPr>
        <p:cNvPr id="1" name="Shape 324"/>
        <p:cNvGrpSpPr/>
        <p:nvPr/>
      </p:nvGrpSpPr>
      <p:grpSpPr>
        <a:xfrm>
          <a:off x="0" y="0"/>
          <a:ext cx="0" cy="0"/>
          <a:chOff x="0" y="0"/>
          <a:chExt cx="0" cy="0"/>
        </a:xfrm>
      </p:grpSpPr>
      <p:sp>
        <p:nvSpPr>
          <p:cNvPr id="325" name="Google Shape;325;p18"/>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326" name="Google Shape;326;p18"/>
          <p:cNvGrpSpPr/>
          <p:nvPr/>
        </p:nvGrpSpPr>
        <p:grpSpPr>
          <a:xfrm>
            <a:off x="-92057" y="-39324"/>
            <a:ext cx="825661" cy="5143500"/>
            <a:chOff x="-92058" y="-39324"/>
            <a:chExt cx="825661" cy="5143500"/>
          </a:xfrm>
        </p:grpSpPr>
        <p:sp>
          <p:nvSpPr>
            <p:cNvPr id="327" name="Google Shape;327;p18"/>
            <p:cNvSpPr/>
            <p:nvPr/>
          </p:nvSpPr>
          <p:spPr>
            <a:xfrm>
              <a:off x="-68075" y="5049614"/>
              <a:ext cx="61458" cy="54563"/>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8" name="Google Shape;328;p18"/>
            <p:cNvSpPr/>
            <p:nvPr/>
          </p:nvSpPr>
          <p:spPr>
            <a:xfrm>
              <a:off x="142101" y="458097"/>
              <a:ext cx="49657" cy="49657"/>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29" name="Google Shape;329;p18"/>
            <p:cNvSpPr/>
            <p:nvPr/>
          </p:nvSpPr>
          <p:spPr>
            <a:xfrm>
              <a:off x="144273" y="3703071"/>
              <a:ext cx="31889" cy="31558"/>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0" name="Google Shape;330;p18"/>
            <p:cNvSpPr/>
            <p:nvPr/>
          </p:nvSpPr>
          <p:spPr>
            <a:xfrm>
              <a:off x="105954" y="2746349"/>
              <a:ext cx="54298" cy="54629"/>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1" name="Google Shape;331;p18"/>
            <p:cNvSpPr/>
            <p:nvPr/>
          </p:nvSpPr>
          <p:spPr>
            <a:xfrm>
              <a:off x="78507" y="3377821"/>
              <a:ext cx="54629" cy="5462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2" name="Google Shape;332;p18"/>
            <p:cNvSpPr/>
            <p:nvPr/>
          </p:nvSpPr>
          <p:spPr>
            <a:xfrm>
              <a:off x="227557" y="936159"/>
              <a:ext cx="54298" cy="5462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3" name="Google Shape;333;p18"/>
            <p:cNvSpPr/>
            <p:nvPr/>
          </p:nvSpPr>
          <p:spPr>
            <a:xfrm>
              <a:off x="323751" y="4074669"/>
              <a:ext cx="409851" cy="401962"/>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4" name="Google Shape;334;p18"/>
            <p:cNvSpPr/>
            <p:nvPr/>
          </p:nvSpPr>
          <p:spPr>
            <a:xfrm>
              <a:off x="144620" y="-5844"/>
              <a:ext cx="393277" cy="379354"/>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5" name="Google Shape;335;p18"/>
            <p:cNvSpPr/>
            <p:nvPr/>
          </p:nvSpPr>
          <p:spPr>
            <a:xfrm>
              <a:off x="191752" y="1300622"/>
              <a:ext cx="373984" cy="3596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6" name="Google Shape;336;p18"/>
            <p:cNvSpPr/>
            <p:nvPr/>
          </p:nvSpPr>
          <p:spPr>
            <a:xfrm>
              <a:off x="291860" y="2216504"/>
              <a:ext cx="31889" cy="31889"/>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7" name="Google Shape;337;p18"/>
            <p:cNvSpPr/>
            <p:nvPr/>
          </p:nvSpPr>
          <p:spPr>
            <a:xfrm>
              <a:off x="113379" y="4675703"/>
              <a:ext cx="31889" cy="3155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8" name="Google Shape;338;p18"/>
            <p:cNvSpPr/>
            <p:nvPr/>
          </p:nvSpPr>
          <p:spPr>
            <a:xfrm>
              <a:off x="-92058" y="320864"/>
              <a:ext cx="31823" cy="31558"/>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39" name="Google Shape;339;p18"/>
            <p:cNvSpPr/>
            <p:nvPr/>
          </p:nvSpPr>
          <p:spPr>
            <a:xfrm>
              <a:off x="-70910" y="-39324"/>
              <a:ext cx="31889" cy="31889"/>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340" name="Google Shape;340;p18"/>
          <p:cNvGrpSpPr/>
          <p:nvPr/>
        </p:nvGrpSpPr>
        <p:grpSpPr>
          <a:xfrm>
            <a:off x="6472988" y="-7810"/>
            <a:ext cx="2837357" cy="1043786"/>
            <a:chOff x="6472987" y="-7810"/>
            <a:chExt cx="2837357" cy="1043786"/>
          </a:xfrm>
        </p:grpSpPr>
        <p:sp>
          <p:nvSpPr>
            <p:cNvPr id="341" name="Google Shape;341;p18"/>
            <p:cNvSpPr/>
            <p:nvPr/>
          </p:nvSpPr>
          <p:spPr>
            <a:xfrm>
              <a:off x="8131436" y="25751"/>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2" name="Google Shape;342;p18"/>
            <p:cNvSpPr/>
            <p:nvPr/>
          </p:nvSpPr>
          <p:spPr>
            <a:xfrm>
              <a:off x="9018186" y="105568"/>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3" name="Google Shape;343;p18"/>
            <p:cNvSpPr/>
            <p:nvPr/>
          </p:nvSpPr>
          <p:spPr>
            <a:xfrm>
              <a:off x="6981269" y="-7810"/>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4" name="Google Shape;344;p18"/>
            <p:cNvSpPr/>
            <p:nvPr/>
          </p:nvSpPr>
          <p:spPr>
            <a:xfrm>
              <a:off x="8641520" y="659322"/>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5" name="Google Shape;345;p18"/>
            <p:cNvSpPr/>
            <p:nvPr/>
          </p:nvSpPr>
          <p:spPr>
            <a:xfrm>
              <a:off x="6817648" y="341527"/>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6" name="Google Shape;346;p18"/>
            <p:cNvSpPr/>
            <p:nvPr/>
          </p:nvSpPr>
          <p:spPr>
            <a:xfrm>
              <a:off x="6472987" y="5673"/>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7" name="Google Shape;347;p18"/>
            <p:cNvSpPr/>
            <p:nvPr/>
          </p:nvSpPr>
          <p:spPr>
            <a:xfrm>
              <a:off x="9160057" y="510708"/>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8" name="Google Shape;348;p18"/>
            <p:cNvSpPr/>
            <p:nvPr/>
          </p:nvSpPr>
          <p:spPr>
            <a:xfrm>
              <a:off x="8678151" y="78798"/>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349" name="Google Shape;349;p18"/>
            <p:cNvSpPr/>
            <p:nvPr/>
          </p:nvSpPr>
          <p:spPr>
            <a:xfrm>
              <a:off x="7722901" y="43220"/>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50"/>
        <p:cNvGrpSpPr/>
        <p:nvPr/>
      </p:nvGrpSpPr>
      <p:grpSpPr>
        <a:xfrm>
          <a:off x="0" y="0"/>
          <a:ext cx="0" cy="0"/>
          <a:chOff x="0" y="0"/>
          <a:chExt cx="0" cy="0"/>
        </a:xfrm>
      </p:grpSpPr>
      <p:sp>
        <p:nvSpPr>
          <p:cNvPr id="351" name="Google Shape;351;p19"/>
          <p:cNvSpPr/>
          <p:nvPr/>
        </p:nvSpPr>
        <p:spPr>
          <a:xfrm rot="3599803">
            <a:off x="7469593" y="-255675"/>
            <a:ext cx="3440659" cy="2121052"/>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52" name="Google Shape;352;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3" name="Google Shape;353;p19"/>
          <p:cNvSpPr txBox="1">
            <a:spLocks noGrp="1"/>
          </p:cNvSpPr>
          <p:nvPr>
            <p:ph type="title" idx="2" hasCustomPrompt="1"/>
          </p:nvPr>
        </p:nvSpPr>
        <p:spPr>
          <a:xfrm>
            <a:off x="715099" y="1255939"/>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4" name="Google Shape;354;p19"/>
          <p:cNvSpPr txBox="1">
            <a:spLocks noGrp="1"/>
          </p:cNvSpPr>
          <p:nvPr>
            <p:ph type="subTitle" idx="1"/>
          </p:nvPr>
        </p:nvSpPr>
        <p:spPr>
          <a:xfrm>
            <a:off x="715099" y="2227381"/>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5" name="Google Shape;355;p19"/>
          <p:cNvSpPr txBox="1">
            <a:spLocks noGrp="1"/>
          </p:cNvSpPr>
          <p:nvPr>
            <p:ph type="title" idx="3" hasCustomPrompt="1"/>
          </p:nvPr>
        </p:nvSpPr>
        <p:spPr>
          <a:xfrm>
            <a:off x="4276449" y="1255939"/>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6" name="Google Shape;356;p19"/>
          <p:cNvSpPr txBox="1">
            <a:spLocks noGrp="1"/>
          </p:cNvSpPr>
          <p:nvPr>
            <p:ph type="subTitle" idx="4"/>
          </p:nvPr>
        </p:nvSpPr>
        <p:spPr>
          <a:xfrm>
            <a:off x="4276449" y="2227390"/>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7" name="Google Shape;357;p19"/>
          <p:cNvSpPr txBox="1">
            <a:spLocks noGrp="1"/>
          </p:cNvSpPr>
          <p:nvPr>
            <p:ph type="title" idx="5" hasCustomPrompt="1"/>
          </p:nvPr>
        </p:nvSpPr>
        <p:spPr>
          <a:xfrm>
            <a:off x="715099" y="3083723"/>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58" name="Google Shape;358;p19"/>
          <p:cNvSpPr txBox="1">
            <a:spLocks noGrp="1"/>
          </p:cNvSpPr>
          <p:nvPr>
            <p:ph type="subTitle" idx="6"/>
          </p:nvPr>
        </p:nvSpPr>
        <p:spPr>
          <a:xfrm>
            <a:off x="715099" y="4050971"/>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9" name="Google Shape;359;p19"/>
          <p:cNvSpPr txBox="1">
            <a:spLocks noGrp="1"/>
          </p:cNvSpPr>
          <p:nvPr>
            <p:ph type="title" idx="7" hasCustomPrompt="1"/>
          </p:nvPr>
        </p:nvSpPr>
        <p:spPr>
          <a:xfrm>
            <a:off x="4276449" y="3083723"/>
            <a:ext cx="685800" cy="593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25">
                <a:solidFill>
                  <a:schemeClr val="accent6"/>
                </a:solidFill>
              </a:defRPr>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r>
              <a:t>xx%</a:t>
            </a:r>
          </a:p>
        </p:txBody>
      </p:sp>
      <p:sp>
        <p:nvSpPr>
          <p:cNvPr id="360" name="Google Shape;360;p19"/>
          <p:cNvSpPr txBox="1">
            <a:spLocks noGrp="1"/>
          </p:cNvSpPr>
          <p:nvPr>
            <p:ph type="subTitle" idx="8"/>
          </p:nvPr>
        </p:nvSpPr>
        <p:spPr>
          <a:xfrm>
            <a:off x="4276449" y="4050965"/>
            <a:ext cx="27432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61" name="Google Shape;361;p19"/>
          <p:cNvSpPr txBox="1">
            <a:spLocks noGrp="1"/>
          </p:cNvSpPr>
          <p:nvPr>
            <p:ph type="subTitle" idx="9"/>
          </p:nvPr>
        </p:nvSpPr>
        <p:spPr>
          <a:xfrm>
            <a:off x="715099" y="1860950"/>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2" name="Google Shape;362;p19"/>
          <p:cNvSpPr txBox="1">
            <a:spLocks noGrp="1"/>
          </p:cNvSpPr>
          <p:nvPr>
            <p:ph type="subTitle" idx="13"/>
          </p:nvPr>
        </p:nvSpPr>
        <p:spPr>
          <a:xfrm>
            <a:off x="4276449" y="1860962"/>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3" name="Google Shape;363;p19"/>
          <p:cNvSpPr txBox="1">
            <a:spLocks noGrp="1"/>
          </p:cNvSpPr>
          <p:nvPr>
            <p:ph type="subTitle" idx="14"/>
          </p:nvPr>
        </p:nvSpPr>
        <p:spPr>
          <a:xfrm>
            <a:off x="715099" y="3684300"/>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4" name="Google Shape;364;p19"/>
          <p:cNvSpPr txBox="1">
            <a:spLocks noGrp="1"/>
          </p:cNvSpPr>
          <p:nvPr>
            <p:ph type="subTitle" idx="15"/>
          </p:nvPr>
        </p:nvSpPr>
        <p:spPr>
          <a:xfrm>
            <a:off x="4276449" y="3684296"/>
            <a:ext cx="27432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365" name="Google Shape;365;p19"/>
          <p:cNvSpPr/>
          <p:nvPr/>
        </p:nvSpPr>
        <p:spPr>
          <a:xfrm>
            <a:off x="8094945" y="4609852"/>
            <a:ext cx="516939" cy="609849"/>
          </a:xfrm>
          <a:custGeom>
            <a:avLst/>
            <a:gdLst/>
            <a:ahLst/>
            <a:cxnLst/>
            <a:rect l="l" t="t" r="r" b="b"/>
            <a:pathLst>
              <a:path w="13609" h="16055" extrusionOk="0">
                <a:moveTo>
                  <a:pt x="838" y="1"/>
                </a:moveTo>
                <a:lnTo>
                  <a:pt x="838" y="3063"/>
                </a:lnTo>
                <a:lnTo>
                  <a:pt x="1" y="3063"/>
                </a:lnTo>
                <a:lnTo>
                  <a:pt x="1" y="16054"/>
                </a:lnTo>
                <a:lnTo>
                  <a:pt x="13608" y="16054"/>
                </a:lnTo>
                <a:lnTo>
                  <a:pt x="13608" y="3063"/>
                </a:lnTo>
                <a:lnTo>
                  <a:pt x="4210" y="3063"/>
                </a:lnTo>
                <a:lnTo>
                  <a:pt x="421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6" name="Google Shape;366;p19"/>
          <p:cNvSpPr/>
          <p:nvPr/>
        </p:nvSpPr>
        <p:spPr>
          <a:xfrm>
            <a:off x="7722620" y="4568943"/>
            <a:ext cx="408643" cy="650569"/>
          </a:xfrm>
          <a:custGeom>
            <a:avLst/>
            <a:gdLst/>
            <a:ahLst/>
            <a:cxnLst/>
            <a:rect l="l" t="t" r="r" b="b"/>
            <a:pathLst>
              <a:path w="10758" h="17127" extrusionOk="0">
                <a:moveTo>
                  <a:pt x="4026" y="0"/>
                </a:moveTo>
                <a:cubicBezTo>
                  <a:pt x="3754" y="0"/>
                  <a:pt x="3533" y="221"/>
                  <a:pt x="3533" y="494"/>
                </a:cubicBezTo>
                <a:cubicBezTo>
                  <a:pt x="3533" y="673"/>
                  <a:pt x="3631" y="828"/>
                  <a:pt x="3772" y="918"/>
                </a:cubicBezTo>
                <a:lnTo>
                  <a:pt x="3772" y="6045"/>
                </a:lnTo>
                <a:lnTo>
                  <a:pt x="268" y="15631"/>
                </a:lnTo>
                <a:cubicBezTo>
                  <a:pt x="0" y="16360"/>
                  <a:pt x="541" y="17127"/>
                  <a:pt x="1312" y="17127"/>
                </a:cubicBezTo>
                <a:lnTo>
                  <a:pt x="9440" y="17127"/>
                </a:lnTo>
                <a:cubicBezTo>
                  <a:pt x="10217" y="17127"/>
                  <a:pt x="10757" y="16360"/>
                  <a:pt x="10489" y="15631"/>
                </a:cubicBezTo>
                <a:lnTo>
                  <a:pt x="6985" y="6045"/>
                </a:lnTo>
                <a:lnTo>
                  <a:pt x="6985" y="918"/>
                </a:lnTo>
                <a:cubicBezTo>
                  <a:pt x="7126" y="828"/>
                  <a:pt x="7225" y="673"/>
                  <a:pt x="7225" y="494"/>
                </a:cubicBezTo>
                <a:cubicBezTo>
                  <a:pt x="7225" y="221"/>
                  <a:pt x="7004" y="0"/>
                  <a:pt x="673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7" name="Google Shape;367;p19"/>
          <p:cNvSpPr/>
          <p:nvPr/>
        </p:nvSpPr>
        <p:spPr>
          <a:xfrm>
            <a:off x="8655695" y="4265027"/>
            <a:ext cx="599479" cy="954487"/>
          </a:xfrm>
          <a:custGeom>
            <a:avLst/>
            <a:gdLst/>
            <a:ahLst/>
            <a:cxnLst/>
            <a:rect l="l" t="t" r="r" b="b"/>
            <a:pathLst>
              <a:path w="15782" h="25128" extrusionOk="0">
                <a:moveTo>
                  <a:pt x="5904" y="0"/>
                </a:moveTo>
                <a:cubicBezTo>
                  <a:pt x="5504" y="0"/>
                  <a:pt x="5180" y="325"/>
                  <a:pt x="5180" y="725"/>
                </a:cubicBezTo>
                <a:cubicBezTo>
                  <a:pt x="5180" y="988"/>
                  <a:pt x="5321" y="1219"/>
                  <a:pt x="5532" y="1341"/>
                </a:cubicBezTo>
                <a:lnTo>
                  <a:pt x="5532" y="8867"/>
                </a:lnTo>
                <a:lnTo>
                  <a:pt x="391" y="22931"/>
                </a:lnTo>
                <a:cubicBezTo>
                  <a:pt x="1" y="23999"/>
                  <a:pt x="791" y="25128"/>
                  <a:pt x="1929" y="25128"/>
                </a:cubicBezTo>
                <a:lnTo>
                  <a:pt x="13853" y="25128"/>
                </a:lnTo>
                <a:cubicBezTo>
                  <a:pt x="14992" y="25128"/>
                  <a:pt x="15782" y="23999"/>
                  <a:pt x="15391" y="22931"/>
                </a:cubicBezTo>
                <a:lnTo>
                  <a:pt x="10245" y="8867"/>
                </a:lnTo>
                <a:lnTo>
                  <a:pt x="10245" y="1341"/>
                </a:lnTo>
                <a:cubicBezTo>
                  <a:pt x="10457" y="1219"/>
                  <a:pt x="10598" y="988"/>
                  <a:pt x="10598" y="725"/>
                </a:cubicBezTo>
                <a:cubicBezTo>
                  <a:pt x="10598" y="325"/>
                  <a:pt x="10274" y="0"/>
                  <a:pt x="987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68" name="Google Shape;368;p19"/>
          <p:cNvSpPr/>
          <p:nvPr/>
        </p:nvSpPr>
        <p:spPr>
          <a:xfrm>
            <a:off x="8535678" y="4404733"/>
            <a:ext cx="267149" cy="814778"/>
          </a:xfrm>
          <a:custGeom>
            <a:avLst/>
            <a:gdLst/>
            <a:ahLst/>
            <a:cxnLst/>
            <a:rect l="l" t="t" r="r" b="b"/>
            <a:pathLst>
              <a:path w="7033" h="21450" extrusionOk="0">
                <a:moveTo>
                  <a:pt x="673" y="1"/>
                </a:moveTo>
                <a:cubicBezTo>
                  <a:pt x="301" y="1"/>
                  <a:pt x="0" y="302"/>
                  <a:pt x="0" y="673"/>
                </a:cubicBezTo>
                <a:cubicBezTo>
                  <a:pt x="0" y="1040"/>
                  <a:pt x="301" y="1341"/>
                  <a:pt x="673" y="1341"/>
                </a:cubicBezTo>
                <a:lnTo>
                  <a:pt x="649" y="1341"/>
                </a:lnTo>
                <a:lnTo>
                  <a:pt x="649" y="18585"/>
                </a:lnTo>
                <a:cubicBezTo>
                  <a:pt x="649" y="20170"/>
                  <a:pt x="1934" y="21450"/>
                  <a:pt x="3519" y="21450"/>
                </a:cubicBezTo>
                <a:cubicBezTo>
                  <a:pt x="5099" y="21450"/>
                  <a:pt x="6383" y="20170"/>
                  <a:pt x="6383" y="18585"/>
                </a:cubicBezTo>
                <a:lnTo>
                  <a:pt x="6383" y="1341"/>
                </a:lnTo>
                <a:lnTo>
                  <a:pt x="6360" y="1341"/>
                </a:lnTo>
                <a:cubicBezTo>
                  <a:pt x="6731" y="1341"/>
                  <a:pt x="7032" y="1040"/>
                  <a:pt x="7032" y="673"/>
                </a:cubicBezTo>
                <a:cubicBezTo>
                  <a:pt x="7032" y="302"/>
                  <a:pt x="6731" y="1"/>
                  <a:pt x="636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369"/>
        <p:cNvGrpSpPr/>
        <p:nvPr/>
      </p:nvGrpSpPr>
      <p:grpSpPr>
        <a:xfrm>
          <a:off x="0" y="0"/>
          <a:ext cx="0" cy="0"/>
          <a:chOff x="0" y="0"/>
          <a:chExt cx="0" cy="0"/>
        </a:xfrm>
      </p:grpSpPr>
      <p:sp>
        <p:nvSpPr>
          <p:cNvPr id="370" name="Google Shape;370;p20"/>
          <p:cNvSpPr txBox="1">
            <a:spLocks noGrp="1"/>
          </p:cNvSpPr>
          <p:nvPr>
            <p:ph type="title"/>
          </p:nvPr>
        </p:nvSpPr>
        <p:spPr>
          <a:xfrm>
            <a:off x="2177775" y="3048138"/>
            <a:ext cx="5739900" cy="531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sz="1800"/>
            </a:lvl1pPr>
            <a:lvl2pPr lvl="1" algn="ctr" rtl="0">
              <a:spcBef>
                <a:spcPts val="0"/>
              </a:spcBef>
              <a:spcAft>
                <a:spcPts val="0"/>
              </a:spcAft>
              <a:buSzPts val="3000"/>
              <a:buNone/>
              <a:defRPr sz="2250"/>
            </a:lvl2pPr>
            <a:lvl3pPr lvl="2" algn="ctr" rtl="0">
              <a:spcBef>
                <a:spcPts val="0"/>
              </a:spcBef>
              <a:spcAft>
                <a:spcPts val="0"/>
              </a:spcAft>
              <a:buSzPts val="3000"/>
              <a:buNone/>
              <a:defRPr sz="2250"/>
            </a:lvl3pPr>
            <a:lvl4pPr lvl="3" algn="ctr" rtl="0">
              <a:spcBef>
                <a:spcPts val="0"/>
              </a:spcBef>
              <a:spcAft>
                <a:spcPts val="0"/>
              </a:spcAft>
              <a:buSzPts val="3000"/>
              <a:buNone/>
              <a:defRPr sz="2250"/>
            </a:lvl4pPr>
            <a:lvl5pPr lvl="4" algn="ctr" rtl="0">
              <a:spcBef>
                <a:spcPts val="0"/>
              </a:spcBef>
              <a:spcAft>
                <a:spcPts val="0"/>
              </a:spcAft>
              <a:buSzPts val="3000"/>
              <a:buNone/>
              <a:defRPr sz="2250"/>
            </a:lvl5pPr>
            <a:lvl6pPr lvl="5" algn="ctr" rtl="0">
              <a:spcBef>
                <a:spcPts val="0"/>
              </a:spcBef>
              <a:spcAft>
                <a:spcPts val="0"/>
              </a:spcAft>
              <a:buSzPts val="3000"/>
              <a:buNone/>
              <a:defRPr sz="2250"/>
            </a:lvl6pPr>
            <a:lvl7pPr lvl="6" algn="ctr" rtl="0">
              <a:spcBef>
                <a:spcPts val="0"/>
              </a:spcBef>
              <a:spcAft>
                <a:spcPts val="0"/>
              </a:spcAft>
              <a:buSzPts val="3000"/>
              <a:buNone/>
              <a:defRPr sz="2250"/>
            </a:lvl7pPr>
            <a:lvl8pPr lvl="7" algn="ctr" rtl="0">
              <a:spcBef>
                <a:spcPts val="0"/>
              </a:spcBef>
              <a:spcAft>
                <a:spcPts val="0"/>
              </a:spcAft>
              <a:buSzPts val="3000"/>
              <a:buNone/>
              <a:defRPr sz="2250"/>
            </a:lvl8pPr>
            <a:lvl9pPr lvl="8" algn="ctr" rtl="0">
              <a:spcBef>
                <a:spcPts val="0"/>
              </a:spcBef>
              <a:spcAft>
                <a:spcPts val="0"/>
              </a:spcAft>
              <a:buSzPts val="3000"/>
              <a:buNone/>
              <a:defRPr sz="2250"/>
            </a:lvl9pPr>
          </a:lstStyle>
          <a:p>
            <a:endParaRPr/>
          </a:p>
        </p:txBody>
      </p:sp>
      <p:sp>
        <p:nvSpPr>
          <p:cNvPr id="371" name="Google Shape;371;p20"/>
          <p:cNvSpPr txBox="1">
            <a:spLocks noGrp="1"/>
          </p:cNvSpPr>
          <p:nvPr>
            <p:ph type="subTitle" idx="1"/>
          </p:nvPr>
        </p:nvSpPr>
        <p:spPr>
          <a:xfrm>
            <a:off x="715100" y="1468774"/>
            <a:ext cx="7202400" cy="1663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3000"/>
              <a:buNone/>
              <a:defRPr sz="2250"/>
            </a:lvl1pPr>
            <a:lvl2pPr lvl="1" algn="ctr" rtl="0">
              <a:lnSpc>
                <a:spcPct val="100000"/>
              </a:lnSpc>
              <a:spcBef>
                <a:spcPts val="0"/>
              </a:spcBef>
              <a:spcAft>
                <a:spcPts val="0"/>
              </a:spcAft>
              <a:buSzPts val="3000"/>
              <a:buNone/>
              <a:defRPr sz="2250"/>
            </a:lvl2pPr>
            <a:lvl3pPr lvl="2" algn="ctr" rtl="0">
              <a:lnSpc>
                <a:spcPct val="100000"/>
              </a:lnSpc>
              <a:spcBef>
                <a:spcPts val="0"/>
              </a:spcBef>
              <a:spcAft>
                <a:spcPts val="0"/>
              </a:spcAft>
              <a:buSzPts val="3000"/>
              <a:buNone/>
              <a:defRPr sz="2250"/>
            </a:lvl3pPr>
            <a:lvl4pPr lvl="3" algn="ctr" rtl="0">
              <a:lnSpc>
                <a:spcPct val="100000"/>
              </a:lnSpc>
              <a:spcBef>
                <a:spcPts val="0"/>
              </a:spcBef>
              <a:spcAft>
                <a:spcPts val="0"/>
              </a:spcAft>
              <a:buSzPts val="3000"/>
              <a:buNone/>
              <a:defRPr sz="2250"/>
            </a:lvl4pPr>
            <a:lvl5pPr lvl="4" algn="ctr" rtl="0">
              <a:lnSpc>
                <a:spcPct val="100000"/>
              </a:lnSpc>
              <a:spcBef>
                <a:spcPts val="0"/>
              </a:spcBef>
              <a:spcAft>
                <a:spcPts val="0"/>
              </a:spcAft>
              <a:buSzPts val="3000"/>
              <a:buNone/>
              <a:defRPr sz="2250"/>
            </a:lvl5pPr>
            <a:lvl6pPr lvl="5" algn="ctr" rtl="0">
              <a:lnSpc>
                <a:spcPct val="100000"/>
              </a:lnSpc>
              <a:spcBef>
                <a:spcPts val="0"/>
              </a:spcBef>
              <a:spcAft>
                <a:spcPts val="0"/>
              </a:spcAft>
              <a:buSzPts val="3000"/>
              <a:buNone/>
              <a:defRPr sz="2250"/>
            </a:lvl6pPr>
            <a:lvl7pPr lvl="6" algn="ctr" rtl="0">
              <a:lnSpc>
                <a:spcPct val="100000"/>
              </a:lnSpc>
              <a:spcBef>
                <a:spcPts val="0"/>
              </a:spcBef>
              <a:spcAft>
                <a:spcPts val="0"/>
              </a:spcAft>
              <a:buSzPts val="3000"/>
              <a:buNone/>
              <a:defRPr sz="2250"/>
            </a:lvl7pPr>
            <a:lvl8pPr lvl="7" algn="ctr" rtl="0">
              <a:lnSpc>
                <a:spcPct val="100000"/>
              </a:lnSpc>
              <a:spcBef>
                <a:spcPts val="0"/>
              </a:spcBef>
              <a:spcAft>
                <a:spcPts val="0"/>
              </a:spcAft>
              <a:buSzPts val="3000"/>
              <a:buNone/>
              <a:defRPr sz="2250"/>
            </a:lvl8pPr>
            <a:lvl9pPr lvl="8" algn="ctr" rtl="0">
              <a:lnSpc>
                <a:spcPct val="100000"/>
              </a:lnSpc>
              <a:spcBef>
                <a:spcPts val="0"/>
              </a:spcBef>
              <a:spcAft>
                <a:spcPts val="0"/>
              </a:spcAft>
              <a:buSzPts val="3000"/>
              <a:buNone/>
              <a:defRPr sz="2250"/>
            </a:lvl9pPr>
          </a:lstStyle>
          <a:p>
            <a:endParaRPr/>
          </a:p>
        </p:txBody>
      </p:sp>
      <p:sp>
        <p:nvSpPr>
          <p:cNvPr id="372" name="Google Shape;372;p20"/>
          <p:cNvSpPr/>
          <p:nvPr/>
        </p:nvSpPr>
        <p:spPr>
          <a:xfrm rot="-9900360">
            <a:off x="4189080" y="-683977"/>
            <a:ext cx="6599079" cy="1342043"/>
          </a:xfrm>
          <a:prstGeom prst="doubleWave">
            <a:avLst>
              <a:gd name="adj1" fmla="val 10347"/>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3" name="Google Shape;373;p20"/>
          <p:cNvSpPr/>
          <p:nvPr/>
        </p:nvSpPr>
        <p:spPr>
          <a:xfrm>
            <a:off x="-40192" y="2757139"/>
            <a:ext cx="64131" cy="56935"/>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4" name="Google Shape;374;p20"/>
          <p:cNvSpPr/>
          <p:nvPr/>
        </p:nvSpPr>
        <p:spPr>
          <a:xfrm>
            <a:off x="8619683" y="2721933"/>
            <a:ext cx="33276" cy="33276"/>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5" name="Google Shape;375;p20"/>
          <p:cNvSpPr/>
          <p:nvPr/>
        </p:nvSpPr>
        <p:spPr>
          <a:xfrm>
            <a:off x="8770201" y="2738956"/>
            <a:ext cx="56659" cy="57004"/>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6" name="Google Shape;376;p20"/>
          <p:cNvSpPr/>
          <p:nvPr/>
        </p:nvSpPr>
        <p:spPr>
          <a:xfrm>
            <a:off x="9112151" y="3521571"/>
            <a:ext cx="33276" cy="32930"/>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7" name="Google Shape;377;p20"/>
          <p:cNvSpPr/>
          <p:nvPr/>
        </p:nvSpPr>
        <p:spPr>
          <a:xfrm>
            <a:off x="8858059" y="1864611"/>
            <a:ext cx="33276" cy="32930"/>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8" name="Google Shape;378;p20"/>
          <p:cNvSpPr/>
          <p:nvPr/>
        </p:nvSpPr>
        <p:spPr>
          <a:xfrm>
            <a:off x="181387" y="1352056"/>
            <a:ext cx="33276" cy="32930"/>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79" name="Google Shape;379;p20"/>
          <p:cNvSpPr/>
          <p:nvPr/>
        </p:nvSpPr>
        <p:spPr>
          <a:xfrm>
            <a:off x="373219" y="4169765"/>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0" name="Google Shape;380;p20"/>
          <p:cNvSpPr/>
          <p:nvPr/>
        </p:nvSpPr>
        <p:spPr>
          <a:xfrm>
            <a:off x="8417959" y="1588930"/>
            <a:ext cx="57004" cy="57004"/>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1" name="Google Shape;381;p20"/>
          <p:cNvSpPr/>
          <p:nvPr/>
        </p:nvSpPr>
        <p:spPr>
          <a:xfrm>
            <a:off x="141401" y="353743"/>
            <a:ext cx="56659" cy="57004"/>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2" name="Google Shape;382;p20"/>
          <p:cNvSpPr/>
          <p:nvPr/>
        </p:nvSpPr>
        <p:spPr>
          <a:xfrm>
            <a:off x="112762" y="1012666"/>
            <a:ext cx="57004" cy="57004"/>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3" name="Google Shape;383;p20"/>
          <p:cNvSpPr/>
          <p:nvPr/>
        </p:nvSpPr>
        <p:spPr>
          <a:xfrm>
            <a:off x="8900327" y="2375839"/>
            <a:ext cx="57004" cy="56658"/>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4" name="Google Shape;384;p20"/>
          <p:cNvSpPr/>
          <p:nvPr/>
        </p:nvSpPr>
        <p:spPr>
          <a:xfrm>
            <a:off x="248905" y="3497836"/>
            <a:ext cx="32931" cy="33206"/>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5" name="Google Shape;385;p20"/>
          <p:cNvSpPr/>
          <p:nvPr/>
        </p:nvSpPr>
        <p:spPr>
          <a:xfrm>
            <a:off x="535581" y="3756841"/>
            <a:ext cx="52439" cy="47803"/>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6" name="Google Shape;386;p20"/>
          <p:cNvSpPr/>
          <p:nvPr/>
        </p:nvSpPr>
        <p:spPr>
          <a:xfrm>
            <a:off x="425933" y="3647886"/>
            <a:ext cx="271739" cy="265513"/>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7" name="Google Shape;387;p20"/>
          <p:cNvSpPr/>
          <p:nvPr/>
        </p:nvSpPr>
        <p:spPr>
          <a:xfrm>
            <a:off x="454573" y="5519643"/>
            <a:ext cx="42684" cy="37841"/>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8" name="Google Shape;388;p20"/>
          <p:cNvSpPr/>
          <p:nvPr/>
        </p:nvSpPr>
        <p:spPr>
          <a:xfrm>
            <a:off x="369967" y="5431578"/>
            <a:ext cx="211899" cy="213974"/>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89" name="Google Shape;389;p20"/>
          <p:cNvSpPr/>
          <p:nvPr/>
        </p:nvSpPr>
        <p:spPr>
          <a:xfrm>
            <a:off x="8697981" y="3662418"/>
            <a:ext cx="81425" cy="74230"/>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0" name="Google Shape;390;p20"/>
          <p:cNvSpPr/>
          <p:nvPr/>
        </p:nvSpPr>
        <p:spPr>
          <a:xfrm>
            <a:off x="8527456" y="3493139"/>
            <a:ext cx="422413" cy="412866"/>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1" name="Google Shape;391;p20"/>
          <p:cNvSpPr/>
          <p:nvPr/>
        </p:nvSpPr>
        <p:spPr>
          <a:xfrm>
            <a:off x="9107805" y="517703"/>
            <a:ext cx="81425" cy="74230"/>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2" name="Google Shape;392;p20"/>
          <p:cNvSpPr/>
          <p:nvPr/>
        </p:nvSpPr>
        <p:spPr>
          <a:xfrm>
            <a:off x="8937281" y="353750"/>
            <a:ext cx="422759" cy="401936"/>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3" name="Google Shape;393;p20"/>
          <p:cNvSpPr/>
          <p:nvPr/>
        </p:nvSpPr>
        <p:spPr>
          <a:xfrm>
            <a:off x="30577" y="4712884"/>
            <a:ext cx="427603" cy="419438"/>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4" name="Google Shape;394;p20"/>
          <p:cNvSpPr/>
          <p:nvPr/>
        </p:nvSpPr>
        <p:spPr>
          <a:xfrm>
            <a:off x="287438" y="2834340"/>
            <a:ext cx="427671" cy="419438"/>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5" name="Google Shape;395;p20"/>
          <p:cNvSpPr/>
          <p:nvPr/>
        </p:nvSpPr>
        <p:spPr>
          <a:xfrm>
            <a:off x="8687409" y="1038062"/>
            <a:ext cx="298097" cy="2783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6" name="Google Shape;396;p20"/>
          <p:cNvSpPr/>
          <p:nvPr/>
        </p:nvSpPr>
        <p:spPr>
          <a:xfrm>
            <a:off x="169003" y="1528047"/>
            <a:ext cx="390244" cy="375301"/>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7" name="Google Shape;397;p20"/>
          <p:cNvSpPr/>
          <p:nvPr/>
        </p:nvSpPr>
        <p:spPr>
          <a:xfrm>
            <a:off x="273463" y="2483744"/>
            <a:ext cx="33276" cy="33276"/>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8" name="Google Shape;398;p20"/>
          <p:cNvSpPr/>
          <p:nvPr/>
        </p:nvSpPr>
        <p:spPr>
          <a:xfrm>
            <a:off x="149150" y="2366971"/>
            <a:ext cx="33276" cy="32930"/>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99" name="Google Shape;399;p20"/>
          <p:cNvSpPr/>
          <p:nvPr/>
        </p:nvSpPr>
        <p:spPr>
          <a:xfrm>
            <a:off x="567818" y="5109830"/>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0" name="Google Shape;400;p20"/>
          <p:cNvSpPr/>
          <p:nvPr/>
        </p:nvSpPr>
        <p:spPr>
          <a:xfrm>
            <a:off x="8896258" y="886077"/>
            <a:ext cx="33276" cy="32930"/>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1" name="Google Shape;401;p20"/>
          <p:cNvSpPr/>
          <p:nvPr/>
        </p:nvSpPr>
        <p:spPr>
          <a:xfrm>
            <a:off x="9185561" y="1396614"/>
            <a:ext cx="33276" cy="33206"/>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2" name="Google Shape;402;p20"/>
          <p:cNvSpPr/>
          <p:nvPr/>
        </p:nvSpPr>
        <p:spPr>
          <a:xfrm>
            <a:off x="8726771" y="1461641"/>
            <a:ext cx="33276" cy="32930"/>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3" name="Google Shape;403;p20"/>
          <p:cNvSpPr/>
          <p:nvPr/>
        </p:nvSpPr>
        <p:spPr>
          <a:xfrm>
            <a:off x="515103" y="5795111"/>
            <a:ext cx="33207" cy="33276"/>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4" name="Google Shape;404;p20"/>
          <p:cNvSpPr/>
          <p:nvPr/>
        </p:nvSpPr>
        <p:spPr>
          <a:xfrm>
            <a:off x="9064347" y="3946534"/>
            <a:ext cx="33276" cy="33206"/>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5" name="Google Shape;405;p20"/>
          <p:cNvSpPr/>
          <p:nvPr/>
        </p:nvSpPr>
        <p:spPr>
          <a:xfrm>
            <a:off x="191971" y="5963007"/>
            <a:ext cx="57004" cy="56658"/>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6" name="Google Shape;406;p20"/>
          <p:cNvSpPr/>
          <p:nvPr/>
        </p:nvSpPr>
        <p:spPr>
          <a:xfrm>
            <a:off x="8896799" y="3319501"/>
            <a:ext cx="57004" cy="57004"/>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7" name="Google Shape;407;p20"/>
          <p:cNvSpPr/>
          <p:nvPr/>
        </p:nvSpPr>
        <p:spPr>
          <a:xfrm>
            <a:off x="8846297" y="4181464"/>
            <a:ext cx="56728" cy="57004"/>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8" name="Google Shape;408;p20"/>
          <p:cNvSpPr/>
          <p:nvPr/>
        </p:nvSpPr>
        <p:spPr>
          <a:xfrm>
            <a:off x="8499657" y="727244"/>
            <a:ext cx="56659" cy="57004"/>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09" name="Google Shape;409;p20"/>
          <p:cNvSpPr/>
          <p:nvPr/>
        </p:nvSpPr>
        <p:spPr>
          <a:xfrm>
            <a:off x="8594372" y="75362"/>
            <a:ext cx="298097" cy="2783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10" name="Google Shape;410;p20"/>
          <p:cNvSpPr/>
          <p:nvPr/>
        </p:nvSpPr>
        <p:spPr>
          <a:xfrm rot="-9900447">
            <a:off x="-1215311" y="4472480"/>
            <a:ext cx="5397121" cy="1342043"/>
          </a:xfrm>
          <a:prstGeom prst="doubleWave">
            <a:avLst>
              <a:gd name="adj1" fmla="val 10347"/>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411"/>
        <p:cNvGrpSpPr/>
        <p:nvPr/>
      </p:nvGrpSpPr>
      <p:grpSpPr>
        <a:xfrm>
          <a:off x="0" y="0"/>
          <a:ext cx="0" cy="0"/>
          <a:chOff x="0" y="0"/>
          <a:chExt cx="0" cy="0"/>
        </a:xfrm>
      </p:grpSpPr>
      <p:sp>
        <p:nvSpPr>
          <p:cNvPr id="412" name="Google Shape;412;p21"/>
          <p:cNvSpPr txBox="1">
            <a:spLocks noGrp="1"/>
          </p:cNvSpPr>
          <p:nvPr>
            <p:ph type="subTitle" idx="1"/>
          </p:nvPr>
        </p:nvSpPr>
        <p:spPr>
          <a:xfrm>
            <a:off x="2559300" y="2139820"/>
            <a:ext cx="4025400" cy="14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13" name="Google Shape;413;p21"/>
          <p:cNvSpPr txBox="1">
            <a:spLocks noGrp="1"/>
          </p:cNvSpPr>
          <p:nvPr>
            <p:ph type="title"/>
          </p:nvPr>
        </p:nvSpPr>
        <p:spPr>
          <a:xfrm>
            <a:off x="2559300" y="1403673"/>
            <a:ext cx="4025400" cy="7692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highlight>
                  <a:schemeClr val="accent3"/>
                </a:highlight>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14" name="Google Shape;414;p21"/>
          <p:cNvGrpSpPr/>
          <p:nvPr/>
        </p:nvGrpSpPr>
        <p:grpSpPr>
          <a:xfrm>
            <a:off x="152034" y="2868623"/>
            <a:ext cx="312039" cy="514093"/>
            <a:chOff x="152032" y="2868621"/>
            <a:chExt cx="312039" cy="514093"/>
          </a:xfrm>
        </p:grpSpPr>
        <p:sp>
          <p:nvSpPr>
            <p:cNvPr id="415" name="Google Shape;415;p21"/>
            <p:cNvSpPr/>
            <p:nvPr/>
          </p:nvSpPr>
          <p:spPr>
            <a:xfrm>
              <a:off x="237410" y="3156053"/>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16" name="Google Shape;416;p21"/>
            <p:cNvSpPr/>
            <p:nvPr/>
          </p:nvSpPr>
          <p:spPr>
            <a:xfrm>
              <a:off x="152032" y="2868621"/>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417"/>
        <p:cNvGrpSpPr/>
        <p:nvPr/>
      </p:nvGrpSpPr>
      <p:grpSpPr>
        <a:xfrm>
          <a:off x="0" y="0"/>
          <a:ext cx="0" cy="0"/>
          <a:chOff x="0" y="0"/>
          <a:chExt cx="0" cy="0"/>
        </a:xfrm>
      </p:grpSpPr>
      <p:sp>
        <p:nvSpPr>
          <p:cNvPr id="418" name="Google Shape;418;p2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19" name="Google Shape;419;p22"/>
          <p:cNvSpPr txBox="1">
            <a:spLocks noGrp="1"/>
          </p:cNvSpPr>
          <p:nvPr>
            <p:ph type="subTitle" idx="1"/>
          </p:nvPr>
        </p:nvSpPr>
        <p:spPr>
          <a:xfrm>
            <a:off x="7200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0" name="Google Shape;420;p22"/>
          <p:cNvSpPr txBox="1">
            <a:spLocks noGrp="1"/>
          </p:cNvSpPr>
          <p:nvPr>
            <p:ph type="subTitle" idx="2"/>
          </p:nvPr>
        </p:nvSpPr>
        <p:spPr>
          <a:xfrm>
            <a:off x="7200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1" name="Google Shape;421;p22"/>
          <p:cNvSpPr txBox="1">
            <a:spLocks noGrp="1"/>
          </p:cNvSpPr>
          <p:nvPr>
            <p:ph type="subTitle" idx="3"/>
          </p:nvPr>
        </p:nvSpPr>
        <p:spPr>
          <a:xfrm>
            <a:off x="34038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2" name="Google Shape;422;p22"/>
          <p:cNvSpPr txBox="1">
            <a:spLocks noGrp="1"/>
          </p:cNvSpPr>
          <p:nvPr>
            <p:ph type="subTitle" idx="4"/>
          </p:nvPr>
        </p:nvSpPr>
        <p:spPr>
          <a:xfrm>
            <a:off x="6087601" y="2892189"/>
            <a:ext cx="2157900" cy="122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23" name="Google Shape;423;p22"/>
          <p:cNvSpPr txBox="1">
            <a:spLocks noGrp="1"/>
          </p:cNvSpPr>
          <p:nvPr>
            <p:ph type="subTitle" idx="5"/>
          </p:nvPr>
        </p:nvSpPr>
        <p:spPr>
          <a:xfrm>
            <a:off x="34038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4" name="Google Shape;424;p22"/>
          <p:cNvSpPr txBox="1">
            <a:spLocks noGrp="1"/>
          </p:cNvSpPr>
          <p:nvPr>
            <p:ph type="subTitle" idx="6"/>
          </p:nvPr>
        </p:nvSpPr>
        <p:spPr>
          <a:xfrm>
            <a:off x="6087601" y="2515325"/>
            <a:ext cx="21579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800" b="1">
                <a:highlight>
                  <a:schemeClr val="accent3"/>
                </a:highlight>
                <a:latin typeface="Montserrat"/>
                <a:ea typeface="Montserrat"/>
                <a:cs typeface="Montserrat"/>
                <a:sym typeface="Montserrat"/>
              </a:defRPr>
            </a:lvl1pPr>
            <a:lvl2pPr lvl="1" algn="ctr" rtl="0">
              <a:lnSpc>
                <a:spcPct val="100000"/>
              </a:lnSpc>
              <a:spcBef>
                <a:spcPts val="0"/>
              </a:spcBef>
              <a:spcAft>
                <a:spcPts val="0"/>
              </a:spcAft>
              <a:buSzPts val="2400"/>
              <a:buFont typeface="Bebas Neue"/>
              <a:buNone/>
              <a:defRPr sz="18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18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18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18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18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18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18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1800">
                <a:latin typeface="Bebas Neue"/>
                <a:ea typeface="Bebas Neue"/>
                <a:cs typeface="Bebas Neue"/>
                <a:sym typeface="Bebas Neue"/>
              </a:defRPr>
            </a:lvl9pPr>
          </a:lstStyle>
          <a:p>
            <a:endParaRPr/>
          </a:p>
        </p:txBody>
      </p:sp>
      <p:sp>
        <p:nvSpPr>
          <p:cNvPr id="425" name="Google Shape;425;p22"/>
          <p:cNvSpPr/>
          <p:nvPr/>
        </p:nvSpPr>
        <p:spPr>
          <a:xfrm>
            <a:off x="8428903" y="1447482"/>
            <a:ext cx="413400" cy="413354"/>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26" name="Google Shape;426;p22"/>
          <p:cNvSpPr/>
          <p:nvPr/>
        </p:nvSpPr>
        <p:spPr>
          <a:xfrm rot="-8100000">
            <a:off x="7653065" y="-678306"/>
            <a:ext cx="2813740" cy="1591305"/>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27" name="Google Shape;427;p22"/>
          <p:cNvSpPr/>
          <p:nvPr/>
        </p:nvSpPr>
        <p:spPr>
          <a:xfrm>
            <a:off x="7041995" y="204654"/>
            <a:ext cx="83859" cy="84371"/>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428" name="Google Shape;428;p22"/>
          <p:cNvGrpSpPr/>
          <p:nvPr/>
        </p:nvGrpSpPr>
        <p:grpSpPr>
          <a:xfrm>
            <a:off x="-100765" y="4283038"/>
            <a:ext cx="930856" cy="937389"/>
            <a:chOff x="7807813" y="457059"/>
            <a:chExt cx="544870" cy="548630"/>
          </a:xfrm>
        </p:grpSpPr>
        <p:grpSp>
          <p:nvGrpSpPr>
            <p:cNvPr id="429" name="Google Shape;429;p22"/>
            <p:cNvGrpSpPr/>
            <p:nvPr/>
          </p:nvGrpSpPr>
          <p:grpSpPr>
            <a:xfrm>
              <a:off x="7807813" y="457059"/>
              <a:ext cx="544870" cy="548630"/>
              <a:chOff x="4560490" y="1914307"/>
              <a:chExt cx="265260" cy="267077"/>
            </a:xfrm>
          </p:grpSpPr>
          <p:sp>
            <p:nvSpPr>
              <p:cNvPr id="430" name="Google Shape;430;p22"/>
              <p:cNvSpPr/>
              <p:nvPr/>
            </p:nvSpPr>
            <p:spPr>
              <a:xfrm>
                <a:off x="4593749" y="1957227"/>
                <a:ext cx="179589" cy="179589"/>
              </a:xfrm>
              <a:custGeom>
                <a:avLst/>
                <a:gdLst/>
                <a:ahLst/>
                <a:cxnLst/>
                <a:rect l="l" t="t" r="r" b="b"/>
                <a:pathLst>
                  <a:path w="5335" h="5335" extrusionOk="0">
                    <a:moveTo>
                      <a:pt x="2667" y="0"/>
                    </a:moveTo>
                    <a:cubicBezTo>
                      <a:pt x="1195" y="0"/>
                      <a:pt x="0" y="1195"/>
                      <a:pt x="0" y="2667"/>
                    </a:cubicBezTo>
                    <a:cubicBezTo>
                      <a:pt x="0" y="4139"/>
                      <a:pt x="1195" y="5334"/>
                      <a:pt x="2667" y="5334"/>
                    </a:cubicBezTo>
                    <a:cubicBezTo>
                      <a:pt x="4139" y="5334"/>
                      <a:pt x="5334" y="4139"/>
                      <a:pt x="5334" y="2667"/>
                    </a:cubicBezTo>
                    <a:cubicBezTo>
                      <a:pt x="5334" y="1195"/>
                      <a:pt x="4139" y="0"/>
                      <a:pt x="266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1" name="Google Shape;431;p22"/>
              <p:cNvSpPr/>
              <p:nvPr/>
            </p:nvSpPr>
            <p:spPr>
              <a:xfrm>
                <a:off x="4679722" y="1920636"/>
                <a:ext cx="3838" cy="52614"/>
              </a:xfrm>
              <a:custGeom>
                <a:avLst/>
                <a:gdLst/>
                <a:ahLst/>
                <a:cxnLst/>
                <a:rect l="l" t="t" r="r" b="b"/>
                <a:pathLst>
                  <a:path w="114" h="1563" extrusionOk="0">
                    <a:moveTo>
                      <a:pt x="0" y="1"/>
                    </a:moveTo>
                    <a:lnTo>
                      <a:pt x="0" y="1562"/>
                    </a:lnTo>
                    <a:lnTo>
                      <a:pt x="113" y="1562"/>
                    </a:lnTo>
                    <a:lnTo>
                      <a:pt x="1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2" name="Google Shape;432;p22"/>
              <p:cNvSpPr/>
              <p:nvPr/>
            </p:nvSpPr>
            <p:spPr>
              <a:xfrm>
                <a:off x="4675279" y="1914307"/>
                <a:ext cx="12691" cy="12691"/>
              </a:xfrm>
              <a:custGeom>
                <a:avLst/>
                <a:gdLst/>
                <a:ahLst/>
                <a:cxnLst/>
                <a:rect l="l" t="t" r="r" b="b"/>
                <a:pathLst>
                  <a:path w="377" h="377" extrusionOk="0">
                    <a:moveTo>
                      <a:pt x="189" y="0"/>
                    </a:moveTo>
                    <a:cubicBezTo>
                      <a:pt x="85" y="0"/>
                      <a:pt x="1" y="85"/>
                      <a:pt x="1" y="189"/>
                    </a:cubicBezTo>
                    <a:cubicBezTo>
                      <a:pt x="1" y="292"/>
                      <a:pt x="85" y="377"/>
                      <a:pt x="189" y="377"/>
                    </a:cubicBezTo>
                    <a:cubicBezTo>
                      <a:pt x="292" y="377"/>
                      <a:pt x="377" y="292"/>
                      <a:pt x="377" y="189"/>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3" name="Google Shape;433;p22"/>
              <p:cNvSpPr/>
              <p:nvPr/>
            </p:nvSpPr>
            <p:spPr>
              <a:xfrm>
                <a:off x="4734356" y="1944873"/>
                <a:ext cx="40092" cy="40092"/>
              </a:xfrm>
              <a:custGeom>
                <a:avLst/>
                <a:gdLst/>
                <a:ahLst/>
                <a:cxnLst/>
                <a:rect l="l" t="t" r="r" b="b"/>
                <a:pathLst>
                  <a:path w="1191" h="1191" extrusionOk="0">
                    <a:moveTo>
                      <a:pt x="1105" y="0"/>
                    </a:moveTo>
                    <a:lnTo>
                      <a:pt x="0" y="1110"/>
                    </a:lnTo>
                    <a:lnTo>
                      <a:pt x="80" y="1190"/>
                    </a:lnTo>
                    <a:lnTo>
                      <a:pt x="1190" y="85"/>
                    </a:lnTo>
                    <a:lnTo>
                      <a:pt x="110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4" name="Google Shape;434;p22"/>
              <p:cNvSpPr/>
              <p:nvPr/>
            </p:nvSpPr>
            <p:spPr>
              <a:xfrm>
                <a:off x="4765999" y="1939958"/>
                <a:ext cx="13970" cy="12691"/>
              </a:xfrm>
              <a:custGeom>
                <a:avLst/>
                <a:gdLst/>
                <a:ahLst/>
                <a:cxnLst/>
                <a:rect l="l" t="t" r="r" b="b"/>
                <a:pathLst>
                  <a:path w="415" h="377" extrusionOk="0">
                    <a:moveTo>
                      <a:pt x="208" y="0"/>
                    </a:moveTo>
                    <a:cubicBezTo>
                      <a:pt x="159" y="0"/>
                      <a:pt x="111" y="19"/>
                      <a:pt x="76" y="57"/>
                    </a:cubicBezTo>
                    <a:cubicBezTo>
                      <a:pt x="1" y="127"/>
                      <a:pt x="1" y="250"/>
                      <a:pt x="76" y="320"/>
                    </a:cubicBezTo>
                    <a:cubicBezTo>
                      <a:pt x="111" y="358"/>
                      <a:pt x="159" y="377"/>
                      <a:pt x="208" y="377"/>
                    </a:cubicBezTo>
                    <a:cubicBezTo>
                      <a:pt x="256" y="377"/>
                      <a:pt x="304" y="358"/>
                      <a:pt x="339" y="320"/>
                    </a:cubicBezTo>
                    <a:cubicBezTo>
                      <a:pt x="415" y="250"/>
                      <a:pt x="415" y="127"/>
                      <a:pt x="339" y="57"/>
                    </a:cubicBezTo>
                    <a:cubicBezTo>
                      <a:pt x="304" y="19"/>
                      <a:pt x="256" y="0"/>
                      <a:pt x="2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5" name="Google Shape;435;p22"/>
              <p:cNvSpPr/>
              <p:nvPr/>
            </p:nvSpPr>
            <p:spPr>
              <a:xfrm>
                <a:off x="4766639" y="2031957"/>
                <a:ext cx="52749" cy="3972"/>
              </a:xfrm>
              <a:custGeom>
                <a:avLst/>
                <a:gdLst/>
                <a:ahLst/>
                <a:cxnLst/>
                <a:rect l="l" t="t" r="r" b="b"/>
                <a:pathLst>
                  <a:path w="1567" h="118" extrusionOk="0">
                    <a:moveTo>
                      <a:pt x="1" y="0"/>
                    </a:moveTo>
                    <a:lnTo>
                      <a:pt x="1" y="118"/>
                    </a:lnTo>
                    <a:lnTo>
                      <a:pt x="1567" y="118"/>
                    </a:lnTo>
                    <a:lnTo>
                      <a:pt x="156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6" name="Google Shape;436;p22"/>
              <p:cNvSpPr/>
              <p:nvPr/>
            </p:nvSpPr>
            <p:spPr>
              <a:xfrm>
                <a:off x="4813025" y="2027682"/>
                <a:ext cx="12724" cy="12691"/>
              </a:xfrm>
              <a:custGeom>
                <a:avLst/>
                <a:gdLst/>
                <a:ahLst/>
                <a:cxnLst/>
                <a:rect l="l" t="t" r="r" b="b"/>
                <a:pathLst>
                  <a:path w="378" h="377" extrusionOk="0">
                    <a:moveTo>
                      <a:pt x="189" y="0"/>
                    </a:moveTo>
                    <a:cubicBezTo>
                      <a:pt x="85" y="0"/>
                      <a:pt x="1" y="85"/>
                      <a:pt x="1" y="188"/>
                    </a:cubicBezTo>
                    <a:cubicBezTo>
                      <a:pt x="1" y="292"/>
                      <a:pt x="85" y="377"/>
                      <a:pt x="189" y="377"/>
                    </a:cubicBezTo>
                    <a:cubicBezTo>
                      <a:pt x="292" y="377"/>
                      <a:pt x="377" y="292"/>
                      <a:pt x="377" y="188"/>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7" name="Google Shape;437;p22"/>
              <p:cNvSpPr/>
              <p:nvPr/>
            </p:nvSpPr>
            <p:spPr>
              <a:xfrm>
                <a:off x="4731158" y="2097329"/>
                <a:ext cx="36793" cy="43122"/>
              </a:xfrm>
              <a:custGeom>
                <a:avLst/>
                <a:gdLst/>
                <a:ahLst/>
                <a:cxnLst/>
                <a:rect l="l" t="t" r="r" b="b"/>
                <a:pathLst>
                  <a:path w="1093" h="1281" extrusionOk="0">
                    <a:moveTo>
                      <a:pt x="90" y="1"/>
                    </a:moveTo>
                    <a:lnTo>
                      <a:pt x="1" y="76"/>
                    </a:lnTo>
                    <a:lnTo>
                      <a:pt x="1003" y="1280"/>
                    </a:lnTo>
                    <a:lnTo>
                      <a:pt x="1092" y="1205"/>
                    </a:lnTo>
                    <a:lnTo>
                      <a:pt x="9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8" name="Google Shape;438;p22"/>
              <p:cNvSpPr/>
              <p:nvPr/>
            </p:nvSpPr>
            <p:spPr>
              <a:xfrm>
                <a:off x="4759368" y="2132810"/>
                <a:ext cx="14105" cy="12691"/>
              </a:xfrm>
              <a:custGeom>
                <a:avLst/>
                <a:gdLst/>
                <a:ahLst/>
                <a:cxnLst/>
                <a:rect l="l" t="t" r="r" b="b"/>
                <a:pathLst>
                  <a:path w="419" h="377" extrusionOk="0">
                    <a:moveTo>
                      <a:pt x="208" y="1"/>
                    </a:moveTo>
                    <a:cubicBezTo>
                      <a:pt x="166" y="1"/>
                      <a:pt x="124" y="14"/>
                      <a:pt x="90" y="43"/>
                    </a:cubicBezTo>
                    <a:cubicBezTo>
                      <a:pt x="10" y="109"/>
                      <a:pt x="0" y="231"/>
                      <a:pt x="66" y="306"/>
                    </a:cubicBezTo>
                    <a:cubicBezTo>
                      <a:pt x="104" y="352"/>
                      <a:pt x="158" y="376"/>
                      <a:pt x="213" y="376"/>
                    </a:cubicBezTo>
                    <a:cubicBezTo>
                      <a:pt x="254" y="376"/>
                      <a:pt x="295" y="363"/>
                      <a:pt x="329" y="335"/>
                    </a:cubicBezTo>
                    <a:cubicBezTo>
                      <a:pt x="409" y="269"/>
                      <a:pt x="419" y="146"/>
                      <a:pt x="353" y="66"/>
                    </a:cubicBezTo>
                    <a:cubicBezTo>
                      <a:pt x="316" y="24"/>
                      <a:pt x="262" y="1"/>
                      <a:pt x="2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39" name="Google Shape;439;p22"/>
              <p:cNvSpPr/>
              <p:nvPr/>
            </p:nvSpPr>
            <p:spPr>
              <a:xfrm>
                <a:off x="4596105" y="2097195"/>
                <a:ext cx="41540" cy="38510"/>
              </a:xfrm>
              <a:custGeom>
                <a:avLst/>
                <a:gdLst/>
                <a:ahLst/>
                <a:cxnLst/>
                <a:rect l="l" t="t" r="r" b="b"/>
                <a:pathLst>
                  <a:path w="1234" h="1144" extrusionOk="0">
                    <a:moveTo>
                      <a:pt x="1158" y="0"/>
                    </a:moveTo>
                    <a:lnTo>
                      <a:pt x="1" y="1059"/>
                    </a:lnTo>
                    <a:lnTo>
                      <a:pt x="76" y="1143"/>
                    </a:lnTo>
                    <a:lnTo>
                      <a:pt x="1233" y="90"/>
                    </a:lnTo>
                    <a:lnTo>
                      <a:pt x="11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0" name="Google Shape;440;p22"/>
              <p:cNvSpPr/>
              <p:nvPr/>
            </p:nvSpPr>
            <p:spPr>
              <a:xfrm>
                <a:off x="4590416" y="2127929"/>
                <a:ext cx="13970" cy="12623"/>
              </a:xfrm>
              <a:custGeom>
                <a:avLst/>
                <a:gdLst/>
                <a:ahLst/>
                <a:cxnLst/>
                <a:rect l="l" t="t" r="r" b="b"/>
                <a:pathLst>
                  <a:path w="415" h="375" extrusionOk="0">
                    <a:moveTo>
                      <a:pt x="206" y="1"/>
                    </a:moveTo>
                    <a:cubicBezTo>
                      <a:pt x="161" y="1"/>
                      <a:pt x="115" y="16"/>
                      <a:pt x="80" y="47"/>
                    </a:cubicBezTo>
                    <a:cubicBezTo>
                      <a:pt x="5" y="117"/>
                      <a:pt x="0" y="235"/>
                      <a:pt x="71" y="315"/>
                    </a:cubicBezTo>
                    <a:cubicBezTo>
                      <a:pt x="108" y="354"/>
                      <a:pt x="158" y="374"/>
                      <a:pt x="208" y="374"/>
                    </a:cubicBezTo>
                    <a:cubicBezTo>
                      <a:pt x="253" y="374"/>
                      <a:pt x="299" y="358"/>
                      <a:pt x="334" y="324"/>
                    </a:cubicBezTo>
                    <a:cubicBezTo>
                      <a:pt x="410" y="254"/>
                      <a:pt x="414" y="136"/>
                      <a:pt x="348" y="61"/>
                    </a:cubicBezTo>
                    <a:cubicBezTo>
                      <a:pt x="311" y="21"/>
                      <a:pt x="258" y="1"/>
                      <a:pt x="2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1" name="Google Shape;441;p22"/>
              <p:cNvSpPr/>
              <p:nvPr/>
            </p:nvSpPr>
            <p:spPr>
              <a:xfrm>
                <a:off x="4677164" y="2109852"/>
                <a:ext cx="3838" cy="52749"/>
              </a:xfrm>
              <a:custGeom>
                <a:avLst/>
                <a:gdLst/>
                <a:ahLst/>
                <a:cxnLst/>
                <a:rect l="l" t="t" r="r" b="b"/>
                <a:pathLst>
                  <a:path w="114" h="1567" extrusionOk="0">
                    <a:moveTo>
                      <a:pt x="1" y="1"/>
                    </a:moveTo>
                    <a:lnTo>
                      <a:pt x="1" y="1567"/>
                    </a:lnTo>
                    <a:lnTo>
                      <a:pt x="114" y="1567"/>
                    </a:lnTo>
                    <a:lnTo>
                      <a:pt x="1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2" name="Google Shape;442;p22"/>
              <p:cNvSpPr/>
              <p:nvPr/>
            </p:nvSpPr>
            <p:spPr>
              <a:xfrm>
                <a:off x="4672754" y="2156239"/>
                <a:ext cx="12691" cy="12691"/>
              </a:xfrm>
              <a:custGeom>
                <a:avLst/>
                <a:gdLst/>
                <a:ahLst/>
                <a:cxnLst/>
                <a:rect l="l" t="t" r="r" b="b"/>
                <a:pathLst>
                  <a:path w="377" h="377" extrusionOk="0">
                    <a:moveTo>
                      <a:pt x="188" y="1"/>
                    </a:moveTo>
                    <a:cubicBezTo>
                      <a:pt x="85" y="1"/>
                      <a:pt x="0" y="85"/>
                      <a:pt x="0" y="189"/>
                    </a:cubicBezTo>
                    <a:cubicBezTo>
                      <a:pt x="0" y="292"/>
                      <a:pt x="85" y="377"/>
                      <a:pt x="188" y="377"/>
                    </a:cubicBezTo>
                    <a:cubicBezTo>
                      <a:pt x="292" y="377"/>
                      <a:pt x="377" y="292"/>
                      <a:pt x="377" y="189"/>
                    </a:cubicBezTo>
                    <a:cubicBezTo>
                      <a:pt x="377" y="85"/>
                      <a:pt x="292" y="1"/>
                      <a:pt x="1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3" name="Google Shape;443;p22"/>
              <p:cNvSpPr/>
              <p:nvPr/>
            </p:nvSpPr>
            <p:spPr>
              <a:xfrm>
                <a:off x="4583448" y="2074069"/>
                <a:ext cx="51638" cy="18716"/>
              </a:xfrm>
              <a:custGeom>
                <a:avLst/>
                <a:gdLst/>
                <a:ahLst/>
                <a:cxnLst/>
                <a:rect l="l" t="t" r="r" b="b"/>
                <a:pathLst>
                  <a:path w="1534" h="556" extrusionOk="0">
                    <a:moveTo>
                      <a:pt x="1501" y="0"/>
                    </a:moveTo>
                    <a:lnTo>
                      <a:pt x="0" y="447"/>
                    </a:lnTo>
                    <a:lnTo>
                      <a:pt x="33" y="556"/>
                    </a:lnTo>
                    <a:lnTo>
                      <a:pt x="1534" y="109"/>
                    </a:lnTo>
                    <a:lnTo>
                      <a:pt x="15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4" name="Google Shape;444;p22"/>
              <p:cNvSpPr/>
              <p:nvPr/>
            </p:nvSpPr>
            <p:spPr>
              <a:xfrm>
                <a:off x="4576951" y="2084605"/>
                <a:ext cx="14138" cy="12691"/>
              </a:xfrm>
              <a:custGeom>
                <a:avLst/>
                <a:gdLst/>
                <a:ahLst/>
                <a:cxnLst/>
                <a:rect l="l" t="t" r="r" b="b"/>
                <a:pathLst>
                  <a:path w="420" h="377" extrusionOk="0">
                    <a:moveTo>
                      <a:pt x="209" y="0"/>
                    </a:moveTo>
                    <a:cubicBezTo>
                      <a:pt x="192" y="0"/>
                      <a:pt x="174" y="2"/>
                      <a:pt x="156" y="7"/>
                    </a:cubicBezTo>
                    <a:cubicBezTo>
                      <a:pt x="57" y="36"/>
                      <a:pt x="1" y="144"/>
                      <a:pt x="33" y="243"/>
                    </a:cubicBezTo>
                    <a:cubicBezTo>
                      <a:pt x="57" y="324"/>
                      <a:pt x="131" y="377"/>
                      <a:pt x="212" y="377"/>
                    </a:cubicBezTo>
                    <a:cubicBezTo>
                      <a:pt x="229" y="377"/>
                      <a:pt x="247" y="374"/>
                      <a:pt x="264" y="370"/>
                    </a:cubicBezTo>
                    <a:cubicBezTo>
                      <a:pt x="363" y="337"/>
                      <a:pt x="419" y="233"/>
                      <a:pt x="391" y="134"/>
                    </a:cubicBezTo>
                    <a:cubicBezTo>
                      <a:pt x="368" y="53"/>
                      <a:pt x="293" y="0"/>
                      <a:pt x="20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5" name="Google Shape;445;p22"/>
              <p:cNvSpPr/>
              <p:nvPr/>
            </p:nvSpPr>
            <p:spPr>
              <a:xfrm>
                <a:off x="4632696" y="2123956"/>
                <a:ext cx="18716" cy="51638"/>
              </a:xfrm>
              <a:custGeom>
                <a:avLst/>
                <a:gdLst/>
                <a:ahLst/>
                <a:cxnLst/>
                <a:rect l="l" t="t" r="r" b="b"/>
                <a:pathLst>
                  <a:path w="556" h="1534" extrusionOk="0">
                    <a:moveTo>
                      <a:pt x="447" y="0"/>
                    </a:moveTo>
                    <a:lnTo>
                      <a:pt x="0" y="1501"/>
                    </a:lnTo>
                    <a:lnTo>
                      <a:pt x="108" y="1534"/>
                    </a:lnTo>
                    <a:lnTo>
                      <a:pt x="555" y="33"/>
                    </a:lnTo>
                    <a:lnTo>
                      <a:pt x="4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6" name="Google Shape;446;p22"/>
              <p:cNvSpPr/>
              <p:nvPr/>
            </p:nvSpPr>
            <p:spPr>
              <a:xfrm>
                <a:off x="4627478" y="2168660"/>
                <a:ext cx="14105" cy="12724"/>
              </a:xfrm>
              <a:custGeom>
                <a:avLst/>
                <a:gdLst/>
                <a:ahLst/>
                <a:cxnLst/>
                <a:rect l="l" t="t" r="r" b="b"/>
                <a:pathLst>
                  <a:path w="419" h="378" extrusionOk="0">
                    <a:moveTo>
                      <a:pt x="211" y="1"/>
                    </a:moveTo>
                    <a:cubicBezTo>
                      <a:pt x="129" y="1"/>
                      <a:pt x="52" y="53"/>
                      <a:pt x="28" y="135"/>
                    </a:cubicBezTo>
                    <a:cubicBezTo>
                      <a:pt x="0" y="234"/>
                      <a:pt x="56" y="337"/>
                      <a:pt x="155" y="370"/>
                    </a:cubicBezTo>
                    <a:cubicBezTo>
                      <a:pt x="172" y="375"/>
                      <a:pt x="190" y="377"/>
                      <a:pt x="207" y="377"/>
                    </a:cubicBezTo>
                    <a:cubicBezTo>
                      <a:pt x="288" y="377"/>
                      <a:pt x="363" y="325"/>
                      <a:pt x="390" y="243"/>
                    </a:cubicBezTo>
                    <a:cubicBezTo>
                      <a:pt x="419" y="144"/>
                      <a:pt x="362" y="36"/>
                      <a:pt x="263" y="8"/>
                    </a:cubicBezTo>
                    <a:cubicBezTo>
                      <a:pt x="246" y="3"/>
                      <a:pt x="229" y="1"/>
                      <a:pt x="2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7" name="Google Shape;447;p22"/>
              <p:cNvSpPr/>
              <p:nvPr/>
            </p:nvSpPr>
            <p:spPr>
              <a:xfrm>
                <a:off x="4566819" y="2045085"/>
                <a:ext cx="52614" cy="3838"/>
              </a:xfrm>
              <a:custGeom>
                <a:avLst/>
                <a:gdLst/>
                <a:ahLst/>
                <a:cxnLst/>
                <a:rect l="l" t="t" r="r" b="b"/>
                <a:pathLst>
                  <a:path w="1563" h="114" extrusionOk="0">
                    <a:moveTo>
                      <a:pt x="1" y="1"/>
                    </a:moveTo>
                    <a:lnTo>
                      <a:pt x="1" y="114"/>
                    </a:lnTo>
                    <a:lnTo>
                      <a:pt x="1562" y="114"/>
                    </a:lnTo>
                    <a:lnTo>
                      <a:pt x="156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8" name="Google Shape;448;p22"/>
              <p:cNvSpPr/>
              <p:nvPr/>
            </p:nvSpPr>
            <p:spPr>
              <a:xfrm>
                <a:off x="4560490" y="2040676"/>
                <a:ext cx="12691" cy="12691"/>
              </a:xfrm>
              <a:custGeom>
                <a:avLst/>
                <a:gdLst/>
                <a:ahLst/>
                <a:cxnLst/>
                <a:rect l="l" t="t" r="r" b="b"/>
                <a:pathLst>
                  <a:path w="377" h="377" extrusionOk="0">
                    <a:moveTo>
                      <a:pt x="189" y="0"/>
                    </a:moveTo>
                    <a:cubicBezTo>
                      <a:pt x="85" y="0"/>
                      <a:pt x="0" y="85"/>
                      <a:pt x="0" y="188"/>
                    </a:cubicBezTo>
                    <a:cubicBezTo>
                      <a:pt x="0" y="292"/>
                      <a:pt x="85" y="376"/>
                      <a:pt x="189" y="376"/>
                    </a:cubicBezTo>
                    <a:cubicBezTo>
                      <a:pt x="292" y="376"/>
                      <a:pt x="377" y="292"/>
                      <a:pt x="377" y="188"/>
                    </a:cubicBezTo>
                    <a:cubicBezTo>
                      <a:pt x="377" y="85"/>
                      <a:pt x="292" y="0"/>
                      <a:pt x="1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49" name="Google Shape;449;p22"/>
              <p:cNvSpPr/>
              <p:nvPr/>
            </p:nvSpPr>
            <p:spPr>
              <a:xfrm>
                <a:off x="4706147" y="1937265"/>
                <a:ext cx="16663" cy="52110"/>
              </a:xfrm>
              <a:custGeom>
                <a:avLst/>
                <a:gdLst/>
                <a:ahLst/>
                <a:cxnLst/>
                <a:rect l="l" t="t" r="r" b="b"/>
                <a:pathLst>
                  <a:path w="495" h="1548" extrusionOk="0">
                    <a:moveTo>
                      <a:pt x="386" y="0"/>
                    </a:moveTo>
                    <a:lnTo>
                      <a:pt x="1" y="1520"/>
                    </a:lnTo>
                    <a:lnTo>
                      <a:pt x="114" y="1548"/>
                    </a:lnTo>
                    <a:lnTo>
                      <a:pt x="495" y="29"/>
                    </a:lnTo>
                    <a:lnTo>
                      <a:pt x="3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0" name="Google Shape;450;p22"/>
              <p:cNvSpPr/>
              <p:nvPr/>
            </p:nvSpPr>
            <p:spPr>
              <a:xfrm>
                <a:off x="4713923" y="1931408"/>
                <a:ext cx="13970" cy="12724"/>
              </a:xfrm>
              <a:custGeom>
                <a:avLst/>
                <a:gdLst/>
                <a:ahLst/>
                <a:cxnLst/>
                <a:rect l="l" t="t" r="r" b="b"/>
                <a:pathLst>
                  <a:path w="415" h="378" extrusionOk="0">
                    <a:moveTo>
                      <a:pt x="211" y="0"/>
                    </a:moveTo>
                    <a:cubicBezTo>
                      <a:pt x="127" y="0"/>
                      <a:pt x="49" y="57"/>
                      <a:pt x="28" y="142"/>
                    </a:cubicBezTo>
                    <a:cubicBezTo>
                      <a:pt x="0" y="245"/>
                      <a:pt x="61" y="344"/>
                      <a:pt x="165" y="372"/>
                    </a:cubicBezTo>
                    <a:cubicBezTo>
                      <a:pt x="179" y="375"/>
                      <a:pt x="194" y="377"/>
                      <a:pt x="208" y="377"/>
                    </a:cubicBezTo>
                    <a:cubicBezTo>
                      <a:pt x="292" y="377"/>
                      <a:pt x="371" y="320"/>
                      <a:pt x="391" y="236"/>
                    </a:cubicBezTo>
                    <a:cubicBezTo>
                      <a:pt x="414" y="137"/>
                      <a:pt x="353" y="33"/>
                      <a:pt x="254" y="5"/>
                    </a:cubicBezTo>
                    <a:cubicBezTo>
                      <a:pt x="240" y="2"/>
                      <a:pt x="226" y="0"/>
                      <a:pt x="2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1" name="Google Shape;451;p22"/>
              <p:cNvSpPr/>
              <p:nvPr/>
            </p:nvSpPr>
            <p:spPr>
              <a:xfrm>
                <a:off x="4630777" y="1945815"/>
                <a:ext cx="31710" cy="46421"/>
              </a:xfrm>
              <a:custGeom>
                <a:avLst/>
                <a:gdLst/>
                <a:ahLst/>
                <a:cxnLst/>
                <a:rect l="l" t="t" r="r" b="b"/>
                <a:pathLst>
                  <a:path w="942" h="1379" extrusionOk="0">
                    <a:moveTo>
                      <a:pt x="95" y="0"/>
                    </a:moveTo>
                    <a:lnTo>
                      <a:pt x="1" y="62"/>
                    </a:lnTo>
                    <a:lnTo>
                      <a:pt x="843" y="1379"/>
                    </a:lnTo>
                    <a:lnTo>
                      <a:pt x="942" y="1313"/>
                    </a:lnTo>
                    <a:lnTo>
                      <a:pt x="9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2" name="Google Shape;452;p22"/>
              <p:cNvSpPr/>
              <p:nvPr/>
            </p:nvSpPr>
            <p:spPr>
              <a:xfrm>
                <a:off x="4625088" y="1940497"/>
                <a:ext cx="14441" cy="12657"/>
              </a:xfrm>
              <a:custGeom>
                <a:avLst/>
                <a:gdLst/>
                <a:ahLst/>
                <a:cxnLst/>
                <a:rect l="l" t="t" r="r" b="b"/>
                <a:pathLst>
                  <a:path w="429" h="376" extrusionOk="0">
                    <a:moveTo>
                      <a:pt x="217" y="1"/>
                    </a:moveTo>
                    <a:cubicBezTo>
                      <a:pt x="182" y="1"/>
                      <a:pt x="146" y="11"/>
                      <a:pt x="113" y="31"/>
                    </a:cubicBezTo>
                    <a:cubicBezTo>
                      <a:pt x="29" y="88"/>
                      <a:pt x="0" y="201"/>
                      <a:pt x="57" y="290"/>
                    </a:cubicBezTo>
                    <a:cubicBezTo>
                      <a:pt x="93" y="345"/>
                      <a:pt x="155" y="376"/>
                      <a:pt x="217" y="376"/>
                    </a:cubicBezTo>
                    <a:cubicBezTo>
                      <a:pt x="251" y="376"/>
                      <a:pt x="286" y="367"/>
                      <a:pt x="316" y="347"/>
                    </a:cubicBezTo>
                    <a:cubicBezTo>
                      <a:pt x="405" y="290"/>
                      <a:pt x="428" y="173"/>
                      <a:pt x="372" y="88"/>
                    </a:cubicBezTo>
                    <a:cubicBezTo>
                      <a:pt x="336" y="31"/>
                      <a:pt x="278"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3" name="Google Shape;453;p22"/>
              <p:cNvSpPr/>
              <p:nvPr/>
            </p:nvSpPr>
            <p:spPr>
              <a:xfrm>
                <a:off x="4747182" y="2058247"/>
                <a:ext cx="46421" cy="31676"/>
              </a:xfrm>
              <a:custGeom>
                <a:avLst/>
                <a:gdLst/>
                <a:ahLst/>
                <a:cxnLst/>
                <a:rect l="l" t="t" r="r" b="b"/>
                <a:pathLst>
                  <a:path w="1379" h="941" extrusionOk="0">
                    <a:moveTo>
                      <a:pt x="61" y="0"/>
                    </a:moveTo>
                    <a:lnTo>
                      <a:pt x="0" y="99"/>
                    </a:lnTo>
                    <a:lnTo>
                      <a:pt x="1317" y="941"/>
                    </a:lnTo>
                    <a:lnTo>
                      <a:pt x="1378" y="842"/>
                    </a:lnTo>
                    <a:lnTo>
                      <a:pt x="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4" name="Google Shape;454;p22"/>
              <p:cNvSpPr/>
              <p:nvPr/>
            </p:nvSpPr>
            <p:spPr>
              <a:xfrm>
                <a:off x="4785321" y="2081912"/>
                <a:ext cx="14441" cy="12657"/>
              </a:xfrm>
              <a:custGeom>
                <a:avLst/>
                <a:gdLst/>
                <a:ahLst/>
                <a:cxnLst/>
                <a:rect l="l" t="t" r="r" b="b"/>
                <a:pathLst>
                  <a:path w="429" h="376" extrusionOk="0">
                    <a:moveTo>
                      <a:pt x="212" y="0"/>
                    </a:moveTo>
                    <a:cubicBezTo>
                      <a:pt x="152" y="0"/>
                      <a:pt x="93" y="31"/>
                      <a:pt x="57" y="87"/>
                    </a:cubicBezTo>
                    <a:cubicBezTo>
                      <a:pt x="1" y="177"/>
                      <a:pt x="29" y="290"/>
                      <a:pt x="113" y="346"/>
                    </a:cubicBezTo>
                    <a:cubicBezTo>
                      <a:pt x="145" y="366"/>
                      <a:pt x="180" y="375"/>
                      <a:pt x="214" y="375"/>
                    </a:cubicBezTo>
                    <a:cubicBezTo>
                      <a:pt x="276" y="375"/>
                      <a:pt x="336" y="344"/>
                      <a:pt x="372" y="290"/>
                    </a:cubicBezTo>
                    <a:cubicBezTo>
                      <a:pt x="429" y="200"/>
                      <a:pt x="405" y="87"/>
                      <a:pt x="316" y="31"/>
                    </a:cubicBezTo>
                    <a:cubicBezTo>
                      <a:pt x="283" y="10"/>
                      <a:pt x="247" y="0"/>
                      <a:pt x="2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5" name="Google Shape;455;p22"/>
              <p:cNvSpPr/>
              <p:nvPr/>
            </p:nvSpPr>
            <p:spPr>
              <a:xfrm>
                <a:off x="4707729" y="2117931"/>
                <a:ext cx="22049" cy="50696"/>
              </a:xfrm>
              <a:custGeom>
                <a:avLst/>
                <a:gdLst/>
                <a:ahLst/>
                <a:cxnLst/>
                <a:rect l="l" t="t" r="r" b="b"/>
                <a:pathLst>
                  <a:path w="655" h="1506" extrusionOk="0">
                    <a:moveTo>
                      <a:pt x="109" y="0"/>
                    </a:moveTo>
                    <a:lnTo>
                      <a:pt x="1" y="38"/>
                    </a:lnTo>
                    <a:lnTo>
                      <a:pt x="546" y="1506"/>
                    </a:lnTo>
                    <a:lnTo>
                      <a:pt x="655" y="1468"/>
                    </a:lnTo>
                    <a:lnTo>
                      <a:pt x="1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6" name="Google Shape;456;p22"/>
              <p:cNvSpPr/>
              <p:nvPr/>
            </p:nvSpPr>
            <p:spPr>
              <a:xfrm>
                <a:off x="4720723" y="2161591"/>
                <a:ext cx="14273" cy="12691"/>
              </a:xfrm>
              <a:custGeom>
                <a:avLst/>
                <a:gdLst/>
                <a:ahLst/>
                <a:cxnLst/>
                <a:rect l="l" t="t" r="r" b="b"/>
                <a:pathLst>
                  <a:path w="424" h="377" extrusionOk="0">
                    <a:moveTo>
                      <a:pt x="210" y="1"/>
                    </a:moveTo>
                    <a:cubicBezTo>
                      <a:pt x="189" y="1"/>
                      <a:pt x="167" y="4"/>
                      <a:pt x="146" y="11"/>
                    </a:cubicBezTo>
                    <a:cubicBezTo>
                      <a:pt x="52" y="49"/>
                      <a:pt x="0" y="157"/>
                      <a:pt x="38" y="256"/>
                    </a:cubicBezTo>
                    <a:cubicBezTo>
                      <a:pt x="64" y="329"/>
                      <a:pt x="135" y="376"/>
                      <a:pt x="211" y="376"/>
                    </a:cubicBezTo>
                    <a:cubicBezTo>
                      <a:pt x="233" y="376"/>
                      <a:pt x="256" y="372"/>
                      <a:pt x="278" y="364"/>
                    </a:cubicBezTo>
                    <a:cubicBezTo>
                      <a:pt x="377" y="331"/>
                      <a:pt x="424" y="223"/>
                      <a:pt x="391" y="124"/>
                    </a:cubicBezTo>
                    <a:cubicBezTo>
                      <a:pt x="361" y="46"/>
                      <a:pt x="288" y="1"/>
                      <a:pt x="2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7" name="Google Shape;457;p22"/>
              <p:cNvSpPr/>
              <p:nvPr/>
            </p:nvSpPr>
            <p:spPr>
              <a:xfrm>
                <a:off x="4577591" y="1968605"/>
                <a:ext cx="43088" cy="36625"/>
              </a:xfrm>
              <a:custGeom>
                <a:avLst/>
                <a:gdLst/>
                <a:ahLst/>
                <a:cxnLst/>
                <a:rect l="l" t="t" r="r" b="b"/>
                <a:pathLst>
                  <a:path w="1280" h="1088" extrusionOk="0">
                    <a:moveTo>
                      <a:pt x="76" y="1"/>
                    </a:moveTo>
                    <a:lnTo>
                      <a:pt x="0" y="90"/>
                    </a:lnTo>
                    <a:lnTo>
                      <a:pt x="1205" y="1087"/>
                    </a:lnTo>
                    <a:lnTo>
                      <a:pt x="1280" y="998"/>
                    </a:lnTo>
                    <a:lnTo>
                      <a:pt x="7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8" name="Google Shape;458;p22"/>
              <p:cNvSpPr/>
              <p:nvPr/>
            </p:nvSpPr>
            <p:spPr>
              <a:xfrm>
                <a:off x="4571733" y="1963757"/>
                <a:ext cx="14273" cy="12691"/>
              </a:xfrm>
              <a:custGeom>
                <a:avLst/>
                <a:gdLst/>
                <a:ahLst/>
                <a:cxnLst/>
                <a:rect l="l" t="t" r="r" b="b"/>
                <a:pathLst>
                  <a:path w="424" h="377" extrusionOk="0">
                    <a:moveTo>
                      <a:pt x="210" y="0"/>
                    </a:moveTo>
                    <a:cubicBezTo>
                      <a:pt x="157" y="0"/>
                      <a:pt x="103" y="25"/>
                      <a:pt x="66" y="70"/>
                    </a:cubicBezTo>
                    <a:cubicBezTo>
                      <a:pt x="0" y="150"/>
                      <a:pt x="10" y="267"/>
                      <a:pt x="90" y="333"/>
                    </a:cubicBezTo>
                    <a:cubicBezTo>
                      <a:pt x="125" y="362"/>
                      <a:pt x="169" y="377"/>
                      <a:pt x="212" y="377"/>
                    </a:cubicBezTo>
                    <a:cubicBezTo>
                      <a:pt x="267" y="377"/>
                      <a:pt x="321" y="354"/>
                      <a:pt x="358" y="309"/>
                    </a:cubicBezTo>
                    <a:cubicBezTo>
                      <a:pt x="424" y="229"/>
                      <a:pt x="410" y="112"/>
                      <a:pt x="330" y="46"/>
                    </a:cubicBezTo>
                    <a:cubicBezTo>
                      <a:pt x="295" y="15"/>
                      <a:pt x="252" y="0"/>
                      <a:pt x="2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59" name="Google Shape;459;p22"/>
              <p:cNvSpPr/>
              <p:nvPr/>
            </p:nvSpPr>
            <p:spPr>
              <a:xfrm>
                <a:off x="4740988" y="1993313"/>
                <a:ext cx="46118" cy="32484"/>
              </a:xfrm>
              <a:custGeom>
                <a:avLst/>
                <a:gdLst/>
                <a:ahLst/>
                <a:cxnLst/>
                <a:rect l="l" t="t" r="r" b="b"/>
                <a:pathLst>
                  <a:path w="1370" h="965" extrusionOk="0">
                    <a:moveTo>
                      <a:pt x="1303" y="1"/>
                    </a:moveTo>
                    <a:lnTo>
                      <a:pt x="1" y="866"/>
                    </a:lnTo>
                    <a:lnTo>
                      <a:pt x="66" y="965"/>
                    </a:lnTo>
                    <a:lnTo>
                      <a:pt x="1369" y="95"/>
                    </a:lnTo>
                    <a:lnTo>
                      <a:pt x="13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60" name="Google Shape;460;p22"/>
              <p:cNvSpPr/>
              <p:nvPr/>
            </p:nvSpPr>
            <p:spPr>
              <a:xfrm>
                <a:off x="4778824" y="1988634"/>
                <a:ext cx="14307" cy="12724"/>
              </a:xfrm>
              <a:custGeom>
                <a:avLst/>
                <a:gdLst/>
                <a:ahLst/>
                <a:cxnLst/>
                <a:rect l="l" t="t" r="r" b="b"/>
                <a:pathLst>
                  <a:path w="425" h="378" extrusionOk="0">
                    <a:moveTo>
                      <a:pt x="211" y="1"/>
                    </a:moveTo>
                    <a:cubicBezTo>
                      <a:pt x="176" y="1"/>
                      <a:pt x="140" y="11"/>
                      <a:pt x="109" y="31"/>
                    </a:cubicBezTo>
                    <a:cubicBezTo>
                      <a:pt x="24" y="88"/>
                      <a:pt x="1" y="205"/>
                      <a:pt x="57" y="290"/>
                    </a:cubicBezTo>
                    <a:cubicBezTo>
                      <a:pt x="93" y="347"/>
                      <a:pt x="154" y="377"/>
                      <a:pt x="215" y="377"/>
                    </a:cubicBezTo>
                    <a:cubicBezTo>
                      <a:pt x="250" y="377"/>
                      <a:pt x="285" y="367"/>
                      <a:pt x="316" y="347"/>
                    </a:cubicBezTo>
                    <a:cubicBezTo>
                      <a:pt x="405" y="285"/>
                      <a:pt x="424" y="173"/>
                      <a:pt x="368" y="83"/>
                    </a:cubicBezTo>
                    <a:cubicBezTo>
                      <a:pt x="332" y="30"/>
                      <a:pt x="272" y="1"/>
                      <a:pt x="2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461" name="Google Shape;461;p22"/>
            <p:cNvSpPr/>
            <p:nvPr/>
          </p:nvSpPr>
          <p:spPr>
            <a:xfrm>
              <a:off x="7913279" y="607897"/>
              <a:ext cx="243330" cy="243399"/>
            </a:xfrm>
            <a:custGeom>
              <a:avLst/>
              <a:gdLst/>
              <a:ahLst/>
              <a:cxnLst/>
              <a:rect l="l" t="t" r="r" b="b"/>
              <a:pathLst>
                <a:path w="3519" h="3520" extrusionOk="0">
                  <a:moveTo>
                    <a:pt x="1760" y="1"/>
                  </a:moveTo>
                  <a:cubicBezTo>
                    <a:pt x="791" y="1"/>
                    <a:pt x="0" y="786"/>
                    <a:pt x="0" y="1760"/>
                  </a:cubicBezTo>
                  <a:cubicBezTo>
                    <a:pt x="0" y="2729"/>
                    <a:pt x="791" y="3519"/>
                    <a:pt x="1760" y="3519"/>
                  </a:cubicBezTo>
                  <a:cubicBezTo>
                    <a:pt x="2733" y="3519"/>
                    <a:pt x="3519" y="2729"/>
                    <a:pt x="3519" y="1760"/>
                  </a:cubicBezTo>
                  <a:cubicBezTo>
                    <a:pt x="3519" y="786"/>
                    <a:pt x="2733" y="1"/>
                    <a:pt x="176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462" name="Google Shape;462;p22"/>
          <p:cNvSpPr/>
          <p:nvPr/>
        </p:nvSpPr>
        <p:spPr>
          <a:xfrm>
            <a:off x="2240263" y="4718987"/>
            <a:ext cx="65084" cy="65481"/>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3" name="Google Shape;463;p22"/>
          <p:cNvSpPr/>
          <p:nvPr/>
        </p:nvSpPr>
        <p:spPr>
          <a:xfrm>
            <a:off x="4977843" y="4885309"/>
            <a:ext cx="65084" cy="65561"/>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4" name="Google Shape;464;p22"/>
          <p:cNvSpPr/>
          <p:nvPr/>
        </p:nvSpPr>
        <p:spPr>
          <a:xfrm>
            <a:off x="1517876" y="4685344"/>
            <a:ext cx="491189" cy="481811"/>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65" name="Google Shape;465;p22"/>
          <p:cNvSpPr/>
          <p:nvPr/>
        </p:nvSpPr>
        <p:spPr>
          <a:xfrm>
            <a:off x="3214667" y="4654302"/>
            <a:ext cx="448276" cy="431111"/>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466"/>
        <p:cNvGrpSpPr/>
        <p:nvPr/>
      </p:nvGrpSpPr>
      <p:grpSpPr>
        <a:xfrm>
          <a:off x="0" y="0"/>
          <a:ext cx="0" cy="0"/>
          <a:chOff x="0" y="0"/>
          <a:chExt cx="0" cy="0"/>
        </a:xfrm>
      </p:grpSpPr>
      <p:sp>
        <p:nvSpPr>
          <p:cNvPr id="467" name="Google Shape;467;p2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68" name="Google Shape;468;p23"/>
          <p:cNvSpPr txBox="1">
            <a:spLocks noGrp="1"/>
          </p:cNvSpPr>
          <p:nvPr>
            <p:ph type="subTitle" idx="1"/>
          </p:nvPr>
        </p:nvSpPr>
        <p:spPr>
          <a:xfrm>
            <a:off x="717998" y="2621401"/>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69" name="Google Shape;469;p23"/>
          <p:cNvSpPr txBox="1">
            <a:spLocks noGrp="1"/>
          </p:cNvSpPr>
          <p:nvPr>
            <p:ph type="subTitle" idx="2"/>
          </p:nvPr>
        </p:nvSpPr>
        <p:spPr>
          <a:xfrm>
            <a:off x="3360683" y="3245476"/>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70" name="Google Shape;470;p23"/>
          <p:cNvSpPr txBox="1">
            <a:spLocks noGrp="1"/>
          </p:cNvSpPr>
          <p:nvPr>
            <p:ph type="subTitle" idx="3"/>
          </p:nvPr>
        </p:nvSpPr>
        <p:spPr>
          <a:xfrm>
            <a:off x="6006279" y="2621401"/>
            <a:ext cx="24129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Bebas Neue"/>
              <a:buNone/>
              <a:defRPr sz="1800" b="1">
                <a:highlight>
                  <a:schemeClr val="accent3"/>
                </a:highlight>
                <a:latin typeface="Montserrat"/>
                <a:ea typeface="Montserrat"/>
                <a:cs typeface="Montserrat"/>
                <a:sym typeface="Montserrat"/>
              </a:defRPr>
            </a:lvl1pPr>
            <a:lvl2pPr lvl="1"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2pPr>
            <a:lvl3pPr lvl="2"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3pPr>
            <a:lvl4pPr lvl="3"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4pPr>
            <a:lvl5pPr lvl="4"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5pPr>
            <a:lvl6pPr lvl="5"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6pPr>
            <a:lvl7pPr lvl="6"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7pPr>
            <a:lvl8pPr lvl="7"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8pPr>
            <a:lvl9pPr lvl="8" rtl="0">
              <a:lnSpc>
                <a:spcPct val="100000"/>
              </a:lnSpc>
              <a:spcBef>
                <a:spcPts val="0"/>
              </a:spcBef>
              <a:spcAft>
                <a:spcPts val="0"/>
              </a:spcAft>
              <a:buClr>
                <a:srgbClr val="FF0000"/>
              </a:buClr>
              <a:buSzPts val="2400"/>
              <a:buFont typeface="Bebas Neue"/>
              <a:buNone/>
              <a:defRPr sz="1800">
                <a:solidFill>
                  <a:srgbClr val="FF0000"/>
                </a:solidFill>
                <a:latin typeface="Bebas Neue"/>
                <a:ea typeface="Bebas Neue"/>
                <a:cs typeface="Bebas Neue"/>
                <a:sym typeface="Bebas Neue"/>
              </a:defRPr>
            </a:lvl9pPr>
          </a:lstStyle>
          <a:p>
            <a:endParaRPr/>
          </a:p>
        </p:txBody>
      </p:sp>
      <p:sp>
        <p:nvSpPr>
          <p:cNvPr id="471" name="Google Shape;471;p23"/>
          <p:cNvSpPr txBox="1">
            <a:spLocks noGrp="1"/>
          </p:cNvSpPr>
          <p:nvPr>
            <p:ph type="subTitle" idx="4"/>
          </p:nvPr>
        </p:nvSpPr>
        <p:spPr>
          <a:xfrm>
            <a:off x="715101" y="1654097"/>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2" name="Google Shape;472;p23"/>
          <p:cNvSpPr txBox="1">
            <a:spLocks noGrp="1"/>
          </p:cNvSpPr>
          <p:nvPr>
            <p:ph type="subTitle" idx="5"/>
          </p:nvPr>
        </p:nvSpPr>
        <p:spPr>
          <a:xfrm>
            <a:off x="3359239" y="2278184"/>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3" name="Google Shape;473;p23"/>
          <p:cNvSpPr txBox="1">
            <a:spLocks noGrp="1"/>
          </p:cNvSpPr>
          <p:nvPr>
            <p:ph type="subTitle" idx="6"/>
          </p:nvPr>
        </p:nvSpPr>
        <p:spPr>
          <a:xfrm>
            <a:off x="6003378" y="1654120"/>
            <a:ext cx="2412900" cy="102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4" name="Google Shape;474;p23"/>
          <p:cNvSpPr/>
          <p:nvPr/>
        </p:nvSpPr>
        <p:spPr>
          <a:xfrm rot="10800000">
            <a:off x="-3246411" y="4488595"/>
            <a:ext cx="9252685" cy="428290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75" name="Google Shape;475;p23"/>
          <p:cNvSpPr/>
          <p:nvPr/>
        </p:nvSpPr>
        <p:spPr>
          <a:xfrm rot="10800000">
            <a:off x="6220440" y="-3462432"/>
            <a:ext cx="9252685" cy="4282907"/>
          </a:xfrm>
          <a:custGeom>
            <a:avLst/>
            <a:gdLst/>
            <a:ahLst/>
            <a:cxnLst/>
            <a:rect l="l" t="t" r="r" b="b"/>
            <a:pathLst>
              <a:path w="50749" h="28701" extrusionOk="0">
                <a:moveTo>
                  <a:pt x="17710" y="0"/>
                </a:moveTo>
                <a:cubicBezTo>
                  <a:pt x="17627" y="0"/>
                  <a:pt x="17544" y="2"/>
                  <a:pt x="17461" y="5"/>
                </a:cubicBezTo>
                <a:cubicBezTo>
                  <a:pt x="15066" y="104"/>
                  <a:pt x="12912" y="1680"/>
                  <a:pt x="11501" y="3665"/>
                </a:cubicBezTo>
                <a:cubicBezTo>
                  <a:pt x="10415" y="5189"/>
                  <a:pt x="9681" y="6967"/>
                  <a:pt x="8505" y="8420"/>
                </a:cubicBezTo>
                <a:cubicBezTo>
                  <a:pt x="7070" y="10203"/>
                  <a:pt x="5066" y="11388"/>
                  <a:pt x="3453" y="13002"/>
                </a:cubicBezTo>
                <a:cubicBezTo>
                  <a:pt x="1238" y="15217"/>
                  <a:pt x="1" y="18500"/>
                  <a:pt x="664" y="21614"/>
                </a:cubicBezTo>
                <a:cubicBezTo>
                  <a:pt x="1414" y="25125"/>
                  <a:pt x="5567" y="28700"/>
                  <a:pt x="12333" y="28700"/>
                </a:cubicBezTo>
                <a:cubicBezTo>
                  <a:pt x="13880" y="28700"/>
                  <a:pt x="15565" y="28513"/>
                  <a:pt x="17376" y="28096"/>
                </a:cubicBezTo>
                <a:cubicBezTo>
                  <a:pt x="19761" y="27546"/>
                  <a:pt x="22091" y="27347"/>
                  <a:pt x="24344" y="27347"/>
                </a:cubicBezTo>
                <a:cubicBezTo>
                  <a:pt x="30199" y="27347"/>
                  <a:pt x="35531" y="28688"/>
                  <a:pt x="39943" y="28688"/>
                </a:cubicBezTo>
                <a:cubicBezTo>
                  <a:pt x="40237" y="28688"/>
                  <a:pt x="40528" y="28682"/>
                  <a:pt x="40814" y="28670"/>
                </a:cubicBezTo>
                <a:cubicBezTo>
                  <a:pt x="47042" y="28387"/>
                  <a:pt x="50749" y="23453"/>
                  <a:pt x="47259" y="17922"/>
                </a:cubicBezTo>
                <a:cubicBezTo>
                  <a:pt x="46257" y="16332"/>
                  <a:pt x="44709" y="15048"/>
                  <a:pt x="44262" y="13213"/>
                </a:cubicBezTo>
                <a:cubicBezTo>
                  <a:pt x="43905" y="11741"/>
                  <a:pt x="44173" y="10184"/>
                  <a:pt x="43994" y="8679"/>
                </a:cubicBezTo>
                <a:cubicBezTo>
                  <a:pt x="43698" y="6177"/>
                  <a:pt x="42061" y="3881"/>
                  <a:pt x="39831" y="2832"/>
                </a:cubicBezTo>
                <a:cubicBezTo>
                  <a:pt x="38573" y="2240"/>
                  <a:pt x="37247" y="2048"/>
                  <a:pt x="35885" y="2048"/>
                </a:cubicBezTo>
                <a:cubicBezTo>
                  <a:pt x="33361" y="2048"/>
                  <a:pt x="30712" y="2708"/>
                  <a:pt x="28137" y="2708"/>
                </a:cubicBezTo>
                <a:cubicBezTo>
                  <a:pt x="27333" y="2708"/>
                  <a:pt x="26537" y="2644"/>
                  <a:pt x="25753" y="2475"/>
                </a:cubicBezTo>
                <a:cubicBezTo>
                  <a:pt x="23003" y="1876"/>
                  <a:pt x="20502" y="0"/>
                  <a:pt x="17710"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476" name="Google Shape;476;p23"/>
          <p:cNvGrpSpPr/>
          <p:nvPr/>
        </p:nvGrpSpPr>
        <p:grpSpPr>
          <a:xfrm>
            <a:off x="3376859" y="-300387"/>
            <a:ext cx="4700520" cy="824061"/>
            <a:chOff x="3376858" y="-300387"/>
            <a:chExt cx="4700520" cy="824061"/>
          </a:xfrm>
        </p:grpSpPr>
        <p:sp>
          <p:nvSpPr>
            <p:cNvPr id="477" name="Google Shape;477;p23"/>
            <p:cNvSpPr/>
            <p:nvPr/>
          </p:nvSpPr>
          <p:spPr>
            <a:xfrm>
              <a:off x="7331394" y="410042"/>
              <a:ext cx="53363" cy="53361"/>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8" name="Google Shape;478;p23"/>
            <p:cNvSpPr/>
            <p:nvPr/>
          </p:nvSpPr>
          <p:spPr>
            <a:xfrm>
              <a:off x="5748381" y="66511"/>
              <a:ext cx="34269" cy="33911"/>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79" name="Google Shape;479;p23"/>
            <p:cNvSpPr/>
            <p:nvPr/>
          </p:nvSpPr>
          <p:spPr>
            <a:xfrm>
              <a:off x="4121126" y="476725"/>
              <a:ext cx="34198" cy="34268"/>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0" name="Google Shape;480;p23"/>
            <p:cNvSpPr/>
            <p:nvPr/>
          </p:nvSpPr>
          <p:spPr>
            <a:xfrm>
              <a:off x="6503055" y="-300387"/>
              <a:ext cx="58350" cy="58704"/>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1" name="Google Shape;481;p23"/>
            <p:cNvSpPr/>
            <p:nvPr/>
          </p:nvSpPr>
          <p:spPr>
            <a:xfrm>
              <a:off x="6473560" y="378196"/>
              <a:ext cx="58706" cy="58704"/>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2" name="Google Shape;482;p23"/>
            <p:cNvSpPr/>
            <p:nvPr/>
          </p:nvSpPr>
          <p:spPr>
            <a:xfrm>
              <a:off x="3993103" y="-215253"/>
              <a:ext cx="33913" cy="34196"/>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3" name="Google Shape;483;p23"/>
            <p:cNvSpPr/>
            <p:nvPr/>
          </p:nvSpPr>
          <p:spPr>
            <a:xfrm>
              <a:off x="4288332" y="51479"/>
              <a:ext cx="54004" cy="49229"/>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4" name="Google Shape;484;p23"/>
            <p:cNvSpPr/>
            <p:nvPr/>
          </p:nvSpPr>
          <p:spPr>
            <a:xfrm>
              <a:off x="4175413" y="-60728"/>
              <a:ext cx="279850" cy="273429"/>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5" name="Google Shape;485;p23"/>
            <p:cNvSpPr/>
            <p:nvPr/>
          </p:nvSpPr>
          <p:spPr>
            <a:xfrm>
              <a:off x="5339727" y="241406"/>
              <a:ext cx="83855" cy="76443"/>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6" name="Google Shape;486;p23"/>
            <p:cNvSpPr/>
            <p:nvPr/>
          </p:nvSpPr>
          <p:spPr>
            <a:xfrm>
              <a:off x="5164114" y="72561"/>
              <a:ext cx="435378" cy="413919"/>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7" name="Google Shape;487;p23"/>
            <p:cNvSpPr/>
            <p:nvPr/>
          </p:nvSpPr>
          <p:spPr>
            <a:xfrm>
              <a:off x="3376858" y="49486"/>
              <a:ext cx="306995" cy="286680"/>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8" name="Google Shape;488;p23"/>
            <p:cNvSpPr/>
            <p:nvPr/>
          </p:nvSpPr>
          <p:spPr>
            <a:xfrm>
              <a:off x="7334101" y="-88512"/>
              <a:ext cx="422625" cy="40765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89" name="Google Shape;489;p23"/>
            <p:cNvSpPr/>
            <p:nvPr/>
          </p:nvSpPr>
          <p:spPr>
            <a:xfrm>
              <a:off x="8043180" y="489477"/>
              <a:ext cx="34198" cy="34196"/>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0" name="Google Shape;490;p23"/>
            <p:cNvSpPr/>
            <p:nvPr/>
          </p:nvSpPr>
          <p:spPr>
            <a:xfrm>
              <a:off x="7079765" y="262570"/>
              <a:ext cx="34198" cy="33911"/>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1" name="Google Shape;491;p23"/>
            <p:cNvSpPr/>
            <p:nvPr/>
          </p:nvSpPr>
          <p:spPr>
            <a:xfrm>
              <a:off x="4980954" y="49484"/>
              <a:ext cx="34269" cy="33911"/>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2" name="Google Shape;492;p23"/>
            <p:cNvSpPr/>
            <p:nvPr/>
          </p:nvSpPr>
          <p:spPr>
            <a:xfrm>
              <a:off x="7102491" y="-124490"/>
              <a:ext cx="34269" cy="34268"/>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3" name="Google Shape;493;p23"/>
            <p:cNvSpPr/>
            <p:nvPr/>
          </p:nvSpPr>
          <p:spPr>
            <a:xfrm>
              <a:off x="6124329" y="-90650"/>
              <a:ext cx="33913" cy="34268"/>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4" name="Google Shape;494;p23"/>
            <p:cNvSpPr/>
            <p:nvPr/>
          </p:nvSpPr>
          <p:spPr>
            <a:xfrm>
              <a:off x="8001930" y="-187112"/>
              <a:ext cx="58421" cy="58348"/>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5" name="Google Shape;495;p23"/>
            <p:cNvSpPr/>
            <p:nvPr/>
          </p:nvSpPr>
          <p:spPr>
            <a:xfrm>
              <a:off x="4572520" y="-114088"/>
              <a:ext cx="58350" cy="58704"/>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496" name="Google Shape;496;p23"/>
          <p:cNvGrpSpPr/>
          <p:nvPr/>
        </p:nvGrpSpPr>
        <p:grpSpPr>
          <a:xfrm>
            <a:off x="5347431" y="3474585"/>
            <a:ext cx="3796571" cy="1600149"/>
            <a:chOff x="5347431" y="3474583"/>
            <a:chExt cx="3796570" cy="1600149"/>
          </a:xfrm>
        </p:grpSpPr>
        <p:sp>
          <p:nvSpPr>
            <p:cNvPr id="497" name="Google Shape;497;p23"/>
            <p:cNvSpPr/>
            <p:nvPr/>
          </p:nvSpPr>
          <p:spPr>
            <a:xfrm flipH="1">
              <a:off x="8681197" y="3474583"/>
              <a:ext cx="462799" cy="462799"/>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8" name="Google Shape;498;p23"/>
            <p:cNvSpPr/>
            <p:nvPr/>
          </p:nvSpPr>
          <p:spPr>
            <a:xfrm flipH="1">
              <a:off x="8225616" y="4628802"/>
              <a:ext cx="184600" cy="182846"/>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499" name="Google Shape;499;p23"/>
            <p:cNvSpPr/>
            <p:nvPr/>
          </p:nvSpPr>
          <p:spPr>
            <a:xfrm flipH="1">
              <a:off x="8649042" y="4216141"/>
              <a:ext cx="184660" cy="182544"/>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nvGrpSpPr>
            <p:cNvPr id="500" name="Google Shape;500;p23"/>
            <p:cNvGrpSpPr/>
            <p:nvPr/>
          </p:nvGrpSpPr>
          <p:grpSpPr>
            <a:xfrm>
              <a:off x="5347431" y="4611933"/>
              <a:ext cx="3796570" cy="462799"/>
              <a:chOff x="5347431" y="4611933"/>
              <a:chExt cx="3796570" cy="462799"/>
            </a:xfrm>
          </p:grpSpPr>
          <p:sp>
            <p:nvSpPr>
              <p:cNvPr id="501" name="Google Shape;501;p23"/>
              <p:cNvSpPr/>
              <p:nvPr/>
            </p:nvSpPr>
            <p:spPr>
              <a:xfrm flipH="1">
                <a:off x="7403879" y="4704068"/>
                <a:ext cx="278502" cy="278502"/>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2" name="Google Shape;502;p23"/>
              <p:cNvSpPr/>
              <p:nvPr/>
            </p:nvSpPr>
            <p:spPr>
              <a:xfrm flipH="1">
                <a:off x="8681202" y="4611933"/>
                <a:ext cx="462799" cy="462799"/>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3" name="Google Shape;503;p23"/>
              <p:cNvSpPr/>
              <p:nvPr/>
            </p:nvSpPr>
            <p:spPr>
              <a:xfrm flipH="1">
                <a:off x="5347431" y="4836674"/>
                <a:ext cx="184660" cy="18260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04" name="Google Shape;504;p23"/>
              <p:cNvSpPr/>
              <p:nvPr/>
            </p:nvSpPr>
            <p:spPr>
              <a:xfrm flipH="1">
                <a:off x="6220446" y="4836668"/>
                <a:ext cx="184600" cy="18260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505"/>
        <p:cNvGrpSpPr/>
        <p:nvPr/>
      </p:nvGrpSpPr>
      <p:grpSpPr>
        <a:xfrm>
          <a:off x="0" y="0"/>
          <a:ext cx="0" cy="0"/>
          <a:chOff x="0" y="0"/>
          <a:chExt cx="0" cy="0"/>
        </a:xfrm>
      </p:grpSpPr>
      <p:sp>
        <p:nvSpPr>
          <p:cNvPr id="506" name="Google Shape;506;p2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7" name="Google Shape;507;p24"/>
          <p:cNvSpPr txBox="1">
            <a:spLocks noGrp="1"/>
          </p:cNvSpPr>
          <p:nvPr>
            <p:ph type="subTitle" idx="1"/>
          </p:nvPr>
        </p:nvSpPr>
        <p:spPr>
          <a:xfrm>
            <a:off x="2213259" y="1655600"/>
            <a:ext cx="22086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08" name="Google Shape;508;p24"/>
          <p:cNvSpPr txBox="1">
            <a:spLocks noGrp="1"/>
          </p:cNvSpPr>
          <p:nvPr>
            <p:ph type="subTitle" idx="2"/>
          </p:nvPr>
        </p:nvSpPr>
        <p:spPr>
          <a:xfrm>
            <a:off x="2213320" y="2022949"/>
            <a:ext cx="22086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09" name="Google Shape;509;p24"/>
          <p:cNvSpPr txBox="1">
            <a:spLocks noGrp="1"/>
          </p:cNvSpPr>
          <p:nvPr>
            <p:ph type="subTitle" idx="3"/>
          </p:nvPr>
        </p:nvSpPr>
        <p:spPr>
          <a:xfrm>
            <a:off x="6155540" y="2643556"/>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0" name="Google Shape;510;p24"/>
          <p:cNvSpPr txBox="1">
            <a:spLocks noGrp="1"/>
          </p:cNvSpPr>
          <p:nvPr>
            <p:ph type="subTitle" idx="4"/>
          </p:nvPr>
        </p:nvSpPr>
        <p:spPr>
          <a:xfrm>
            <a:off x="2215557" y="3411879"/>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1" name="Google Shape;511;p24"/>
          <p:cNvSpPr txBox="1">
            <a:spLocks noGrp="1"/>
          </p:cNvSpPr>
          <p:nvPr>
            <p:ph type="subTitle" idx="5"/>
          </p:nvPr>
        </p:nvSpPr>
        <p:spPr>
          <a:xfrm>
            <a:off x="6155540" y="4026778"/>
            <a:ext cx="22128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2" name="Google Shape;512;p24"/>
          <p:cNvSpPr txBox="1">
            <a:spLocks noGrp="1"/>
          </p:cNvSpPr>
          <p:nvPr>
            <p:ph type="subTitle" idx="6"/>
          </p:nvPr>
        </p:nvSpPr>
        <p:spPr>
          <a:xfrm>
            <a:off x="2215553" y="3042627"/>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13" name="Google Shape;513;p24"/>
          <p:cNvSpPr txBox="1">
            <a:spLocks noGrp="1"/>
          </p:cNvSpPr>
          <p:nvPr>
            <p:ph type="subTitle" idx="7"/>
          </p:nvPr>
        </p:nvSpPr>
        <p:spPr>
          <a:xfrm>
            <a:off x="6155540" y="2271452"/>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14" name="Google Shape;514;p24"/>
          <p:cNvSpPr txBox="1">
            <a:spLocks noGrp="1"/>
          </p:cNvSpPr>
          <p:nvPr>
            <p:ph type="subTitle" idx="8"/>
          </p:nvPr>
        </p:nvSpPr>
        <p:spPr>
          <a:xfrm>
            <a:off x="6155540" y="3658477"/>
            <a:ext cx="22128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grpSp>
        <p:nvGrpSpPr>
          <p:cNvPr id="515" name="Google Shape;515;p24"/>
          <p:cNvGrpSpPr/>
          <p:nvPr/>
        </p:nvGrpSpPr>
        <p:grpSpPr>
          <a:xfrm flipH="1">
            <a:off x="-170333" y="1111109"/>
            <a:ext cx="2527479" cy="4120997"/>
            <a:chOff x="-710988" y="-237481"/>
            <a:chExt cx="2527478" cy="4120997"/>
          </a:xfrm>
        </p:grpSpPr>
        <p:sp>
          <p:nvSpPr>
            <p:cNvPr id="516" name="Google Shape;516;p24"/>
            <p:cNvSpPr/>
            <p:nvPr/>
          </p:nvSpPr>
          <p:spPr>
            <a:xfrm>
              <a:off x="1511962" y="3619793"/>
              <a:ext cx="39339" cy="39339"/>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7" name="Google Shape;517;p24"/>
            <p:cNvSpPr/>
            <p:nvPr/>
          </p:nvSpPr>
          <p:spPr>
            <a:xfrm>
              <a:off x="1076344" y="1486018"/>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8" name="Google Shape;518;p24"/>
            <p:cNvSpPr/>
            <p:nvPr/>
          </p:nvSpPr>
          <p:spPr>
            <a:xfrm>
              <a:off x="1497934" y="1826480"/>
              <a:ext cx="67391" cy="67391"/>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19" name="Google Shape;519;p24"/>
            <p:cNvSpPr/>
            <p:nvPr/>
          </p:nvSpPr>
          <p:spPr>
            <a:xfrm>
              <a:off x="929381" y="691661"/>
              <a:ext cx="38930" cy="39257"/>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0" name="Google Shape;520;p24"/>
            <p:cNvSpPr/>
            <p:nvPr/>
          </p:nvSpPr>
          <p:spPr>
            <a:xfrm>
              <a:off x="1268288" y="997856"/>
              <a:ext cx="61993" cy="56513"/>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1" name="Google Shape;521;p24"/>
            <p:cNvSpPr/>
            <p:nvPr/>
          </p:nvSpPr>
          <p:spPr>
            <a:xfrm>
              <a:off x="1138663" y="869048"/>
              <a:ext cx="321251" cy="313891"/>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2" name="Google Shape;522;p24"/>
            <p:cNvSpPr/>
            <p:nvPr/>
          </p:nvSpPr>
          <p:spPr>
            <a:xfrm>
              <a:off x="1172521" y="3081846"/>
              <a:ext cx="50461" cy="4473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3" name="Google Shape;523;p24"/>
            <p:cNvSpPr/>
            <p:nvPr/>
          </p:nvSpPr>
          <p:spPr>
            <a:xfrm>
              <a:off x="1072501" y="2977736"/>
              <a:ext cx="250507" cy="252961"/>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4" name="Google Shape;524;p24"/>
            <p:cNvSpPr/>
            <p:nvPr/>
          </p:nvSpPr>
          <p:spPr>
            <a:xfrm>
              <a:off x="-277210" y="3395424"/>
              <a:ext cx="499379" cy="488093"/>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5" name="Google Shape;525;p24"/>
            <p:cNvSpPr/>
            <p:nvPr/>
          </p:nvSpPr>
          <p:spPr>
            <a:xfrm>
              <a:off x="457795" y="3446848"/>
              <a:ext cx="96261" cy="87755"/>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6" name="Google Shape;526;p24"/>
            <p:cNvSpPr/>
            <p:nvPr/>
          </p:nvSpPr>
          <p:spPr>
            <a:xfrm>
              <a:off x="1316701" y="2097548"/>
              <a:ext cx="499788" cy="475171"/>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7" name="Google Shape;527;p24"/>
            <p:cNvSpPr/>
            <p:nvPr/>
          </p:nvSpPr>
          <p:spPr>
            <a:xfrm>
              <a:off x="1158200" y="-237481"/>
              <a:ext cx="505513" cy="495862"/>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8" name="Google Shape;528;p24"/>
            <p:cNvSpPr/>
            <p:nvPr/>
          </p:nvSpPr>
          <p:spPr>
            <a:xfrm>
              <a:off x="1149827" y="1411406"/>
              <a:ext cx="352412" cy="329103"/>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29" name="Google Shape;529;p24"/>
            <p:cNvSpPr/>
            <p:nvPr/>
          </p:nvSpPr>
          <p:spPr>
            <a:xfrm>
              <a:off x="1306399" y="2597364"/>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0" name="Google Shape;530;p24"/>
            <p:cNvSpPr/>
            <p:nvPr/>
          </p:nvSpPr>
          <p:spPr>
            <a:xfrm>
              <a:off x="1244042" y="2075554"/>
              <a:ext cx="39339" cy="38930"/>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1" name="Google Shape;531;p24"/>
            <p:cNvSpPr/>
            <p:nvPr/>
          </p:nvSpPr>
          <p:spPr>
            <a:xfrm>
              <a:off x="1306369" y="544086"/>
              <a:ext cx="39339" cy="39257"/>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2" name="Google Shape;532;p24"/>
            <p:cNvSpPr/>
            <p:nvPr/>
          </p:nvSpPr>
          <p:spPr>
            <a:xfrm>
              <a:off x="-710988" y="3471262"/>
              <a:ext cx="39339" cy="38930"/>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3" name="Google Shape;533;p24"/>
            <p:cNvSpPr/>
            <p:nvPr/>
          </p:nvSpPr>
          <p:spPr>
            <a:xfrm>
              <a:off x="1244081" y="3407505"/>
              <a:ext cx="39257" cy="39339"/>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4" name="Google Shape;534;p24"/>
            <p:cNvSpPr/>
            <p:nvPr/>
          </p:nvSpPr>
          <p:spPr>
            <a:xfrm>
              <a:off x="862074" y="3605991"/>
              <a:ext cx="67391" cy="66982"/>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35" name="Google Shape;535;p24"/>
            <p:cNvSpPr/>
            <p:nvPr/>
          </p:nvSpPr>
          <p:spPr>
            <a:xfrm>
              <a:off x="1594519" y="807793"/>
              <a:ext cx="66982" cy="67391"/>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536" name="Google Shape;536;p24"/>
          <p:cNvSpPr/>
          <p:nvPr/>
        </p:nvSpPr>
        <p:spPr>
          <a:xfrm rot="-8100000">
            <a:off x="7255864" y="139606"/>
            <a:ext cx="4443318" cy="1649539"/>
          </a:xfrm>
          <a:prstGeom prst="doubleWave">
            <a:avLst>
              <a:gd name="adj1" fmla="val 6250"/>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537" name="Google Shape;537;p24"/>
          <p:cNvGrpSpPr/>
          <p:nvPr/>
        </p:nvGrpSpPr>
        <p:grpSpPr>
          <a:xfrm rot="-5400000">
            <a:off x="7924443" y="294933"/>
            <a:ext cx="1665191" cy="1075327"/>
            <a:chOff x="7037959" y="158746"/>
            <a:chExt cx="1617475" cy="1044514"/>
          </a:xfrm>
        </p:grpSpPr>
        <p:grpSp>
          <p:nvGrpSpPr>
            <p:cNvPr id="538" name="Google Shape;538;p24"/>
            <p:cNvGrpSpPr/>
            <p:nvPr/>
          </p:nvGrpSpPr>
          <p:grpSpPr>
            <a:xfrm rot="-5400000">
              <a:off x="7541467" y="-95825"/>
              <a:ext cx="524768" cy="1531782"/>
              <a:chOff x="7650277" y="2113754"/>
              <a:chExt cx="186558" cy="544556"/>
            </a:xfrm>
          </p:grpSpPr>
          <p:sp>
            <p:nvSpPr>
              <p:cNvPr id="539" name="Google Shape;539;p24"/>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0" name="Google Shape;540;p24"/>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1" name="Google Shape;541;p24"/>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2" name="Google Shape;542;p24"/>
            <p:cNvGrpSpPr/>
            <p:nvPr/>
          </p:nvGrpSpPr>
          <p:grpSpPr>
            <a:xfrm rot="-5400000">
              <a:off x="7631894" y="233314"/>
              <a:ext cx="343911" cy="873505"/>
              <a:chOff x="7682425" y="2230764"/>
              <a:chExt cx="122262" cy="310535"/>
            </a:xfrm>
          </p:grpSpPr>
          <p:sp>
            <p:nvSpPr>
              <p:cNvPr id="543" name="Google Shape;543;p24"/>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4" name="Google Shape;544;p24"/>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5" name="Google Shape;545;p24"/>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6" name="Google Shape;546;p24"/>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7" name="Google Shape;547;p24"/>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48" name="Google Shape;548;p24"/>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49" name="Google Shape;549;p24"/>
            <p:cNvGrpSpPr/>
            <p:nvPr/>
          </p:nvGrpSpPr>
          <p:grpSpPr>
            <a:xfrm rot="-5400000">
              <a:off x="7648607" y="250027"/>
              <a:ext cx="310486" cy="873505"/>
              <a:chOff x="7682425" y="2230764"/>
              <a:chExt cx="110379" cy="310535"/>
            </a:xfrm>
          </p:grpSpPr>
          <p:sp>
            <p:nvSpPr>
              <p:cNvPr id="550" name="Google Shape;550;p24"/>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1" name="Google Shape;551;p24"/>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2" name="Google Shape;552;p24"/>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3" name="Google Shape;553;p24"/>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4" name="Google Shape;554;p24"/>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5" name="Google Shape;555;p24"/>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56" name="Google Shape;556;p24"/>
            <p:cNvGrpSpPr/>
            <p:nvPr/>
          </p:nvGrpSpPr>
          <p:grpSpPr>
            <a:xfrm rot="-5400000">
              <a:off x="7541468" y="-95826"/>
              <a:ext cx="524768" cy="1531785"/>
              <a:chOff x="7650277" y="2113754"/>
              <a:chExt cx="186558" cy="544557"/>
            </a:xfrm>
          </p:grpSpPr>
          <p:sp>
            <p:nvSpPr>
              <p:cNvPr id="557" name="Google Shape;557;p24"/>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58" name="Google Shape;558;p24"/>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559" name="Google Shape;559;p24"/>
            <p:cNvGrpSpPr/>
            <p:nvPr/>
          </p:nvGrpSpPr>
          <p:grpSpPr>
            <a:xfrm rot="-5400000">
              <a:off x="7411506" y="-40668"/>
              <a:ext cx="1044514" cy="1443343"/>
              <a:chOff x="7554003" y="2175659"/>
              <a:chExt cx="371330" cy="513115"/>
            </a:xfrm>
          </p:grpSpPr>
          <p:sp>
            <p:nvSpPr>
              <p:cNvPr id="560" name="Google Shape;560;p24"/>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1" name="Google Shape;561;p24"/>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2" name="Google Shape;562;p24"/>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3" name="Google Shape;563;p24"/>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4" name="Google Shape;564;p24"/>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5" name="Google Shape;565;p24"/>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6" name="Google Shape;566;p24"/>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7" name="Google Shape;567;p24"/>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8" name="Google Shape;568;p24"/>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69" name="Google Shape;569;p24"/>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0" name="Google Shape;570;p24"/>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1" name="Google Shape;571;p24"/>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2" name="Google Shape;572;p24"/>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3" name="Google Shape;573;p24"/>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74" name="Google Shape;574;p24"/>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rgbClr val="152F63">
                  <a:alpha val="1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575"/>
        <p:cNvGrpSpPr/>
        <p:nvPr/>
      </p:nvGrpSpPr>
      <p:grpSpPr>
        <a:xfrm>
          <a:off x="0" y="0"/>
          <a:ext cx="0" cy="0"/>
          <a:chOff x="0" y="0"/>
          <a:chExt cx="0" cy="0"/>
        </a:xfrm>
      </p:grpSpPr>
      <p:sp>
        <p:nvSpPr>
          <p:cNvPr id="576" name="Google Shape;576;p25"/>
          <p:cNvSpPr txBox="1">
            <a:spLocks noGrp="1"/>
          </p:cNvSpPr>
          <p:nvPr>
            <p:ph type="subTitle" idx="1"/>
          </p:nvPr>
        </p:nvSpPr>
        <p:spPr>
          <a:xfrm>
            <a:off x="832151"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7" name="Google Shape;577;p25"/>
          <p:cNvSpPr txBox="1">
            <a:spLocks noGrp="1"/>
          </p:cNvSpPr>
          <p:nvPr>
            <p:ph type="subTitle" idx="2"/>
          </p:nvPr>
        </p:nvSpPr>
        <p:spPr>
          <a:xfrm>
            <a:off x="3490869"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8" name="Google Shape;578;p25"/>
          <p:cNvSpPr txBox="1">
            <a:spLocks noGrp="1"/>
          </p:cNvSpPr>
          <p:nvPr>
            <p:ph type="subTitle" idx="3"/>
          </p:nvPr>
        </p:nvSpPr>
        <p:spPr>
          <a:xfrm>
            <a:off x="6149586" y="1971543"/>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9" name="Google Shape;579;p25"/>
          <p:cNvSpPr txBox="1">
            <a:spLocks noGrp="1"/>
          </p:cNvSpPr>
          <p:nvPr>
            <p:ph type="subTitle" idx="4"/>
          </p:nvPr>
        </p:nvSpPr>
        <p:spPr>
          <a:xfrm>
            <a:off x="832151"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0" name="Google Shape;580;p25"/>
          <p:cNvSpPr txBox="1">
            <a:spLocks noGrp="1"/>
          </p:cNvSpPr>
          <p:nvPr>
            <p:ph type="subTitle" idx="5"/>
          </p:nvPr>
        </p:nvSpPr>
        <p:spPr>
          <a:xfrm>
            <a:off x="3490869"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1" name="Google Shape;581;p25"/>
          <p:cNvSpPr txBox="1">
            <a:spLocks noGrp="1"/>
          </p:cNvSpPr>
          <p:nvPr>
            <p:ph type="subTitle" idx="6"/>
          </p:nvPr>
        </p:nvSpPr>
        <p:spPr>
          <a:xfrm>
            <a:off x="6149586" y="3502091"/>
            <a:ext cx="21945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05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2" name="Google Shape;582;p25"/>
          <p:cNvSpPr txBox="1">
            <a:spLocks noGrp="1"/>
          </p:cNvSpPr>
          <p:nvPr>
            <p:ph type="subTitle" idx="7"/>
          </p:nvPr>
        </p:nvSpPr>
        <p:spPr>
          <a:xfrm>
            <a:off x="832151"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3" name="Google Shape;583;p25"/>
          <p:cNvSpPr txBox="1">
            <a:spLocks noGrp="1"/>
          </p:cNvSpPr>
          <p:nvPr>
            <p:ph type="subTitle" idx="8"/>
          </p:nvPr>
        </p:nvSpPr>
        <p:spPr>
          <a:xfrm>
            <a:off x="3489519"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4" name="Google Shape;584;p25"/>
          <p:cNvSpPr txBox="1">
            <a:spLocks noGrp="1"/>
          </p:cNvSpPr>
          <p:nvPr>
            <p:ph type="subTitle" idx="9"/>
          </p:nvPr>
        </p:nvSpPr>
        <p:spPr>
          <a:xfrm>
            <a:off x="6147186" y="159170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5" name="Google Shape;585;p25"/>
          <p:cNvSpPr txBox="1">
            <a:spLocks noGrp="1"/>
          </p:cNvSpPr>
          <p:nvPr>
            <p:ph type="subTitle" idx="13"/>
          </p:nvPr>
        </p:nvSpPr>
        <p:spPr>
          <a:xfrm>
            <a:off x="832151" y="3122250"/>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6" name="Google Shape;586;p25"/>
          <p:cNvSpPr txBox="1">
            <a:spLocks noGrp="1"/>
          </p:cNvSpPr>
          <p:nvPr>
            <p:ph type="subTitle" idx="14"/>
          </p:nvPr>
        </p:nvSpPr>
        <p:spPr>
          <a:xfrm>
            <a:off x="3489519" y="3122239"/>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7" name="Google Shape;587;p25"/>
          <p:cNvSpPr txBox="1">
            <a:spLocks noGrp="1"/>
          </p:cNvSpPr>
          <p:nvPr>
            <p:ph type="subTitle" idx="15"/>
          </p:nvPr>
        </p:nvSpPr>
        <p:spPr>
          <a:xfrm>
            <a:off x="6147186" y="3122239"/>
            <a:ext cx="2194500" cy="466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highlight>
                  <a:schemeClr val="accent3"/>
                </a:highlight>
                <a:latin typeface="Montserrat"/>
                <a:ea typeface="Montserrat"/>
                <a:cs typeface="Montserrat"/>
                <a:sym typeface="Montserrat"/>
              </a:defRPr>
            </a:lvl1pPr>
            <a:lvl2pPr lvl="1"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1800">
                <a:solidFill>
                  <a:schemeClr val="dk1"/>
                </a:solidFill>
                <a:latin typeface="Bebas Neue"/>
                <a:ea typeface="Bebas Neue"/>
                <a:cs typeface="Bebas Neue"/>
                <a:sym typeface="Bebas Neue"/>
              </a:defRPr>
            </a:lvl9pPr>
          </a:lstStyle>
          <a:p>
            <a:endParaRPr/>
          </a:p>
        </p:txBody>
      </p:sp>
      <p:sp>
        <p:nvSpPr>
          <p:cNvPr id="588" name="Google Shape;588;p2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89" name="Google Shape;589;p25"/>
          <p:cNvSpPr/>
          <p:nvPr/>
        </p:nvSpPr>
        <p:spPr>
          <a:xfrm rot="-5399825">
            <a:off x="7885280" y="-204124"/>
            <a:ext cx="2517419" cy="147824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590" name="Google Shape;590;p25"/>
          <p:cNvSpPr/>
          <p:nvPr/>
        </p:nvSpPr>
        <p:spPr>
          <a:xfrm rot="-5399825">
            <a:off x="-1505770" y="3796451"/>
            <a:ext cx="2517419" cy="147824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591" name="Google Shape;591;p25"/>
          <p:cNvGrpSpPr/>
          <p:nvPr/>
        </p:nvGrpSpPr>
        <p:grpSpPr>
          <a:xfrm rot="5400000">
            <a:off x="1196513" y="3278659"/>
            <a:ext cx="1057475" cy="3450519"/>
            <a:chOff x="786080" y="1879104"/>
            <a:chExt cx="549766" cy="1793875"/>
          </a:xfrm>
        </p:grpSpPr>
        <p:sp>
          <p:nvSpPr>
            <p:cNvPr id="592" name="Google Shape;592;p25"/>
            <p:cNvSpPr/>
            <p:nvPr/>
          </p:nvSpPr>
          <p:spPr>
            <a:xfrm>
              <a:off x="1312176" y="336788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3" name="Google Shape;593;p25"/>
            <p:cNvSpPr/>
            <p:nvPr/>
          </p:nvSpPr>
          <p:spPr>
            <a:xfrm>
              <a:off x="915008" y="235707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4" name="Google Shape;594;p25"/>
            <p:cNvSpPr/>
            <p:nvPr/>
          </p:nvSpPr>
          <p:spPr>
            <a:xfrm>
              <a:off x="1168682" y="2561931"/>
              <a:ext cx="40549" cy="40549"/>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5" name="Google Shape;595;p25"/>
            <p:cNvSpPr/>
            <p:nvPr/>
          </p:nvSpPr>
          <p:spPr>
            <a:xfrm>
              <a:off x="826579" y="1879104"/>
              <a:ext cx="23424" cy="23621"/>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6" name="Google Shape;596;p25"/>
            <p:cNvSpPr/>
            <p:nvPr/>
          </p:nvSpPr>
          <p:spPr>
            <a:xfrm>
              <a:off x="1030502" y="2063343"/>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7" name="Google Shape;597;p25"/>
            <p:cNvSpPr/>
            <p:nvPr/>
          </p:nvSpPr>
          <p:spPr>
            <a:xfrm>
              <a:off x="952506" y="1985839"/>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8" name="Google Shape;598;p25"/>
            <p:cNvSpPr/>
            <p:nvPr/>
          </p:nvSpPr>
          <p:spPr>
            <a:xfrm>
              <a:off x="972878" y="331729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599" name="Google Shape;599;p25"/>
            <p:cNvSpPr/>
            <p:nvPr/>
          </p:nvSpPr>
          <p:spPr>
            <a:xfrm>
              <a:off x="912695" y="325465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0" name="Google Shape;600;p25"/>
            <p:cNvSpPr/>
            <p:nvPr/>
          </p:nvSpPr>
          <p:spPr>
            <a:xfrm>
              <a:off x="913158" y="2664945"/>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1" name="Google Shape;601;p25"/>
            <p:cNvSpPr/>
            <p:nvPr/>
          </p:nvSpPr>
          <p:spPr>
            <a:xfrm>
              <a:off x="1053434" y="3025778"/>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2" name="Google Shape;602;p25"/>
            <p:cNvSpPr/>
            <p:nvPr/>
          </p:nvSpPr>
          <p:spPr>
            <a:xfrm>
              <a:off x="1015936" y="3513245"/>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3" name="Google Shape;603;p25"/>
            <p:cNvSpPr/>
            <p:nvPr/>
          </p:nvSpPr>
          <p:spPr>
            <a:xfrm>
              <a:off x="786080" y="3632676"/>
              <a:ext cx="40549" cy="4030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4" name="Google Shape;604;p25"/>
            <p:cNvSpPr/>
            <p:nvPr/>
          </p:nvSpPr>
          <p:spPr>
            <a:xfrm>
              <a:off x="1226798" y="1948981"/>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05" name="Google Shape;605;p25"/>
          <p:cNvGrpSpPr/>
          <p:nvPr/>
        </p:nvGrpSpPr>
        <p:grpSpPr>
          <a:xfrm>
            <a:off x="5535205" y="-35551"/>
            <a:ext cx="2893705" cy="562902"/>
            <a:chOff x="5535203" y="-35551"/>
            <a:chExt cx="2893705" cy="562902"/>
          </a:xfrm>
        </p:grpSpPr>
        <p:sp>
          <p:nvSpPr>
            <p:cNvPr id="606" name="Google Shape;606;p25"/>
            <p:cNvSpPr/>
            <p:nvPr/>
          </p:nvSpPr>
          <p:spPr>
            <a:xfrm rot="-5400000">
              <a:off x="5920517" y="14014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7" name="Google Shape;607;p25"/>
            <p:cNvSpPr/>
            <p:nvPr/>
          </p:nvSpPr>
          <p:spPr>
            <a:xfrm rot="-5400000">
              <a:off x="7110688" y="-35551"/>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8" name="Google Shape;608;p25"/>
            <p:cNvSpPr/>
            <p:nvPr/>
          </p:nvSpPr>
          <p:spPr>
            <a:xfrm rot="-5400000">
              <a:off x="6660990" y="179076"/>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09" name="Google Shape;609;p25"/>
            <p:cNvSpPr/>
            <p:nvPr/>
          </p:nvSpPr>
          <p:spPr>
            <a:xfrm rot="-5400000">
              <a:off x="8279482" y="209290"/>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10" name="Google Shape;610;p25"/>
            <p:cNvSpPr/>
            <p:nvPr/>
          </p:nvSpPr>
          <p:spPr>
            <a:xfrm rot="-5400000">
              <a:off x="5534490" y="377826"/>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611"/>
        <p:cNvGrpSpPr/>
        <p:nvPr/>
      </p:nvGrpSpPr>
      <p:grpSpPr>
        <a:xfrm>
          <a:off x="0" y="0"/>
          <a:ext cx="0" cy="0"/>
          <a:chOff x="0" y="0"/>
          <a:chExt cx="0" cy="0"/>
        </a:xfrm>
      </p:grpSpPr>
      <p:sp>
        <p:nvSpPr>
          <p:cNvPr id="612" name="Google Shape;612;p26"/>
          <p:cNvSpPr txBox="1">
            <a:spLocks noGrp="1"/>
          </p:cNvSpPr>
          <p:nvPr>
            <p:ph type="title"/>
          </p:nvPr>
        </p:nvSpPr>
        <p:spPr>
          <a:xfrm>
            <a:off x="720059" y="445025"/>
            <a:ext cx="3846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3" name="Google Shape;613;p26"/>
          <p:cNvSpPr txBox="1">
            <a:spLocks noGrp="1"/>
          </p:cNvSpPr>
          <p:nvPr>
            <p:ph type="title" idx="2" hasCustomPrompt="1"/>
          </p:nvPr>
        </p:nvSpPr>
        <p:spPr>
          <a:xfrm>
            <a:off x="720071" y="1588297"/>
            <a:ext cx="3852000" cy="6993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Clr>
                <a:schemeClr val="accent5"/>
              </a:buClr>
              <a:buSzPts val="3500"/>
              <a:buNone/>
              <a:defRPr sz="2700">
                <a:solidFill>
                  <a:schemeClr val="lt1"/>
                </a:solidFill>
              </a:defRPr>
            </a:lvl1pPr>
            <a:lvl2pPr lvl="1" rtl="0">
              <a:spcBef>
                <a:spcPts val="0"/>
              </a:spcBef>
              <a:spcAft>
                <a:spcPts val="0"/>
              </a:spcAft>
              <a:buSzPts val="3200"/>
              <a:buNone/>
              <a:defRPr sz="2400"/>
            </a:lvl2pPr>
            <a:lvl3pPr lvl="2" rtl="0">
              <a:spcBef>
                <a:spcPts val="0"/>
              </a:spcBef>
              <a:spcAft>
                <a:spcPts val="0"/>
              </a:spcAft>
              <a:buSzPts val="3200"/>
              <a:buNone/>
              <a:defRPr sz="2400"/>
            </a:lvl3pPr>
            <a:lvl4pPr lvl="3" rtl="0">
              <a:spcBef>
                <a:spcPts val="0"/>
              </a:spcBef>
              <a:spcAft>
                <a:spcPts val="0"/>
              </a:spcAft>
              <a:buSzPts val="3200"/>
              <a:buNone/>
              <a:defRPr sz="2400"/>
            </a:lvl4pPr>
            <a:lvl5pPr lvl="4" rtl="0">
              <a:spcBef>
                <a:spcPts val="0"/>
              </a:spcBef>
              <a:spcAft>
                <a:spcPts val="0"/>
              </a:spcAft>
              <a:buSzPts val="3200"/>
              <a:buNone/>
              <a:defRPr sz="2400"/>
            </a:lvl5pPr>
            <a:lvl6pPr lvl="5" rtl="0">
              <a:spcBef>
                <a:spcPts val="0"/>
              </a:spcBef>
              <a:spcAft>
                <a:spcPts val="0"/>
              </a:spcAft>
              <a:buSzPts val="3200"/>
              <a:buNone/>
              <a:defRPr sz="2400"/>
            </a:lvl6pPr>
            <a:lvl7pPr lvl="6" rtl="0">
              <a:spcBef>
                <a:spcPts val="0"/>
              </a:spcBef>
              <a:spcAft>
                <a:spcPts val="0"/>
              </a:spcAft>
              <a:buSzPts val="3200"/>
              <a:buNone/>
              <a:defRPr sz="2400"/>
            </a:lvl7pPr>
            <a:lvl8pPr lvl="7" rtl="0">
              <a:spcBef>
                <a:spcPts val="0"/>
              </a:spcBef>
              <a:spcAft>
                <a:spcPts val="0"/>
              </a:spcAft>
              <a:buSzPts val="3200"/>
              <a:buNone/>
              <a:defRPr sz="2400"/>
            </a:lvl8pPr>
            <a:lvl9pPr lvl="8" rtl="0">
              <a:spcBef>
                <a:spcPts val="0"/>
              </a:spcBef>
              <a:spcAft>
                <a:spcPts val="0"/>
              </a:spcAft>
              <a:buSzPts val="3200"/>
              <a:buNone/>
              <a:defRPr sz="2400"/>
            </a:lvl9pPr>
          </a:lstStyle>
          <a:p>
            <a:r>
              <a:t>xx%</a:t>
            </a:r>
          </a:p>
        </p:txBody>
      </p:sp>
      <p:sp>
        <p:nvSpPr>
          <p:cNvPr id="614" name="Google Shape;614;p26"/>
          <p:cNvSpPr txBox="1">
            <a:spLocks noGrp="1"/>
          </p:cNvSpPr>
          <p:nvPr>
            <p:ph type="subTitle" idx="1"/>
          </p:nvPr>
        </p:nvSpPr>
        <p:spPr>
          <a:xfrm flipH="1">
            <a:off x="720000" y="2280832"/>
            <a:ext cx="3852000" cy="60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615" name="Google Shape;615;p26"/>
          <p:cNvSpPr txBox="1">
            <a:spLocks noGrp="1"/>
          </p:cNvSpPr>
          <p:nvPr>
            <p:ph type="title" idx="3" hasCustomPrompt="1"/>
          </p:nvPr>
        </p:nvSpPr>
        <p:spPr>
          <a:xfrm>
            <a:off x="715100" y="3292267"/>
            <a:ext cx="3852000" cy="699300"/>
          </a:xfrm>
          <a:prstGeom prst="rect">
            <a:avLst/>
          </a:prstGeom>
          <a:solidFill>
            <a:schemeClr val="accent6"/>
          </a:solidFill>
        </p:spPr>
        <p:txBody>
          <a:bodyPr spcFirstLastPara="1" wrap="square" lIns="91425" tIns="91425" rIns="91425" bIns="91425" anchor="ctr" anchorCtr="0">
            <a:noAutofit/>
          </a:bodyPr>
          <a:lstStyle>
            <a:lvl1pPr lvl="0" algn="ctr" rtl="0">
              <a:spcBef>
                <a:spcPts val="0"/>
              </a:spcBef>
              <a:spcAft>
                <a:spcPts val="0"/>
              </a:spcAft>
              <a:buClr>
                <a:schemeClr val="accent5"/>
              </a:buClr>
              <a:buSzPts val="3500"/>
              <a:buNone/>
              <a:defRPr sz="2700">
                <a:solidFill>
                  <a:schemeClr val="lt1"/>
                </a:solidFill>
              </a:defRPr>
            </a:lvl1pPr>
            <a:lvl2pPr lvl="1" rtl="0">
              <a:spcBef>
                <a:spcPts val="0"/>
              </a:spcBef>
              <a:spcAft>
                <a:spcPts val="0"/>
              </a:spcAft>
              <a:buSzPts val="3200"/>
              <a:buNone/>
              <a:defRPr sz="2400"/>
            </a:lvl2pPr>
            <a:lvl3pPr lvl="2" rtl="0">
              <a:spcBef>
                <a:spcPts val="0"/>
              </a:spcBef>
              <a:spcAft>
                <a:spcPts val="0"/>
              </a:spcAft>
              <a:buSzPts val="3200"/>
              <a:buNone/>
              <a:defRPr sz="2400"/>
            </a:lvl3pPr>
            <a:lvl4pPr lvl="3" rtl="0">
              <a:spcBef>
                <a:spcPts val="0"/>
              </a:spcBef>
              <a:spcAft>
                <a:spcPts val="0"/>
              </a:spcAft>
              <a:buSzPts val="3200"/>
              <a:buNone/>
              <a:defRPr sz="2400"/>
            </a:lvl4pPr>
            <a:lvl5pPr lvl="4" rtl="0">
              <a:spcBef>
                <a:spcPts val="0"/>
              </a:spcBef>
              <a:spcAft>
                <a:spcPts val="0"/>
              </a:spcAft>
              <a:buSzPts val="3200"/>
              <a:buNone/>
              <a:defRPr sz="2400"/>
            </a:lvl5pPr>
            <a:lvl6pPr lvl="5" rtl="0">
              <a:spcBef>
                <a:spcPts val="0"/>
              </a:spcBef>
              <a:spcAft>
                <a:spcPts val="0"/>
              </a:spcAft>
              <a:buSzPts val="3200"/>
              <a:buNone/>
              <a:defRPr sz="2400"/>
            </a:lvl6pPr>
            <a:lvl7pPr lvl="6" rtl="0">
              <a:spcBef>
                <a:spcPts val="0"/>
              </a:spcBef>
              <a:spcAft>
                <a:spcPts val="0"/>
              </a:spcAft>
              <a:buSzPts val="3200"/>
              <a:buNone/>
              <a:defRPr sz="2400"/>
            </a:lvl7pPr>
            <a:lvl8pPr lvl="7" rtl="0">
              <a:spcBef>
                <a:spcPts val="0"/>
              </a:spcBef>
              <a:spcAft>
                <a:spcPts val="0"/>
              </a:spcAft>
              <a:buSzPts val="3200"/>
              <a:buNone/>
              <a:defRPr sz="2400"/>
            </a:lvl8pPr>
            <a:lvl9pPr lvl="8" rtl="0">
              <a:spcBef>
                <a:spcPts val="0"/>
              </a:spcBef>
              <a:spcAft>
                <a:spcPts val="0"/>
              </a:spcAft>
              <a:buSzPts val="3200"/>
              <a:buNone/>
              <a:defRPr sz="2400"/>
            </a:lvl9pPr>
          </a:lstStyle>
          <a:p>
            <a:r>
              <a:t>xx%</a:t>
            </a:r>
          </a:p>
        </p:txBody>
      </p:sp>
      <p:sp>
        <p:nvSpPr>
          <p:cNvPr id="616" name="Google Shape;616;p26"/>
          <p:cNvSpPr txBox="1">
            <a:spLocks noGrp="1"/>
          </p:cNvSpPr>
          <p:nvPr>
            <p:ph type="subTitle" idx="4"/>
          </p:nvPr>
        </p:nvSpPr>
        <p:spPr>
          <a:xfrm flipH="1">
            <a:off x="714951" y="3982871"/>
            <a:ext cx="3852000" cy="60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grpSp>
        <p:nvGrpSpPr>
          <p:cNvPr id="617" name="Google Shape;617;p26"/>
          <p:cNvGrpSpPr/>
          <p:nvPr/>
        </p:nvGrpSpPr>
        <p:grpSpPr>
          <a:xfrm>
            <a:off x="-215161" y="1"/>
            <a:ext cx="1735561" cy="880550"/>
            <a:chOff x="-215162" y="1"/>
            <a:chExt cx="1735561" cy="880550"/>
          </a:xfrm>
        </p:grpSpPr>
        <p:sp>
          <p:nvSpPr>
            <p:cNvPr id="618" name="Google Shape;618;p26"/>
            <p:cNvSpPr/>
            <p:nvPr/>
          </p:nvSpPr>
          <p:spPr>
            <a:xfrm>
              <a:off x="-215162" y="40057"/>
              <a:ext cx="40303" cy="40549"/>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19" name="Google Shape;619;p26"/>
            <p:cNvSpPr/>
            <p:nvPr/>
          </p:nvSpPr>
          <p:spPr>
            <a:xfrm>
              <a:off x="1273614" y="25785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0" name="Google Shape;620;p26"/>
            <p:cNvSpPr/>
            <p:nvPr/>
          </p:nvSpPr>
          <p:spPr>
            <a:xfrm>
              <a:off x="1004194" y="10236"/>
              <a:ext cx="40303" cy="40549"/>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1" name="Google Shape;621;p26"/>
            <p:cNvSpPr/>
            <p:nvPr/>
          </p:nvSpPr>
          <p:spPr>
            <a:xfrm>
              <a:off x="1480096" y="14305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2" name="Google Shape;622;p26"/>
            <p:cNvSpPr/>
            <p:nvPr/>
          </p:nvSpPr>
          <p:spPr>
            <a:xfrm>
              <a:off x="84087" y="5821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3" name="Google Shape;623;p26"/>
            <p:cNvSpPr/>
            <p:nvPr/>
          </p:nvSpPr>
          <p:spPr>
            <a:xfrm>
              <a:off x="388242" y="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1">
  <p:cSld name="ONE_COLUMN_TEXT_1_1">
    <p:spTree>
      <p:nvGrpSpPr>
        <p:cNvPr id="1" name="Shape 624"/>
        <p:cNvGrpSpPr/>
        <p:nvPr/>
      </p:nvGrpSpPr>
      <p:grpSpPr>
        <a:xfrm>
          <a:off x="0" y="0"/>
          <a:ext cx="0" cy="0"/>
          <a:chOff x="0" y="0"/>
          <a:chExt cx="0" cy="0"/>
        </a:xfrm>
      </p:grpSpPr>
      <p:sp>
        <p:nvSpPr>
          <p:cNvPr id="625" name="Google Shape;625;p27"/>
          <p:cNvSpPr txBox="1">
            <a:spLocks noGrp="1"/>
          </p:cNvSpPr>
          <p:nvPr>
            <p:ph type="title"/>
          </p:nvPr>
        </p:nvSpPr>
        <p:spPr>
          <a:xfrm>
            <a:off x="720001"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26" name="Google Shape;626;p27"/>
          <p:cNvSpPr txBox="1">
            <a:spLocks noGrp="1"/>
          </p:cNvSpPr>
          <p:nvPr>
            <p:ph type="subTitle" idx="1"/>
          </p:nvPr>
        </p:nvSpPr>
        <p:spPr>
          <a:xfrm>
            <a:off x="720000" y="1541950"/>
            <a:ext cx="42948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Nunito Light"/>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grpSp>
        <p:nvGrpSpPr>
          <p:cNvPr id="627" name="Google Shape;627;p27"/>
          <p:cNvGrpSpPr/>
          <p:nvPr/>
        </p:nvGrpSpPr>
        <p:grpSpPr>
          <a:xfrm>
            <a:off x="268592" y="4244175"/>
            <a:ext cx="3164303" cy="1130794"/>
            <a:chOff x="268592" y="4244175"/>
            <a:chExt cx="3164303" cy="1130794"/>
          </a:xfrm>
        </p:grpSpPr>
        <p:sp>
          <p:nvSpPr>
            <p:cNvPr id="628" name="Google Shape;628;p27"/>
            <p:cNvSpPr/>
            <p:nvPr/>
          </p:nvSpPr>
          <p:spPr>
            <a:xfrm rot="-5400000">
              <a:off x="602725" y="4243988"/>
              <a:ext cx="61341" cy="61716"/>
            </a:xfrm>
            <a:custGeom>
              <a:avLst/>
              <a:gdLst/>
              <a:ahLst/>
              <a:cxnLst/>
              <a:rect l="l" t="t" r="r" b="b"/>
              <a:pathLst>
                <a:path w="819" h="824" extrusionOk="0">
                  <a:moveTo>
                    <a:pt x="410" y="1"/>
                  </a:moveTo>
                  <a:cubicBezTo>
                    <a:pt x="184" y="1"/>
                    <a:pt x="0" y="184"/>
                    <a:pt x="0" y="410"/>
                  </a:cubicBezTo>
                  <a:cubicBezTo>
                    <a:pt x="0" y="636"/>
                    <a:pt x="184" y="824"/>
                    <a:pt x="410" y="824"/>
                  </a:cubicBezTo>
                  <a:cubicBezTo>
                    <a:pt x="635" y="824"/>
                    <a:pt x="819" y="636"/>
                    <a:pt x="819" y="410"/>
                  </a:cubicBezTo>
                  <a:cubicBezTo>
                    <a:pt x="819" y="184"/>
                    <a:pt x="635" y="1"/>
                    <a:pt x="41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29" name="Google Shape;629;p27"/>
            <p:cNvSpPr/>
            <p:nvPr/>
          </p:nvSpPr>
          <p:spPr>
            <a:xfrm rot="-5400000">
              <a:off x="862634" y="4508059"/>
              <a:ext cx="36026" cy="35651"/>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0" name="Google Shape;630;p27"/>
            <p:cNvSpPr/>
            <p:nvPr/>
          </p:nvSpPr>
          <p:spPr>
            <a:xfrm rot="-5400000">
              <a:off x="1065519" y="4787058"/>
              <a:ext cx="61716" cy="61341"/>
            </a:xfrm>
            <a:custGeom>
              <a:avLst/>
              <a:gdLst/>
              <a:ahLst/>
              <a:cxnLst/>
              <a:rect l="l" t="t" r="r" b="b"/>
              <a:pathLst>
                <a:path w="824" h="819" extrusionOk="0">
                  <a:moveTo>
                    <a:pt x="410" y="0"/>
                  </a:moveTo>
                  <a:cubicBezTo>
                    <a:pt x="184" y="0"/>
                    <a:pt x="1" y="184"/>
                    <a:pt x="1" y="410"/>
                  </a:cubicBezTo>
                  <a:cubicBezTo>
                    <a:pt x="1" y="635"/>
                    <a:pt x="184" y="819"/>
                    <a:pt x="410" y="819"/>
                  </a:cubicBezTo>
                  <a:cubicBezTo>
                    <a:pt x="636" y="819"/>
                    <a:pt x="824" y="635"/>
                    <a:pt x="824" y="410"/>
                  </a:cubicBezTo>
                  <a:cubicBezTo>
                    <a:pt x="824"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1" name="Google Shape;631;p27"/>
            <p:cNvSpPr/>
            <p:nvPr/>
          </p:nvSpPr>
          <p:spPr>
            <a:xfrm rot="-5400000">
              <a:off x="2967936" y="4874624"/>
              <a:ext cx="88154" cy="80365"/>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2" name="Google Shape;632;p27"/>
            <p:cNvSpPr/>
            <p:nvPr/>
          </p:nvSpPr>
          <p:spPr>
            <a:xfrm rot="-5400000">
              <a:off x="2783391" y="4691347"/>
              <a:ext cx="457324" cy="446988"/>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3" name="Google Shape;633;p27"/>
            <p:cNvSpPr/>
            <p:nvPr/>
          </p:nvSpPr>
          <p:spPr>
            <a:xfrm rot="-5400000">
              <a:off x="442202" y="5037389"/>
              <a:ext cx="88154" cy="80365"/>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4" name="Google Shape;634;p27"/>
            <p:cNvSpPr/>
            <p:nvPr/>
          </p:nvSpPr>
          <p:spPr>
            <a:xfrm rot="-5400000">
              <a:off x="1798306" y="4916447"/>
              <a:ext cx="462941" cy="45410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5" name="Google Shape;635;p27"/>
            <p:cNvSpPr/>
            <p:nvPr/>
          </p:nvSpPr>
          <p:spPr>
            <a:xfrm rot="-5400000">
              <a:off x="257320" y="4859842"/>
              <a:ext cx="457699" cy="435154"/>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6" name="Google Shape;636;p27"/>
            <p:cNvSpPr/>
            <p:nvPr/>
          </p:nvSpPr>
          <p:spPr>
            <a:xfrm rot="-5400000">
              <a:off x="1397619" y="5001477"/>
              <a:ext cx="36026" cy="35951"/>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7" name="Google Shape;637;p27"/>
            <p:cNvSpPr/>
            <p:nvPr/>
          </p:nvSpPr>
          <p:spPr>
            <a:xfrm rot="-5400000">
              <a:off x="2437969" y="4786865"/>
              <a:ext cx="61716" cy="61716"/>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38" name="Google Shape;638;p27"/>
            <p:cNvSpPr/>
            <p:nvPr/>
          </p:nvSpPr>
          <p:spPr>
            <a:xfrm rot="-5400000">
              <a:off x="3371329" y="4495065"/>
              <a:ext cx="61416" cy="61716"/>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39" name="Google Shape;639;p27"/>
          <p:cNvGrpSpPr/>
          <p:nvPr/>
        </p:nvGrpSpPr>
        <p:grpSpPr>
          <a:xfrm>
            <a:off x="8392452" y="897990"/>
            <a:ext cx="967744" cy="1204099"/>
            <a:chOff x="8392452" y="897990"/>
            <a:chExt cx="967744" cy="1204099"/>
          </a:xfrm>
        </p:grpSpPr>
        <p:sp>
          <p:nvSpPr>
            <p:cNvPr id="640" name="Google Shape;640;p27"/>
            <p:cNvSpPr/>
            <p:nvPr/>
          </p:nvSpPr>
          <p:spPr>
            <a:xfrm rot="-5400000">
              <a:off x="8896094" y="1357747"/>
              <a:ext cx="61416" cy="61341"/>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1" name="Google Shape;641;p27"/>
            <p:cNvSpPr/>
            <p:nvPr/>
          </p:nvSpPr>
          <p:spPr>
            <a:xfrm rot="-5400000">
              <a:off x="8558797" y="1087932"/>
              <a:ext cx="90926" cy="80290"/>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2" name="Google Shape;642;p27"/>
            <p:cNvSpPr/>
            <p:nvPr/>
          </p:nvSpPr>
          <p:spPr>
            <a:xfrm rot="-5400000">
              <a:off x="8374364" y="916077"/>
              <a:ext cx="459796" cy="423620"/>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3" name="Google Shape;643;p27"/>
            <p:cNvSpPr/>
            <p:nvPr/>
          </p:nvSpPr>
          <p:spPr>
            <a:xfrm rot="-5400000">
              <a:off x="8901636" y="1643529"/>
              <a:ext cx="463016" cy="454104"/>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44" name="Google Shape;644;p27"/>
            <p:cNvSpPr/>
            <p:nvPr/>
          </p:nvSpPr>
          <p:spPr>
            <a:xfrm rot="-5400000">
              <a:off x="8537452" y="1509226"/>
              <a:ext cx="36026" cy="36026"/>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2 ">
  <p:cSld name="TITLE_AND_TWO_COLUMNS_1_1_1">
    <p:spTree>
      <p:nvGrpSpPr>
        <p:cNvPr id="1" name="Shape 645"/>
        <p:cNvGrpSpPr/>
        <p:nvPr/>
      </p:nvGrpSpPr>
      <p:grpSpPr>
        <a:xfrm>
          <a:off x="0" y="0"/>
          <a:ext cx="0" cy="0"/>
          <a:chOff x="0" y="0"/>
          <a:chExt cx="0" cy="0"/>
        </a:xfrm>
      </p:grpSpPr>
      <p:sp>
        <p:nvSpPr>
          <p:cNvPr id="646" name="Google Shape;646;p2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47" name="Google Shape;647;p28"/>
          <p:cNvSpPr txBox="1">
            <a:spLocks noGrp="1"/>
          </p:cNvSpPr>
          <p:nvPr>
            <p:ph type="subTitle" idx="1"/>
          </p:nvPr>
        </p:nvSpPr>
        <p:spPr>
          <a:xfrm>
            <a:off x="4105364" y="1463975"/>
            <a:ext cx="3200400" cy="28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48" name="Google Shape;648;p28"/>
          <p:cNvSpPr txBox="1">
            <a:spLocks noGrp="1"/>
          </p:cNvSpPr>
          <p:nvPr>
            <p:ph type="subTitle" idx="2"/>
          </p:nvPr>
        </p:nvSpPr>
        <p:spPr>
          <a:xfrm>
            <a:off x="720000" y="1463975"/>
            <a:ext cx="3200400" cy="28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49" name="Google Shape;649;p28"/>
          <p:cNvGrpSpPr/>
          <p:nvPr/>
        </p:nvGrpSpPr>
        <p:grpSpPr>
          <a:xfrm rot="5400000">
            <a:off x="1911444" y="-1508102"/>
            <a:ext cx="489702" cy="3416535"/>
            <a:chOff x="7381272" y="3467185"/>
            <a:chExt cx="538134" cy="3754433"/>
          </a:xfrm>
        </p:grpSpPr>
        <p:sp>
          <p:nvSpPr>
            <p:cNvPr id="650" name="Google Shape;650;p28"/>
            <p:cNvSpPr/>
            <p:nvPr/>
          </p:nvSpPr>
          <p:spPr>
            <a:xfrm>
              <a:off x="7381272" y="4383356"/>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1" name="Google Shape;651;p28"/>
            <p:cNvSpPr/>
            <p:nvPr/>
          </p:nvSpPr>
          <p:spPr>
            <a:xfrm>
              <a:off x="7381274" y="6844965"/>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2" name="Google Shape;652;p28"/>
            <p:cNvSpPr/>
            <p:nvPr/>
          </p:nvSpPr>
          <p:spPr>
            <a:xfrm>
              <a:off x="7542753" y="3467185"/>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3" name="Google Shape;653;p28"/>
            <p:cNvSpPr/>
            <p:nvPr/>
          </p:nvSpPr>
          <p:spPr>
            <a:xfrm>
              <a:off x="7381277" y="6064398"/>
              <a:ext cx="150238"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54" name="Google Shape;654;p28"/>
          <p:cNvGrpSpPr/>
          <p:nvPr/>
        </p:nvGrpSpPr>
        <p:grpSpPr>
          <a:xfrm rot="5400000">
            <a:off x="6809486" y="4015275"/>
            <a:ext cx="536858" cy="1513616"/>
            <a:chOff x="6828376" y="-1638019"/>
            <a:chExt cx="589953" cy="1663314"/>
          </a:xfrm>
        </p:grpSpPr>
        <p:sp>
          <p:nvSpPr>
            <p:cNvPr id="655" name="Google Shape;655;p28"/>
            <p:cNvSpPr/>
            <p:nvPr/>
          </p:nvSpPr>
          <p:spPr>
            <a:xfrm>
              <a:off x="7023639" y="-1060354"/>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6" name="Google Shape;656;p28"/>
            <p:cNvSpPr/>
            <p:nvPr/>
          </p:nvSpPr>
          <p:spPr>
            <a:xfrm>
              <a:off x="6828376" y="-351359"/>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57" name="Google Shape;657;p28"/>
            <p:cNvSpPr/>
            <p:nvPr/>
          </p:nvSpPr>
          <p:spPr>
            <a:xfrm>
              <a:off x="7268042" y="-1638019"/>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658" name="Google Shape;658;p28"/>
          <p:cNvSpPr/>
          <p:nvPr/>
        </p:nvSpPr>
        <p:spPr>
          <a:xfrm rot="-5400187">
            <a:off x="6242723" y="1793300"/>
            <a:ext cx="5517000" cy="1753500"/>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3">
  <p:cSld name="CUSTOM_2_1">
    <p:spTree>
      <p:nvGrpSpPr>
        <p:cNvPr id="1" name="Shape 659"/>
        <p:cNvGrpSpPr/>
        <p:nvPr/>
      </p:nvGrpSpPr>
      <p:grpSpPr>
        <a:xfrm>
          <a:off x="0" y="0"/>
          <a:ext cx="0" cy="0"/>
          <a:chOff x="0" y="0"/>
          <a:chExt cx="0" cy="0"/>
        </a:xfrm>
      </p:grpSpPr>
      <p:sp>
        <p:nvSpPr>
          <p:cNvPr id="660" name="Google Shape;660;p29"/>
          <p:cNvSpPr txBox="1">
            <a:spLocks noGrp="1"/>
          </p:cNvSpPr>
          <p:nvPr>
            <p:ph type="title"/>
          </p:nvPr>
        </p:nvSpPr>
        <p:spPr>
          <a:xfrm>
            <a:off x="761026" y="1185488"/>
            <a:ext cx="4221300" cy="1700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61" name="Google Shape;661;p29"/>
          <p:cNvSpPr txBox="1">
            <a:spLocks noGrp="1"/>
          </p:cNvSpPr>
          <p:nvPr>
            <p:ph type="subTitle" idx="1"/>
          </p:nvPr>
        </p:nvSpPr>
        <p:spPr>
          <a:xfrm>
            <a:off x="761026" y="3034623"/>
            <a:ext cx="4221300" cy="92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2" name="Google Shape;662;p29"/>
          <p:cNvSpPr>
            <a:spLocks noGrp="1"/>
          </p:cNvSpPr>
          <p:nvPr>
            <p:ph type="pic" idx="2"/>
          </p:nvPr>
        </p:nvSpPr>
        <p:spPr>
          <a:xfrm>
            <a:off x="5094800" y="418800"/>
            <a:ext cx="3947400" cy="4305900"/>
          </a:xfrm>
          <a:prstGeom prst="round2DiagRect">
            <a:avLst>
              <a:gd name="adj1" fmla="val 16667"/>
              <a:gd name="adj2" fmla="val 0"/>
            </a:avLst>
          </a:prstGeom>
          <a:noFill/>
          <a:ln>
            <a:noFill/>
          </a:ln>
        </p:spPr>
      </p:sp>
      <p:sp>
        <p:nvSpPr>
          <p:cNvPr id="663" name="Google Shape;663;p29"/>
          <p:cNvSpPr/>
          <p:nvPr/>
        </p:nvSpPr>
        <p:spPr>
          <a:xfrm rot="3954425">
            <a:off x="-1794391" y="4079789"/>
            <a:ext cx="3947158" cy="1456375"/>
          </a:xfrm>
          <a:prstGeom prst="doubleWave">
            <a:avLst>
              <a:gd name="adj1" fmla="val 3088"/>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4" name="Google Shape;664;p29"/>
          <p:cNvSpPr/>
          <p:nvPr/>
        </p:nvSpPr>
        <p:spPr>
          <a:xfrm>
            <a:off x="1292911" y="4614815"/>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5" name="Google Shape;665;p29"/>
          <p:cNvSpPr/>
          <p:nvPr/>
        </p:nvSpPr>
        <p:spPr>
          <a:xfrm>
            <a:off x="4084066" y="482336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6" name="Google Shape;666;p29"/>
          <p:cNvSpPr/>
          <p:nvPr/>
        </p:nvSpPr>
        <p:spPr>
          <a:xfrm>
            <a:off x="394267" y="48662"/>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7" name="Google Shape;667;p29"/>
          <p:cNvSpPr/>
          <p:nvPr/>
        </p:nvSpPr>
        <p:spPr>
          <a:xfrm>
            <a:off x="1406736" y="-288485"/>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8" name="Google Shape;668;p29"/>
          <p:cNvSpPr/>
          <p:nvPr/>
        </p:nvSpPr>
        <p:spPr>
          <a:xfrm>
            <a:off x="2179662" y="4694633"/>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69" name="Google Shape;669;p29"/>
          <p:cNvSpPr/>
          <p:nvPr/>
        </p:nvSpPr>
        <p:spPr>
          <a:xfrm>
            <a:off x="142744" y="4581255"/>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0" name="Google Shape;670;p29"/>
          <p:cNvSpPr/>
          <p:nvPr/>
        </p:nvSpPr>
        <p:spPr>
          <a:xfrm>
            <a:off x="2592395" y="-37503"/>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1" name="Google Shape;671;p29"/>
          <p:cNvSpPr/>
          <p:nvPr/>
        </p:nvSpPr>
        <p:spPr>
          <a:xfrm>
            <a:off x="-523447" y="395967"/>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2" name="Google Shape;672;p29"/>
          <p:cNvSpPr/>
          <p:nvPr/>
        </p:nvSpPr>
        <p:spPr>
          <a:xfrm>
            <a:off x="3189598" y="-23773"/>
            <a:ext cx="150239"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3" name="Google Shape;673;p29"/>
          <p:cNvSpPr/>
          <p:nvPr/>
        </p:nvSpPr>
        <p:spPr>
          <a:xfrm>
            <a:off x="2844938" y="-359627"/>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4" name="Google Shape;674;p29"/>
          <p:cNvSpPr/>
          <p:nvPr/>
        </p:nvSpPr>
        <p:spPr>
          <a:xfrm>
            <a:off x="-378082" y="101156"/>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5" name="Google Shape;675;p29"/>
          <p:cNvSpPr/>
          <p:nvPr/>
        </p:nvSpPr>
        <p:spPr>
          <a:xfrm>
            <a:off x="1974315" y="62970"/>
            <a:ext cx="150239" cy="148565"/>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6" name="Google Shape;676;p29"/>
          <p:cNvSpPr/>
          <p:nvPr/>
        </p:nvSpPr>
        <p:spPr>
          <a:xfrm>
            <a:off x="2321533" y="5099771"/>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7" name="Google Shape;677;p29"/>
          <p:cNvSpPr/>
          <p:nvPr/>
        </p:nvSpPr>
        <p:spPr>
          <a:xfrm>
            <a:off x="3256121" y="4816471"/>
            <a:ext cx="150239"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8" name="Google Shape;678;p29"/>
          <p:cNvSpPr/>
          <p:nvPr/>
        </p:nvSpPr>
        <p:spPr>
          <a:xfrm>
            <a:off x="1839628" y="46678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79" name="Google Shape;679;p29"/>
          <p:cNvSpPr/>
          <p:nvPr/>
        </p:nvSpPr>
        <p:spPr>
          <a:xfrm>
            <a:off x="884377" y="46322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680" name="Google Shape;680;p29"/>
          <p:cNvSpPr/>
          <p:nvPr/>
        </p:nvSpPr>
        <p:spPr>
          <a:xfrm>
            <a:off x="-33666" y="651119"/>
            <a:ext cx="150287" cy="148565"/>
          </a:xfrm>
          <a:custGeom>
            <a:avLst/>
            <a:gdLst/>
            <a:ahLst/>
            <a:cxnLst/>
            <a:rect l="l" t="t" r="r" b="b"/>
            <a:pathLst>
              <a:path w="3054" h="3019" extrusionOk="0">
                <a:moveTo>
                  <a:pt x="2882" y="0"/>
                </a:moveTo>
                <a:cubicBezTo>
                  <a:pt x="2842" y="0"/>
                  <a:pt x="2802" y="15"/>
                  <a:pt x="2771" y="46"/>
                </a:cubicBezTo>
                <a:lnTo>
                  <a:pt x="62" y="2751"/>
                </a:lnTo>
                <a:cubicBezTo>
                  <a:pt x="1" y="2812"/>
                  <a:pt x="1" y="2911"/>
                  <a:pt x="62" y="2972"/>
                </a:cubicBezTo>
                <a:cubicBezTo>
                  <a:pt x="95" y="3005"/>
                  <a:pt x="132" y="3019"/>
                  <a:pt x="175" y="3019"/>
                </a:cubicBezTo>
                <a:cubicBezTo>
                  <a:pt x="212" y="3019"/>
                  <a:pt x="255" y="3005"/>
                  <a:pt x="283" y="2972"/>
                </a:cubicBezTo>
                <a:lnTo>
                  <a:pt x="2992" y="267"/>
                </a:lnTo>
                <a:cubicBezTo>
                  <a:pt x="3053" y="206"/>
                  <a:pt x="3053" y="107"/>
                  <a:pt x="2992" y="46"/>
                </a:cubicBezTo>
                <a:cubicBezTo>
                  <a:pt x="2962" y="15"/>
                  <a:pt x="2922" y="0"/>
                  <a:pt x="288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ext 2 ">
  <p:cSld name="CUSTOM_4_1">
    <p:spTree>
      <p:nvGrpSpPr>
        <p:cNvPr id="1" name="Shape 681"/>
        <p:cNvGrpSpPr/>
        <p:nvPr/>
      </p:nvGrpSpPr>
      <p:grpSpPr>
        <a:xfrm>
          <a:off x="0" y="0"/>
          <a:ext cx="0" cy="0"/>
          <a:chOff x="0" y="0"/>
          <a:chExt cx="0" cy="0"/>
        </a:xfrm>
      </p:grpSpPr>
      <p:sp>
        <p:nvSpPr>
          <p:cNvPr id="682" name="Google Shape;682;p30"/>
          <p:cNvSpPr txBox="1">
            <a:spLocks noGrp="1"/>
          </p:cNvSpPr>
          <p:nvPr>
            <p:ph type="title"/>
          </p:nvPr>
        </p:nvSpPr>
        <p:spPr>
          <a:xfrm>
            <a:off x="720001" y="1163700"/>
            <a:ext cx="3233100" cy="11358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83" name="Google Shape;683;p30"/>
          <p:cNvSpPr txBox="1">
            <a:spLocks noGrp="1"/>
          </p:cNvSpPr>
          <p:nvPr>
            <p:ph type="subTitle" idx="1"/>
          </p:nvPr>
        </p:nvSpPr>
        <p:spPr>
          <a:xfrm>
            <a:off x="720001" y="2317950"/>
            <a:ext cx="3233100" cy="1009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84" name="Google Shape;684;p30"/>
          <p:cNvGrpSpPr/>
          <p:nvPr/>
        </p:nvGrpSpPr>
        <p:grpSpPr>
          <a:xfrm>
            <a:off x="62450" y="500373"/>
            <a:ext cx="544025" cy="2712975"/>
            <a:chOff x="62449" y="500373"/>
            <a:chExt cx="544025" cy="2712975"/>
          </a:xfrm>
        </p:grpSpPr>
        <p:sp>
          <p:nvSpPr>
            <p:cNvPr id="685" name="Google Shape;685;p30"/>
            <p:cNvSpPr/>
            <p:nvPr/>
          </p:nvSpPr>
          <p:spPr>
            <a:xfrm>
              <a:off x="257433" y="1223233"/>
              <a:ext cx="35723" cy="35797"/>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6" name="Google Shape;686;p30"/>
            <p:cNvSpPr/>
            <p:nvPr/>
          </p:nvSpPr>
          <p:spPr>
            <a:xfrm>
              <a:off x="123698" y="500373"/>
              <a:ext cx="35425" cy="35723"/>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7" name="Google Shape;687;p30"/>
            <p:cNvSpPr/>
            <p:nvPr/>
          </p:nvSpPr>
          <p:spPr>
            <a:xfrm>
              <a:off x="491177" y="684618"/>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8" name="Google Shape;688;p30"/>
            <p:cNvSpPr/>
            <p:nvPr/>
          </p:nvSpPr>
          <p:spPr>
            <a:xfrm>
              <a:off x="314142" y="661794"/>
              <a:ext cx="292332" cy="285634"/>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89" name="Google Shape;689;p30"/>
            <p:cNvSpPr/>
            <p:nvPr/>
          </p:nvSpPr>
          <p:spPr>
            <a:xfrm>
              <a:off x="344952" y="2675426"/>
              <a:ext cx="45919" cy="40709"/>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0" name="Google Shape;690;p30"/>
            <p:cNvSpPr/>
            <p:nvPr/>
          </p:nvSpPr>
          <p:spPr>
            <a:xfrm>
              <a:off x="253935" y="2580687"/>
              <a:ext cx="227956" cy="230189"/>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1" name="Google Shape;691;p30"/>
            <p:cNvSpPr/>
            <p:nvPr/>
          </p:nvSpPr>
          <p:spPr>
            <a:xfrm>
              <a:off x="137911" y="1538431"/>
              <a:ext cx="460005" cy="45122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2" name="Google Shape;692;p30"/>
            <p:cNvSpPr/>
            <p:nvPr/>
          </p:nvSpPr>
          <p:spPr>
            <a:xfrm>
              <a:off x="410071" y="2971774"/>
              <a:ext cx="35723" cy="35797"/>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3" name="Google Shape;693;p30"/>
            <p:cNvSpPr/>
            <p:nvPr/>
          </p:nvSpPr>
          <p:spPr>
            <a:xfrm>
              <a:off x="62449" y="3152396"/>
              <a:ext cx="61324" cy="60952"/>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694" name="Google Shape;694;p30"/>
          <p:cNvGrpSpPr/>
          <p:nvPr/>
        </p:nvGrpSpPr>
        <p:grpSpPr>
          <a:xfrm>
            <a:off x="256903" y="4581253"/>
            <a:ext cx="4259467" cy="712260"/>
            <a:chOff x="256903" y="4581253"/>
            <a:chExt cx="4259466" cy="712260"/>
          </a:xfrm>
        </p:grpSpPr>
        <p:sp>
          <p:nvSpPr>
            <p:cNvPr id="695" name="Google Shape;695;p30"/>
            <p:cNvSpPr/>
            <p:nvPr/>
          </p:nvSpPr>
          <p:spPr>
            <a:xfrm>
              <a:off x="3337461" y="46148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6" name="Google Shape;696;p30"/>
            <p:cNvSpPr/>
            <p:nvPr/>
          </p:nvSpPr>
          <p:spPr>
            <a:xfrm>
              <a:off x="256903" y="4741473"/>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7" name="Google Shape;697;p30"/>
            <p:cNvSpPr/>
            <p:nvPr/>
          </p:nvSpPr>
          <p:spPr>
            <a:xfrm>
              <a:off x="4224211" y="46946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8" name="Google Shape;698;p30"/>
            <p:cNvSpPr/>
            <p:nvPr/>
          </p:nvSpPr>
          <p:spPr>
            <a:xfrm>
              <a:off x="2187294" y="45812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699" name="Google Shape;699;p30"/>
            <p:cNvSpPr/>
            <p:nvPr/>
          </p:nvSpPr>
          <p:spPr>
            <a:xfrm>
              <a:off x="895539" y="4816474"/>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0" name="Google Shape;700;p30"/>
            <p:cNvSpPr/>
            <p:nvPr/>
          </p:nvSpPr>
          <p:spPr>
            <a:xfrm>
              <a:off x="1426470" y="4916860"/>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1" name="Google Shape;701;p30"/>
            <p:cNvSpPr/>
            <p:nvPr/>
          </p:nvSpPr>
          <p:spPr>
            <a:xfrm>
              <a:off x="2023673" y="4930589"/>
              <a:ext cx="150238" cy="148811"/>
            </a:xfrm>
            <a:custGeom>
              <a:avLst/>
              <a:gdLst/>
              <a:ahLst/>
              <a:cxnLst/>
              <a:rect l="l" t="t" r="r" b="b"/>
              <a:pathLst>
                <a:path w="3053" h="3024" extrusionOk="0">
                  <a:moveTo>
                    <a:pt x="2881" y="0"/>
                  </a:moveTo>
                  <a:cubicBezTo>
                    <a:pt x="2841" y="0"/>
                    <a:pt x="2801" y="15"/>
                    <a:pt x="2771" y="46"/>
                  </a:cubicBezTo>
                  <a:lnTo>
                    <a:pt x="61" y="2755"/>
                  </a:lnTo>
                  <a:cubicBezTo>
                    <a:pt x="0" y="2817"/>
                    <a:pt x="0" y="2915"/>
                    <a:pt x="61" y="2976"/>
                  </a:cubicBezTo>
                  <a:cubicBezTo>
                    <a:pt x="94" y="3005"/>
                    <a:pt x="132" y="3023"/>
                    <a:pt x="174" y="3023"/>
                  </a:cubicBezTo>
                  <a:cubicBezTo>
                    <a:pt x="212" y="3023"/>
                    <a:pt x="254" y="3005"/>
                    <a:pt x="282"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2" name="Google Shape;702;p30"/>
            <p:cNvSpPr/>
            <p:nvPr/>
          </p:nvSpPr>
          <p:spPr>
            <a:xfrm>
              <a:off x="1679012" y="4594736"/>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3" name="Google Shape;703;p30"/>
            <p:cNvSpPr/>
            <p:nvPr/>
          </p:nvSpPr>
          <p:spPr>
            <a:xfrm>
              <a:off x="4366082" y="5099771"/>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4" name="Google Shape;704;p30"/>
            <p:cNvSpPr/>
            <p:nvPr/>
          </p:nvSpPr>
          <p:spPr>
            <a:xfrm>
              <a:off x="2596057" y="4930696"/>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5" name="Google Shape;705;p30"/>
            <p:cNvSpPr/>
            <p:nvPr/>
          </p:nvSpPr>
          <p:spPr>
            <a:xfrm>
              <a:off x="3884176" y="46678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06" name="Google Shape;706;p30"/>
            <p:cNvSpPr/>
            <p:nvPr/>
          </p:nvSpPr>
          <p:spPr>
            <a:xfrm>
              <a:off x="2928926" y="46322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707"/>
        <p:cNvGrpSpPr/>
        <p:nvPr/>
      </p:nvGrpSpPr>
      <p:grpSpPr>
        <a:xfrm>
          <a:off x="0" y="0"/>
          <a:ext cx="0" cy="0"/>
          <a:chOff x="0" y="0"/>
          <a:chExt cx="0" cy="0"/>
        </a:xfrm>
      </p:grpSpPr>
      <p:sp>
        <p:nvSpPr>
          <p:cNvPr id="708" name="Google Shape;708;p31"/>
          <p:cNvSpPr txBox="1">
            <a:spLocks noGrp="1"/>
          </p:cNvSpPr>
          <p:nvPr>
            <p:ph type="title"/>
          </p:nvPr>
        </p:nvSpPr>
        <p:spPr>
          <a:xfrm>
            <a:off x="715138" y="540000"/>
            <a:ext cx="4448100" cy="1058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sz="525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09" name="Google Shape;709;p31"/>
          <p:cNvSpPr txBox="1">
            <a:spLocks noGrp="1"/>
          </p:cNvSpPr>
          <p:nvPr>
            <p:ph type="subTitle" idx="1"/>
          </p:nvPr>
        </p:nvSpPr>
        <p:spPr>
          <a:xfrm>
            <a:off x="715101" y="1741575"/>
            <a:ext cx="4448100" cy="105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10" name="Google Shape;710;p31"/>
          <p:cNvSpPr txBox="1"/>
          <p:nvPr/>
        </p:nvSpPr>
        <p:spPr>
          <a:xfrm>
            <a:off x="715151" y="3573575"/>
            <a:ext cx="5256900" cy="556200"/>
          </a:xfrm>
          <a:prstGeom prst="rect">
            <a:avLst/>
          </a:prstGeom>
          <a:noFill/>
          <a:ln>
            <a:noFill/>
          </a:ln>
        </p:spPr>
        <p:txBody>
          <a:bodyPr spcFirstLastPara="1" wrap="square" lIns="68569" tIns="68569" rIns="68569" bIns="68569" anchor="t" anchorCtr="0">
            <a:noAutofit/>
          </a:bodyPr>
          <a:lstStyle/>
          <a:p>
            <a:pPr marL="0" lvl="0" indent="0" algn="l" rtl="0">
              <a:spcBef>
                <a:spcPts val="225"/>
              </a:spcBef>
              <a:spcAft>
                <a:spcPts val="0"/>
              </a:spcAft>
              <a:buNone/>
            </a:pPr>
            <a:r>
              <a:rPr lang="en" sz="900">
                <a:solidFill>
                  <a:schemeClr val="dk1"/>
                </a:solidFill>
                <a:latin typeface="Lexend Medium"/>
                <a:ea typeface="Lexend Medium"/>
                <a:cs typeface="Lexend Medium"/>
                <a:sym typeface="Lexend Medium"/>
              </a:rPr>
              <a:t>CREDITS: This presentation template was created by </a:t>
            </a:r>
            <a:r>
              <a:rPr lang="en" sz="900" b="1">
                <a:solidFill>
                  <a:schemeClr val="dk1"/>
                </a:solidFill>
                <a:uFill>
                  <a:noFill/>
                </a:uFill>
                <a:latin typeface="Lexend"/>
                <a:ea typeface="Lexend"/>
                <a:cs typeface="Lexend"/>
                <a:sym typeface="Lexend"/>
                <a:hlinkClick r:id="rId2">
                  <a:extLst>
                    <a:ext uri="{A12FA001-AC4F-418D-AE19-62706E023703}">
                      <ahyp:hlinkClr xmlns:ahyp="http://schemas.microsoft.com/office/drawing/2018/hyperlinkcolor" val="tx"/>
                    </a:ext>
                  </a:extLst>
                </a:hlinkClick>
              </a:rPr>
              <a:t>Slidesgo</a:t>
            </a:r>
            <a:r>
              <a:rPr lang="en" sz="900">
                <a:solidFill>
                  <a:schemeClr val="dk1"/>
                </a:solidFill>
                <a:latin typeface="Lexend Medium"/>
                <a:ea typeface="Lexend Medium"/>
                <a:cs typeface="Lexend Medium"/>
                <a:sym typeface="Lexend Medium"/>
              </a:rPr>
              <a:t>, and includes icons by </a:t>
            </a:r>
            <a:r>
              <a:rPr lang="en" sz="900" b="1">
                <a:solidFill>
                  <a:schemeClr val="dk1"/>
                </a:solidFill>
                <a:uFill>
                  <a:noFill/>
                </a:uFill>
                <a:latin typeface="Lexend"/>
                <a:ea typeface="Lexend"/>
                <a:cs typeface="Lexend"/>
                <a:sym typeface="Lexend"/>
                <a:hlinkClick r:id="rId3">
                  <a:extLst>
                    <a:ext uri="{A12FA001-AC4F-418D-AE19-62706E023703}">
                      <ahyp:hlinkClr xmlns:ahyp="http://schemas.microsoft.com/office/drawing/2018/hyperlinkcolor" val="tx"/>
                    </a:ext>
                  </a:extLst>
                </a:hlinkClick>
              </a:rPr>
              <a:t>Flaticon</a:t>
            </a:r>
            <a:r>
              <a:rPr lang="en" sz="900">
                <a:solidFill>
                  <a:schemeClr val="dk1"/>
                </a:solidFill>
                <a:latin typeface="Lexend Medium"/>
                <a:ea typeface="Lexend Medium"/>
                <a:cs typeface="Lexend Medium"/>
                <a:sym typeface="Lexend Medium"/>
              </a:rPr>
              <a:t>, and infographics &amp; images by </a:t>
            </a:r>
            <a:r>
              <a:rPr lang="en" sz="900" b="1">
                <a:solidFill>
                  <a:schemeClr val="dk1"/>
                </a:solidFill>
                <a:uFill>
                  <a:noFill/>
                </a:uFill>
                <a:latin typeface="Lexend"/>
                <a:ea typeface="Lexend"/>
                <a:cs typeface="Lexend"/>
                <a:sym typeface="Lexend"/>
                <a:hlinkClick r:id="rId4">
                  <a:extLst>
                    <a:ext uri="{A12FA001-AC4F-418D-AE19-62706E023703}">
                      <ahyp:hlinkClr xmlns:ahyp="http://schemas.microsoft.com/office/drawing/2018/hyperlinkcolor" val="tx"/>
                    </a:ext>
                  </a:extLst>
                </a:hlinkClick>
              </a:rPr>
              <a:t>Freepik</a:t>
            </a:r>
            <a:r>
              <a:rPr lang="en" sz="900" b="1">
                <a:solidFill>
                  <a:schemeClr val="dk1"/>
                </a:solidFill>
                <a:latin typeface="Lexend"/>
                <a:ea typeface="Lexend"/>
                <a:cs typeface="Lexend"/>
                <a:sym typeface="Lexend"/>
              </a:rPr>
              <a:t> </a:t>
            </a:r>
            <a:endParaRPr sz="900" b="1">
              <a:solidFill>
                <a:schemeClr val="dk1"/>
              </a:solidFill>
              <a:latin typeface="Lexend"/>
              <a:ea typeface="Lexend"/>
              <a:cs typeface="Lexend"/>
              <a:sym typeface="Lexend"/>
            </a:endParaRPr>
          </a:p>
        </p:txBody>
      </p:sp>
      <p:sp>
        <p:nvSpPr>
          <p:cNvPr id="711" name="Google Shape;711;p31"/>
          <p:cNvSpPr/>
          <p:nvPr/>
        </p:nvSpPr>
        <p:spPr>
          <a:xfrm rot="-899814">
            <a:off x="-5203530" y="-2943416"/>
            <a:ext cx="6965612" cy="409007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12" name="Google Shape;712;p31"/>
          <p:cNvGrpSpPr/>
          <p:nvPr/>
        </p:nvGrpSpPr>
        <p:grpSpPr>
          <a:xfrm>
            <a:off x="8551665" y="17474"/>
            <a:ext cx="667287" cy="2982862"/>
            <a:chOff x="8551663" y="17474"/>
            <a:chExt cx="667287" cy="2982862"/>
          </a:xfrm>
        </p:grpSpPr>
        <p:sp>
          <p:nvSpPr>
            <p:cNvPr id="713" name="Google Shape;713;p31"/>
            <p:cNvSpPr/>
            <p:nvPr/>
          </p:nvSpPr>
          <p:spPr>
            <a:xfrm rot="6300078">
              <a:off x="8942680" y="21067"/>
              <a:ext cx="32193" cy="3226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4" name="Google Shape;714;p31"/>
            <p:cNvSpPr/>
            <p:nvPr/>
          </p:nvSpPr>
          <p:spPr>
            <a:xfrm rot="6300078">
              <a:off x="8557873" y="279425"/>
              <a:ext cx="55264" cy="55264"/>
            </a:xfrm>
            <a:custGeom>
              <a:avLst/>
              <a:gdLst/>
              <a:ahLst/>
              <a:cxnLst/>
              <a:rect l="l" t="t" r="r" b="b"/>
              <a:pathLst>
                <a:path w="824" h="824" extrusionOk="0">
                  <a:moveTo>
                    <a:pt x="414" y="0"/>
                  </a:moveTo>
                  <a:cubicBezTo>
                    <a:pt x="189" y="0"/>
                    <a:pt x="0" y="183"/>
                    <a:pt x="0" y="409"/>
                  </a:cubicBezTo>
                  <a:cubicBezTo>
                    <a:pt x="0" y="640"/>
                    <a:pt x="189" y="823"/>
                    <a:pt x="414" y="823"/>
                  </a:cubicBezTo>
                  <a:cubicBezTo>
                    <a:pt x="640" y="823"/>
                    <a:pt x="824" y="640"/>
                    <a:pt x="824" y="409"/>
                  </a:cubicBezTo>
                  <a:cubicBezTo>
                    <a:pt x="824" y="183"/>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5" name="Google Shape;715;p31"/>
            <p:cNvSpPr/>
            <p:nvPr/>
          </p:nvSpPr>
          <p:spPr>
            <a:xfrm rot="6300078">
              <a:off x="8684566" y="1396343"/>
              <a:ext cx="50838" cy="4634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6" name="Google Shape;716;p31"/>
            <p:cNvSpPr/>
            <p:nvPr/>
          </p:nvSpPr>
          <p:spPr>
            <a:xfrm rot="6300078">
              <a:off x="8578359" y="1290834"/>
              <a:ext cx="263444" cy="25740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7" name="Google Shape;717;p31"/>
            <p:cNvSpPr/>
            <p:nvPr/>
          </p:nvSpPr>
          <p:spPr>
            <a:xfrm rot="6300078">
              <a:off x="9071488" y="1899528"/>
              <a:ext cx="41381" cy="3668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8" name="Google Shape;718;p31"/>
            <p:cNvSpPr/>
            <p:nvPr/>
          </p:nvSpPr>
          <p:spPr>
            <a:xfrm rot="6300078">
              <a:off x="8989462" y="1814147"/>
              <a:ext cx="205430" cy="207442"/>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19" name="Google Shape;719;p31"/>
            <p:cNvSpPr/>
            <p:nvPr/>
          </p:nvSpPr>
          <p:spPr>
            <a:xfrm rot="-4499889" flipH="1">
              <a:off x="8638060" y="2119262"/>
              <a:ext cx="409839" cy="27577"/>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0" name="Google Shape;720;p31"/>
            <p:cNvSpPr/>
            <p:nvPr/>
          </p:nvSpPr>
          <p:spPr>
            <a:xfrm rot="6300078">
              <a:off x="8635722" y="2544182"/>
              <a:ext cx="414548" cy="406634"/>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1" name="Google Shape;721;p31"/>
            <p:cNvSpPr/>
            <p:nvPr/>
          </p:nvSpPr>
          <p:spPr>
            <a:xfrm rot="6300078">
              <a:off x="8755361" y="647783"/>
              <a:ext cx="288997" cy="269882"/>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2" name="Google Shape;722;p31"/>
            <p:cNvSpPr/>
            <p:nvPr/>
          </p:nvSpPr>
          <p:spPr>
            <a:xfrm rot="6300078">
              <a:off x="8883732" y="1355682"/>
              <a:ext cx="32260" cy="32193"/>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3" name="Google Shape;723;p31"/>
            <p:cNvSpPr/>
            <p:nvPr/>
          </p:nvSpPr>
          <p:spPr>
            <a:xfrm rot="6300078">
              <a:off x="8625337" y="604139"/>
              <a:ext cx="32260" cy="31924"/>
            </a:xfrm>
            <a:custGeom>
              <a:avLst/>
              <a:gdLst/>
              <a:ahLst/>
              <a:cxnLst/>
              <a:rect l="l" t="t" r="r" b="b"/>
              <a:pathLst>
                <a:path w="481" h="476" extrusionOk="0">
                  <a:moveTo>
                    <a:pt x="240" y="1"/>
                  </a:moveTo>
                  <a:cubicBezTo>
                    <a:pt x="108" y="1"/>
                    <a:pt x="0" y="104"/>
                    <a:pt x="0" y="241"/>
                  </a:cubicBezTo>
                  <a:cubicBezTo>
                    <a:pt x="0" y="372"/>
                    <a:pt x="108" y="476"/>
                    <a:pt x="240" y="476"/>
                  </a:cubicBezTo>
                  <a:cubicBezTo>
                    <a:pt x="372" y="476"/>
                    <a:pt x="480" y="372"/>
                    <a:pt x="480" y="241"/>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4" name="Google Shape;724;p31"/>
            <p:cNvSpPr/>
            <p:nvPr/>
          </p:nvSpPr>
          <p:spPr>
            <a:xfrm rot="6300078">
              <a:off x="8806254" y="1885439"/>
              <a:ext cx="32193" cy="3226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5" name="Google Shape;725;p31"/>
            <p:cNvSpPr/>
            <p:nvPr/>
          </p:nvSpPr>
          <p:spPr>
            <a:xfrm rot="6300078">
              <a:off x="8915313" y="305105"/>
              <a:ext cx="55264" cy="54929"/>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26" name="Google Shape;726;p31"/>
          <p:cNvGrpSpPr/>
          <p:nvPr/>
        </p:nvGrpSpPr>
        <p:grpSpPr>
          <a:xfrm>
            <a:off x="-259859" y="154309"/>
            <a:ext cx="966083" cy="5039075"/>
            <a:chOff x="182307" y="2460468"/>
            <a:chExt cx="523906" cy="2732687"/>
          </a:xfrm>
        </p:grpSpPr>
        <p:sp>
          <p:nvSpPr>
            <p:cNvPr id="727" name="Google Shape;727;p31"/>
            <p:cNvSpPr/>
            <p:nvPr/>
          </p:nvSpPr>
          <p:spPr>
            <a:xfrm rot="-5400000">
              <a:off x="627725" y="2938880"/>
              <a:ext cx="36858" cy="36858"/>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8" name="Google Shape;728;p31"/>
            <p:cNvSpPr/>
            <p:nvPr/>
          </p:nvSpPr>
          <p:spPr>
            <a:xfrm rot="-5400000">
              <a:off x="314114" y="4045620"/>
              <a:ext cx="23670" cy="23424"/>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29" name="Google Shape;729;p31"/>
            <p:cNvSpPr/>
            <p:nvPr/>
          </p:nvSpPr>
          <p:spPr>
            <a:xfrm rot="-5400000">
              <a:off x="673809" y="5169510"/>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0" name="Google Shape;730;p31"/>
            <p:cNvSpPr/>
            <p:nvPr/>
          </p:nvSpPr>
          <p:spPr>
            <a:xfrm rot="-5400000">
              <a:off x="529528" y="3527718"/>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1" name="Google Shape;731;p31"/>
            <p:cNvSpPr/>
            <p:nvPr/>
          </p:nvSpPr>
          <p:spPr>
            <a:xfrm rot="-5400000">
              <a:off x="302206" y="5042009"/>
              <a:ext cx="37301" cy="34004"/>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2" name="Google Shape;732;p31"/>
            <p:cNvSpPr/>
            <p:nvPr/>
          </p:nvSpPr>
          <p:spPr>
            <a:xfrm rot="-5400000">
              <a:off x="224135" y="4964575"/>
              <a:ext cx="193297" cy="188868"/>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3" name="Google Shape;733;p31"/>
            <p:cNvSpPr/>
            <p:nvPr/>
          </p:nvSpPr>
          <p:spPr>
            <a:xfrm rot="-5400000">
              <a:off x="365610" y="4239020"/>
              <a:ext cx="57920" cy="52802"/>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4" name="Google Shape;734;p31"/>
            <p:cNvSpPr/>
            <p:nvPr/>
          </p:nvSpPr>
          <p:spPr>
            <a:xfrm rot="-5400000">
              <a:off x="244137" y="4122366"/>
              <a:ext cx="300722" cy="285910"/>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5" name="Google Shape;735;p31"/>
            <p:cNvSpPr/>
            <p:nvPr/>
          </p:nvSpPr>
          <p:spPr>
            <a:xfrm rot="-5400000">
              <a:off x="403577" y="4542778"/>
              <a:ext cx="212046" cy="198021"/>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6" name="Google Shape;736;p31"/>
            <p:cNvSpPr/>
            <p:nvPr/>
          </p:nvSpPr>
          <p:spPr>
            <a:xfrm rot="-5400000">
              <a:off x="201991" y="2687122"/>
              <a:ext cx="291914" cy="281580"/>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7" name="Google Shape;737;p31"/>
            <p:cNvSpPr/>
            <p:nvPr/>
          </p:nvSpPr>
          <p:spPr>
            <a:xfrm rot="-5400000">
              <a:off x="682593" y="2460468"/>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8" name="Google Shape;738;p31"/>
            <p:cNvSpPr/>
            <p:nvPr/>
          </p:nvSpPr>
          <p:spPr>
            <a:xfrm rot="-5400000">
              <a:off x="449563" y="3126023"/>
              <a:ext cx="23621" cy="23424"/>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39" name="Google Shape;739;p31"/>
            <p:cNvSpPr/>
            <p:nvPr/>
          </p:nvSpPr>
          <p:spPr>
            <a:xfrm rot="-5400000">
              <a:off x="302353" y="4575702"/>
              <a:ext cx="23670" cy="23424"/>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0" name="Google Shape;740;p31"/>
            <p:cNvSpPr/>
            <p:nvPr/>
          </p:nvSpPr>
          <p:spPr>
            <a:xfrm rot="-5400000">
              <a:off x="182307" y="3110178"/>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1" name="Google Shape;741;p31"/>
            <p:cNvSpPr/>
            <p:nvPr/>
          </p:nvSpPr>
          <p:spPr>
            <a:xfrm rot="-5400000">
              <a:off x="205805" y="3785943"/>
              <a:ext cx="23424" cy="2367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42" name="Google Shape;742;p31"/>
            <p:cNvSpPr/>
            <p:nvPr/>
          </p:nvSpPr>
          <p:spPr>
            <a:xfrm rot="-5400000">
              <a:off x="189615" y="4840940"/>
              <a:ext cx="40303" cy="40549"/>
            </a:xfrm>
            <a:custGeom>
              <a:avLst/>
              <a:gdLst/>
              <a:ahLst/>
              <a:cxnLst/>
              <a:rect l="l" t="t" r="r" b="b"/>
              <a:pathLst>
                <a:path w="819" h="824" extrusionOk="0">
                  <a:moveTo>
                    <a:pt x="409" y="1"/>
                  </a:moveTo>
                  <a:cubicBezTo>
                    <a:pt x="184" y="1"/>
                    <a:pt x="0" y="184"/>
                    <a:pt x="0" y="410"/>
                  </a:cubicBezTo>
                  <a:cubicBezTo>
                    <a:pt x="0" y="640"/>
                    <a:pt x="184" y="824"/>
                    <a:pt x="409" y="824"/>
                  </a:cubicBezTo>
                  <a:cubicBezTo>
                    <a:pt x="635" y="824"/>
                    <a:pt x="819" y="640"/>
                    <a:pt x="819" y="410"/>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743"/>
        <p:cNvGrpSpPr/>
        <p:nvPr/>
      </p:nvGrpSpPr>
      <p:grpSpPr>
        <a:xfrm>
          <a:off x="0" y="0"/>
          <a:ext cx="0" cy="0"/>
          <a:chOff x="0" y="0"/>
          <a:chExt cx="0" cy="0"/>
        </a:xfrm>
      </p:grpSpPr>
      <p:sp>
        <p:nvSpPr>
          <p:cNvPr id="744" name="Google Shape;744;p32"/>
          <p:cNvSpPr/>
          <p:nvPr/>
        </p:nvSpPr>
        <p:spPr>
          <a:xfrm rot="5400084">
            <a:off x="-3371186" y="2126074"/>
            <a:ext cx="5237310" cy="3075304"/>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5" name="Google Shape;745;p32"/>
          <p:cNvSpPr/>
          <p:nvPr/>
        </p:nvSpPr>
        <p:spPr>
          <a:xfrm rot="-8999969">
            <a:off x="-62721" y="-28466"/>
            <a:ext cx="33061" cy="32717"/>
          </a:xfrm>
          <a:custGeom>
            <a:avLst/>
            <a:gdLst/>
            <a:ahLst/>
            <a:cxnLst/>
            <a:rect l="l" t="t" r="r" b="b"/>
            <a:pathLst>
              <a:path w="481" h="476" extrusionOk="0">
                <a:moveTo>
                  <a:pt x="240" y="1"/>
                </a:moveTo>
                <a:cubicBezTo>
                  <a:pt x="109" y="1"/>
                  <a:pt x="0" y="104"/>
                  <a:pt x="0" y="236"/>
                </a:cubicBezTo>
                <a:cubicBezTo>
                  <a:pt x="0" y="373"/>
                  <a:pt x="109" y="476"/>
                  <a:pt x="240" y="476"/>
                </a:cubicBezTo>
                <a:cubicBezTo>
                  <a:pt x="372" y="476"/>
                  <a:pt x="480" y="373"/>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6" name="Google Shape;746;p32"/>
          <p:cNvSpPr/>
          <p:nvPr/>
        </p:nvSpPr>
        <p:spPr>
          <a:xfrm rot="-8999969">
            <a:off x="282069" y="1124873"/>
            <a:ext cx="52100" cy="47495"/>
          </a:xfrm>
          <a:custGeom>
            <a:avLst/>
            <a:gdLst/>
            <a:ahLst/>
            <a:cxnLst/>
            <a:rect l="l" t="t" r="r" b="b"/>
            <a:pathLst>
              <a:path w="758" h="691" extrusionOk="0">
                <a:moveTo>
                  <a:pt x="374" y="1"/>
                </a:moveTo>
                <a:cubicBezTo>
                  <a:pt x="287" y="1"/>
                  <a:pt x="200" y="34"/>
                  <a:pt x="132" y="99"/>
                </a:cubicBezTo>
                <a:cubicBezTo>
                  <a:pt x="0" y="235"/>
                  <a:pt x="0" y="452"/>
                  <a:pt x="132" y="588"/>
                </a:cubicBezTo>
                <a:cubicBezTo>
                  <a:pt x="200" y="656"/>
                  <a:pt x="288" y="691"/>
                  <a:pt x="377" y="691"/>
                </a:cubicBezTo>
                <a:cubicBezTo>
                  <a:pt x="465" y="691"/>
                  <a:pt x="553" y="656"/>
                  <a:pt x="621" y="588"/>
                </a:cubicBezTo>
                <a:cubicBezTo>
                  <a:pt x="758" y="452"/>
                  <a:pt x="758" y="235"/>
                  <a:pt x="621" y="104"/>
                </a:cubicBezTo>
                <a:cubicBezTo>
                  <a:pt x="552" y="35"/>
                  <a:pt x="463" y="1"/>
                  <a:pt x="37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7" name="Google Shape;747;p32"/>
          <p:cNvSpPr/>
          <p:nvPr/>
        </p:nvSpPr>
        <p:spPr>
          <a:xfrm rot="-9000007">
            <a:off x="117400" y="1049828"/>
            <a:ext cx="448815" cy="438523"/>
          </a:xfrm>
          <a:custGeom>
            <a:avLst/>
            <a:gdLst/>
            <a:ahLst/>
            <a:cxnLst/>
            <a:rect l="l" t="t" r="r" b="b"/>
            <a:pathLst>
              <a:path w="3928" h="3838" extrusionOk="0">
                <a:moveTo>
                  <a:pt x="2366" y="48"/>
                </a:moveTo>
                <a:cubicBezTo>
                  <a:pt x="2376" y="48"/>
                  <a:pt x="2385" y="49"/>
                  <a:pt x="2394" y="51"/>
                </a:cubicBezTo>
                <a:cubicBezTo>
                  <a:pt x="2587" y="98"/>
                  <a:pt x="2653" y="597"/>
                  <a:pt x="2583" y="1255"/>
                </a:cubicBezTo>
                <a:cubicBezTo>
                  <a:pt x="2437" y="1270"/>
                  <a:pt x="2286" y="1293"/>
                  <a:pt x="2131" y="1326"/>
                </a:cubicBezTo>
                <a:cubicBezTo>
                  <a:pt x="1995" y="1199"/>
                  <a:pt x="1858" y="1081"/>
                  <a:pt x="1726" y="978"/>
                </a:cubicBezTo>
                <a:cubicBezTo>
                  <a:pt x="1936" y="424"/>
                  <a:pt x="2185" y="48"/>
                  <a:pt x="2366" y="48"/>
                </a:cubicBezTo>
                <a:close/>
                <a:moveTo>
                  <a:pt x="1708" y="1030"/>
                </a:moveTo>
                <a:cubicBezTo>
                  <a:pt x="1825" y="1124"/>
                  <a:pt x="1948" y="1222"/>
                  <a:pt x="2070" y="1335"/>
                </a:cubicBezTo>
                <a:cubicBezTo>
                  <a:pt x="1995" y="1349"/>
                  <a:pt x="1919" y="1368"/>
                  <a:pt x="1839" y="1387"/>
                </a:cubicBezTo>
                <a:cubicBezTo>
                  <a:pt x="1745" y="1406"/>
                  <a:pt x="1656" y="1429"/>
                  <a:pt x="1567" y="1453"/>
                </a:cubicBezTo>
                <a:cubicBezTo>
                  <a:pt x="1614" y="1302"/>
                  <a:pt x="1661" y="1161"/>
                  <a:pt x="1708" y="1030"/>
                </a:cubicBezTo>
                <a:close/>
                <a:moveTo>
                  <a:pt x="733" y="522"/>
                </a:moveTo>
                <a:cubicBezTo>
                  <a:pt x="929" y="522"/>
                  <a:pt x="1274" y="701"/>
                  <a:pt x="1665" y="997"/>
                </a:cubicBezTo>
                <a:cubicBezTo>
                  <a:pt x="1609" y="1143"/>
                  <a:pt x="1562" y="1302"/>
                  <a:pt x="1510" y="1472"/>
                </a:cubicBezTo>
                <a:cubicBezTo>
                  <a:pt x="1345" y="1519"/>
                  <a:pt x="1186" y="1571"/>
                  <a:pt x="1040" y="1622"/>
                </a:cubicBezTo>
                <a:cubicBezTo>
                  <a:pt x="663" y="1128"/>
                  <a:pt x="475" y="700"/>
                  <a:pt x="607" y="564"/>
                </a:cubicBezTo>
                <a:cubicBezTo>
                  <a:pt x="636" y="536"/>
                  <a:pt x="679" y="522"/>
                  <a:pt x="733" y="522"/>
                </a:cubicBezTo>
                <a:close/>
                <a:moveTo>
                  <a:pt x="2578" y="1307"/>
                </a:moveTo>
                <a:lnTo>
                  <a:pt x="2578" y="1307"/>
                </a:lnTo>
                <a:cubicBezTo>
                  <a:pt x="2559" y="1434"/>
                  <a:pt x="2540" y="1566"/>
                  <a:pt x="2517" y="1702"/>
                </a:cubicBezTo>
                <a:cubicBezTo>
                  <a:pt x="2460" y="1646"/>
                  <a:pt x="2409" y="1589"/>
                  <a:pt x="2352" y="1533"/>
                </a:cubicBezTo>
                <a:cubicBezTo>
                  <a:pt x="2296" y="1476"/>
                  <a:pt x="2234" y="1420"/>
                  <a:pt x="2178" y="1368"/>
                </a:cubicBezTo>
                <a:cubicBezTo>
                  <a:pt x="2314" y="1340"/>
                  <a:pt x="2451" y="1321"/>
                  <a:pt x="2578" y="1307"/>
                </a:cubicBezTo>
                <a:close/>
                <a:moveTo>
                  <a:pt x="1496" y="1524"/>
                </a:moveTo>
                <a:cubicBezTo>
                  <a:pt x="1472" y="1613"/>
                  <a:pt x="1449" y="1702"/>
                  <a:pt x="1430" y="1796"/>
                </a:cubicBezTo>
                <a:cubicBezTo>
                  <a:pt x="1411" y="1876"/>
                  <a:pt x="1393" y="1952"/>
                  <a:pt x="1378" y="2027"/>
                </a:cubicBezTo>
                <a:cubicBezTo>
                  <a:pt x="1266" y="1905"/>
                  <a:pt x="1162" y="1782"/>
                  <a:pt x="1073" y="1665"/>
                </a:cubicBezTo>
                <a:cubicBezTo>
                  <a:pt x="1204" y="1618"/>
                  <a:pt x="1345" y="1571"/>
                  <a:pt x="1496" y="1524"/>
                </a:cubicBezTo>
                <a:close/>
                <a:moveTo>
                  <a:pt x="3119" y="1274"/>
                </a:moveTo>
                <a:cubicBezTo>
                  <a:pt x="3522" y="1274"/>
                  <a:pt x="3798" y="1345"/>
                  <a:pt x="3829" y="1486"/>
                </a:cubicBezTo>
                <a:cubicBezTo>
                  <a:pt x="3871" y="1674"/>
                  <a:pt x="3486" y="1937"/>
                  <a:pt x="2902" y="2159"/>
                </a:cubicBezTo>
                <a:cubicBezTo>
                  <a:pt x="2804" y="2027"/>
                  <a:pt x="2686" y="1886"/>
                  <a:pt x="2559" y="1749"/>
                </a:cubicBezTo>
                <a:cubicBezTo>
                  <a:pt x="2587" y="1594"/>
                  <a:pt x="2611" y="1444"/>
                  <a:pt x="2630" y="1302"/>
                </a:cubicBezTo>
                <a:cubicBezTo>
                  <a:pt x="2806" y="1284"/>
                  <a:pt x="2971" y="1274"/>
                  <a:pt x="3119" y="1274"/>
                </a:cubicBezTo>
                <a:close/>
                <a:moveTo>
                  <a:pt x="2545" y="1810"/>
                </a:moveTo>
                <a:cubicBezTo>
                  <a:pt x="2658" y="1933"/>
                  <a:pt x="2761" y="2055"/>
                  <a:pt x="2855" y="2177"/>
                </a:cubicBezTo>
                <a:cubicBezTo>
                  <a:pt x="2719" y="2224"/>
                  <a:pt x="2578" y="2271"/>
                  <a:pt x="2427" y="2314"/>
                </a:cubicBezTo>
                <a:cubicBezTo>
                  <a:pt x="2451" y="2224"/>
                  <a:pt x="2474" y="2135"/>
                  <a:pt x="2498" y="2046"/>
                </a:cubicBezTo>
                <a:cubicBezTo>
                  <a:pt x="2517" y="1966"/>
                  <a:pt x="2531" y="1886"/>
                  <a:pt x="2545" y="1810"/>
                </a:cubicBezTo>
                <a:close/>
                <a:moveTo>
                  <a:pt x="2117" y="1378"/>
                </a:moveTo>
                <a:cubicBezTo>
                  <a:pt x="2183" y="1439"/>
                  <a:pt x="2249" y="1500"/>
                  <a:pt x="2314" y="1566"/>
                </a:cubicBezTo>
                <a:cubicBezTo>
                  <a:pt x="2380" y="1632"/>
                  <a:pt x="2441" y="1698"/>
                  <a:pt x="2503" y="1763"/>
                </a:cubicBezTo>
                <a:cubicBezTo>
                  <a:pt x="2488" y="1853"/>
                  <a:pt x="2470" y="1942"/>
                  <a:pt x="2446" y="2032"/>
                </a:cubicBezTo>
                <a:cubicBezTo>
                  <a:pt x="2427" y="2135"/>
                  <a:pt x="2399" y="2234"/>
                  <a:pt x="2371" y="2328"/>
                </a:cubicBezTo>
                <a:cubicBezTo>
                  <a:pt x="2277" y="2356"/>
                  <a:pt x="2178" y="2384"/>
                  <a:pt x="2075" y="2408"/>
                </a:cubicBezTo>
                <a:cubicBezTo>
                  <a:pt x="1985" y="2427"/>
                  <a:pt x="1896" y="2445"/>
                  <a:pt x="1806" y="2460"/>
                </a:cubicBezTo>
                <a:cubicBezTo>
                  <a:pt x="1741" y="2398"/>
                  <a:pt x="1675" y="2337"/>
                  <a:pt x="1609" y="2271"/>
                </a:cubicBezTo>
                <a:cubicBezTo>
                  <a:pt x="1543" y="2206"/>
                  <a:pt x="1482" y="2140"/>
                  <a:pt x="1421" y="2074"/>
                </a:cubicBezTo>
                <a:cubicBezTo>
                  <a:pt x="1440" y="1989"/>
                  <a:pt x="1454" y="1900"/>
                  <a:pt x="1477" y="1806"/>
                </a:cubicBezTo>
                <a:cubicBezTo>
                  <a:pt x="1501" y="1707"/>
                  <a:pt x="1524" y="1608"/>
                  <a:pt x="1552" y="1509"/>
                </a:cubicBezTo>
                <a:cubicBezTo>
                  <a:pt x="1651" y="1481"/>
                  <a:pt x="1750" y="1458"/>
                  <a:pt x="1849" y="1434"/>
                </a:cubicBezTo>
                <a:cubicBezTo>
                  <a:pt x="1943" y="1415"/>
                  <a:pt x="2028" y="1397"/>
                  <a:pt x="2117" y="1378"/>
                </a:cubicBezTo>
                <a:close/>
                <a:moveTo>
                  <a:pt x="1411" y="2135"/>
                </a:moveTo>
                <a:cubicBezTo>
                  <a:pt x="1463" y="2191"/>
                  <a:pt x="1520" y="2253"/>
                  <a:pt x="1576" y="2309"/>
                </a:cubicBezTo>
                <a:cubicBezTo>
                  <a:pt x="1632" y="2365"/>
                  <a:pt x="1689" y="2422"/>
                  <a:pt x="1745" y="2474"/>
                </a:cubicBezTo>
                <a:cubicBezTo>
                  <a:pt x="1609" y="2497"/>
                  <a:pt x="1477" y="2516"/>
                  <a:pt x="1350" y="2535"/>
                </a:cubicBezTo>
                <a:cubicBezTo>
                  <a:pt x="1364" y="2408"/>
                  <a:pt x="1383" y="2271"/>
                  <a:pt x="1411" y="2135"/>
                </a:cubicBezTo>
                <a:close/>
                <a:moveTo>
                  <a:pt x="1021" y="1683"/>
                </a:moveTo>
                <a:cubicBezTo>
                  <a:pt x="1124" y="1815"/>
                  <a:pt x="1237" y="1952"/>
                  <a:pt x="1369" y="2093"/>
                </a:cubicBezTo>
                <a:cubicBezTo>
                  <a:pt x="1336" y="2248"/>
                  <a:pt x="1313" y="2394"/>
                  <a:pt x="1298" y="2540"/>
                </a:cubicBezTo>
                <a:cubicBezTo>
                  <a:pt x="1127" y="2558"/>
                  <a:pt x="966" y="2567"/>
                  <a:pt x="821" y="2567"/>
                </a:cubicBezTo>
                <a:cubicBezTo>
                  <a:pt x="410" y="2567"/>
                  <a:pt x="129" y="2494"/>
                  <a:pt x="94" y="2351"/>
                </a:cubicBezTo>
                <a:cubicBezTo>
                  <a:pt x="52" y="2168"/>
                  <a:pt x="438" y="1905"/>
                  <a:pt x="1021" y="1683"/>
                </a:cubicBezTo>
                <a:close/>
                <a:moveTo>
                  <a:pt x="2357" y="2384"/>
                </a:moveTo>
                <a:lnTo>
                  <a:pt x="2357" y="2384"/>
                </a:lnTo>
                <a:cubicBezTo>
                  <a:pt x="2314" y="2535"/>
                  <a:pt x="2267" y="2676"/>
                  <a:pt x="2216" y="2812"/>
                </a:cubicBezTo>
                <a:cubicBezTo>
                  <a:pt x="2098" y="2718"/>
                  <a:pt x="1976" y="2615"/>
                  <a:pt x="1853" y="2502"/>
                </a:cubicBezTo>
                <a:cubicBezTo>
                  <a:pt x="1929" y="2488"/>
                  <a:pt x="2009" y="2474"/>
                  <a:pt x="2089" y="2455"/>
                </a:cubicBezTo>
                <a:cubicBezTo>
                  <a:pt x="2178" y="2431"/>
                  <a:pt x="2267" y="2408"/>
                  <a:pt x="2357" y="2384"/>
                </a:cubicBezTo>
                <a:close/>
                <a:moveTo>
                  <a:pt x="2888" y="2220"/>
                </a:moveTo>
                <a:cubicBezTo>
                  <a:pt x="3265" y="2714"/>
                  <a:pt x="3453" y="3142"/>
                  <a:pt x="3316" y="3273"/>
                </a:cubicBezTo>
                <a:cubicBezTo>
                  <a:pt x="3287" y="3303"/>
                  <a:pt x="3244" y="3318"/>
                  <a:pt x="3189" y="3318"/>
                </a:cubicBezTo>
                <a:cubicBezTo>
                  <a:pt x="2993" y="3318"/>
                  <a:pt x="2647" y="3139"/>
                  <a:pt x="2258" y="2845"/>
                </a:cubicBezTo>
                <a:cubicBezTo>
                  <a:pt x="2314" y="2695"/>
                  <a:pt x="2366" y="2540"/>
                  <a:pt x="2413" y="2370"/>
                </a:cubicBezTo>
                <a:cubicBezTo>
                  <a:pt x="2583" y="2323"/>
                  <a:pt x="2738" y="2271"/>
                  <a:pt x="2888" y="2220"/>
                </a:cubicBezTo>
                <a:close/>
                <a:moveTo>
                  <a:pt x="1792" y="2516"/>
                </a:moveTo>
                <a:cubicBezTo>
                  <a:pt x="1929" y="2643"/>
                  <a:pt x="2065" y="2761"/>
                  <a:pt x="2202" y="2859"/>
                </a:cubicBezTo>
                <a:cubicBezTo>
                  <a:pt x="1992" y="3413"/>
                  <a:pt x="1743" y="3789"/>
                  <a:pt x="1558" y="3789"/>
                </a:cubicBezTo>
                <a:cubicBezTo>
                  <a:pt x="1548" y="3789"/>
                  <a:pt x="1538" y="3788"/>
                  <a:pt x="1529" y="3786"/>
                </a:cubicBezTo>
                <a:cubicBezTo>
                  <a:pt x="1336" y="3744"/>
                  <a:pt x="1275" y="3245"/>
                  <a:pt x="1345" y="2587"/>
                </a:cubicBezTo>
                <a:cubicBezTo>
                  <a:pt x="1487" y="2568"/>
                  <a:pt x="1637" y="2544"/>
                  <a:pt x="1792" y="2516"/>
                </a:cubicBezTo>
                <a:close/>
                <a:moveTo>
                  <a:pt x="2368" y="0"/>
                </a:moveTo>
                <a:cubicBezTo>
                  <a:pt x="2161" y="0"/>
                  <a:pt x="1902" y="372"/>
                  <a:pt x="1684" y="945"/>
                </a:cubicBezTo>
                <a:cubicBezTo>
                  <a:pt x="1293" y="650"/>
                  <a:pt x="947" y="475"/>
                  <a:pt x="735" y="475"/>
                </a:cubicBezTo>
                <a:cubicBezTo>
                  <a:pt x="666" y="475"/>
                  <a:pt x="612" y="493"/>
                  <a:pt x="574" y="531"/>
                </a:cubicBezTo>
                <a:cubicBezTo>
                  <a:pt x="419" y="686"/>
                  <a:pt x="598" y="1124"/>
                  <a:pt x="988" y="1641"/>
                </a:cubicBezTo>
                <a:cubicBezTo>
                  <a:pt x="381" y="1872"/>
                  <a:pt x="0" y="2149"/>
                  <a:pt x="47" y="2365"/>
                </a:cubicBezTo>
                <a:cubicBezTo>
                  <a:pt x="86" y="2533"/>
                  <a:pt x="385" y="2617"/>
                  <a:pt x="829" y="2617"/>
                </a:cubicBezTo>
                <a:cubicBezTo>
                  <a:pt x="970" y="2617"/>
                  <a:pt x="1126" y="2608"/>
                  <a:pt x="1294" y="2591"/>
                </a:cubicBezTo>
                <a:lnTo>
                  <a:pt x="1294" y="2591"/>
                </a:lnTo>
                <a:cubicBezTo>
                  <a:pt x="1218" y="3283"/>
                  <a:pt x="1298" y="3786"/>
                  <a:pt x="1520" y="3833"/>
                </a:cubicBezTo>
                <a:cubicBezTo>
                  <a:pt x="1532" y="3836"/>
                  <a:pt x="1545" y="3838"/>
                  <a:pt x="1559" y="3838"/>
                </a:cubicBezTo>
                <a:cubicBezTo>
                  <a:pt x="1765" y="3838"/>
                  <a:pt x="2023" y="3467"/>
                  <a:pt x="2239" y="2892"/>
                </a:cubicBezTo>
                <a:cubicBezTo>
                  <a:pt x="2635" y="3191"/>
                  <a:pt x="2981" y="3367"/>
                  <a:pt x="3194" y="3367"/>
                </a:cubicBezTo>
                <a:cubicBezTo>
                  <a:pt x="3262" y="3367"/>
                  <a:pt x="3316" y="3349"/>
                  <a:pt x="3354" y="3311"/>
                </a:cubicBezTo>
                <a:cubicBezTo>
                  <a:pt x="3504" y="3156"/>
                  <a:pt x="3330" y="2718"/>
                  <a:pt x="2935" y="2201"/>
                </a:cubicBezTo>
                <a:cubicBezTo>
                  <a:pt x="3547" y="1966"/>
                  <a:pt x="3928" y="1688"/>
                  <a:pt x="3876" y="1476"/>
                </a:cubicBezTo>
                <a:cubicBezTo>
                  <a:pt x="3837" y="1310"/>
                  <a:pt x="3543" y="1223"/>
                  <a:pt x="3104" y="1223"/>
                </a:cubicBezTo>
                <a:cubicBezTo>
                  <a:pt x="2962" y="1223"/>
                  <a:pt x="2804" y="1232"/>
                  <a:pt x="2634" y="1251"/>
                </a:cubicBezTo>
                <a:cubicBezTo>
                  <a:pt x="2705" y="559"/>
                  <a:pt x="2625" y="56"/>
                  <a:pt x="2404" y="4"/>
                </a:cubicBezTo>
                <a:cubicBezTo>
                  <a:pt x="2392" y="2"/>
                  <a:pt x="2380" y="0"/>
                  <a:pt x="236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8" name="Google Shape;748;p32"/>
          <p:cNvSpPr/>
          <p:nvPr/>
        </p:nvSpPr>
        <p:spPr>
          <a:xfrm rot="-8999969">
            <a:off x="170857" y="517583"/>
            <a:ext cx="80900" cy="73751"/>
          </a:xfrm>
          <a:custGeom>
            <a:avLst/>
            <a:gdLst/>
            <a:ahLst/>
            <a:cxnLst/>
            <a:rect l="l" t="t" r="r" b="b"/>
            <a:pathLst>
              <a:path w="1177" h="1073" extrusionOk="0">
                <a:moveTo>
                  <a:pt x="591" y="1"/>
                </a:moveTo>
                <a:cubicBezTo>
                  <a:pt x="347" y="1"/>
                  <a:pt x="127" y="168"/>
                  <a:pt x="66" y="414"/>
                </a:cubicBezTo>
                <a:cubicBezTo>
                  <a:pt x="0" y="701"/>
                  <a:pt x="179" y="993"/>
                  <a:pt x="471" y="1059"/>
                </a:cubicBezTo>
                <a:cubicBezTo>
                  <a:pt x="511" y="1068"/>
                  <a:pt x="551" y="1072"/>
                  <a:pt x="590" y="1072"/>
                </a:cubicBezTo>
                <a:cubicBezTo>
                  <a:pt x="834" y="1072"/>
                  <a:pt x="1054" y="905"/>
                  <a:pt x="1110" y="654"/>
                </a:cubicBezTo>
                <a:cubicBezTo>
                  <a:pt x="1176" y="367"/>
                  <a:pt x="997" y="80"/>
                  <a:pt x="711" y="15"/>
                </a:cubicBezTo>
                <a:cubicBezTo>
                  <a:pt x="670" y="5"/>
                  <a:pt x="630" y="1"/>
                  <a:pt x="59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49" name="Google Shape;749;p32"/>
          <p:cNvSpPr/>
          <p:nvPr/>
        </p:nvSpPr>
        <p:spPr>
          <a:xfrm rot="-8999969">
            <a:off x="1121" y="354800"/>
            <a:ext cx="420033" cy="399344"/>
          </a:xfrm>
          <a:custGeom>
            <a:avLst/>
            <a:gdLst/>
            <a:ahLst/>
            <a:cxnLst/>
            <a:rect l="l" t="t" r="r" b="b"/>
            <a:pathLst>
              <a:path w="6111" h="5810" extrusionOk="0">
                <a:moveTo>
                  <a:pt x="2154" y="79"/>
                </a:moveTo>
                <a:cubicBezTo>
                  <a:pt x="2447" y="79"/>
                  <a:pt x="2907" y="659"/>
                  <a:pt x="3321" y="1519"/>
                </a:cubicBezTo>
                <a:cubicBezTo>
                  <a:pt x="3147" y="1660"/>
                  <a:pt x="2969" y="1815"/>
                  <a:pt x="2790" y="1980"/>
                </a:cubicBezTo>
                <a:cubicBezTo>
                  <a:pt x="2503" y="1924"/>
                  <a:pt x="2225" y="1886"/>
                  <a:pt x="1967" y="1858"/>
                </a:cubicBezTo>
                <a:cubicBezTo>
                  <a:pt x="1779" y="908"/>
                  <a:pt x="1807" y="183"/>
                  <a:pt x="2089" y="89"/>
                </a:cubicBezTo>
                <a:cubicBezTo>
                  <a:pt x="2110" y="82"/>
                  <a:pt x="2131" y="79"/>
                  <a:pt x="2154" y="79"/>
                </a:cubicBezTo>
                <a:close/>
                <a:moveTo>
                  <a:pt x="3359" y="1594"/>
                </a:moveTo>
                <a:cubicBezTo>
                  <a:pt x="3444" y="1773"/>
                  <a:pt x="3528" y="1966"/>
                  <a:pt x="3608" y="2163"/>
                </a:cubicBezTo>
                <a:cubicBezTo>
                  <a:pt x="3491" y="2135"/>
                  <a:pt x="3368" y="2102"/>
                  <a:pt x="3246" y="2074"/>
                </a:cubicBezTo>
                <a:cubicBezTo>
                  <a:pt x="3124" y="2046"/>
                  <a:pt x="3006" y="2022"/>
                  <a:pt x="2884" y="1999"/>
                </a:cubicBezTo>
                <a:cubicBezTo>
                  <a:pt x="3044" y="1853"/>
                  <a:pt x="3204" y="1717"/>
                  <a:pt x="3359" y="1594"/>
                </a:cubicBezTo>
                <a:close/>
                <a:moveTo>
                  <a:pt x="4963" y="733"/>
                </a:moveTo>
                <a:cubicBezTo>
                  <a:pt x="5048" y="733"/>
                  <a:pt x="5115" y="754"/>
                  <a:pt x="5160" y="799"/>
                </a:cubicBezTo>
                <a:cubicBezTo>
                  <a:pt x="5372" y="1006"/>
                  <a:pt x="5081" y="1670"/>
                  <a:pt x="4493" y="2441"/>
                </a:cubicBezTo>
                <a:cubicBezTo>
                  <a:pt x="4248" y="2352"/>
                  <a:pt x="3985" y="2267"/>
                  <a:pt x="3698" y="2192"/>
                </a:cubicBezTo>
                <a:cubicBezTo>
                  <a:pt x="3608" y="1961"/>
                  <a:pt x="3519" y="1745"/>
                  <a:pt x="3420" y="1543"/>
                </a:cubicBezTo>
                <a:cubicBezTo>
                  <a:pt x="4064" y="1041"/>
                  <a:pt x="4642" y="733"/>
                  <a:pt x="4963" y="733"/>
                </a:cubicBezTo>
                <a:close/>
                <a:moveTo>
                  <a:pt x="1986" y="1942"/>
                </a:moveTo>
                <a:cubicBezTo>
                  <a:pt x="2216" y="1966"/>
                  <a:pt x="2465" y="1999"/>
                  <a:pt x="2719" y="2046"/>
                </a:cubicBezTo>
                <a:cubicBezTo>
                  <a:pt x="2630" y="2131"/>
                  <a:pt x="2541" y="2215"/>
                  <a:pt x="2451" y="2305"/>
                </a:cubicBezTo>
                <a:cubicBezTo>
                  <a:pt x="2348" y="2408"/>
                  <a:pt x="2249" y="2512"/>
                  <a:pt x="2150" y="2615"/>
                </a:cubicBezTo>
                <a:cubicBezTo>
                  <a:pt x="2084" y="2385"/>
                  <a:pt x="2028" y="2159"/>
                  <a:pt x="1986" y="1942"/>
                </a:cubicBezTo>
                <a:close/>
                <a:moveTo>
                  <a:pt x="3735" y="2281"/>
                </a:moveTo>
                <a:lnTo>
                  <a:pt x="3735" y="2281"/>
                </a:lnTo>
                <a:cubicBezTo>
                  <a:pt x="3985" y="2352"/>
                  <a:pt x="4220" y="2427"/>
                  <a:pt x="4441" y="2507"/>
                </a:cubicBezTo>
                <a:cubicBezTo>
                  <a:pt x="4304" y="2681"/>
                  <a:pt x="4154" y="2860"/>
                  <a:pt x="3994" y="3043"/>
                </a:cubicBezTo>
                <a:cubicBezTo>
                  <a:pt x="3952" y="2907"/>
                  <a:pt x="3909" y="2770"/>
                  <a:pt x="3862" y="2629"/>
                </a:cubicBezTo>
                <a:cubicBezTo>
                  <a:pt x="3820" y="2512"/>
                  <a:pt x="3778" y="2394"/>
                  <a:pt x="3735" y="2281"/>
                </a:cubicBezTo>
                <a:close/>
                <a:moveTo>
                  <a:pt x="1272" y="1902"/>
                </a:moveTo>
                <a:cubicBezTo>
                  <a:pt x="1465" y="1902"/>
                  <a:pt x="1676" y="1912"/>
                  <a:pt x="1901" y="1933"/>
                </a:cubicBezTo>
                <a:cubicBezTo>
                  <a:pt x="1953" y="2168"/>
                  <a:pt x="2014" y="2422"/>
                  <a:pt x="2089" y="2681"/>
                </a:cubicBezTo>
                <a:cubicBezTo>
                  <a:pt x="1906" y="2883"/>
                  <a:pt x="1741" y="3081"/>
                  <a:pt x="1590" y="3274"/>
                </a:cubicBezTo>
                <a:cubicBezTo>
                  <a:pt x="683" y="2930"/>
                  <a:pt x="85" y="2521"/>
                  <a:pt x="151" y="2234"/>
                </a:cubicBezTo>
                <a:cubicBezTo>
                  <a:pt x="202" y="2014"/>
                  <a:pt x="637" y="1902"/>
                  <a:pt x="1272" y="1902"/>
                </a:cubicBezTo>
                <a:close/>
                <a:moveTo>
                  <a:pt x="2117" y="2770"/>
                </a:moveTo>
                <a:cubicBezTo>
                  <a:pt x="2155" y="2907"/>
                  <a:pt x="2202" y="3043"/>
                  <a:pt x="2249" y="3184"/>
                </a:cubicBezTo>
                <a:cubicBezTo>
                  <a:pt x="2287" y="3302"/>
                  <a:pt x="2329" y="3419"/>
                  <a:pt x="2376" y="3532"/>
                </a:cubicBezTo>
                <a:cubicBezTo>
                  <a:pt x="2127" y="3462"/>
                  <a:pt x="1891" y="3382"/>
                  <a:pt x="1670" y="3302"/>
                </a:cubicBezTo>
                <a:cubicBezTo>
                  <a:pt x="1807" y="3128"/>
                  <a:pt x="1953" y="2949"/>
                  <a:pt x="2117" y="2770"/>
                </a:cubicBezTo>
                <a:close/>
                <a:moveTo>
                  <a:pt x="2813" y="2065"/>
                </a:moveTo>
                <a:cubicBezTo>
                  <a:pt x="2950" y="2088"/>
                  <a:pt x="3091" y="2116"/>
                  <a:pt x="3227" y="2149"/>
                </a:cubicBezTo>
                <a:cubicBezTo>
                  <a:pt x="3368" y="2182"/>
                  <a:pt x="3505" y="2220"/>
                  <a:pt x="3641" y="2253"/>
                </a:cubicBezTo>
                <a:cubicBezTo>
                  <a:pt x="3693" y="2385"/>
                  <a:pt x="3740" y="2516"/>
                  <a:pt x="3787" y="2653"/>
                </a:cubicBezTo>
                <a:cubicBezTo>
                  <a:pt x="3839" y="2808"/>
                  <a:pt x="3886" y="2958"/>
                  <a:pt x="3933" y="3109"/>
                </a:cubicBezTo>
                <a:cubicBezTo>
                  <a:pt x="3825" y="3222"/>
                  <a:pt x="3716" y="3339"/>
                  <a:pt x="3604" y="3452"/>
                </a:cubicBezTo>
                <a:cubicBezTo>
                  <a:pt x="3500" y="3556"/>
                  <a:pt x="3397" y="3655"/>
                  <a:pt x="3298" y="3749"/>
                </a:cubicBezTo>
                <a:cubicBezTo>
                  <a:pt x="3161" y="3720"/>
                  <a:pt x="3020" y="3692"/>
                  <a:pt x="2879" y="3659"/>
                </a:cubicBezTo>
                <a:cubicBezTo>
                  <a:pt x="2738" y="3631"/>
                  <a:pt x="2602" y="3593"/>
                  <a:pt x="2470" y="3556"/>
                </a:cubicBezTo>
                <a:cubicBezTo>
                  <a:pt x="2418" y="3429"/>
                  <a:pt x="2367" y="3292"/>
                  <a:pt x="2319" y="3156"/>
                </a:cubicBezTo>
                <a:cubicBezTo>
                  <a:pt x="2268" y="3005"/>
                  <a:pt x="2221" y="2855"/>
                  <a:pt x="2178" y="2704"/>
                </a:cubicBezTo>
                <a:cubicBezTo>
                  <a:pt x="2282" y="2587"/>
                  <a:pt x="2390" y="2474"/>
                  <a:pt x="2508" y="2356"/>
                </a:cubicBezTo>
                <a:cubicBezTo>
                  <a:pt x="2606" y="2258"/>
                  <a:pt x="2710" y="2159"/>
                  <a:pt x="2813" y="2065"/>
                </a:cubicBezTo>
                <a:close/>
                <a:moveTo>
                  <a:pt x="3956" y="3194"/>
                </a:moveTo>
                <a:cubicBezTo>
                  <a:pt x="4027" y="3429"/>
                  <a:pt x="4079" y="3655"/>
                  <a:pt x="4126" y="3871"/>
                </a:cubicBezTo>
                <a:cubicBezTo>
                  <a:pt x="3890" y="3847"/>
                  <a:pt x="3646" y="3810"/>
                  <a:pt x="3392" y="3767"/>
                </a:cubicBezTo>
                <a:cubicBezTo>
                  <a:pt x="3481" y="3683"/>
                  <a:pt x="3571" y="3598"/>
                  <a:pt x="3660" y="3509"/>
                </a:cubicBezTo>
                <a:cubicBezTo>
                  <a:pt x="3763" y="3405"/>
                  <a:pt x="3862" y="3302"/>
                  <a:pt x="3956" y="3194"/>
                </a:cubicBezTo>
                <a:close/>
                <a:moveTo>
                  <a:pt x="4516" y="2540"/>
                </a:moveTo>
                <a:cubicBezTo>
                  <a:pt x="5424" y="2883"/>
                  <a:pt x="6026" y="3288"/>
                  <a:pt x="5955" y="3575"/>
                </a:cubicBezTo>
                <a:cubicBezTo>
                  <a:pt x="5905" y="3798"/>
                  <a:pt x="5472" y="3911"/>
                  <a:pt x="4835" y="3911"/>
                </a:cubicBezTo>
                <a:cubicBezTo>
                  <a:pt x="4642" y="3911"/>
                  <a:pt x="4431" y="3901"/>
                  <a:pt x="4206" y="3880"/>
                </a:cubicBezTo>
                <a:cubicBezTo>
                  <a:pt x="4159" y="3640"/>
                  <a:pt x="4097" y="3391"/>
                  <a:pt x="4017" y="3128"/>
                </a:cubicBezTo>
                <a:cubicBezTo>
                  <a:pt x="4201" y="2925"/>
                  <a:pt x="4370" y="2728"/>
                  <a:pt x="4516" y="2540"/>
                </a:cubicBezTo>
                <a:close/>
                <a:moveTo>
                  <a:pt x="2503" y="3645"/>
                </a:moveTo>
                <a:cubicBezTo>
                  <a:pt x="2621" y="3678"/>
                  <a:pt x="2738" y="3706"/>
                  <a:pt x="2860" y="3739"/>
                </a:cubicBezTo>
                <a:cubicBezTo>
                  <a:pt x="2987" y="3767"/>
                  <a:pt x="3105" y="3791"/>
                  <a:pt x="3223" y="3814"/>
                </a:cubicBezTo>
                <a:cubicBezTo>
                  <a:pt x="3067" y="3960"/>
                  <a:pt x="2907" y="4097"/>
                  <a:pt x="2752" y="4219"/>
                </a:cubicBezTo>
                <a:cubicBezTo>
                  <a:pt x="2668" y="4040"/>
                  <a:pt x="2583" y="3847"/>
                  <a:pt x="2503" y="3645"/>
                </a:cubicBezTo>
                <a:close/>
                <a:moveTo>
                  <a:pt x="1619" y="3368"/>
                </a:moveTo>
                <a:cubicBezTo>
                  <a:pt x="1863" y="3457"/>
                  <a:pt x="2127" y="3542"/>
                  <a:pt x="2409" y="3622"/>
                </a:cubicBezTo>
                <a:cubicBezTo>
                  <a:pt x="2498" y="3852"/>
                  <a:pt x="2592" y="4068"/>
                  <a:pt x="2686" y="4271"/>
                </a:cubicBezTo>
                <a:cubicBezTo>
                  <a:pt x="2047" y="4773"/>
                  <a:pt x="1469" y="5081"/>
                  <a:pt x="1148" y="5081"/>
                </a:cubicBezTo>
                <a:cubicBezTo>
                  <a:pt x="1063" y="5081"/>
                  <a:pt x="996" y="5059"/>
                  <a:pt x="951" y="5014"/>
                </a:cubicBezTo>
                <a:cubicBezTo>
                  <a:pt x="739" y="4802"/>
                  <a:pt x="1031" y="4139"/>
                  <a:pt x="1619" y="3368"/>
                </a:cubicBezTo>
                <a:close/>
                <a:moveTo>
                  <a:pt x="3321" y="3833"/>
                </a:moveTo>
                <a:cubicBezTo>
                  <a:pt x="3608" y="3885"/>
                  <a:pt x="3886" y="3927"/>
                  <a:pt x="4140" y="3951"/>
                </a:cubicBezTo>
                <a:cubicBezTo>
                  <a:pt x="4333" y="4906"/>
                  <a:pt x="4300" y="5625"/>
                  <a:pt x="4022" y="5724"/>
                </a:cubicBezTo>
                <a:cubicBezTo>
                  <a:pt x="4001" y="5731"/>
                  <a:pt x="3979" y="5735"/>
                  <a:pt x="3956" y="5735"/>
                </a:cubicBezTo>
                <a:cubicBezTo>
                  <a:pt x="3660" y="5735"/>
                  <a:pt x="3204" y="5154"/>
                  <a:pt x="2785" y="4290"/>
                </a:cubicBezTo>
                <a:cubicBezTo>
                  <a:pt x="2959" y="4153"/>
                  <a:pt x="3138" y="3998"/>
                  <a:pt x="3321" y="3833"/>
                </a:cubicBezTo>
                <a:close/>
                <a:moveTo>
                  <a:pt x="2145" y="0"/>
                </a:moveTo>
                <a:cubicBezTo>
                  <a:pt x="2116" y="0"/>
                  <a:pt x="2088" y="5"/>
                  <a:pt x="2061" y="14"/>
                </a:cubicBezTo>
                <a:cubicBezTo>
                  <a:pt x="1741" y="127"/>
                  <a:pt x="1689" y="856"/>
                  <a:pt x="1887" y="1853"/>
                </a:cubicBezTo>
                <a:cubicBezTo>
                  <a:pt x="1670" y="1833"/>
                  <a:pt x="1466" y="1823"/>
                  <a:pt x="1279" y="1823"/>
                </a:cubicBezTo>
                <a:cubicBezTo>
                  <a:pt x="594" y="1823"/>
                  <a:pt x="135" y="1957"/>
                  <a:pt x="76" y="2215"/>
                </a:cubicBezTo>
                <a:cubicBezTo>
                  <a:pt x="1" y="2549"/>
                  <a:pt x="593" y="2977"/>
                  <a:pt x="1543" y="3339"/>
                </a:cubicBezTo>
                <a:cubicBezTo>
                  <a:pt x="932" y="4148"/>
                  <a:pt x="654" y="4826"/>
                  <a:pt x="894" y="5066"/>
                </a:cubicBezTo>
                <a:cubicBezTo>
                  <a:pt x="953" y="5125"/>
                  <a:pt x="1038" y="5154"/>
                  <a:pt x="1145" y="5154"/>
                </a:cubicBezTo>
                <a:cubicBezTo>
                  <a:pt x="1493" y="5154"/>
                  <a:pt x="2073" y="4852"/>
                  <a:pt x="2724" y="4341"/>
                </a:cubicBezTo>
                <a:cubicBezTo>
                  <a:pt x="3155" y="5233"/>
                  <a:pt x="3625" y="5809"/>
                  <a:pt x="3958" y="5809"/>
                </a:cubicBezTo>
                <a:cubicBezTo>
                  <a:pt x="3988" y="5809"/>
                  <a:pt x="4018" y="5805"/>
                  <a:pt x="4046" y="5795"/>
                </a:cubicBezTo>
                <a:cubicBezTo>
                  <a:pt x="4370" y="5687"/>
                  <a:pt x="4417" y="4953"/>
                  <a:pt x="4224" y="3960"/>
                </a:cubicBezTo>
                <a:lnTo>
                  <a:pt x="4224" y="3960"/>
                </a:lnTo>
                <a:cubicBezTo>
                  <a:pt x="4434" y="3979"/>
                  <a:pt x="4631" y="3988"/>
                  <a:pt x="4813" y="3988"/>
                </a:cubicBezTo>
                <a:cubicBezTo>
                  <a:pt x="5504" y="3988"/>
                  <a:pt x="5972" y="3854"/>
                  <a:pt x="6035" y="3593"/>
                </a:cubicBezTo>
                <a:cubicBezTo>
                  <a:pt x="6111" y="3264"/>
                  <a:pt x="5513" y="2831"/>
                  <a:pt x="4568" y="2474"/>
                </a:cubicBezTo>
                <a:cubicBezTo>
                  <a:pt x="5179" y="1665"/>
                  <a:pt x="5457" y="983"/>
                  <a:pt x="5217" y="743"/>
                </a:cubicBezTo>
                <a:cubicBezTo>
                  <a:pt x="5159" y="685"/>
                  <a:pt x="5075" y="657"/>
                  <a:pt x="4969" y="657"/>
                </a:cubicBezTo>
                <a:cubicBezTo>
                  <a:pt x="4622" y="657"/>
                  <a:pt x="4040" y="958"/>
                  <a:pt x="3387" y="1467"/>
                </a:cubicBezTo>
                <a:cubicBezTo>
                  <a:pt x="2951" y="577"/>
                  <a:pt x="2478" y="0"/>
                  <a:pt x="2145"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0" name="Google Shape;750;p32"/>
          <p:cNvSpPr/>
          <p:nvPr/>
        </p:nvSpPr>
        <p:spPr>
          <a:xfrm rot="-8999969">
            <a:off x="640942" y="35618"/>
            <a:ext cx="296175" cy="276585"/>
          </a:xfrm>
          <a:custGeom>
            <a:avLst/>
            <a:gdLst/>
            <a:ahLst/>
            <a:cxnLst/>
            <a:rect l="l" t="t" r="r" b="b"/>
            <a:pathLst>
              <a:path w="4309" h="4024" extrusionOk="0">
                <a:moveTo>
                  <a:pt x="1593" y="0"/>
                </a:moveTo>
                <a:cubicBezTo>
                  <a:pt x="1475" y="0"/>
                  <a:pt x="1368" y="79"/>
                  <a:pt x="1336" y="202"/>
                </a:cubicBezTo>
                <a:cubicBezTo>
                  <a:pt x="1298" y="343"/>
                  <a:pt x="1383" y="489"/>
                  <a:pt x="1529" y="526"/>
                </a:cubicBezTo>
                <a:cubicBezTo>
                  <a:pt x="1550" y="531"/>
                  <a:pt x="1571" y="534"/>
                  <a:pt x="1592" y="534"/>
                </a:cubicBezTo>
                <a:cubicBezTo>
                  <a:pt x="1612" y="534"/>
                  <a:pt x="1632" y="531"/>
                  <a:pt x="1651" y="526"/>
                </a:cubicBezTo>
                <a:lnTo>
                  <a:pt x="2098" y="1618"/>
                </a:lnTo>
                <a:cubicBezTo>
                  <a:pt x="1966" y="1684"/>
                  <a:pt x="1863" y="1806"/>
                  <a:pt x="1820" y="1961"/>
                </a:cubicBezTo>
                <a:cubicBezTo>
                  <a:pt x="1806" y="2013"/>
                  <a:pt x="1802" y="2065"/>
                  <a:pt x="1806" y="2116"/>
                </a:cubicBezTo>
                <a:lnTo>
                  <a:pt x="729" y="2253"/>
                </a:lnTo>
                <a:cubicBezTo>
                  <a:pt x="701" y="2135"/>
                  <a:pt x="607" y="2036"/>
                  <a:pt x="480" y="2003"/>
                </a:cubicBezTo>
                <a:cubicBezTo>
                  <a:pt x="451" y="1996"/>
                  <a:pt x="422" y="1993"/>
                  <a:pt x="394" y="1993"/>
                </a:cubicBezTo>
                <a:cubicBezTo>
                  <a:pt x="236" y="1993"/>
                  <a:pt x="92" y="2098"/>
                  <a:pt x="52" y="2257"/>
                </a:cubicBezTo>
                <a:cubicBezTo>
                  <a:pt x="0" y="2446"/>
                  <a:pt x="113" y="2638"/>
                  <a:pt x="306" y="2685"/>
                </a:cubicBezTo>
                <a:cubicBezTo>
                  <a:pt x="335" y="2693"/>
                  <a:pt x="364" y="2696"/>
                  <a:pt x="392" y="2696"/>
                </a:cubicBezTo>
                <a:cubicBezTo>
                  <a:pt x="548" y="2696"/>
                  <a:pt x="690" y="2591"/>
                  <a:pt x="734" y="2431"/>
                </a:cubicBezTo>
                <a:cubicBezTo>
                  <a:pt x="739" y="2403"/>
                  <a:pt x="743" y="2375"/>
                  <a:pt x="743" y="2347"/>
                </a:cubicBezTo>
                <a:lnTo>
                  <a:pt x="1816" y="2206"/>
                </a:lnTo>
                <a:cubicBezTo>
                  <a:pt x="1853" y="2361"/>
                  <a:pt x="1952" y="2497"/>
                  <a:pt x="2103" y="2573"/>
                </a:cubicBezTo>
                <a:lnTo>
                  <a:pt x="1736" y="3495"/>
                </a:lnTo>
                <a:cubicBezTo>
                  <a:pt x="1718" y="3491"/>
                  <a:pt x="1699" y="3489"/>
                  <a:pt x="1682" y="3489"/>
                </a:cubicBezTo>
                <a:cubicBezTo>
                  <a:pt x="1561" y="3489"/>
                  <a:pt x="1453" y="3569"/>
                  <a:pt x="1421" y="3692"/>
                </a:cubicBezTo>
                <a:cubicBezTo>
                  <a:pt x="1388" y="3833"/>
                  <a:pt x="1472" y="3979"/>
                  <a:pt x="1613" y="4017"/>
                </a:cubicBezTo>
                <a:cubicBezTo>
                  <a:pt x="1635" y="4021"/>
                  <a:pt x="1656" y="4024"/>
                  <a:pt x="1677" y="4024"/>
                </a:cubicBezTo>
                <a:cubicBezTo>
                  <a:pt x="1799" y="4024"/>
                  <a:pt x="1910" y="3944"/>
                  <a:pt x="1938" y="3824"/>
                </a:cubicBezTo>
                <a:cubicBezTo>
                  <a:pt x="1971" y="3706"/>
                  <a:pt x="1919" y="3589"/>
                  <a:pt x="1820" y="3527"/>
                </a:cubicBezTo>
                <a:lnTo>
                  <a:pt x="2187" y="2606"/>
                </a:lnTo>
                <a:cubicBezTo>
                  <a:pt x="2192" y="2606"/>
                  <a:pt x="2201" y="2610"/>
                  <a:pt x="2206" y="2610"/>
                </a:cubicBezTo>
                <a:cubicBezTo>
                  <a:pt x="2251" y="2622"/>
                  <a:pt x="2296" y="2628"/>
                  <a:pt x="2340" y="2628"/>
                </a:cubicBezTo>
                <a:cubicBezTo>
                  <a:pt x="2472" y="2628"/>
                  <a:pt x="2596" y="2578"/>
                  <a:pt x="2691" y="2497"/>
                </a:cubicBezTo>
                <a:lnTo>
                  <a:pt x="3448" y="3231"/>
                </a:lnTo>
                <a:cubicBezTo>
                  <a:pt x="3424" y="3259"/>
                  <a:pt x="3410" y="3288"/>
                  <a:pt x="3401" y="3320"/>
                </a:cubicBezTo>
                <a:cubicBezTo>
                  <a:pt x="3363" y="3476"/>
                  <a:pt x="3457" y="3631"/>
                  <a:pt x="3608" y="3669"/>
                </a:cubicBezTo>
                <a:cubicBezTo>
                  <a:pt x="3631" y="3674"/>
                  <a:pt x="3654" y="3677"/>
                  <a:pt x="3677" y="3677"/>
                </a:cubicBezTo>
                <a:cubicBezTo>
                  <a:pt x="3803" y="3677"/>
                  <a:pt x="3919" y="3593"/>
                  <a:pt x="3951" y="3462"/>
                </a:cubicBezTo>
                <a:cubicBezTo>
                  <a:pt x="3994" y="3311"/>
                  <a:pt x="3899" y="3156"/>
                  <a:pt x="3749" y="3118"/>
                </a:cubicBezTo>
                <a:cubicBezTo>
                  <a:pt x="3726" y="3112"/>
                  <a:pt x="3703" y="3109"/>
                  <a:pt x="3680" y="3109"/>
                </a:cubicBezTo>
                <a:cubicBezTo>
                  <a:pt x="3618" y="3109"/>
                  <a:pt x="3557" y="3131"/>
                  <a:pt x="3509" y="3165"/>
                </a:cubicBezTo>
                <a:lnTo>
                  <a:pt x="2752" y="2431"/>
                </a:lnTo>
                <a:cubicBezTo>
                  <a:pt x="2799" y="2375"/>
                  <a:pt x="2836" y="2304"/>
                  <a:pt x="2855" y="2225"/>
                </a:cubicBezTo>
                <a:cubicBezTo>
                  <a:pt x="2893" y="2088"/>
                  <a:pt x="2869" y="1952"/>
                  <a:pt x="2808" y="1834"/>
                </a:cubicBezTo>
                <a:lnTo>
                  <a:pt x="3674" y="1251"/>
                </a:lnTo>
                <a:cubicBezTo>
                  <a:pt x="3716" y="1303"/>
                  <a:pt x="3777" y="1340"/>
                  <a:pt x="3843" y="1359"/>
                </a:cubicBezTo>
                <a:cubicBezTo>
                  <a:pt x="3872" y="1366"/>
                  <a:pt x="3901" y="1370"/>
                  <a:pt x="3929" y="1370"/>
                </a:cubicBezTo>
                <a:cubicBezTo>
                  <a:pt x="4084" y="1370"/>
                  <a:pt x="4222" y="1265"/>
                  <a:pt x="4262" y="1110"/>
                </a:cubicBezTo>
                <a:cubicBezTo>
                  <a:pt x="4309" y="926"/>
                  <a:pt x="4201" y="738"/>
                  <a:pt x="4017" y="691"/>
                </a:cubicBezTo>
                <a:cubicBezTo>
                  <a:pt x="3989" y="684"/>
                  <a:pt x="3961" y="680"/>
                  <a:pt x="3933" y="680"/>
                </a:cubicBezTo>
                <a:cubicBezTo>
                  <a:pt x="3779" y="680"/>
                  <a:pt x="3638" y="785"/>
                  <a:pt x="3598" y="940"/>
                </a:cubicBezTo>
                <a:cubicBezTo>
                  <a:pt x="3575" y="1020"/>
                  <a:pt x="3589" y="1105"/>
                  <a:pt x="3622" y="1176"/>
                </a:cubicBezTo>
                <a:lnTo>
                  <a:pt x="2756" y="1759"/>
                </a:lnTo>
                <a:cubicBezTo>
                  <a:pt x="2686" y="1669"/>
                  <a:pt x="2587" y="1604"/>
                  <a:pt x="2474" y="1575"/>
                </a:cubicBezTo>
                <a:cubicBezTo>
                  <a:pt x="2430" y="1565"/>
                  <a:pt x="2386" y="1560"/>
                  <a:pt x="2343" y="1560"/>
                </a:cubicBezTo>
                <a:cubicBezTo>
                  <a:pt x="2287" y="1560"/>
                  <a:pt x="2233" y="1569"/>
                  <a:pt x="2183" y="1585"/>
                </a:cubicBezTo>
                <a:lnTo>
                  <a:pt x="1736" y="494"/>
                </a:lnTo>
                <a:cubicBezTo>
                  <a:pt x="1792" y="456"/>
                  <a:pt x="1835" y="404"/>
                  <a:pt x="1853" y="334"/>
                </a:cubicBezTo>
                <a:cubicBezTo>
                  <a:pt x="1891" y="193"/>
                  <a:pt x="1802" y="47"/>
                  <a:pt x="1661" y="9"/>
                </a:cubicBezTo>
                <a:cubicBezTo>
                  <a:pt x="1638" y="3"/>
                  <a:pt x="1615" y="0"/>
                  <a:pt x="159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1" name="Google Shape;751;p32"/>
          <p:cNvSpPr/>
          <p:nvPr/>
        </p:nvSpPr>
        <p:spPr>
          <a:xfrm rot="-5400000">
            <a:off x="8821844" y="1999602"/>
            <a:ext cx="407721" cy="393287"/>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2" name="Google Shape;752;p32"/>
          <p:cNvSpPr/>
          <p:nvPr/>
        </p:nvSpPr>
        <p:spPr>
          <a:xfrm rot="-8999969">
            <a:off x="570256" y="355954"/>
            <a:ext cx="33061" cy="32717"/>
          </a:xfrm>
          <a:custGeom>
            <a:avLst/>
            <a:gdLst/>
            <a:ahLst/>
            <a:cxnLst/>
            <a:rect l="l" t="t" r="r" b="b"/>
            <a:pathLst>
              <a:path w="481" h="476" extrusionOk="0">
                <a:moveTo>
                  <a:pt x="241" y="0"/>
                </a:moveTo>
                <a:cubicBezTo>
                  <a:pt x="109" y="0"/>
                  <a:pt x="1" y="104"/>
                  <a:pt x="1" y="240"/>
                </a:cubicBezTo>
                <a:cubicBezTo>
                  <a:pt x="1" y="372"/>
                  <a:pt x="109" y="475"/>
                  <a:pt x="241" y="475"/>
                </a:cubicBezTo>
                <a:cubicBezTo>
                  <a:pt x="372" y="475"/>
                  <a:pt x="481" y="372"/>
                  <a:pt x="481" y="240"/>
                </a:cubicBezTo>
                <a:cubicBezTo>
                  <a:pt x="481" y="104"/>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3" name="Google Shape;753;p32"/>
          <p:cNvSpPr/>
          <p:nvPr/>
        </p:nvSpPr>
        <p:spPr>
          <a:xfrm rot="-5400000">
            <a:off x="8794349" y="2590495"/>
            <a:ext cx="33060" cy="3306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4" name="Google Shape;754;p32"/>
          <p:cNvSpPr/>
          <p:nvPr/>
        </p:nvSpPr>
        <p:spPr>
          <a:xfrm rot="-8999969">
            <a:off x="-452235" y="-78740"/>
            <a:ext cx="32717" cy="33061"/>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55" name="Google Shape;755;p32"/>
          <p:cNvSpPr/>
          <p:nvPr/>
        </p:nvSpPr>
        <p:spPr>
          <a:xfrm rot="-5400000">
            <a:off x="8733901" y="1699485"/>
            <a:ext cx="56361" cy="56292"/>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56" name="Google Shape;756;p32"/>
          <p:cNvGrpSpPr/>
          <p:nvPr/>
        </p:nvGrpSpPr>
        <p:grpSpPr>
          <a:xfrm>
            <a:off x="6854519" y="103553"/>
            <a:ext cx="2302348" cy="1279377"/>
            <a:chOff x="6854519" y="103553"/>
            <a:chExt cx="2302348" cy="1279377"/>
          </a:xfrm>
        </p:grpSpPr>
        <p:sp>
          <p:nvSpPr>
            <p:cNvPr id="757" name="Google Shape;757;p32"/>
            <p:cNvSpPr/>
            <p:nvPr/>
          </p:nvSpPr>
          <p:spPr>
            <a:xfrm>
              <a:off x="8852650" y="1084569"/>
              <a:ext cx="304216" cy="298360"/>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58" name="Google Shape;758;p32"/>
            <p:cNvSpPr/>
            <p:nvPr/>
          </p:nvSpPr>
          <p:spPr>
            <a:xfrm>
              <a:off x="8004686" y="137113"/>
              <a:ext cx="376653" cy="376653"/>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59" name="Google Shape;759;p32"/>
            <p:cNvSpPr/>
            <p:nvPr/>
          </p:nvSpPr>
          <p:spPr>
            <a:xfrm>
              <a:off x="8402253" y="781447"/>
              <a:ext cx="376653" cy="376407"/>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0" name="Google Shape;760;p32"/>
            <p:cNvSpPr/>
            <p:nvPr/>
          </p:nvSpPr>
          <p:spPr>
            <a:xfrm>
              <a:off x="8891436" y="216931"/>
              <a:ext cx="226661" cy="226661"/>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1" name="Google Shape;761;p32"/>
            <p:cNvSpPr/>
            <p:nvPr/>
          </p:nvSpPr>
          <p:spPr>
            <a:xfrm>
              <a:off x="6854519" y="103553"/>
              <a:ext cx="226661" cy="226661"/>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2" name="Google Shape;762;p32"/>
            <p:cNvSpPr/>
            <p:nvPr/>
          </p:nvSpPr>
          <p:spPr>
            <a:xfrm>
              <a:off x="8551401" y="190161"/>
              <a:ext cx="150041" cy="14861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3" name="Google Shape;763;p32"/>
            <p:cNvSpPr/>
            <p:nvPr/>
          </p:nvSpPr>
          <p:spPr>
            <a:xfrm>
              <a:off x="7596151" y="154583"/>
              <a:ext cx="150041" cy="148762"/>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64" name="Google Shape;764;p32"/>
          <p:cNvSpPr/>
          <p:nvPr/>
        </p:nvSpPr>
        <p:spPr>
          <a:xfrm rot="-462761">
            <a:off x="6407056" y="3940703"/>
            <a:ext cx="5237283" cy="3075327"/>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65" name="Google Shape;765;p32"/>
          <p:cNvGrpSpPr/>
          <p:nvPr/>
        </p:nvGrpSpPr>
        <p:grpSpPr>
          <a:xfrm>
            <a:off x="-3" y="4499898"/>
            <a:ext cx="937075" cy="643465"/>
            <a:chOff x="9347316" y="4986537"/>
            <a:chExt cx="985358" cy="676619"/>
          </a:xfrm>
        </p:grpSpPr>
        <p:grpSp>
          <p:nvGrpSpPr>
            <p:cNvPr id="766" name="Google Shape;766;p32"/>
            <p:cNvGrpSpPr/>
            <p:nvPr/>
          </p:nvGrpSpPr>
          <p:grpSpPr>
            <a:xfrm>
              <a:off x="9347316" y="5181115"/>
              <a:ext cx="302865" cy="477501"/>
              <a:chOff x="8620841" y="5181115"/>
              <a:chExt cx="302865" cy="477501"/>
            </a:xfrm>
          </p:grpSpPr>
          <p:sp>
            <p:nvSpPr>
              <p:cNvPr id="767" name="Google Shape;767;p32"/>
              <p:cNvSpPr/>
              <p:nvPr/>
            </p:nvSpPr>
            <p:spPr>
              <a:xfrm>
                <a:off x="8647944" y="5220491"/>
                <a:ext cx="248403" cy="438125"/>
              </a:xfrm>
              <a:custGeom>
                <a:avLst/>
                <a:gdLst/>
                <a:ahLst/>
                <a:cxnLst/>
                <a:rect l="l" t="t" r="r" b="b"/>
                <a:pathLst>
                  <a:path w="3886" h="6854" extrusionOk="0">
                    <a:moveTo>
                      <a:pt x="0" y="0"/>
                    </a:moveTo>
                    <a:lnTo>
                      <a:pt x="0" y="6454"/>
                    </a:lnTo>
                    <a:cubicBezTo>
                      <a:pt x="0" y="6675"/>
                      <a:pt x="179" y="6854"/>
                      <a:pt x="400" y="6854"/>
                    </a:cubicBezTo>
                    <a:lnTo>
                      <a:pt x="3486" y="6854"/>
                    </a:lnTo>
                    <a:cubicBezTo>
                      <a:pt x="3707" y="6854"/>
                      <a:pt x="3886" y="6675"/>
                      <a:pt x="3886" y="6454"/>
                    </a:cubicBezTo>
                    <a:lnTo>
                      <a:pt x="3886"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8" name="Google Shape;768;p32"/>
              <p:cNvSpPr/>
              <p:nvPr/>
            </p:nvSpPr>
            <p:spPr>
              <a:xfrm>
                <a:off x="8620841" y="5181115"/>
                <a:ext cx="302865" cy="39440"/>
              </a:xfrm>
              <a:custGeom>
                <a:avLst/>
                <a:gdLst/>
                <a:ahLst/>
                <a:cxnLst/>
                <a:rect l="l" t="t" r="r" b="b"/>
                <a:pathLst>
                  <a:path w="4738" h="617" extrusionOk="0">
                    <a:moveTo>
                      <a:pt x="293" y="0"/>
                    </a:moveTo>
                    <a:cubicBezTo>
                      <a:pt x="133" y="0"/>
                      <a:pt x="1" y="132"/>
                      <a:pt x="1" y="296"/>
                    </a:cubicBezTo>
                    <a:lnTo>
                      <a:pt x="1" y="320"/>
                    </a:lnTo>
                    <a:cubicBezTo>
                      <a:pt x="1" y="485"/>
                      <a:pt x="133" y="616"/>
                      <a:pt x="293" y="616"/>
                    </a:cubicBezTo>
                    <a:lnTo>
                      <a:pt x="4441" y="616"/>
                    </a:lnTo>
                    <a:cubicBezTo>
                      <a:pt x="4601" y="616"/>
                      <a:pt x="4738" y="485"/>
                      <a:pt x="4738" y="320"/>
                    </a:cubicBezTo>
                    <a:lnTo>
                      <a:pt x="4738" y="296"/>
                    </a:lnTo>
                    <a:cubicBezTo>
                      <a:pt x="4738" y="132"/>
                      <a:pt x="4601" y="0"/>
                      <a:pt x="4441" y="0"/>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69" name="Google Shape;769;p32"/>
              <p:cNvSpPr/>
              <p:nvPr/>
            </p:nvSpPr>
            <p:spPr>
              <a:xfrm>
                <a:off x="8665970" y="5369621"/>
                <a:ext cx="212351" cy="270967"/>
              </a:xfrm>
              <a:custGeom>
                <a:avLst/>
                <a:gdLst/>
                <a:ahLst/>
                <a:cxnLst/>
                <a:rect l="l" t="t" r="r" b="b"/>
                <a:pathLst>
                  <a:path w="3322" h="4239" extrusionOk="0">
                    <a:moveTo>
                      <a:pt x="1" y="0"/>
                    </a:moveTo>
                    <a:lnTo>
                      <a:pt x="1" y="3867"/>
                    </a:lnTo>
                    <a:cubicBezTo>
                      <a:pt x="1" y="4069"/>
                      <a:pt x="170" y="4238"/>
                      <a:pt x="377" y="4238"/>
                    </a:cubicBezTo>
                    <a:lnTo>
                      <a:pt x="2950" y="4238"/>
                    </a:lnTo>
                    <a:cubicBezTo>
                      <a:pt x="3152" y="4238"/>
                      <a:pt x="3321" y="4069"/>
                      <a:pt x="3321" y="3867"/>
                    </a:cubicBezTo>
                    <a:lnTo>
                      <a:pt x="33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0" name="Google Shape;770;p32"/>
              <p:cNvSpPr/>
              <p:nvPr/>
            </p:nvSpPr>
            <p:spPr>
              <a:xfrm>
                <a:off x="8816634" y="5533452"/>
                <a:ext cx="29532" cy="29852"/>
              </a:xfrm>
              <a:custGeom>
                <a:avLst/>
                <a:gdLst/>
                <a:ahLst/>
                <a:cxnLst/>
                <a:rect l="l" t="t" r="r" b="b"/>
                <a:pathLst>
                  <a:path w="462" h="467" extrusionOk="0">
                    <a:moveTo>
                      <a:pt x="231" y="1"/>
                    </a:moveTo>
                    <a:cubicBezTo>
                      <a:pt x="104" y="1"/>
                      <a:pt x="0" y="104"/>
                      <a:pt x="0" y="236"/>
                    </a:cubicBezTo>
                    <a:cubicBezTo>
                      <a:pt x="0" y="363"/>
                      <a:pt x="104" y="467"/>
                      <a:pt x="231" y="467"/>
                    </a:cubicBezTo>
                    <a:cubicBezTo>
                      <a:pt x="358" y="467"/>
                      <a:pt x="461" y="363"/>
                      <a:pt x="461" y="236"/>
                    </a:cubicBezTo>
                    <a:cubicBezTo>
                      <a:pt x="461" y="104"/>
                      <a:pt x="358" y="1"/>
                      <a:pt x="2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1" name="Google Shape;771;p32"/>
              <p:cNvSpPr/>
              <p:nvPr/>
            </p:nvSpPr>
            <p:spPr>
              <a:xfrm>
                <a:off x="8665970" y="5355749"/>
                <a:ext cx="212351" cy="27742"/>
              </a:xfrm>
              <a:custGeom>
                <a:avLst/>
                <a:gdLst/>
                <a:ahLst/>
                <a:cxnLst/>
                <a:rect l="l" t="t" r="r" b="b"/>
                <a:pathLst>
                  <a:path w="3322" h="434" extrusionOk="0">
                    <a:moveTo>
                      <a:pt x="1661" y="1"/>
                    </a:moveTo>
                    <a:cubicBezTo>
                      <a:pt x="744" y="1"/>
                      <a:pt x="1" y="100"/>
                      <a:pt x="1" y="217"/>
                    </a:cubicBezTo>
                    <a:cubicBezTo>
                      <a:pt x="1" y="340"/>
                      <a:pt x="744" y="434"/>
                      <a:pt x="1661" y="434"/>
                    </a:cubicBezTo>
                    <a:cubicBezTo>
                      <a:pt x="2578" y="434"/>
                      <a:pt x="3321" y="340"/>
                      <a:pt x="3321" y="217"/>
                    </a:cubicBezTo>
                    <a:cubicBezTo>
                      <a:pt x="3321" y="100"/>
                      <a:pt x="2578" y="1"/>
                      <a:pt x="16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72" name="Google Shape;772;p32"/>
            <p:cNvSpPr/>
            <p:nvPr/>
          </p:nvSpPr>
          <p:spPr>
            <a:xfrm>
              <a:off x="9587853" y="5077689"/>
              <a:ext cx="390311" cy="585466"/>
            </a:xfrm>
            <a:custGeom>
              <a:avLst/>
              <a:gdLst/>
              <a:ahLst/>
              <a:cxnLst/>
              <a:rect l="l" t="t" r="r" b="b"/>
              <a:pathLst>
                <a:path w="6106" h="9159" extrusionOk="0">
                  <a:moveTo>
                    <a:pt x="1783" y="0"/>
                  </a:moveTo>
                  <a:cubicBezTo>
                    <a:pt x="795" y="0"/>
                    <a:pt x="0" y="800"/>
                    <a:pt x="0" y="1783"/>
                  </a:cubicBezTo>
                  <a:lnTo>
                    <a:pt x="0" y="7375"/>
                  </a:lnTo>
                  <a:cubicBezTo>
                    <a:pt x="0" y="8363"/>
                    <a:pt x="795" y="9158"/>
                    <a:pt x="1783" y="9158"/>
                  </a:cubicBezTo>
                  <a:lnTo>
                    <a:pt x="4323" y="9158"/>
                  </a:lnTo>
                  <a:cubicBezTo>
                    <a:pt x="5306" y="9158"/>
                    <a:pt x="6105" y="8363"/>
                    <a:pt x="6105" y="7375"/>
                  </a:cubicBezTo>
                  <a:lnTo>
                    <a:pt x="6105" y="1783"/>
                  </a:lnTo>
                  <a:cubicBezTo>
                    <a:pt x="6105" y="800"/>
                    <a:pt x="5306" y="0"/>
                    <a:pt x="4323"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3" name="Google Shape;773;p32"/>
            <p:cNvSpPr/>
            <p:nvPr/>
          </p:nvSpPr>
          <p:spPr>
            <a:xfrm>
              <a:off x="9645830" y="4986537"/>
              <a:ext cx="273972" cy="91217"/>
            </a:xfrm>
            <a:custGeom>
              <a:avLst/>
              <a:gdLst/>
              <a:ahLst/>
              <a:cxnLst/>
              <a:rect l="l" t="t" r="r" b="b"/>
              <a:pathLst>
                <a:path w="4286" h="1427" extrusionOk="0">
                  <a:moveTo>
                    <a:pt x="377" y="1"/>
                  </a:moveTo>
                  <a:cubicBezTo>
                    <a:pt x="170" y="1"/>
                    <a:pt x="1" y="165"/>
                    <a:pt x="1" y="372"/>
                  </a:cubicBezTo>
                  <a:lnTo>
                    <a:pt x="1" y="1054"/>
                  </a:lnTo>
                  <a:cubicBezTo>
                    <a:pt x="1" y="1261"/>
                    <a:pt x="170" y="1426"/>
                    <a:pt x="377" y="1426"/>
                  </a:cubicBezTo>
                  <a:lnTo>
                    <a:pt x="3914" y="1426"/>
                  </a:lnTo>
                  <a:cubicBezTo>
                    <a:pt x="4121" y="1426"/>
                    <a:pt x="4286" y="1261"/>
                    <a:pt x="4286" y="1054"/>
                  </a:cubicBezTo>
                  <a:lnTo>
                    <a:pt x="4286" y="372"/>
                  </a:lnTo>
                  <a:cubicBezTo>
                    <a:pt x="4286" y="165"/>
                    <a:pt x="4121" y="1"/>
                    <a:pt x="3914" y="1"/>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4" name="Google Shape;774;p32"/>
            <p:cNvSpPr/>
            <p:nvPr/>
          </p:nvSpPr>
          <p:spPr>
            <a:xfrm>
              <a:off x="9600765" y="5216272"/>
              <a:ext cx="364486" cy="433906"/>
            </a:xfrm>
            <a:custGeom>
              <a:avLst/>
              <a:gdLst/>
              <a:ahLst/>
              <a:cxnLst/>
              <a:rect l="l" t="t" r="r" b="b"/>
              <a:pathLst>
                <a:path w="5702" h="6788" extrusionOk="0">
                  <a:moveTo>
                    <a:pt x="0" y="0"/>
                  </a:moveTo>
                  <a:lnTo>
                    <a:pt x="0" y="5207"/>
                  </a:lnTo>
                  <a:cubicBezTo>
                    <a:pt x="0" y="6082"/>
                    <a:pt x="706" y="6788"/>
                    <a:pt x="1581" y="6788"/>
                  </a:cubicBezTo>
                  <a:lnTo>
                    <a:pt x="4121" y="6788"/>
                  </a:lnTo>
                  <a:cubicBezTo>
                    <a:pt x="4991" y="6788"/>
                    <a:pt x="5701" y="6082"/>
                    <a:pt x="5701" y="5207"/>
                  </a:cubicBezTo>
                  <a:lnTo>
                    <a:pt x="57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5" name="Google Shape;775;p32"/>
            <p:cNvSpPr/>
            <p:nvPr/>
          </p:nvSpPr>
          <p:spPr>
            <a:xfrm>
              <a:off x="9587853" y="5290805"/>
              <a:ext cx="390311" cy="159423"/>
            </a:xfrm>
            <a:custGeom>
              <a:avLst/>
              <a:gdLst/>
              <a:ahLst/>
              <a:cxnLst/>
              <a:rect l="l" t="t" r="r" b="b"/>
              <a:pathLst>
                <a:path w="6106" h="2494" extrusionOk="0">
                  <a:moveTo>
                    <a:pt x="0" y="1"/>
                  </a:moveTo>
                  <a:lnTo>
                    <a:pt x="0" y="2494"/>
                  </a:lnTo>
                  <a:lnTo>
                    <a:pt x="6105" y="2494"/>
                  </a:lnTo>
                  <a:lnTo>
                    <a:pt x="610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6" name="Google Shape;776;p32"/>
            <p:cNvSpPr/>
            <p:nvPr/>
          </p:nvSpPr>
          <p:spPr>
            <a:xfrm>
              <a:off x="9600765" y="5194027"/>
              <a:ext cx="364486" cy="44554"/>
            </a:xfrm>
            <a:custGeom>
              <a:avLst/>
              <a:gdLst/>
              <a:ahLst/>
              <a:cxnLst/>
              <a:rect l="l" t="t" r="r" b="b"/>
              <a:pathLst>
                <a:path w="5702" h="697" extrusionOk="0">
                  <a:moveTo>
                    <a:pt x="2851" y="0"/>
                  </a:moveTo>
                  <a:cubicBezTo>
                    <a:pt x="1275" y="0"/>
                    <a:pt x="0" y="156"/>
                    <a:pt x="0" y="348"/>
                  </a:cubicBezTo>
                  <a:cubicBezTo>
                    <a:pt x="0" y="541"/>
                    <a:pt x="1275" y="697"/>
                    <a:pt x="2851" y="697"/>
                  </a:cubicBezTo>
                  <a:cubicBezTo>
                    <a:pt x="4426" y="697"/>
                    <a:pt x="5701" y="541"/>
                    <a:pt x="5701" y="348"/>
                  </a:cubicBezTo>
                  <a:cubicBezTo>
                    <a:pt x="5701" y="156"/>
                    <a:pt x="4426" y="0"/>
                    <a:pt x="2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7" name="Google Shape;777;p32"/>
            <p:cNvSpPr/>
            <p:nvPr/>
          </p:nvSpPr>
          <p:spPr>
            <a:xfrm>
              <a:off x="10062282" y="5049691"/>
              <a:ext cx="270392" cy="613464"/>
            </a:xfrm>
            <a:custGeom>
              <a:avLst/>
              <a:gdLst/>
              <a:ahLst/>
              <a:cxnLst/>
              <a:rect l="l" t="t" r="r" b="b"/>
              <a:pathLst>
                <a:path w="4230" h="9597" extrusionOk="0">
                  <a:moveTo>
                    <a:pt x="1233" y="1"/>
                  </a:moveTo>
                  <a:cubicBezTo>
                    <a:pt x="551" y="1"/>
                    <a:pt x="0" y="556"/>
                    <a:pt x="0" y="1238"/>
                  </a:cubicBezTo>
                  <a:lnTo>
                    <a:pt x="0" y="8364"/>
                  </a:lnTo>
                  <a:cubicBezTo>
                    <a:pt x="0" y="9046"/>
                    <a:pt x="551" y="9596"/>
                    <a:pt x="1233" y="9596"/>
                  </a:cubicBezTo>
                  <a:lnTo>
                    <a:pt x="2997" y="9596"/>
                  </a:lnTo>
                  <a:cubicBezTo>
                    <a:pt x="3679" y="9596"/>
                    <a:pt x="4229" y="9046"/>
                    <a:pt x="4229" y="8364"/>
                  </a:cubicBezTo>
                  <a:lnTo>
                    <a:pt x="4229" y="1238"/>
                  </a:lnTo>
                  <a:cubicBezTo>
                    <a:pt x="4229" y="556"/>
                    <a:pt x="3679" y="1"/>
                    <a:pt x="2997"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8" name="Google Shape;778;p32"/>
            <p:cNvSpPr/>
            <p:nvPr/>
          </p:nvSpPr>
          <p:spPr>
            <a:xfrm>
              <a:off x="10102553" y="4986537"/>
              <a:ext cx="189786" cy="63219"/>
            </a:xfrm>
            <a:custGeom>
              <a:avLst/>
              <a:gdLst/>
              <a:ahLst/>
              <a:cxnLst/>
              <a:rect l="l" t="t" r="r" b="b"/>
              <a:pathLst>
                <a:path w="2969" h="989" extrusionOk="0">
                  <a:moveTo>
                    <a:pt x="259" y="1"/>
                  </a:moveTo>
                  <a:cubicBezTo>
                    <a:pt x="114" y="1"/>
                    <a:pt x="1" y="114"/>
                    <a:pt x="1" y="260"/>
                  </a:cubicBezTo>
                  <a:lnTo>
                    <a:pt x="1" y="730"/>
                  </a:lnTo>
                  <a:cubicBezTo>
                    <a:pt x="1" y="876"/>
                    <a:pt x="114" y="989"/>
                    <a:pt x="259" y="989"/>
                  </a:cubicBezTo>
                  <a:lnTo>
                    <a:pt x="2710" y="989"/>
                  </a:lnTo>
                  <a:cubicBezTo>
                    <a:pt x="2856" y="989"/>
                    <a:pt x="2969" y="876"/>
                    <a:pt x="2969" y="730"/>
                  </a:cubicBezTo>
                  <a:lnTo>
                    <a:pt x="2969" y="260"/>
                  </a:lnTo>
                  <a:cubicBezTo>
                    <a:pt x="2969" y="114"/>
                    <a:pt x="2856" y="1"/>
                    <a:pt x="2710" y="1"/>
                  </a:cubicBezTo>
                  <a:close/>
                </a:path>
              </a:pathLst>
            </a:custGeom>
            <a:solidFill>
              <a:srgbClr val="152F63">
                <a:alpha val="30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79" name="Google Shape;779;p32"/>
            <p:cNvSpPr/>
            <p:nvPr/>
          </p:nvSpPr>
          <p:spPr>
            <a:xfrm>
              <a:off x="10070976" y="5145894"/>
              <a:ext cx="252941" cy="508248"/>
            </a:xfrm>
            <a:custGeom>
              <a:avLst/>
              <a:gdLst/>
              <a:ahLst/>
              <a:cxnLst/>
              <a:rect l="l" t="t" r="r" b="b"/>
              <a:pathLst>
                <a:path w="3957" h="7951" extrusionOk="0">
                  <a:moveTo>
                    <a:pt x="1" y="1"/>
                  </a:moveTo>
                  <a:lnTo>
                    <a:pt x="1" y="6859"/>
                  </a:lnTo>
                  <a:cubicBezTo>
                    <a:pt x="1" y="7461"/>
                    <a:pt x="495" y="7950"/>
                    <a:pt x="1097" y="7950"/>
                  </a:cubicBezTo>
                  <a:lnTo>
                    <a:pt x="2861" y="7950"/>
                  </a:lnTo>
                  <a:cubicBezTo>
                    <a:pt x="3463" y="7950"/>
                    <a:pt x="3957" y="7461"/>
                    <a:pt x="3957" y="6859"/>
                  </a:cubicBezTo>
                  <a:lnTo>
                    <a:pt x="395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0" name="Google Shape;780;p32"/>
            <p:cNvSpPr/>
            <p:nvPr/>
          </p:nvSpPr>
          <p:spPr>
            <a:xfrm>
              <a:off x="10062282" y="5253283"/>
              <a:ext cx="270392" cy="103171"/>
            </a:xfrm>
            <a:custGeom>
              <a:avLst/>
              <a:gdLst/>
              <a:ahLst/>
              <a:cxnLst/>
              <a:rect l="l" t="t" r="r" b="b"/>
              <a:pathLst>
                <a:path w="4230" h="1614" extrusionOk="0">
                  <a:moveTo>
                    <a:pt x="0" y="0"/>
                  </a:moveTo>
                  <a:lnTo>
                    <a:pt x="0" y="1613"/>
                  </a:lnTo>
                  <a:lnTo>
                    <a:pt x="4229" y="1613"/>
                  </a:lnTo>
                  <a:lnTo>
                    <a:pt x="422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81" name="Google Shape;781;p32"/>
            <p:cNvSpPr/>
            <p:nvPr/>
          </p:nvSpPr>
          <p:spPr>
            <a:xfrm>
              <a:off x="10070976" y="5130297"/>
              <a:ext cx="252941" cy="31002"/>
            </a:xfrm>
            <a:custGeom>
              <a:avLst/>
              <a:gdLst/>
              <a:ahLst/>
              <a:cxnLst/>
              <a:rect l="l" t="t" r="r" b="b"/>
              <a:pathLst>
                <a:path w="3957" h="485" extrusionOk="0">
                  <a:moveTo>
                    <a:pt x="1981" y="0"/>
                  </a:moveTo>
                  <a:cubicBezTo>
                    <a:pt x="890" y="0"/>
                    <a:pt x="1" y="108"/>
                    <a:pt x="1" y="245"/>
                  </a:cubicBezTo>
                  <a:cubicBezTo>
                    <a:pt x="1" y="376"/>
                    <a:pt x="890" y="485"/>
                    <a:pt x="1981" y="485"/>
                  </a:cubicBezTo>
                  <a:cubicBezTo>
                    <a:pt x="3072" y="485"/>
                    <a:pt x="3957" y="376"/>
                    <a:pt x="3957" y="245"/>
                  </a:cubicBezTo>
                  <a:cubicBezTo>
                    <a:pt x="3957" y="108"/>
                    <a:pt x="3072" y="0"/>
                    <a:pt x="19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782" name="Google Shape;782;p32"/>
          <p:cNvSpPr/>
          <p:nvPr/>
        </p:nvSpPr>
        <p:spPr>
          <a:xfrm>
            <a:off x="8443118" y="4190207"/>
            <a:ext cx="700607" cy="953067"/>
          </a:xfrm>
          <a:custGeom>
            <a:avLst/>
            <a:gdLst/>
            <a:ahLst/>
            <a:cxnLst/>
            <a:rect l="l" t="t" r="r" b="b"/>
            <a:pathLst>
              <a:path w="11525" h="15678" extrusionOk="0">
                <a:moveTo>
                  <a:pt x="4328" y="1"/>
                </a:moveTo>
                <a:lnTo>
                  <a:pt x="4328" y="3265"/>
                </a:lnTo>
                <a:cubicBezTo>
                  <a:pt x="4328" y="3877"/>
                  <a:pt x="3984" y="4441"/>
                  <a:pt x="3429" y="4690"/>
                </a:cubicBezTo>
                <a:cubicBezTo>
                  <a:pt x="1411" y="5579"/>
                  <a:pt x="0" y="7592"/>
                  <a:pt x="0" y="9935"/>
                </a:cubicBezTo>
                <a:cubicBezTo>
                  <a:pt x="0" y="13105"/>
                  <a:pt x="2574" y="15678"/>
                  <a:pt x="5742" y="15678"/>
                </a:cubicBezTo>
                <a:cubicBezTo>
                  <a:pt x="5850" y="15678"/>
                  <a:pt x="5959" y="15675"/>
                  <a:pt x="6068" y="15669"/>
                </a:cubicBezTo>
                <a:cubicBezTo>
                  <a:pt x="9041" y="15504"/>
                  <a:pt x="11435" y="13016"/>
                  <a:pt x="11487" y="10038"/>
                </a:cubicBezTo>
                <a:cubicBezTo>
                  <a:pt x="11524" y="7649"/>
                  <a:pt x="10104" y="5589"/>
                  <a:pt x="8058" y="4690"/>
                </a:cubicBezTo>
                <a:cubicBezTo>
                  <a:pt x="7503" y="4441"/>
                  <a:pt x="7159" y="3877"/>
                  <a:pt x="7159" y="3265"/>
                </a:cubicBezTo>
                <a:lnTo>
                  <a:pt x="7159" y="1"/>
                </a:lnTo>
                <a:cubicBezTo>
                  <a:pt x="7093" y="38"/>
                  <a:pt x="7018" y="62"/>
                  <a:pt x="6938" y="62"/>
                </a:cubicBezTo>
                <a:lnTo>
                  <a:pt x="4553" y="62"/>
                </a:lnTo>
                <a:cubicBezTo>
                  <a:pt x="4469" y="62"/>
                  <a:pt x="4394" y="38"/>
                  <a:pt x="4328"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3" name="Google Shape;783;p32"/>
          <p:cNvSpPr/>
          <p:nvPr/>
        </p:nvSpPr>
        <p:spPr>
          <a:xfrm>
            <a:off x="8470533" y="4701200"/>
            <a:ext cx="644011" cy="414892"/>
          </a:xfrm>
          <a:custGeom>
            <a:avLst/>
            <a:gdLst/>
            <a:ahLst/>
            <a:cxnLst/>
            <a:rect l="l" t="t" r="r" b="b"/>
            <a:pathLst>
              <a:path w="10594" h="6825" extrusionOk="0">
                <a:moveTo>
                  <a:pt x="227" y="0"/>
                </a:moveTo>
                <a:cubicBezTo>
                  <a:pt x="81" y="489"/>
                  <a:pt x="1" y="1002"/>
                  <a:pt x="1" y="1529"/>
                </a:cubicBezTo>
                <a:cubicBezTo>
                  <a:pt x="1" y="3001"/>
                  <a:pt x="589" y="4365"/>
                  <a:pt x="1657" y="5377"/>
                </a:cubicBezTo>
                <a:cubicBezTo>
                  <a:pt x="2652" y="6315"/>
                  <a:pt x="3933" y="6824"/>
                  <a:pt x="5295" y="6824"/>
                </a:cubicBezTo>
                <a:cubicBezTo>
                  <a:pt x="5394" y="6824"/>
                  <a:pt x="5494" y="6821"/>
                  <a:pt x="5594" y="6816"/>
                </a:cubicBezTo>
                <a:cubicBezTo>
                  <a:pt x="8345" y="6665"/>
                  <a:pt x="10537" y="4384"/>
                  <a:pt x="10584" y="1623"/>
                </a:cubicBezTo>
                <a:cubicBezTo>
                  <a:pt x="10594" y="1063"/>
                  <a:pt x="10514" y="518"/>
                  <a:pt x="1035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4" name="Google Shape;784;p32"/>
          <p:cNvSpPr/>
          <p:nvPr/>
        </p:nvSpPr>
        <p:spPr>
          <a:xfrm>
            <a:off x="8484271" y="4659136"/>
            <a:ext cx="615987" cy="84133"/>
          </a:xfrm>
          <a:custGeom>
            <a:avLst/>
            <a:gdLst/>
            <a:ahLst/>
            <a:cxnLst/>
            <a:rect l="l" t="t" r="r" b="b"/>
            <a:pathLst>
              <a:path w="10133" h="1384" extrusionOk="0">
                <a:moveTo>
                  <a:pt x="5066" y="1"/>
                </a:moveTo>
                <a:cubicBezTo>
                  <a:pt x="2268" y="1"/>
                  <a:pt x="1" y="311"/>
                  <a:pt x="1" y="692"/>
                </a:cubicBezTo>
                <a:cubicBezTo>
                  <a:pt x="1" y="1073"/>
                  <a:pt x="2268" y="1384"/>
                  <a:pt x="5066" y="1384"/>
                </a:cubicBezTo>
                <a:cubicBezTo>
                  <a:pt x="7865" y="1384"/>
                  <a:pt x="10132" y="1073"/>
                  <a:pt x="10132" y="692"/>
                </a:cubicBezTo>
                <a:cubicBezTo>
                  <a:pt x="10132" y="311"/>
                  <a:pt x="7865" y="1"/>
                  <a:pt x="5066" y="1"/>
                </a:cubicBez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5" name="Google Shape;785;p32"/>
          <p:cNvSpPr/>
          <p:nvPr/>
        </p:nvSpPr>
        <p:spPr>
          <a:xfrm>
            <a:off x="8609253" y="4937065"/>
            <a:ext cx="68936" cy="68693"/>
          </a:xfrm>
          <a:custGeom>
            <a:avLst/>
            <a:gdLst/>
            <a:ahLst/>
            <a:cxnLst/>
            <a:rect l="l" t="t" r="r" b="b"/>
            <a:pathLst>
              <a:path w="1134" h="1130" extrusionOk="0">
                <a:moveTo>
                  <a:pt x="569" y="1"/>
                </a:moveTo>
                <a:cubicBezTo>
                  <a:pt x="254" y="1"/>
                  <a:pt x="0" y="250"/>
                  <a:pt x="0" y="565"/>
                </a:cubicBezTo>
                <a:cubicBezTo>
                  <a:pt x="0" y="876"/>
                  <a:pt x="254" y="1130"/>
                  <a:pt x="569" y="1130"/>
                </a:cubicBezTo>
                <a:cubicBezTo>
                  <a:pt x="880" y="1130"/>
                  <a:pt x="1134" y="876"/>
                  <a:pt x="1134" y="565"/>
                </a:cubicBezTo>
                <a:cubicBezTo>
                  <a:pt x="1134" y="250"/>
                  <a:pt x="880" y="1"/>
                  <a:pt x="569"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6" name="Google Shape;786;p32"/>
          <p:cNvSpPr/>
          <p:nvPr/>
        </p:nvSpPr>
        <p:spPr>
          <a:xfrm>
            <a:off x="8748217" y="4862172"/>
            <a:ext cx="42067" cy="42067"/>
          </a:xfrm>
          <a:custGeom>
            <a:avLst/>
            <a:gdLst/>
            <a:ahLst/>
            <a:cxnLst/>
            <a:rect l="l" t="t" r="r" b="b"/>
            <a:pathLst>
              <a:path w="692" h="692" extrusionOk="0">
                <a:moveTo>
                  <a:pt x="343" y="0"/>
                </a:moveTo>
                <a:cubicBezTo>
                  <a:pt x="155" y="0"/>
                  <a:pt x="0" y="156"/>
                  <a:pt x="0" y="344"/>
                </a:cubicBezTo>
                <a:cubicBezTo>
                  <a:pt x="0" y="537"/>
                  <a:pt x="155" y="692"/>
                  <a:pt x="343" y="692"/>
                </a:cubicBezTo>
                <a:cubicBezTo>
                  <a:pt x="536" y="692"/>
                  <a:pt x="692" y="537"/>
                  <a:pt x="692" y="344"/>
                </a:cubicBezTo>
                <a:cubicBezTo>
                  <a:pt x="692" y="156"/>
                  <a:pt x="536" y="0"/>
                  <a:pt x="34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7" name="Google Shape;787;p32"/>
          <p:cNvSpPr/>
          <p:nvPr/>
        </p:nvSpPr>
        <p:spPr>
          <a:xfrm>
            <a:off x="8546336" y="4789225"/>
            <a:ext cx="26931" cy="26687"/>
          </a:xfrm>
          <a:custGeom>
            <a:avLst/>
            <a:gdLst/>
            <a:ahLst/>
            <a:cxnLst/>
            <a:rect l="l" t="t" r="r" b="b"/>
            <a:pathLst>
              <a:path w="443" h="439" extrusionOk="0">
                <a:moveTo>
                  <a:pt x="221" y="1"/>
                </a:moveTo>
                <a:cubicBezTo>
                  <a:pt x="99" y="1"/>
                  <a:pt x="0" y="100"/>
                  <a:pt x="0" y="217"/>
                </a:cubicBezTo>
                <a:cubicBezTo>
                  <a:pt x="0" y="340"/>
                  <a:pt x="99" y="438"/>
                  <a:pt x="221" y="438"/>
                </a:cubicBezTo>
                <a:cubicBezTo>
                  <a:pt x="344" y="438"/>
                  <a:pt x="442" y="340"/>
                  <a:pt x="442" y="217"/>
                </a:cubicBezTo>
                <a:cubicBezTo>
                  <a:pt x="442" y="100"/>
                  <a:pt x="344" y="1"/>
                  <a:pt x="22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8" name="Google Shape;788;p32"/>
          <p:cNvSpPr/>
          <p:nvPr/>
        </p:nvSpPr>
        <p:spPr>
          <a:xfrm>
            <a:off x="8938061" y="4810440"/>
            <a:ext cx="42371" cy="42067"/>
          </a:xfrm>
          <a:custGeom>
            <a:avLst/>
            <a:gdLst/>
            <a:ahLst/>
            <a:cxnLst/>
            <a:rect l="l" t="t" r="r" b="b"/>
            <a:pathLst>
              <a:path w="697" h="692" extrusionOk="0">
                <a:moveTo>
                  <a:pt x="348" y="0"/>
                </a:moveTo>
                <a:cubicBezTo>
                  <a:pt x="156" y="0"/>
                  <a:pt x="0" y="155"/>
                  <a:pt x="0" y="343"/>
                </a:cubicBezTo>
                <a:cubicBezTo>
                  <a:pt x="0" y="536"/>
                  <a:pt x="156" y="691"/>
                  <a:pt x="348" y="691"/>
                </a:cubicBezTo>
                <a:cubicBezTo>
                  <a:pt x="541" y="691"/>
                  <a:pt x="696" y="536"/>
                  <a:pt x="696" y="343"/>
                </a:cubicBezTo>
                <a:cubicBezTo>
                  <a:pt x="696" y="155"/>
                  <a:pt x="541" y="0"/>
                  <a:pt x="3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789" name="Google Shape;789;p32"/>
          <p:cNvSpPr/>
          <p:nvPr/>
        </p:nvSpPr>
        <p:spPr>
          <a:xfrm>
            <a:off x="8850829" y="4958523"/>
            <a:ext cx="100183" cy="100121"/>
          </a:xfrm>
          <a:custGeom>
            <a:avLst/>
            <a:gdLst/>
            <a:ahLst/>
            <a:cxnLst/>
            <a:rect l="l" t="t" r="r" b="b"/>
            <a:pathLst>
              <a:path w="1648" h="1647" extrusionOk="0">
                <a:moveTo>
                  <a:pt x="824" y="1"/>
                </a:moveTo>
                <a:cubicBezTo>
                  <a:pt x="368" y="1"/>
                  <a:pt x="1" y="367"/>
                  <a:pt x="1" y="824"/>
                </a:cubicBezTo>
                <a:cubicBezTo>
                  <a:pt x="1" y="1280"/>
                  <a:pt x="368" y="1647"/>
                  <a:pt x="824" y="1647"/>
                </a:cubicBezTo>
                <a:cubicBezTo>
                  <a:pt x="1280" y="1647"/>
                  <a:pt x="1647" y="1280"/>
                  <a:pt x="1647" y="824"/>
                </a:cubicBezTo>
                <a:cubicBezTo>
                  <a:pt x="1647" y="367"/>
                  <a:pt x="1280" y="1"/>
                  <a:pt x="824"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790" name="Google Shape;790;p32"/>
          <p:cNvGrpSpPr/>
          <p:nvPr/>
        </p:nvGrpSpPr>
        <p:grpSpPr>
          <a:xfrm flipH="1">
            <a:off x="49114" y="3337908"/>
            <a:ext cx="585847" cy="907210"/>
            <a:chOff x="7554003" y="2113754"/>
            <a:chExt cx="371330" cy="575021"/>
          </a:xfrm>
        </p:grpSpPr>
        <p:grpSp>
          <p:nvGrpSpPr>
            <p:cNvPr id="791" name="Google Shape;791;p32"/>
            <p:cNvGrpSpPr/>
            <p:nvPr/>
          </p:nvGrpSpPr>
          <p:grpSpPr>
            <a:xfrm>
              <a:off x="7650277" y="2113754"/>
              <a:ext cx="186558" cy="544556"/>
              <a:chOff x="7650277" y="2113754"/>
              <a:chExt cx="186558" cy="544556"/>
            </a:xfrm>
          </p:grpSpPr>
          <p:sp>
            <p:nvSpPr>
              <p:cNvPr id="792" name="Google Shape;792;p32"/>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3" name="Google Shape;793;p32"/>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4" name="Google Shape;794;p32"/>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795" name="Google Shape;795;p32"/>
            <p:cNvGrpSpPr/>
            <p:nvPr/>
          </p:nvGrpSpPr>
          <p:grpSpPr>
            <a:xfrm>
              <a:off x="7682425" y="2230764"/>
              <a:ext cx="122262" cy="310535"/>
              <a:chOff x="7682425" y="2230764"/>
              <a:chExt cx="122262" cy="310535"/>
            </a:xfrm>
          </p:grpSpPr>
          <p:sp>
            <p:nvSpPr>
              <p:cNvPr id="796" name="Google Shape;796;p32"/>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7" name="Google Shape;797;p32"/>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8" name="Google Shape;798;p32"/>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799" name="Google Shape;799;p32"/>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0" name="Google Shape;800;p32"/>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1" name="Google Shape;801;p32"/>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02" name="Google Shape;802;p32"/>
            <p:cNvGrpSpPr/>
            <p:nvPr/>
          </p:nvGrpSpPr>
          <p:grpSpPr>
            <a:xfrm>
              <a:off x="7682425" y="2230764"/>
              <a:ext cx="110379" cy="310535"/>
              <a:chOff x="7682425" y="2230764"/>
              <a:chExt cx="110379" cy="310535"/>
            </a:xfrm>
          </p:grpSpPr>
          <p:sp>
            <p:nvSpPr>
              <p:cNvPr id="803" name="Google Shape;803;p32"/>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4" name="Google Shape;804;p32"/>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5" name="Google Shape;805;p32"/>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6" name="Google Shape;806;p32"/>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7" name="Google Shape;807;p32"/>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08" name="Google Shape;808;p32"/>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09" name="Google Shape;809;p32"/>
            <p:cNvGrpSpPr/>
            <p:nvPr/>
          </p:nvGrpSpPr>
          <p:grpSpPr>
            <a:xfrm>
              <a:off x="7650277" y="2113754"/>
              <a:ext cx="186558" cy="544557"/>
              <a:chOff x="7650277" y="2113754"/>
              <a:chExt cx="186558" cy="544557"/>
            </a:xfrm>
          </p:grpSpPr>
          <p:sp>
            <p:nvSpPr>
              <p:cNvPr id="810" name="Google Shape;810;p32"/>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1" name="Google Shape;811;p32"/>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12" name="Google Shape;812;p32"/>
            <p:cNvGrpSpPr/>
            <p:nvPr/>
          </p:nvGrpSpPr>
          <p:grpSpPr>
            <a:xfrm>
              <a:off x="7554003" y="2175659"/>
              <a:ext cx="371330" cy="513115"/>
              <a:chOff x="7554003" y="2175659"/>
              <a:chExt cx="371330" cy="513115"/>
            </a:xfrm>
          </p:grpSpPr>
          <p:sp>
            <p:nvSpPr>
              <p:cNvPr id="813" name="Google Shape;813;p32"/>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4" name="Google Shape;814;p32"/>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5" name="Google Shape;815;p32"/>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6" name="Google Shape;816;p32"/>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7" name="Google Shape;817;p32"/>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8" name="Google Shape;818;p32"/>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19" name="Google Shape;819;p32"/>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0" name="Google Shape;820;p32"/>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1" name="Google Shape;821;p32"/>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2" name="Google Shape;822;p32"/>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3" name="Google Shape;823;p32"/>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4" name="Google Shape;824;p32"/>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5" name="Google Shape;825;p32"/>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6" name="Google Shape;826;p32"/>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27" name="Google Shape;827;p32"/>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828"/>
        <p:cNvGrpSpPr/>
        <p:nvPr/>
      </p:nvGrpSpPr>
      <p:grpSpPr>
        <a:xfrm>
          <a:off x="0" y="0"/>
          <a:ext cx="0" cy="0"/>
          <a:chOff x="0" y="0"/>
          <a:chExt cx="0" cy="0"/>
        </a:xfrm>
      </p:grpSpPr>
      <p:sp>
        <p:nvSpPr>
          <p:cNvPr id="829" name="Google Shape;829;p33"/>
          <p:cNvSpPr/>
          <p:nvPr/>
        </p:nvSpPr>
        <p:spPr>
          <a:xfrm rot="-8099932">
            <a:off x="7015478" y="-1347896"/>
            <a:ext cx="4590972" cy="269578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830" name="Google Shape;830;p33"/>
          <p:cNvGrpSpPr/>
          <p:nvPr/>
        </p:nvGrpSpPr>
        <p:grpSpPr>
          <a:xfrm rot="-5400000">
            <a:off x="-1292337" y="22115"/>
            <a:ext cx="3104386" cy="736519"/>
            <a:chOff x="3734632" y="-201517"/>
            <a:chExt cx="3104386" cy="736518"/>
          </a:xfrm>
        </p:grpSpPr>
        <p:sp>
          <p:nvSpPr>
            <p:cNvPr id="831" name="Google Shape;831;p33"/>
            <p:cNvSpPr/>
            <p:nvPr/>
          </p:nvSpPr>
          <p:spPr>
            <a:xfrm>
              <a:off x="5002528" y="3286"/>
              <a:ext cx="376653" cy="376653"/>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2" name="Google Shape;832;p33"/>
            <p:cNvSpPr/>
            <p:nvPr/>
          </p:nvSpPr>
          <p:spPr>
            <a:xfrm>
              <a:off x="5756610" y="308340"/>
              <a:ext cx="226661" cy="226661"/>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3" name="Google Shape;833;p33"/>
            <p:cNvSpPr/>
            <p:nvPr/>
          </p:nvSpPr>
          <p:spPr>
            <a:xfrm>
              <a:off x="4483814" y="78287"/>
              <a:ext cx="226661" cy="226661"/>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4" name="Google Shape;834;p33"/>
            <p:cNvSpPr/>
            <p:nvPr/>
          </p:nvSpPr>
          <p:spPr>
            <a:xfrm>
              <a:off x="3734632" y="117747"/>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5" name="Google Shape;835;p33"/>
            <p:cNvSpPr/>
            <p:nvPr/>
          </p:nvSpPr>
          <p:spPr>
            <a:xfrm>
              <a:off x="6688732" y="-201517"/>
              <a:ext cx="150287" cy="14861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6" name="Google Shape;836;p33"/>
            <p:cNvSpPr/>
            <p:nvPr/>
          </p:nvSpPr>
          <p:spPr>
            <a:xfrm>
              <a:off x="5671232" y="20909"/>
              <a:ext cx="150238" cy="14861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37" name="Google Shape;837;p33"/>
          <p:cNvGrpSpPr/>
          <p:nvPr/>
        </p:nvGrpSpPr>
        <p:grpSpPr>
          <a:xfrm flipH="1">
            <a:off x="5" y="2258797"/>
            <a:ext cx="7041313" cy="2969217"/>
            <a:chOff x="4710633" y="3026707"/>
            <a:chExt cx="4686710" cy="1976316"/>
          </a:xfrm>
        </p:grpSpPr>
        <p:sp>
          <p:nvSpPr>
            <p:cNvPr id="838" name="Google Shape;838;p33"/>
            <p:cNvSpPr/>
            <p:nvPr/>
          </p:nvSpPr>
          <p:spPr>
            <a:xfrm>
              <a:off x="5110113" y="4834831"/>
              <a:ext cx="23670" cy="23670"/>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39" name="Google Shape;839;p33"/>
            <p:cNvSpPr/>
            <p:nvPr/>
          </p:nvSpPr>
          <p:spPr>
            <a:xfrm>
              <a:off x="8936913" y="4484012"/>
              <a:ext cx="23670" cy="23424"/>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0" name="Google Shape;840;p33"/>
            <p:cNvSpPr/>
            <p:nvPr/>
          </p:nvSpPr>
          <p:spPr>
            <a:xfrm>
              <a:off x="9006814" y="3574307"/>
              <a:ext cx="40549" cy="40598"/>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1" name="Google Shape;841;p33"/>
            <p:cNvSpPr/>
            <p:nvPr/>
          </p:nvSpPr>
          <p:spPr>
            <a:xfrm>
              <a:off x="8888097" y="4242592"/>
              <a:ext cx="40549" cy="40549"/>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2" name="Google Shape;842;p33"/>
            <p:cNvSpPr/>
            <p:nvPr/>
          </p:nvSpPr>
          <p:spPr>
            <a:xfrm>
              <a:off x="9054941" y="4239124"/>
              <a:ext cx="40352" cy="4030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3" name="Google Shape;843;p33"/>
            <p:cNvSpPr/>
            <p:nvPr/>
          </p:nvSpPr>
          <p:spPr>
            <a:xfrm>
              <a:off x="9213296" y="3459502"/>
              <a:ext cx="40303" cy="40598"/>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4" name="Google Shape;844;p33"/>
            <p:cNvSpPr/>
            <p:nvPr/>
          </p:nvSpPr>
          <p:spPr>
            <a:xfrm>
              <a:off x="8939693" y="3247164"/>
              <a:ext cx="44486" cy="39073"/>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5" name="Google Shape;845;p33"/>
            <p:cNvSpPr/>
            <p:nvPr/>
          </p:nvSpPr>
          <p:spPr>
            <a:xfrm>
              <a:off x="8855200" y="3155389"/>
              <a:ext cx="213719" cy="222478"/>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6" name="Google Shape;846;p33"/>
            <p:cNvSpPr/>
            <p:nvPr/>
          </p:nvSpPr>
          <p:spPr>
            <a:xfrm>
              <a:off x="4770816" y="4784244"/>
              <a:ext cx="30363" cy="26918"/>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7" name="Google Shape;847;p33"/>
            <p:cNvSpPr/>
            <p:nvPr/>
          </p:nvSpPr>
          <p:spPr>
            <a:xfrm>
              <a:off x="4710633" y="4721600"/>
              <a:ext cx="150730" cy="15220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8" name="Google Shape;848;p33"/>
            <p:cNvSpPr/>
            <p:nvPr/>
          </p:nvSpPr>
          <p:spPr>
            <a:xfrm>
              <a:off x="5723064" y="4819527"/>
              <a:ext cx="57920" cy="52802"/>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49" name="Google Shape;849;p33"/>
            <p:cNvSpPr/>
            <p:nvPr/>
          </p:nvSpPr>
          <p:spPr>
            <a:xfrm>
              <a:off x="5601763" y="4699111"/>
              <a:ext cx="300476" cy="293685"/>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0" name="Google Shape;850;p33"/>
            <p:cNvSpPr/>
            <p:nvPr/>
          </p:nvSpPr>
          <p:spPr>
            <a:xfrm>
              <a:off x="9216298" y="4020980"/>
              <a:ext cx="59741" cy="52753"/>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1" name="Google Shape;851;p33"/>
            <p:cNvSpPr/>
            <p:nvPr/>
          </p:nvSpPr>
          <p:spPr>
            <a:xfrm>
              <a:off x="9095243" y="3908192"/>
              <a:ext cx="302100" cy="278332"/>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2" name="Google Shape;852;p33"/>
            <p:cNvSpPr/>
            <p:nvPr/>
          </p:nvSpPr>
          <p:spPr>
            <a:xfrm>
              <a:off x="7019475" y="4696990"/>
              <a:ext cx="304167" cy="298360"/>
            </a:xfrm>
            <a:custGeom>
              <a:avLst/>
              <a:gdLst/>
              <a:ahLst/>
              <a:cxnLst/>
              <a:rect l="l" t="t" r="r" b="b"/>
              <a:pathLst>
                <a:path w="6181" h="6063" extrusionOk="0">
                  <a:moveTo>
                    <a:pt x="1460" y="0"/>
                  </a:moveTo>
                  <a:cubicBezTo>
                    <a:pt x="1421" y="0"/>
                    <a:pt x="1381" y="5"/>
                    <a:pt x="1341" y="14"/>
                  </a:cubicBezTo>
                  <a:cubicBezTo>
                    <a:pt x="1059" y="75"/>
                    <a:pt x="875" y="357"/>
                    <a:pt x="941" y="639"/>
                  </a:cubicBezTo>
                  <a:cubicBezTo>
                    <a:pt x="994" y="888"/>
                    <a:pt x="1214" y="1056"/>
                    <a:pt x="1458" y="1056"/>
                  </a:cubicBezTo>
                  <a:cubicBezTo>
                    <a:pt x="1495" y="1056"/>
                    <a:pt x="1533" y="1052"/>
                    <a:pt x="1571" y="1044"/>
                  </a:cubicBezTo>
                  <a:cubicBezTo>
                    <a:pt x="1614" y="1035"/>
                    <a:pt x="1656" y="1016"/>
                    <a:pt x="1694" y="997"/>
                  </a:cubicBezTo>
                  <a:lnTo>
                    <a:pt x="2606" y="2342"/>
                  </a:lnTo>
                  <a:cubicBezTo>
                    <a:pt x="2418" y="2493"/>
                    <a:pt x="2305" y="2723"/>
                    <a:pt x="2310" y="2968"/>
                  </a:cubicBezTo>
                  <a:lnTo>
                    <a:pt x="823" y="3104"/>
                  </a:lnTo>
                  <a:cubicBezTo>
                    <a:pt x="775" y="2926"/>
                    <a:pt x="615" y="2807"/>
                    <a:pt x="440" y="2807"/>
                  </a:cubicBezTo>
                  <a:cubicBezTo>
                    <a:pt x="411" y="2807"/>
                    <a:pt x="382" y="2811"/>
                    <a:pt x="353" y="2817"/>
                  </a:cubicBezTo>
                  <a:cubicBezTo>
                    <a:pt x="137" y="2864"/>
                    <a:pt x="0" y="3081"/>
                    <a:pt x="47" y="3297"/>
                  </a:cubicBezTo>
                  <a:cubicBezTo>
                    <a:pt x="88" y="3479"/>
                    <a:pt x="253" y="3609"/>
                    <a:pt x="436" y="3609"/>
                  </a:cubicBezTo>
                  <a:cubicBezTo>
                    <a:pt x="466" y="3609"/>
                    <a:pt x="497" y="3605"/>
                    <a:pt x="527" y="3598"/>
                  </a:cubicBezTo>
                  <a:cubicBezTo>
                    <a:pt x="701" y="3560"/>
                    <a:pt x="823" y="3410"/>
                    <a:pt x="837" y="3241"/>
                  </a:cubicBezTo>
                  <a:lnTo>
                    <a:pt x="2319" y="3104"/>
                  </a:lnTo>
                  <a:cubicBezTo>
                    <a:pt x="2324" y="3118"/>
                    <a:pt x="2324" y="3128"/>
                    <a:pt x="2324" y="3137"/>
                  </a:cubicBezTo>
                  <a:cubicBezTo>
                    <a:pt x="2385" y="3405"/>
                    <a:pt x="2568" y="3612"/>
                    <a:pt x="2804" y="3706"/>
                  </a:cubicBezTo>
                  <a:lnTo>
                    <a:pt x="2333" y="5216"/>
                  </a:lnTo>
                  <a:cubicBezTo>
                    <a:pt x="2312" y="5212"/>
                    <a:pt x="2290" y="5210"/>
                    <a:pt x="2267" y="5210"/>
                  </a:cubicBezTo>
                  <a:cubicBezTo>
                    <a:pt x="2240" y="5210"/>
                    <a:pt x="2211" y="5213"/>
                    <a:pt x="2183" y="5221"/>
                  </a:cubicBezTo>
                  <a:cubicBezTo>
                    <a:pt x="1952" y="5268"/>
                    <a:pt x="1806" y="5498"/>
                    <a:pt x="1858" y="5729"/>
                  </a:cubicBezTo>
                  <a:cubicBezTo>
                    <a:pt x="1903" y="5926"/>
                    <a:pt x="2081" y="6062"/>
                    <a:pt x="2279" y="6062"/>
                  </a:cubicBezTo>
                  <a:cubicBezTo>
                    <a:pt x="2308" y="6062"/>
                    <a:pt x="2337" y="6059"/>
                    <a:pt x="2366" y="6053"/>
                  </a:cubicBezTo>
                  <a:cubicBezTo>
                    <a:pt x="2597" y="6002"/>
                    <a:pt x="2742" y="5771"/>
                    <a:pt x="2691" y="5545"/>
                  </a:cubicBezTo>
                  <a:cubicBezTo>
                    <a:pt x="2663" y="5414"/>
                    <a:pt x="2578" y="5310"/>
                    <a:pt x="2465" y="5254"/>
                  </a:cubicBezTo>
                  <a:lnTo>
                    <a:pt x="2935" y="3749"/>
                  </a:lnTo>
                  <a:cubicBezTo>
                    <a:pt x="2992" y="3760"/>
                    <a:pt x="3049" y="3766"/>
                    <a:pt x="3108" y="3766"/>
                  </a:cubicBezTo>
                  <a:cubicBezTo>
                    <a:pt x="3166" y="3766"/>
                    <a:pt x="3225" y="3760"/>
                    <a:pt x="3283" y="3749"/>
                  </a:cubicBezTo>
                  <a:cubicBezTo>
                    <a:pt x="3490" y="3702"/>
                    <a:pt x="3660" y="3579"/>
                    <a:pt x="3773" y="3415"/>
                  </a:cubicBezTo>
                  <a:lnTo>
                    <a:pt x="5137" y="4181"/>
                  </a:lnTo>
                  <a:cubicBezTo>
                    <a:pt x="5099" y="4271"/>
                    <a:pt x="5090" y="4379"/>
                    <a:pt x="5113" y="4482"/>
                  </a:cubicBezTo>
                  <a:cubicBezTo>
                    <a:pt x="5166" y="4722"/>
                    <a:pt x="5377" y="4885"/>
                    <a:pt x="5613" y="4885"/>
                  </a:cubicBezTo>
                  <a:cubicBezTo>
                    <a:pt x="5650" y="4885"/>
                    <a:pt x="5687" y="4881"/>
                    <a:pt x="5725" y="4873"/>
                  </a:cubicBezTo>
                  <a:cubicBezTo>
                    <a:pt x="6002" y="4812"/>
                    <a:pt x="6181" y="4539"/>
                    <a:pt x="6120" y="4261"/>
                  </a:cubicBezTo>
                  <a:cubicBezTo>
                    <a:pt x="6067" y="4017"/>
                    <a:pt x="5852" y="3854"/>
                    <a:pt x="5615" y="3854"/>
                  </a:cubicBezTo>
                  <a:cubicBezTo>
                    <a:pt x="5578" y="3854"/>
                    <a:pt x="5541" y="3858"/>
                    <a:pt x="5504" y="3866"/>
                  </a:cubicBezTo>
                  <a:cubicBezTo>
                    <a:pt x="5377" y="3894"/>
                    <a:pt x="5278" y="3965"/>
                    <a:pt x="5203" y="4064"/>
                  </a:cubicBezTo>
                  <a:lnTo>
                    <a:pt x="3838" y="3297"/>
                  </a:lnTo>
                  <a:cubicBezTo>
                    <a:pt x="3909" y="3142"/>
                    <a:pt x="3933" y="2968"/>
                    <a:pt x="3890" y="2794"/>
                  </a:cubicBezTo>
                  <a:cubicBezTo>
                    <a:pt x="3857" y="2643"/>
                    <a:pt x="3782" y="2512"/>
                    <a:pt x="3683" y="2408"/>
                  </a:cubicBezTo>
                  <a:lnTo>
                    <a:pt x="4840" y="1072"/>
                  </a:lnTo>
                  <a:cubicBezTo>
                    <a:pt x="4903" y="1110"/>
                    <a:pt x="4975" y="1133"/>
                    <a:pt x="5052" y="1133"/>
                  </a:cubicBezTo>
                  <a:cubicBezTo>
                    <a:pt x="5080" y="1133"/>
                    <a:pt x="5108" y="1130"/>
                    <a:pt x="5137" y="1124"/>
                  </a:cubicBezTo>
                  <a:cubicBezTo>
                    <a:pt x="5353" y="1077"/>
                    <a:pt x="5489" y="861"/>
                    <a:pt x="5438" y="644"/>
                  </a:cubicBezTo>
                  <a:cubicBezTo>
                    <a:pt x="5397" y="459"/>
                    <a:pt x="5236" y="332"/>
                    <a:pt x="5055" y="332"/>
                  </a:cubicBezTo>
                  <a:cubicBezTo>
                    <a:pt x="5025" y="332"/>
                    <a:pt x="4994" y="336"/>
                    <a:pt x="4963" y="343"/>
                  </a:cubicBezTo>
                  <a:cubicBezTo>
                    <a:pt x="4746" y="390"/>
                    <a:pt x="4610" y="602"/>
                    <a:pt x="4657" y="818"/>
                  </a:cubicBezTo>
                  <a:cubicBezTo>
                    <a:pt x="4671" y="884"/>
                    <a:pt x="4699" y="936"/>
                    <a:pt x="4737" y="983"/>
                  </a:cubicBezTo>
                  <a:lnTo>
                    <a:pt x="3580" y="2319"/>
                  </a:lnTo>
                  <a:cubicBezTo>
                    <a:pt x="3445" y="2220"/>
                    <a:pt x="3282" y="2163"/>
                    <a:pt x="3109" y="2163"/>
                  </a:cubicBezTo>
                  <a:cubicBezTo>
                    <a:pt x="3052" y="2163"/>
                    <a:pt x="2994" y="2169"/>
                    <a:pt x="2935" y="2182"/>
                  </a:cubicBezTo>
                  <a:cubicBezTo>
                    <a:pt x="2855" y="2201"/>
                    <a:pt x="2785" y="2229"/>
                    <a:pt x="2719" y="2267"/>
                  </a:cubicBezTo>
                  <a:lnTo>
                    <a:pt x="1806" y="922"/>
                  </a:lnTo>
                  <a:cubicBezTo>
                    <a:pt x="1943" y="799"/>
                    <a:pt x="2013" y="607"/>
                    <a:pt x="1971" y="414"/>
                  </a:cubicBezTo>
                  <a:cubicBezTo>
                    <a:pt x="1918" y="167"/>
                    <a:pt x="1702" y="0"/>
                    <a:pt x="146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3" name="Google Shape;853;p33"/>
            <p:cNvSpPr/>
            <p:nvPr/>
          </p:nvSpPr>
          <p:spPr>
            <a:xfrm>
              <a:off x="8928104" y="4609201"/>
              <a:ext cx="277594" cy="266964"/>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4" name="Google Shape;854;p33"/>
            <p:cNvSpPr/>
            <p:nvPr/>
          </p:nvSpPr>
          <p:spPr>
            <a:xfrm>
              <a:off x="6452148" y="4802402"/>
              <a:ext cx="23670" cy="2367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5" name="Google Shape;855;p33"/>
            <p:cNvSpPr/>
            <p:nvPr/>
          </p:nvSpPr>
          <p:spPr>
            <a:xfrm>
              <a:off x="9165612" y="3026707"/>
              <a:ext cx="23621" cy="23621"/>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6" name="Google Shape;856;p33"/>
            <p:cNvSpPr/>
            <p:nvPr/>
          </p:nvSpPr>
          <p:spPr>
            <a:xfrm>
              <a:off x="7401634" y="4979353"/>
              <a:ext cx="23621" cy="23670"/>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7" name="Google Shape;857;p33"/>
            <p:cNvSpPr/>
            <p:nvPr/>
          </p:nvSpPr>
          <p:spPr>
            <a:xfrm>
              <a:off x="8972072" y="4003461"/>
              <a:ext cx="23670" cy="23670"/>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58" name="Google Shape;858;p33"/>
            <p:cNvSpPr/>
            <p:nvPr/>
          </p:nvSpPr>
          <p:spPr>
            <a:xfrm>
              <a:off x="9134807" y="3665984"/>
              <a:ext cx="23424" cy="2367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sp>
        <p:nvSpPr>
          <p:cNvPr id="859" name="Google Shape;859;p33"/>
          <p:cNvSpPr/>
          <p:nvPr/>
        </p:nvSpPr>
        <p:spPr>
          <a:xfrm rot="-9933176">
            <a:off x="4795693" y="4743651"/>
            <a:ext cx="5979596" cy="3511183"/>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860" name="Google Shape;860;p33"/>
          <p:cNvSpPr/>
          <p:nvPr/>
        </p:nvSpPr>
        <p:spPr>
          <a:xfrm rot="6300039">
            <a:off x="39494" y="-4372388"/>
            <a:ext cx="5979635" cy="351121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861" name="Google Shape;861;p33"/>
          <p:cNvSpPr/>
          <p:nvPr/>
        </p:nvSpPr>
        <p:spPr>
          <a:xfrm rot="5400000">
            <a:off x="7883902" y="3498436"/>
            <a:ext cx="98055" cy="86585"/>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862" name="Google Shape;862;p33"/>
          <p:cNvGrpSpPr/>
          <p:nvPr/>
        </p:nvGrpSpPr>
        <p:grpSpPr>
          <a:xfrm rot="10800000" flipH="1">
            <a:off x="8397715" y="-100254"/>
            <a:ext cx="736533" cy="1140611"/>
            <a:chOff x="7554003" y="2113754"/>
            <a:chExt cx="371330" cy="575021"/>
          </a:xfrm>
        </p:grpSpPr>
        <p:grpSp>
          <p:nvGrpSpPr>
            <p:cNvPr id="863" name="Google Shape;863;p33"/>
            <p:cNvGrpSpPr/>
            <p:nvPr/>
          </p:nvGrpSpPr>
          <p:grpSpPr>
            <a:xfrm>
              <a:off x="7650277" y="2113754"/>
              <a:ext cx="186558" cy="544556"/>
              <a:chOff x="7650277" y="2113754"/>
              <a:chExt cx="186558" cy="544556"/>
            </a:xfrm>
          </p:grpSpPr>
          <p:sp>
            <p:nvSpPr>
              <p:cNvPr id="864" name="Google Shape;864;p33"/>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5" name="Google Shape;865;p33"/>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6" name="Google Shape;866;p33"/>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67" name="Google Shape;867;p33"/>
            <p:cNvGrpSpPr/>
            <p:nvPr/>
          </p:nvGrpSpPr>
          <p:grpSpPr>
            <a:xfrm>
              <a:off x="7682425" y="2230764"/>
              <a:ext cx="122262" cy="310535"/>
              <a:chOff x="7682425" y="2230764"/>
              <a:chExt cx="122262" cy="310535"/>
            </a:xfrm>
          </p:grpSpPr>
          <p:sp>
            <p:nvSpPr>
              <p:cNvPr id="868" name="Google Shape;868;p33"/>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69" name="Google Shape;869;p33"/>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0" name="Google Shape;870;p33"/>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1" name="Google Shape;871;p33"/>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2" name="Google Shape;872;p33"/>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3" name="Google Shape;873;p33"/>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74" name="Google Shape;874;p33"/>
            <p:cNvGrpSpPr/>
            <p:nvPr/>
          </p:nvGrpSpPr>
          <p:grpSpPr>
            <a:xfrm>
              <a:off x="7682425" y="2230764"/>
              <a:ext cx="110379" cy="310535"/>
              <a:chOff x="7682425" y="2230764"/>
              <a:chExt cx="110379" cy="310535"/>
            </a:xfrm>
          </p:grpSpPr>
          <p:sp>
            <p:nvSpPr>
              <p:cNvPr id="875" name="Google Shape;875;p33"/>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6" name="Google Shape;876;p33"/>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7" name="Google Shape;877;p33"/>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8" name="Google Shape;878;p33"/>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79" name="Google Shape;879;p33"/>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0" name="Google Shape;880;p33"/>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81" name="Google Shape;881;p33"/>
            <p:cNvGrpSpPr/>
            <p:nvPr/>
          </p:nvGrpSpPr>
          <p:grpSpPr>
            <a:xfrm>
              <a:off x="7650277" y="2113754"/>
              <a:ext cx="186558" cy="544557"/>
              <a:chOff x="7650277" y="2113754"/>
              <a:chExt cx="186558" cy="544557"/>
            </a:xfrm>
          </p:grpSpPr>
          <p:sp>
            <p:nvSpPr>
              <p:cNvPr id="882" name="Google Shape;882;p33"/>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3" name="Google Shape;883;p33"/>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nvGrpSpPr>
            <p:cNvPr id="884" name="Google Shape;884;p33"/>
            <p:cNvGrpSpPr/>
            <p:nvPr/>
          </p:nvGrpSpPr>
          <p:grpSpPr>
            <a:xfrm>
              <a:off x="7554003" y="2175659"/>
              <a:ext cx="371330" cy="513115"/>
              <a:chOff x="7554003" y="2175659"/>
              <a:chExt cx="371330" cy="513115"/>
            </a:xfrm>
          </p:grpSpPr>
          <p:sp>
            <p:nvSpPr>
              <p:cNvPr id="885" name="Google Shape;885;p33"/>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6" name="Google Shape;886;p33"/>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7" name="Google Shape;887;p33"/>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8" name="Google Shape;888;p33"/>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89" name="Google Shape;889;p33"/>
              <p:cNvSpPr/>
              <p:nvPr/>
            </p:nvSpPr>
            <p:spPr>
              <a:xfrm>
                <a:off x="7642838" y="2642118"/>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0" name="Google Shape;890;p33"/>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1" name="Google Shape;891;p33"/>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2" name="Google Shape;892;p33"/>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3" name="Google Shape;893;p33"/>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4" name="Google Shape;894;p33"/>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5" name="Google Shape;895;p33"/>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6" name="Google Shape;896;p33"/>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7" name="Google Shape;897;p33"/>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8" name="Google Shape;898;p33"/>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sp>
            <p:nvSpPr>
              <p:cNvPr id="899" name="Google Shape;899;p33"/>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050"/>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903"/>
        <p:cNvGrpSpPr/>
        <p:nvPr/>
      </p:nvGrpSpPr>
      <p:grpSpPr>
        <a:xfrm>
          <a:off x="0" y="0"/>
          <a:ext cx="0" cy="0"/>
          <a:chOff x="0" y="0"/>
          <a:chExt cx="0" cy="0"/>
        </a:xfrm>
      </p:grpSpPr>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904"/>
        <p:cNvGrpSpPr/>
        <p:nvPr/>
      </p:nvGrpSpPr>
      <p:grpSpPr>
        <a:xfrm>
          <a:off x="0" y="0"/>
          <a:ext cx="0" cy="0"/>
          <a:chOff x="0" y="0"/>
          <a:chExt cx="0" cy="0"/>
        </a:xfrm>
      </p:grpSpPr>
      <p:sp>
        <p:nvSpPr>
          <p:cNvPr id="905" name="Google Shape;905;p36"/>
          <p:cNvSpPr txBox="1">
            <a:spLocks noGrp="1"/>
          </p:cNvSpPr>
          <p:nvPr>
            <p:ph type="title"/>
          </p:nvPr>
        </p:nvSpPr>
        <p:spPr>
          <a:xfrm>
            <a:off x="716775"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4.xml"/><Relationship Id="rId1"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1"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1pPr>
            <a:lvl2pPr lvl="1"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2pPr>
            <a:lvl3pPr lvl="2"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3pPr>
            <a:lvl4pPr lvl="3"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4pPr>
            <a:lvl5pPr lvl="4"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5pPr>
            <a:lvl6pPr lvl="5"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6pPr>
            <a:lvl7pPr lvl="6"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7pPr>
            <a:lvl8pPr lvl="7"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8pPr>
            <a:lvl9pPr lvl="8"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15101"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1pPr>
            <a:lvl2pPr marL="914400" lvl="1"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2pPr>
            <a:lvl3pPr marL="1371600" lvl="2"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3pPr>
            <a:lvl4pPr marL="1828800" lvl="3"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4pPr>
            <a:lvl5pPr marL="2286000" lvl="4"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5pPr>
            <a:lvl6pPr marL="2743200" lvl="5"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6pPr>
            <a:lvl7pPr marL="3200400" lvl="6"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7pPr>
            <a:lvl8pPr marL="3657600" lvl="7"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8pPr>
            <a:lvl9pPr marL="4114800" lvl="8" indent="-317500">
              <a:lnSpc>
                <a:spcPct val="100000"/>
              </a:lnSpc>
              <a:spcBef>
                <a:spcPts val="0"/>
              </a:spcBef>
              <a:spcAft>
                <a:spcPts val="0"/>
              </a:spcAft>
              <a:buClr>
                <a:schemeClr val="dk1"/>
              </a:buClr>
              <a:buSzPts val="1400"/>
              <a:buFont typeface="Lexend Medium"/>
              <a:buChar char="■"/>
              <a:defRPr>
                <a:solidFill>
                  <a:schemeClr val="dk1"/>
                </a:solidFill>
                <a:latin typeface="Lexend Medium"/>
                <a:ea typeface="Lexend Medium"/>
                <a:cs typeface="Lexend Medium"/>
                <a:sym typeface="Lexend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900"/>
        <p:cNvGrpSpPr/>
        <p:nvPr/>
      </p:nvGrpSpPr>
      <p:grpSpPr>
        <a:xfrm>
          <a:off x="0" y="0"/>
          <a:ext cx="0" cy="0"/>
          <a:chOff x="0" y="0"/>
          <a:chExt cx="0" cy="0"/>
        </a:xfrm>
      </p:grpSpPr>
      <p:sp>
        <p:nvSpPr>
          <p:cNvPr id="901" name="Google Shape;901;p34"/>
          <p:cNvSpPr txBox="1">
            <a:spLocks noGrp="1"/>
          </p:cNvSpPr>
          <p:nvPr>
            <p:ph type="title"/>
          </p:nvPr>
        </p:nvSpPr>
        <p:spPr>
          <a:xfrm>
            <a:off x="1068101"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902" name="Google Shape;902;p34"/>
          <p:cNvSpPr txBox="1">
            <a:spLocks noGrp="1"/>
          </p:cNvSpPr>
          <p:nvPr>
            <p:ph type="body" idx="1"/>
          </p:nvPr>
        </p:nvSpPr>
        <p:spPr>
          <a:xfrm>
            <a:off x="1068101"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80" r:id="rId1"/>
    <p:sldLayoutId id="2147483681" r:id="rId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8.xml"/><Relationship Id="rId4" Type="http://schemas.openxmlformats.org/officeDocument/2006/relationships/hyperlink" Target="https://www.google.com/url?sa=i&amp;url=https%3A%2F%2Fmy.clevelandclinic.org%2Fhealth%2Fdiseases%2F3986-breast-cancer&amp;psig=AOvVaw0b1n2QgTxvLkQEFF7nchvH&amp;ust=1760387219014000&amp;source=images&amp;cd=vfe&amp;opi=89978449&amp;ved=0CBgQjhxqFwoTCMjT5su_n5ADFQAAAAAdAAAAABA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url=https%3A%2F%2Fwww.emedicinehealth.com%2Fbreast_cancer%2Farticle_em.htm&amp;psig=AOvVaw0b1n2QgTxvLkQEFF7nchvH&amp;ust=1760387219014000&amp;source=images&amp;cd=vfe&amp;opi=89978449&amp;ved=0CBUQjRxqFwoTCMjT5su_n5ADFQAAAAAdAAAAABA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6.xml"/><Relationship Id="rId4" Type="http://schemas.openxmlformats.org/officeDocument/2006/relationships/hyperlink" Target="https://www.drmaryling.com.au/breast-anatom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2.xml"/><Relationship Id="rId4" Type="http://schemas.openxmlformats.org/officeDocument/2006/relationships/hyperlink" Target="https://www.google.com/url?sa=i&amp;url=https%3A%2F%2Fwww.researchgate.net%2Ffigure%2FThe-pathophysiology-of-breast-cancer_fig1_379508989&amp;psig=AOvVaw2uVZOSZtX0-tIjP1nmCx5P&amp;ust=1760387767030000&amp;source=images&amp;cd=vfe&amp;opi=89978449&amp;ved=0CBUQjRxqFwoTCPjSsdXBn5ADFQAAAAAdAAAAABA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photo.com/media/902386/view/breast-cancer-surgery" TargetMode="External"/><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hyperlink" Target="https://www.cancer.gov/types/breast/patient/breast-screening-pdq" TargetMode="External"/><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hyperlink" Target="https://www.truelanguage.com/ethical-considerations-in-technical-translation/"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8" Type="http://schemas.openxmlformats.org/officeDocument/2006/relationships/hyperlink" Target="https://www.mdpi.com/1648-9144/57/11/1272" TargetMode="External"/><Relationship Id="rId3" Type="http://schemas.openxmlformats.org/officeDocument/2006/relationships/hyperlink" Target="https://www.cell.com/heliyon/fulltext/S2405-8440(23)07432-7" TargetMode="External"/><Relationship Id="rId7" Type="http://schemas.openxmlformats.org/officeDocument/2006/relationships/hyperlink" Target="https://www.mdpi.com/1422-0067/26/12/5909" TargetMode="External"/><Relationship Id="rId2" Type="http://schemas.openxmlformats.org/officeDocument/2006/relationships/hyperlink" Target="https://www.sciencedirect.com/science/article/pii/S0957417424023285" TargetMode="External"/><Relationship Id="rId1" Type="http://schemas.openxmlformats.org/officeDocument/2006/relationships/slideLayout" Target="../slideLayouts/slideLayout29.xml"/><Relationship Id="rId6" Type="http://schemas.openxmlformats.org/officeDocument/2006/relationships/hyperlink" Target="https://www.nature.com/articles/s41574-022-00742-y" TargetMode="External"/><Relationship Id="rId11" Type="http://schemas.openxmlformats.org/officeDocument/2006/relationships/hyperlink" Target="https://scholarworks.umass.edu/bitstreams/20acadb3-000e-4a9a-95c5-c87b494e393c/download" TargetMode="External"/><Relationship Id="rId5" Type="http://schemas.openxmlformats.org/officeDocument/2006/relationships/hyperlink" Target="https://www.esmoopen.com/article/S2059-7029(24)00931-1/fulltext" TargetMode="External"/><Relationship Id="rId10" Type="http://schemas.openxmlformats.org/officeDocument/2006/relationships/hyperlink" Target="https://www.nice.org.uk/guidance/mtg72/chapter/2-The-technology" TargetMode="External"/><Relationship Id="rId4" Type="http://schemas.openxmlformats.org/officeDocument/2006/relationships/hyperlink" Target="https://onlinelibrary.wiley.com/doi/abs/10.1155/2022/9238804" TargetMode="External"/><Relationship Id="rId9" Type="http://schemas.openxmlformats.org/officeDocument/2006/relationships/hyperlink" Target="https://www.nhs.uk/conditions/breast-cancer-in-women/treatment-for-breast-cancer-in-wome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mdpi.com/2072-6694/17/8/1323" TargetMode="External"/><Relationship Id="rId2" Type="http://schemas.openxmlformats.org/officeDocument/2006/relationships/hyperlink" Target="https://link.springer.com/article/10.1007/s10549-021-06436-9" TargetMode="External"/><Relationship Id="rId1" Type="http://schemas.openxmlformats.org/officeDocument/2006/relationships/slideLayout" Target="../slideLayouts/slideLayout29.xml"/><Relationship Id="rId6" Type="http://schemas.openxmlformats.org/officeDocument/2006/relationships/hyperlink" Target="https://www.who.int/news/item/01-02-2024-global-cancer-burden-growing--amidst-mounting-need-for-services" TargetMode="External"/><Relationship Id="rId5" Type="http://schemas.openxmlformats.org/officeDocument/2006/relationships/hyperlink" Target="https://www.mdpi.com/2072-6694/14/3/788" TargetMode="External"/><Relationship Id="rId4" Type="http://schemas.openxmlformats.org/officeDocument/2006/relationships/hyperlink" Target="https://assets.cureus.com/uploads/review_article/pdf/168774/20240718-23291-x2q3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09"/>
        <p:cNvGrpSpPr/>
        <p:nvPr/>
      </p:nvGrpSpPr>
      <p:grpSpPr>
        <a:xfrm>
          <a:off x="0" y="0"/>
          <a:ext cx="0" cy="0"/>
          <a:chOff x="0" y="0"/>
          <a:chExt cx="0" cy="0"/>
        </a:xfrm>
      </p:grpSpPr>
      <p:sp>
        <p:nvSpPr>
          <p:cNvPr id="912" name="Google Shape;912;p37"/>
          <p:cNvSpPr/>
          <p:nvPr/>
        </p:nvSpPr>
        <p:spPr>
          <a:xfrm rot="8099928">
            <a:off x="3931716" y="1640227"/>
            <a:ext cx="7556090" cy="3412356"/>
          </a:xfrm>
          <a:prstGeom prst="doubleWave">
            <a:avLst>
              <a:gd name="adj1" fmla="val 3766"/>
              <a:gd name="adj2" fmla="val 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3" name="Google Shape;913;p37"/>
          <p:cNvSpPr/>
          <p:nvPr/>
        </p:nvSpPr>
        <p:spPr>
          <a:xfrm rot="5400000" flipH="1">
            <a:off x="3820259" y="3894399"/>
            <a:ext cx="306293" cy="306293"/>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4" name="Google Shape;914;p37"/>
          <p:cNvSpPr/>
          <p:nvPr/>
        </p:nvSpPr>
        <p:spPr>
          <a:xfrm rot="5400000" flipH="1">
            <a:off x="5361122" y="4227159"/>
            <a:ext cx="306293" cy="306293"/>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5" name="Google Shape;915;p37"/>
          <p:cNvSpPr/>
          <p:nvPr/>
        </p:nvSpPr>
        <p:spPr>
          <a:xfrm rot="5400000" flipH="1">
            <a:off x="4947405" y="4228311"/>
            <a:ext cx="203087" cy="200760"/>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6" name="Google Shape;916;p37"/>
          <p:cNvSpPr/>
          <p:nvPr/>
        </p:nvSpPr>
        <p:spPr>
          <a:xfrm rot="5400000" flipH="1">
            <a:off x="6230937" y="4147975"/>
            <a:ext cx="203087" cy="201092"/>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17" name="Google Shape;917;p37"/>
          <p:cNvSpPr/>
          <p:nvPr/>
        </p:nvSpPr>
        <p:spPr>
          <a:xfrm rot="5400000" flipH="1">
            <a:off x="2742606" y="3895261"/>
            <a:ext cx="202755" cy="201026"/>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18" name="Google Shape;918;p37"/>
          <p:cNvGrpSpPr/>
          <p:nvPr/>
        </p:nvGrpSpPr>
        <p:grpSpPr>
          <a:xfrm>
            <a:off x="6016152" y="1193836"/>
            <a:ext cx="1165010" cy="1804027"/>
            <a:chOff x="7554003" y="2113754"/>
            <a:chExt cx="371330" cy="575021"/>
          </a:xfrm>
        </p:grpSpPr>
        <p:grpSp>
          <p:nvGrpSpPr>
            <p:cNvPr id="919" name="Google Shape;919;p37"/>
            <p:cNvGrpSpPr/>
            <p:nvPr/>
          </p:nvGrpSpPr>
          <p:grpSpPr>
            <a:xfrm>
              <a:off x="7650277" y="2113754"/>
              <a:ext cx="186558" cy="544556"/>
              <a:chOff x="7650277" y="2113754"/>
              <a:chExt cx="186558" cy="544556"/>
            </a:xfrm>
          </p:grpSpPr>
          <p:sp>
            <p:nvSpPr>
              <p:cNvPr id="920" name="Google Shape;920;p37"/>
              <p:cNvSpPr/>
              <p:nvPr/>
            </p:nvSpPr>
            <p:spPr>
              <a:xfrm>
                <a:off x="7673235" y="2596371"/>
                <a:ext cx="70321" cy="61939"/>
              </a:xfrm>
              <a:custGeom>
                <a:avLst/>
                <a:gdLst/>
                <a:ahLst/>
                <a:cxnLst/>
                <a:rect l="l" t="t" r="r" b="b"/>
                <a:pathLst>
                  <a:path w="2089" h="1840" extrusionOk="0">
                    <a:moveTo>
                      <a:pt x="1336" y="0"/>
                    </a:moveTo>
                    <a:lnTo>
                      <a:pt x="1" y="1106"/>
                    </a:lnTo>
                    <a:lnTo>
                      <a:pt x="607" y="1839"/>
                    </a:lnTo>
                    <a:lnTo>
                      <a:pt x="2089" y="616"/>
                    </a:lnTo>
                    <a:lnTo>
                      <a:pt x="1336"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1" name="Google Shape;921;p37"/>
              <p:cNvSpPr/>
              <p:nvPr/>
            </p:nvSpPr>
            <p:spPr>
              <a:xfrm>
                <a:off x="7650277" y="2175659"/>
                <a:ext cx="186558" cy="420748"/>
              </a:xfrm>
              <a:custGeom>
                <a:avLst/>
                <a:gdLst/>
                <a:ahLst/>
                <a:cxnLst/>
                <a:rect l="l" t="t" r="r" b="b"/>
                <a:pathLst>
                  <a:path w="5542" h="12499" extrusionOk="0">
                    <a:moveTo>
                      <a:pt x="2018" y="0"/>
                    </a:moveTo>
                    <a:lnTo>
                      <a:pt x="1238" y="650"/>
                    </a:lnTo>
                    <a:cubicBezTo>
                      <a:pt x="438" y="1303"/>
                      <a:pt x="1" y="2183"/>
                      <a:pt x="1" y="3124"/>
                    </a:cubicBezTo>
                    <a:cubicBezTo>
                      <a:pt x="1" y="4069"/>
                      <a:pt x="438" y="4949"/>
                      <a:pt x="1238" y="5603"/>
                    </a:cubicBezTo>
                    <a:lnTo>
                      <a:pt x="1600" y="5904"/>
                    </a:lnTo>
                    <a:lnTo>
                      <a:pt x="2018" y="6252"/>
                    </a:lnTo>
                    <a:lnTo>
                      <a:pt x="2771" y="6868"/>
                    </a:lnTo>
                    <a:lnTo>
                      <a:pt x="3698" y="7635"/>
                    </a:lnTo>
                    <a:cubicBezTo>
                      <a:pt x="3796" y="7715"/>
                      <a:pt x="3886" y="7799"/>
                      <a:pt x="3966" y="7884"/>
                    </a:cubicBezTo>
                    <a:cubicBezTo>
                      <a:pt x="4069" y="7992"/>
                      <a:pt x="4154" y="8105"/>
                      <a:pt x="4234" y="8218"/>
                    </a:cubicBezTo>
                    <a:cubicBezTo>
                      <a:pt x="4431" y="8524"/>
                      <a:pt x="4549" y="8858"/>
                      <a:pt x="4582" y="9206"/>
                    </a:cubicBezTo>
                    <a:cubicBezTo>
                      <a:pt x="4587" y="9262"/>
                      <a:pt x="4587" y="9319"/>
                      <a:pt x="4587" y="9375"/>
                    </a:cubicBezTo>
                    <a:cubicBezTo>
                      <a:pt x="4587" y="9431"/>
                      <a:pt x="4587" y="9488"/>
                      <a:pt x="4582" y="9540"/>
                    </a:cubicBezTo>
                    <a:cubicBezTo>
                      <a:pt x="4549" y="9888"/>
                      <a:pt x="4431" y="10226"/>
                      <a:pt x="4234" y="10527"/>
                    </a:cubicBezTo>
                    <a:cubicBezTo>
                      <a:pt x="4154" y="10645"/>
                      <a:pt x="4069" y="10758"/>
                      <a:pt x="3966" y="10861"/>
                    </a:cubicBezTo>
                    <a:cubicBezTo>
                      <a:pt x="3886" y="10951"/>
                      <a:pt x="3796" y="11035"/>
                      <a:pt x="3698" y="11115"/>
                    </a:cubicBezTo>
                    <a:lnTo>
                      <a:pt x="2771" y="11882"/>
                    </a:lnTo>
                    <a:lnTo>
                      <a:pt x="3519" y="12498"/>
                    </a:lnTo>
                    <a:lnTo>
                      <a:pt x="4304" y="11854"/>
                    </a:lnTo>
                    <a:cubicBezTo>
                      <a:pt x="5099" y="11195"/>
                      <a:pt x="5541" y="10316"/>
                      <a:pt x="5541" y="9375"/>
                    </a:cubicBezTo>
                    <a:cubicBezTo>
                      <a:pt x="5541" y="8434"/>
                      <a:pt x="5099" y="7550"/>
                      <a:pt x="4304" y="6896"/>
                    </a:cubicBezTo>
                    <a:lnTo>
                      <a:pt x="3942" y="6595"/>
                    </a:lnTo>
                    <a:lnTo>
                      <a:pt x="3519" y="6252"/>
                    </a:lnTo>
                    <a:lnTo>
                      <a:pt x="2771" y="5631"/>
                    </a:lnTo>
                    <a:lnTo>
                      <a:pt x="1840" y="4869"/>
                    </a:lnTo>
                    <a:cubicBezTo>
                      <a:pt x="1746" y="4789"/>
                      <a:pt x="1656" y="4704"/>
                      <a:pt x="1572" y="4615"/>
                    </a:cubicBezTo>
                    <a:cubicBezTo>
                      <a:pt x="1473" y="4507"/>
                      <a:pt x="1383" y="4398"/>
                      <a:pt x="1308" y="4281"/>
                    </a:cubicBezTo>
                    <a:cubicBezTo>
                      <a:pt x="1111" y="3975"/>
                      <a:pt x="988" y="3641"/>
                      <a:pt x="960" y="3293"/>
                    </a:cubicBezTo>
                    <a:cubicBezTo>
                      <a:pt x="955" y="3237"/>
                      <a:pt x="955" y="3180"/>
                      <a:pt x="955" y="3124"/>
                    </a:cubicBezTo>
                    <a:cubicBezTo>
                      <a:pt x="955" y="3072"/>
                      <a:pt x="955" y="3016"/>
                      <a:pt x="960" y="2959"/>
                    </a:cubicBezTo>
                    <a:cubicBezTo>
                      <a:pt x="988" y="2611"/>
                      <a:pt x="1111" y="2277"/>
                      <a:pt x="1308" y="1971"/>
                    </a:cubicBezTo>
                    <a:cubicBezTo>
                      <a:pt x="1383" y="1854"/>
                      <a:pt x="1473" y="1746"/>
                      <a:pt x="1572" y="1637"/>
                    </a:cubicBezTo>
                    <a:cubicBezTo>
                      <a:pt x="1656" y="1548"/>
                      <a:pt x="1746" y="1463"/>
                      <a:pt x="1840" y="1383"/>
                    </a:cubicBezTo>
                    <a:lnTo>
                      <a:pt x="2771" y="621"/>
                    </a:lnTo>
                    <a:lnTo>
                      <a:pt x="2018"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2" name="Google Shape;922;p37"/>
              <p:cNvSpPr/>
              <p:nvPr/>
            </p:nvSpPr>
            <p:spPr>
              <a:xfrm>
                <a:off x="7743522" y="2113754"/>
                <a:ext cx="70355" cy="61939"/>
              </a:xfrm>
              <a:custGeom>
                <a:avLst/>
                <a:gdLst/>
                <a:ahLst/>
                <a:cxnLst/>
                <a:rect l="l" t="t" r="r" b="b"/>
                <a:pathLst>
                  <a:path w="2090" h="1840" extrusionOk="0">
                    <a:moveTo>
                      <a:pt x="1483" y="0"/>
                    </a:moveTo>
                    <a:lnTo>
                      <a:pt x="1" y="1223"/>
                    </a:lnTo>
                    <a:lnTo>
                      <a:pt x="749" y="1839"/>
                    </a:lnTo>
                    <a:lnTo>
                      <a:pt x="2089" y="739"/>
                    </a:lnTo>
                    <a:lnTo>
                      <a:pt x="1483" y="0"/>
                    </a:ln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23" name="Google Shape;923;p37"/>
            <p:cNvGrpSpPr/>
            <p:nvPr/>
          </p:nvGrpSpPr>
          <p:grpSpPr>
            <a:xfrm>
              <a:off x="7682425" y="2230764"/>
              <a:ext cx="122262" cy="310535"/>
              <a:chOff x="7682425" y="2230764"/>
              <a:chExt cx="122262" cy="310535"/>
            </a:xfrm>
          </p:grpSpPr>
          <p:sp>
            <p:nvSpPr>
              <p:cNvPr id="924" name="Google Shape;924;p37"/>
              <p:cNvSpPr/>
              <p:nvPr/>
            </p:nvSpPr>
            <p:spPr>
              <a:xfrm>
                <a:off x="7682425" y="2275266"/>
                <a:ext cx="122262" cy="11277"/>
              </a:xfrm>
              <a:custGeom>
                <a:avLst/>
                <a:gdLst/>
                <a:ahLst/>
                <a:cxnLst/>
                <a:rect l="l" t="t" r="r" b="b"/>
                <a:pathLst>
                  <a:path w="3632" h="335" extrusionOk="0">
                    <a:moveTo>
                      <a:pt x="5" y="0"/>
                    </a:moveTo>
                    <a:cubicBezTo>
                      <a:pt x="0" y="57"/>
                      <a:pt x="0" y="113"/>
                      <a:pt x="0" y="165"/>
                    </a:cubicBezTo>
                    <a:cubicBezTo>
                      <a:pt x="0" y="221"/>
                      <a:pt x="0" y="278"/>
                      <a:pt x="5" y="334"/>
                    </a:cubicBezTo>
                    <a:lnTo>
                      <a:pt x="3627" y="334"/>
                    </a:lnTo>
                    <a:cubicBezTo>
                      <a:pt x="3632" y="278"/>
                      <a:pt x="3632" y="221"/>
                      <a:pt x="3632" y="165"/>
                    </a:cubicBezTo>
                    <a:cubicBezTo>
                      <a:pt x="3632" y="113"/>
                      <a:pt x="3632" y="57"/>
                      <a:pt x="3627"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5" name="Google Shape;925;p37"/>
              <p:cNvSpPr/>
              <p:nvPr/>
            </p:nvSpPr>
            <p:spPr>
              <a:xfrm>
                <a:off x="7694308" y="2230764"/>
                <a:ext cx="98496" cy="11277"/>
              </a:xfrm>
              <a:custGeom>
                <a:avLst/>
                <a:gdLst/>
                <a:ahLst/>
                <a:cxnLst/>
                <a:rect l="l" t="t" r="r" b="b"/>
                <a:pathLst>
                  <a:path w="2926" h="335" extrusionOk="0">
                    <a:moveTo>
                      <a:pt x="264" y="0"/>
                    </a:moveTo>
                    <a:cubicBezTo>
                      <a:pt x="165" y="109"/>
                      <a:pt x="75" y="217"/>
                      <a:pt x="0" y="334"/>
                    </a:cubicBezTo>
                    <a:lnTo>
                      <a:pt x="2926" y="334"/>
                    </a:lnTo>
                    <a:cubicBezTo>
                      <a:pt x="2846" y="217"/>
                      <a:pt x="2761" y="109"/>
                      <a:pt x="2662"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6" name="Google Shape;926;p37"/>
              <p:cNvSpPr/>
              <p:nvPr/>
            </p:nvSpPr>
            <p:spPr>
              <a:xfrm>
                <a:off x="7694308" y="2319734"/>
                <a:ext cx="98496" cy="11277"/>
              </a:xfrm>
              <a:custGeom>
                <a:avLst/>
                <a:gdLst/>
                <a:ahLst/>
                <a:cxnLst/>
                <a:rect l="l" t="t" r="r" b="b"/>
                <a:pathLst>
                  <a:path w="2926" h="335" extrusionOk="0">
                    <a:moveTo>
                      <a:pt x="0" y="1"/>
                    </a:moveTo>
                    <a:cubicBezTo>
                      <a:pt x="75" y="118"/>
                      <a:pt x="165" y="227"/>
                      <a:pt x="264" y="335"/>
                    </a:cubicBezTo>
                    <a:lnTo>
                      <a:pt x="2662" y="335"/>
                    </a:lnTo>
                    <a:cubicBezTo>
                      <a:pt x="2761" y="227"/>
                      <a:pt x="2846" y="118"/>
                      <a:pt x="2926"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7" name="Google Shape;927;p37"/>
              <p:cNvSpPr/>
              <p:nvPr/>
            </p:nvSpPr>
            <p:spPr>
              <a:xfrm>
                <a:off x="7682425" y="2485521"/>
                <a:ext cx="122262" cy="11277"/>
              </a:xfrm>
              <a:custGeom>
                <a:avLst/>
                <a:gdLst/>
                <a:ahLst/>
                <a:cxnLst/>
                <a:rect l="l" t="t" r="r" b="b"/>
                <a:pathLst>
                  <a:path w="3632" h="335" extrusionOk="0">
                    <a:moveTo>
                      <a:pt x="5" y="1"/>
                    </a:moveTo>
                    <a:cubicBezTo>
                      <a:pt x="0" y="57"/>
                      <a:pt x="0" y="114"/>
                      <a:pt x="0" y="170"/>
                    </a:cubicBezTo>
                    <a:cubicBezTo>
                      <a:pt x="0" y="226"/>
                      <a:pt x="0" y="283"/>
                      <a:pt x="5" y="335"/>
                    </a:cubicBezTo>
                    <a:lnTo>
                      <a:pt x="3627" y="335"/>
                    </a:lnTo>
                    <a:cubicBezTo>
                      <a:pt x="3632" y="283"/>
                      <a:pt x="3632" y="226"/>
                      <a:pt x="3632" y="170"/>
                    </a:cubicBezTo>
                    <a:cubicBezTo>
                      <a:pt x="3632" y="114"/>
                      <a:pt x="3632" y="57"/>
                      <a:pt x="3627"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8" name="Google Shape;928;p37"/>
              <p:cNvSpPr/>
              <p:nvPr/>
            </p:nvSpPr>
            <p:spPr>
              <a:xfrm>
                <a:off x="7694308" y="2441019"/>
                <a:ext cx="98496" cy="11277"/>
              </a:xfrm>
              <a:custGeom>
                <a:avLst/>
                <a:gdLst/>
                <a:ahLst/>
                <a:cxnLst/>
                <a:rect l="l" t="t" r="r" b="b"/>
                <a:pathLst>
                  <a:path w="2926" h="335" extrusionOk="0">
                    <a:moveTo>
                      <a:pt x="264" y="1"/>
                    </a:moveTo>
                    <a:cubicBezTo>
                      <a:pt x="165" y="109"/>
                      <a:pt x="75" y="222"/>
                      <a:pt x="0" y="335"/>
                    </a:cubicBezTo>
                    <a:lnTo>
                      <a:pt x="2926" y="335"/>
                    </a:lnTo>
                    <a:cubicBezTo>
                      <a:pt x="2846" y="222"/>
                      <a:pt x="2761" y="109"/>
                      <a:pt x="2658" y="1"/>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29" name="Google Shape;929;p37"/>
              <p:cNvSpPr/>
              <p:nvPr/>
            </p:nvSpPr>
            <p:spPr>
              <a:xfrm>
                <a:off x="7694308" y="2530022"/>
                <a:ext cx="98496" cy="11277"/>
              </a:xfrm>
              <a:custGeom>
                <a:avLst/>
                <a:gdLst/>
                <a:ahLst/>
                <a:cxnLst/>
                <a:rect l="l" t="t" r="r" b="b"/>
                <a:pathLst>
                  <a:path w="2926" h="335" extrusionOk="0">
                    <a:moveTo>
                      <a:pt x="0" y="0"/>
                    </a:moveTo>
                    <a:cubicBezTo>
                      <a:pt x="75" y="118"/>
                      <a:pt x="165" y="231"/>
                      <a:pt x="264" y="334"/>
                    </a:cubicBezTo>
                    <a:lnTo>
                      <a:pt x="2658" y="334"/>
                    </a:lnTo>
                    <a:cubicBezTo>
                      <a:pt x="2761" y="231"/>
                      <a:pt x="2846" y="118"/>
                      <a:pt x="2926"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30" name="Google Shape;930;p37"/>
            <p:cNvGrpSpPr/>
            <p:nvPr/>
          </p:nvGrpSpPr>
          <p:grpSpPr>
            <a:xfrm>
              <a:off x="7682425" y="2230764"/>
              <a:ext cx="110379" cy="310535"/>
              <a:chOff x="7682425" y="2230764"/>
              <a:chExt cx="110379" cy="310535"/>
            </a:xfrm>
          </p:grpSpPr>
          <p:sp>
            <p:nvSpPr>
              <p:cNvPr id="931" name="Google Shape;931;p37"/>
              <p:cNvSpPr/>
              <p:nvPr/>
            </p:nvSpPr>
            <p:spPr>
              <a:xfrm>
                <a:off x="7682425" y="2275266"/>
                <a:ext cx="61131" cy="11277"/>
              </a:xfrm>
              <a:custGeom>
                <a:avLst/>
                <a:gdLst/>
                <a:ahLst/>
                <a:cxnLst/>
                <a:rect l="l" t="t" r="r" b="b"/>
                <a:pathLst>
                  <a:path w="1816" h="335" extrusionOk="0">
                    <a:moveTo>
                      <a:pt x="5" y="0"/>
                    </a:moveTo>
                    <a:cubicBezTo>
                      <a:pt x="0" y="57"/>
                      <a:pt x="0" y="113"/>
                      <a:pt x="0" y="165"/>
                    </a:cubicBezTo>
                    <a:cubicBezTo>
                      <a:pt x="0" y="221"/>
                      <a:pt x="0" y="278"/>
                      <a:pt x="5" y="334"/>
                    </a:cubicBezTo>
                    <a:lnTo>
                      <a:pt x="1816" y="334"/>
                    </a:lnTo>
                    <a:lnTo>
                      <a:pt x="1816" y="0"/>
                    </a:ln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2" name="Google Shape;932;p37"/>
              <p:cNvSpPr/>
              <p:nvPr/>
            </p:nvSpPr>
            <p:spPr>
              <a:xfrm>
                <a:off x="7743522" y="2230764"/>
                <a:ext cx="49282" cy="11277"/>
              </a:xfrm>
              <a:custGeom>
                <a:avLst/>
                <a:gdLst/>
                <a:ahLst/>
                <a:cxnLst/>
                <a:rect l="l" t="t" r="r" b="b"/>
                <a:pathLst>
                  <a:path w="1464" h="335" extrusionOk="0">
                    <a:moveTo>
                      <a:pt x="1" y="0"/>
                    </a:moveTo>
                    <a:lnTo>
                      <a:pt x="1" y="334"/>
                    </a:lnTo>
                    <a:lnTo>
                      <a:pt x="1464" y="334"/>
                    </a:lnTo>
                    <a:cubicBezTo>
                      <a:pt x="1384" y="217"/>
                      <a:pt x="1299" y="109"/>
                      <a:pt x="1200"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3" name="Google Shape;933;p37"/>
              <p:cNvSpPr/>
              <p:nvPr/>
            </p:nvSpPr>
            <p:spPr>
              <a:xfrm>
                <a:off x="7743522" y="2319734"/>
                <a:ext cx="49282" cy="11277"/>
              </a:xfrm>
              <a:custGeom>
                <a:avLst/>
                <a:gdLst/>
                <a:ahLst/>
                <a:cxnLst/>
                <a:rect l="l" t="t" r="r" b="b"/>
                <a:pathLst>
                  <a:path w="1464" h="335" extrusionOk="0">
                    <a:moveTo>
                      <a:pt x="1" y="1"/>
                    </a:moveTo>
                    <a:lnTo>
                      <a:pt x="1" y="335"/>
                    </a:lnTo>
                    <a:lnTo>
                      <a:pt x="1200" y="335"/>
                    </a:lnTo>
                    <a:cubicBezTo>
                      <a:pt x="1299" y="227"/>
                      <a:pt x="1384" y="118"/>
                      <a:pt x="1464"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4" name="Google Shape;934;p37"/>
              <p:cNvSpPr/>
              <p:nvPr/>
            </p:nvSpPr>
            <p:spPr>
              <a:xfrm>
                <a:off x="7682425" y="2485521"/>
                <a:ext cx="61131" cy="11277"/>
              </a:xfrm>
              <a:custGeom>
                <a:avLst/>
                <a:gdLst/>
                <a:ahLst/>
                <a:cxnLst/>
                <a:rect l="l" t="t" r="r" b="b"/>
                <a:pathLst>
                  <a:path w="1816" h="335" extrusionOk="0">
                    <a:moveTo>
                      <a:pt x="5" y="1"/>
                    </a:moveTo>
                    <a:cubicBezTo>
                      <a:pt x="0" y="57"/>
                      <a:pt x="0" y="114"/>
                      <a:pt x="0" y="170"/>
                    </a:cubicBezTo>
                    <a:cubicBezTo>
                      <a:pt x="0" y="226"/>
                      <a:pt x="0" y="283"/>
                      <a:pt x="5" y="335"/>
                    </a:cubicBezTo>
                    <a:lnTo>
                      <a:pt x="1816" y="335"/>
                    </a:lnTo>
                    <a:lnTo>
                      <a:pt x="1816" y="1"/>
                    </a:ln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5" name="Google Shape;935;p37"/>
              <p:cNvSpPr/>
              <p:nvPr/>
            </p:nvSpPr>
            <p:spPr>
              <a:xfrm>
                <a:off x="7743522" y="2441019"/>
                <a:ext cx="49282" cy="11277"/>
              </a:xfrm>
              <a:custGeom>
                <a:avLst/>
                <a:gdLst/>
                <a:ahLst/>
                <a:cxnLst/>
                <a:rect l="l" t="t" r="r" b="b"/>
                <a:pathLst>
                  <a:path w="1464" h="335" extrusionOk="0">
                    <a:moveTo>
                      <a:pt x="1" y="1"/>
                    </a:moveTo>
                    <a:lnTo>
                      <a:pt x="1" y="335"/>
                    </a:lnTo>
                    <a:lnTo>
                      <a:pt x="1464" y="335"/>
                    </a:lnTo>
                    <a:cubicBezTo>
                      <a:pt x="1384" y="222"/>
                      <a:pt x="1299" y="109"/>
                      <a:pt x="1196"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6" name="Google Shape;936;p37"/>
              <p:cNvSpPr/>
              <p:nvPr/>
            </p:nvSpPr>
            <p:spPr>
              <a:xfrm>
                <a:off x="7743522" y="2530022"/>
                <a:ext cx="49282" cy="11277"/>
              </a:xfrm>
              <a:custGeom>
                <a:avLst/>
                <a:gdLst/>
                <a:ahLst/>
                <a:cxnLst/>
                <a:rect l="l" t="t" r="r" b="b"/>
                <a:pathLst>
                  <a:path w="1464" h="335" extrusionOk="0">
                    <a:moveTo>
                      <a:pt x="1" y="0"/>
                    </a:moveTo>
                    <a:lnTo>
                      <a:pt x="1" y="334"/>
                    </a:lnTo>
                    <a:lnTo>
                      <a:pt x="1196" y="334"/>
                    </a:lnTo>
                    <a:cubicBezTo>
                      <a:pt x="1299" y="231"/>
                      <a:pt x="1384" y="118"/>
                      <a:pt x="1464"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37" name="Google Shape;937;p37"/>
            <p:cNvGrpSpPr/>
            <p:nvPr/>
          </p:nvGrpSpPr>
          <p:grpSpPr>
            <a:xfrm>
              <a:off x="7650277" y="2113754"/>
              <a:ext cx="186558" cy="544557"/>
              <a:chOff x="7650277" y="2113754"/>
              <a:chExt cx="186558" cy="544557"/>
            </a:xfrm>
          </p:grpSpPr>
          <p:sp>
            <p:nvSpPr>
              <p:cNvPr id="938" name="Google Shape;938;p37"/>
              <p:cNvSpPr/>
              <p:nvPr/>
            </p:nvSpPr>
            <p:spPr>
              <a:xfrm>
                <a:off x="7673235" y="2113754"/>
                <a:ext cx="163600" cy="272363"/>
              </a:xfrm>
              <a:custGeom>
                <a:avLst/>
                <a:gdLst/>
                <a:ahLst/>
                <a:cxnLst/>
                <a:rect l="l" t="t" r="r" b="b"/>
                <a:pathLst>
                  <a:path w="4860" h="8091" extrusionOk="0">
                    <a:moveTo>
                      <a:pt x="607" y="0"/>
                    </a:moveTo>
                    <a:lnTo>
                      <a:pt x="1" y="739"/>
                    </a:lnTo>
                    <a:lnTo>
                      <a:pt x="1336" y="1839"/>
                    </a:lnTo>
                    <a:lnTo>
                      <a:pt x="2089" y="2460"/>
                    </a:lnTo>
                    <a:lnTo>
                      <a:pt x="3016" y="3222"/>
                    </a:lnTo>
                    <a:cubicBezTo>
                      <a:pt x="3114" y="3302"/>
                      <a:pt x="3204" y="3387"/>
                      <a:pt x="3288" y="3476"/>
                    </a:cubicBezTo>
                    <a:cubicBezTo>
                      <a:pt x="3387" y="3585"/>
                      <a:pt x="3472" y="3693"/>
                      <a:pt x="3552" y="3810"/>
                    </a:cubicBezTo>
                    <a:cubicBezTo>
                      <a:pt x="3749" y="4116"/>
                      <a:pt x="3867" y="4450"/>
                      <a:pt x="3900" y="4798"/>
                    </a:cubicBezTo>
                    <a:cubicBezTo>
                      <a:pt x="3905" y="4855"/>
                      <a:pt x="3905" y="4911"/>
                      <a:pt x="3905" y="4963"/>
                    </a:cubicBezTo>
                    <a:cubicBezTo>
                      <a:pt x="3905" y="5019"/>
                      <a:pt x="3905" y="5076"/>
                      <a:pt x="3900" y="5132"/>
                    </a:cubicBezTo>
                    <a:cubicBezTo>
                      <a:pt x="3867" y="5480"/>
                      <a:pt x="3749" y="5814"/>
                      <a:pt x="3552" y="6120"/>
                    </a:cubicBezTo>
                    <a:cubicBezTo>
                      <a:pt x="3472" y="6237"/>
                      <a:pt x="3387" y="6346"/>
                      <a:pt x="3288" y="6454"/>
                    </a:cubicBezTo>
                    <a:cubicBezTo>
                      <a:pt x="3204" y="6543"/>
                      <a:pt x="3114" y="6628"/>
                      <a:pt x="3016" y="6708"/>
                    </a:cubicBezTo>
                    <a:lnTo>
                      <a:pt x="2089" y="7470"/>
                    </a:lnTo>
                    <a:lnTo>
                      <a:pt x="2837" y="8091"/>
                    </a:lnTo>
                    <a:lnTo>
                      <a:pt x="3260" y="7743"/>
                    </a:lnTo>
                    <a:lnTo>
                      <a:pt x="3622" y="7442"/>
                    </a:lnTo>
                    <a:cubicBezTo>
                      <a:pt x="4417" y="6788"/>
                      <a:pt x="4859" y="5908"/>
                      <a:pt x="4859" y="4963"/>
                    </a:cubicBezTo>
                    <a:cubicBezTo>
                      <a:pt x="4859" y="4022"/>
                      <a:pt x="4417" y="3142"/>
                      <a:pt x="3622" y="2489"/>
                    </a:cubicBezTo>
                    <a:lnTo>
                      <a:pt x="2837" y="1839"/>
                    </a:lnTo>
                    <a:lnTo>
                      <a:pt x="2089" y="1223"/>
                    </a:lnTo>
                    <a:lnTo>
                      <a:pt x="607" y="0"/>
                    </a:ln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39" name="Google Shape;939;p37"/>
              <p:cNvSpPr/>
              <p:nvPr/>
            </p:nvSpPr>
            <p:spPr>
              <a:xfrm>
                <a:off x="7650277" y="2386082"/>
                <a:ext cx="163600" cy="272229"/>
              </a:xfrm>
              <a:custGeom>
                <a:avLst/>
                <a:gdLst/>
                <a:ahLst/>
                <a:cxnLst/>
                <a:rect l="l" t="t" r="r" b="b"/>
                <a:pathLst>
                  <a:path w="4860" h="8087" extrusionOk="0">
                    <a:moveTo>
                      <a:pt x="2018" y="1"/>
                    </a:moveTo>
                    <a:lnTo>
                      <a:pt x="1600" y="344"/>
                    </a:lnTo>
                    <a:lnTo>
                      <a:pt x="1238" y="645"/>
                    </a:lnTo>
                    <a:cubicBezTo>
                      <a:pt x="438" y="1299"/>
                      <a:pt x="1" y="2183"/>
                      <a:pt x="1" y="3124"/>
                    </a:cubicBezTo>
                    <a:cubicBezTo>
                      <a:pt x="1" y="4065"/>
                      <a:pt x="438" y="4944"/>
                      <a:pt x="1238" y="5603"/>
                    </a:cubicBezTo>
                    <a:lnTo>
                      <a:pt x="2018" y="6247"/>
                    </a:lnTo>
                    <a:lnTo>
                      <a:pt x="2771" y="6863"/>
                    </a:lnTo>
                    <a:lnTo>
                      <a:pt x="4253" y="8086"/>
                    </a:lnTo>
                    <a:lnTo>
                      <a:pt x="4859" y="7353"/>
                    </a:lnTo>
                    <a:lnTo>
                      <a:pt x="3519" y="6247"/>
                    </a:lnTo>
                    <a:lnTo>
                      <a:pt x="2771" y="5631"/>
                    </a:lnTo>
                    <a:lnTo>
                      <a:pt x="1840" y="4864"/>
                    </a:lnTo>
                    <a:cubicBezTo>
                      <a:pt x="1746" y="4784"/>
                      <a:pt x="1656" y="4700"/>
                      <a:pt x="1572" y="4610"/>
                    </a:cubicBezTo>
                    <a:cubicBezTo>
                      <a:pt x="1473" y="4507"/>
                      <a:pt x="1383" y="4394"/>
                      <a:pt x="1308" y="4276"/>
                    </a:cubicBezTo>
                    <a:cubicBezTo>
                      <a:pt x="1106" y="3975"/>
                      <a:pt x="988" y="3637"/>
                      <a:pt x="960" y="3289"/>
                    </a:cubicBezTo>
                    <a:cubicBezTo>
                      <a:pt x="955" y="3237"/>
                      <a:pt x="955" y="3180"/>
                      <a:pt x="955" y="3124"/>
                    </a:cubicBezTo>
                    <a:cubicBezTo>
                      <a:pt x="955" y="3068"/>
                      <a:pt x="955" y="3011"/>
                      <a:pt x="960" y="2955"/>
                    </a:cubicBezTo>
                    <a:cubicBezTo>
                      <a:pt x="988" y="2607"/>
                      <a:pt x="1106" y="2273"/>
                      <a:pt x="1308" y="1967"/>
                    </a:cubicBezTo>
                    <a:cubicBezTo>
                      <a:pt x="1383" y="1854"/>
                      <a:pt x="1473" y="1741"/>
                      <a:pt x="1572" y="1633"/>
                    </a:cubicBezTo>
                    <a:cubicBezTo>
                      <a:pt x="1656" y="1548"/>
                      <a:pt x="1746" y="1464"/>
                      <a:pt x="1840" y="1384"/>
                    </a:cubicBezTo>
                    <a:lnTo>
                      <a:pt x="2771" y="617"/>
                    </a:lnTo>
                    <a:lnTo>
                      <a:pt x="2018" y="1"/>
                    </a:ln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nvGrpSpPr>
            <p:cNvPr id="940" name="Google Shape;940;p37"/>
            <p:cNvGrpSpPr/>
            <p:nvPr/>
          </p:nvGrpSpPr>
          <p:grpSpPr>
            <a:xfrm>
              <a:off x="7554003" y="2175659"/>
              <a:ext cx="371330" cy="513115"/>
              <a:chOff x="7554003" y="2175659"/>
              <a:chExt cx="371330" cy="513115"/>
            </a:xfrm>
          </p:grpSpPr>
          <p:sp>
            <p:nvSpPr>
              <p:cNvPr id="941" name="Google Shape;941;p37"/>
              <p:cNvSpPr/>
              <p:nvPr/>
            </p:nvSpPr>
            <p:spPr>
              <a:xfrm>
                <a:off x="7911228" y="2340604"/>
                <a:ext cx="14105" cy="13398"/>
              </a:xfrm>
              <a:custGeom>
                <a:avLst/>
                <a:gdLst/>
                <a:ahLst/>
                <a:cxnLst/>
                <a:rect l="l" t="t" r="r" b="b"/>
                <a:pathLst>
                  <a:path w="419" h="398" extrusionOk="0">
                    <a:moveTo>
                      <a:pt x="214" y="0"/>
                    </a:moveTo>
                    <a:cubicBezTo>
                      <a:pt x="206" y="0"/>
                      <a:pt x="197" y="1"/>
                      <a:pt x="188" y="2"/>
                    </a:cubicBezTo>
                    <a:cubicBezTo>
                      <a:pt x="80" y="11"/>
                      <a:pt x="0" y="110"/>
                      <a:pt x="14" y="218"/>
                    </a:cubicBezTo>
                    <a:cubicBezTo>
                      <a:pt x="23" y="320"/>
                      <a:pt x="112" y="398"/>
                      <a:pt x="213" y="398"/>
                    </a:cubicBezTo>
                    <a:cubicBezTo>
                      <a:pt x="219" y="398"/>
                      <a:pt x="225" y="397"/>
                      <a:pt x="231" y="397"/>
                    </a:cubicBezTo>
                    <a:cubicBezTo>
                      <a:pt x="339" y="387"/>
                      <a:pt x="419" y="289"/>
                      <a:pt x="409" y="176"/>
                    </a:cubicBezTo>
                    <a:cubicBezTo>
                      <a:pt x="396" y="76"/>
                      <a:pt x="315" y="0"/>
                      <a:pt x="2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2" name="Google Shape;942;p37"/>
              <p:cNvSpPr/>
              <p:nvPr/>
            </p:nvSpPr>
            <p:spPr>
              <a:xfrm>
                <a:off x="7839494" y="2460644"/>
                <a:ext cx="14138" cy="13398"/>
              </a:xfrm>
              <a:custGeom>
                <a:avLst/>
                <a:gdLst/>
                <a:ahLst/>
                <a:cxnLst/>
                <a:rect l="l" t="t" r="r" b="b"/>
                <a:pathLst>
                  <a:path w="420" h="398" extrusionOk="0">
                    <a:moveTo>
                      <a:pt x="206" y="0"/>
                    </a:moveTo>
                    <a:cubicBezTo>
                      <a:pt x="200" y="0"/>
                      <a:pt x="194" y="1"/>
                      <a:pt x="189" y="1"/>
                    </a:cubicBezTo>
                    <a:cubicBezTo>
                      <a:pt x="80" y="15"/>
                      <a:pt x="0" y="109"/>
                      <a:pt x="10" y="222"/>
                    </a:cubicBezTo>
                    <a:cubicBezTo>
                      <a:pt x="23" y="322"/>
                      <a:pt x="108" y="398"/>
                      <a:pt x="206" y="398"/>
                    </a:cubicBezTo>
                    <a:cubicBezTo>
                      <a:pt x="214" y="398"/>
                      <a:pt x="223" y="397"/>
                      <a:pt x="231" y="396"/>
                    </a:cubicBezTo>
                    <a:cubicBezTo>
                      <a:pt x="339" y="387"/>
                      <a:pt x="419" y="288"/>
                      <a:pt x="410" y="180"/>
                    </a:cubicBezTo>
                    <a:cubicBezTo>
                      <a:pt x="396" y="78"/>
                      <a:pt x="307" y="0"/>
                      <a:pt x="206"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3" name="Google Shape;943;p37"/>
              <p:cNvSpPr/>
              <p:nvPr/>
            </p:nvSpPr>
            <p:spPr>
              <a:xfrm>
                <a:off x="7579654" y="2508916"/>
                <a:ext cx="14273" cy="13398"/>
              </a:xfrm>
              <a:custGeom>
                <a:avLst/>
                <a:gdLst/>
                <a:ahLst/>
                <a:cxnLst/>
                <a:rect l="l" t="t" r="r" b="b"/>
                <a:pathLst>
                  <a:path w="424" h="398" extrusionOk="0">
                    <a:moveTo>
                      <a:pt x="218" y="0"/>
                    </a:moveTo>
                    <a:cubicBezTo>
                      <a:pt x="210" y="0"/>
                      <a:pt x="202" y="1"/>
                      <a:pt x="194" y="2"/>
                    </a:cubicBezTo>
                    <a:cubicBezTo>
                      <a:pt x="81" y="11"/>
                      <a:pt x="1" y="110"/>
                      <a:pt x="15" y="218"/>
                    </a:cubicBezTo>
                    <a:cubicBezTo>
                      <a:pt x="24" y="325"/>
                      <a:pt x="112" y="398"/>
                      <a:pt x="213" y="398"/>
                    </a:cubicBezTo>
                    <a:cubicBezTo>
                      <a:pt x="219" y="398"/>
                      <a:pt x="225" y="397"/>
                      <a:pt x="231" y="397"/>
                    </a:cubicBezTo>
                    <a:cubicBezTo>
                      <a:pt x="344" y="387"/>
                      <a:pt x="424" y="289"/>
                      <a:pt x="410" y="181"/>
                    </a:cubicBezTo>
                    <a:cubicBezTo>
                      <a:pt x="401" y="76"/>
                      <a:pt x="316" y="0"/>
                      <a:pt x="218"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4" name="Google Shape;944;p37"/>
              <p:cNvSpPr/>
              <p:nvPr/>
            </p:nvSpPr>
            <p:spPr>
              <a:xfrm>
                <a:off x="7636038" y="2179530"/>
                <a:ext cx="15081" cy="13465"/>
              </a:xfrm>
              <a:custGeom>
                <a:avLst/>
                <a:gdLst/>
                <a:ahLst/>
                <a:cxnLst/>
                <a:rect l="l" t="t" r="r" b="b"/>
                <a:pathLst>
                  <a:path w="448" h="400" extrusionOk="0">
                    <a:moveTo>
                      <a:pt x="223" y="1"/>
                    </a:moveTo>
                    <a:cubicBezTo>
                      <a:pt x="175" y="1"/>
                      <a:pt x="127" y="17"/>
                      <a:pt x="90" y="50"/>
                    </a:cubicBezTo>
                    <a:cubicBezTo>
                      <a:pt x="10" y="125"/>
                      <a:pt x="0" y="252"/>
                      <a:pt x="75" y="332"/>
                    </a:cubicBezTo>
                    <a:cubicBezTo>
                      <a:pt x="115" y="377"/>
                      <a:pt x="170" y="400"/>
                      <a:pt x="224" y="400"/>
                    </a:cubicBezTo>
                    <a:cubicBezTo>
                      <a:pt x="272" y="400"/>
                      <a:pt x="320" y="382"/>
                      <a:pt x="358" y="346"/>
                    </a:cubicBezTo>
                    <a:cubicBezTo>
                      <a:pt x="438" y="271"/>
                      <a:pt x="447" y="144"/>
                      <a:pt x="372" y="64"/>
                    </a:cubicBezTo>
                    <a:cubicBezTo>
                      <a:pt x="332" y="22"/>
                      <a:pt x="277" y="1"/>
                      <a:pt x="223"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5" name="Google Shape;945;p37"/>
              <p:cNvSpPr/>
              <p:nvPr/>
            </p:nvSpPr>
            <p:spPr>
              <a:xfrm>
                <a:off x="7642838" y="2660334"/>
                <a:ext cx="14912" cy="13431"/>
              </a:xfrm>
              <a:custGeom>
                <a:avLst/>
                <a:gdLst/>
                <a:ahLst/>
                <a:cxnLst/>
                <a:rect l="l" t="t" r="r" b="b"/>
                <a:pathLst>
                  <a:path w="443" h="399" extrusionOk="0">
                    <a:moveTo>
                      <a:pt x="216" y="1"/>
                    </a:moveTo>
                    <a:cubicBezTo>
                      <a:pt x="169" y="1"/>
                      <a:pt x="122" y="18"/>
                      <a:pt x="85" y="52"/>
                    </a:cubicBezTo>
                    <a:cubicBezTo>
                      <a:pt x="5" y="128"/>
                      <a:pt x="0" y="255"/>
                      <a:pt x="76" y="335"/>
                    </a:cubicBezTo>
                    <a:cubicBezTo>
                      <a:pt x="116" y="377"/>
                      <a:pt x="169" y="398"/>
                      <a:pt x="223" y="398"/>
                    </a:cubicBezTo>
                    <a:cubicBezTo>
                      <a:pt x="270" y="398"/>
                      <a:pt x="318" y="382"/>
                      <a:pt x="358" y="349"/>
                    </a:cubicBezTo>
                    <a:cubicBezTo>
                      <a:pt x="438" y="273"/>
                      <a:pt x="443" y="146"/>
                      <a:pt x="367" y="66"/>
                    </a:cubicBezTo>
                    <a:cubicBezTo>
                      <a:pt x="327" y="23"/>
                      <a:pt x="271" y="1"/>
                      <a:pt x="21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6" name="Google Shape;946;p37"/>
              <p:cNvSpPr/>
              <p:nvPr/>
            </p:nvSpPr>
            <p:spPr>
              <a:xfrm>
                <a:off x="7754631" y="2675309"/>
                <a:ext cx="14912" cy="13465"/>
              </a:xfrm>
              <a:custGeom>
                <a:avLst/>
                <a:gdLst/>
                <a:ahLst/>
                <a:cxnLst/>
                <a:rect l="l" t="t" r="r" b="b"/>
                <a:pathLst>
                  <a:path w="443" h="400" extrusionOk="0">
                    <a:moveTo>
                      <a:pt x="221" y="0"/>
                    </a:moveTo>
                    <a:cubicBezTo>
                      <a:pt x="172" y="0"/>
                      <a:pt x="123" y="18"/>
                      <a:pt x="85" y="54"/>
                    </a:cubicBezTo>
                    <a:cubicBezTo>
                      <a:pt x="5" y="129"/>
                      <a:pt x="0" y="256"/>
                      <a:pt x="76" y="336"/>
                    </a:cubicBezTo>
                    <a:cubicBezTo>
                      <a:pt x="115" y="378"/>
                      <a:pt x="168" y="399"/>
                      <a:pt x="222" y="399"/>
                    </a:cubicBezTo>
                    <a:cubicBezTo>
                      <a:pt x="271" y="399"/>
                      <a:pt x="320" y="382"/>
                      <a:pt x="358" y="346"/>
                    </a:cubicBezTo>
                    <a:cubicBezTo>
                      <a:pt x="438" y="270"/>
                      <a:pt x="442" y="143"/>
                      <a:pt x="367" y="64"/>
                    </a:cubicBezTo>
                    <a:cubicBezTo>
                      <a:pt x="328" y="22"/>
                      <a:pt x="274" y="0"/>
                      <a:pt x="221"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7" name="Google Shape;947;p37"/>
              <p:cNvSpPr/>
              <p:nvPr/>
            </p:nvSpPr>
            <p:spPr>
              <a:xfrm>
                <a:off x="7554003" y="2265874"/>
                <a:ext cx="7170" cy="6733"/>
              </a:xfrm>
              <a:custGeom>
                <a:avLst/>
                <a:gdLst/>
                <a:ahLst/>
                <a:cxnLst/>
                <a:rect l="l" t="t" r="r" b="b"/>
                <a:pathLst>
                  <a:path w="213" h="200" extrusionOk="0">
                    <a:moveTo>
                      <a:pt x="106" y="0"/>
                    </a:moveTo>
                    <a:cubicBezTo>
                      <a:pt x="56" y="0"/>
                      <a:pt x="14" y="35"/>
                      <a:pt x="5" y="82"/>
                    </a:cubicBezTo>
                    <a:cubicBezTo>
                      <a:pt x="1" y="138"/>
                      <a:pt x="38" y="190"/>
                      <a:pt x="90" y="199"/>
                    </a:cubicBezTo>
                    <a:cubicBezTo>
                      <a:pt x="93" y="199"/>
                      <a:pt x="96" y="200"/>
                      <a:pt x="100" y="200"/>
                    </a:cubicBezTo>
                    <a:cubicBezTo>
                      <a:pt x="152" y="200"/>
                      <a:pt x="199" y="163"/>
                      <a:pt x="203" y="114"/>
                    </a:cubicBezTo>
                    <a:cubicBezTo>
                      <a:pt x="212" y="58"/>
                      <a:pt x="175" y="6"/>
                      <a:pt x="123" y="2"/>
                    </a:cubicBezTo>
                    <a:cubicBezTo>
                      <a:pt x="117" y="1"/>
                      <a:pt x="111" y="0"/>
                      <a:pt x="10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8" name="Google Shape;948;p37"/>
              <p:cNvSpPr/>
              <p:nvPr/>
            </p:nvSpPr>
            <p:spPr>
              <a:xfrm>
                <a:off x="7618601" y="2452397"/>
                <a:ext cx="7338" cy="6733"/>
              </a:xfrm>
              <a:custGeom>
                <a:avLst/>
                <a:gdLst/>
                <a:ahLst/>
                <a:cxnLst/>
                <a:rect l="l" t="t" r="r" b="b"/>
                <a:pathLst>
                  <a:path w="218" h="200" extrusionOk="0">
                    <a:moveTo>
                      <a:pt x="107" y="0"/>
                    </a:moveTo>
                    <a:cubicBezTo>
                      <a:pt x="61" y="0"/>
                      <a:pt x="19" y="35"/>
                      <a:pt x="10" y="82"/>
                    </a:cubicBezTo>
                    <a:cubicBezTo>
                      <a:pt x="1" y="138"/>
                      <a:pt x="38" y="190"/>
                      <a:pt x="95" y="199"/>
                    </a:cubicBezTo>
                    <a:cubicBezTo>
                      <a:pt x="98" y="199"/>
                      <a:pt x="101" y="200"/>
                      <a:pt x="104" y="200"/>
                    </a:cubicBezTo>
                    <a:cubicBezTo>
                      <a:pt x="152" y="200"/>
                      <a:pt x="199" y="163"/>
                      <a:pt x="208" y="114"/>
                    </a:cubicBezTo>
                    <a:cubicBezTo>
                      <a:pt x="217" y="58"/>
                      <a:pt x="180" y="6"/>
                      <a:pt x="123" y="2"/>
                    </a:cubicBezTo>
                    <a:cubicBezTo>
                      <a:pt x="118" y="1"/>
                      <a:pt x="112" y="0"/>
                      <a:pt x="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49" name="Google Shape;949;p37"/>
              <p:cNvSpPr/>
              <p:nvPr/>
            </p:nvSpPr>
            <p:spPr>
              <a:xfrm>
                <a:off x="7833165" y="2595832"/>
                <a:ext cx="7136" cy="6766"/>
              </a:xfrm>
              <a:custGeom>
                <a:avLst/>
                <a:gdLst/>
                <a:ahLst/>
                <a:cxnLst/>
                <a:rect l="l" t="t" r="r" b="b"/>
                <a:pathLst>
                  <a:path w="212" h="201" extrusionOk="0">
                    <a:moveTo>
                      <a:pt x="105" y="1"/>
                    </a:moveTo>
                    <a:cubicBezTo>
                      <a:pt x="57" y="1"/>
                      <a:pt x="18" y="36"/>
                      <a:pt x="10" y="87"/>
                    </a:cubicBezTo>
                    <a:cubicBezTo>
                      <a:pt x="0" y="139"/>
                      <a:pt x="38" y="190"/>
                      <a:pt x="94" y="200"/>
                    </a:cubicBezTo>
                    <a:cubicBezTo>
                      <a:pt x="98" y="200"/>
                      <a:pt x="101" y="200"/>
                      <a:pt x="104" y="200"/>
                    </a:cubicBezTo>
                    <a:cubicBezTo>
                      <a:pt x="152" y="200"/>
                      <a:pt x="198" y="168"/>
                      <a:pt x="207" y="115"/>
                    </a:cubicBezTo>
                    <a:cubicBezTo>
                      <a:pt x="212" y="59"/>
                      <a:pt x="179" y="12"/>
                      <a:pt x="123" y="2"/>
                    </a:cubicBezTo>
                    <a:cubicBezTo>
                      <a:pt x="117" y="1"/>
                      <a:pt x="111" y="1"/>
                      <a:pt x="105"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0" name="Google Shape;950;p37"/>
              <p:cNvSpPr/>
              <p:nvPr/>
            </p:nvSpPr>
            <p:spPr>
              <a:xfrm>
                <a:off x="7868140" y="2269240"/>
                <a:ext cx="6699" cy="6665"/>
              </a:xfrm>
              <a:custGeom>
                <a:avLst/>
                <a:gdLst/>
                <a:ahLst/>
                <a:cxnLst/>
                <a:rect l="l" t="t" r="r" b="b"/>
                <a:pathLst>
                  <a:path w="199" h="198" extrusionOk="0">
                    <a:moveTo>
                      <a:pt x="100" y="0"/>
                    </a:moveTo>
                    <a:cubicBezTo>
                      <a:pt x="43" y="0"/>
                      <a:pt x="1" y="43"/>
                      <a:pt x="1" y="99"/>
                    </a:cubicBezTo>
                    <a:cubicBezTo>
                      <a:pt x="1" y="151"/>
                      <a:pt x="43" y="198"/>
                      <a:pt x="100" y="198"/>
                    </a:cubicBezTo>
                    <a:cubicBezTo>
                      <a:pt x="156" y="198"/>
                      <a:pt x="198" y="151"/>
                      <a:pt x="198" y="99"/>
                    </a:cubicBezTo>
                    <a:cubicBezTo>
                      <a:pt x="198" y="43"/>
                      <a:pt x="156" y="0"/>
                      <a:pt x="10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1" name="Google Shape;951;p37"/>
              <p:cNvSpPr/>
              <p:nvPr/>
            </p:nvSpPr>
            <p:spPr>
              <a:xfrm>
                <a:off x="7869722" y="2388001"/>
                <a:ext cx="6699" cy="6665"/>
              </a:xfrm>
              <a:custGeom>
                <a:avLst/>
                <a:gdLst/>
                <a:ahLst/>
                <a:cxnLst/>
                <a:rect l="l" t="t" r="r" b="b"/>
                <a:pathLst>
                  <a:path w="199" h="198" extrusionOk="0">
                    <a:moveTo>
                      <a:pt x="100" y="0"/>
                    </a:moveTo>
                    <a:cubicBezTo>
                      <a:pt x="43" y="0"/>
                      <a:pt x="1" y="42"/>
                      <a:pt x="1" y="99"/>
                    </a:cubicBezTo>
                    <a:cubicBezTo>
                      <a:pt x="1" y="151"/>
                      <a:pt x="43" y="198"/>
                      <a:pt x="100" y="198"/>
                    </a:cubicBezTo>
                    <a:cubicBezTo>
                      <a:pt x="156" y="198"/>
                      <a:pt x="198" y="151"/>
                      <a:pt x="198" y="99"/>
                    </a:cubicBezTo>
                    <a:cubicBezTo>
                      <a:pt x="198" y="42"/>
                      <a:pt x="156" y="0"/>
                      <a:pt x="100"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2" name="Google Shape;952;p37"/>
              <p:cNvSpPr/>
              <p:nvPr/>
            </p:nvSpPr>
            <p:spPr>
              <a:xfrm>
                <a:off x="7646945" y="2571494"/>
                <a:ext cx="6699" cy="6699"/>
              </a:xfrm>
              <a:custGeom>
                <a:avLst/>
                <a:gdLst/>
                <a:ahLst/>
                <a:cxnLst/>
                <a:rect l="l" t="t" r="r" b="b"/>
                <a:pathLst>
                  <a:path w="199" h="199" extrusionOk="0">
                    <a:moveTo>
                      <a:pt x="100" y="1"/>
                    </a:moveTo>
                    <a:cubicBezTo>
                      <a:pt x="43" y="1"/>
                      <a:pt x="1" y="43"/>
                      <a:pt x="1" y="100"/>
                    </a:cubicBezTo>
                    <a:cubicBezTo>
                      <a:pt x="1" y="156"/>
                      <a:pt x="43" y="198"/>
                      <a:pt x="100" y="198"/>
                    </a:cubicBezTo>
                    <a:cubicBezTo>
                      <a:pt x="156" y="198"/>
                      <a:pt x="198" y="156"/>
                      <a:pt x="198" y="100"/>
                    </a:cubicBezTo>
                    <a:cubicBezTo>
                      <a:pt x="198" y="43"/>
                      <a:pt x="156" y="1"/>
                      <a:pt x="10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3" name="Google Shape;953;p37"/>
              <p:cNvSpPr/>
              <p:nvPr/>
            </p:nvSpPr>
            <p:spPr>
              <a:xfrm>
                <a:off x="7590728" y="2368207"/>
                <a:ext cx="21106" cy="21073"/>
              </a:xfrm>
              <a:custGeom>
                <a:avLst/>
                <a:gdLst/>
                <a:ahLst/>
                <a:cxnLst/>
                <a:rect l="l" t="t" r="r" b="b"/>
                <a:pathLst>
                  <a:path w="627" h="626" extrusionOk="0">
                    <a:moveTo>
                      <a:pt x="316" y="0"/>
                    </a:moveTo>
                    <a:cubicBezTo>
                      <a:pt x="142" y="0"/>
                      <a:pt x="1" y="141"/>
                      <a:pt x="1" y="315"/>
                    </a:cubicBezTo>
                    <a:cubicBezTo>
                      <a:pt x="1" y="485"/>
                      <a:pt x="142" y="626"/>
                      <a:pt x="316" y="626"/>
                    </a:cubicBezTo>
                    <a:cubicBezTo>
                      <a:pt x="485" y="626"/>
                      <a:pt x="627" y="485"/>
                      <a:pt x="627" y="315"/>
                    </a:cubicBezTo>
                    <a:cubicBezTo>
                      <a:pt x="627" y="141"/>
                      <a:pt x="485" y="0"/>
                      <a:pt x="31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4" name="Google Shape;954;p37"/>
              <p:cNvSpPr/>
              <p:nvPr/>
            </p:nvSpPr>
            <p:spPr>
              <a:xfrm>
                <a:off x="7873055" y="2534129"/>
                <a:ext cx="20938" cy="21106"/>
              </a:xfrm>
              <a:custGeom>
                <a:avLst/>
                <a:gdLst/>
                <a:ahLst/>
                <a:cxnLst/>
                <a:rect l="l" t="t" r="r" b="b"/>
                <a:pathLst>
                  <a:path w="622" h="627" extrusionOk="0">
                    <a:moveTo>
                      <a:pt x="311" y="1"/>
                    </a:moveTo>
                    <a:cubicBezTo>
                      <a:pt x="142" y="1"/>
                      <a:pt x="1" y="142"/>
                      <a:pt x="1" y="316"/>
                    </a:cubicBezTo>
                    <a:cubicBezTo>
                      <a:pt x="1" y="485"/>
                      <a:pt x="142" y="626"/>
                      <a:pt x="311" y="626"/>
                    </a:cubicBezTo>
                    <a:cubicBezTo>
                      <a:pt x="485" y="626"/>
                      <a:pt x="621" y="485"/>
                      <a:pt x="621" y="316"/>
                    </a:cubicBezTo>
                    <a:cubicBezTo>
                      <a:pt x="621" y="142"/>
                      <a:pt x="485" y="1"/>
                      <a:pt x="31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5" name="Google Shape;955;p37"/>
              <p:cNvSpPr/>
              <p:nvPr/>
            </p:nvSpPr>
            <p:spPr>
              <a:xfrm>
                <a:off x="7857705" y="2175659"/>
                <a:ext cx="20938" cy="21106"/>
              </a:xfrm>
              <a:custGeom>
                <a:avLst/>
                <a:gdLst/>
                <a:ahLst/>
                <a:cxnLst/>
                <a:rect l="l" t="t" r="r" b="b"/>
                <a:pathLst>
                  <a:path w="622" h="627" extrusionOk="0">
                    <a:moveTo>
                      <a:pt x="311" y="0"/>
                    </a:moveTo>
                    <a:cubicBezTo>
                      <a:pt x="137" y="0"/>
                      <a:pt x="0" y="142"/>
                      <a:pt x="0" y="316"/>
                    </a:cubicBezTo>
                    <a:cubicBezTo>
                      <a:pt x="0" y="485"/>
                      <a:pt x="137" y="626"/>
                      <a:pt x="311" y="626"/>
                    </a:cubicBezTo>
                    <a:cubicBezTo>
                      <a:pt x="485" y="626"/>
                      <a:pt x="621" y="485"/>
                      <a:pt x="621" y="316"/>
                    </a:cubicBezTo>
                    <a:cubicBezTo>
                      <a:pt x="621" y="142"/>
                      <a:pt x="485" y="0"/>
                      <a:pt x="31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grpSp>
        <p:nvGrpSpPr>
          <p:cNvPr id="956" name="Google Shape;956;p37"/>
          <p:cNvGrpSpPr/>
          <p:nvPr/>
        </p:nvGrpSpPr>
        <p:grpSpPr>
          <a:xfrm>
            <a:off x="6008923" y="2081382"/>
            <a:ext cx="2082134" cy="2697534"/>
            <a:chOff x="7217081" y="2446084"/>
            <a:chExt cx="2363108" cy="3061553"/>
          </a:xfrm>
        </p:grpSpPr>
        <p:sp>
          <p:nvSpPr>
            <p:cNvPr id="957" name="Google Shape;957;p37"/>
            <p:cNvSpPr/>
            <p:nvPr/>
          </p:nvSpPr>
          <p:spPr>
            <a:xfrm>
              <a:off x="7217081" y="3638748"/>
              <a:ext cx="374773" cy="256124"/>
            </a:xfrm>
            <a:custGeom>
              <a:avLst/>
              <a:gdLst/>
              <a:ahLst/>
              <a:cxnLst/>
              <a:rect l="l" t="t" r="r" b="b"/>
              <a:pathLst>
                <a:path w="3683" h="2517" extrusionOk="0">
                  <a:moveTo>
                    <a:pt x="2273" y="1"/>
                  </a:moveTo>
                  <a:cubicBezTo>
                    <a:pt x="2191" y="1"/>
                    <a:pt x="2048" y="185"/>
                    <a:pt x="2291" y="500"/>
                  </a:cubicBezTo>
                  <a:cubicBezTo>
                    <a:pt x="2390" y="627"/>
                    <a:pt x="2451" y="740"/>
                    <a:pt x="2488" y="839"/>
                  </a:cubicBezTo>
                  <a:cubicBezTo>
                    <a:pt x="2324" y="857"/>
                    <a:pt x="2126" y="872"/>
                    <a:pt x="1906" y="872"/>
                  </a:cubicBezTo>
                  <a:cubicBezTo>
                    <a:pt x="1838" y="872"/>
                    <a:pt x="1766" y="871"/>
                    <a:pt x="1693" y="867"/>
                  </a:cubicBezTo>
                  <a:cubicBezTo>
                    <a:pt x="1350" y="853"/>
                    <a:pt x="795" y="693"/>
                    <a:pt x="607" y="693"/>
                  </a:cubicBezTo>
                  <a:cubicBezTo>
                    <a:pt x="565" y="693"/>
                    <a:pt x="485" y="740"/>
                    <a:pt x="475" y="820"/>
                  </a:cubicBezTo>
                  <a:cubicBezTo>
                    <a:pt x="394" y="808"/>
                    <a:pt x="329" y="799"/>
                    <a:pt x="284" y="799"/>
                  </a:cubicBezTo>
                  <a:cubicBezTo>
                    <a:pt x="261" y="799"/>
                    <a:pt x="243" y="802"/>
                    <a:pt x="231" y="806"/>
                  </a:cubicBezTo>
                  <a:cubicBezTo>
                    <a:pt x="179" y="816"/>
                    <a:pt x="104" y="900"/>
                    <a:pt x="104" y="957"/>
                  </a:cubicBezTo>
                  <a:cubicBezTo>
                    <a:pt x="104" y="971"/>
                    <a:pt x="118" y="985"/>
                    <a:pt x="146" y="1004"/>
                  </a:cubicBezTo>
                  <a:cubicBezTo>
                    <a:pt x="127" y="1008"/>
                    <a:pt x="113" y="1008"/>
                    <a:pt x="99" y="1013"/>
                  </a:cubicBezTo>
                  <a:cubicBezTo>
                    <a:pt x="52" y="1027"/>
                    <a:pt x="0" y="1140"/>
                    <a:pt x="5" y="1201"/>
                  </a:cubicBezTo>
                  <a:cubicBezTo>
                    <a:pt x="5" y="1220"/>
                    <a:pt x="52" y="1253"/>
                    <a:pt x="132" y="1295"/>
                  </a:cubicBezTo>
                  <a:cubicBezTo>
                    <a:pt x="85" y="1324"/>
                    <a:pt x="33" y="1408"/>
                    <a:pt x="33" y="1460"/>
                  </a:cubicBezTo>
                  <a:cubicBezTo>
                    <a:pt x="33" y="1554"/>
                    <a:pt x="833" y="1954"/>
                    <a:pt x="1171" y="2095"/>
                  </a:cubicBezTo>
                  <a:cubicBezTo>
                    <a:pt x="1515" y="2208"/>
                    <a:pt x="3062" y="2476"/>
                    <a:pt x="3062" y="2476"/>
                  </a:cubicBezTo>
                  <a:cubicBezTo>
                    <a:pt x="3129" y="2504"/>
                    <a:pt x="3187" y="2517"/>
                    <a:pt x="3236" y="2517"/>
                  </a:cubicBezTo>
                  <a:cubicBezTo>
                    <a:pt x="3683" y="2517"/>
                    <a:pt x="3439" y="1474"/>
                    <a:pt x="3439" y="1474"/>
                  </a:cubicBezTo>
                  <a:cubicBezTo>
                    <a:pt x="3439" y="1474"/>
                    <a:pt x="3250" y="929"/>
                    <a:pt x="3123" y="745"/>
                  </a:cubicBezTo>
                  <a:cubicBezTo>
                    <a:pt x="3072" y="670"/>
                    <a:pt x="2686" y="261"/>
                    <a:pt x="2296" y="7"/>
                  </a:cubicBezTo>
                  <a:cubicBezTo>
                    <a:pt x="2289" y="3"/>
                    <a:pt x="2281" y="1"/>
                    <a:pt x="2273" y="1"/>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8" name="Google Shape;958;p37"/>
            <p:cNvSpPr/>
            <p:nvPr/>
          </p:nvSpPr>
          <p:spPr>
            <a:xfrm>
              <a:off x="8576837" y="2446084"/>
              <a:ext cx="536669" cy="523848"/>
            </a:xfrm>
            <a:custGeom>
              <a:avLst/>
              <a:gdLst/>
              <a:ahLst/>
              <a:cxnLst/>
              <a:rect l="l" t="t" r="r" b="b"/>
              <a:pathLst>
                <a:path w="5274" h="5148" extrusionOk="0">
                  <a:moveTo>
                    <a:pt x="2856" y="0"/>
                  </a:moveTo>
                  <a:cubicBezTo>
                    <a:pt x="1956" y="0"/>
                    <a:pt x="292" y="389"/>
                    <a:pt x="146" y="1036"/>
                  </a:cubicBezTo>
                  <a:cubicBezTo>
                    <a:pt x="0" y="1680"/>
                    <a:pt x="602" y="2908"/>
                    <a:pt x="602" y="2908"/>
                  </a:cubicBezTo>
                  <a:cubicBezTo>
                    <a:pt x="602" y="2908"/>
                    <a:pt x="3028" y="5147"/>
                    <a:pt x="3599" y="5147"/>
                  </a:cubicBezTo>
                  <a:cubicBezTo>
                    <a:pt x="3602" y="5147"/>
                    <a:pt x="3605" y="5147"/>
                    <a:pt x="3608" y="5147"/>
                  </a:cubicBezTo>
                  <a:cubicBezTo>
                    <a:pt x="4389" y="5119"/>
                    <a:pt x="5250" y="3059"/>
                    <a:pt x="5268" y="2466"/>
                  </a:cubicBezTo>
                  <a:cubicBezTo>
                    <a:pt x="5273" y="2212"/>
                    <a:pt x="5005" y="2080"/>
                    <a:pt x="5005" y="2080"/>
                  </a:cubicBezTo>
                  <a:cubicBezTo>
                    <a:pt x="5071" y="1709"/>
                    <a:pt x="5071" y="1497"/>
                    <a:pt x="4808" y="1285"/>
                  </a:cubicBezTo>
                  <a:cubicBezTo>
                    <a:pt x="4464" y="1003"/>
                    <a:pt x="3401" y="871"/>
                    <a:pt x="3401" y="871"/>
                  </a:cubicBezTo>
                  <a:cubicBezTo>
                    <a:pt x="3401" y="871"/>
                    <a:pt x="3857" y="293"/>
                    <a:pt x="3326" y="62"/>
                  </a:cubicBezTo>
                  <a:cubicBezTo>
                    <a:pt x="3227" y="20"/>
                    <a:pt x="3062" y="0"/>
                    <a:pt x="2856" y="0"/>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59" name="Google Shape;959;p37"/>
            <p:cNvSpPr/>
            <p:nvPr/>
          </p:nvSpPr>
          <p:spPr>
            <a:xfrm>
              <a:off x="7527638" y="3160197"/>
              <a:ext cx="2052551" cy="2319766"/>
            </a:xfrm>
            <a:custGeom>
              <a:avLst/>
              <a:gdLst/>
              <a:ahLst/>
              <a:cxnLst/>
              <a:rect l="l" t="t" r="r" b="b"/>
              <a:pathLst>
                <a:path w="20171" h="22797" extrusionOk="0">
                  <a:moveTo>
                    <a:pt x="12838" y="1"/>
                  </a:moveTo>
                  <a:cubicBezTo>
                    <a:pt x="10719" y="1"/>
                    <a:pt x="9744" y="278"/>
                    <a:pt x="8910" y="697"/>
                  </a:cubicBezTo>
                  <a:cubicBezTo>
                    <a:pt x="8115" y="1097"/>
                    <a:pt x="6045" y="5829"/>
                    <a:pt x="5358" y="6262"/>
                  </a:cubicBezTo>
                  <a:cubicBezTo>
                    <a:pt x="5224" y="6348"/>
                    <a:pt x="4760" y="6379"/>
                    <a:pt x="4165" y="6379"/>
                  </a:cubicBezTo>
                  <a:cubicBezTo>
                    <a:pt x="2679" y="6379"/>
                    <a:pt x="377" y="6187"/>
                    <a:pt x="377" y="6187"/>
                  </a:cubicBezTo>
                  <a:lnTo>
                    <a:pt x="1" y="7193"/>
                  </a:lnTo>
                  <a:cubicBezTo>
                    <a:pt x="1" y="7193"/>
                    <a:pt x="4503" y="8850"/>
                    <a:pt x="5877" y="8850"/>
                  </a:cubicBezTo>
                  <a:cubicBezTo>
                    <a:pt x="5980" y="8850"/>
                    <a:pt x="6065" y="8841"/>
                    <a:pt x="6130" y="8821"/>
                  </a:cubicBezTo>
                  <a:cubicBezTo>
                    <a:pt x="7165" y="8501"/>
                    <a:pt x="8529" y="6779"/>
                    <a:pt x="8529" y="6779"/>
                  </a:cubicBezTo>
                  <a:lnTo>
                    <a:pt x="8529" y="6779"/>
                  </a:lnTo>
                  <a:cubicBezTo>
                    <a:pt x="8439" y="14592"/>
                    <a:pt x="8985" y="22353"/>
                    <a:pt x="8985" y="22353"/>
                  </a:cubicBezTo>
                  <a:cubicBezTo>
                    <a:pt x="10324" y="22678"/>
                    <a:pt x="11665" y="22797"/>
                    <a:pt x="12910" y="22797"/>
                  </a:cubicBezTo>
                  <a:cubicBezTo>
                    <a:pt x="16302" y="22797"/>
                    <a:pt x="18985" y="21916"/>
                    <a:pt x="18985" y="21916"/>
                  </a:cubicBezTo>
                  <a:cubicBezTo>
                    <a:pt x="19018" y="19550"/>
                    <a:pt x="17706" y="13294"/>
                    <a:pt x="17541" y="9517"/>
                  </a:cubicBezTo>
                  <a:cubicBezTo>
                    <a:pt x="18063" y="9423"/>
                    <a:pt x="19691" y="9093"/>
                    <a:pt x="19836" y="8642"/>
                  </a:cubicBezTo>
                  <a:cubicBezTo>
                    <a:pt x="20170" y="7579"/>
                    <a:pt x="18745" y="1699"/>
                    <a:pt x="17743" y="900"/>
                  </a:cubicBezTo>
                  <a:cubicBezTo>
                    <a:pt x="16934" y="293"/>
                    <a:pt x="14752" y="34"/>
                    <a:pt x="13350" y="6"/>
                  </a:cubicBezTo>
                  <a:cubicBezTo>
                    <a:pt x="13172" y="3"/>
                    <a:pt x="13002" y="1"/>
                    <a:pt x="12838"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0" name="Google Shape;960;p37"/>
            <p:cNvSpPr/>
            <p:nvPr/>
          </p:nvSpPr>
          <p:spPr>
            <a:xfrm>
              <a:off x="8920973" y="3162232"/>
              <a:ext cx="204940" cy="591211"/>
            </a:xfrm>
            <a:custGeom>
              <a:avLst/>
              <a:gdLst/>
              <a:ahLst/>
              <a:cxnLst/>
              <a:rect l="l" t="t" r="r" b="b"/>
              <a:pathLst>
                <a:path w="2014" h="5810" extrusionOk="0">
                  <a:moveTo>
                    <a:pt x="0" y="0"/>
                  </a:moveTo>
                  <a:cubicBezTo>
                    <a:pt x="217" y="103"/>
                    <a:pt x="489" y="230"/>
                    <a:pt x="805" y="376"/>
                  </a:cubicBezTo>
                  <a:cubicBezTo>
                    <a:pt x="1101" y="508"/>
                    <a:pt x="1435" y="663"/>
                    <a:pt x="1807" y="833"/>
                  </a:cubicBezTo>
                  <a:lnTo>
                    <a:pt x="1797" y="837"/>
                  </a:lnTo>
                  <a:cubicBezTo>
                    <a:pt x="1788" y="842"/>
                    <a:pt x="1797" y="837"/>
                    <a:pt x="1769" y="851"/>
                  </a:cubicBezTo>
                  <a:cubicBezTo>
                    <a:pt x="1727" y="870"/>
                    <a:pt x="1684" y="894"/>
                    <a:pt x="1642" y="913"/>
                  </a:cubicBezTo>
                  <a:cubicBezTo>
                    <a:pt x="1557" y="955"/>
                    <a:pt x="1473" y="997"/>
                    <a:pt x="1388" y="1044"/>
                  </a:cubicBezTo>
                  <a:cubicBezTo>
                    <a:pt x="1190" y="1143"/>
                    <a:pt x="983" y="1246"/>
                    <a:pt x="776" y="1355"/>
                  </a:cubicBezTo>
                  <a:cubicBezTo>
                    <a:pt x="965" y="1519"/>
                    <a:pt x="1167" y="1698"/>
                    <a:pt x="1369" y="1877"/>
                  </a:cubicBezTo>
                  <a:cubicBezTo>
                    <a:pt x="1364" y="1891"/>
                    <a:pt x="1360" y="1905"/>
                    <a:pt x="1350" y="1924"/>
                  </a:cubicBezTo>
                  <a:cubicBezTo>
                    <a:pt x="781" y="3575"/>
                    <a:pt x="306" y="5024"/>
                    <a:pt x="71" y="5809"/>
                  </a:cubicBezTo>
                  <a:cubicBezTo>
                    <a:pt x="372" y="5047"/>
                    <a:pt x="885" y="3612"/>
                    <a:pt x="1454" y="1957"/>
                  </a:cubicBezTo>
                  <a:cubicBezTo>
                    <a:pt x="1468" y="1919"/>
                    <a:pt x="1482" y="1881"/>
                    <a:pt x="1496" y="1844"/>
                  </a:cubicBezTo>
                  <a:cubicBezTo>
                    <a:pt x="1313" y="1684"/>
                    <a:pt x="1134" y="1524"/>
                    <a:pt x="965" y="1378"/>
                  </a:cubicBezTo>
                  <a:cubicBezTo>
                    <a:pt x="1336" y="1181"/>
                    <a:pt x="1689" y="992"/>
                    <a:pt x="2013" y="823"/>
                  </a:cubicBezTo>
                  <a:cubicBezTo>
                    <a:pt x="1778" y="729"/>
                    <a:pt x="1557" y="635"/>
                    <a:pt x="1346" y="546"/>
                  </a:cubicBezTo>
                  <a:cubicBezTo>
                    <a:pt x="1162" y="466"/>
                    <a:pt x="988" y="395"/>
                    <a:pt x="828" y="329"/>
                  </a:cubicBezTo>
                  <a:cubicBezTo>
                    <a:pt x="504" y="198"/>
                    <a:pt x="226" y="85"/>
                    <a:pt x="0"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1" name="Google Shape;961;p37"/>
            <p:cNvSpPr/>
            <p:nvPr/>
          </p:nvSpPr>
          <p:spPr>
            <a:xfrm>
              <a:off x="8526061" y="3160299"/>
              <a:ext cx="216031" cy="622247"/>
            </a:xfrm>
            <a:custGeom>
              <a:avLst/>
              <a:gdLst/>
              <a:ahLst/>
              <a:cxnLst/>
              <a:rect l="l" t="t" r="r" b="b"/>
              <a:pathLst>
                <a:path w="2123" h="6115" extrusionOk="0">
                  <a:moveTo>
                    <a:pt x="2122" y="0"/>
                  </a:moveTo>
                  <a:lnTo>
                    <a:pt x="2122" y="0"/>
                  </a:lnTo>
                  <a:cubicBezTo>
                    <a:pt x="1887" y="99"/>
                    <a:pt x="1595" y="226"/>
                    <a:pt x="1252" y="376"/>
                  </a:cubicBezTo>
                  <a:cubicBezTo>
                    <a:pt x="1078" y="452"/>
                    <a:pt x="894" y="532"/>
                    <a:pt x="702" y="616"/>
                  </a:cubicBezTo>
                  <a:cubicBezTo>
                    <a:pt x="481" y="715"/>
                    <a:pt x="245" y="819"/>
                    <a:pt x="1" y="927"/>
                  </a:cubicBezTo>
                  <a:cubicBezTo>
                    <a:pt x="354" y="1115"/>
                    <a:pt x="744" y="1317"/>
                    <a:pt x="1153" y="1529"/>
                  </a:cubicBezTo>
                  <a:cubicBezTo>
                    <a:pt x="998" y="1689"/>
                    <a:pt x="838" y="1858"/>
                    <a:pt x="673" y="2027"/>
                  </a:cubicBezTo>
                  <a:cubicBezTo>
                    <a:pt x="683" y="2046"/>
                    <a:pt x="687" y="2070"/>
                    <a:pt x="697" y="2093"/>
                  </a:cubicBezTo>
                  <a:cubicBezTo>
                    <a:pt x="1285" y="3820"/>
                    <a:pt x="1816" y="5315"/>
                    <a:pt x="2122" y="6115"/>
                  </a:cubicBezTo>
                  <a:cubicBezTo>
                    <a:pt x="1878" y="5297"/>
                    <a:pt x="1388" y="3782"/>
                    <a:pt x="800" y="2056"/>
                  </a:cubicBezTo>
                  <a:cubicBezTo>
                    <a:pt x="979" y="1868"/>
                    <a:pt x="1158" y="1679"/>
                    <a:pt x="1327" y="1501"/>
                  </a:cubicBezTo>
                  <a:cubicBezTo>
                    <a:pt x="1106" y="1388"/>
                    <a:pt x="885" y="1275"/>
                    <a:pt x="673" y="1167"/>
                  </a:cubicBezTo>
                  <a:cubicBezTo>
                    <a:pt x="579" y="1120"/>
                    <a:pt x="485" y="1073"/>
                    <a:pt x="391" y="1026"/>
                  </a:cubicBezTo>
                  <a:cubicBezTo>
                    <a:pt x="349" y="1002"/>
                    <a:pt x="302" y="979"/>
                    <a:pt x="259" y="960"/>
                  </a:cubicBezTo>
                  <a:lnTo>
                    <a:pt x="227" y="941"/>
                  </a:lnTo>
                  <a:lnTo>
                    <a:pt x="217" y="941"/>
                  </a:lnTo>
                  <a:lnTo>
                    <a:pt x="208" y="932"/>
                  </a:lnTo>
                  <a:cubicBezTo>
                    <a:pt x="603" y="743"/>
                    <a:pt x="960" y="574"/>
                    <a:pt x="1275" y="424"/>
                  </a:cubicBezTo>
                  <a:cubicBezTo>
                    <a:pt x="1609" y="259"/>
                    <a:pt x="1896" y="118"/>
                    <a:pt x="2122"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2" name="Google Shape;962;p37"/>
            <p:cNvSpPr/>
            <p:nvPr/>
          </p:nvSpPr>
          <p:spPr>
            <a:xfrm>
              <a:off x="8741986" y="2942544"/>
              <a:ext cx="179093" cy="535143"/>
            </a:xfrm>
            <a:custGeom>
              <a:avLst/>
              <a:gdLst/>
              <a:ahLst/>
              <a:cxnLst/>
              <a:rect l="l" t="t" r="r" b="b"/>
              <a:pathLst>
                <a:path w="1760" h="5259" extrusionOk="0">
                  <a:moveTo>
                    <a:pt x="19" y="0"/>
                  </a:moveTo>
                  <a:lnTo>
                    <a:pt x="0" y="2098"/>
                  </a:lnTo>
                  <a:lnTo>
                    <a:pt x="52" y="3283"/>
                  </a:lnTo>
                  <a:lnTo>
                    <a:pt x="1007" y="5259"/>
                  </a:lnTo>
                  <a:lnTo>
                    <a:pt x="1708" y="3283"/>
                  </a:lnTo>
                  <a:lnTo>
                    <a:pt x="1759" y="2098"/>
                  </a:lnTo>
                  <a:lnTo>
                    <a:pt x="1665" y="0"/>
                  </a:ln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3" name="Google Shape;963;p37"/>
            <p:cNvSpPr/>
            <p:nvPr/>
          </p:nvSpPr>
          <p:spPr>
            <a:xfrm>
              <a:off x="8672080" y="3276604"/>
              <a:ext cx="443256" cy="2231033"/>
            </a:xfrm>
            <a:custGeom>
              <a:avLst/>
              <a:gdLst/>
              <a:ahLst/>
              <a:cxnLst/>
              <a:rect l="l" t="t" r="r" b="b"/>
              <a:pathLst>
                <a:path w="4356" h="21925" extrusionOk="0">
                  <a:moveTo>
                    <a:pt x="2395" y="0"/>
                  </a:moveTo>
                  <a:cubicBezTo>
                    <a:pt x="2395" y="0"/>
                    <a:pt x="1974" y="167"/>
                    <a:pt x="1484" y="167"/>
                  </a:cubicBezTo>
                  <a:cubicBezTo>
                    <a:pt x="1238" y="167"/>
                    <a:pt x="976" y="126"/>
                    <a:pt x="739" y="0"/>
                  </a:cubicBezTo>
                  <a:lnTo>
                    <a:pt x="739" y="0"/>
                  </a:lnTo>
                  <a:cubicBezTo>
                    <a:pt x="0" y="7935"/>
                    <a:pt x="1308" y="21924"/>
                    <a:pt x="1308" y="21924"/>
                  </a:cubicBezTo>
                  <a:lnTo>
                    <a:pt x="4356" y="21863"/>
                  </a:lnTo>
                  <a:cubicBezTo>
                    <a:pt x="4356" y="21863"/>
                    <a:pt x="2437" y="10753"/>
                    <a:pt x="2395" y="0"/>
                  </a:cubicBez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4" name="Google Shape;964;p37"/>
            <p:cNvSpPr/>
            <p:nvPr/>
          </p:nvSpPr>
          <p:spPr>
            <a:xfrm>
              <a:off x="8594542" y="2666281"/>
              <a:ext cx="429925" cy="401332"/>
            </a:xfrm>
            <a:custGeom>
              <a:avLst/>
              <a:gdLst/>
              <a:ahLst/>
              <a:cxnLst/>
              <a:rect l="l" t="t" r="r" b="b"/>
              <a:pathLst>
                <a:path w="4225" h="3944" extrusionOk="0">
                  <a:moveTo>
                    <a:pt x="457" y="1"/>
                  </a:moveTo>
                  <a:cubicBezTo>
                    <a:pt x="457" y="1"/>
                    <a:pt x="292" y="264"/>
                    <a:pt x="287" y="819"/>
                  </a:cubicBezTo>
                  <a:cubicBezTo>
                    <a:pt x="287" y="819"/>
                    <a:pt x="0" y="3905"/>
                    <a:pt x="1962" y="3943"/>
                  </a:cubicBezTo>
                  <a:cubicBezTo>
                    <a:pt x="1975" y="3943"/>
                    <a:pt x="1989" y="3943"/>
                    <a:pt x="2002" y="3943"/>
                  </a:cubicBezTo>
                  <a:cubicBezTo>
                    <a:pt x="3467" y="3943"/>
                    <a:pt x="3712" y="2174"/>
                    <a:pt x="3712" y="2174"/>
                  </a:cubicBezTo>
                  <a:cubicBezTo>
                    <a:pt x="3712" y="2174"/>
                    <a:pt x="3951" y="2169"/>
                    <a:pt x="4140" y="1694"/>
                  </a:cubicBezTo>
                  <a:cubicBezTo>
                    <a:pt x="4224" y="1481"/>
                    <a:pt x="4135" y="1245"/>
                    <a:pt x="3970" y="1245"/>
                  </a:cubicBezTo>
                  <a:cubicBezTo>
                    <a:pt x="3906" y="1245"/>
                    <a:pt x="3830" y="1280"/>
                    <a:pt x="3749" y="1365"/>
                  </a:cubicBezTo>
                  <a:cubicBezTo>
                    <a:pt x="3749" y="1365"/>
                    <a:pt x="3585" y="1351"/>
                    <a:pt x="3500" y="1252"/>
                  </a:cubicBezTo>
                  <a:cubicBezTo>
                    <a:pt x="3500" y="1252"/>
                    <a:pt x="3622" y="895"/>
                    <a:pt x="3556" y="551"/>
                  </a:cubicBezTo>
                  <a:cubicBezTo>
                    <a:pt x="3543" y="477"/>
                    <a:pt x="3426" y="454"/>
                    <a:pt x="3242" y="454"/>
                  </a:cubicBezTo>
                  <a:cubicBezTo>
                    <a:pt x="2945" y="454"/>
                    <a:pt x="2475" y="514"/>
                    <a:pt x="1994" y="514"/>
                  </a:cubicBezTo>
                  <a:cubicBezTo>
                    <a:pt x="1394" y="514"/>
                    <a:pt x="776" y="421"/>
                    <a:pt x="457" y="1"/>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5" name="Google Shape;965;p37"/>
            <p:cNvSpPr/>
            <p:nvPr/>
          </p:nvSpPr>
          <p:spPr>
            <a:xfrm>
              <a:off x="8715631" y="2783095"/>
              <a:ext cx="42738" cy="80388"/>
            </a:xfrm>
            <a:custGeom>
              <a:avLst/>
              <a:gdLst/>
              <a:ahLst/>
              <a:cxnLst/>
              <a:rect l="l" t="t" r="r" b="b"/>
              <a:pathLst>
                <a:path w="420" h="790" extrusionOk="0">
                  <a:moveTo>
                    <a:pt x="419" y="1"/>
                  </a:moveTo>
                  <a:lnTo>
                    <a:pt x="419" y="1"/>
                  </a:lnTo>
                  <a:cubicBezTo>
                    <a:pt x="339" y="85"/>
                    <a:pt x="193" y="255"/>
                    <a:pt x="66" y="476"/>
                  </a:cubicBezTo>
                  <a:cubicBezTo>
                    <a:pt x="52" y="504"/>
                    <a:pt x="38" y="532"/>
                    <a:pt x="24" y="560"/>
                  </a:cubicBezTo>
                  <a:cubicBezTo>
                    <a:pt x="19" y="579"/>
                    <a:pt x="15" y="593"/>
                    <a:pt x="10" y="607"/>
                  </a:cubicBezTo>
                  <a:lnTo>
                    <a:pt x="5" y="631"/>
                  </a:lnTo>
                  <a:lnTo>
                    <a:pt x="0" y="650"/>
                  </a:lnTo>
                  <a:cubicBezTo>
                    <a:pt x="0" y="659"/>
                    <a:pt x="5" y="664"/>
                    <a:pt x="10" y="669"/>
                  </a:cubicBezTo>
                  <a:cubicBezTo>
                    <a:pt x="43" y="734"/>
                    <a:pt x="104" y="753"/>
                    <a:pt x="156" y="767"/>
                  </a:cubicBezTo>
                  <a:cubicBezTo>
                    <a:pt x="220" y="785"/>
                    <a:pt x="277" y="790"/>
                    <a:pt x="326" y="790"/>
                  </a:cubicBezTo>
                  <a:cubicBezTo>
                    <a:pt x="355" y="790"/>
                    <a:pt x="382" y="788"/>
                    <a:pt x="405" y="786"/>
                  </a:cubicBezTo>
                  <a:cubicBezTo>
                    <a:pt x="344" y="777"/>
                    <a:pt x="259" y="767"/>
                    <a:pt x="170" y="730"/>
                  </a:cubicBezTo>
                  <a:cubicBezTo>
                    <a:pt x="123" y="716"/>
                    <a:pt x="76" y="687"/>
                    <a:pt x="52" y="645"/>
                  </a:cubicBezTo>
                  <a:cubicBezTo>
                    <a:pt x="52" y="645"/>
                    <a:pt x="52" y="645"/>
                    <a:pt x="57" y="640"/>
                  </a:cubicBezTo>
                  <a:lnTo>
                    <a:pt x="57" y="622"/>
                  </a:lnTo>
                  <a:cubicBezTo>
                    <a:pt x="66" y="612"/>
                    <a:pt x="71" y="598"/>
                    <a:pt x="76" y="584"/>
                  </a:cubicBezTo>
                  <a:cubicBezTo>
                    <a:pt x="85" y="556"/>
                    <a:pt x="99" y="532"/>
                    <a:pt x="113" y="504"/>
                  </a:cubicBezTo>
                  <a:cubicBezTo>
                    <a:pt x="240" y="288"/>
                    <a:pt x="363" y="104"/>
                    <a:pt x="419"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6" name="Google Shape;966;p37"/>
            <p:cNvSpPr/>
            <p:nvPr/>
          </p:nvSpPr>
          <p:spPr>
            <a:xfrm>
              <a:off x="8820948" y="2775972"/>
              <a:ext cx="47012" cy="15874"/>
            </a:xfrm>
            <a:custGeom>
              <a:avLst/>
              <a:gdLst/>
              <a:ahLst/>
              <a:cxnLst/>
              <a:rect l="l" t="t" r="r" b="b"/>
              <a:pathLst>
                <a:path w="462" h="156" fill="none" extrusionOk="0">
                  <a:moveTo>
                    <a:pt x="461" y="155"/>
                  </a:moveTo>
                  <a:cubicBezTo>
                    <a:pt x="461" y="155"/>
                    <a:pt x="273" y="0"/>
                    <a:pt x="0" y="85"/>
                  </a:cubicBezTo>
                </a:path>
              </a:pathLst>
            </a:custGeom>
            <a:noFill/>
            <a:ln w="1400" cap="rnd" cmpd="sng">
              <a:solidFill>
                <a:schemeClr val="dk2"/>
              </a:solidFill>
              <a:prstDash val="solid"/>
              <a:miter lim="4703"/>
              <a:headEnd type="none" w="sm" len="sm"/>
              <a:tailEnd type="none" w="sm" len="sm"/>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7" name="Google Shape;967;p37"/>
            <p:cNvSpPr/>
            <p:nvPr/>
          </p:nvSpPr>
          <p:spPr>
            <a:xfrm>
              <a:off x="8660073" y="2760607"/>
              <a:ext cx="47012" cy="13941"/>
            </a:xfrm>
            <a:custGeom>
              <a:avLst/>
              <a:gdLst/>
              <a:ahLst/>
              <a:cxnLst/>
              <a:rect l="l" t="t" r="r" b="b"/>
              <a:pathLst>
                <a:path w="462" h="137" fill="none" extrusionOk="0">
                  <a:moveTo>
                    <a:pt x="1" y="118"/>
                  </a:moveTo>
                  <a:cubicBezTo>
                    <a:pt x="1" y="118"/>
                    <a:pt x="212" y="1"/>
                    <a:pt x="462" y="137"/>
                  </a:cubicBezTo>
                </a:path>
              </a:pathLst>
            </a:custGeom>
            <a:noFill/>
            <a:ln w="1400" cap="rnd" cmpd="sng">
              <a:solidFill>
                <a:schemeClr val="dk2"/>
              </a:solidFill>
              <a:prstDash val="solid"/>
              <a:miter lim="4703"/>
              <a:headEnd type="none" w="sm" len="sm"/>
              <a:tailEnd type="none" w="sm" len="sm"/>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68" name="Google Shape;968;p37"/>
            <p:cNvSpPr/>
            <p:nvPr/>
          </p:nvSpPr>
          <p:spPr>
            <a:xfrm>
              <a:off x="8622321" y="2792558"/>
              <a:ext cx="354727" cy="301915"/>
            </a:xfrm>
            <a:custGeom>
              <a:avLst/>
              <a:gdLst/>
              <a:ahLst/>
              <a:cxnLst/>
              <a:rect l="l" t="t" r="r" b="b"/>
              <a:pathLst>
                <a:path w="3486" h="2967" extrusionOk="0">
                  <a:moveTo>
                    <a:pt x="3315" y="1"/>
                  </a:moveTo>
                  <a:cubicBezTo>
                    <a:pt x="3267" y="1"/>
                    <a:pt x="3227" y="11"/>
                    <a:pt x="3227" y="11"/>
                  </a:cubicBezTo>
                  <a:cubicBezTo>
                    <a:pt x="3227" y="11"/>
                    <a:pt x="2944" y="1046"/>
                    <a:pt x="2751" y="1046"/>
                  </a:cubicBezTo>
                  <a:cubicBezTo>
                    <a:pt x="2750" y="1046"/>
                    <a:pt x="2748" y="1046"/>
                    <a:pt x="2747" y="1046"/>
                  </a:cubicBezTo>
                  <a:cubicBezTo>
                    <a:pt x="1872" y="1018"/>
                    <a:pt x="52" y="783"/>
                    <a:pt x="52" y="783"/>
                  </a:cubicBezTo>
                  <a:lnTo>
                    <a:pt x="52" y="783"/>
                  </a:lnTo>
                  <a:cubicBezTo>
                    <a:pt x="52" y="783"/>
                    <a:pt x="0" y="2354"/>
                    <a:pt x="381" y="2641"/>
                  </a:cubicBezTo>
                  <a:cubicBezTo>
                    <a:pt x="740" y="2880"/>
                    <a:pt x="1123" y="2967"/>
                    <a:pt x="1475" y="2967"/>
                  </a:cubicBezTo>
                  <a:cubicBezTo>
                    <a:pt x="2065" y="2967"/>
                    <a:pt x="2572" y="2725"/>
                    <a:pt x="2752" y="2551"/>
                  </a:cubicBezTo>
                  <a:cubicBezTo>
                    <a:pt x="3123" y="2269"/>
                    <a:pt x="3486" y="1173"/>
                    <a:pt x="3439" y="933"/>
                  </a:cubicBezTo>
                  <a:cubicBezTo>
                    <a:pt x="3387" y="641"/>
                    <a:pt x="3476" y="124"/>
                    <a:pt x="3476" y="124"/>
                  </a:cubicBezTo>
                  <a:cubicBezTo>
                    <a:pt x="3468" y="22"/>
                    <a:pt x="3383" y="1"/>
                    <a:pt x="3315" y="1"/>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69" name="Google Shape;969;p37"/>
            <p:cNvGrpSpPr/>
            <p:nvPr/>
          </p:nvGrpSpPr>
          <p:grpSpPr>
            <a:xfrm>
              <a:off x="8660752" y="2782411"/>
              <a:ext cx="203516" cy="141545"/>
              <a:chOff x="8342050" y="4169484"/>
              <a:chExt cx="67325" cy="46824"/>
            </a:xfrm>
          </p:grpSpPr>
          <p:sp>
            <p:nvSpPr>
              <p:cNvPr id="970" name="Google Shape;970;p37"/>
              <p:cNvSpPr/>
              <p:nvPr/>
            </p:nvSpPr>
            <p:spPr>
              <a:xfrm>
                <a:off x="8392409" y="4174095"/>
                <a:ext cx="16966" cy="16124"/>
              </a:xfrm>
              <a:custGeom>
                <a:avLst/>
                <a:gdLst/>
                <a:ahLst/>
                <a:cxnLst/>
                <a:rect l="l" t="t" r="r" b="b"/>
                <a:pathLst>
                  <a:path w="504" h="479" extrusionOk="0">
                    <a:moveTo>
                      <a:pt x="248" y="0"/>
                    </a:moveTo>
                    <a:cubicBezTo>
                      <a:pt x="127" y="0"/>
                      <a:pt x="23" y="95"/>
                      <a:pt x="15" y="218"/>
                    </a:cubicBezTo>
                    <a:cubicBezTo>
                      <a:pt x="1" y="350"/>
                      <a:pt x="95" y="467"/>
                      <a:pt x="226" y="477"/>
                    </a:cubicBezTo>
                    <a:cubicBezTo>
                      <a:pt x="235" y="478"/>
                      <a:pt x="244" y="478"/>
                      <a:pt x="253" y="478"/>
                    </a:cubicBezTo>
                    <a:cubicBezTo>
                      <a:pt x="377" y="478"/>
                      <a:pt x="477" y="388"/>
                      <a:pt x="490" y="265"/>
                    </a:cubicBezTo>
                    <a:cubicBezTo>
                      <a:pt x="504" y="133"/>
                      <a:pt x="405" y="16"/>
                      <a:pt x="273" y="2"/>
                    </a:cubicBezTo>
                    <a:cubicBezTo>
                      <a:pt x="265" y="1"/>
                      <a:pt x="257" y="0"/>
                      <a:pt x="2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1" name="Google Shape;971;p37"/>
              <p:cNvSpPr/>
              <p:nvPr/>
            </p:nvSpPr>
            <p:spPr>
              <a:xfrm>
                <a:off x="8342050" y="4169484"/>
                <a:ext cx="17000" cy="16259"/>
              </a:xfrm>
              <a:custGeom>
                <a:avLst/>
                <a:gdLst/>
                <a:ahLst/>
                <a:cxnLst/>
                <a:rect l="l" t="t" r="r" b="b"/>
                <a:pathLst>
                  <a:path w="505" h="483" extrusionOk="0">
                    <a:moveTo>
                      <a:pt x="252" y="1"/>
                    </a:moveTo>
                    <a:cubicBezTo>
                      <a:pt x="128" y="1"/>
                      <a:pt x="28" y="95"/>
                      <a:pt x="15" y="219"/>
                    </a:cubicBezTo>
                    <a:cubicBezTo>
                      <a:pt x="1" y="350"/>
                      <a:pt x="100" y="468"/>
                      <a:pt x="231" y="482"/>
                    </a:cubicBezTo>
                    <a:cubicBezTo>
                      <a:pt x="237" y="482"/>
                      <a:pt x="243" y="483"/>
                      <a:pt x="249" y="483"/>
                    </a:cubicBezTo>
                    <a:cubicBezTo>
                      <a:pt x="374" y="483"/>
                      <a:pt x="481" y="391"/>
                      <a:pt x="490" y="266"/>
                    </a:cubicBezTo>
                    <a:cubicBezTo>
                      <a:pt x="504" y="134"/>
                      <a:pt x="410" y="16"/>
                      <a:pt x="278" y="2"/>
                    </a:cubicBezTo>
                    <a:cubicBezTo>
                      <a:pt x="270" y="1"/>
                      <a:pt x="261" y="1"/>
                      <a:pt x="25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2" name="Google Shape;972;p37"/>
              <p:cNvSpPr/>
              <p:nvPr/>
            </p:nvSpPr>
            <p:spPr>
              <a:xfrm>
                <a:off x="8362651" y="4207690"/>
                <a:ext cx="19188" cy="8618"/>
              </a:xfrm>
              <a:custGeom>
                <a:avLst/>
                <a:gdLst/>
                <a:ahLst/>
                <a:cxnLst/>
                <a:rect l="l" t="t" r="r" b="b"/>
                <a:pathLst>
                  <a:path w="570" h="256" extrusionOk="0">
                    <a:moveTo>
                      <a:pt x="0" y="1"/>
                    </a:moveTo>
                    <a:cubicBezTo>
                      <a:pt x="0" y="1"/>
                      <a:pt x="24" y="231"/>
                      <a:pt x="264" y="255"/>
                    </a:cubicBezTo>
                    <a:cubicBezTo>
                      <a:pt x="273" y="256"/>
                      <a:pt x="283" y="256"/>
                      <a:pt x="292" y="256"/>
                    </a:cubicBezTo>
                    <a:cubicBezTo>
                      <a:pt x="509" y="256"/>
                      <a:pt x="569" y="53"/>
                      <a:pt x="569" y="53"/>
                    </a:cubicBezTo>
                    <a:lnTo>
                      <a:pt x="0"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973" name="Google Shape;973;p37"/>
            <p:cNvSpPr/>
            <p:nvPr/>
          </p:nvSpPr>
          <p:spPr>
            <a:xfrm>
              <a:off x="8608890" y="4004963"/>
              <a:ext cx="297335" cy="245744"/>
            </a:xfrm>
            <a:custGeom>
              <a:avLst/>
              <a:gdLst/>
              <a:ahLst/>
              <a:cxnLst/>
              <a:rect l="l" t="t" r="r" b="b"/>
              <a:pathLst>
                <a:path w="2922" h="2415" extrusionOk="0">
                  <a:moveTo>
                    <a:pt x="1508" y="0"/>
                  </a:moveTo>
                  <a:cubicBezTo>
                    <a:pt x="1448" y="0"/>
                    <a:pt x="1374" y="234"/>
                    <a:pt x="1628" y="406"/>
                  </a:cubicBezTo>
                  <a:cubicBezTo>
                    <a:pt x="1708" y="457"/>
                    <a:pt x="1873" y="547"/>
                    <a:pt x="1929" y="627"/>
                  </a:cubicBezTo>
                  <a:cubicBezTo>
                    <a:pt x="1962" y="679"/>
                    <a:pt x="1896" y="867"/>
                    <a:pt x="1830" y="951"/>
                  </a:cubicBezTo>
                  <a:cubicBezTo>
                    <a:pt x="1764" y="1022"/>
                    <a:pt x="1275" y="1205"/>
                    <a:pt x="1082" y="1234"/>
                  </a:cubicBezTo>
                  <a:cubicBezTo>
                    <a:pt x="951" y="1257"/>
                    <a:pt x="358" y="1276"/>
                    <a:pt x="278" y="1323"/>
                  </a:cubicBezTo>
                  <a:cubicBezTo>
                    <a:pt x="222" y="1356"/>
                    <a:pt x="207" y="1422"/>
                    <a:pt x="217" y="1459"/>
                  </a:cubicBezTo>
                  <a:cubicBezTo>
                    <a:pt x="226" y="1483"/>
                    <a:pt x="311" y="1511"/>
                    <a:pt x="429" y="1539"/>
                  </a:cubicBezTo>
                  <a:cubicBezTo>
                    <a:pt x="278" y="1549"/>
                    <a:pt x="151" y="1563"/>
                    <a:pt x="85" y="1582"/>
                  </a:cubicBezTo>
                  <a:cubicBezTo>
                    <a:pt x="52" y="1591"/>
                    <a:pt x="0" y="1648"/>
                    <a:pt x="15" y="1709"/>
                  </a:cubicBezTo>
                  <a:cubicBezTo>
                    <a:pt x="24" y="1737"/>
                    <a:pt x="160" y="1775"/>
                    <a:pt x="349" y="1812"/>
                  </a:cubicBezTo>
                  <a:cubicBezTo>
                    <a:pt x="269" y="1822"/>
                    <a:pt x="203" y="1831"/>
                    <a:pt x="160" y="1840"/>
                  </a:cubicBezTo>
                  <a:cubicBezTo>
                    <a:pt x="127" y="1850"/>
                    <a:pt x="76" y="1911"/>
                    <a:pt x="90" y="1972"/>
                  </a:cubicBezTo>
                  <a:cubicBezTo>
                    <a:pt x="95" y="1996"/>
                    <a:pt x="226" y="2033"/>
                    <a:pt x="410" y="2071"/>
                  </a:cubicBezTo>
                  <a:cubicBezTo>
                    <a:pt x="367" y="2076"/>
                    <a:pt x="330" y="2085"/>
                    <a:pt x="306" y="2090"/>
                  </a:cubicBezTo>
                  <a:cubicBezTo>
                    <a:pt x="278" y="2099"/>
                    <a:pt x="231" y="2156"/>
                    <a:pt x="245" y="2212"/>
                  </a:cubicBezTo>
                  <a:cubicBezTo>
                    <a:pt x="259" y="2278"/>
                    <a:pt x="889" y="2405"/>
                    <a:pt x="1134" y="2414"/>
                  </a:cubicBezTo>
                  <a:cubicBezTo>
                    <a:pt x="1430" y="2395"/>
                    <a:pt x="2117" y="2207"/>
                    <a:pt x="2117" y="2207"/>
                  </a:cubicBezTo>
                  <a:cubicBezTo>
                    <a:pt x="2399" y="2090"/>
                    <a:pt x="2921" y="1680"/>
                    <a:pt x="2921" y="1680"/>
                  </a:cubicBezTo>
                  <a:cubicBezTo>
                    <a:pt x="2921" y="1680"/>
                    <a:pt x="2827" y="928"/>
                    <a:pt x="2757" y="688"/>
                  </a:cubicBezTo>
                  <a:cubicBezTo>
                    <a:pt x="2757" y="688"/>
                    <a:pt x="2239" y="298"/>
                    <a:pt x="2159" y="232"/>
                  </a:cubicBezTo>
                  <a:cubicBezTo>
                    <a:pt x="2108" y="185"/>
                    <a:pt x="1868" y="95"/>
                    <a:pt x="1515" y="1"/>
                  </a:cubicBezTo>
                  <a:cubicBezTo>
                    <a:pt x="1513" y="1"/>
                    <a:pt x="1511" y="0"/>
                    <a:pt x="150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74" name="Google Shape;974;p37"/>
            <p:cNvGrpSpPr/>
            <p:nvPr/>
          </p:nvGrpSpPr>
          <p:grpSpPr>
            <a:xfrm>
              <a:off x="7232476" y="3723163"/>
              <a:ext cx="1581117" cy="503600"/>
              <a:chOff x="7869565" y="4480692"/>
              <a:chExt cx="523046" cy="166595"/>
            </a:xfrm>
          </p:grpSpPr>
          <p:sp>
            <p:nvSpPr>
              <p:cNvPr id="975" name="Google Shape;975;p37"/>
              <p:cNvSpPr/>
              <p:nvPr/>
            </p:nvSpPr>
            <p:spPr>
              <a:xfrm>
                <a:off x="7869565" y="4496345"/>
                <a:ext cx="52312" cy="12354"/>
              </a:xfrm>
              <a:custGeom>
                <a:avLst/>
                <a:gdLst/>
                <a:ahLst/>
                <a:cxnLst/>
                <a:rect l="l" t="t" r="r" b="b"/>
                <a:pathLst>
                  <a:path w="1554" h="367" extrusionOk="0">
                    <a:moveTo>
                      <a:pt x="1" y="1"/>
                    </a:moveTo>
                    <a:lnTo>
                      <a:pt x="1" y="1"/>
                    </a:lnTo>
                    <a:cubicBezTo>
                      <a:pt x="147" y="62"/>
                      <a:pt x="429" y="161"/>
                      <a:pt x="758" y="269"/>
                    </a:cubicBezTo>
                    <a:cubicBezTo>
                      <a:pt x="796" y="283"/>
                      <a:pt x="838" y="297"/>
                      <a:pt x="876" y="311"/>
                    </a:cubicBezTo>
                    <a:cubicBezTo>
                      <a:pt x="918" y="321"/>
                      <a:pt x="956" y="335"/>
                      <a:pt x="993" y="344"/>
                    </a:cubicBezTo>
                    <a:cubicBezTo>
                      <a:pt x="1073" y="353"/>
                      <a:pt x="1149" y="358"/>
                      <a:pt x="1219" y="363"/>
                    </a:cubicBezTo>
                    <a:cubicBezTo>
                      <a:pt x="1287" y="365"/>
                      <a:pt x="1351" y="366"/>
                      <a:pt x="1407" y="366"/>
                    </a:cubicBezTo>
                    <a:cubicBezTo>
                      <a:pt x="1464" y="366"/>
                      <a:pt x="1513" y="365"/>
                      <a:pt x="1553" y="363"/>
                    </a:cubicBezTo>
                    <a:cubicBezTo>
                      <a:pt x="1473" y="358"/>
                      <a:pt x="1356" y="349"/>
                      <a:pt x="1219" y="339"/>
                    </a:cubicBezTo>
                    <a:cubicBezTo>
                      <a:pt x="1153" y="335"/>
                      <a:pt x="1078" y="330"/>
                      <a:pt x="998" y="316"/>
                    </a:cubicBezTo>
                    <a:cubicBezTo>
                      <a:pt x="961" y="311"/>
                      <a:pt x="923" y="297"/>
                      <a:pt x="885" y="283"/>
                    </a:cubicBezTo>
                    <a:cubicBezTo>
                      <a:pt x="848" y="269"/>
                      <a:pt x="805" y="255"/>
                      <a:pt x="763" y="241"/>
                    </a:cubicBezTo>
                    <a:cubicBezTo>
                      <a:pt x="438" y="132"/>
                      <a:pt x="152" y="43"/>
                      <a:pt x="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6" name="Google Shape;976;p37"/>
              <p:cNvSpPr/>
              <p:nvPr/>
            </p:nvSpPr>
            <p:spPr>
              <a:xfrm>
                <a:off x="7869565" y="4486684"/>
                <a:ext cx="54197" cy="11546"/>
              </a:xfrm>
              <a:custGeom>
                <a:avLst/>
                <a:gdLst/>
                <a:ahLst/>
                <a:cxnLst/>
                <a:rect l="l" t="t" r="r" b="b"/>
                <a:pathLst>
                  <a:path w="1610" h="343" extrusionOk="0">
                    <a:moveTo>
                      <a:pt x="1" y="1"/>
                    </a:moveTo>
                    <a:lnTo>
                      <a:pt x="1" y="1"/>
                    </a:lnTo>
                    <a:cubicBezTo>
                      <a:pt x="156" y="62"/>
                      <a:pt x="443" y="170"/>
                      <a:pt x="786" y="264"/>
                    </a:cubicBezTo>
                    <a:cubicBezTo>
                      <a:pt x="956" y="311"/>
                      <a:pt x="1125" y="330"/>
                      <a:pt x="1266" y="339"/>
                    </a:cubicBezTo>
                    <a:cubicBezTo>
                      <a:pt x="1325" y="341"/>
                      <a:pt x="1379" y="343"/>
                      <a:pt x="1429" y="343"/>
                    </a:cubicBezTo>
                    <a:cubicBezTo>
                      <a:pt x="1499" y="343"/>
                      <a:pt x="1560" y="340"/>
                      <a:pt x="1610" y="335"/>
                    </a:cubicBezTo>
                    <a:cubicBezTo>
                      <a:pt x="1525" y="335"/>
                      <a:pt x="1407" y="330"/>
                      <a:pt x="1266" y="316"/>
                    </a:cubicBezTo>
                    <a:cubicBezTo>
                      <a:pt x="1125" y="307"/>
                      <a:pt x="961" y="288"/>
                      <a:pt x="791" y="236"/>
                    </a:cubicBezTo>
                    <a:cubicBezTo>
                      <a:pt x="453" y="147"/>
                      <a:pt x="161" y="48"/>
                      <a:pt x="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7" name="Google Shape;977;p37"/>
              <p:cNvSpPr/>
              <p:nvPr/>
            </p:nvSpPr>
            <p:spPr>
              <a:xfrm>
                <a:off x="7880673" y="4480692"/>
                <a:ext cx="46421" cy="7911"/>
              </a:xfrm>
              <a:custGeom>
                <a:avLst/>
                <a:gdLst/>
                <a:ahLst/>
                <a:cxnLst/>
                <a:rect l="l" t="t" r="r" b="b"/>
                <a:pathLst>
                  <a:path w="1379" h="235" extrusionOk="0">
                    <a:moveTo>
                      <a:pt x="0" y="0"/>
                    </a:moveTo>
                    <a:lnTo>
                      <a:pt x="0" y="0"/>
                    </a:lnTo>
                    <a:cubicBezTo>
                      <a:pt x="132" y="42"/>
                      <a:pt x="381" y="127"/>
                      <a:pt x="678" y="193"/>
                    </a:cubicBezTo>
                    <a:cubicBezTo>
                      <a:pt x="828" y="221"/>
                      <a:pt x="969" y="221"/>
                      <a:pt x="1087" y="231"/>
                    </a:cubicBezTo>
                    <a:cubicBezTo>
                      <a:pt x="1148" y="233"/>
                      <a:pt x="1204" y="234"/>
                      <a:pt x="1254" y="234"/>
                    </a:cubicBezTo>
                    <a:cubicBezTo>
                      <a:pt x="1303" y="234"/>
                      <a:pt x="1345" y="233"/>
                      <a:pt x="1378" y="231"/>
                    </a:cubicBezTo>
                    <a:cubicBezTo>
                      <a:pt x="1308" y="226"/>
                      <a:pt x="1209" y="216"/>
                      <a:pt x="1091" y="207"/>
                    </a:cubicBezTo>
                    <a:cubicBezTo>
                      <a:pt x="969" y="198"/>
                      <a:pt x="828" y="193"/>
                      <a:pt x="682" y="165"/>
                    </a:cubicBezTo>
                    <a:cubicBezTo>
                      <a:pt x="391" y="99"/>
                      <a:pt x="137" y="28"/>
                      <a:pt x="0"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8" name="Google Shape;978;p37"/>
              <p:cNvSpPr/>
              <p:nvPr/>
            </p:nvSpPr>
            <p:spPr>
              <a:xfrm>
                <a:off x="8339525" y="4620189"/>
                <a:ext cx="51807" cy="8416"/>
              </a:xfrm>
              <a:custGeom>
                <a:avLst/>
                <a:gdLst/>
                <a:ahLst/>
                <a:cxnLst/>
                <a:rect l="l" t="t" r="r" b="b"/>
                <a:pathLst>
                  <a:path w="1539" h="250" extrusionOk="0">
                    <a:moveTo>
                      <a:pt x="1539" y="0"/>
                    </a:moveTo>
                    <a:lnTo>
                      <a:pt x="1539" y="0"/>
                    </a:lnTo>
                    <a:cubicBezTo>
                      <a:pt x="1383" y="33"/>
                      <a:pt x="1101" y="113"/>
                      <a:pt x="777" y="193"/>
                    </a:cubicBezTo>
                    <a:cubicBezTo>
                      <a:pt x="703" y="216"/>
                      <a:pt x="631" y="223"/>
                      <a:pt x="563" y="223"/>
                    </a:cubicBezTo>
                    <a:cubicBezTo>
                      <a:pt x="478" y="223"/>
                      <a:pt x="398" y="212"/>
                      <a:pt x="325" y="207"/>
                    </a:cubicBezTo>
                    <a:cubicBezTo>
                      <a:pt x="189" y="193"/>
                      <a:pt x="80" y="179"/>
                      <a:pt x="1" y="169"/>
                    </a:cubicBezTo>
                    <a:lnTo>
                      <a:pt x="1" y="169"/>
                    </a:lnTo>
                    <a:cubicBezTo>
                      <a:pt x="76" y="188"/>
                      <a:pt x="189" y="207"/>
                      <a:pt x="320" y="226"/>
                    </a:cubicBezTo>
                    <a:cubicBezTo>
                      <a:pt x="386" y="235"/>
                      <a:pt x="461" y="245"/>
                      <a:pt x="537" y="249"/>
                    </a:cubicBezTo>
                    <a:cubicBezTo>
                      <a:pt x="574" y="249"/>
                      <a:pt x="617" y="249"/>
                      <a:pt x="659" y="245"/>
                    </a:cubicBezTo>
                    <a:cubicBezTo>
                      <a:pt x="701" y="235"/>
                      <a:pt x="739" y="226"/>
                      <a:pt x="781" y="216"/>
                    </a:cubicBezTo>
                    <a:cubicBezTo>
                      <a:pt x="1111" y="136"/>
                      <a:pt x="1388" y="52"/>
                      <a:pt x="1539"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79" name="Google Shape;979;p37"/>
              <p:cNvSpPr/>
              <p:nvPr/>
            </p:nvSpPr>
            <p:spPr>
              <a:xfrm>
                <a:off x="8336832" y="4629816"/>
                <a:ext cx="55779" cy="7978"/>
              </a:xfrm>
              <a:custGeom>
                <a:avLst/>
                <a:gdLst/>
                <a:ahLst/>
                <a:cxnLst/>
                <a:rect l="l" t="t" r="r" b="b"/>
                <a:pathLst>
                  <a:path w="1657" h="237" extrusionOk="0">
                    <a:moveTo>
                      <a:pt x="1656" y="1"/>
                    </a:moveTo>
                    <a:lnTo>
                      <a:pt x="1656" y="1"/>
                    </a:lnTo>
                    <a:cubicBezTo>
                      <a:pt x="1492" y="39"/>
                      <a:pt x="1191" y="123"/>
                      <a:pt x="838" y="189"/>
                    </a:cubicBezTo>
                    <a:cubicBezTo>
                      <a:pt x="791" y="198"/>
                      <a:pt x="748" y="203"/>
                      <a:pt x="706" y="208"/>
                    </a:cubicBezTo>
                    <a:cubicBezTo>
                      <a:pt x="664" y="208"/>
                      <a:pt x="621" y="208"/>
                      <a:pt x="579" y="203"/>
                    </a:cubicBezTo>
                    <a:cubicBezTo>
                      <a:pt x="499" y="198"/>
                      <a:pt x="419" y="194"/>
                      <a:pt x="349" y="189"/>
                    </a:cubicBezTo>
                    <a:cubicBezTo>
                      <a:pt x="203" y="175"/>
                      <a:pt x="85" y="166"/>
                      <a:pt x="1" y="156"/>
                    </a:cubicBezTo>
                    <a:lnTo>
                      <a:pt x="1" y="156"/>
                    </a:lnTo>
                    <a:cubicBezTo>
                      <a:pt x="81" y="170"/>
                      <a:pt x="203" y="189"/>
                      <a:pt x="344" y="208"/>
                    </a:cubicBezTo>
                    <a:cubicBezTo>
                      <a:pt x="419" y="217"/>
                      <a:pt x="494" y="222"/>
                      <a:pt x="579" y="231"/>
                    </a:cubicBezTo>
                    <a:cubicBezTo>
                      <a:pt x="621" y="231"/>
                      <a:pt x="664" y="236"/>
                      <a:pt x="706" y="236"/>
                    </a:cubicBezTo>
                    <a:cubicBezTo>
                      <a:pt x="753" y="231"/>
                      <a:pt x="795" y="227"/>
                      <a:pt x="843" y="217"/>
                    </a:cubicBezTo>
                    <a:cubicBezTo>
                      <a:pt x="1195" y="147"/>
                      <a:pt x="1496" y="53"/>
                      <a:pt x="1656"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0" name="Google Shape;980;p37"/>
              <p:cNvSpPr/>
              <p:nvPr/>
            </p:nvSpPr>
            <p:spPr>
              <a:xfrm>
                <a:off x="8338886" y="4640588"/>
                <a:ext cx="53557" cy="6699"/>
              </a:xfrm>
              <a:custGeom>
                <a:avLst/>
                <a:gdLst/>
                <a:ahLst/>
                <a:cxnLst/>
                <a:rect l="l" t="t" r="r" b="b"/>
                <a:pathLst>
                  <a:path w="1591" h="199" extrusionOk="0">
                    <a:moveTo>
                      <a:pt x="1591" y="1"/>
                    </a:moveTo>
                    <a:lnTo>
                      <a:pt x="1591" y="1"/>
                    </a:lnTo>
                    <a:cubicBezTo>
                      <a:pt x="1435" y="48"/>
                      <a:pt x="1139" y="100"/>
                      <a:pt x="800" y="156"/>
                    </a:cubicBezTo>
                    <a:cubicBezTo>
                      <a:pt x="758" y="165"/>
                      <a:pt x="716" y="170"/>
                      <a:pt x="673" y="170"/>
                    </a:cubicBezTo>
                    <a:cubicBezTo>
                      <a:pt x="636" y="170"/>
                      <a:pt x="593" y="170"/>
                      <a:pt x="556" y="165"/>
                    </a:cubicBezTo>
                    <a:cubicBezTo>
                      <a:pt x="476" y="161"/>
                      <a:pt x="401" y="151"/>
                      <a:pt x="330" y="142"/>
                    </a:cubicBezTo>
                    <a:cubicBezTo>
                      <a:pt x="194" y="123"/>
                      <a:pt x="81" y="104"/>
                      <a:pt x="1" y="95"/>
                    </a:cubicBezTo>
                    <a:lnTo>
                      <a:pt x="1" y="95"/>
                    </a:lnTo>
                    <a:cubicBezTo>
                      <a:pt x="76" y="114"/>
                      <a:pt x="194" y="137"/>
                      <a:pt x="330" y="161"/>
                    </a:cubicBezTo>
                    <a:cubicBezTo>
                      <a:pt x="396" y="170"/>
                      <a:pt x="471" y="184"/>
                      <a:pt x="551" y="189"/>
                    </a:cubicBezTo>
                    <a:cubicBezTo>
                      <a:pt x="593" y="194"/>
                      <a:pt x="631" y="198"/>
                      <a:pt x="673" y="198"/>
                    </a:cubicBezTo>
                    <a:cubicBezTo>
                      <a:pt x="716" y="198"/>
                      <a:pt x="763" y="189"/>
                      <a:pt x="805" y="184"/>
                    </a:cubicBezTo>
                    <a:cubicBezTo>
                      <a:pt x="1144" y="128"/>
                      <a:pt x="1440" y="62"/>
                      <a:pt x="1591"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981" name="Google Shape;981;p37"/>
            <p:cNvSpPr/>
            <p:nvPr/>
          </p:nvSpPr>
          <p:spPr>
            <a:xfrm>
              <a:off x="8888920" y="3889166"/>
              <a:ext cx="472460" cy="282988"/>
            </a:xfrm>
            <a:custGeom>
              <a:avLst/>
              <a:gdLst/>
              <a:ahLst/>
              <a:cxnLst/>
              <a:rect l="l" t="t" r="r" b="b"/>
              <a:pathLst>
                <a:path w="4643" h="2781" extrusionOk="0">
                  <a:moveTo>
                    <a:pt x="4643" y="1"/>
                  </a:moveTo>
                  <a:lnTo>
                    <a:pt x="4643" y="1"/>
                  </a:lnTo>
                  <a:cubicBezTo>
                    <a:pt x="2145" y="1200"/>
                    <a:pt x="0" y="1817"/>
                    <a:pt x="0" y="1817"/>
                  </a:cubicBezTo>
                  <a:lnTo>
                    <a:pt x="188" y="2781"/>
                  </a:lnTo>
                  <a:cubicBezTo>
                    <a:pt x="188" y="2781"/>
                    <a:pt x="2065" y="2724"/>
                    <a:pt x="4172" y="2339"/>
                  </a:cubicBezTo>
                  <a:lnTo>
                    <a:pt x="4643"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2" name="Google Shape;982;p37"/>
            <p:cNvSpPr/>
            <p:nvPr/>
          </p:nvSpPr>
          <p:spPr>
            <a:xfrm>
              <a:off x="8882713" y="3889166"/>
              <a:ext cx="478667" cy="288381"/>
            </a:xfrm>
            <a:custGeom>
              <a:avLst/>
              <a:gdLst/>
              <a:ahLst/>
              <a:cxnLst/>
              <a:rect l="l" t="t" r="r" b="b"/>
              <a:pathLst>
                <a:path w="4704" h="2834" extrusionOk="0">
                  <a:moveTo>
                    <a:pt x="4704" y="1"/>
                  </a:moveTo>
                  <a:lnTo>
                    <a:pt x="4704" y="1"/>
                  </a:lnTo>
                  <a:cubicBezTo>
                    <a:pt x="4247" y="198"/>
                    <a:pt x="3594" y="485"/>
                    <a:pt x="2799" y="801"/>
                  </a:cubicBezTo>
                  <a:cubicBezTo>
                    <a:pt x="2399" y="956"/>
                    <a:pt x="1966" y="1120"/>
                    <a:pt x="1505" y="1280"/>
                  </a:cubicBezTo>
                  <a:cubicBezTo>
                    <a:pt x="1275" y="1365"/>
                    <a:pt x="1040" y="1445"/>
                    <a:pt x="795" y="1525"/>
                  </a:cubicBezTo>
                  <a:cubicBezTo>
                    <a:pt x="673" y="1567"/>
                    <a:pt x="550" y="1605"/>
                    <a:pt x="423" y="1647"/>
                  </a:cubicBezTo>
                  <a:cubicBezTo>
                    <a:pt x="362" y="1666"/>
                    <a:pt x="301" y="1685"/>
                    <a:pt x="235" y="1708"/>
                  </a:cubicBezTo>
                  <a:cubicBezTo>
                    <a:pt x="155" y="1732"/>
                    <a:pt x="80" y="1755"/>
                    <a:pt x="0" y="1779"/>
                  </a:cubicBezTo>
                  <a:cubicBezTo>
                    <a:pt x="52" y="2056"/>
                    <a:pt x="108" y="2329"/>
                    <a:pt x="160" y="2597"/>
                  </a:cubicBezTo>
                  <a:cubicBezTo>
                    <a:pt x="174" y="2673"/>
                    <a:pt x="188" y="2748"/>
                    <a:pt x="207" y="2828"/>
                  </a:cubicBezTo>
                  <a:cubicBezTo>
                    <a:pt x="205" y="2833"/>
                    <a:pt x="207" y="2834"/>
                    <a:pt x="210" y="2834"/>
                  </a:cubicBezTo>
                  <a:cubicBezTo>
                    <a:pt x="214" y="2834"/>
                    <a:pt x="219" y="2833"/>
                    <a:pt x="221" y="2833"/>
                  </a:cubicBezTo>
                  <a:lnTo>
                    <a:pt x="292" y="2833"/>
                  </a:lnTo>
                  <a:lnTo>
                    <a:pt x="343" y="2828"/>
                  </a:lnTo>
                  <a:lnTo>
                    <a:pt x="437" y="2823"/>
                  </a:lnTo>
                  <a:cubicBezTo>
                    <a:pt x="564" y="2818"/>
                    <a:pt x="687" y="2809"/>
                    <a:pt x="809" y="2800"/>
                  </a:cubicBezTo>
                  <a:cubicBezTo>
                    <a:pt x="1298" y="2767"/>
                    <a:pt x="1764" y="2724"/>
                    <a:pt x="2187" y="2673"/>
                  </a:cubicBezTo>
                  <a:cubicBezTo>
                    <a:pt x="3039" y="2569"/>
                    <a:pt x="3744" y="2447"/>
                    <a:pt x="4233" y="2339"/>
                  </a:cubicBezTo>
                  <a:lnTo>
                    <a:pt x="4233" y="2339"/>
                  </a:lnTo>
                  <a:cubicBezTo>
                    <a:pt x="3739" y="2414"/>
                    <a:pt x="3029" y="2513"/>
                    <a:pt x="2178" y="2593"/>
                  </a:cubicBezTo>
                  <a:cubicBezTo>
                    <a:pt x="1754" y="2635"/>
                    <a:pt x="1294" y="2673"/>
                    <a:pt x="804" y="2701"/>
                  </a:cubicBezTo>
                  <a:cubicBezTo>
                    <a:pt x="682" y="2706"/>
                    <a:pt x="560" y="2715"/>
                    <a:pt x="433" y="2720"/>
                  </a:cubicBezTo>
                  <a:lnTo>
                    <a:pt x="339" y="2724"/>
                  </a:lnTo>
                  <a:lnTo>
                    <a:pt x="292" y="2724"/>
                  </a:lnTo>
                  <a:cubicBezTo>
                    <a:pt x="282" y="2677"/>
                    <a:pt x="273" y="2626"/>
                    <a:pt x="263" y="2579"/>
                  </a:cubicBezTo>
                  <a:cubicBezTo>
                    <a:pt x="221" y="2339"/>
                    <a:pt x="174" y="2099"/>
                    <a:pt x="122" y="1854"/>
                  </a:cubicBezTo>
                  <a:cubicBezTo>
                    <a:pt x="174" y="1840"/>
                    <a:pt x="221" y="1826"/>
                    <a:pt x="268" y="1812"/>
                  </a:cubicBezTo>
                  <a:cubicBezTo>
                    <a:pt x="329" y="1788"/>
                    <a:pt x="395" y="1770"/>
                    <a:pt x="456" y="1751"/>
                  </a:cubicBezTo>
                  <a:cubicBezTo>
                    <a:pt x="583" y="1708"/>
                    <a:pt x="706" y="1671"/>
                    <a:pt x="828" y="1628"/>
                  </a:cubicBezTo>
                  <a:cubicBezTo>
                    <a:pt x="1072" y="1548"/>
                    <a:pt x="1308" y="1464"/>
                    <a:pt x="1538" y="1379"/>
                  </a:cubicBezTo>
                  <a:cubicBezTo>
                    <a:pt x="1999" y="1210"/>
                    <a:pt x="2432" y="1040"/>
                    <a:pt x="2827" y="871"/>
                  </a:cubicBezTo>
                  <a:cubicBezTo>
                    <a:pt x="3617" y="542"/>
                    <a:pt x="4262" y="227"/>
                    <a:pt x="4704" y="1"/>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3" name="Google Shape;983;p37"/>
            <p:cNvSpPr/>
            <p:nvPr/>
          </p:nvSpPr>
          <p:spPr>
            <a:xfrm>
              <a:off x="9192762" y="3560906"/>
              <a:ext cx="97280" cy="361443"/>
            </a:xfrm>
            <a:custGeom>
              <a:avLst/>
              <a:gdLst/>
              <a:ahLst/>
              <a:cxnLst/>
              <a:rect l="l" t="t" r="r" b="b"/>
              <a:pathLst>
                <a:path w="956" h="3552" extrusionOk="0">
                  <a:moveTo>
                    <a:pt x="956" y="3551"/>
                  </a:moveTo>
                  <a:lnTo>
                    <a:pt x="1" y="0"/>
                  </a:lnTo>
                </a:path>
              </a:pathLst>
            </a:custGeom>
            <a:solidFill>
              <a:srgbClr val="5EE9EB"/>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4" name="Google Shape;984;p37"/>
            <p:cNvSpPr/>
            <p:nvPr/>
          </p:nvSpPr>
          <p:spPr>
            <a:xfrm>
              <a:off x="9192762" y="3560906"/>
              <a:ext cx="97280" cy="361443"/>
            </a:xfrm>
            <a:custGeom>
              <a:avLst/>
              <a:gdLst/>
              <a:ahLst/>
              <a:cxnLst/>
              <a:rect l="l" t="t" r="r" b="b"/>
              <a:pathLst>
                <a:path w="956" h="3552" extrusionOk="0">
                  <a:moveTo>
                    <a:pt x="1" y="0"/>
                  </a:moveTo>
                  <a:cubicBezTo>
                    <a:pt x="62" y="367"/>
                    <a:pt x="222" y="1030"/>
                    <a:pt x="424" y="1792"/>
                  </a:cubicBezTo>
                  <a:cubicBezTo>
                    <a:pt x="627" y="2550"/>
                    <a:pt x="829" y="3208"/>
                    <a:pt x="956" y="3551"/>
                  </a:cubicBezTo>
                  <a:cubicBezTo>
                    <a:pt x="890" y="3189"/>
                    <a:pt x="735" y="2521"/>
                    <a:pt x="528" y="1764"/>
                  </a:cubicBezTo>
                  <a:cubicBezTo>
                    <a:pt x="326" y="1002"/>
                    <a:pt x="128" y="348"/>
                    <a:pt x="1" y="0"/>
                  </a:cubicBezTo>
                  <a:close/>
                </a:path>
              </a:pathLst>
            </a:custGeom>
            <a:solidFill>
              <a:srgbClr val="152F63">
                <a:alpha val="1726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5" name="Google Shape;985;p37"/>
            <p:cNvSpPr/>
            <p:nvPr/>
          </p:nvSpPr>
          <p:spPr>
            <a:xfrm>
              <a:off x="7345530" y="2667221"/>
              <a:ext cx="121193" cy="77641"/>
            </a:xfrm>
            <a:custGeom>
              <a:avLst/>
              <a:gdLst/>
              <a:ahLst/>
              <a:cxnLst/>
              <a:rect l="l" t="t" r="r" b="b"/>
              <a:pathLst>
                <a:path w="1191" h="763" extrusionOk="0">
                  <a:moveTo>
                    <a:pt x="1190" y="1"/>
                  </a:moveTo>
                  <a:cubicBezTo>
                    <a:pt x="1077" y="90"/>
                    <a:pt x="875" y="259"/>
                    <a:pt x="635" y="448"/>
                  </a:cubicBezTo>
                  <a:cubicBezTo>
                    <a:pt x="513" y="532"/>
                    <a:pt x="381" y="589"/>
                    <a:pt x="273" y="640"/>
                  </a:cubicBezTo>
                  <a:cubicBezTo>
                    <a:pt x="160" y="692"/>
                    <a:pt x="66" y="734"/>
                    <a:pt x="0" y="763"/>
                  </a:cubicBezTo>
                  <a:cubicBezTo>
                    <a:pt x="71" y="739"/>
                    <a:pt x="165" y="706"/>
                    <a:pt x="278" y="659"/>
                  </a:cubicBezTo>
                  <a:cubicBezTo>
                    <a:pt x="390" y="612"/>
                    <a:pt x="527" y="560"/>
                    <a:pt x="654" y="466"/>
                  </a:cubicBezTo>
                  <a:cubicBezTo>
                    <a:pt x="894" y="283"/>
                    <a:pt x="1087" y="99"/>
                    <a:pt x="1190" y="1"/>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986" name="Google Shape;986;p37"/>
            <p:cNvGrpSpPr/>
            <p:nvPr/>
          </p:nvGrpSpPr>
          <p:grpSpPr>
            <a:xfrm>
              <a:off x="8666553" y="2793604"/>
              <a:ext cx="181028" cy="41314"/>
              <a:chOff x="8343969" y="4173186"/>
              <a:chExt cx="59885" cy="13667"/>
            </a:xfrm>
          </p:grpSpPr>
          <p:sp>
            <p:nvSpPr>
              <p:cNvPr id="987" name="Google Shape;987;p37"/>
              <p:cNvSpPr/>
              <p:nvPr/>
            </p:nvSpPr>
            <p:spPr>
              <a:xfrm>
                <a:off x="8394328" y="4177765"/>
                <a:ext cx="9526" cy="9089"/>
              </a:xfrm>
              <a:custGeom>
                <a:avLst/>
                <a:gdLst/>
                <a:ahLst/>
                <a:cxnLst/>
                <a:rect l="l" t="t" r="r" b="b"/>
                <a:pathLst>
                  <a:path w="283" h="270" extrusionOk="0">
                    <a:moveTo>
                      <a:pt x="146" y="1"/>
                    </a:moveTo>
                    <a:cubicBezTo>
                      <a:pt x="75" y="1"/>
                      <a:pt x="14" y="51"/>
                      <a:pt x="5" y="123"/>
                    </a:cubicBezTo>
                    <a:cubicBezTo>
                      <a:pt x="0" y="198"/>
                      <a:pt x="52" y="264"/>
                      <a:pt x="127" y="269"/>
                    </a:cubicBezTo>
                    <a:cubicBezTo>
                      <a:pt x="133" y="270"/>
                      <a:pt x="138" y="270"/>
                      <a:pt x="143" y="270"/>
                    </a:cubicBezTo>
                    <a:cubicBezTo>
                      <a:pt x="212" y="270"/>
                      <a:pt x="268" y="216"/>
                      <a:pt x="273" y="147"/>
                    </a:cubicBezTo>
                    <a:cubicBezTo>
                      <a:pt x="282" y="76"/>
                      <a:pt x="226" y="10"/>
                      <a:pt x="155" y="1"/>
                    </a:cubicBezTo>
                    <a:cubicBezTo>
                      <a:pt x="152" y="1"/>
                      <a:pt x="149" y="1"/>
                      <a:pt x="146" y="1"/>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988" name="Google Shape;988;p37"/>
              <p:cNvSpPr/>
              <p:nvPr/>
            </p:nvSpPr>
            <p:spPr>
              <a:xfrm>
                <a:off x="8343969" y="4173186"/>
                <a:ext cx="9526" cy="9089"/>
              </a:xfrm>
              <a:custGeom>
                <a:avLst/>
                <a:gdLst/>
                <a:ahLst/>
                <a:cxnLst/>
                <a:rect l="l" t="t" r="r" b="b"/>
                <a:pathLst>
                  <a:path w="283" h="270" extrusionOk="0">
                    <a:moveTo>
                      <a:pt x="146" y="0"/>
                    </a:moveTo>
                    <a:cubicBezTo>
                      <a:pt x="75" y="0"/>
                      <a:pt x="14" y="51"/>
                      <a:pt x="10" y="123"/>
                    </a:cubicBezTo>
                    <a:cubicBezTo>
                      <a:pt x="0" y="198"/>
                      <a:pt x="57" y="264"/>
                      <a:pt x="127" y="269"/>
                    </a:cubicBezTo>
                    <a:cubicBezTo>
                      <a:pt x="133" y="269"/>
                      <a:pt x="138" y="270"/>
                      <a:pt x="144" y="270"/>
                    </a:cubicBezTo>
                    <a:cubicBezTo>
                      <a:pt x="212" y="270"/>
                      <a:pt x="269" y="216"/>
                      <a:pt x="278" y="151"/>
                    </a:cubicBezTo>
                    <a:cubicBezTo>
                      <a:pt x="282" y="76"/>
                      <a:pt x="231" y="10"/>
                      <a:pt x="155" y="0"/>
                    </a:cubicBezTo>
                    <a:cubicBezTo>
                      <a:pt x="152" y="0"/>
                      <a:pt x="149" y="0"/>
                      <a:pt x="146" y="0"/>
                    </a:cubicBezTo>
                    <a:close/>
                  </a:path>
                </a:pathLst>
              </a:custGeom>
              <a:solidFill>
                <a:schemeClr val="dk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grpSp>
      <p:sp>
        <p:nvSpPr>
          <p:cNvPr id="3" name="Subtitle 2">
            <a:extLst>
              <a:ext uri="{FF2B5EF4-FFF2-40B4-BE49-F238E27FC236}">
                <a16:creationId xmlns:a16="http://schemas.microsoft.com/office/drawing/2014/main" id="{4F3B1AD3-70BC-C272-13E6-57CE2D6A738A}"/>
              </a:ext>
            </a:extLst>
          </p:cNvPr>
          <p:cNvSpPr>
            <a:spLocks noGrp="1"/>
          </p:cNvSpPr>
          <p:nvPr>
            <p:ph type="subTitle" idx="1"/>
          </p:nvPr>
        </p:nvSpPr>
        <p:spPr>
          <a:xfrm>
            <a:off x="-293513" y="2300653"/>
            <a:ext cx="6433027" cy="1637244"/>
          </a:xfrm>
        </p:spPr>
        <p:txBody>
          <a:bodyPr/>
          <a:lstStyle/>
          <a:p>
            <a:pPr algn="ctr">
              <a:lnSpc>
                <a:spcPct val="150000"/>
              </a:lnSpc>
            </a:pP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r>
              <a:rPr lang="en-NG" sz="1600" b="1" dirty="0">
                <a:latin typeface="+mn-lt"/>
              </a:rPr>
              <a:t>Name</a:t>
            </a:r>
            <a:r>
              <a:rPr lang="en-NG" sz="1600" b="1">
                <a:latin typeface="+mn-lt"/>
              </a:rPr>
              <a:t>:  </a:t>
            </a:r>
            <a:r>
              <a:rPr lang="en-NG" sz="1600" b="1" dirty="0">
                <a:latin typeface="+mn-lt"/>
              </a:rPr>
              <a:t>Chin</a:t>
            </a:r>
            <a:r>
              <a:rPr lang="en-GB" sz="1600" b="1" dirty="0">
                <a:latin typeface="+mn-lt"/>
              </a:rPr>
              <a:t>a</a:t>
            </a:r>
            <a:r>
              <a:rPr lang="en-NG" sz="1600" b="1" dirty="0">
                <a:latin typeface="+mn-lt"/>
              </a:rPr>
              <a:t>emerem</a:t>
            </a:r>
            <a:r>
              <a:rPr lang="en-GB" sz="1600" b="1" dirty="0">
                <a:latin typeface="+mn-lt"/>
              </a:rPr>
              <a:t> Ihenacho</a:t>
            </a:r>
            <a:r>
              <a:rPr lang="en-NG" sz="1600" b="1" dirty="0">
                <a:latin typeface="+mn-lt"/>
              </a:rPr>
              <a:t> </a:t>
            </a:r>
            <a:endParaRPr lang="en-NG" sz="1600" dirty="0">
              <a:latin typeface="+mn-lt"/>
            </a:endParaRPr>
          </a:p>
          <a:p>
            <a:pPr algn="ctr">
              <a:lnSpc>
                <a:spcPct val="150000"/>
              </a:lnSpc>
            </a:pPr>
            <a:r>
              <a:rPr lang="en-NG" sz="1600" b="1" dirty="0">
                <a:latin typeface="+mn-lt"/>
              </a:rPr>
              <a:t>Student Number: </a:t>
            </a:r>
            <a:r>
              <a:rPr lang="en-GB" sz="1600" b="1" dirty="0">
                <a:latin typeface="+mn-lt"/>
              </a:rPr>
              <a:t>2311669</a:t>
            </a:r>
            <a:endParaRPr lang="en-NG" sz="1600" dirty="0">
              <a:latin typeface="+mn-lt"/>
            </a:endParaRPr>
          </a:p>
          <a:p>
            <a:pPr algn="ctr">
              <a:lnSpc>
                <a:spcPct val="150000"/>
              </a:lnSpc>
            </a:pPr>
            <a:r>
              <a:rPr lang="en-NG" sz="1600" b="1" dirty="0">
                <a:latin typeface="+mn-lt"/>
              </a:rPr>
              <a:t>Module Code: BMHP5023</a:t>
            </a:r>
            <a:endParaRPr lang="en-NG" sz="1600" dirty="0">
              <a:latin typeface="+mn-lt"/>
            </a:endParaRPr>
          </a:p>
          <a:p>
            <a:pPr algn="ctr">
              <a:lnSpc>
                <a:spcPct val="150000"/>
              </a:lnSpc>
            </a:pPr>
            <a:r>
              <a:rPr lang="en-NG" sz="1600" b="1" dirty="0">
                <a:latin typeface="+mn-lt"/>
              </a:rPr>
              <a:t>Title: Introduction to Physiology</a:t>
            </a:r>
            <a:endParaRPr lang="en-NG" sz="1600" dirty="0">
              <a:latin typeface="+mn-lt"/>
            </a:endParaRPr>
          </a:p>
          <a:p>
            <a:pPr algn="ctr">
              <a:lnSpc>
                <a:spcPct val="150000"/>
              </a:lnSpc>
            </a:pPr>
            <a:r>
              <a:rPr lang="en-NG" sz="1600" b="1" dirty="0">
                <a:latin typeface="+mn-lt"/>
              </a:rPr>
              <a:t>Lecturer: Robert </a:t>
            </a:r>
            <a:r>
              <a:rPr lang="en-NG" sz="1600" b="1" dirty="0" err="1">
                <a:latin typeface="+mn-lt"/>
              </a:rPr>
              <a:t>Nartowski</a:t>
            </a:r>
            <a:r>
              <a:rPr lang="en-NG" sz="1600" b="1" dirty="0">
                <a:latin typeface="+mn-lt"/>
              </a:rPr>
              <a:t> </a:t>
            </a: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r>
              <a:rPr lang="en-GB" sz="1600" b="1" dirty="0">
                <a:solidFill>
                  <a:srgbClr val="002060"/>
                </a:solidFill>
                <a:latin typeface="+mn-lt"/>
                <a:ea typeface="Calibri" panose="020F0502020204030204" pitchFamily="34" charset="0"/>
                <a:cs typeface="Calibri" panose="020F0502020204030204" pitchFamily="34" charset="0"/>
              </a:rPr>
              <a:t>Title of Assessment: Care Plan for a Patient with Early-Stage Breast Cancer</a:t>
            </a:r>
            <a:r>
              <a:rPr lang="en" sz="1600" b="1" dirty="0">
                <a:solidFill>
                  <a:srgbClr val="002060"/>
                </a:solidFill>
                <a:latin typeface="+mn-lt"/>
                <a:ea typeface="Calibri" panose="020F0502020204030204" pitchFamily="34" charset="0"/>
                <a:cs typeface="Calibri" panose="020F0502020204030204" pitchFamily="34" charset="0"/>
                <a:sym typeface="Montserrat"/>
              </a:rPr>
              <a:t> </a:t>
            </a:r>
            <a:endParaRPr lang="en-GB" sz="1600" b="1" dirty="0">
              <a:solidFill>
                <a:srgbClr val="002060"/>
              </a:solidFill>
              <a:latin typeface="+mn-lt"/>
              <a:ea typeface="Calibri" panose="020F0502020204030204" pitchFamily="34" charset="0"/>
              <a:cs typeface="Calibri" panose="020F0502020204030204" pitchFamily="34" charset="0"/>
            </a:endParaRPr>
          </a:p>
          <a:p>
            <a:pPr algn="ctr">
              <a:lnSpc>
                <a:spcPct val="150000"/>
              </a:lnSpc>
            </a:pPr>
            <a:endParaRPr lang="en-NG" sz="1600" b="1" dirty="0">
              <a:solidFill>
                <a:srgbClr val="002060"/>
              </a:solidFill>
              <a:latin typeface="+mn-lt"/>
              <a:ea typeface="Calibri" panose="020F0502020204030204" pitchFamily="34" charset="0"/>
              <a:cs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0"/>
        <p:cNvGrpSpPr/>
        <p:nvPr/>
      </p:nvGrpSpPr>
      <p:grpSpPr>
        <a:xfrm>
          <a:off x="0" y="0"/>
          <a:ext cx="0" cy="0"/>
          <a:chOff x="0" y="0"/>
          <a:chExt cx="0" cy="0"/>
        </a:xfrm>
      </p:grpSpPr>
      <p:sp>
        <p:nvSpPr>
          <p:cNvPr id="1497" name="Google Shape;1497;p45"/>
          <p:cNvSpPr txBox="1">
            <a:spLocks noGrp="1"/>
          </p:cNvSpPr>
          <p:nvPr>
            <p:ph type="title"/>
          </p:nvPr>
        </p:nvSpPr>
        <p:spPr>
          <a:xfrm>
            <a:off x="1394490" y="25947"/>
            <a:ext cx="5778000" cy="429525"/>
          </a:xfrm>
          <a:prstGeom prst="rect">
            <a:avLst/>
          </a:prstGeom>
        </p:spPr>
        <p:txBody>
          <a:bodyPr spcFirstLastPara="1" wrap="square" lIns="68569" tIns="68569" rIns="68569" bIns="68569" anchor="t" anchorCtr="0">
            <a:noAutofit/>
          </a:bodyPr>
          <a:lstStyle/>
          <a:p>
            <a:pPr marL="0" lvl="0" indent="0" algn="ctr" rtl="0">
              <a:spcBef>
                <a:spcPts val="0"/>
              </a:spcBef>
              <a:spcAft>
                <a:spcPts val="0"/>
              </a:spcAft>
              <a:buNone/>
            </a:pPr>
            <a:r>
              <a:rPr lang="en-US" dirty="0">
                <a:latin typeface="+mn-lt"/>
              </a:rPr>
              <a:t>Patient Profile</a:t>
            </a:r>
            <a:endParaRPr dirty="0">
              <a:latin typeface="+mn-lt"/>
            </a:endParaRPr>
          </a:p>
        </p:txBody>
      </p:sp>
      <p:sp>
        <p:nvSpPr>
          <p:cNvPr id="1498" name="Google Shape;1498;p45"/>
          <p:cNvSpPr txBox="1">
            <a:spLocks noGrp="1"/>
          </p:cNvSpPr>
          <p:nvPr>
            <p:ph type="subTitle" idx="4"/>
          </p:nvPr>
        </p:nvSpPr>
        <p:spPr>
          <a:xfrm>
            <a:off x="475461" y="1138065"/>
            <a:ext cx="8193077" cy="2931451"/>
          </a:xfrm>
          <a:prstGeom prst="rect">
            <a:avLst/>
          </a:prstGeom>
        </p:spPr>
        <p:txBody>
          <a:bodyPr spcFirstLastPara="1" wrap="square" lIns="68569" tIns="68569" rIns="68569" bIns="68569" anchor="t" anchorCtr="0">
            <a:noAutofit/>
          </a:bodyPr>
          <a:lstStyle/>
          <a:p>
            <a:pPr marL="361950" indent="-257175" algn="just">
              <a:buFont typeface="Wingdings" pitchFamily="2" charset="2"/>
              <a:buChar char="v"/>
            </a:pPr>
            <a:r>
              <a:rPr lang="en-NG" sz="2400" dirty="0">
                <a:ln w="0"/>
                <a:solidFill>
                  <a:schemeClr val="bg1">
                    <a:lumMod val="10000"/>
                  </a:schemeClr>
                </a:solidFill>
                <a:effectLst>
                  <a:outerShdw blurRad="38100" dist="25400" dir="5400000" algn="ctr" rotWithShape="0">
                    <a:srgbClr val="6E747A">
                      <a:alpha val="43000"/>
                    </a:srgbClr>
                  </a:outerShdw>
                </a:effectLst>
                <a:latin typeface="+mn-lt"/>
              </a:rPr>
              <a:t>In line with NMC (2018)</a:t>
            </a:r>
            <a:r>
              <a:rPr lang="en-GB" sz="2400" dirty="0">
                <a:ln w="0"/>
                <a:solidFill>
                  <a:schemeClr val="bg1">
                    <a:lumMod val="10000"/>
                  </a:schemeClr>
                </a:solidFill>
                <a:effectLst>
                  <a:outerShdw blurRad="38100" dist="25400" dir="5400000" algn="ctr" rotWithShape="0">
                    <a:srgbClr val="6E747A">
                      <a:alpha val="43000"/>
                    </a:srgbClr>
                  </a:outerShdw>
                </a:effectLst>
                <a:latin typeface="+mn-lt"/>
              </a:rPr>
              <a:t> guidelines</a:t>
            </a:r>
            <a:r>
              <a:rPr lang="en-NG" sz="2400" dirty="0">
                <a:ln w="0"/>
                <a:solidFill>
                  <a:schemeClr val="bg1">
                    <a:lumMod val="10000"/>
                  </a:schemeClr>
                </a:solidFill>
                <a:effectLst>
                  <a:outerShdw blurRad="38100" dist="25400" dir="5400000" algn="ctr" rotWithShape="0">
                    <a:srgbClr val="6E747A">
                      <a:alpha val="43000"/>
                    </a:srgbClr>
                  </a:outerShdw>
                </a:effectLst>
                <a:latin typeface="+mn-lt"/>
              </a:rPr>
              <a:t>, the p</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atient name was anonymised</a:t>
            </a:r>
          </a:p>
          <a:p>
            <a:pPr marL="361950" indent="-257175" algn="just">
              <a:buFont typeface="Wingdings" pitchFamily="2" charset="2"/>
              <a:buChar char="v"/>
            </a:pP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Beauty</a:t>
            </a: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54 years old, post-menopausal</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White British woman </a:t>
            </a: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Office manager, lives with partner</a:t>
            </a: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BMI 31, drinks 6–8 units/week</a:t>
            </a: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Mother had breast cancer at 68</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sedentary lifestyle</a:t>
            </a: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No known </a:t>
            </a: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breast cancer</a:t>
            </a:r>
            <a:r>
              <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 mutation</a:t>
            </a:r>
            <a:endPar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361950" indent="-257175" algn="just">
              <a:buFont typeface="Wingdings" pitchFamily="2" charset="2"/>
              <a:buChar char="v"/>
            </a:pPr>
            <a:r>
              <a:rPr lang="en-NG" sz="2400" i="0" u="none" strike="noStrike" dirty="0">
                <a:ln w="0"/>
                <a:solidFill>
                  <a:schemeClr val="bg1">
                    <a:lumMod val="10000"/>
                  </a:schemeClr>
                </a:solidFill>
                <a:effectLst>
                  <a:outerShdw blurRad="38100" dist="25400" dir="5400000" algn="ctr" rotWithShape="0">
                    <a:srgbClr val="6E747A">
                      <a:alpha val="43000"/>
                    </a:srgbClr>
                  </a:outerShdw>
                </a:effectLst>
                <a:latin typeface="+mn-lt"/>
              </a:rPr>
              <a:t>Discovered lump in left breast during self-examination</a:t>
            </a:r>
          </a:p>
          <a:p>
            <a:pPr marL="361950" indent="-257175" algn="just">
              <a:buFont typeface="Wingdings" pitchFamily="2" charset="2"/>
              <a:buChar char="v"/>
            </a:pPr>
            <a:endParaRPr lang="en-GB" sz="2400" i="0" u="none" strike="noStrike" dirty="0">
              <a:ln w="0"/>
              <a:solidFill>
                <a:schemeClr val="bg1">
                  <a:lumMod val="10000"/>
                </a:schemeClr>
              </a:solidFill>
              <a:effectLst>
                <a:outerShdw blurRad="38100" dist="25400" dir="5400000" algn="ctr" rotWithShape="0">
                  <a:srgbClr val="6E747A">
                    <a:alpha val="43000"/>
                  </a:srgbClr>
                </a:outerShdw>
              </a:effectLst>
              <a:latin typeface="+mn-lt"/>
            </a:endParaRPr>
          </a:p>
          <a:p>
            <a:pPr marL="0" lvl="0" indent="0" algn="l" rtl="0">
              <a:spcBef>
                <a:spcPts val="0"/>
              </a:spcBef>
              <a:spcAft>
                <a:spcPts val="0"/>
              </a:spcAft>
              <a:buNone/>
            </a:pPr>
            <a:endParaRPr lang="en-NG" dirty="0"/>
          </a:p>
        </p:txBody>
      </p:sp>
      <p:grpSp>
        <p:nvGrpSpPr>
          <p:cNvPr id="1504" name="Google Shape;1504;p45"/>
          <p:cNvGrpSpPr/>
          <p:nvPr/>
        </p:nvGrpSpPr>
        <p:grpSpPr>
          <a:xfrm>
            <a:off x="5887388" y="996820"/>
            <a:ext cx="1556998" cy="340471"/>
            <a:chOff x="6325850" y="471842"/>
            <a:chExt cx="2075997" cy="453961"/>
          </a:xfrm>
        </p:grpSpPr>
        <p:sp>
          <p:nvSpPr>
            <p:cNvPr id="1505" name="Google Shape;1505;p45"/>
            <p:cNvSpPr/>
            <p:nvPr/>
          </p:nvSpPr>
          <p:spPr>
            <a:xfrm rot="-5400000">
              <a:off x="6647974" y="549150"/>
              <a:ext cx="376653" cy="376653"/>
            </a:xfrm>
            <a:custGeom>
              <a:avLst/>
              <a:gdLst/>
              <a:ahLst/>
              <a:cxnLst/>
              <a:rect l="l" t="t" r="r" b="b"/>
              <a:pathLst>
                <a:path w="7654" h="7654" extrusionOk="0">
                  <a:moveTo>
                    <a:pt x="5194" y="1506"/>
                  </a:moveTo>
                  <a:cubicBezTo>
                    <a:pt x="5264" y="1506"/>
                    <a:pt x="5330" y="1506"/>
                    <a:pt x="5401" y="1510"/>
                  </a:cubicBezTo>
                  <a:lnTo>
                    <a:pt x="6078" y="1576"/>
                  </a:lnTo>
                  <a:lnTo>
                    <a:pt x="6144" y="2254"/>
                  </a:lnTo>
                  <a:cubicBezTo>
                    <a:pt x="6153" y="2324"/>
                    <a:pt x="6153" y="2395"/>
                    <a:pt x="6153" y="2465"/>
                  </a:cubicBezTo>
                  <a:lnTo>
                    <a:pt x="5673" y="1985"/>
                  </a:lnTo>
                  <a:lnTo>
                    <a:pt x="5194" y="1506"/>
                  </a:lnTo>
                  <a:close/>
                  <a:moveTo>
                    <a:pt x="4954" y="1534"/>
                  </a:moveTo>
                  <a:lnTo>
                    <a:pt x="5537" y="2117"/>
                  </a:lnTo>
                  <a:lnTo>
                    <a:pt x="6125" y="2700"/>
                  </a:lnTo>
                  <a:cubicBezTo>
                    <a:pt x="6083" y="2903"/>
                    <a:pt x="5993" y="3086"/>
                    <a:pt x="5866" y="3237"/>
                  </a:cubicBezTo>
                  <a:lnTo>
                    <a:pt x="5142" y="2512"/>
                  </a:lnTo>
                  <a:lnTo>
                    <a:pt x="4422" y="1788"/>
                  </a:lnTo>
                  <a:cubicBezTo>
                    <a:pt x="4573" y="1661"/>
                    <a:pt x="4751" y="1576"/>
                    <a:pt x="4954" y="1534"/>
                  </a:cubicBezTo>
                  <a:close/>
                  <a:moveTo>
                    <a:pt x="4286" y="1924"/>
                  </a:moveTo>
                  <a:lnTo>
                    <a:pt x="5010" y="2649"/>
                  </a:lnTo>
                  <a:lnTo>
                    <a:pt x="5735" y="3368"/>
                  </a:lnTo>
                  <a:cubicBezTo>
                    <a:pt x="5584" y="3495"/>
                    <a:pt x="5401" y="3585"/>
                    <a:pt x="5198" y="3627"/>
                  </a:cubicBezTo>
                  <a:lnTo>
                    <a:pt x="4615" y="3044"/>
                  </a:lnTo>
                  <a:lnTo>
                    <a:pt x="4032" y="2456"/>
                  </a:lnTo>
                  <a:cubicBezTo>
                    <a:pt x="4074" y="2254"/>
                    <a:pt x="4159" y="2075"/>
                    <a:pt x="4286" y="1924"/>
                  </a:cubicBezTo>
                  <a:close/>
                  <a:moveTo>
                    <a:pt x="4004" y="2696"/>
                  </a:moveTo>
                  <a:lnTo>
                    <a:pt x="4483" y="3175"/>
                  </a:lnTo>
                  <a:lnTo>
                    <a:pt x="4963" y="3655"/>
                  </a:lnTo>
                  <a:cubicBezTo>
                    <a:pt x="4893" y="3655"/>
                    <a:pt x="4822" y="3655"/>
                    <a:pt x="4751" y="3646"/>
                  </a:cubicBezTo>
                  <a:lnTo>
                    <a:pt x="4074" y="3580"/>
                  </a:lnTo>
                  <a:lnTo>
                    <a:pt x="4008" y="2907"/>
                  </a:lnTo>
                  <a:cubicBezTo>
                    <a:pt x="4004" y="2832"/>
                    <a:pt x="3999" y="2766"/>
                    <a:pt x="4004" y="2696"/>
                  </a:cubicBezTo>
                  <a:close/>
                  <a:moveTo>
                    <a:pt x="2696" y="4003"/>
                  </a:moveTo>
                  <a:cubicBezTo>
                    <a:pt x="2762" y="4003"/>
                    <a:pt x="2832" y="4003"/>
                    <a:pt x="2903" y="4008"/>
                  </a:cubicBezTo>
                  <a:lnTo>
                    <a:pt x="3580" y="4074"/>
                  </a:lnTo>
                  <a:lnTo>
                    <a:pt x="3646" y="4751"/>
                  </a:lnTo>
                  <a:cubicBezTo>
                    <a:pt x="3655" y="4822"/>
                    <a:pt x="3655" y="4892"/>
                    <a:pt x="3655" y="4963"/>
                  </a:cubicBezTo>
                  <a:lnTo>
                    <a:pt x="3176" y="4483"/>
                  </a:lnTo>
                  <a:lnTo>
                    <a:pt x="2696" y="4003"/>
                  </a:lnTo>
                  <a:close/>
                  <a:moveTo>
                    <a:pt x="2456" y="4032"/>
                  </a:moveTo>
                  <a:lnTo>
                    <a:pt x="3039" y="4615"/>
                  </a:lnTo>
                  <a:lnTo>
                    <a:pt x="3627" y="5198"/>
                  </a:lnTo>
                  <a:cubicBezTo>
                    <a:pt x="3585" y="5400"/>
                    <a:pt x="3496" y="5584"/>
                    <a:pt x="3369" y="5734"/>
                  </a:cubicBezTo>
                  <a:lnTo>
                    <a:pt x="2644" y="5010"/>
                  </a:lnTo>
                  <a:lnTo>
                    <a:pt x="1925" y="4290"/>
                  </a:lnTo>
                  <a:cubicBezTo>
                    <a:pt x="2075" y="4159"/>
                    <a:pt x="2254" y="4074"/>
                    <a:pt x="2456" y="4032"/>
                  </a:cubicBezTo>
                  <a:close/>
                  <a:moveTo>
                    <a:pt x="1788" y="4422"/>
                  </a:moveTo>
                  <a:lnTo>
                    <a:pt x="2512" y="5146"/>
                  </a:lnTo>
                  <a:lnTo>
                    <a:pt x="3237" y="5866"/>
                  </a:lnTo>
                  <a:cubicBezTo>
                    <a:pt x="3086" y="5993"/>
                    <a:pt x="2903" y="6082"/>
                    <a:pt x="2701" y="6125"/>
                  </a:cubicBezTo>
                  <a:lnTo>
                    <a:pt x="2117" y="5541"/>
                  </a:lnTo>
                  <a:lnTo>
                    <a:pt x="1534" y="4953"/>
                  </a:lnTo>
                  <a:cubicBezTo>
                    <a:pt x="1576" y="4751"/>
                    <a:pt x="1661" y="4572"/>
                    <a:pt x="1788" y="4422"/>
                  </a:cubicBezTo>
                  <a:close/>
                  <a:moveTo>
                    <a:pt x="1506" y="5193"/>
                  </a:moveTo>
                  <a:lnTo>
                    <a:pt x="1986" y="5673"/>
                  </a:lnTo>
                  <a:lnTo>
                    <a:pt x="2461" y="6153"/>
                  </a:lnTo>
                  <a:cubicBezTo>
                    <a:pt x="2395" y="6153"/>
                    <a:pt x="2324" y="6153"/>
                    <a:pt x="2254" y="6144"/>
                  </a:cubicBezTo>
                  <a:lnTo>
                    <a:pt x="1576" y="6078"/>
                  </a:lnTo>
                  <a:lnTo>
                    <a:pt x="1511" y="5405"/>
                  </a:lnTo>
                  <a:cubicBezTo>
                    <a:pt x="1506" y="5330"/>
                    <a:pt x="1501" y="5264"/>
                    <a:pt x="1506" y="5193"/>
                  </a:cubicBezTo>
                  <a:close/>
                  <a:moveTo>
                    <a:pt x="6468" y="0"/>
                  </a:moveTo>
                  <a:lnTo>
                    <a:pt x="5932" y="57"/>
                  </a:lnTo>
                  <a:lnTo>
                    <a:pt x="6026" y="1031"/>
                  </a:lnTo>
                  <a:lnTo>
                    <a:pt x="5457" y="974"/>
                  </a:lnTo>
                  <a:cubicBezTo>
                    <a:pt x="5386" y="967"/>
                    <a:pt x="5316" y="964"/>
                    <a:pt x="5248" y="964"/>
                  </a:cubicBezTo>
                  <a:cubicBezTo>
                    <a:pt x="4748" y="964"/>
                    <a:pt x="4301" y="1142"/>
                    <a:pt x="3971" y="1473"/>
                  </a:cubicBezTo>
                  <a:cubicBezTo>
                    <a:pt x="3594" y="1849"/>
                    <a:pt x="3416" y="2376"/>
                    <a:pt x="3472" y="2959"/>
                  </a:cubicBezTo>
                  <a:lnTo>
                    <a:pt x="3500" y="3223"/>
                  </a:lnTo>
                  <a:lnTo>
                    <a:pt x="3528" y="3528"/>
                  </a:lnTo>
                  <a:lnTo>
                    <a:pt x="3223" y="3500"/>
                  </a:lnTo>
                  <a:lnTo>
                    <a:pt x="2955" y="3472"/>
                  </a:lnTo>
                  <a:cubicBezTo>
                    <a:pt x="2885" y="3465"/>
                    <a:pt x="2815" y="3462"/>
                    <a:pt x="2747" y="3462"/>
                  </a:cubicBezTo>
                  <a:cubicBezTo>
                    <a:pt x="2251" y="3462"/>
                    <a:pt x="1804" y="3640"/>
                    <a:pt x="1473" y="3970"/>
                  </a:cubicBezTo>
                  <a:cubicBezTo>
                    <a:pt x="1097" y="4347"/>
                    <a:pt x="918" y="4874"/>
                    <a:pt x="974" y="5457"/>
                  </a:cubicBezTo>
                  <a:lnTo>
                    <a:pt x="1031" y="6026"/>
                  </a:lnTo>
                  <a:lnTo>
                    <a:pt x="52" y="5932"/>
                  </a:lnTo>
                  <a:lnTo>
                    <a:pt x="1" y="6468"/>
                  </a:lnTo>
                  <a:lnTo>
                    <a:pt x="1083" y="6572"/>
                  </a:lnTo>
                  <a:lnTo>
                    <a:pt x="1186" y="7653"/>
                  </a:lnTo>
                  <a:lnTo>
                    <a:pt x="1727" y="7602"/>
                  </a:lnTo>
                  <a:lnTo>
                    <a:pt x="1628" y="6628"/>
                  </a:lnTo>
                  <a:lnTo>
                    <a:pt x="2202" y="6684"/>
                  </a:lnTo>
                  <a:cubicBezTo>
                    <a:pt x="2269" y="6690"/>
                    <a:pt x="2335" y="6693"/>
                    <a:pt x="2400" y="6693"/>
                  </a:cubicBezTo>
                  <a:cubicBezTo>
                    <a:pt x="2901" y="6693"/>
                    <a:pt x="3355" y="6519"/>
                    <a:pt x="3688" y="6186"/>
                  </a:cubicBezTo>
                  <a:cubicBezTo>
                    <a:pt x="4065" y="5810"/>
                    <a:pt x="4239" y="5283"/>
                    <a:pt x="4182" y="4699"/>
                  </a:cubicBezTo>
                  <a:lnTo>
                    <a:pt x="4159" y="4436"/>
                  </a:lnTo>
                  <a:lnTo>
                    <a:pt x="4131" y="4130"/>
                  </a:lnTo>
                  <a:lnTo>
                    <a:pt x="4131" y="4130"/>
                  </a:lnTo>
                  <a:lnTo>
                    <a:pt x="4436" y="4159"/>
                  </a:lnTo>
                  <a:lnTo>
                    <a:pt x="4700" y="4182"/>
                  </a:lnTo>
                  <a:cubicBezTo>
                    <a:pt x="4772" y="4189"/>
                    <a:pt x="4843" y="4193"/>
                    <a:pt x="4913" y="4193"/>
                  </a:cubicBezTo>
                  <a:cubicBezTo>
                    <a:pt x="5411" y="4193"/>
                    <a:pt x="5856" y="4018"/>
                    <a:pt x="6186" y="3688"/>
                  </a:cubicBezTo>
                  <a:cubicBezTo>
                    <a:pt x="6562" y="3312"/>
                    <a:pt x="6736" y="2785"/>
                    <a:pt x="6680" y="2202"/>
                  </a:cubicBezTo>
                  <a:lnTo>
                    <a:pt x="6628" y="1633"/>
                  </a:lnTo>
                  <a:lnTo>
                    <a:pt x="6628" y="1633"/>
                  </a:lnTo>
                  <a:lnTo>
                    <a:pt x="7602" y="1727"/>
                  </a:lnTo>
                  <a:lnTo>
                    <a:pt x="7654" y="1191"/>
                  </a:lnTo>
                  <a:lnTo>
                    <a:pt x="6572"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6" name="Google Shape;1506;p45"/>
            <p:cNvSpPr/>
            <p:nvPr/>
          </p:nvSpPr>
          <p:spPr>
            <a:xfrm rot="-5400000">
              <a:off x="8025193" y="471842"/>
              <a:ext cx="376653" cy="376653"/>
            </a:xfrm>
            <a:custGeom>
              <a:avLst/>
              <a:gdLst/>
              <a:ahLst/>
              <a:cxnLst/>
              <a:rect l="l" t="t" r="r" b="b"/>
              <a:pathLst>
                <a:path w="7654" h="7654" extrusionOk="0">
                  <a:moveTo>
                    <a:pt x="5189" y="1501"/>
                  </a:moveTo>
                  <a:cubicBezTo>
                    <a:pt x="5259" y="1501"/>
                    <a:pt x="5330" y="1501"/>
                    <a:pt x="5401" y="1510"/>
                  </a:cubicBezTo>
                  <a:lnTo>
                    <a:pt x="6078" y="1576"/>
                  </a:lnTo>
                  <a:lnTo>
                    <a:pt x="6144" y="2249"/>
                  </a:lnTo>
                  <a:cubicBezTo>
                    <a:pt x="6148" y="2324"/>
                    <a:pt x="6148" y="2390"/>
                    <a:pt x="6148" y="2461"/>
                  </a:cubicBezTo>
                  <a:lnTo>
                    <a:pt x="5669" y="1981"/>
                  </a:lnTo>
                  <a:lnTo>
                    <a:pt x="5189" y="1501"/>
                  </a:lnTo>
                  <a:close/>
                  <a:moveTo>
                    <a:pt x="4954" y="1529"/>
                  </a:moveTo>
                  <a:lnTo>
                    <a:pt x="5537" y="2112"/>
                  </a:lnTo>
                  <a:lnTo>
                    <a:pt x="6120" y="2700"/>
                  </a:lnTo>
                  <a:cubicBezTo>
                    <a:pt x="6078" y="2903"/>
                    <a:pt x="5993" y="3081"/>
                    <a:pt x="5862" y="3232"/>
                  </a:cubicBezTo>
                  <a:lnTo>
                    <a:pt x="5142" y="2508"/>
                  </a:lnTo>
                  <a:lnTo>
                    <a:pt x="4418" y="1788"/>
                  </a:lnTo>
                  <a:cubicBezTo>
                    <a:pt x="4568" y="1661"/>
                    <a:pt x="4751" y="1572"/>
                    <a:pt x="4954" y="1529"/>
                  </a:cubicBezTo>
                  <a:close/>
                  <a:moveTo>
                    <a:pt x="4286" y="1920"/>
                  </a:moveTo>
                  <a:lnTo>
                    <a:pt x="5005" y="2644"/>
                  </a:lnTo>
                  <a:lnTo>
                    <a:pt x="5730" y="3368"/>
                  </a:lnTo>
                  <a:cubicBezTo>
                    <a:pt x="5579" y="3495"/>
                    <a:pt x="5401" y="3580"/>
                    <a:pt x="5198" y="3622"/>
                  </a:cubicBezTo>
                  <a:lnTo>
                    <a:pt x="4610" y="3039"/>
                  </a:lnTo>
                  <a:lnTo>
                    <a:pt x="4027" y="2456"/>
                  </a:lnTo>
                  <a:cubicBezTo>
                    <a:pt x="4069" y="2254"/>
                    <a:pt x="4159" y="2070"/>
                    <a:pt x="4286" y="1920"/>
                  </a:cubicBezTo>
                  <a:close/>
                  <a:moveTo>
                    <a:pt x="3999" y="2691"/>
                  </a:moveTo>
                  <a:lnTo>
                    <a:pt x="4479" y="3171"/>
                  </a:lnTo>
                  <a:lnTo>
                    <a:pt x="4958" y="3651"/>
                  </a:lnTo>
                  <a:cubicBezTo>
                    <a:pt x="4888" y="3651"/>
                    <a:pt x="4822" y="3651"/>
                    <a:pt x="4747" y="3646"/>
                  </a:cubicBezTo>
                  <a:lnTo>
                    <a:pt x="4074" y="3580"/>
                  </a:lnTo>
                  <a:lnTo>
                    <a:pt x="4008" y="2903"/>
                  </a:lnTo>
                  <a:cubicBezTo>
                    <a:pt x="3999" y="2832"/>
                    <a:pt x="3999" y="2762"/>
                    <a:pt x="3999" y="2691"/>
                  </a:cubicBezTo>
                  <a:close/>
                  <a:moveTo>
                    <a:pt x="2691" y="3999"/>
                  </a:moveTo>
                  <a:cubicBezTo>
                    <a:pt x="2762" y="3999"/>
                    <a:pt x="2832" y="3999"/>
                    <a:pt x="2903" y="4008"/>
                  </a:cubicBezTo>
                  <a:lnTo>
                    <a:pt x="3580" y="4074"/>
                  </a:lnTo>
                  <a:lnTo>
                    <a:pt x="3646" y="4751"/>
                  </a:lnTo>
                  <a:cubicBezTo>
                    <a:pt x="3651" y="4822"/>
                    <a:pt x="3651" y="4888"/>
                    <a:pt x="3651" y="4958"/>
                  </a:cubicBezTo>
                  <a:lnTo>
                    <a:pt x="3171" y="4478"/>
                  </a:lnTo>
                  <a:lnTo>
                    <a:pt x="2691" y="3999"/>
                  </a:lnTo>
                  <a:close/>
                  <a:moveTo>
                    <a:pt x="2456" y="4027"/>
                  </a:moveTo>
                  <a:lnTo>
                    <a:pt x="3039" y="4615"/>
                  </a:lnTo>
                  <a:lnTo>
                    <a:pt x="3623" y="5198"/>
                  </a:lnTo>
                  <a:cubicBezTo>
                    <a:pt x="3580" y="5400"/>
                    <a:pt x="3496" y="5579"/>
                    <a:pt x="3364" y="5730"/>
                  </a:cubicBezTo>
                  <a:lnTo>
                    <a:pt x="2644" y="5010"/>
                  </a:lnTo>
                  <a:lnTo>
                    <a:pt x="1920" y="4286"/>
                  </a:lnTo>
                  <a:cubicBezTo>
                    <a:pt x="2070" y="4159"/>
                    <a:pt x="2254" y="4069"/>
                    <a:pt x="2456" y="4027"/>
                  </a:cubicBezTo>
                  <a:close/>
                  <a:moveTo>
                    <a:pt x="1788" y="4417"/>
                  </a:moveTo>
                  <a:lnTo>
                    <a:pt x="2508" y="5142"/>
                  </a:lnTo>
                  <a:lnTo>
                    <a:pt x="3232" y="5866"/>
                  </a:lnTo>
                  <a:cubicBezTo>
                    <a:pt x="3082" y="5993"/>
                    <a:pt x="2903" y="6078"/>
                    <a:pt x="2701" y="6120"/>
                  </a:cubicBezTo>
                  <a:lnTo>
                    <a:pt x="2113" y="5537"/>
                  </a:lnTo>
                  <a:lnTo>
                    <a:pt x="1529" y="4954"/>
                  </a:lnTo>
                  <a:cubicBezTo>
                    <a:pt x="1572" y="4751"/>
                    <a:pt x="1661" y="4568"/>
                    <a:pt x="1788" y="4417"/>
                  </a:cubicBezTo>
                  <a:close/>
                  <a:moveTo>
                    <a:pt x="1501" y="5189"/>
                  </a:moveTo>
                  <a:lnTo>
                    <a:pt x="1981" y="5668"/>
                  </a:lnTo>
                  <a:lnTo>
                    <a:pt x="2461" y="6148"/>
                  </a:lnTo>
                  <a:cubicBezTo>
                    <a:pt x="2440" y="6150"/>
                    <a:pt x="2420" y="6150"/>
                    <a:pt x="2400" y="6150"/>
                  </a:cubicBezTo>
                  <a:cubicBezTo>
                    <a:pt x="2351" y="6150"/>
                    <a:pt x="2302" y="6147"/>
                    <a:pt x="2249" y="6144"/>
                  </a:cubicBezTo>
                  <a:lnTo>
                    <a:pt x="1576" y="6078"/>
                  </a:lnTo>
                  <a:lnTo>
                    <a:pt x="1511" y="5400"/>
                  </a:lnTo>
                  <a:cubicBezTo>
                    <a:pt x="1501" y="5330"/>
                    <a:pt x="1501" y="5259"/>
                    <a:pt x="1501" y="5189"/>
                  </a:cubicBezTo>
                  <a:close/>
                  <a:moveTo>
                    <a:pt x="6464" y="1"/>
                  </a:moveTo>
                  <a:lnTo>
                    <a:pt x="5927" y="52"/>
                  </a:lnTo>
                  <a:lnTo>
                    <a:pt x="6021" y="1026"/>
                  </a:lnTo>
                  <a:lnTo>
                    <a:pt x="5452" y="974"/>
                  </a:lnTo>
                  <a:cubicBezTo>
                    <a:pt x="5380" y="967"/>
                    <a:pt x="5309" y="964"/>
                    <a:pt x="5239" y="964"/>
                  </a:cubicBezTo>
                  <a:cubicBezTo>
                    <a:pt x="4741" y="964"/>
                    <a:pt x="4296" y="1138"/>
                    <a:pt x="3966" y="1468"/>
                  </a:cubicBezTo>
                  <a:cubicBezTo>
                    <a:pt x="3590" y="1844"/>
                    <a:pt x="3416" y="2371"/>
                    <a:pt x="3472" y="2954"/>
                  </a:cubicBezTo>
                  <a:lnTo>
                    <a:pt x="3496" y="3218"/>
                  </a:lnTo>
                  <a:lnTo>
                    <a:pt x="3524" y="3524"/>
                  </a:lnTo>
                  <a:lnTo>
                    <a:pt x="3218" y="3495"/>
                  </a:lnTo>
                  <a:lnTo>
                    <a:pt x="2955" y="3472"/>
                  </a:lnTo>
                  <a:cubicBezTo>
                    <a:pt x="2883" y="3465"/>
                    <a:pt x="2812" y="3461"/>
                    <a:pt x="2742" y="3461"/>
                  </a:cubicBezTo>
                  <a:cubicBezTo>
                    <a:pt x="2244" y="3461"/>
                    <a:pt x="1798" y="3636"/>
                    <a:pt x="1468" y="3966"/>
                  </a:cubicBezTo>
                  <a:cubicBezTo>
                    <a:pt x="1092" y="4342"/>
                    <a:pt x="918" y="4869"/>
                    <a:pt x="970" y="5452"/>
                  </a:cubicBezTo>
                  <a:lnTo>
                    <a:pt x="1026" y="6021"/>
                  </a:lnTo>
                  <a:lnTo>
                    <a:pt x="52" y="5927"/>
                  </a:lnTo>
                  <a:lnTo>
                    <a:pt x="1" y="6463"/>
                  </a:lnTo>
                  <a:lnTo>
                    <a:pt x="1083" y="6572"/>
                  </a:lnTo>
                  <a:lnTo>
                    <a:pt x="1186" y="7653"/>
                  </a:lnTo>
                  <a:lnTo>
                    <a:pt x="1722" y="7602"/>
                  </a:lnTo>
                  <a:lnTo>
                    <a:pt x="1628" y="6623"/>
                  </a:lnTo>
                  <a:lnTo>
                    <a:pt x="2197" y="6680"/>
                  </a:lnTo>
                  <a:cubicBezTo>
                    <a:pt x="2268" y="6687"/>
                    <a:pt x="2338" y="6690"/>
                    <a:pt x="2407" y="6690"/>
                  </a:cubicBezTo>
                  <a:cubicBezTo>
                    <a:pt x="2906" y="6690"/>
                    <a:pt x="3353" y="6512"/>
                    <a:pt x="3684" y="6181"/>
                  </a:cubicBezTo>
                  <a:cubicBezTo>
                    <a:pt x="4060" y="5805"/>
                    <a:pt x="4239" y="5278"/>
                    <a:pt x="4182" y="4695"/>
                  </a:cubicBezTo>
                  <a:lnTo>
                    <a:pt x="4154" y="4431"/>
                  </a:lnTo>
                  <a:lnTo>
                    <a:pt x="4126" y="4126"/>
                  </a:lnTo>
                  <a:lnTo>
                    <a:pt x="4432" y="4154"/>
                  </a:lnTo>
                  <a:lnTo>
                    <a:pt x="4695" y="4182"/>
                  </a:lnTo>
                  <a:cubicBezTo>
                    <a:pt x="4766" y="4189"/>
                    <a:pt x="4836" y="4192"/>
                    <a:pt x="4904" y="4192"/>
                  </a:cubicBezTo>
                  <a:cubicBezTo>
                    <a:pt x="5404" y="4192"/>
                    <a:pt x="5851" y="4014"/>
                    <a:pt x="6181" y="3684"/>
                  </a:cubicBezTo>
                  <a:cubicBezTo>
                    <a:pt x="6558" y="3307"/>
                    <a:pt x="6736" y="2780"/>
                    <a:pt x="6680" y="2197"/>
                  </a:cubicBezTo>
                  <a:lnTo>
                    <a:pt x="6624" y="1628"/>
                  </a:lnTo>
                  <a:lnTo>
                    <a:pt x="7597" y="1722"/>
                  </a:lnTo>
                  <a:lnTo>
                    <a:pt x="7654" y="1186"/>
                  </a:lnTo>
                  <a:lnTo>
                    <a:pt x="6572" y="1082"/>
                  </a:lnTo>
                  <a:lnTo>
                    <a:pt x="6464"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7" name="Google Shape;1507;p45"/>
            <p:cNvSpPr/>
            <p:nvPr/>
          </p:nvSpPr>
          <p:spPr>
            <a:xfrm rot="-5400000">
              <a:off x="6324989" y="523836"/>
              <a:ext cx="150287" cy="148565"/>
            </a:xfrm>
            <a:custGeom>
              <a:avLst/>
              <a:gdLst/>
              <a:ahLst/>
              <a:cxnLst/>
              <a:rect l="l" t="t" r="r" b="b"/>
              <a:pathLst>
                <a:path w="3054" h="3019" extrusionOk="0">
                  <a:moveTo>
                    <a:pt x="2881" y="0"/>
                  </a:moveTo>
                  <a:cubicBezTo>
                    <a:pt x="2841" y="0"/>
                    <a:pt x="2801" y="15"/>
                    <a:pt x="2771" y="46"/>
                  </a:cubicBezTo>
                  <a:lnTo>
                    <a:pt x="62" y="2755"/>
                  </a:lnTo>
                  <a:cubicBezTo>
                    <a:pt x="0" y="2816"/>
                    <a:pt x="0" y="2915"/>
                    <a:pt x="62" y="2976"/>
                  </a:cubicBezTo>
                  <a:cubicBezTo>
                    <a:pt x="95" y="3005"/>
                    <a:pt x="137" y="3019"/>
                    <a:pt x="174" y="3019"/>
                  </a:cubicBezTo>
                  <a:cubicBezTo>
                    <a:pt x="217" y="3019"/>
                    <a:pt x="254" y="3005"/>
                    <a:pt x="287" y="2976"/>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508" name="Google Shape;1508;p45"/>
            <p:cNvSpPr/>
            <p:nvPr/>
          </p:nvSpPr>
          <p:spPr>
            <a:xfrm rot="-5400000">
              <a:off x="7729642" y="553583"/>
              <a:ext cx="150287" cy="148811"/>
            </a:xfrm>
            <a:custGeom>
              <a:avLst/>
              <a:gdLst/>
              <a:ahLst/>
              <a:cxnLst/>
              <a:rect l="l" t="t" r="r" b="b"/>
              <a:pathLst>
                <a:path w="3054" h="3024" extrusionOk="0">
                  <a:moveTo>
                    <a:pt x="2877" y="0"/>
                  </a:moveTo>
                  <a:cubicBezTo>
                    <a:pt x="2837" y="0"/>
                    <a:pt x="2797" y="15"/>
                    <a:pt x="2766" y="46"/>
                  </a:cubicBezTo>
                  <a:lnTo>
                    <a:pt x="62" y="2755"/>
                  </a:lnTo>
                  <a:cubicBezTo>
                    <a:pt x="1" y="2817"/>
                    <a:pt x="1" y="2915"/>
                    <a:pt x="62" y="2976"/>
                  </a:cubicBezTo>
                  <a:cubicBezTo>
                    <a:pt x="90" y="3009"/>
                    <a:pt x="132" y="3023"/>
                    <a:pt x="170" y="3023"/>
                  </a:cubicBezTo>
                  <a:cubicBezTo>
                    <a:pt x="212" y="3023"/>
                    <a:pt x="250" y="3009"/>
                    <a:pt x="283" y="2976"/>
                  </a:cubicBezTo>
                  <a:lnTo>
                    <a:pt x="2988" y="272"/>
                  </a:lnTo>
                  <a:cubicBezTo>
                    <a:pt x="3053" y="206"/>
                    <a:pt x="3053" y="107"/>
                    <a:pt x="2988" y="46"/>
                  </a:cubicBezTo>
                  <a:cubicBezTo>
                    <a:pt x="2957" y="15"/>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6"/>
        <p:cNvGrpSpPr/>
        <p:nvPr/>
      </p:nvGrpSpPr>
      <p:grpSpPr>
        <a:xfrm>
          <a:off x="0" y="0"/>
          <a:ext cx="0" cy="0"/>
          <a:chOff x="0" y="0"/>
          <a:chExt cx="0" cy="0"/>
        </a:xfrm>
      </p:grpSpPr>
      <p:sp>
        <p:nvSpPr>
          <p:cNvPr id="1199" name="Google Shape;1199;p42"/>
          <p:cNvSpPr txBox="1">
            <a:spLocks noGrp="1"/>
          </p:cNvSpPr>
          <p:nvPr>
            <p:ph type="title"/>
          </p:nvPr>
        </p:nvSpPr>
        <p:spPr>
          <a:xfrm>
            <a:off x="324032" y="613201"/>
            <a:ext cx="5414381" cy="687672"/>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US" dirty="0">
                <a:latin typeface="+mn-lt"/>
              </a:rPr>
              <a:t>Diagnostic </a:t>
            </a:r>
            <a:r>
              <a:rPr lang="en-NG" dirty="0">
                <a:latin typeface="+mn-lt"/>
              </a:rPr>
              <a:t>Findings</a:t>
            </a:r>
            <a:r>
              <a:rPr lang="en" b="0" dirty="0">
                <a:latin typeface="+mn-lt"/>
                <a:ea typeface="Montserrat Medium"/>
                <a:cs typeface="Montserrat Medium"/>
                <a:sym typeface="Montserrat Medium"/>
              </a:rPr>
              <a:t> </a:t>
            </a:r>
            <a:endParaRPr b="0" dirty="0">
              <a:latin typeface="+mn-lt"/>
              <a:ea typeface="Montserrat Medium"/>
              <a:cs typeface="Montserrat Medium"/>
              <a:sym typeface="Montserrat Medium"/>
            </a:endParaRPr>
          </a:p>
        </p:txBody>
      </p:sp>
      <p:sp>
        <p:nvSpPr>
          <p:cNvPr id="1200" name="Google Shape;1200;p42"/>
          <p:cNvSpPr txBox="1">
            <a:spLocks noGrp="1"/>
          </p:cNvSpPr>
          <p:nvPr>
            <p:ph type="subTitle" idx="1"/>
          </p:nvPr>
        </p:nvSpPr>
        <p:spPr>
          <a:xfrm>
            <a:off x="950122" y="1573067"/>
            <a:ext cx="4162199" cy="2957231"/>
          </a:xfrm>
          <a:prstGeom prst="rect">
            <a:avLst/>
          </a:prstGeom>
        </p:spPr>
        <p:txBody>
          <a:bodyPr spcFirstLastPara="1" wrap="square" lIns="68569" tIns="68569" rIns="68569" bIns="68569" anchor="t" anchorCtr="0">
            <a:noAutofit/>
          </a:bodyPr>
          <a:lstStyle/>
          <a:p>
            <a:pPr marL="361950" indent="-257175" algn="just">
              <a:buFont typeface="Wingdings" pitchFamily="2" charset="2"/>
              <a:buChar char="q"/>
            </a:pPr>
            <a:r>
              <a:rPr lang="en-GB" sz="2000" b="0" i="0" u="none" strike="noStrike" dirty="0">
                <a:solidFill>
                  <a:srgbClr val="000000"/>
                </a:solidFill>
                <a:effectLst/>
                <a:latin typeface="+mn-lt"/>
              </a:rPr>
              <a:t>T2 N0 M0 (Stage II)</a:t>
            </a:r>
            <a:endParaRPr lang="en-NG" sz="2000" b="0" i="0" u="none" strike="noStrike" dirty="0">
              <a:solidFill>
                <a:srgbClr val="000000"/>
              </a:solidFill>
              <a:effectLst/>
              <a:latin typeface="+mn-lt"/>
            </a:endParaRPr>
          </a:p>
          <a:p>
            <a:pPr marL="361950" indent="-257175" algn="just">
              <a:buFont typeface="Wingdings" pitchFamily="2" charset="2"/>
              <a:buChar char="q"/>
            </a:pPr>
            <a:endParaRPr lang="en-NG" sz="2000" dirty="0">
              <a:solidFill>
                <a:srgbClr val="000000"/>
              </a:solidFill>
              <a:latin typeface="+mn-lt"/>
            </a:endParaRPr>
          </a:p>
          <a:p>
            <a:pPr marL="361950" indent="-257175" algn="just">
              <a:buFont typeface="Wingdings" pitchFamily="2" charset="2"/>
              <a:buChar char="q"/>
            </a:pPr>
            <a:r>
              <a:rPr lang="en-GB" sz="2000" dirty="0">
                <a:latin typeface="+mn-lt"/>
              </a:rPr>
              <a:t>Palpable lump, no nipple inversion/discharge.</a:t>
            </a:r>
            <a:endParaRPr lang="en-NG" sz="2000" dirty="0">
              <a:latin typeface="+mn-lt"/>
            </a:endParaRPr>
          </a:p>
          <a:p>
            <a:pPr marL="361950" indent="-257175" algn="just">
              <a:buFont typeface="Wingdings" pitchFamily="2" charset="2"/>
              <a:buChar char="q"/>
            </a:pPr>
            <a:endParaRPr lang="en-NG" sz="2000" dirty="0">
              <a:latin typeface="+mn-lt"/>
            </a:endParaRPr>
          </a:p>
          <a:p>
            <a:pPr marL="361950" indent="-257175" algn="just">
              <a:buFont typeface="Wingdings" pitchFamily="2" charset="2"/>
              <a:buChar char="q"/>
            </a:pPr>
            <a:r>
              <a:rPr lang="en-NG" sz="2000" dirty="0">
                <a:latin typeface="+mn-lt"/>
              </a:rPr>
              <a:t>Suspicious</a:t>
            </a:r>
            <a:r>
              <a:rPr lang="en-GB" sz="2000" dirty="0">
                <a:latin typeface="+mn-lt"/>
              </a:rPr>
              <a:t> mass (BI-RADS 5).</a:t>
            </a:r>
            <a:endParaRPr lang="en-NG" sz="2000" dirty="0">
              <a:latin typeface="+mn-lt"/>
            </a:endParaRPr>
          </a:p>
          <a:p>
            <a:pPr marL="361950" indent="-257175" algn="just">
              <a:buFont typeface="Wingdings" pitchFamily="2" charset="2"/>
              <a:buChar char="q"/>
            </a:pPr>
            <a:endParaRPr lang="en-NG" sz="2000" dirty="0">
              <a:latin typeface="+mn-lt"/>
            </a:endParaRPr>
          </a:p>
          <a:p>
            <a:pPr marL="361950" indent="-257175" algn="just">
              <a:buFont typeface="Wingdings" pitchFamily="2" charset="2"/>
              <a:buChar char="q"/>
            </a:pPr>
            <a:r>
              <a:rPr lang="en-GB" sz="2000" dirty="0">
                <a:latin typeface="+mn-lt"/>
              </a:rPr>
              <a:t>Invasive ductal carcinoma (ER+, PR+, HER2–).</a:t>
            </a:r>
          </a:p>
          <a:p>
            <a:pPr marL="361950" indent="-257175" algn="just">
              <a:buFont typeface="Wingdings" pitchFamily="2" charset="2"/>
              <a:buChar char="q"/>
            </a:pPr>
            <a:endParaRPr lang="en-GB" sz="1725" b="0" i="0" u="none" strike="noStrike" dirty="0">
              <a:solidFill>
                <a:srgbClr val="000000"/>
              </a:solidFill>
              <a:effectLst/>
              <a:latin typeface="+mn-lt"/>
            </a:endParaRPr>
          </a:p>
        </p:txBody>
      </p:sp>
      <p:pic>
        <p:nvPicPr>
          <p:cNvPr id="1026" name="Picture 2" descr="Breast Cancer: Symptoms, Types, Causes &amp; Treatment">
            <a:extLst>
              <a:ext uri="{FF2B5EF4-FFF2-40B4-BE49-F238E27FC236}">
                <a16:creationId xmlns:a16="http://schemas.microsoft.com/office/drawing/2014/main" id="{EF8E6324-47D6-2205-DC5A-254847C930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5651" y="775523"/>
            <a:ext cx="3030659" cy="381481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9B9A27-8314-B75B-DD2D-CCCD3C0DF748}"/>
              </a:ext>
            </a:extLst>
          </p:cNvPr>
          <p:cNvSpPr txBox="1"/>
          <p:nvPr/>
        </p:nvSpPr>
        <p:spPr>
          <a:xfrm>
            <a:off x="5648853" y="4763909"/>
            <a:ext cx="2851680" cy="307777"/>
          </a:xfrm>
          <a:prstGeom prst="rect">
            <a:avLst/>
          </a:prstGeom>
          <a:noFill/>
        </p:spPr>
        <p:txBody>
          <a:bodyPr wrap="square" rtlCol="0">
            <a:spAutoFit/>
          </a:bodyPr>
          <a:lstStyle/>
          <a:p>
            <a:pPr algn="ctr"/>
            <a:r>
              <a:rPr lang="en-GB" dirty="0">
                <a:hlinkClick r:id="rId4"/>
              </a:rPr>
              <a:t>Cleveland Clinic</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3"/>
        <p:cNvGrpSpPr/>
        <p:nvPr/>
      </p:nvGrpSpPr>
      <p:grpSpPr>
        <a:xfrm>
          <a:off x="0" y="0"/>
          <a:ext cx="0" cy="0"/>
          <a:chOff x="0" y="0"/>
          <a:chExt cx="0" cy="0"/>
        </a:xfrm>
      </p:grpSpPr>
      <p:sp>
        <p:nvSpPr>
          <p:cNvPr id="1115" name="Google Shape;1115;p41"/>
          <p:cNvSpPr txBox="1">
            <a:spLocks noGrp="1"/>
          </p:cNvSpPr>
          <p:nvPr>
            <p:ph type="title"/>
          </p:nvPr>
        </p:nvSpPr>
        <p:spPr>
          <a:xfrm>
            <a:off x="4767983" y="725263"/>
            <a:ext cx="4476329" cy="715793"/>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sz="3300" dirty="0"/>
              <a:t>Breast Cancer</a:t>
            </a:r>
            <a:endParaRPr sz="3300" dirty="0"/>
          </a:p>
        </p:txBody>
      </p:sp>
      <p:sp>
        <p:nvSpPr>
          <p:cNvPr id="1189" name="Google Shape;1189;p41"/>
          <p:cNvSpPr/>
          <p:nvPr/>
        </p:nvSpPr>
        <p:spPr>
          <a:xfrm rot="8100000">
            <a:off x="1691370" y="2983164"/>
            <a:ext cx="371027" cy="371027"/>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0" name="Google Shape;1190;p41"/>
          <p:cNvSpPr/>
          <p:nvPr/>
        </p:nvSpPr>
        <p:spPr>
          <a:xfrm rot="8100000">
            <a:off x="1924650" y="1279289"/>
            <a:ext cx="223275" cy="223275"/>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1" name="Google Shape;1191;p41"/>
          <p:cNvSpPr/>
          <p:nvPr/>
        </p:nvSpPr>
        <p:spPr>
          <a:xfrm rot="8100000">
            <a:off x="1686427" y="1263845"/>
            <a:ext cx="147800" cy="14639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192" name="Google Shape;1192;p41"/>
          <p:cNvSpPr/>
          <p:nvPr/>
        </p:nvSpPr>
        <p:spPr>
          <a:xfrm rot="8100000">
            <a:off x="2040931" y="3444522"/>
            <a:ext cx="147800" cy="146540"/>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4" name="TextBox 3">
            <a:extLst>
              <a:ext uri="{FF2B5EF4-FFF2-40B4-BE49-F238E27FC236}">
                <a16:creationId xmlns:a16="http://schemas.microsoft.com/office/drawing/2014/main" id="{234843B4-25CD-AF30-606A-3B07A36AD40A}"/>
              </a:ext>
            </a:extLst>
          </p:cNvPr>
          <p:cNvSpPr txBox="1"/>
          <p:nvPr/>
        </p:nvSpPr>
        <p:spPr>
          <a:xfrm>
            <a:off x="3840099" y="1204969"/>
            <a:ext cx="5105918" cy="3477875"/>
          </a:xfrm>
          <a:prstGeom prst="rect">
            <a:avLst/>
          </a:prstGeom>
          <a:noFill/>
        </p:spPr>
        <p:txBody>
          <a:bodyPr wrap="square">
            <a:spAutoFit/>
          </a:bodyPr>
          <a:lstStyle/>
          <a:p>
            <a:pPr algn="just" fontAlgn="ctr"/>
            <a:endParaRPr lang="en-GB"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Uncontrolled growth of abnormal breast cells</a:t>
            </a:r>
            <a:r>
              <a:rPr lang="en-NG" sz="2000" b="0" i="0" u="none" strike="noStrike" dirty="0">
                <a:solidFill>
                  <a:srgbClr val="000000"/>
                </a:solidFill>
                <a:effectLst/>
                <a:latin typeface="+mn-lt"/>
              </a:rPr>
              <a:t> (Ahussen et</a:t>
            </a:r>
            <a:r>
              <a:rPr lang="en-US" sz="2000" b="0" i="0" u="none" strike="noStrike" dirty="0">
                <a:solidFill>
                  <a:srgbClr val="000000"/>
                </a:solidFill>
                <a:effectLst/>
                <a:latin typeface="+mn-lt"/>
              </a:rPr>
              <a:t> al., 2025).</a:t>
            </a:r>
          </a:p>
          <a:p>
            <a:pPr marL="361950" indent="-257175" algn="just">
              <a:buFont typeface="Wingdings" pitchFamily="2" charset="2"/>
              <a:buChar char="q"/>
            </a:pPr>
            <a:endParaRPr lang="en-GB"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Can spread through lymphatic and vascular systems to bones, lungs, or liver</a:t>
            </a:r>
            <a:r>
              <a:rPr lang="en-US" sz="2000" b="0" i="0" u="none" strike="noStrike" dirty="0">
                <a:solidFill>
                  <a:srgbClr val="000000"/>
                </a:solidFill>
                <a:effectLst/>
                <a:latin typeface="+mn-lt"/>
              </a:rPr>
              <a:t> (</a:t>
            </a:r>
            <a:r>
              <a:rPr lang="en-NG" sz="2000" b="0" i="0" u="none" strike="noStrike" dirty="0">
                <a:solidFill>
                  <a:srgbClr val="000000"/>
                </a:solidFill>
                <a:effectLst/>
                <a:latin typeface="+mn-lt"/>
              </a:rPr>
              <a:t>Ahussen et</a:t>
            </a:r>
            <a:r>
              <a:rPr lang="en-US" sz="2000" b="0" i="0" u="none" strike="noStrike" dirty="0">
                <a:solidFill>
                  <a:srgbClr val="000000"/>
                </a:solidFill>
                <a:effectLst/>
                <a:latin typeface="+mn-lt"/>
              </a:rPr>
              <a:t> al., 2025).</a:t>
            </a:r>
            <a:endParaRPr lang="en-NG" sz="2000" b="0" i="0" u="none" strike="noStrike" dirty="0">
              <a:solidFill>
                <a:srgbClr val="000000"/>
              </a:solidFill>
              <a:effectLst/>
              <a:latin typeface="+mn-lt"/>
            </a:endParaRPr>
          </a:p>
          <a:p>
            <a:pPr marL="361950" indent="-257175" algn="just">
              <a:buFont typeface="Wingdings" pitchFamily="2" charset="2"/>
              <a:buChar char="q"/>
            </a:pPr>
            <a:endParaRPr lang="en-NG" sz="2000" b="0" i="0" u="none" strike="noStrike" dirty="0">
              <a:solidFill>
                <a:srgbClr val="000000"/>
              </a:solidFill>
              <a:effectLst/>
              <a:latin typeface="+mn-lt"/>
            </a:endParaRPr>
          </a:p>
          <a:p>
            <a:pPr marL="361950" indent="-257175" algn="just">
              <a:buFont typeface="Wingdings" pitchFamily="2" charset="2"/>
              <a:buChar char="q"/>
            </a:pPr>
            <a:r>
              <a:rPr lang="en-GB" sz="2000" b="0" i="0" u="none" strike="noStrike" dirty="0">
                <a:solidFill>
                  <a:srgbClr val="000000"/>
                </a:solidFill>
                <a:effectLst/>
                <a:latin typeface="+mn-lt"/>
              </a:rPr>
              <a:t>Second most common cause of female cancer death globally (WHO, 2024).</a:t>
            </a:r>
          </a:p>
          <a:p>
            <a:pPr marL="0" lvl="0" indent="0" algn="l" rtl="0">
              <a:spcBef>
                <a:spcPts val="0"/>
              </a:spcBef>
              <a:spcAft>
                <a:spcPts val="0"/>
              </a:spcAft>
              <a:buNone/>
            </a:pPr>
            <a:endParaRPr lang="en-GB" sz="2000" dirty="0">
              <a:latin typeface="+mn-lt"/>
            </a:endParaRPr>
          </a:p>
        </p:txBody>
      </p:sp>
      <p:sp>
        <p:nvSpPr>
          <p:cNvPr id="3" name="TextBox 2">
            <a:extLst>
              <a:ext uri="{FF2B5EF4-FFF2-40B4-BE49-F238E27FC236}">
                <a16:creationId xmlns:a16="http://schemas.microsoft.com/office/drawing/2014/main" id="{550CB714-4363-614C-4590-AE81B26BD74A}"/>
              </a:ext>
            </a:extLst>
          </p:cNvPr>
          <p:cNvSpPr txBox="1"/>
          <p:nvPr/>
        </p:nvSpPr>
        <p:spPr>
          <a:xfrm>
            <a:off x="-152307" y="4255987"/>
            <a:ext cx="4626428" cy="307777"/>
          </a:xfrm>
          <a:prstGeom prst="rect">
            <a:avLst/>
          </a:prstGeom>
          <a:noFill/>
        </p:spPr>
        <p:txBody>
          <a:bodyPr wrap="square">
            <a:spAutoFit/>
          </a:bodyPr>
          <a:lstStyle/>
          <a:p>
            <a:pPr algn="ctr"/>
            <a:r>
              <a:rPr lang="en-GB" sz="1400" b="0" i="0" u="none" strike="noStrike" dirty="0">
                <a:solidFill>
                  <a:srgbClr val="000000"/>
                </a:solidFill>
                <a:effectLst/>
                <a:latin typeface="+mn-lt"/>
                <a:hlinkClick r:id="rId3"/>
              </a:rPr>
              <a:t>eMedicineHealth</a:t>
            </a:r>
            <a:endParaRPr lang="en-NG" dirty="0"/>
          </a:p>
        </p:txBody>
      </p:sp>
      <p:pic>
        <p:nvPicPr>
          <p:cNvPr id="5" name="Picture 4">
            <a:extLst>
              <a:ext uri="{FF2B5EF4-FFF2-40B4-BE49-F238E27FC236}">
                <a16:creationId xmlns:a16="http://schemas.microsoft.com/office/drawing/2014/main" id="{C997FFAC-7D79-EF93-A86F-2BF51CBCD16C}"/>
              </a:ext>
            </a:extLst>
          </p:cNvPr>
          <p:cNvPicPr>
            <a:picLocks noChangeAspect="1"/>
          </p:cNvPicPr>
          <p:nvPr/>
        </p:nvPicPr>
        <p:blipFill>
          <a:blip r:embed="rId4"/>
          <a:stretch>
            <a:fillRect/>
          </a:stretch>
        </p:blipFill>
        <p:spPr>
          <a:xfrm>
            <a:off x="101776" y="1639118"/>
            <a:ext cx="3554278" cy="24151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97"/>
        <p:cNvGrpSpPr/>
        <p:nvPr/>
      </p:nvGrpSpPr>
      <p:grpSpPr>
        <a:xfrm>
          <a:off x="0" y="0"/>
          <a:ext cx="0" cy="0"/>
          <a:chOff x="0" y="0"/>
          <a:chExt cx="0" cy="0"/>
        </a:xfrm>
      </p:grpSpPr>
      <p:sp>
        <p:nvSpPr>
          <p:cNvPr id="1698" name="Google Shape;1698;p51"/>
          <p:cNvSpPr/>
          <p:nvPr/>
        </p:nvSpPr>
        <p:spPr>
          <a:xfrm rot="8535174">
            <a:off x="6216303" y="3964839"/>
            <a:ext cx="2861561" cy="998981"/>
          </a:xfrm>
          <a:prstGeom prst="doubleWave">
            <a:avLst>
              <a:gd name="adj1" fmla="val 6250"/>
              <a:gd name="adj2" fmla="val -10000"/>
            </a:avLst>
          </a:pr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99" name="Google Shape;1699;p51"/>
          <p:cNvSpPr txBox="1">
            <a:spLocks noGrp="1"/>
          </p:cNvSpPr>
          <p:nvPr>
            <p:ph type="title"/>
          </p:nvPr>
        </p:nvSpPr>
        <p:spPr>
          <a:xfrm>
            <a:off x="3438860" y="-65279"/>
            <a:ext cx="3624975" cy="1896975"/>
          </a:xfrm>
          <a:prstGeom prst="rect">
            <a:avLst/>
          </a:prstGeom>
        </p:spPr>
        <p:txBody>
          <a:bodyPr spcFirstLastPara="1" wrap="square" lIns="68569" tIns="68569" rIns="68569" bIns="68569" anchor="ctr" anchorCtr="0">
            <a:noAutofit/>
          </a:bodyPr>
          <a:lstStyle/>
          <a:p>
            <a:pPr marL="0" lvl="0" indent="0" algn="l" rtl="0">
              <a:spcBef>
                <a:spcPts val="0"/>
              </a:spcBef>
              <a:spcAft>
                <a:spcPts val="0"/>
              </a:spcAft>
              <a:buNone/>
            </a:pPr>
            <a:r>
              <a:rPr lang="en-US" sz="3975" dirty="0"/>
              <a:t>Risk Factors</a:t>
            </a:r>
            <a:endParaRPr sz="3975" b="0" dirty="0">
              <a:latin typeface="Montserrat Medium"/>
              <a:ea typeface="Montserrat Medium"/>
              <a:cs typeface="Montserrat Medium"/>
              <a:sym typeface="Montserrat Medium"/>
            </a:endParaRPr>
          </a:p>
        </p:txBody>
      </p:sp>
      <p:sp>
        <p:nvSpPr>
          <p:cNvPr id="1802" name="Google Shape;1802;p51"/>
          <p:cNvSpPr/>
          <p:nvPr/>
        </p:nvSpPr>
        <p:spPr>
          <a:xfrm rot="8100000">
            <a:off x="6091189" y="858677"/>
            <a:ext cx="371027" cy="371027"/>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4" name="Google Shape;1804;p51"/>
          <p:cNvSpPr/>
          <p:nvPr/>
        </p:nvSpPr>
        <p:spPr>
          <a:xfrm rot="8100000">
            <a:off x="5970975" y="1638447"/>
            <a:ext cx="223275" cy="223275"/>
          </a:xfrm>
          <a:custGeom>
            <a:avLst/>
            <a:gdLst/>
            <a:ahLst/>
            <a:cxnLst/>
            <a:rect l="l" t="t" r="r" b="b"/>
            <a:pathLst>
              <a:path w="4606" h="4606" extrusionOk="0">
                <a:moveTo>
                  <a:pt x="3124" y="904"/>
                </a:moveTo>
                <a:cubicBezTo>
                  <a:pt x="3166" y="904"/>
                  <a:pt x="3209" y="904"/>
                  <a:pt x="3251" y="908"/>
                </a:cubicBezTo>
                <a:lnTo>
                  <a:pt x="3660" y="951"/>
                </a:lnTo>
                <a:lnTo>
                  <a:pt x="3698" y="1355"/>
                </a:lnTo>
                <a:cubicBezTo>
                  <a:pt x="3703" y="1398"/>
                  <a:pt x="3703" y="1440"/>
                  <a:pt x="3703" y="1482"/>
                </a:cubicBezTo>
                <a:lnTo>
                  <a:pt x="3416" y="1195"/>
                </a:lnTo>
                <a:lnTo>
                  <a:pt x="3124" y="904"/>
                </a:lnTo>
                <a:close/>
                <a:moveTo>
                  <a:pt x="2983" y="923"/>
                </a:moveTo>
                <a:lnTo>
                  <a:pt x="3336" y="1275"/>
                </a:lnTo>
                <a:lnTo>
                  <a:pt x="3684" y="1623"/>
                </a:lnTo>
                <a:cubicBezTo>
                  <a:pt x="3660" y="1746"/>
                  <a:pt x="3609" y="1854"/>
                  <a:pt x="3529" y="1948"/>
                </a:cubicBezTo>
                <a:lnTo>
                  <a:pt x="3096" y="1511"/>
                </a:lnTo>
                <a:lnTo>
                  <a:pt x="2658" y="1078"/>
                </a:lnTo>
                <a:cubicBezTo>
                  <a:pt x="2752" y="998"/>
                  <a:pt x="2861" y="946"/>
                  <a:pt x="2983" y="923"/>
                </a:cubicBezTo>
                <a:close/>
                <a:moveTo>
                  <a:pt x="2578" y="1158"/>
                </a:moveTo>
                <a:lnTo>
                  <a:pt x="3016" y="1591"/>
                </a:lnTo>
                <a:lnTo>
                  <a:pt x="3449" y="2028"/>
                </a:lnTo>
                <a:cubicBezTo>
                  <a:pt x="3359" y="2103"/>
                  <a:pt x="3251" y="2155"/>
                  <a:pt x="3129" y="2183"/>
                </a:cubicBezTo>
                <a:lnTo>
                  <a:pt x="2776" y="1830"/>
                </a:lnTo>
                <a:lnTo>
                  <a:pt x="2428" y="1478"/>
                </a:lnTo>
                <a:cubicBezTo>
                  <a:pt x="2451" y="1355"/>
                  <a:pt x="2503" y="1247"/>
                  <a:pt x="2578" y="1158"/>
                </a:cubicBezTo>
                <a:close/>
                <a:moveTo>
                  <a:pt x="2409" y="1623"/>
                </a:moveTo>
                <a:lnTo>
                  <a:pt x="2696" y="1910"/>
                </a:lnTo>
                <a:lnTo>
                  <a:pt x="2988" y="2197"/>
                </a:lnTo>
                <a:cubicBezTo>
                  <a:pt x="2945" y="2197"/>
                  <a:pt x="2903" y="2197"/>
                  <a:pt x="2861" y="2193"/>
                </a:cubicBezTo>
                <a:lnTo>
                  <a:pt x="2451" y="2155"/>
                </a:lnTo>
                <a:lnTo>
                  <a:pt x="2414" y="1746"/>
                </a:lnTo>
                <a:cubicBezTo>
                  <a:pt x="2409" y="1703"/>
                  <a:pt x="2409" y="1661"/>
                  <a:pt x="2409" y="1623"/>
                </a:cubicBezTo>
                <a:close/>
                <a:moveTo>
                  <a:pt x="1624" y="2409"/>
                </a:moveTo>
                <a:cubicBezTo>
                  <a:pt x="1666" y="2409"/>
                  <a:pt x="1704" y="2409"/>
                  <a:pt x="1751" y="2414"/>
                </a:cubicBezTo>
                <a:lnTo>
                  <a:pt x="2155" y="2451"/>
                </a:lnTo>
                <a:lnTo>
                  <a:pt x="2193" y="2861"/>
                </a:lnTo>
                <a:cubicBezTo>
                  <a:pt x="2197" y="2903"/>
                  <a:pt x="2202" y="2945"/>
                  <a:pt x="2197" y="2983"/>
                </a:cubicBezTo>
                <a:lnTo>
                  <a:pt x="1911" y="2696"/>
                </a:lnTo>
                <a:lnTo>
                  <a:pt x="1624" y="2409"/>
                </a:lnTo>
                <a:close/>
                <a:moveTo>
                  <a:pt x="1478" y="2428"/>
                </a:moveTo>
                <a:lnTo>
                  <a:pt x="1831" y="2776"/>
                </a:lnTo>
                <a:lnTo>
                  <a:pt x="2183" y="3129"/>
                </a:lnTo>
                <a:cubicBezTo>
                  <a:pt x="2155" y="3251"/>
                  <a:pt x="2103" y="3359"/>
                  <a:pt x="2028" y="3448"/>
                </a:cubicBezTo>
                <a:lnTo>
                  <a:pt x="1591" y="3016"/>
                </a:lnTo>
                <a:lnTo>
                  <a:pt x="1158" y="2578"/>
                </a:lnTo>
                <a:cubicBezTo>
                  <a:pt x="1247" y="2503"/>
                  <a:pt x="1355" y="2451"/>
                  <a:pt x="1478" y="2428"/>
                </a:cubicBezTo>
                <a:close/>
                <a:moveTo>
                  <a:pt x="1078" y="2658"/>
                </a:moveTo>
                <a:lnTo>
                  <a:pt x="1511" y="3096"/>
                </a:lnTo>
                <a:lnTo>
                  <a:pt x="1948" y="3528"/>
                </a:lnTo>
                <a:cubicBezTo>
                  <a:pt x="1859" y="3608"/>
                  <a:pt x="1746" y="3660"/>
                  <a:pt x="1628" y="3684"/>
                </a:cubicBezTo>
                <a:lnTo>
                  <a:pt x="1276" y="3331"/>
                </a:lnTo>
                <a:lnTo>
                  <a:pt x="923" y="2983"/>
                </a:lnTo>
                <a:cubicBezTo>
                  <a:pt x="946" y="2861"/>
                  <a:pt x="1003" y="2752"/>
                  <a:pt x="1078" y="2658"/>
                </a:cubicBezTo>
                <a:close/>
                <a:moveTo>
                  <a:pt x="909" y="3124"/>
                </a:moveTo>
                <a:lnTo>
                  <a:pt x="1196" y="3411"/>
                </a:lnTo>
                <a:lnTo>
                  <a:pt x="1482" y="3702"/>
                </a:lnTo>
                <a:cubicBezTo>
                  <a:pt x="1440" y="3702"/>
                  <a:pt x="1398" y="3702"/>
                  <a:pt x="1355" y="3698"/>
                </a:cubicBezTo>
                <a:lnTo>
                  <a:pt x="951" y="3655"/>
                </a:lnTo>
                <a:lnTo>
                  <a:pt x="909" y="3251"/>
                </a:lnTo>
                <a:cubicBezTo>
                  <a:pt x="904" y="3209"/>
                  <a:pt x="904" y="3166"/>
                  <a:pt x="909" y="3124"/>
                </a:cubicBezTo>
                <a:close/>
                <a:moveTo>
                  <a:pt x="3891" y="1"/>
                </a:moveTo>
                <a:lnTo>
                  <a:pt x="3571" y="34"/>
                </a:lnTo>
                <a:lnTo>
                  <a:pt x="3627" y="622"/>
                </a:lnTo>
                <a:lnTo>
                  <a:pt x="3284" y="589"/>
                </a:lnTo>
                <a:cubicBezTo>
                  <a:pt x="3238" y="584"/>
                  <a:pt x="3192" y="581"/>
                  <a:pt x="3148" y="581"/>
                </a:cubicBezTo>
                <a:cubicBezTo>
                  <a:pt x="2850" y="581"/>
                  <a:pt x="2587" y="689"/>
                  <a:pt x="2390" y="885"/>
                </a:cubicBezTo>
                <a:cubicBezTo>
                  <a:pt x="2165" y="1111"/>
                  <a:pt x="2056" y="1431"/>
                  <a:pt x="2089" y="1779"/>
                </a:cubicBezTo>
                <a:lnTo>
                  <a:pt x="2103" y="1939"/>
                </a:lnTo>
                <a:lnTo>
                  <a:pt x="2122" y="2122"/>
                </a:lnTo>
                <a:lnTo>
                  <a:pt x="2122" y="2122"/>
                </a:lnTo>
                <a:lnTo>
                  <a:pt x="1939" y="2103"/>
                </a:lnTo>
                <a:lnTo>
                  <a:pt x="1779" y="2089"/>
                </a:lnTo>
                <a:cubicBezTo>
                  <a:pt x="1737" y="2085"/>
                  <a:pt x="1695" y="2083"/>
                  <a:pt x="1654" y="2083"/>
                </a:cubicBezTo>
                <a:cubicBezTo>
                  <a:pt x="1355" y="2083"/>
                  <a:pt x="1084" y="2188"/>
                  <a:pt x="885" y="2390"/>
                </a:cubicBezTo>
                <a:cubicBezTo>
                  <a:pt x="659" y="2616"/>
                  <a:pt x="551" y="2931"/>
                  <a:pt x="589" y="3284"/>
                </a:cubicBezTo>
                <a:lnTo>
                  <a:pt x="622" y="3627"/>
                </a:lnTo>
                <a:lnTo>
                  <a:pt x="34" y="3571"/>
                </a:lnTo>
                <a:lnTo>
                  <a:pt x="1" y="3891"/>
                </a:lnTo>
                <a:lnTo>
                  <a:pt x="655" y="3956"/>
                </a:lnTo>
                <a:lnTo>
                  <a:pt x="716" y="4606"/>
                </a:lnTo>
                <a:lnTo>
                  <a:pt x="1040" y="4573"/>
                </a:lnTo>
                <a:lnTo>
                  <a:pt x="979" y="3985"/>
                </a:lnTo>
                <a:lnTo>
                  <a:pt x="1327" y="4022"/>
                </a:lnTo>
                <a:cubicBezTo>
                  <a:pt x="1368" y="4026"/>
                  <a:pt x="1409" y="4028"/>
                  <a:pt x="1449" y="4028"/>
                </a:cubicBezTo>
                <a:cubicBezTo>
                  <a:pt x="1748" y="4028"/>
                  <a:pt x="2018" y="3920"/>
                  <a:pt x="2221" y="3721"/>
                </a:cubicBezTo>
                <a:cubicBezTo>
                  <a:pt x="2447" y="3496"/>
                  <a:pt x="2550" y="3176"/>
                  <a:pt x="2517" y="2828"/>
                </a:cubicBezTo>
                <a:lnTo>
                  <a:pt x="2503" y="2668"/>
                </a:lnTo>
                <a:lnTo>
                  <a:pt x="2484" y="2484"/>
                </a:lnTo>
                <a:lnTo>
                  <a:pt x="2668" y="2503"/>
                </a:lnTo>
                <a:lnTo>
                  <a:pt x="2828" y="2517"/>
                </a:lnTo>
                <a:cubicBezTo>
                  <a:pt x="2870" y="2521"/>
                  <a:pt x="2912" y="2523"/>
                  <a:pt x="2953" y="2523"/>
                </a:cubicBezTo>
                <a:cubicBezTo>
                  <a:pt x="3252" y="2523"/>
                  <a:pt x="3523" y="2419"/>
                  <a:pt x="3721" y="2216"/>
                </a:cubicBezTo>
                <a:cubicBezTo>
                  <a:pt x="3947" y="1990"/>
                  <a:pt x="4055" y="1675"/>
                  <a:pt x="4022" y="1322"/>
                </a:cubicBezTo>
                <a:lnTo>
                  <a:pt x="3990" y="979"/>
                </a:lnTo>
                <a:lnTo>
                  <a:pt x="4573" y="1035"/>
                </a:lnTo>
                <a:lnTo>
                  <a:pt x="4606" y="716"/>
                </a:lnTo>
                <a:lnTo>
                  <a:pt x="3957" y="650"/>
                </a:lnTo>
                <a:lnTo>
                  <a:pt x="3891"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5" name="Google Shape;1805;p51"/>
          <p:cNvSpPr/>
          <p:nvPr/>
        </p:nvSpPr>
        <p:spPr>
          <a:xfrm rot="8100000">
            <a:off x="6803562" y="1740426"/>
            <a:ext cx="223275" cy="223275"/>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6" name="Google Shape;1806;p51"/>
          <p:cNvSpPr/>
          <p:nvPr/>
        </p:nvSpPr>
        <p:spPr>
          <a:xfrm rot="8100000">
            <a:off x="6928188" y="1064209"/>
            <a:ext cx="223275" cy="223275"/>
          </a:xfrm>
          <a:custGeom>
            <a:avLst/>
            <a:gdLst/>
            <a:ahLst/>
            <a:cxnLst/>
            <a:rect l="l" t="t" r="r" b="b"/>
            <a:pathLst>
              <a:path w="4606" h="4606" extrusionOk="0">
                <a:moveTo>
                  <a:pt x="3123" y="903"/>
                </a:moveTo>
                <a:cubicBezTo>
                  <a:pt x="3161" y="903"/>
                  <a:pt x="3203" y="903"/>
                  <a:pt x="3246" y="908"/>
                </a:cubicBezTo>
                <a:lnTo>
                  <a:pt x="3655" y="946"/>
                </a:lnTo>
                <a:lnTo>
                  <a:pt x="3693" y="1355"/>
                </a:lnTo>
                <a:cubicBezTo>
                  <a:pt x="3697" y="1397"/>
                  <a:pt x="3702" y="1440"/>
                  <a:pt x="3697" y="1477"/>
                </a:cubicBezTo>
                <a:lnTo>
                  <a:pt x="3410" y="1190"/>
                </a:lnTo>
                <a:lnTo>
                  <a:pt x="3123" y="903"/>
                </a:lnTo>
                <a:close/>
                <a:moveTo>
                  <a:pt x="2978" y="922"/>
                </a:moveTo>
                <a:lnTo>
                  <a:pt x="3330" y="1270"/>
                </a:lnTo>
                <a:lnTo>
                  <a:pt x="3683" y="1623"/>
                </a:lnTo>
                <a:cubicBezTo>
                  <a:pt x="3655" y="1745"/>
                  <a:pt x="3603" y="1853"/>
                  <a:pt x="3528" y="1943"/>
                </a:cubicBezTo>
                <a:lnTo>
                  <a:pt x="3091" y="1510"/>
                </a:lnTo>
                <a:lnTo>
                  <a:pt x="2658" y="1073"/>
                </a:lnTo>
                <a:cubicBezTo>
                  <a:pt x="2747" y="997"/>
                  <a:pt x="2855" y="946"/>
                  <a:pt x="2978" y="922"/>
                </a:cubicBezTo>
                <a:close/>
                <a:moveTo>
                  <a:pt x="2578" y="1153"/>
                </a:moveTo>
                <a:lnTo>
                  <a:pt x="3011" y="1590"/>
                </a:lnTo>
                <a:lnTo>
                  <a:pt x="3448" y="2023"/>
                </a:lnTo>
                <a:cubicBezTo>
                  <a:pt x="3359" y="2103"/>
                  <a:pt x="3246" y="2154"/>
                  <a:pt x="3123" y="2178"/>
                </a:cubicBezTo>
                <a:lnTo>
                  <a:pt x="2775" y="1825"/>
                </a:lnTo>
                <a:lnTo>
                  <a:pt x="2423" y="1477"/>
                </a:lnTo>
                <a:cubicBezTo>
                  <a:pt x="2446" y="1355"/>
                  <a:pt x="2503" y="1247"/>
                  <a:pt x="2578" y="1153"/>
                </a:cubicBezTo>
                <a:close/>
                <a:moveTo>
                  <a:pt x="2404" y="1618"/>
                </a:moveTo>
                <a:lnTo>
                  <a:pt x="2695" y="1905"/>
                </a:lnTo>
                <a:lnTo>
                  <a:pt x="2982" y="2197"/>
                </a:lnTo>
                <a:cubicBezTo>
                  <a:pt x="2940" y="2197"/>
                  <a:pt x="2898" y="2197"/>
                  <a:pt x="2855" y="2192"/>
                </a:cubicBezTo>
                <a:lnTo>
                  <a:pt x="2451" y="2154"/>
                </a:lnTo>
                <a:lnTo>
                  <a:pt x="2409" y="1745"/>
                </a:lnTo>
                <a:cubicBezTo>
                  <a:pt x="2404" y="1703"/>
                  <a:pt x="2404" y="1661"/>
                  <a:pt x="2404" y="1618"/>
                </a:cubicBezTo>
                <a:close/>
                <a:moveTo>
                  <a:pt x="1682" y="2405"/>
                </a:moveTo>
                <a:cubicBezTo>
                  <a:pt x="1703" y="2405"/>
                  <a:pt x="1724" y="2406"/>
                  <a:pt x="1745" y="2408"/>
                </a:cubicBezTo>
                <a:lnTo>
                  <a:pt x="2150" y="2451"/>
                </a:lnTo>
                <a:lnTo>
                  <a:pt x="2192" y="2855"/>
                </a:lnTo>
                <a:cubicBezTo>
                  <a:pt x="2197" y="2898"/>
                  <a:pt x="2197" y="2940"/>
                  <a:pt x="2197" y="2982"/>
                </a:cubicBezTo>
                <a:lnTo>
                  <a:pt x="1905" y="2695"/>
                </a:lnTo>
                <a:lnTo>
                  <a:pt x="1618" y="2408"/>
                </a:lnTo>
                <a:cubicBezTo>
                  <a:pt x="1639" y="2406"/>
                  <a:pt x="1661" y="2405"/>
                  <a:pt x="1682" y="2405"/>
                </a:cubicBezTo>
                <a:close/>
                <a:moveTo>
                  <a:pt x="1477" y="2423"/>
                </a:moveTo>
                <a:lnTo>
                  <a:pt x="1825" y="2775"/>
                </a:lnTo>
                <a:lnTo>
                  <a:pt x="2178" y="3128"/>
                </a:lnTo>
                <a:cubicBezTo>
                  <a:pt x="2155" y="3246"/>
                  <a:pt x="2103" y="3359"/>
                  <a:pt x="2023" y="3448"/>
                </a:cubicBezTo>
                <a:lnTo>
                  <a:pt x="1590" y="3011"/>
                </a:lnTo>
                <a:lnTo>
                  <a:pt x="1153" y="2578"/>
                </a:lnTo>
                <a:cubicBezTo>
                  <a:pt x="1247" y="2503"/>
                  <a:pt x="1355" y="2446"/>
                  <a:pt x="1477" y="2423"/>
                </a:cubicBezTo>
                <a:close/>
                <a:moveTo>
                  <a:pt x="1073" y="2658"/>
                </a:moveTo>
                <a:lnTo>
                  <a:pt x="1510" y="3091"/>
                </a:lnTo>
                <a:lnTo>
                  <a:pt x="1943" y="3528"/>
                </a:lnTo>
                <a:cubicBezTo>
                  <a:pt x="1853" y="3603"/>
                  <a:pt x="1745" y="3655"/>
                  <a:pt x="1623" y="3683"/>
                </a:cubicBezTo>
                <a:lnTo>
                  <a:pt x="1270" y="3330"/>
                </a:lnTo>
                <a:lnTo>
                  <a:pt x="917" y="2978"/>
                </a:lnTo>
                <a:cubicBezTo>
                  <a:pt x="946" y="2855"/>
                  <a:pt x="997" y="2747"/>
                  <a:pt x="1073" y="2658"/>
                </a:cubicBezTo>
                <a:close/>
                <a:moveTo>
                  <a:pt x="903" y="3123"/>
                </a:moveTo>
                <a:lnTo>
                  <a:pt x="1190" y="3410"/>
                </a:lnTo>
                <a:lnTo>
                  <a:pt x="1477" y="3697"/>
                </a:lnTo>
                <a:cubicBezTo>
                  <a:pt x="1466" y="3699"/>
                  <a:pt x="1455" y="3699"/>
                  <a:pt x="1443" y="3699"/>
                </a:cubicBezTo>
                <a:cubicBezTo>
                  <a:pt x="1415" y="3699"/>
                  <a:pt x="1385" y="3696"/>
                  <a:pt x="1355" y="3693"/>
                </a:cubicBezTo>
                <a:lnTo>
                  <a:pt x="946" y="3655"/>
                </a:lnTo>
                <a:lnTo>
                  <a:pt x="908" y="3250"/>
                </a:lnTo>
                <a:cubicBezTo>
                  <a:pt x="903" y="3203"/>
                  <a:pt x="903" y="3166"/>
                  <a:pt x="903" y="3123"/>
                </a:cubicBezTo>
                <a:close/>
                <a:moveTo>
                  <a:pt x="3890" y="0"/>
                </a:moveTo>
                <a:lnTo>
                  <a:pt x="3566" y="28"/>
                </a:lnTo>
                <a:lnTo>
                  <a:pt x="3622" y="616"/>
                </a:lnTo>
                <a:lnTo>
                  <a:pt x="3279" y="583"/>
                </a:lnTo>
                <a:cubicBezTo>
                  <a:pt x="3237" y="579"/>
                  <a:pt x="3195" y="577"/>
                  <a:pt x="3154" y="577"/>
                </a:cubicBezTo>
                <a:cubicBezTo>
                  <a:pt x="2854" y="577"/>
                  <a:pt x="2583" y="682"/>
                  <a:pt x="2385" y="884"/>
                </a:cubicBezTo>
                <a:cubicBezTo>
                  <a:pt x="2159" y="1110"/>
                  <a:pt x="2051" y="1425"/>
                  <a:pt x="2089" y="1778"/>
                </a:cubicBezTo>
                <a:lnTo>
                  <a:pt x="2103" y="1938"/>
                </a:lnTo>
                <a:lnTo>
                  <a:pt x="2122" y="2122"/>
                </a:lnTo>
                <a:lnTo>
                  <a:pt x="2122" y="2122"/>
                </a:lnTo>
                <a:lnTo>
                  <a:pt x="1933" y="2103"/>
                </a:lnTo>
                <a:lnTo>
                  <a:pt x="1778" y="2089"/>
                </a:lnTo>
                <a:cubicBezTo>
                  <a:pt x="1732" y="2084"/>
                  <a:pt x="1687" y="2081"/>
                  <a:pt x="1642" y="2081"/>
                </a:cubicBezTo>
                <a:cubicBezTo>
                  <a:pt x="1345" y="2081"/>
                  <a:pt x="1081" y="2189"/>
                  <a:pt x="885" y="2385"/>
                </a:cubicBezTo>
                <a:cubicBezTo>
                  <a:pt x="654" y="2611"/>
                  <a:pt x="551" y="2931"/>
                  <a:pt x="583" y="3279"/>
                </a:cubicBezTo>
                <a:lnTo>
                  <a:pt x="616" y="3622"/>
                </a:lnTo>
                <a:lnTo>
                  <a:pt x="28" y="3566"/>
                </a:lnTo>
                <a:lnTo>
                  <a:pt x="0" y="3890"/>
                </a:lnTo>
                <a:lnTo>
                  <a:pt x="649" y="3951"/>
                </a:lnTo>
                <a:lnTo>
                  <a:pt x="710" y="4605"/>
                </a:lnTo>
                <a:lnTo>
                  <a:pt x="1035" y="4572"/>
                </a:lnTo>
                <a:lnTo>
                  <a:pt x="979" y="3984"/>
                </a:lnTo>
                <a:lnTo>
                  <a:pt x="1322" y="4017"/>
                </a:lnTo>
                <a:cubicBezTo>
                  <a:pt x="1364" y="4021"/>
                  <a:pt x="1406" y="4023"/>
                  <a:pt x="1447" y="4023"/>
                </a:cubicBezTo>
                <a:cubicBezTo>
                  <a:pt x="1746" y="4023"/>
                  <a:pt x="2017" y="3919"/>
                  <a:pt x="2216" y="3721"/>
                </a:cubicBezTo>
                <a:cubicBezTo>
                  <a:pt x="2441" y="3490"/>
                  <a:pt x="2550" y="3175"/>
                  <a:pt x="2517" y="2827"/>
                </a:cubicBezTo>
                <a:lnTo>
                  <a:pt x="2498" y="2667"/>
                </a:lnTo>
                <a:lnTo>
                  <a:pt x="2479" y="2479"/>
                </a:lnTo>
                <a:lnTo>
                  <a:pt x="2667" y="2498"/>
                </a:lnTo>
                <a:lnTo>
                  <a:pt x="2827" y="2517"/>
                </a:lnTo>
                <a:cubicBezTo>
                  <a:pt x="2868" y="2521"/>
                  <a:pt x="2909" y="2522"/>
                  <a:pt x="2949" y="2522"/>
                </a:cubicBezTo>
                <a:cubicBezTo>
                  <a:pt x="3248" y="2522"/>
                  <a:pt x="3518" y="2415"/>
                  <a:pt x="3721" y="2216"/>
                </a:cubicBezTo>
                <a:cubicBezTo>
                  <a:pt x="3947" y="1990"/>
                  <a:pt x="4050" y="1670"/>
                  <a:pt x="4017" y="1322"/>
                </a:cubicBezTo>
                <a:lnTo>
                  <a:pt x="3984" y="979"/>
                </a:lnTo>
                <a:lnTo>
                  <a:pt x="3984" y="979"/>
                </a:lnTo>
                <a:lnTo>
                  <a:pt x="4572" y="1035"/>
                </a:lnTo>
                <a:lnTo>
                  <a:pt x="4605" y="710"/>
                </a:lnTo>
                <a:lnTo>
                  <a:pt x="3951" y="649"/>
                </a:lnTo>
                <a:lnTo>
                  <a:pt x="3890"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7" name="Google Shape;1807;p51"/>
          <p:cNvSpPr/>
          <p:nvPr/>
        </p:nvSpPr>
        <p:spPr>
          <a:xfrm rot="8100000">
            <a:off x="5624758" y="2124955"/>
            <a:ext cx="148042" cy="146394"/>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8" name="Google Shape;1808;p51"/>
          <p:cNvSpPr/>
          <p:nvPr/>
        </p:nvSpPr>
        <p:spPr>
          <a:xfrm rot="8100000">
            <a:off x="6232518" y="1970251"/>
            <a:ext cx="147994" cy="146394"/>
          </a:xfrm>
          <a:custGeom>
            <a:avLst/>
            <a:gdLst/>
            <a:ahLst/>
            <a:cxnLst/>
            <a:rect l="l" t="t" r="r" b="b"/>
            <a:pathLst>
              <a:path w="3053" h="3020" extrusionOk="0">
                <a:moveTo>
                  <a:pt x="2879" y="1"/>
                </a:moveTo>
                <a:cubicBezTo>
                  <a:pt x="2838" y="1"/>
                  <a:pt x="2796" y="16"/>
                  <a:pt x="2766" y="47"/>
                </a:cubicBezTo>
                <a:lnTo>
                  <a:pt x="61" y="2751"/>
                </a:lnTo>
                <a:cubicBezTo>
                  <a:pt x="0" y="2812"/>
                  <a:pt x="0" y="2911"/>
                  <a:pt x="61" y="2972"/>
                </a:cubicBezTo>
                <a:cubicBezTo>
                  <a:pt x="94" y="3005"/>
                  <a:pt x="132" y="3019"/>
                  <a:pt x="174" y="3019"/>
                </a:cubicBezTo>
                <a:cubicBezTo>
                  <a:pt x="212" y="3019"/>
                  <a:pt x="254" y="3005"/>
                  <a:pt x="282" y="2972"/>
                </a:cubicBezTo>
                <a:lnTo>
                  <a:pt x="2992" y="268"/>
                </a:lnTo>
                <a:cubicBezTo>
                  <a:pt x="3053" y="207"/>
                  <a:pt x="3053" y="108"/>
                  <a:pt x="2992" y="47"/>
                </a:cubicBezTo>
                <a:cubicBezTo>
                  <a:pt x="2961" y="16"/>
                  <a:pt x="2920" y="1"/>
                  <a:pt x="287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09" name="Google Shape;1809;p51"/>
          <p:cNvSpPr/>
          <p:nvPr/>
        </p:nvSpPr>
        <p:spPr>
          <a:xfrm rot="8100000">
            <a:off x="7227821" y="1623020"/>
            <a:ext cx="147800" cy="14639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810" name="Google Shape;1810;p51"/>
          <p:cNvSpPr/>
          <p:nvPr/>
        </p:nvSpPr>
        <p:spPr>
          <a:xfrm rot="8100000">
            <a:off x="6440749" y="1320034"/>
            <a:ext cx="147800" cy="146540"/>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 name="TextBox 2">
            <a:extLst>
              <a:ext uri="{FF2B5EF4-FFF2-40B4-BE49-F238E27FC236}">
                <a16:creationId xmlns:a16="http://schemas.microsoft.com/office/drawing/2014/main" id="{A2CF086D-F047-6A8E-8545-0C4CE826B3AD}"/>
              </a:ext>
            </a:extLst>
          </p:cNvPr>
          <p:cNvSpPr txBox="1"/>
          <p:nvPr/>
        </p:nvSpPr>
        <p:spPr>
          <a:xfrm>
            <a:off x="907557" y="1308777"/>
            <a:ext cx="7852851" cy="3416320"/>
          </a:xfrm>
          <a:prstGeom prst="rect">
            <a:avLst/>
          </a:prstGeom>
          <a:noFill/>
        </p:spPr>
        <p:txBody>
          <a:bodyPr wrap="square">
            <a:spAutoFit/>
          </a:bodyPr>
          <a:lstStyle/>
          <a:p>
            <a:pPr marL="342900" indent="-342900" algn="just">
              <a:buFont typeface="Wingdings" pitchFamily="2" charset="2"/>
              <a:buChar char="q"/>
            </a:pPr>
            <a:r>
              <a:rPr lang="en-GB" sz="2400" dirty="0"/>
              <a:t>Female, 54, post-menopausal, </a:t>
            </a:r>
            <a:r>
              <a:rPr lang="en-NG" sz="2400" dirty="0"/>
              <a:t>White</a:t>
            </a:r>
            <a:r>
              <a:rPr lang="en-GB" sz="2400" b="1" dirty="0"/>
              <a:t> </a:t>
            </a:r>
            <a:r>
              <a:rPr lang="en-GB" sz="2400" dirty="0"/>
              <a:t>ethnicity</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Family history (mother diagnosed at 68)</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Obesity (BMI 31), sedentary lifestyle</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Alcohol intake (6–8 units/week)</a:t>
            </a:r>
            <a:endParaRPr lang="en-NG" sz="2400" dirty="0"/>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Late menopause, </a:t>
            </a:r>
            <a:r>
              <a:rPr lang="en-GB" sz="2400" dirty="0" err="1"/>
              <a:t>nulliparity</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84"/>
        <p:cNvGrpSpPr/>
        <p:nvPr/>
      </p:nvGrpSpPr>
      <p:grpSpPr>
        <a:xfrm>
          <a:off x="0" y="0"/>
          <a:ext cx="0" cy="0"/>
          <a:chOff x="0" y="0"/>
          <a:chExt cx="0" cy="0"/>
        </a:xfrm>
      </p:grpSpPr>
      <p:sp>
        <p:nvSpPr>
          <p:cNvPr id="1285" name="Google Shape;1285;p44"/>
          <p:cNvSpPr/>
          <p:nvPr/>
        </p:nvSpPr>
        <p:spPr>
          <a:xfrm rot="-5400000">
            <a:off x="7756961" y="2893586"/>
            <a:ext cx="52073" cy="46231"/>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6" name="Google Shape;1286;p44"/>
          <p:cNvSpPr/>
          <p:nvPr/>
        </p:nvSpPr>
        <p:spPr>
          <a:xfrm rot="-5400000">
            <a:off x="6368491" y="2100094"/>
            <a:ext cx="42074" cy="42074"/>
          </a:xfrm>
          <a:custGeom>
            <a:avLst/>
            <a:gdLst/>
            <a:ahLst/>
            <a:cxnLst/>
            <a:rect l="l" t="t" r="r" b="b"/>
            <a:pathLst>
              <a:path w="749" h="749" extrusionOk="0">
                <a:moveTo>
                  <a:pt x="372" y="0"/>
                </a:moveTo>
                <a:cubicBezTo>
                  <a:pt x="170" y="0"/>
                  <a:pt x="1" y="170"/>
                  <a:pt x="1" y="377"/>
                </a:cubicBezTo>
                <a:cubicBezTo>
                  <a:pt x="1" y="583"/>
                  <a:pt x="170" y="748"/>
                  <a:pt x="372" y="748"/>
                </a:cubicBezTo>
                <a:cubicBezTo>
                  <a:pt x="579" y="748"/>
                  <a:pt x="748" y="583"/>
                  <a:pt x="748" y="377"/>
                </a:cubicBezTo>
                <a:cubicBezTo>
                  <a:pt x="748" y="170"/>
                  <a:pt x="579" y="0"/>
                  <a:pt x="3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7" name="Google Shape;1287;p44"/>
          <p:cNvSpPr/>
          <p:nvPr/>
        </p:nvSpPr>
        <p:spPr>
          <a:xfrm rot="-5400000">
            <a:off x="7442928" y="3157118"/>
            <a:ext cx="27020" cy="2673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8" name="Google Shape;1288;p44"/>
          <p:cNvSpPr/>
          <p:nvPr/>
        </p:nvSpPr>
        <p:spPr>
          <a:xfrm rot="-5400000">
            <a:off x="6618823" y="2735938"/>
            <a:ext cx="27020" cy="26738"/>
          </a:xfrm>
          <a:custGeom>
            <a:avLst/>
            <a:gdLst/>
            <a:ahLst/>
            <a:cxnLst/>
            <a:rect l="l" t="t" r="r" b="b"/>
            <a:pathLst>
              <a:path w="481" h="476" extrusionOk="0">
                <a:moveTo>
                  <a:pt x="240" y="0"/>
                </a:moveTo>
                <a:cubicBezTo>
                  <a:pt x="109" y="0"/>
                  <a:pt x="1" y="104"/>
                  <a:pt x="1" y="236"/>
                </a:cubicBezTo>
                <a:cubicBezTo>
                  <a:pt x="1" y="372"/>
                  <a:pt x="109" y="475"/>
                  <a:pt x="240" y="475"/>
                </a:cubicBezTo>
                <a:cubicBezTo>
                  <a:pt x="372" y="475"/>
                  <a:pt x="480" y="372"/>
                  <a:pt x="480" y="236"/>
                </a:cubicBezTo>
                <a:cubicBezTo>
                  <a:pt x="480" y="104"/>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89" name="Google Shape;1289;p44"/>
          <p:cNvSpPr/>
          <p:nvPr/>
        </p:nvSpPr>
        <p:spPr>
          <a:xfrm rot="-5400000">
            <a:off x="7056239" y="1715904"/>
            <a:ext cx="46287" cy="46343"/>
          </a:xfrm>
          <a:custGeom>
            <a:avLst/>
            <a:gdLst/>
            <a:ahLst/>
            <a:cxnLst/>
            <a:rect l="l" t="t" r="r" b="b"/>
            <a:pathLst>
              <a:path w="824" h="825" extrusionOk="0">
                <a:moveTo>
                  <a:pt x="414" y="1"/>
                </a:moveTo>
                <a:cubicBezTo>
                  <a:pt x="184" y="1"/>
                  <a:pt x="0" y="184"/>
                  <a:pt x="0" y="415"/>
                </a:cubicBezTo>
                <a:cubicBezTo>
                  <a:pt x="0" y="641"/>
                  <a:pt x="184" y="824"/>
                  <a:pt x="414" y="824"/>
                </a:cubicBezTo>
                <a:cubicBezTo>
                  <a:pt x="640" y="824"/>
                  <a:pt x="824" y="641"/>
                  <a:pt x="824" y="415"/>
                </a:cubicBezTo>
                <a:cubicBezTo>
                  <a:pt x="824" y="184"/>
                  <a:pt x="640" y="1"/>
                  <a:pt x="41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0" name="Google Shape;1290;p44"/>
          <p:cNvSpPr/>
          <p:nvPr/>
        </p:nvSpPr>
        <p:spPr>
          <a:xfrm rot="-5400000">
            <a:off x="5808481" y="2749139"/>
            <a:ext cx="46006" cy="46287"/>
          </a:xfrm>
          <a:custGeom>
            <a:avLst/>
            <a:gdLst/>
            <a:ahLst/>
            <a:cxnLst/>
            <a:rect l="l" t="t" r="r" b="b"/>
            <a:pathLst>
              <a:path w="819" h="824" extrusionOk="0">
                <a:moveTo>
                  <a:pt x="409" y="0"/>
                </a:moveTo>
                <a:cubicBezTo>
                  <a:pt x="183" y="0"/>
                  <a:pt x="0" y="184"/>
                  <a:pt x="0" y="410"/>
                </a:cubicBezTo>
                <a:cubicBezTo>
                  <a:pt x="0" y="640"/>
                  <a:pt x="183" y="824"/>
                  <a:pt x="409" y="824"/>
                </a:cubicBezTo>
                <a:cubicBezTo>
                  <a:pt x="635" y="824"/>
                  <a:pt x="818" y="640"/>
                  <a:pt x="818" y="410"/>
                </a:cubicBezTo>
                <a:cubicBezTo>
                  <a:pt x="818" y="184"/>
                  <a:pt x="635"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1" name="Google Shape;1291;p44"/>
          <p:cNvSpPr/>
          <p:nvPr/>
        </p:nvSpPr>
        <p:spPr>
          <a:xfrm rot="-5400000">
            <a:off x="6343383" y="2772253"/>
            <a:ext cx="46287" cy="46287"/>
          </a:xfrm>
          <a:custGeom>
            <a:avLst/>
            <a:gdLst/>
            <a:ahLst/>
            <a:cxnLst/>
            <a:rect l="l" t="t" r="r" b="b"/>
            <a:pathLst>
              <a:path w="824" h="824" extrusionOk="0">
                <a:moveTo>
                  <a:pt x="414" y="0"/>
                </a:moveTo>
                <a:cubicBezTo>
                  <a:pt x="184" y="0"/>
                  <a:pt x="0" y="184"/>
                  <a:pt x="0" y="414"/>
                </a:cubicBezTo>
                <a:cubicBezTo>
                  <a:pt x="0" y="640"/>
                  <a:pt x="184" y="824"/>
                  <a:pt x="414" y="824"/>
                </a:cubicBezTo>
                <a:cubicBezTo>
                  <a:pt x="640" y="824"/>
                  <a:pt x="823" y="640"/>
                  <a:pt x="823" y="414"/>
                </a:cubicBezTo>
                <a:cubicBezTo>
                  <a:pt x="823" y="184"/>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2" name="Google Shape;1292;p44"/>
          <p:cNvSpPr/>
          <p:nvPr/>
        </p:nvSpPr>
        <p:spPr>
          <a:xfrm rot="-5400000">
            <a:off x="6773691" y="2023617"/>
            <a:ext cx="46006" cy="46287"/>
          </a:xfrm>
          <a:custGeom>
            <a:avLst/>
            <a:gdLst/>
            <a:ahLst/>
            <a:cxnLst/>
            <a:rect l="l" t="t" r="r" b="b"/>
            <a:pathLst>
              <a:path w="819" h="824" extrusionOk="0">
                <a:moveTo>
                  <a:pt x="410" y="0"/>
                </a:moveTo>
                <a:cubicBezTo>
                  <a:pt x="184" y="0"/>
                  <a:pt x="0" y="183"/>
                  <a:pt x="0" y="409"/>
                </a:cubicBezTo>
                <a:cubicBezTo>
                  <a:pt x="0" y="640"/>
                  <a:pt x="184" y="823"/>
                  <a:pt x="410" y="823"/>
                </a:cubicBezTo>
                <a:cubicBezTo>
                  <a:pt x="635" y="823"/>
                  <a:pt x="819" y="640"/>
                  <a:pt x="819" y="409"/>
                </a:cubicBezTo>
                <a:cubicBezTo>
                  <a:pt x="819" y="183"/>
                  <a:pt x="635"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3" name="Google Shape;1293;p44"/>
          <p:cNvSpPr/>
          <p:nvPr/>
        </p:nvSpPr>
        <p:spPr>
          <a:xfrm rot="-5400000">
            <a:off x="6925329" y="1480346"/>
            <a:ext cx="46006" cy="46343"/>
          </a:xfrm>
          <a:custGeom>
            <a:avLst/>
            <a:gdLst/>
            <a:ahLst/>
            <a:cxnLst/>
            <a:rect l="l" t="t" r="r" b="b"/>
            <a:pathLst>
              <a:path w="819" h="825" extrusionOk="0">
                <a:moveTo>
                  <a:pt x="409" y="1"/>
                </a:moveTo>
                <a:cubicBezTo>
                  <a:pt x="184" y="1"/>
                  <a:pt x="0" y="184"/>
                  <a:pt x="0" y="415"/>
                </a:cubicBezTo>
                <a:cubicBezTo>
                  <a:pt x="0" y="641"/>
                  <a:pt x="184" y="824"/>
                  <a:pt x="409" y="824"/>
                </a:cubicBezTo>
                <a:cubicBezTo>
                  <a:pt x="635" y="824"/>
                  <a:pt x="819" y="641"/>
                  <a:pt x="819" y="415"/>
                </a:cubicBezTo>
                <a:cubicBezTo>
                  <a:pt x="819" y="184"/>
                  <a:pt x="635" y="1"/>
                  <a:pt x="40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4" name="Google Shape;1294;p44"/>
          <p:cNvSpPr/>
          <p:nvPr/>
        </p:nvSpPr>
        <p:spPr>
          <a:xfrm rot="-5400000">
            <a:off x="1568067" y="6050923"/>
            <a:ext cx="26738" cy="26963"/>
          </a:xfrm>
          <a:custGeom>
            <a:avLst/>
            <a:gdLst/>
            <a:ahLst/>
            <a:cxnLst/>
            <a:rect l="l" t="t" r="r" b="b"/>
            <a:pathLst>
              <a:path w="476" h="480" extrusionOk="0">
                <a:moveTo>
                  <a:pt x="240" y="0"/>
                </a:moveTo>
                <a:cubicBezTo>
                  <a:pt x="104" y="0"/>
                  <a:pt x="0" y="108"/>
                  <a:pt x="0" y="240"/>
                </a:cubicBezTo>
                <a:cubicBezTo>
                  <a:pt x="0" y="372"/>
                  <a:pt x="104" y="480"/>
                  <a:pt x="240" y="480"/>
                </a:cubicBezTo>
                <a:cubicBezTo>
                  <a:pt x="372" y="480"/>
                  <a:pt x="475" y="372"/>
                  <a:pt x="475" y="240"/>
                </a:cubicBezTo>
                <a:cubicBezTo>
                  <a:pt x="475"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5" name="Google Shape;1295;p44"/>
          <p:cNvSpPr/>
          <p:nvPr/>
        </p:nvSpPr>
        <p:spPr>
          <a:xfrm rot="-5400000">
            <a:off x="6679687" y="1791147"/>
            <a:ext cx="50780" cy="44602"/>
          </a:xfrm>
          <a:custGeom>
            <a:avLst/>
            <a:gdLst/>
            <a:ahLst/>
            <a:cxnLst/>
            <a:rect l="l" t="t" r="r" b="b"/>
            <a:pathLst>
              <a:path w="904" h="794" extrusionOk="0">
                <a:moveTo>
                  <a:pt x="452" y="0"/>
                </a:moveTo>
                <a:cubicBezTo>
                  <a:pt x="376" y="0"/>
                  <a:pt x="298" y="22"/>
                  <a:pt x="231" y="68"/>
                </a:cubicBezTo>
                <a:cubicBezTo>
                  <a:pt x="47" y="191"/>
                  <a:pt x="0" y="440"/>
                  <a:pt x="123" y="619"/>
                </a:cubicBezTo>
                <a:cubicBezTo>
                  <a:pt x="201" y="732"/>
                  <a:pt x="325" y="794"/>
                  <a:pt x="450" y="794"/>
                </a:cubicBezTo>
                <a:cubicBezTo>
                  <a:pt x="527" y="794"/>
                  <a:pt x="605" y="771"/>
                  <a:pt x="673" y="722"/>
                </a:cubicBezTo>
                <a:cubicBezTo>
                  <a:pt x="856" y="600"/>
                  <a:pt x="903" y="355"/>
                  <a:pt x="781" y="172"/>
                </a:cubicBezTo>
                <a:cubicBezTo>
                  <a:pt x="705" y="61"/>
                  <a:pt x="579" y="0"/>
                  <a:pt x="45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6" name="Google Shape;1296;p44"/>
          <p:cNvSpPr/>
          <p:nvPr/>
        </p:nvSpPr>
        <p:spPr>
          <a:xfrm rot="-5400000">
            <a:off x="6583013" y="1686327"/>
            <a:ext cx="243960" cy="253959"/>
          </a:xfrm>
          <a:custGeom>
            <a:avLst/>
            <a:gdLst/>
            <a:ahLst/>
            <a:cxnLst/>
            <a:rect l="l" t="t" r="r" b="b"/>
            <a:pathLst>
              <a:path w="4343" h="4521" extrusionOk="0">
                <a:moveTo>
                  <a:pt x="2090" y="61"/>
                </a:moveTo>
                <a:cubicBezTo>
                  <a:pt x="2305" y="61"/>
                  <a:pt x="2518" y="548"/>
                  <a:pt x="2639" y="1251"/>
                </a:cubicBezTo>
                <a:cubicBezTo>
                  <a:pt x="2470" y="1336"/>
                  <a:pt x="2291" y="1440"/>
                  <a:pt x="2103" y="1552"/>
                </a:cubicBezTo>
                <a:cubicBezTo>
                  <a:pt x="1934" y="1487"/>
                  <a:pt x="1769" y="1425"/>
                  <a:pt x="1614" y="1378"/>
                </a:cubicBezTo>
                <a:cubicBezTo>
                  <a:pt x="1675" y="616"/>
                  <a:pt x="1854" y="66"/>
                  <a:pt x="2084" y="61"/>
                </a:cubicBezTo>
                <a:cubicBezTo>
                  <a:pt x="2086" y="61"/>
                  <a:pt x="2088" y="61"/>
                  <a:pt x="2090" y="61"/>
                </a:cubicBezTo>
                <a:close/>
                <a:moveTo>
                  <a:pt x="2649" y="1308"/>
                </a:moveTo>
                <a:cubicBezTo>
                  <a:pt x="2677" y="1473"/>
                  <a:pt x="2700" y="1642"/>
                  <a:pt x="2715" y="1821"/>
                </a:cubicBezTo>
                <a:cubicBezTo>
                  <a:pt x="2620" y="1774"/>
                  <a:pt x="2526" y="1727"/>
                  <a:pt x="2423" y="1684"/>
                </a:cubicBezTo>
                <a:cubicBezTo>
                  <a:pt x="2338" y="1647"/>
                  <a:pt x="2254" y="1614"/>
                  <a:pt x="2174" y="1581"/>
                </a:cubicBezTo>
                <a:cubicBezTo>
                  <a:pt x="2334" y="1477"/>
                  <a:pt x="2493" y="1388"/>
                  <a:pt x="2649" y="1308"/>
                </a:cubicBezTo>
                <a:close/>
                <a:moveTo>
                  <a:pt x="1609" y="1435"/>
                </a:moveTo>
                <a:cubicBezTo>
                  <a:pt x="1750" y="1482"/>
                  <a:pt x="1896" y="1534"/>
                  <a:pt x="2042" y="1590"/>
                </a:cubicBezTo>
                <a:cubicBezTo>
                  <a:pt x="1967" y="1637"/>
                  <a:pt x="1891" y="1689"/>
                  <a:pt x="1816" y="1741"/>
                </a:cubicBezTo>
                <a:cubicBezTo>
                  <a:pt x="1736" y="1792"/>
                  <a:pt x="1666" y="1844"/>
                  <a:pt x="1590" y="1896"/>
                </a:cubicBezTo>
                <a:cubicBezTo>
                  <a:pt x="1590" y="1741"/>
                  <a:pt x="1600" y="1585"/>
                  <a:pt x="1609" y="1435"/>
                </a:cubicBezTo>
                <a:close/>
                <a:moveTo>
                  <a:pt x="3768" y="938"/>
                </a:moveTo>
                <a:cubicBezTo>
                  <a:pt x="3877" y="938"/>
                  <a:pt x="3956" y="965"/>
                  <a:pt x="3994" y="1021"/>
                </a:cubicBezTo>
                <a:cubicBezTo>
                  <a:pt x="4116" y="1204"/>
                  <a:pt x="3811" y="1647"/>
                  <a:pt x="3279" y="2126"/>
                </a:cubicBezTo>
                <a:cubicBezTo>
                  <a:pt x="3124" y="2032"/>
                  <a:pt x="2954" y="1938"/>
                  <a:pt x="2776" y="1849"/>
                </a:cubicBezTo>
                <a:cubicBezTo>
                  <a:pt x="2757" y="1651"/>
                  <a:pt x="2733" y="1458"/>
                  <a:pt x="2705" y="1284"/>
                </a:cubicBezTo>
                <a:cubicBezTo>
                  <a:pt x="3144" y="1065"/>
                  <a:pt x="3530" y="938"/>
                  <a:pt x="3768" y="938"/>
                </a:cubicBezTo>
                <a:close/>
                <a:moveTo>
                  <a:pt x="542" y="1233"/>
                </a:moveTo>
                <a:cubicBezTo>
                  <a:pt x="796" y="1233"/>
                  <a:pt x="1150" y="1300"/>
                  <a:pt x="1553" y="1421"/>
                </a:cubicBezTo>
                <a:cubicBezTo>
                  <a:pt x="1539" y="1585"/>
                  <a:pt x="1534" y="1759"/>
                  <a:pt x="1534" y="1943"/>
                </a:cubicBezTo>
                <a:cubicBezTo>
                  <a:pt x="1360" y="2070"/>
                  <a:pt x="1200" y="2202"/>
                  <a:pt x="1054" y="2329"/>
                </a:cubicBezTo>
                <a:cubicBezTo>
                  <a:pt x="443" y="1952"/>
                  <a:pt x="66" y="1571"/>
                  <a:pt x="151" y="1374"/>
                </a:cubicBezTo>
                <a:cubicBezTo>
                  <a:pt x="194" y="1278"/>
                  <a:pt x="334" y="1233"/>
                  <a:pt x="542" y="1233"/>
                </a:cubicBezTo>
                <a:close/>
                <a:moveTo>
                  <a:pt x="2780" y="1919"/>
                </a:moveTo>
                <a:cubicBezTo>
                  <a:pt x="2940" y="1999"/>
                  <a:pt x="3091" y="2079"/>
                  <a:pt x="3232" y="2164"/>
                </a:cubicBezTo>
                <a:cubicBezTo>
                  <a:pt x="3100" y="2282"/>
                  <a:pt x="2959" y="2394"/>
                  <a:pt x="2804" y="2512"/>
                </a:cubicBezTo>
                <a:cubicBezTo>
                  <a:pt x="2804" y="2423"/>
                  <a:pt x="2804" y="2329"/>
                  <a:pt x="2799" y="2239"/>
                </a:cubicBezTo>
                <a:cubicBezTo>
                  <a:pt x="2795" y="2126"/>
                  <a:pt x="2790" y="2023"/>
                  <a:pt x="2780" y="1919"/>
                </a:cubicBezTo>
                <a:close/>
                <a:moveTo>
                  <a:pt x="1534" y="2013"/>
                </a:moveTo>
                <a:cubicBezTo>
                  <a:pt x="1534" y="2103"/>
                  <a:pt x="1534" y="2192"/>
                  <a:pt x="1539" y="2286"/>
                </a:cubicBezTo>
                <a:cubicBezTo>
                  <a:pt x="1543" y="2394"/>
                  <a:pt x="1548" y="2503"/>
                  <a:pt x="1557" y="2606"/>
                </a:cubicBezTo>
                <a:cubicBezTo>
                  <a:pt x="1398" y="2526"/>
                  <a:pt x="1247" y="2441"/>
                  <a:pt x="1106" y="2357"/>
                </a:cubicBezTo>
                <a:cubicBezTo>
                  <a:pt x="1238" y="2244"/>
                  <a:pt x="1379" y="2126"/>
                  <a:pt x="1534" y="2013"/>
                </a:cubicBezTo>
                <a:close/>
                <a:moveTo>
                  <a:pt x="2112" y="1618"/>
                </a:moveTo>
                <a:cubicBezTo>
                  <a:pt x="2207" y="1656"/>
                  <a:pt x="2305" y="1694"/>
                  <a:pt x="2399" y="1736"/>
                </a:cubicBezTo>
                <a:cubicBezTo>
                  <a:pt x="2512" y="1788"/>
                  <a:pt x="2616" y="1835"/>
                  <a:pt x="2719" y="1886"/>
                </a:cubicBezTo>
                <a:cubicBezTo>
                  <a:pt x="2729" y="2004"/>
                  <a:pt x="2738" y="2122"/>
                  <a:pt x="2743" y="2239"/>
                </a:cubicBezTo>
                <a:cubicBezTo>
                  <a:pt x="2747" y="2347"/>
                  <a:pt x="2747" y="2451"/>
                  <a:pt x="2747" y="2554"/>
                </a:cubicBezTo>
                <a:cubicBezTo>
                  <a:pt x="2663" y="2616"/>
                  <a:pt x="2578" y="2677"/>
                  <a:pt x="2493" y="2738"/>
                </a:cubicBezTo>
                <a:cubicBezTo>
                  <a:pt x="2404" y="2794"/>
                  <a:pt x="2315" y="2851"/>
                  <a:pt x="2230" y="2907"/>
                </a:cubicBezTo>
                <a:cubicBezTo>
                  <a:pt x="2131" y="2870"/>
                  <a:pt x="2037" y="2832"/>
                  <a:pt x="1938" y="2785"/>
                </a:cubicBezTo>
                <a:cubicBezTo>
                  <a:pt x="1830" y="2738"/>
                  <a:pt x="1722" y="2686"/>
                  <a:pt x="1619" y="2634"/>
                </a:cubicBezTo>
                <a:cubicBezTo>
                  <a:pt x="1609" y="2521"/>
                  <a:pt x="1600" y="2404"/>
                  <a:pt x="1595" y="2286"/>
                </a:cubicBezTo>
                <a:cubicBezTo>
                  <a:pt x="1590" y="2178"/>
                  <a:pt x="1590" y="2075"/>
                  <a:pt x="1590" y="1971"/>
                </a:cubicBezTo>
                <a:cubicBezTo>
                  <a:pt x="1675" y="1910"/>
                  <a:pt x="1760" y="1849"/>
                  <a:pt x="1849" y="1788"/>
                </a:cubicBezTo>
                <a:cubicBezTo>
                  <a:pt x="1934" y="1727"/>
                  <a:pt x="2023" y="1670"/>
                  <a:pt x="2112" y="1618"/>
                </a:cubicBezTo>
                <a:close/>
                <a:moveTo>
                  <a:pt x="2747" y="2625"/>
                </a:moveTo>
                <a:cubicBezTo>
                  <a:pt x="2747" y="2785"/>
                  <a:pt x="2743" y="2940"/>
                  <a:pt x="2729" y="3086"/>
                </a:cubicBezTo>
                <a:cubicBezTo>
                  <a:pt x="2588" y="3044"/>
                  <a:pt x="2442" y="2992"/>
                  <a:pt x="2296" y="2935"/>
                </a:cubicBezTo>
                <a:cubicBezTo>
                  <a:pt x="2371" y="2884"/>
                  <a:pt x="2446" y="2837"/>
                  <a:pt x="2526" y="2785"/>
                </a:cubicBezTo>
                <a:cubicBezTo>
                  <a:pt x="2602" y="2733"/>
                  <a:pt x="2677" y="2677"/>
                  <a:pt x="2747" y="2625"/>
                </a:cubicBezTo>
                <a:close/>
                <a:moveTo>
                  <a:pt x="1623" y="2705"/>
                </a:moveTo>
                <a:lnTo>
                  <a:pt x="1623" y="2705"/>
                </a:lnTo>
                <a:cubicBezTo>
                  <a:pt x="1717" y="2752"/>
                  <a:pt x="1816" y="2794"/>
                  <a:pt x="1915" y="2841"/>
                </a:cubicBezTo>
                <a:cubicBezTo>
                  <a:pt x="2000" y="2879"/>
                  <a:pt x="2084" y="2912"/>
                  <a:pt x="2169" y="2945"/>
                </a:cubicBezTo>
                <a:cubicBezTo>
                  <a:pt x="2004" y="3044"/>
                  <a:pt x="1844" y="3133"/>
                  <a:pt x="1689" y="3213"/>
                </a:cubicBezTo>
                <a:cubicBezTo>
                  <a:pt x="1661" y="3053"/>
                  <a:pt x="1642" y="2884"/>
                  <a:pt x="1623" y="2705"/>
                </a:cubicBezTo>
                <a:close/>
                <a:moveTo>
                  <a:pt x="3284" y="2197"/>
                </a:moveTo>
                <a:cubicBezTo>
                  <a:pt x="3895" y="2573"/>
                  <a:pt x="4276" y="2954"/>
                  <a:pt x="4187" y="3152"/>
                </a:cubicBezTo>
                <a:cubicBezTo>
                  <a:pt x="4144" y="3246"/>
                  <a:pt x="4003" y="3290"/>
                  <a:pt x="3793" y="3290"/>
                </a:cubicBezTo>
                <a:cubicBezTo>
                  <a:pt x="3539" y="3290"/>
                  <a:pt x="3186" y="3226"/>
                  <a:pt x="2785" y="3105"/>
                </a:cubicBezTo>
                <a:cubicBezTo>
                  <a:pt x="2799" y="2940"/>
                  <a:pt x="2804" y="2766"/>
                  <a:pt x="2804" y="2583"/>
                </a:cubicBezTo>
                <a:cubicBezTo>
                  <a:pt x="2978" y="2456"/>
                  <a:pt x="3138" y="2324"/>
                  <a:pt x="3284" y="2197"/>
                </a:cubicBezTo>
                <a:close/>
                <a:moveTo>
                  <a:pt x="1064" y="2399"/>
                </a:moveTo>
                <a:cubicBezTo>
                  <a:pt x="1214" y="2493"/>
                  <a:pt x="1383" y="2583"/>
                  <a:pt x="1562" y="2672"/>
                </a:cubicBezTo>
                <a:cubicBezTo>
                  <a:pt x="1581" y="2874"/>
                  <a:pt x="1605" y="3062"/>
                  <a:pt x="1633" y="3241"/>
                </a:cubicBezTo>
                <a:cubicBezTo>
                  <a:pt x="1196" y="3459"/>
                  <a:pt x="815" y="3586"/>
                  <a:pt x="577" y="3586"/>
                </a:cubicBezTo>
                <a:cubicBezTo>
                  <a:pt x="467" y="3586"/>
                  <a:pt x="387" y="3558"/>
                  <a:pt x="349" y="3500"/>
                </a:cubicBezTo>
                <a:cubicBezTo>
                  <a:pt x="222" y="3321"/>
                  <a:pt x="527" y="2879"/>
                  <a:pt x="1064" y="2399"/>
                </a:cubicBezTo>
                <a:close/>
                <a:moveTo>
                  <a:pt x="2235" y="2973"/>
                </a:moveTo>
                <a:cubicBezTo>
                  <a:pt x="2404" y="3039"/>
                  <a:pt x="2569" y="3095"/>
                  <a:pt x="2724" y="3147"/>
                </a:cubicBezTo>
                <a:cubicBezTo>
                  <a:pt x="2663" y="3909"/>
                  <a:pt x="2484" y="4455"/>
                  <a:pt x="2254" y="4464"/>
                </a:cubicBezTo>
                <a:cubicBezTo>
                  <a:pt x="2252" y="4464"/>
                  <a:pt x="2250" y="4464"/>
                  <a:pt x="2248" y="4464"/>
                </a:cubicBezTo>
                <a:cubicBezTo>
                  <a:pt x="2033" y="4464"/>
                  <a:pt x="1824" y="3973"/>
                  <a:pt x="1699" y="3274"/>
                </a:cubicBezTo>
                <a:cubicBezTo>
                  <a:pt x="1873" y="3189"/>
                  <a:pt x="2051" y="3086"/>
                  <a:pt x="2235" y="2973"/>
                </a:cubicBezTo>
                <a:close/>
                <a:moveTo>
                  <a:pt x="2087" y="0"/>
                </a:moveTo>
                <a:cubicBezTo>
                  <a:pt x="2084" y="0"/>
                  <a:pt x="2082" y="0"/>
                  <a:pt x="2080" y="0"/>
                </a:cubicBezTo>
                <a:cubicBezTo>
                  <a:pt x="1821" y="14"/>
                  <a:pt x="1623" y="565"/>
                  <a:pt x="1557" y="1360"/>
                </a:cubicBezTo>
                <a:cubicBezTo>
                  <a:pt x="1163" y="1241"/>
                  <a:pt x="816" y="1178"/>
                  <a:pt x="559" y="1178"/>
                </a:cubicBezTo>
                <a:cubicBezTo>
                  <a:pt x="316" y="1178"/>
                  <a:pt x="152" y="1234"/>
                  <a:pt x="99" y="1350"/>
                </a:cubicBezTo>
                <a:cubicBezTo>
                  <a:pt x="1" y="1576"/>
                  <a:pt x="372" y="1976"/>
                  <a:pt x="1007" y="2366"/>
                </a:cubicBezTo>
                <a:cubicBezTo>
                  <a:pt x="452" y="2870"/>
                  <a:pt x="156" y="3326"/>
                  <a:pt x="297" y="3533"/>
                </a:cubicBezTo>
                <a:cubicBezTo>
                  <a:pt x="346" y="3605"/>
                  <a:pt x="444" y="3639"/>
                  <a:pt x="578" y="3639"/>
                </a:cubicBezTo>
                <a:cubicBezTo>
                  <a:pt x="829" y="3639"/>
                  <a:pt x="1209" y="3520"/>
                  <a:pt x="1647" y="3302"/>
                </a:cubicBezTo>
                <a:cubicBezTo>
                  <a:pt x="1773" y="4034"/>
                  <a:pt x="2005" y="4521"/>
                  <a:pt x="2251" y="4521"/>
                </a:cubicBezTo>
                <a:cubicBezTo>
                  <a:pt x="2254" y="4521"/>
                  <a:pt x="2256" y="4521"/>
                  <a:pt x="2258" y="4521"/>
                </a:cubicBezTo>
                <a:cubicBezTo>
                  <a:pt x="2517" y="4511"/>
                  <a:pt x="2715" y="3961"/>
                  <a:pt x="2780" y="3166"/>
                </a:cubicBezTo>
                <a:cubicBezTo>
                  <a:pt x="3175" y="3285"/>
                  <a:pt x="3523" y="3347"/>
                  <a:pt x="3781" y="3347"/>
                </a:cubicBezTo>
                <a:cubicBezTo>
                  <a:pt x="4024" y="3347"/>
                  <a:pt x="4188" y="3292"/>
                  <a:pt x="4239" y="3175"/>
                </a:cubicBezTo>
                <a:cubicBezTo>
                  <a:pt x="4342" y="2945"/>
                  <a:pt x="3966" y="2550"/>
                  <a:pt x="3331" y="2155"/>
                </a:cubicBezTo>
                <a:cubicBezTo>
                  <a:pt x="3886" y="1656"/>
                  <a:pt x="4182" y="1200"/>
                  <a:pt x="4041" y="993"/>
                </a:cubicBezTo>
                <a:cubicBezTo>
                  <a:pt x="3992" y="919"/>
                  <a:pt x="3895" y="884"/>
                  <a:pt x="3760" y="884"/>
                </a:cubicBezTo>
                <a:cubicBezTo>
                  <a:pt x="3510" y="884"/>
                  <a:pt x="3131" y="1006"/>
                  <a:pt x="2696" y="1223"/>
                </a:cubicBezTo>
                <a:cubicBezTo>
                  <a:pt x="2565" y="492"/>
                  <a:pt x="2338" y="0"/>
                  <a:pt x="208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7" name="Google Shape;1297;p44"/>
          <p:cNvSpPr/>
          <p:nvPr/>
        </p:nvSpPr>
        <p:spPr>
          <a:xfrm rot="-5400000">
            <a:off x="5969500" y="1812713"/>
            <a:ext cx="333219" cy="321422"/>
          </a:xfrm>
          <a:custGeom>
            <a:avLst/>
            <a:gdLst/>
            <a:ahLst/>
            <a:cxnLst/>
            <a:rect l="l" t="t" r="r" b="b"/>
            <a:pathLst>
              <a:path w="5932" h="5722" extrusionOk="0">
                <a:moveTo>
                  <a:pt x="2107" y="0"/>
                </a:moveTo>
                <a:cubicBezTo>
                  <a:pt x="2046" y="0"/>
                  <a:pt x="1985" y="15"/>
                  <a:pt x="1929" y="46"/>
                </a:cubicBezTo>
                <a:cubicBezTo>
                  <a:pt x="1750" y="145"/>
                  <a:pt x="1689" y="371"/>
                  <a:pt x="1788" y="549"/>
                </a:cubicBezTo>
                <a:cubicBezTo>
                  <a:pt x="1854" y="671"/>
                  <a:pt x="1979" y="737"/>
                  <a:pt x="2108" y="737"/>
                </a:cubicBezTo>
                <a:cubicBezTo>
                  <a:pt x="2135" y="737"/>
                  <a:pt x="2161" y="734"/>
                  <a:pt x="2187" y="728"/>
                </a:cubicBezTo>
                <a:lnTo>
                  <a:pt x="2695" y="2003"/>
                </a:lnTo>
                <a:cubicBezTo>
                  <a:pt x="2686" y="2008"/>
                  <a:pt x="2677" y="2012"/>
                  <a:pt x="2667" y="2017"/>
                </a:cubicBezTo>
                <a:cubicBezTo>
                  <a:pt x="2451" y="2139"/>
                  <a:pt x="2314" y="2356"/>
                  <a:pt x="2291" y="2591"/>
                </a:cubicBezTo>
                <a:lnTo>
                  <a:pt x="837" y="2572"/>
                </a:lnTo>
                <a:cubicBezTo>
                  <a:pt x="833" y="2525"/>
                  <a:pt x="819" y="2483"/>
                  <a:pt x="795" y="2440"/>
                </a:cubicBezTo>
                <a:cubicBezTo>
                  <a:pt x="721" y="2309"/>
                  <a:pt x="589" y="2236"/>
                  <a:pt x="450" y="2236"/>
                </a:cubicBezTo>
                <a:cubicBezTo>
                  <a:pt x="386" y="2236"/>
                  <a:pt x="320" y="2252"/>
                  <a:pt x="259" y="2285"/>
                </a:cubicBezTo>
                <a:cubicBezTo>
                  <a:pt x="71" y="2389"/>
                  <a:pt x="0" y="2628"/>
                  <a:pt x="108" y="2821"/>
                </a:cubicBezTo>
                <a:cubicBezTo>
                  <a:pt x="179" y="2949"/>
                  <a:pt x="312" y="3023"/>
                  <a:pt x="449" y="3023"/>
                </a:cubicBezTo>
                <a:cubicBezTo>
                  <a:pt x="514" y="3023"/>
                  <a:pt x="580" y="3006"/>
                  <a:pt x="640" y="2972"/>
                </a:cubicBezTo>
                <a:cubicBezTo>
                  <a:pt x="748" y="2911"/>
                  <a:pt x="814" y="2807"/>
                  <a:pt x="837" y="2699"/>
                </a:cubicBezTo>
                <a:lnTo>
                  <a:pt x="2291" y="2718"/>
                </a:lnTo>
                <a:cubicBezTo>
                  <a:pt x="2300" y="2821"/>
                  <a:pt x="2329" y="2925"/>
                  <a:pt x="2380" y="3019"/>
                </a:cubicBezTo>
                <a:cubicBezTo>
                  <a:pt x="2479" y="3193"/>
                  <a:pt x="2630" y="3311"/>
                  <a:pt x="2804" y="3367"/>
                </a:cubicBezTo>
                <a:lnTo>
                  <a:pt x="2488" y="4773"/>
                </a:lnTo>
                <a:cubicBezTo>
                  <a:pt x="2473" y="4772"/>
                  <a:pt x="2457" y="4771"/>
                  <a:pt x="2441" y="4771"/>
                </a:cubicBezTo>
                <a:cubicBezTo>
                  <a:pt x="2363" y="4771"/>
                  <a:pt x="2286" y="4791"/>
                  <a:pt x="2216" y="4830"/>
                </a:cubicBezTo>
                <a:cubicBezTo>
                  <a:pt x="1985" y="4957"/>
                  <a:pt x="1905" y="5244"/>
                  <a:pt x="2032" y="5474"/>
                </a:cubicBezTo>
                <a:cubicBezTo>
                  <a:pt x="2119" y="5632"/>
                  <a:pt x="2281" y="5721"/>
                  <a:pt x="2448" y="5721"/>
                </a:cubicBezTo>
                <a:cubicBezTo>
                  <a:pt x="2526" y="5721"/>
                  <a:pt x="2604" y="5702"/>
                  <a:pt x="2677" y="5662"/>
                </a:cubicBezTo>
                <a:cubicBezTo>
                  <a:pt x="2907" y="5535"/>
                  <a:pt x="2987" y="5244"/>
                  <a:pt x="2860" y="5013"/>
                </a:cubicBezTo>
                <a:cubicBezTo>
                  <a:pt x="2804" y="4910"/>
                  <a:pt x="2714" y="4839"/>
                  <a:pt x="2611" y="4802"/>
                </a:cubicBezTo>
                <a:lnTo>
                  <a:pt x="2926" y="3395"/>
                </a:lnTo>
                <a:cubicBezTo>
                  <a:pt x="2959" y="3399"/>
                  <a:pt x="2992" y="3401"/>
                  <a:pt x="3025" y="3401"/>
                </a:cubicBezTo>
                <a:cubicBezTo>
                  <a:pt x="3148" y="3401"/>
                  <a:pt x="3272" y="3373"/>
                  <a:pt x="3387" y="3306"/>
                </a:cubicBezTo>
                <a:cubicBezTo>
                  <a:pt x="3509" y="3240"/>
                  <a:pt x="3608" y="3141"/>
                  <a:pt x="3669" y="3024"/>
                </a:cubicBezTo>
                <a:lnTo>
                  <a:pt x="5151" y="3696"/>
                </a:lnTo>
                <a:cubicBezTo>
                  <a:pt x="5127" y="3781"/>
                  <a:pt x="5137" y="3880"/>
                  <a:pt x="5188" y="3964"/>
                </a:cubicBezTo>
                <a:cubicBezTo>
                  <a:pt x="5256" y="4087"/>
                  <a:pt x="5381" y="4156"/>
                  <a:pt x="5510" y="4156"/>
                </a:cubicBezTo>
                <a:cubicBezTo>
                  <a:pt x="5570" y="4156"/>
                  <a:pt x="5631" y="4141"/>
                  <a:pt x="5687" y="4110"/>
                </a:cubicBezTo>
                <a:cubicBezTo>
                  <a:pt x="5866" y="4011"/>
                  <a:pt x="5932" y="3786"/>
                  <a:pt x="5833" y="3607"/>
                </a:cubicBezTo>
                <a:cubicBezTo>
                  <a:pt x="5766" y="3486"/>
                  <a:pt x="5641" y="3419"/>
                  <a:pt x="5511" y="3419"/>
                </a:cubicBezTo>
                <a:cubicBezTo>
                  <a:pt x="5450" y="3419"/>
                  <a:pt x="5387" y="3434"/>
                  <a:pt x="5329" y="3466"/>
                </a:cubicBezTo>
                <a:cubicBezTo>
                  <a:pt x="5278" y="3494"/>
                  <a:pt x="5235" y="3536"/>
                  <a:pt x="5207" y="3579"/>
                </a:cubicBezTo>
                <a:lnTo>
                  <a:pt x="3721" y="2911"/>
                </a:lnTo>
                <a:cubicBezTo>
                  <a:pt x="3791" y="2718"/>
                  <a:pt x="3782" y="2497"/>
                  <a:pt x="3674" y="2304"/>
                </a:cubicBezTo>
                <a:cubicBezTo>
                  <a:pt x="3636" y="2238"/>
                  <a:pt x="3594" y="2182"/>
                  <a:pt x="3542" y="2135"/>
                </a:cubicBezTo>
                <a:lnTo>
                  <a:pt x="4488" y="973"/>
                </a:lnTo>
                <a:cubicBezTo>
                  <a:pt x="4566" y="1021"/>
                  <a:pt x="4657" y="1047"/>
                  <a:pt x="4749" y="1047"/>
                </a:cubicBezTo>
                <a:cubicBezTo>
                  <a:pt x="4828" y="1047"/>
                  <a:pt x="4908" y="1028"/>
                  <a:pt x="4981" y="987"/>
                </a:cubicBezTo>
                <a:cubicBezTo>
                  <a:pt x="5217" y="855"/>
                  <a:pt x="5301" y="559"/>
                  <a:pt x="5170" y="324"/>
                </a:cubicBezTo>
                <a:cubicBezTo>
                  <a:pt x="5080" y="164"/>
                  <a:pt x="4914" y="73"/>
                  <a:pt x="4743" y="73"/>
                </a:cubicBezTo>
                <a:cubicBezTo>
                  <a:pt x="4663" y="73"/>
                  <a:pt x="4582" y="93"/>
                  <a:pt x="4506" y="136"/>
                </a:cubicBezTo>
                <a:cubicBezTo>
                  <a:pt x="4271" y="267"/>
                  <a:pt x="4186" y="564"/>
                  <a:pt x="4318" y="799"/>
                </a:cubicBezTo>
                <a:cubicBezTo>
                  <a:pt x="4337" y="836"/>
                  <a:pt x="4365" y="865"/>
                  <a:pt x="4389" y="893"/>
                </a:cubicBezTo>
                <a:lnTo>
                  <a:pt x="3443" y="2055"/>
                </a:lnTo>
                <a:cubicBezTo>
                  <a:pt x="3320" y="1969"/>
                  <a:pt x="3174" y="1924"/>
                  <a:pt x="3027" y="1924"/>
                </a:cubicBezTo>
                <a:cubicBezTo>
                  <a:pt x="2955" y="1924"/>
                  <a:pt x="2883" y="1934"/>
                  <a:pt x="2813" y="1956"/>
                </a:cubicBezTo>
                <a:lnTo>
                  <a:pt x="2300" y="681"/>
                </a:lnTo>
                <a:cubicBezTo>
                  <a:pt x="2470" y="578"/>
                  <a:pt x="2526" y="361"/>
                  <a:pt x="2432" y="192"/>
                </a:cubicBezTo>
                <a:cubicBezTo>
                  <a:pt x="2364" y="70"/>
                  <a:pt x="2237" y="0"/>
                  <a:pt x="21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8" name="Google Shape;1298;p44"/>
          <p:cNvSpPr/>
          <p:nvPr/>
        </p:nvSpPr>
        <p:spPr>
          <a:xfrm rot="-5400000">
            <a:off x="6755801" y="2462066"/>
            <a:ext cx="316873" cy="304739"/>
          </a:xfrm>
          <a:custGeom>
            <a:avLst/>
            <a:gdLst/>
            <a:ahLst/>
            <a:cxnLst/>
            <a:rect l="l" t="t" r="r" b="b"/>
            <a:pathLst>
              <a:path w="5641" h="5425" extrusionOk="0">
                <a:moveTo>
                  <a:pt x="2994" y="1"/>
                </a:moveTo>
                <a:cubicBezTo>
                  <a:pt x="2799" y="1"/>
                  <a:pt x="2635" y="157"/>
                  <a:pt x="2626" y="354"/>
                </a:cubicBezTo>
                <a:cubicBezTo>
                  <a:pt x="2621" y="518"/>
                  <a:pt x="2724" y="664"/>
                  <a:pt x="2875" y="716"/>
                </a:cubicBezTo>
                <a:lnTo>
                  <a:pt x="2644" y="2071"/>
                </a:lnTo>
                <a:cubicBezTo>
                  <a:pt x="2635" y="2071"/>
                  <a:pt x="2626" y="2066"/>
                  <a:pt x="2616" y="2066"/>
                </a:cubicBezTo>
                <a:cubicBezTo>
                  <a:pt x="2607" y="2066"/>
                  <a:pt x="2597" y="2065"/>
                  <a:pt x="2588" y="2065"/>
                </a:cubicBezTo>
                <a:cubicBezTo>
                  <a:pt x="2345" y="2065"/>
                  <a:pt x="2131" y="2181"/>
                  <a:pt x="1995" y="2362"/>
                </a:cubicBezTo>
                <a:lnTo>
                  <a:pt x="763" y="1586"/>
                </a:lnTo>
                <a:cubicBezTo>
                  <a:pt x="782" y="1544"/>
                  <a:pt x="791" y="1502"/>
                  <a:pt x="796" y="1450"/>
                </a:cubicBezTo>
                <a:cubicBezTo>
                  <a:pt x="805" y="1233"/>
                  <a:pt x="636" y="1050"/>
                  <a:pt x="419" y="1041"/>
                </a:cubicBezTo>
                <a:cubicBezTo>
                  <a:pt x="414" y="1040"/>
                  <a:pt x="408" y="1040"/>
                  <a:pt x="402" y="1040"/>
                </a:cubicBezTo>
                <a:cubicBezTo>
                  <a:pt x="193" y="1040"/>
                  <a:pt x="19" y="1206"/>
                  <a:pt x="10" y="1417"/>
                </a:cubicBezTo>
                <a:cubicBezTo>
                  <a:pt x="1" y="1633"/>
                  <a:pt x="170" y="1817"/>
                  <a:pt x="387" y="1826"/>
                </a:cubicBezTo>
                <a:cubicBezTo>
                  <a:pt x="392" y="1826"/>
                  <a:pt x="397" y="1826"/>
                  <a:pt x="402" y="1826"/>
                </a:cubicBezTo>
                <a:cubicBezTo>
                  <a:pt x="518" y="1826"/>
                  <a:pt x="625" y="1775"/>
                  <a:pt x="697" y="1694"/>
                </a:cubicBezTo>
                <a:lnTo>
                  <a:pt x="1929" y="2466"/>
                </a:lnTo>
                <a:cubicBezTo>
                  <a:pt x="1882" y="2560"/>
                  <a:pt x="1854" y="2663"/>
                  <a:pt x="1849" y="2776"/>
                </a:cubicBezTo>
                <a:cubicBezTo>
                  <a:pt x="1840" y="2969"/>
                  <a:pt x="1911" y="3153"/>
                  <a:pt x="2028" y="3289"/>
                </a:cubicBezTo>
                <a:lnTo>
                  <a:pt x="1026" y="4324"/>
                </a:lnTo>
                <a:cubicBezTo>
                  <a:pt x="951" y="4272"/>
                  <a:pt x="862" y="4234"/>
                  <a:pt x="763" y="4234"/>
                </a:cubicBezTo>
                <a:cubicBezTo>
                  <a:pt x="754" y="4234"/>
                  <a:pt x="746" y="4234"/>
                  <a:pt x="737" y="4234"/>
                </a:cubicBezTo>
                <a:cubicBezTo>
                  <a:pt x="485" y="4234"/>
                  <a:pt x="278" y="4436"/>
                  <a:pt x="269" y="4686"/>
                </a:cubicBezTo>
                <a:cubicBezTo>
                  <a:pt x="260" y="4949"/>
                  <a:pt x="462" y="5170"/>
                  <a:pt x="725" y="5180"/>
                </a:cubicBezTo>
                <a:cubicBezTo>
                  <a:pt x="734" y="5180"/>
                  <a:pt x="742" y="5181"/>
                  <a:pt x="751" y="5181"/>
                </a:cubicBezTo>
                <a:cubicBezTo>
                  <a:pt x="1003" y="5181"/>
                  <a:pt x="1210" y="4979"/>
                  <a:pt x="1219" y="4728"/>
                </a:cubicBezTo>
                <a:cubicBezTo>
                  <a:pt x="1224" y="4606"/>
                  <a:pt x="1181" y="4498"/>
                  <a:pt x="1116" y="4413"/>
                </a:cubicBezTo>
                <a:lnTo>
                  <a:pt x="2118" y="3378"/>
                </a:lnTo>
                <a:cubicBezTo>
                  <a:pt x="2240" y="3472"/>
                  <a:pt x="2390" y="3534"/>
                  <a:pt x="2555" y="3543"/>
                </a:cubicBezTo>
                <a:cubicBezTo>
                  <a:pt x="2564" y="3543"/>
                  <a:pt x="2573" y="3543"/>
                  <a:pt x="2581" y="3543"/>
                </a:cubicBezTo>
                <a:cubicBezTo>
                  <a:pt x="2713" y="3543"/>
                  <a:pt x="2840" y="3511"/>
                  <a:pt x="2945" y="3449"/>
                </a:cubicBezTo>
                <a:lnTo>
                  <a:pt x="3863" y="4794"/>
                </a:lnTo>
                <a:cubicBezTo>
                  <a:pt x="3797" y="4855"/>
                  <a:pt x="3754" y="4945"/>
                  <a:pt x="3750" y="5043"/>
                </a:cubicBezTo>
                <a:cubicBezTo>
                  <a:pt x="3740" y="5246"/>
                  <a:pt x="3900" y="5420"/>
                  <a:pt x="4102" y="5424"/>
                </a:cubicBezTo>
                <a:cubicBezTo>
                  <a:pt x="4108" y="5425"/>
                  <a:pt x="4114" y="5425"/>
                  <a:pt x="4119" y="5425"/>
                </a:cubicBezTo>
                <a:cubicBezTo>
                  <a:pt x="4314" y="5425"/>
                  <a:pt x="4479" y="5268"/>
                  <a:pt x="4488" y="5072"/>
                </a:cubicBezTo>
                <a:cubicBezTo>
                  <a:pt x="4498" y="4869"/>
                  <a:pt x="4338" y="4695"/>
                  <a:pt x="4135" y="4691"/>
                </a:cubicBezTo>
                <a:cubicBezTo>
                  <a:pt x="4127" y="4690"/>
                  <a:pt x="4120" y="4690"/>
                  <a:pt x="4112" y="4690"/>
                </a:cubicBezTo>
                <a:cubicBezTo>
                  <a:pt x="4060" y="4690"/>
                  <a:pt x="4011" y="4703"/>
                  <a:pt x="3966" y="4724"/>
                </a:cubicBezTo>
                <a:lnTo>
                  <a:pt x="3049" y="3378"/>
                </a:lnTo>
                <a:cubicBezTo>
                  <a:pt x="3209" y="3247"/>
                  <a:pt x="3312" y="3054"/>
                  <a:pt x="3322" y="2837"/>
                </a:cubicBezTo>
                <a:cubicBezTo>
                  <a:pt x="3326" y="2762"/>
                  <a:pt x="3317" y="2687"/>
                  <a:pt x="3298" y="2621"/>
                </a:cubicBezTo>
                <a:lnTo>
                  <a:pt x="4714" y="2122"/>
                </a:lnTo>
                <a:cubicBezTo>
                  <a:pt x="4789" y="2278"/>
                  <a:pt x="4940" y="2386"/>
                  <a:pt x="5123" y="2391"/>
                </a:cubicBezTo>
                <a:cubicBezTo>
                  <a:pt x="5129" y="2391"/>
                  <a:pt x="5135" y="2391"/>
                  <a:pt x="5141" y="2391"/>
                </a:cubicBezTo>
                <a:cubicBezTo>
                  <a:pt x="5401" y="2391"/>
                  <a:pt x="5622" y="2187"/>
                  <a:pt x="5631" y="1925"/>
                </a:cubicBezTo>
                <a:cubicBezTo>
                  <a:pt x="5641" y="1657"/>
                  <a:pt x="5434" y="1431"/>
                  <a:pt x="5166" y="1417"/>
                </a:cubicBezTo>
                <a:cubicBezTo>
                  <a:pt x="5160" y="1417"/>
                  <a:pt x="5154" y="1417"/>
                  <a:pt x="5148" y="1417"/>
                </a:cubicBezTo>
                <a:cubicBezTo>
                  <a:pt x="4887" y="1417"/>
                  <a:pt x="4667" y="1620"/>
                  <a:pt x="4658" y="1883"/>
                </a:cubicBezTo>
                <a:cubicBezTo>
                  <a:pt x="4658" y="1925"/>
                  <a:pt x="4662" y="1967"/>
                  <a:pt x="4672" y="2005"/>
                </a:cubicBezTo>
                <a:lnTo>
                  <a:pt x="3256" y="2503"/>
                </a:lnTo>
                <a:cubicBezTo>
                  <a:pt x="3166" y="2301"/>
                  <a:pt x="2988" y="2146"/>
                  <a:pt x="2771" y="2089"/>
                </a:cubicBezTo>
                <a:lnTo>
                  <a:pt x="2997" y="735"/>
                </a:lnTo>
                <a:cubicBezTo>
                  <a:pt x="3195" y="735"/>
                  <a:pt x="3355" y="584"/>
                  <a:pt x="3364" y="382"/>
                </a:cubicBezTo>
                <a:cubicBezTo>
                  <a:pt x="3373" y="180"/>
                  <a:pt x="3213" y="10"/>
                  <a:pt x="3011" y="1"/>
                </a:cubicBezTo>
                <a:cubicBezTo>
                  <a:pt x="3006" y="1"/>
                  <a:pt x="3000" y="1"/>
                  <a:pt x="2994"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299" name="Google Shape;1299;p44"/>
          <p:cNvSpPr/>
          <p:nvPr/>
        </p:nvSpPr>
        <p:spPr>
          <a:xfrm rot="-5400000">
            <a:off x="7537888" y="2661031"/>
            <a:ext cx="27020" cy="27020"/>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0" name="Google Shape;1300;p44"/>
          <p:cNvSpPr/>
          <p:nvPr/>
        </p:nvSpPr>
        <p:spPr>
          <a:xfrm rot="-5400000">
            <a:off x="6431125" y="1553989"/>
            <a:ext cx="26963" cy="26963"/>
          </a:xfrm>
          <a:custGeom>
            <a:avLst/>
            <a:gdLst/>
            <a:ahLst/>
            <a:cxnLst/>
            <a:rect l="l" t="t" r="r" b="b"/>
            <a:pathLst>
              <a:path w="480" h="480"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1" name="Google Shape;1301;p44"/>
          <p:cNvSpPr/>
          <p:nvPr/>
        </p:nvSpPr>
        <p:spPr>
          <a:xfrm rot="-5400000">
            <a:off x="7442928" y="2762114"/>
            <a:ext cx="27020" cy="26738"/>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2" name="Google Shape;1302;p44"/>
          <p:cNvSpPr/>
          <p:nvPr/>
        </p:nvSpPr>
        <p:spPr>
          <a:xfrm rot="-5400000">
            <a:off x="6252104" y="2313718"/>
            <a:ext cx="26963" cy="26738"/>
          </a:xfrm>
          <a:custGeom>
            <a:avLst/>
            <a:gdLst/>
            <a:ahLst/>
            <a:cxnLst/>
            <a:rect l="l" t="t" r="r" b="b"/>
            <a:pathLst>
              <a:path w="480" h="476" extrusionOk="0">
                <a:moveTo>
                  <a:pt x="240" y="1"/>
                </a:moveTo>
                <a:cubicBezTo>
                  <a:pt x="108" y="1"/>
                  <a:pt x="0" y="104"/>
                  <a:pt x="0" y="236"/>
                </a:cubicBezTo>
                <a:cubicBezTo>
                  <a:pt x="0" y="372"/>
                  <a:pt x="108" y="476"/>
                  <a:pt x="240" y="476"/>
                </a:cubicBezTo>
                <a:cubicBezTo>
                  <a:pt x="372" y="476"/>
                  <a:pt x="480" y="372"/>
                  <a:pt x="480" y="236"/>
                </a:cubicBezTo>
                <a:cubicBezTo>
                  <a:pt x="480" y="104"/>
                  <a:pt x="372" y="1"/>
                  <a:pt x="240"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3" name="Google Shape;1303;p44"/>
          <p:cNvSpPr/>
          <p:nvPr/>
        </p:nvSpPr>
        <p:spPr>
          <a:xfrm rot="-5400000">
            <a:off x="5947030" y="2295630"/>
            <a:ext cx="27020" cy="27020"/>
          </a:xfrm>
          <a:custGeom>
            <a:avLst/>
            <a:gdLst/>
            <a:ahLst/>
            <a:cxnLst/>
            <a:rect l="l" t="t" r="r" b="b"/>
            <a:pathLst>
              <a:path w="481" h="481" extrusionOk="0">
                <a:moveTo>
                  <a:pt x="241" y="1"/>
                </a:moveTo>
                <a:cubicBezTo>
                  <a:pt x="109" y="1"/>
                  <a:pt x="1" y="109"/>
                  <a:pt x="1" y="241"/>
                </a:cubicBezTo>
                <a:cubicBezTo>
                  <a:pt x="1" y="372"/>
                  <a:pt x="109" y="481"/>
                  <a:pt x="241" y="481"/>
                </a:cubicBezTo>
                <a:cubicBezTo>
                  <a:pt x="373" y="481"/>
                  <a:pt x="481" y="372"/>
                  <a:pt x="481" y="241"/>
                </a:cubicBezTo>
                <a:cubicBezTo>
                  <a:pt x="481" y="109"/>
                  <a:pt x="373"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4" name="Google Shape;1304;p44"/>
          <p:cNvSpPr/>
          <p:nvPr/>
        </p:nvSpPr>
        <p:spPr>
          <a:xfrm rot="-5400000">
            <a:off x="7788107" y="3195821"/>
            <a:ext cx="27020" cy="26963"/>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5" name="Google Shape;1305;p44"/>
          <p:cNvSpPr/>
          <p:nvPr/>
        </p:nvSpPr>
        <p:spPr>
          <a:xfrm rot="-5400000">
            <a:off x="5973853" y="3067017"/>
            <a:ext cx="26738" cy="27020"/>
          </a:xfrm>
          <a:custGeom>
            <a:avLst/>
            <a:gdLst/>
            <a:ahLst/>
            <a:cxnLst/>
            <a:rect l="l" t="t" r="r" b="b"/>
            <a:pathLst>
              <a:path w="476" h="481" extrusionOk="0">
                <a:moveTo>
                  <a:pt x="236" y="1"/>
                </a:moveTo>
                <a:cubicBezTo>
                  <a:pt x="104" y="1"/>
                  <a:pt x="1" y="109"/>
                  <a:pt x="1" y="241"/>
                </a:cubicBezTo>
                <a:cubicBezTo>
                  <a:pt x="1" y="372"/>
                  <a:pt x="104" y="481"/>
                  <a:pt x="236" y="481"/>
                </a:cubicBezTo>
                <a:cubicBezTo>
                  <a:pt x="368" y="481"/>
                  <a:pt x="476" y="372"/>
                  <a:pt x="476" y="241"/>
                </a:cubicBezTo>
                <a:cubicBezTo>
                  <a:pt x="476" y="109"/>
                  <a:pt x="368"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6" name="Google Shape;1306;p44"/>
          <p:cNvSpPr/>
          <p:nvPr/>
        </p:nvSpPr>
        <p:spPr>
          <a:xfrm rot="-5400000">
            <a:off x="7161000" y="1589235"/>
            <a:ext cx="26738" cy="27020"/>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7" name="Google Shape;1307;p44"/>
          <p:cNvSpPr/>
          <p:nvPr/>
        </p:nvSpPr>
        <p:spPr>
          <a:xfrm rot="-5400000">
            <a:off x="3569517" y="6077856"/>
            <a:ext cx="46287" cy="46006"/>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08" name="Google Shape;1308;p44"/>
          <p:cNvSpPr/>
          <p:nvPr/>
        </p:nvSpPr>
        <p:spPr>
          <a:xfrm rot="-5400000">
            <a:off x="5897627" y="1567440"/>
            <a:ext cx="46062" cy="46006"/>
          </a:xfrm>
          <a:custGeom>
            <a:avLst/>
            <a:gdLst/>
            <a:ahLst/>
            <a:cxnLst/>
            <a:rect l="l" t="t" r="r" b="b"/>
            <a:pathLst>
              <a:path w="820" h="819" extrusionOk="0">
                <a:moveTo>
                  <a:pt x="410" y="0"/>
                </a:moveTo>
                <a:cubicBezTo>
                  <a:pt x="184" y="0"/>
                  <a:pt x="1" y="184"/>
                  <a:pt x="1" y="409"/>
                </a:cubicBezTo>
                <a:cubicBezTo>
                  <a:pt x="1" y="635"/>
                  <a:pt x="184" y="819"/>
                  <a:pt x="410" y="819"/>
                </a:cubicBezTo>
                <a:cubicBezTo>
                  <a:pt x="636" y="819"/>
                  <a:pt x="819" y="635"/>
                  <a:pt x="819" y="409"/>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310" name="Google Shape;1310;p44"/>
          <p:cNvSpPr txBox="1">
            <a:spLocks noGrp="1"/>
          </p:cNvSpPr>
          <p:nvPr>
            <p:ph type="title"/>
          </p:nvPr>
        </p:nvSpPr>
        <p:spPr>
          <a:xfrm>
            <a:off x="628104" y="239308"/>
            <a:ext cx="7822607" cy="256091"/>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dirty="0"/>
              <a:t>Breast </a:t>
            </a:r>
            <a:r>
              <a:rPr lang="en-US" dirty="0"/>
              <a:t>Anatomy and Physiology</a:t>
            </a:r>
            <a:endParaRPr b="0" dirty="0">
              <a:latin typeface="Montserrat Medium"/>
              <a:ea typeface="Montserrat Medium"/>
              <a:cs typeface="Montserrat Medium"/>
              <a:sym typeface="Montserrat Medium"/>
            </a:endParaRPr>
          </a:p>
        </p:txBody>
      </p:sp>
      <p:sp>
        <p:nvSpPr>
          <p:cNvPr id="1311" name="Google Shape;1311;p44"/>
          <p:cNvSpPr txBox="1">
            <a:spLocks noGrp="1"/>
          </p:cNvSpPr>
          <p:nvPr>
            <p:ph type="subTitle" idx="1"/>
          </p:nvPr>
        </p:nvSpPr>
        <p:spPr>
          <a:xfrm>
            <a:off x="374211" y="1100699"/>
            <a:ext cx="5124458" cy="1088498"/>
          </a:xfrm>
          <a:prstGeom prst="rect">
            <a:avLst/>
          </a:prstGeom>
        </p:spPr>
        <p:txBody>
          <a:bodyPr spcFirstLastPara="1" wrap="square" lIns="68569" tIns="68569" rIns="68569" bIns="68569" anchor="t" anchorCtr="0">
            <a:noAutofit/>
          </a:bodyPr>
          <a:lstStyle/>
          <a:p>
            <a:pPr algn="just"/>
            <a:r>
              <a:rPr lang="en-GB" sz="2000" dirty="0">
                <a:latin typeface="+mn-lt"/>
              </a:rPr>
              <a:t>15–20 lobes containing lobules connected by ducts to nipple.</a:t>
            </a:r>
          </a:p>
          <a:p>
            <a:pPr algn="just"/>
            <a:r>
              <a:rPr lang="en-GB" sz="2000" dirty="0">
                <a:latin typeface="+mn-lt"/>
              </a:rPr>
              <a:t>Supported by connective &amp; adipose tissue; rich vascular supply.</a:t>
            </a:r>
          </a:p>
          <a:p>
            <a:pPr algn="just"/>
            <a:r>
              <a:rPr lang="en-GB" sz="2000" dirty="0">
                <a:latin typeface="+mn-lt"/>
              </a:rPr>
              <a:t>Lymphatic drainage → axillary nodes (pathway for metastasis).</a:t>
            </a:r>
          </a:p>
          <a:p>
            <a:pPr algn="just"/>
            <a:r>
              <a:rPr lang="en-GB" sz="2000" dirty="0">
                <a:latin typeface="+mn-lt"/>
              </a:rPr>
              <a:t>Oestrogen and progesterone regulate glandular development</a:t>
            </a:r>
            <a:r>
              <a:rPr lang="en-US" sz="2000" dirty="0">
                <a:latin typeface="+mn-lt"/>
              </a:rPr>
              <a:t> (</a:t>
            </a:r>
            <a:r>
              <a:rPr lang="en-US" sz="2000" dirty="0" err="1">
                <a:latin typeface="+mn-lt"/>
              </a:rPr>
              <a:t>Hannan</a:t>
            </a:r>
            <a:r>
              <a:rPr lang="en-US" sz="2000" dirty="0">
                <a:latin typeface="+mn-lt"/>
              </a:rPr>
              <a:t> et al., 2023</a:t>
            </a:r>
            <a:r>
              <a:rPr lang="en-NG" sz="2000" dirty="0">
                <a:latin typeface="+mn-lt"/>
              </a:rPr>
              <a:t>)</a:t>
            </a:r>
            <a:endParaRPr lang="en-GB" sz="2000" dirty="0">
              <a:latin typeface="+mn-lt"/>
            </a:endParaRPr>
          </a:p>
          <a:p>
            <a:pPr algn="just"/>
            <a:r>
              <a:rPr lang="en-GB" sz="2000" dirty="0">
                <a:latin typeface="+mn-lt"/>
              </a:rPr>
              <a:t>Prolactin controls milk secretion; oxytocin aids ejection</a:t>
            </a:r>
            <a:r>
              <a:rPr lang="en-NG" sz="2000" dirty="0">
                <a:latin typeface="+mn-lt"/>
              </a:rPr>
              <a:t> (Kraus et</a:t>
            </a:r>
            <a:r>
              <a:rPr lang="en-US" sz="2000" dirty="0">
                <a:latin typeface="+mn-lt"/>
              </a:rPr>
              <a:t> al., 2025)</a:t>
            </a:r>
            <a:endParaRPr lang="en-GB" sz="2000" dirty="0">
              <a:latin typeface="+mn-lt"/>
            </a:endParaRPr>
          </a:p>
          <a:p>
            <a:pPr marL="0" lvl="0" indent="0" algn="l" rtl="0">
              <a:spcBef>
                <a:spcPts val="0"/>
              </a:spcBef>
              <a:spcAft>
                <a:spcPts val="0"/>
              </a:spcAft>
              <a:buClr>
                <a:schemeClr val="dk1"/>
              </a:buClr>
              <a:buSzPts val="1100"/>
              <a:buFont typeface="Arial"/>
              <a:buNone/>
            </a:pPr>
            <a:endParaRPr dirty="0"/>
          </a:p>
        </p:txBody>
      </p:sp>
      <p:pic>
        <p:nvPicPr>
          <p:cNvPr id="3" name="Picture 2">
            <a:extLst>
              <a:ext uri="{FF2B5EF4-FFF2-40B4-BE49-F238E27FC236}">
                <a16:creationId xmlns:a16="http://schemas.microsoft.com/office/drawing/2014/main" id="{8D42405C-1C56-2CAF-BD4C-B3CD3E8BC63D}"/>
              </a:ext>
            </a:extLst>
          </p:cNvPr>
          <p:cNvPicPr>
            <a:picLocks noChangeAspect="1"/>
          </p:cNvPicPr>
          <p:nvPr/>
        </p:nvPicPr>
        <p:blipFill>
          <a:blip r:embed="rId3"/>
          <a:stretch>
            <a:fillRect/>
          </a:stretch>
        </p:blipFill>
        <p:spPr>
          <a:xfrm>
            <a:off x="5570631" y="1100700"/>
            <a:ext cx="3573369" cy="3803492"/>
          </a:xfrm>
          <a:prstGeom prst="rect">
            <a:avLst/>
          </a:prstGeom>
        </p:spPr>
      </p:pic>
      <p:sp>
        <p:nvSpPr>
          <p:cNvPr id="5" name="TextBox 4">
            <a:extLst>
              <a:ext uri="{FF2B5EF4-FFF2-40B4-BE49-F238E27FC236}">
                <a16:creationId xmlns:a16="http://schemas.microsoft.com/office/drawing/2014/main" id="{EA3FB0A1-DA65-5A75-5EF7-25C3FEC0E81B}"/>
              </a:ext>
            </a:extLst>
          </p:cNvPr>
          <p:cNvSpPr txBox="1"/>
          <p:nvPr/>
        </p:nvSpPr>
        <p:spPr>
          <a:xfrm>
            <a:off x="6136109" y="4842781"/>
            <a:ext cx="1730051" cy="307777"/>
          </a:xfrm>
          <a:prstGeom prst="rect">
            <a:avLst/>
          </a:prstGeom>
          <a:noFill/>
        </p:spPr>
        <p:txBody>
          <a:bodyPr wrap="square">
            <a:spAutoFit/>
          </a:bodyPr>
          <a:lstStyle/>
          <a:p>
            <a:r>
              <a:rPr lang="en-US" sz="1400" dirty="0">
                <a:hlinkClick r:id="rId4"/>
              </a:rPr>
              <a:t>Dr Mary Ling</a:t>
            </a:r>
            <a:endParaRPr lang="en-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2"/>
        <p:cNvGrpSpPr/>
        <p:nvPr/>
      </p:nvGrpSpPr>
      <p:grpSpPr>
        <a:xfrm>
          <a:off x="0" y="0"/>
          <a:ext cx="0" cy="0"/>
          <a:chOff x="0" y="0"/>
          <a:chExt cx="0" cy="0"/>
        </a:xfrm>
      </p:grpSpPr>
      <p:sp>
        <p:nvSpPr>
          <p:cNvPr id="1618" name="Google Shape;1618;p49"/>
          <p:cNvSpPr txBox="1">
            <a:spLocks noGrp="1"/>
          </p:cNvSpPr>
          <p:nvPr>
            <p:ph type="title"/>
          </p:nvPr>
        </p:nvSpPr>
        <p:spPr>
          <a:xfrm>
            <a:off x="2335660" y="-80612"/>
            <a:ext cx="5778000" cy="137089"/>
          </a:xfrm>
          <a:prstGeom prst="rect">
            <a:avLst/>
          </a:prstGeom>
        </p:spPr>
        <p:txBody>
          <a:bodyPr spcFirstLastPara="1" wrap="square" lIns="68569" tIns="68569" rIns="68569" bIns="68569" anchor="t" anchorCtr="0">
            <a:noAutofit/>
          </a:bodyPr>
          <a:lstStyle/>
          <a:p>
            <a:pPr marL="0" lvl="0" indent="0" algn="l" rtl="0">
              <a:spcBef>
                <a:spcPts val="0"/>
              </a:spcBef>
              <a:spcAft>
                <a:spcPts val="0"/>
              </a:spcAft>
              <a:buNone/>
            </a:pPr>
            <a:r>
              <a:rPr lang="en-NG" dirty="0"/>
              <a:t>Pathophysiology</a:t>
            </a:r>
            <a:endParaRPr b="0" dirty="0">
              <a:latin typeface="Montserrat Medium"/>
              <a:ea typeface="Montserrat Medium"/>
              <a:cs typeface="Montserrat Medium"/>
              <a:sym typeface="Montserrat Medium"/>
            </a:endParaRPr>
          </a:p>
        </p:txBody>
      </p:sp>
      <p:grpSp>
        <p:nvGrpSpPr>
          <p:cNvPr id="1620" name="Google Shape;1620;p49"/>
          <p:cNvGrpSpPr/>
          <p:nvPr/>
        </p:nvGrpSpPr>
        <p:grpSpPr>
          <a:xfrm>
            <a:off x="5213929" y="3792619"/>
            <a:ext cx="2085952" cy="378026"/>
            <a:chOff x="5427905" y="4199574"/>
            <a:chExt cx="2781269" cy="504035"/>
          </a:xfrm>
        </p:grpSpPr>
        <p:sp>
          <p:nvSpPr>
            <p:cNvPr id="1621" name="Google Shape;1621;p49"/>
            <p:cNvSpPr/>
            <p:nvPr/>
          </p:nvSpPr>
          <p:spPr>
            <a:xfrm flipH="1">
              <a:off x="6333161" y="4240810"/>
              <a:ext cx="462799" cy="462799"/>
            </a:xfrm>
            <a:custGeom>
              <a:avLst/>
              <a:gdLst/>
              <a:ahLst/>
              <a:cxnLst/>
              <a:rect l="l" t="t" r="r" b="b"/>
              <a:pathLst>
                <a:path w="7654" h="7654" extrusionOk="0">
                  <a:moveTo>
                    <a:pt x="5254" y="1503"/>
                  </a:moveTo>
                  <a:cubicBezTo>
                    <a:pt x="5303" y="1503"/>
                    <a:pt x="5350" y="1507"/>
                    <a:pt x="5400" y="1510"/>
                  </a:cubicBezTo>
                  <a:lnTo>
                    <a:pt x="6078" y="1576"/>
                  </a:lnTo>
                  <a:lnTo>
                    <a:pt x="6143" y="2253"/>
                  </a:lnTo>
                  <a:cubicBezTo>
                    <a:pt x="6153" y="2324"/>
                    <a:pt x="6153" y="2394"/>
                    <a:pt x="6153" y="2465"/>
                  </a:cubicBezTo>
                  <a:lnTo>
                    <a:pt x="5673" y="1985"/>
                  </a:lnTo>
                  <a:lnTo>
                    <a:pt x="5193" y="1505"/>
                  </a:lnTo>
                  <a:cubicBezTo>
                    <a:pt x="5214" y="1504"/>
                    <a:pt x="5234" y="1503"/>
                    <a:pt x="5254" y="1503"/>
                  </a:cubicBezTo>
                  <a:close/>
                  <a:moveTo>
                    <a:pt x="4953" y="1534"/>
                  </a:moveTo>
                  <a:lnTo>
                    <a:pt x="5537" y="2117"/>
                  </a:lnTo>
                  <a:lnTo>
                    <a:pt x="6125" y="2700"/>
                  </a:lnTo>
                  <a:cubicBezTo>
                    <a:pt x="6082" y="2902"/>
                    <a:pt x="5993" y="3086"/>
                    <a:pt x="5866" y="3236"/>
                  </a:cubicBezTo>
                  <a:lnTo>
                    <a:pt x="5142" y="2512"/>
                  </a:lnTo>
                  <a:lnTo>
                    <a:pt x="4422" y="1788"/>
                  </a:lnTo>
                  <a:cubicBezTo>
                    <a:pt x="4572" y="1661"/>
                    <a:pt x="4751" y="1576"/>
                    <a:pt x="4953" y="1534"/>
                  </a:cubicBezTo>
                  <a:close/>
                  <a:moveTo>
                    <a:pt x="4285" y="1924"/>
                  </a:moveTo>
                  <a:lnTo>
                    <a:pt x="5010" y="2644"/>
                  </a:lnTo>
                  <a:lnTo>
                    <a:pt x="5734" y="3368"/>
                  </a:lnTo>
                  <a:cubicBezTo>
                    <a:pt x="5584" y="3495"/>
                    <a:pt x="5400" y="3584"/>
                    <a:pt x="5198" y="3627"/>
                  </a:cubicBezTo>
                  <a:lnTo>
                    <a:pt x="4615" y="3039"/>
                  </a:lnTo>
                  <a:lnTo>
                    <a:pt x="4031" y="2455"/>
                  </a:lnTo>
                  <a:cubicBezTo>
                    <a:pt x="4074" y="2253"/>
                    <a:pt x="4158" y="2074"/>
                    <a:pt x="4285" y="1924"/>
                  </a:cubicBezTo>
                  <a:close/>
                  <a:moveTo>
                    <a:pt x="4003" y="2695"/>
                  </a:moveTo>
                  <a:lnTo>
                    <a:pt x="4483" y="3175"/>
                  </a:lnTo>
                  <a:lnTo>
                    <a:pt x="4963" y="3655"/>
                  </a:lnTo>
                  <a:cubicBezTo>
                    <a:pt x="4892" y="3655"/>
                    <a:pt x="4822" y="3655"/>
                    <a:pt x="4751" y="3646"/>
                  </a:cubicBezTo>
                  <a:lnTo>
                    <a:pt x="4074" y="3580"/>
                  </a:lnTo>
                  <a:lnTo>
                    <a:pt x="4008" y="2902"/>
                  </a:lnTo>
                  <a:cubicBezTo>
                    <a:pt x="4003" y="2832"/>
                    <a:pt x="4003" y="2766"/>
                    <a:pt x="4003" y="2695"/>
                  </a:cubicBezTo>
                  <a:close/>
                  <a:moveTo>
                    <a:pt x="2696" y="4003"/>
                  </a:moveTo>
                  <a:cubicBezTo>
                    <a:pt x="2766" y="4003"/>
                    <a:pt x="2832" y="4003"/>
                    <a:pt x="2903" y="4008"/>
                  </a:cubicBezTo>
                  <a:lnTo>
                    <a:pt x="3580" y="4074"/>
                  </a:lnTo>
                  <a:lnTo>
                    <a:pt x="3646" y="4751"/>
                  </a:lnTo>
                  <a:cubicBezTo>
                    <a:pt x="3655" y="4821"/>
                    <a:pt x="3655" y="4892"/>
                    <a:pt x="3655" y="4963"/>
                  </a:cubicBezTo>
                  <a:lnTo>
                    <a:pt x="3175" y="4483"/>
                  </a:lnTo>
                  <a:lnTo>
                    <a:pt x="2696" y="4003"/>
                  </a:lnTo>
                  <a:close/>
                  <a:moveTo>
                    <a:pt x="2456" y="4031"/>
                  </a:moveTo>
                  <a:lnTo>
                    <a:pt x="3039" y="4614"/>
                  </a:lnTo>
                  <a:lnTo>
                    <a:pt x="3627" y="5198"/>
                  </a:lnTo>
                  <a:cubicBezTo>
                    <a:pt x="3585" y="5400"/>
                    <a:pt x="3495" y="5583"/>
                    <a:pt x="3368" y="5734"/>
                  </a:cubicBezTo>
                  <a:lnTo>
                    <a:pt x="2644" y="5010"/>
                  </a:lnTo>
                  <a:lnTo>
                    <a:pt x="1924" y="4285"/>
                  </a:lnTo>
                  <a:cubicBezTo>
                    <a:pt x="2075" y="4158"/>
                    <a:pt x="2253" y="4074"/>
                    <a:pt x="2456" y="4031"/>
                  </a:cubicBezTo>
                  <a:close/>
                  <a:moveTo>
                    <a:pt x="1788" y="4422"/>
                  </a:moveTo>
                  <a:lnTo>
                    <a:pt x="2512" y="5146"/>
                  </a:lnTo>
                  <a:lnTo>
                    <a:pt x="3237" y="5866"/>
                  </a:lnTo>
                  <a:cubicBezTo>
                    <a:pt x="3086" y="5993"/>
                    <a:pt x="2903" y="6082"/>
                    <a:pt x="2700" y="6124"/>
                  </a:cubicBezTo>
                  <a:lnTo>
                    <a:pt x="2117" y="5536"/>
                  </a:lnTo>
                  <a:lnTo>
                    <a:pt x="1534" y="4953"/>
                  </a:lnTo>
                  <a:cubicBezTo>
                    <a:pt x="1576" y="4751"/>
                    <a:pt x="1661" y="4572"/>
                    <a:pt x="1788" y="4422"/>
                  </a:cubicBezTo>
                  <a:close/>
                  <a:moveTo>
                    <a:pt x="1506" y="5193"/>
                  </a:moveTo>
                  <a:lnTo>
                    <a:pt x="1985" y="5673"/>
                  </a:lnTo>
                  <a:lnTo>
                    <a:pt x="2465" y="6153"/>
                  </a:lnTo>
                  <a:cubicBezTo>
                    <a:pt x="2395" y="6153"/>
                    <a:pt x="2324" y="6153"/>
                    <a:pt x="2253" y="6143"/>
                  </a:cubicBezTo>
                  <a:lnTo>
                    <a:pt x="1576" y="6077"/>
                  </a:lnTo>
                  <a:lnTo>
                    <a:pt x="1510" y="5400"/>
                  </a:lnTo>
                  <a:cubicBezTo>
                    <a:pt x="1506" y="5329"/>
                    <a:pt x="1501" y="5264"/>
                    <a:pt x="1506" y="5193"/>
                  </a:cubicBezTo>
                  <a:close/>
                  <a:moveTo>
                    <a:pt x="6468" y="0"/>
                  </a:moveTo>
                  <a:lnTo>
                    <a:pt x="5932" y="52"/>
                  </a:lnTo>
                  <a:lnTo>
                    <a:pt x="6026" y="1030"/>
                  </a:lnTo>
                  <a:lnTo>
                    <a:pt x="5457" y="974"/>
                  </a:lnTo>
                  <a:cubicBezTo>
                    <a:pt x="5386" y="967"/>
                    <a:pt x="5316" y="964"/>
                    <a:pt x="5247" y="964"/>
                  </a:cubicBezTo>
                  <a:cubicBezTo>
                    <a:pt x="4748" y="964"/>
                    <a:pt x="4301" y="1142"/>
                    <a:pt x="3970" y="1472"/>
                  </a:cubicBezTo>
                  <a:cubicBezTo>
                    <a:pt x="3594" y="1849"/>
                    <a:pt x="3415" y="2376"/>
                    <a:pt x="3472" y="2959"/>
                  </a:cubicBezTo>
                  <a:lnTo>
                    <a:pt x="3500" y="3222"/>
                  </a:lnTo>
                  <a:lnTo>
                    <a:pt x="3528" y="3528"/>
                  </a:lnTo>
                  <a:lnTo>
                    <a:pt x="3222" y="3500"/>
                  </a:lnTo>
                  <a:lnTo>
                    <a:pt x="2954" y="3471"/>
                  </a:lnTo>
                  <a:cubicBezTo>
                    <a:pt x="2884" y="3465"/>
                    <a:pt x="2815" y="3461"/>
                    <a:pt x="2746" y="3461"/>
                  </a:cubicBezTo>
                  <a:cubicBezTo>
                    <a:pt x="2250" y="3461"/>
                    <a:pt x="1803" y="3639"/>
                    <a:pt x="1473" y="3970"/>
                  </a:cubicBezTo>
                  <a:cubicBezTo>
                    <a:pt x="1096" y="4346"/>
                    <a:pt x="918" y="4873"/>
                    <a:pt x="974" y="5456"/>
                  </a:cubicBezTo>
                  <a:lnTo>
                    <a:pt x="1030" y="6026"/>
                  </a:lnTo>
                  <a:lnTo>
                    <a:pt x="52" y="5932"/>
                  </a:lnTo>
                  <a:lnTo>
                    <a:pt x="0" y="6468"/>
                  </a:lnTo>
                  <a:lnTo>
                    <a:pt x="1082" y="6571"/>
                  </a:lnTo>
                  <a:lnTo>
                    <a:pt x="1190" y="7653"/>
                  </a:lnTo>
                  <a:lnTo>
                    <a:pt x="1727" y="7601"/>
                  </a:lnTo>
                  <a:lnTo>
                    <a:pt x="1633" y="6628"/>
                  </a:lnTo>
                  <a:lnTo>
                    <a:pt x="1633" y="6628"/>
                  </a:lnTo>
                  <a:lnTo>
                    <a:pt x="2202" y="6679"/>
                  </a:lnTo>
                  <a:cubicBezTo>
                    <a:pt x="2274" y="6686"/>
                    <a:pt x="2345" y="6690"/>
                    <a:pt x="2415" y="6690"/>
                  </a:cubicBezTo>
                  <a:cubicBezTo>
                    <a:pt x="2913" y="6690"/>
                    <a:pt x="3358" y="6515"/>
                    <a:pt x="3688" y="6186"/>
                  </a:cubicBezTo>
                  <a:cubicBezTo>
                    <a:pt x="4064" y="5809"/>
                    <a:pt x="4238" y="5282"/>
                    <a:pt x="4182" y="4699"/>
                  </a:cubicBezTo>
                  <a:lnTo>
                    <a:pt x="4158" y="4436"/>
                  </a:lnTo>
                  <a:lnTo>
                    <a:pt x="4130" y="4130"/>
                  </a:lnTo>
                  <a:lnTo>
                    <a:pt x="4436" y="4158"/>
                  </a:lnTo>
                  <a:lnTo>
                    <a:pt x="4699" y="4182"/>
                  </a:lnTo>
                  <a:cubicBezTo>
                    <a:pt x="4771" y="4189"/>
                    <a:pt x="4842" y="4192"/>
                    <a:pt x="4912" y="4192"/>
                  </a:cubicBezTo>
                  <a:cubicBezTo>
                    <a:pt x="5410" y="4192"/>
                    <a:pt x="5856" y="4018"/>
                    <a:pt x="6186" y="3688"/>
                  </a:cubicBezTo>
                  <a:cubicBezTo>
                    <a:pt x="6562" y="3312"/>
                    <a:pt x="6736" y="2785"/>
                    <a:pt x="6680" y="2201"/>
                  </a:cubicBezTo>
                  <a:lnTo>
                    <a:pt x="6628" y="1632"/>
                  </a:lnTo>
                  <a:lnTo>
                    <a:pt x="7602" y="1726"/>
                  </a:lnTo>
                  <a:lnTo>
                    <a:pt x="7653" y="1190"/>
                  </a:lnTo>
                  <a:lnTo>
                    <a:pt x="6571" y="1082"/>
                  </a:lnTo>
                  <a:lnTo>
                    <a:pt x="6468"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2" name="Google Shape;1622;p49"/>
            <p:cNvSpPr/>
            <p:nvPr/>
          </p:nvSpPr>
          <p:spPr>
            <a:xfrm flipH="1">
              <a:off x="5427905" y="4338881"/>
              <a:ext cx="278502" cy="278502"/>
            </a:xfrm>
            <a:custGeom>
              <a:avLst/>
              <a:gdLst/>
              <a:ahLst/>
              <a:cxnLst/>
              <a:rect l="l" t="t" r="r" b="b"/>
              <a:pathLst>
                <a:path w="4606" h="4606" extrusionOk="0">
                  <a:moveTo>
                    <a:pt x="3123" y="904"/>
                  </a:moveTo>
                  <a:cubicBezTo>
                    <a:pt x="3166" y="904"/>
                    <a:pt x="3208" y="904"/>
                    <a:pt x="3250" y="909"/>
                  </a:cubicBezTo>
                  <a:lnTo>
                    <a:pt x="3660" y="946"/>
                  </a:lnTo>
                  <a:lnTo>
                    <a:pt x="3697" y="1356"/>
                  </a:lnTo>
                  <a:cubicBezTo>
                    <a:pt x="3702" y="1398"/>
                    <a:pt x="3702" y="1440"/>
                    <a:pt x="3702" y="1483"/>
                  </a:cubicBezTo>
                  <a:lnTo>
                    <a:pt x="3415" y="1191"/>
                  </a:lnTo>
                  <a:lnTo>
                    <a:pt x="3123" y="904"/>
                  </a:lnTo>
                  <a:close/>
                  <a:moveTo>
                    <a:pt x="2982" y="923"/>
                  </a:moveTo>
                  <a:lnTo>
                    <a:pt x="3330" y="1271"/>
                  </a:lnTo>
                  <a:lnTo>
                    <a:pt x="3683" y="1624"/>
                  </a:lnTo>
                  <a:cubicBezTo>
                    <a:pt x="3660" y="1746"/>
                    <a:pt x="3608" y="1854"/>
                    <a:pt x="3528" y="1944"/>
                  </a:cubicBezTo>
                  <a:lnTo>
                    <a:pt x="3095" y="1511"/>
                  </a:lnTo>
                  <a:lnTo>
                    <a:pt x="2658" y="1073"/>
                  </a:lnTo>
                  <a:cubicBezTo>
                    <a:pt x="2752" y="998"/>
                    <a:pt x="2860" y="946"/>
                    <a:pt x="2982" y="923"/>
                  </a:cubicBezTo>
                  <a:close/>
                  <a:moveTo>
                    <a:pt x="2578" y="1153"/>
                  </a:moveTo>
                  <a:lnTo>
                    <a:pt x="3015" y="1591"/>
                  </a:lnTo>
                  <a:lnTo>
                    <a:pt x="3448" y="2024"/>
                  </a:lnTo>
                  <a:cubicBezTo>
                    <a:pt x="3359" y="2103"/>
                    <a:pt x="3250" y="2155"/>
                    <a:pt x="3128" y="2179"/>
                  </a:cubicBezTo>
                  <a:lnTo>
                    <a:pt x="2775" y="1826"/>
                  </a:lnTo>
                  <a:lnTo>
                    <a:pt x="2427" y="1478"/>
                  </a:lnTo>
                  <a:cubicBezTo>
                    <a:pt x="2451" y="1356"/>
                    <a:pt x="2503" y="1247"/>
                    <a:pt x="2578" y="1153"/>
                  </a:cubicBezTo>
                  <a:close/>
                  <a:moveTo>
                    <a:pt x="2408" y="1619"/>
                  </a:moveTo>
                  <a:lnTo>
                    <a:pt x="2695" y="1911"/>
                  </a:lnTo>
                  <a:lnTo>
                    <a:pt x="2987" y="2198"/>
                  </a:lnTo>
                  <a:cubicBezTo>
                    <a:pt x="2945" y="2198"/>
                    <a:pt x="2902" y="2198"/>
                    <a:pt x="2860" y="2193"/>
                  </a:cubicBezTo>
                  <a:lnTo>
                    <a:pt x="2451" y="2155"/>
                  </a:lnTo>
                  <a:lnTo>
                    <a:pt x="2413" y="1746"/>
                  </a:lnTo>
                  <a:cubicBezTo>
                    <a:pt x="2408" y="1704"/>
                    <a:pt x="2408" y="1661"/>
                    <a:pt x="2408" y="1619"/>
                  </a:cubicBezTo>
                  <a:close/>
                  <a:moveTo>
                    <a:pt x="1682" y="2406"/>
                  </a:moveTo>
                  <a:cubicBezTo>
                    <a:pt x="1703" y="2406"/>
                    <a:pt x="1724" y="2407"/>
                    <a:pt x="1745" y="2409"/>
                  </a:cubicBezTo>
                  <a:lnTo>
                    <a:pt x="2154" y="2452"/>
                  </a:lnTo>
                  <a:lnTo>
                    <a:pt x="2192" y="2856"/>
                  </a:lnTo>
                  <a:cubicBezTo>
                    <a:pt x="2197" y="2898"/>
                    <a:pt x="2202" y="2941"/>
                    <a:pt x="2197" y="2983"/>
                  </a:cubicBezTo>
                  <a:lnTo>
                    <a:pt x="1910" y="2696"/>
                  </a:lnTo>
                  <a:lnTo>
                    <a:pt x="1623" y="2409"/>
                  </a:lnTo>
                  <a:cubicBezTo>
                    <a:pt x="1642" y="2407"/>
                    <a:pt x="1662" y="2406"/>
                    <a:pt x="1682" y="2406"/>
                  </a:cubicBezTo>
                  <a:close/>
                  <a:moveTo>
                    <a:pt x="1477" y="2423"/>
                  </a:moveTo>
                  <a:lnTo>
                    <a:pt x="1830" y="2776"/>
                  </a:lnTo>
                  <a:lnTo>
                    <a:pt x="2183" y="3129"/>
                  </a:lnTo>
                  <a:cubicBezTo>
                    <a:pt x="2154" y="3246"/>
                    <a:pt x="2103" y="3359"/>
                    <a:pt x="2027" y="3449"/>
                  </a:cubicBezTo>
                  <a:lnTo>
                    <a:pt x="1590" y="3011"/>
                  </a:lnTo>
                  <a:lnTo>
                    <a:pt x="1157" y="2579"/>
                  </a:lnTo>
                  <a:cubicBezTo>
                    <a:pt x="1247" y="2503"/>
                    <a:pt x="1355" y="2452"/>
                    <a:pt x="1477" y="2423"/>
                  </a:cubicBezTo>
                  <a:close/>
                  <a:moveTo>
                    <a:pt x="1077" y="2659"/>
                  </a:moveTo>
                  <a:lnTo>
                    <a:pt x="1510" y="3091"/>
                  </a:lnTo>
                  <a:lnTo>
                    <a:pt x="1948" y="3529"/>
                  </a:lnTo>
                  <a:cubicBezTo>
                    <a:pt x="1858" y="3604"/>
                    <a:pt x="1745" y="3656"/>
                    <a:pt x="1628" y="3684"/>
                  </a:cubicBezTo>
                  <a:lnTo>
                    <a:pt x="1275" y="3331"/>
                  </a:lnTo>
                  <a:lnTo>
                    <a:pt x="922" y="2978"/>
                  </a:lnTo>
                  <a:cubicBezTo>
                    <a:pt x="946" y="2856"/>
                    <a:pt x="1002" y="2748"/>
                    <a:pt x="1077" y="2659"/>
                  </a:cubicBezTo>
                  <a:close/>
                  <a:moveTo>
                    <a:pt x="903" y="3124"/>
                  </a:moveTo>
                  <a:lnTo>
                    <a:pt x="1195" y="3411"/>
                  </a:lnTo>
                  <a:lnTo>
                    <a:pt x="1482" y="3698"/>
                  </a:lnTo>
                  <a:cubicBezTo>
                    <a:pt x="1468" y="3700"/>
                    <a:pt x="1454" y="3700"/>
                    <a:pt x="1440" y="3700"/>
                  </a:cubicBezTo>
                  <a:cubicBezTo>
                    <a:pt x="1411" y="3700"/>
                    <a:pt x="1383" y="3698"/>
                    <a:pt x="1355" y="3698"/>
                  </a:cubicBezTo>
                  <a:lnTo>
                    <a:pt x="950" y="3656"/>
                  </a:lnTo>
                  <a:lnTo>
                    <a:pt x="908" y="3251"/>
                  </a:lnTo>
                  <a:cubicBezTo>
                    <a:pt x="903" y="3204"/>
                    <a:pt x="903" y="3167"/>
                    <a:pt x="903" y="3124"/>
                  </a:cubicBezTo>
                  <a:close/>
                  <a:moveTo>
                    <a:pt x="3890" y="1"/>
                  </a:moveTo>
                  <a:lnTo>
                    <a:pt x="3570" y="29"/>
                  </a:lnTo>
                  <a:lnTo>
                    <a:pt x="3627" y="617"/>
                  </a:lnTo>
                  <a:lnTo>
                    <a:pt x="3283" y="584"/>
                  </a:lnTo>
                  <a:cubicBezTo>
                    <a:pt x="3242" y="580"/>
                    <a:pt x="3201" y="578"/>
                    <a:pt x="3160" y="578"/>
                  </a:cubicBezTo>
                  <a:cubicBezTo>
                    <a:pt x="2858" y="578"/>
                    <a:pt x="2589" y="686"/>
                    <a:pt x="2390" y="885"/>
                  </a:cubicBezTo>
                  <a:cubicBezTo>
                    <a:pt x="2164" y="1111"/>
                    <a:pt x="2056" y="1426"/>
                    <a:pt x="2089" y="1779"/>
                  </a:cubicBezTo>
                  <a:lnTo>
                    <a:pt x="2103" y="1939"/>
                  </a:lnTo>
                  <a:lnTo>
                    <a:pt x="2122" y="2122"/>
                  </a:lnTo>
                  <a:lnTo>
                    <a:pt x="2122" y="2122"/>
                  </a:lnTo>
                  <a:lnTo>
                    <a:pt x="1938" y="2103"/>
                  </a:lnTo>
                  <a:lnTo>
                    <a:pt x="1778" y="2089"/>
                  </a:lnTo>
                  <a:cubicBezTo>
                    <a:pt x="1736" y="2085"/>
                    <a:pt x="1694" y="2083"/>
                    <a:pt x="1653" y="2083"/>
                  </a:cubicBezTo>
                  <a:cubicBezTo>
                    <a:pt x="1354" y="2083"/>
                    <a:pt x="1083" y="2187"/>
                    <a:pt x="885" y="2386"/>
                  </a:cubicBezTo>
                  <a:cubicBezTo>
                    <a:pt x="659" y="2611"/>
                    <a:pt x="551" y="2931"/>
                    <a:pt x="588" y="3279"/>
                  </a:cubicBezTo>
                  <a:lnTo>
                    <a:pt x="621" y="3623"/>
                  </a:lnTo>
                  <a:lnTo>
                    <a:pt x="33" y="3566"/>
                  </a:lnTo>
                  <a:lnTo>
                    <a:pt x="0" y="3891"/>
                  </a:lnTo>
                  <a:lnTo>
                    <a:pt x="649" y="3952"/>
                  </a:lnTo>
                  <a:lnTo>
                    <a:pt x="715" y="4606"/>
                  </a:lnTo>
                  <a:lnTo>
                    <a:pt x="1040" y="4573"/>
                  </a:lnTo>
                  <a:lnTo>
                    <a:pt x="979" y="3985"/>
                  </a:lnTo>
                  <a:lnTo>
                    <a:pt x="1327" y="4018"/>
                  </a:lnTo>
                  <a:cubicBezTo>
                    <a:pt x="1369" y="4022"/>
                    <a:pt x="1411" y="4024"/>
                    <a:pt x="1452" y="4024"/>
                  </a:cubicBezTo>
                  <a:cubicBezTo>
                    <a:pt x="1750" y="4024"/>
                    <a:pt x="2018" y="3920"/>
                    <a:pt x="2220" y="3722"/>
                  </a:cubicBezTo>
                  <a:cubicBezTo>
                    <a:pt x="2446" y="3491"/>
                    <a:pt x="2550" y="3176"/>
                    <a:pt x="2517" y="2828"/>
                  </a:cubicBezTo>
                  <a:lnTo>
                    <a:pt x="2503" y="2668"/>
                  </a:lnTo>
                  <a:lnTo>
                    <a:pt x="2484" y="2484"/>
                  </a:lnTo>
                  <a:lnTo>
                    <a:pt x="2667" y="2499"/>
                  </a:lnTo>
                  <a:lnTo>
                    <a:pt x="2827" y="2517"/>
                  </a:lnTo>
                  <a:cubicBezTo>
                    <a:pt x="2868" y="2521"/>
                    <a:pt x="2909" y="2523"/>
                    <a:pt x="2949" y="2523"/>
                  </a:cubicBezTo>
                  <a:cubicBezTo>
                    <a:pt x="3249" y="2523"/>
                    <a:pt x="3522" y="2416"/>
                    <a:pt x="3721" y="2216"/>
                  </a:cubicBezTo>
                  <a:cubicBezTo>
                    <a:pt x="3947" y="1991"/>
                    <a:pt x="4055" y="1671"/>
                    <a:pt x="4022" y="1323"/>
                  </a:cubicBezTo>
                  <a:lnTo>
                    <a:pt x="3989" y="979"/>
                  </a:lnTo>
                  <a:lnTo>
                    <a:pt x="4572" y="1036"/>
                  </a:lnTo>
                  <a:lnTo>
                    <a:pt x="4605" y="711"/>
                  </a:lnTo>
                  <a:lnTo>
                    <a:pt x="3956" y="650"/>
                  </a:lnTo>
                  <a:lnTo>
                    <a:pt x="3890"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3" name="Google Shape;1623;p49"/>
            <p:cNvSpPr/>
            <p:nvPr/>
          </p:nvSpPr>
          <p:spPr>
            <a:xfrm flipH="1">
              <a:off x="7930673" y="4199574"/>
              <a:ext cx="278502" cy="278502"/>
            </a:xfrm>
            <a:custGeom>
              <a:avLst/>
              <a:gdLst/>
              <a:ahLst/>
              <a:cxnLst/>
              <a:rect l="l" t="t" r="r" b="b"/>
              <a:pathLst>
                <a:path w="4606" h="4606" extrusionOk="0">
                  <a:moveTo>
                    <a:pt x="3187" y="904"/>
                  </a:moveTo>
                  <a:cubicBezTo>
                    <a:pt x="3209" y="904"/>
                    <a:pt x="3230" y="906"/>
                    <a:pt x="3251" y="908"/>
                  </a:cubicBezTo>
                  <a:lnTo>
                    <a:pt x="3656" y="950"/>
                  </a:lnTo>
                  <a:lnTo>
                    <a:pt x="3698" y="1355"/>
                  </a:lnTo>
                  <a:cubicBezTo>
                    <a:pt x="3703" y="1397"/>
                    <a:pt x="3703" y="1439"/>
                    <a:pt x="3703" y="1482"/>
                  </a:cubicBezTo>
                  <a:lnTo>
                    <a:pt x="3411" y="1195"/>
                  </a:lnTo>
                  <a:lnTo>
                    <a:pt x="3124" y="908"/>
                  </a:lnTo>
                  <a:cubicBezTo>
                    <a:pt x="3145" y="906"/>
                    <a:pt x="3166" y="904"/>
                    <a:pt x="3187" y="904"/>
                  </a:cubicBezTo>
                  <a:close/>
                  <a:moveTo>
                    <a:pt x="2983" y="922"/>
                  </a:moveTo>
                  <a:lnTo>
                    <a:pt x="3331" y="1275"/>
                  </a:lnTo>
                  <a:lnTo>
                    <a:pt x="3684" y="1628"/>
                  </a:lnTo>
                  <a:cubicBezTo>
                    <a:pt x="3660" y="1745"/>
                    <a:pt x="3608" y="1858"/>
                    <a:pt x="3529" y="1947"/>
                  </a:cubicBezTo>
                  <a:lnTo>
                    <a:pt x="3096" y="1510"/>
                  </a:lnTo>
                  <a:lnTo>
                    <a:pt x="2658" y="1077"/>
                  </a:lnTo>
                  <a:cubicBezTo>
                    <a:pt x="2748" y="1002"/>
                    <a:pt x="2861" y="946"/>
                    <a:pt x="2983" y="922"/>
                  </a:cubicBezTo>
                  <a:close/>
                  <a:moveTo>
                    <a:pt x="2578" y="1157"/>
                  </a:moveTo>
                  <a:lnTo>
                    <a:pt x="3016" y="1590"/>
                  </a:lnTo>
                  <a:lnTo>
                    <a:pt x="3449" y="2027"/>
                  </a:lnTo>
                  <a:cubicBezTo>
                    <a:pt x="3359" y="2103"/>
                    <a:pt x="3251" y="2154"/>
                    <a:pt x="3129" y="2183"/>
                  </a:cubicBezTo>
                  <a:lnTo>
                    <a:pt x="2776" y="1830"/>
                  </a:lnTo>
                  <a:lnTo>
                    <a:pt x="2423" y="1477"/>
                  </a:lnTo>
                  <a:cubicBezTo>
                    <a:pt x="2451" y="1355"/>
                    <a:pt x="2503" y="1247"/>
                    <a:pt x="2578" y="1157"/>
                  </a:cubicBezTo>
                  <a:close/>
                  <a:moveTo>
                    <a:pt x="2409" y="1623"/>
                  </a:moveTo>
                  <a:lnTo>
                    <a:pt x="2696" y="1910"/>
                  </a:lnTo>
                  <a:lnTo>
                    <a:pt x="2983" y="2197"/>
                  </a:lnTo>
                  <a:cubicBezTo>
                    <a:pt x="2972" y="2198"/>
                    <a:pt x="2960" y="2199"/>
                    <a:pt x="2949" y="2199"/>
                  </a:cubicBezTo>
                  <a:cubicBezTo>
                    <a:pt x="2920" y="2199"/>
                    <a:pt x="2891" y="2195"/>
                    <a:pt x="2861" y="2192"/>
                  </a:cubicBezTo>
                  <a:lnTo>
                    <a:pt x="2451" y="2154"/>
                  </a:lnTo>
                  <a:lnTo>
                    <a:pt x="2414" y="1750"/>
                  </a:lnTo>
                  <a:cubicBezTo>
                    <a:pt x="2409" y="1703"/>
                    <a:pt x="2409" y="1665"/>
                    <a:pt x="2409" y="1623"/>
                  </a:cubicBezTo>
                  <a:close/>
                  <a:moveTo>
                    <a:pt x="1624" y="2408"/>
                  </a:moveTo>
                  <a:cubicBezTo>
                    <a:pt x="1661" y="2408"/>
                    <a:pt x="1703" y="2408"/>
                    <a:pt x="1746" y="2413"/>
                  </a:cubicBezTo>
                  <a:lnTo>
                    <a:pt x="2155" y="2451"/>
                  </a:lnTo>
                  <a:lnTo>
                    <a:pt x="2193" y="2860"/>
                  </a:lnTo>
                  <a:cubicBezTo>
                    <a:pt x="2197" y="2902"/>
                    <a:pt x="2197" y="2945"/>
                    <a:pt x="2197" y="2987"/>
                  </a:cubicBezTo>
                  <a:lnTo>
                    <a:pt x="1910" y="2695"/>
                  </a:lnTo>
                  <a:lnTo>
                    <a:pt x="1624" y="2408"/>
                  </a:lnTo>
                  <a:close/>
                  <a:moveTo>
                    <a:pt x="1478" y="2427"/>
                  </a:moveTo>
                  <a:lnTo>
                    <a:pt x="1830" y="2775"/>
                  </a:lnTo>
                  <a:lnTo>
                    <a:pt x="2179" y="3128"/>
                  </a:lnTo>
                  <a:cubicBezTo>
                    <a:pt x="2155" y="3250"/>
                    <a:pt x="2103" y="3359"/>
                    <a:pt x="2028" y="3448"/>
                  </a:cubicBezTo>
                  <a:lnTo>
                    <a:pt x="1591" y="3015"/>
                  </a:lnTo>
                  <a:lnTo>
                    <a:pt x="1158" y="2578"/>
                  </a:lnTo>
                  <a:cubicBezTo>
                    <a:pt x="1247" y="2502"/>
                    <a:pt x="1355" y="2451"/>
                    <a:pt x="1478" y="2427"/>
                  </a:cubicBezTo>
                  <a:close/>
                  <a:moveTo>
                    <a:pt x="1078" y="2662"/>
                  </a:moveTo>
                  <a:lnTo>
                    <a:pt x="1511" y="3095"/>
                  </a:lnTo>
                  <a:lnTo>
                    <a:pt x="1948" y="3528"/>
                  </a:lnTo>
                  <a:cubicBezTo>
                    <a:pt x="1854" y="3608"/>
                    <a:pt x="1746" y="3660"/>
                    <a:pt x="1624" y="3683"/>
                  </a:cubicBezTo>
                  <a:lnTo>
                    <a:pt x="1275" y="3335"/>
                  </a:lnTo>
                  <a:lnTo>
                    <a:pt x="923" y="2982"/>
                  </a:lnTo>
                  <a:cubicBezTo>
                    <a:pt x="946" y="2860"/>
                    <a:pt x="998" y="2752"/>
                    <a:pt x="1078" y="2662"/>
                  </a:cubicBezTo>
                  <a:close/>
                  <a:moveTo>
                    <a:pt x="904" y="3123"/>
                  </a:moveTo>
                  <a:lnTo>
                    <a:pt x="1195" y="3415"/>
                  </a:lnTo>
                  <a:lnTo>
                    <a:pt x="1482" y="3702"/>
                  </a:lnTo>
                  <a:cubicBezTo>
                    <a:pt x="1440" y="3702"/>
                    <a:pt x="1398" y="3702"/>
                    <a:pt x="1355" y="3697"/>
                  </a:cubicBezTo>
                  <a:lnTo>
                    <a:pt x="946" y="3660"/>
                  </a:lnTo>
                  <a:lnTo>
                    <a:pt x="909" y="3250"/>
                  </a:lnTo>
                  <a:cubicBezTo>
                    <a:pt x="904" y="3208"/>
                    <a:pt x="904" y="3166"/>
                    <a:pt x="904" y="3123"/>
                  </a:cubicBezTo>
                  <a:close/>
                  <a:moveTo>
                    <a:pt x="3891" y="0"/>
                  </a:moveTo>
                  <a:lnTo>
                    <a:pt x="3566" y="33"/>
                  </a:lnTo>
                  <a:lnTo>
                    <a:pt x="3627" y="621"/>
                  </a:lnTo>
                  <a:lnTo>
                    <a:pt x="3279" y="588"/>
                  </a:lnTo>
                  <a:cubicBezTo>
                    <a:pt x="3234" y="583"/>
                    <a:pt x="3189" y="581"/>
                    <a:pt x="3145" y="581"/>
                  </a:cubicBezTo>
                  <a:cubicBezTo>
                    <a:pt x="2850" y="581"/>
                    <a:pt x="2586" y="688"/>
                    <a:pt x="2390" y="884"/>
                  </a:cubicBezTo>
                  <a:cubicBezTo>
                    <a:pt x="2160" y="1110"/>
                    <a:pt x="2056" y="1430"/>
                    <a:pt x="2089" y="1778"/>
                  </a:cubicBezTo>
                  <a:lnTo>
                    <a:pt x="2103" y="1938"/>
                  </a:lnTo>
                  <a:lnTo>
                    <a:pt x="2122" y="2121"/>
                  </a:lnTo>
                  <a:lnTo>
                    <a:pt x="1939" y="2107"/>
                  </a:lnTo>
                  <a:lnTo>
                    <a:pt x="1779" y="2089"/>
                  </a:lnTo>
                  <a:cubicBezTo>
                    <a:pt x="1738" y="2085"/>
                    <a:pt x="1697" y="2083"/>
                    <a:pt x="1657" y="2083"/>
                  </a:cubicBezTo>
                  <a:cubicBezTo>
                    <a:pt x="1357" y="2083"/>
                    <a:pt x="1084" y="2190"/>
                    <a:pt x="885" y="2390"/>
                  </a:cubicBezTo>
                  <a:cubicBezTo>
                    <a:pt x="659" y="2615"/>
                    <a:pt x="551" y="2931"/>
                    <a:pt x="584" y="3283"/>
                  </a:cubicBezTo>
                  <a:lnTo>
                    <a:pt x="617" y="3627"/>
                  </a:lnTo>
                  <a:lnTo>
                    <a:pt x="34" y="3570"/>
                  </a:lnTo>
                  <a:lnTo>
                    <a:pt x="1" y="3890"/>
                  </a:lnTo>
                  <a:lnTo>
                    <a:pt x="650" y="3956"/>
                  </a:lnTo>
                  <a:lnTo>
                    <a:pt x="716" y="4605"/>
                  </a:lnTo>
                  <a:lnTo>
                    <a:pt x="1036" y="4572"/>
                  </a:lnTo>
                  <a:lnTo>
                    <a:pt x="979" y="3989"/>
                  </a:lnTo>
                  <a:lnTo>
                    <a:pt x="1322" y="4022"/>
                  </a:lnTo>
                  <a:cubicBezTo>
                    <a:pt x="1364" y="4026"/>
                    <a:pt x="1405" y="4028"/>
                    <a:pt x="1446" y="4028"/>
                  </a:cubicBezTo>
                  <a:cubicBezTo>
                    <a:pt x="1748" y="4028"/>
                    <a:pt x="2017" y="3920"/>
                    <a:pt x="2216" y="3721"/>
                  </a:cubicBezTo>
                  <a:cubicBezTo>
                    <a:pt x="2447" y="3495"/>
                    <a:pt x="2550" y="3175"/>
                    <a:pt x="2517" y="2827"/>
                  </a:cubicBezTo>
                  <a:lnTo>
                    <a:pt x="2503" y="2667"/>
                  </a:lnTo>
                  <a:lnTo>
                    <a:pt x="2484" y="2484"/>
                  </a:lnTo>
                  <a:lnTo>
                    <a:pt x="2668" y="2502"/>
                  </a:lnTo>
                  <a:lnTo>
                    <a:pt x="2828" y="2517"/>
                  </a:lnTo>
                  <a:cubicBezTo>
                    <a:pt x="2870" y="2521"/>
                    <a:pt x="2912" y="2523"/>
                    <a:pt x="2953" y="2523"/>
                  </a:cubicBezTo>
                  <a:cubicBezTo>
                    <a:pt x="3252" y="2523"/>
                    <a:pt x="3523" y="2419"/>
                    <a:pt x="3721" y="2220"/>
                  </a:cubicBezTo>
                  <a:cubicBezTo>
                    <a:pt x="3947" y="1990"/>
                    <a:pt x="4055" y="1675"/>
                    <a:pt x="4018" y="1327"/>
                  </a:cubicBezTo>
                  <a:lnTo>
                    <a:pt x="3985" y="983"/>
                  </a:lnTo>
                  <a:lnTo>
                    <a:pt x="4573" y="1040"/>
                  </a:lnTo>
                  <a:lnTo>
                    <a:pt x="4606" y="715"/>
                  </a:lnTo>
                  <a:lnTo>
                    <a:pt x="3957" y="654"/>
                  </a:lnTo>
                  <a:lnTo>
                    <a:pt x="3891"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4" name="Google Shape;1624;p49"/>
            <p:cNvSpPr/>
            <p:nvPr/>
          </p:nvSpPr>
          <p:spPr>
            <a:xfrm flipH="1">
              <a:off x="5939852" y="4305989"/>
              <a:ext cx="184358" cy="182604"/>
            </a:xfrm>
            <a:custGeom>
              <a:avLst/>
              <a:gdLst/>
              <a:ahLst/>
              <a:cxnLst/>
              <a:rect l="l" t="t" r="r" b="b"/>
              <a:pathLst>
                <a:path w="3049" h="3020" extrusionOk="0">
                  <a:moveTo>
                    <a:pt x="2877" y="0"/>
                  </a:moveTo>
                  <a:cubicBezTo>
                    <a:pt x="2837" y="0"/>
                    <a:pt x="2797" y="16"/>
                    <a:pt x="2766" y="46"/>
                  </a:cubicBezTo>
                  <a:lnTo>
                    <a:pt x="62" y="2751"/>
                  </a:lnTo>
                  <a:cubicBezTo>
                    <a:pt x="0" y="2812"/>
                    <a:pt x="0" y="2911"/>
                    <a:pt x="62" y="2972"/>
                  </a:cubicBezTo>
                  <a:cubicBezTo>
                    <a:pt x="90" y="3005"/>
                    <a:pt x="132" y="3019"/>
                    <a:pt x="170" y="3019"/>
                  </a:cubicBezTo>
                  <a:cubicBezTo>
                    <a:pt x="212" y="3019"/>
                    <a:pt x="250" y="3005"/>
                    <a:pt x="283" y="2972"/>
                  </a:cubicBezTo>
                  <a:lnTo>
                    <a:pt x="2987" y="267"/>
                  </a:lnTo>
                  <a:cubicBezTo>
                    <a:pt x="3048" y="206"/>
                    <a:pt x="3048" y="107"/>
                    <a:pt x="2987" y="46"/>
                  </a:cubicBezTo>
                  <a:cubicBezTo>
                    <a:pt x="2957" y="16"/>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625" name="Google Shape;1625;p49"/>
            <p:cNvSpPr/>
            <p:nvPr/>
          </p:nvSpPr>
          <p:spPr>
            <a:xfrm flipH="1">
              <a:off x="7113571" y="4262274"/>
              <a:ext cx="184358" cy="182786"/>
            </a:xfrm>
            <a:custGeom>
              <a:avLst/>
              <a:gdLst/>
              <a:ahLst/>
              <a:cxnLst/>
              <a:rect l="l" t="t" r="r" b="b"/>
              <a:pathLst>
                <a:path w="3049" h="3023" extrusionOk="0">
                  <a:moveTo>
                    <a:pt x="2877" y="0"/>
                  </a:moveTo>
                  <a:cubicBezTo>
                    <a:pt x="2837" y="0"/>
                    <a:pt x="2797" y="17"/>
                    <a:pt x="2766" y="50"/>
                  </a:cubicBezTo>
                  <a:lnTo>
                    <a:pt x="62" y="2754"/>
                  </a:lnTo>
                  <a:cubicBezTo>
                    <a:pt x="0" y="2815"/>
                    <a:pt x="0" y="2914"/>
                    <a:pt x="62" y="2975"/>
                  </a:cubicBezTo>
                  <a:cubicBezTo>
                    <a:pt x="90" y="3008"/>
                    <a:pt x="132" y="3022"/>
                    <a:pt x="170" y="3022"/>
                  </a:cubicBezTo>
                  <a:cubicBezTo>
                    <a:pt x="212" y="3022"/>
                    <a:pt x="250" y="3008"/>
                    <a:pt x="283" y="2975"/>
                  </a:cubicBezTo>
                  <a:lnTo>
                    <a:pt x="2987" y="271"/>
                  </a:lnTo>
                  <a:cubicBezTo>
                    <a:pt x="3048" y="210"/>
                    <a:pt x="3048" y="111"/>
                    <a:pt x="2987" y="50"/>
                  </a:cubicBezTo>
                  <a:cubicBezTo>
                    <a:pt x="2957" y="17"/>
                    <a:pt x="2917" y="0"/>
                    <a:pt x="287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5" name="TextBox 4">
            <a:extLst>
              <a:ext uri="{FF2B5EF4-FFF2-40B4-BE49-F238E27FC236}">
                <a16:creationId xmlns:a16="http://schemas.microsoft.com/office/drawing/2014/main" id="{2CEEBDD0-4F63-911C-72C8-DE811C58E10E}"/>
              </a:ext>
            </a:extLst>
          </p:cNvPr>
          <p:cNvSpPr txBox="1"/>
          <p:nvPr/>
        </p:nvSpPr>
        <p:spPr>
          <a:xfrm>
            <a:off x="-176015" y="855784"/>
            <a:ext cx="4548724" cy="3139321"/>
          </a:xfrm>
          <a:prstGeom prst="rect">
            <a:avLst/>
          </a:prstGeom>
          <a:noFill/>
        </p:spPr>
        <p:txBody>
          <a:bodyPr wrap="square">
            <a:spAutoFit/>
          </a:bodyPr>
          <a:lstStyle/>
          <a:p>
            <a:pPr marL="361950" indent="-257175" algn="just">
              <a:buFont typeface="Wingdings" pitchFamily="2" charset="2"/>
              <a:buChar char="§"/>
            </a:pPr>
            <a:r>
              <a:rPr lang="en-GB" sz="1800" b="0" i="0" u="none" strike="noStrike" dirty="0">
                <a:solidFill>
                  <a:srgbClr val="000000"/>
                </a:solidFill>
                <a:effectLst/>
                <a:latin typeface="+mn-lt"/>
              </a:rPr>
              <a:t>Mutation in ductal epithelial cells → malignant growth.</a:t>
            </a:r>
          </a:p>
          <a:p>
            <a:pPr marL="361950" indent="-257175" algn="just">
              <a:buFont typeface="Wingdings" pitchFamily="2" charset="2"/>
              <a:buChar char="§"/>
            </a:pPr>
            <a:r>
              <a:rPr lang="en-GB" sz="1800" b="0" i="0" u="none" strike="noStrike" dirty="0">
                <a:solidFill>
                  <a:srgbClr val="000000"/>
                </a:solidFill>
                <a:effectLst/>
                <a:latin typeface="+mn-lt"/>
              </a:rPr>
              <a:t>Invades tissue, lymphatics, and blood vessels</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Natale</a:t>
            </a:r>
            <a:r>
              <a:rPr lang="en-US" sz="1800" b="0" i="0" u="none" strike="noStrike" dirty="0">
                <a:solidFill>
                  <a:srgbClr val="000000"/>
                </a:solidFill>
                <a:effectLst/>
                <a:latin typeface="+mn-lt"/>
              </a:rPr>
              <a:t> et al., 2021)</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ER+/PR+ tumours depend on oestrogen</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Gamrani</a:t>
            </a:r>
            <a:r>
              <a:rPr lang="en-US" sz="1800" b="0" i="0" u="none" strike="noStrike" dirty="0">
                <a:solidFill>
                  <a:srgbClr val="000000"/>
                </a:solidFill>
                <a:effectLst/>
                <a:latin typeface="+mn-lt"/>
              </a:rPr>
              <a:t> et al., 2022)</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Disrupts endocrine balance in reproductive system</a:t>
            </a:r>
            <a:r>
              <a:rPr lang="en-US" sz="1800" b="0" i="0" u="none" strike="noStrike" dirty="0">
                <a:solidFill>
                  <a:srgbClr val="000000"/>
                </a:solidFill>
                <a:effectLst/>
                <a:latin typeface="+mn-lt"/>
              </a:rPr>
              <a:t> (</a:t>
            </a:r>
            <a:r>
              <a:rPr lang="en-US" sz="1800" b="0" i="0" u="none" strike="noStrike" dirty="0" err="1">
                <a:solidFill>
                  <a:srgbClr val="000000"/>
                </a:solidFill>
                <a:effectLst/>
                <a:latin typeface="+mn-lt"/>
              </a:rPr>
              <a:t>Satpathi</a:t>
            </a:r>
            <a:r>
              <a:rPr lang="en-US" sz="1800" b="0" i="0" u="none" strike="noStrike" dirty="0">
                <a:solidFill>
                  <a:srgbClr val="000000"/>
                </a:solidFill>
                <a:effectLst/>
                <a:latin typeface="+mn-lt"/>
              </a:rPr>
              <a:t> et al., 2023)</a:t>
            </a:r>
            <a:endParaRPr lang="en-GB" sz="1800" b="0" i="0" u="none" strike="noStrike" dirty="0">
              <a:solidFill>
                <a:srgbClr val="000000"/>
              </a:solidFill>
              <a:effectLst/>
              <a:latin typeface="+mn-lt"/>
            </a:endParaRPr>
          </a:p>
          <a:p>
            <a:pPr marL="361950" indent="-257175" algn="just">
              <a:buFont typeface="Wingdings" pitchFamily="2" charset="2"/>
              <a:buChar char="§"/>
            </a:pPr>
            <a:r>
              <a:rPr lang="en-GB" sz="1800" b="0" i="0" u="none" strike="noStrike" dirty="0">
                <a:solidFill>
                  <a:srgbClr val="000000"/>
                </a:solidFill>
                <a:effectLst/>
                <a:latin typeface="+mn-lt"/>
              </a:rPr>
              <a:t>Leads to  early menopause</a:t>
            </a:r>
            <a:r>
              <a:rPr lang="en-US" sz="1800" b="0" i="0" u="none" strike="noStrike" dirty="0">
                <a:solidFill>
                  <a:srgbClr val="000000"/>
                </a:solidFill>
                <a:effectLst/>
                <a:latin typeface="+mn-lt"/>
              </a:rPr>
              <a:t> (Poggio et al., 2022)</a:t>
            </a:r>
            <a:endParaRPr lang="en-NG" sz="1800" dirty="0"/>
          </a:p>
        </p:txBody>
      </p:sp>
      <p:pic>
        <p:nvPicPr>
          <p:cNvPr id="4100" name="Picture 4" descr="The pathophysiology of breast cancer | Download Scientific Diagram">
            <a:extLst>
              <a:ext uri="{FF2B5EF4-FFF2-40B4-BE49-F238E27FC236}">
                <a16:creationId xmlns:a16="http://schemas.microsoft.com/office/drawing/2014/main" id="{78C33E87-60D2-6178-291B-47ADABF0C6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5109" y="960827"/>
            <a:ext cx="4402522" cy="3291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4A4FE6-5DB5-00BA-F507-A831653F345C}"/>
              </a:ext>
            </a:extLst>
          </p:cNvPr>
          <p:cNvSpPr txBox="1"/>
          <p:nvPr/>
        </p:nvSpPr>
        <p:spPr>
          <a:xfrm>
            <a:off x="5597889" y="4314094"/>
            <a:ext cx="2913065" cy="307777"/>
          </a:xfrm>
          <a:prstGeom prst="rect">
            <a:avLst/>
          </a:prstGeom>
          <a:noFill/>
        </p:spPr>
        <p:txBody>
          <a:bodyPr wrap="square" rtlCol="0">
            <a:spAutoFit/>
          </a:bodyPr>
          <a:lstStyle/>
          <a:p>
            <a:pPr algn="ctr"/>
            <a:r>
              <a:rPr lang="en-GB" dirty="0">
                <a:hlinkClick r:id="rId4"/>
              </a:rPr>
              <a:t>ResearchGate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2"/>
        <p:cNvGrpSpPr/>
        <p:nvPr/>
      </p:nvGrpSpPr>
      <p:grpSpPr>
        <a:xfrm>
          <a:off x="0" y="0"/>
          <a:ext cx="0" cy="0"/>
          <a:chOff x="0" y="0"/>
          <a:chExt cx="0" cy="0"/>
        </a:xfrm>
      </p:grpSpPr>
      <p:sp>
        <p:nvSpPr>
          <p:cNvPr id="2004" name="Google Shape;2004;p56"/>
          <p:cNvSpPr/>
          <p:nvPr/>
        </p:nvSpPr>
        <p:spPr>
          <a:xfrm>
            <a:off x="4366239" y="2041501"/>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010" name="Google Shape;2010;p56"/>
          <p:cNvGrpSpPr/>
          <p:nvPr/>
        </p:nvGrpSpPr>
        <p:grpSpPr>
          <a:xfrm>
            <a:off x="4408354" y="2082675"/>
            <a:ext cx="327323" cy="329169"/>
            <a:chOff x="4353804" y="1716624"/>
            <a:chExt cx="436430" cy="438892"/>
          </a:xfrm>
        </p:grpSpPr>
        <p:grpSp>
          <p:nvGrpSpPr>
            <p:cNvPr id="2011" name="Google Shape;2011;p56"/>
            <p:cNvGrpSpPr/>
            <p:nvPr/>
          </p:nvGrpSpPr>
          <p:grpSpPr>
            <a:xfrm>
              <a:off x="4353804" y="1716624"/>
              <a:ext cx="436430" cy="438892"/>
              <a:chOff x="4353804" y="1716624"/>
              <a:chExt cx="436430" cy="438892"/>
            </a:xfrm>
          </p:grpSpPr>
          <p:sp>
            <p:nvSpPr>
              <p:cNvPr id="2012" name="Google Shape;2012;p56"/>
              <p:cNvSpPr/>
              <p:nvPr/>
            </p:nvSpPr>
            <p:spPr>
              <a:xfrm>
                <a:off x="4633811" y="1998215"/>
                <a:ext cx="13860" cy="13200"/>
              </a:xfrm>
              <a:custGeom>
                <a:avLst/>
                <a:gdLst/>
                <a:ahLst/>
                <a:cxnLst/>
                <a:rect l="l" t="t" r="r" b="b"/>
                <a:pathLst>
                  <a:path w="340" h="322" extrusionOk="0">
                    <a:moveTo>
                      <a:pt x="170" y="1"/>
                    </a:moveTo>
                    <a:cubicBezTo>
                      <a:pt x="130" y="1"/>
                      <a:pt x="90" y="19"/>
                      <a:pt x="54" y="54"/>
                    </a:cubicBezTo>
                    <a:cubicBezTo>
                      <a:pt x="0" y="108"/>
                      <a:pt x="0" y="215"/>
                      <a:pt x="54" y="268"/>
                    </a:cubicBezTo>
                    <a:cubicBezTo>
                      <a:pt x="90" y="304"/>
                      <a:pt x="130" y="322"/>
                      <a:pt x="170" y="322"/>
                    </a:cubicBezTo>
                    <a:cubicBezTo>
                      <a:pt x="210" y="322"/>
                      <a:pt x="250" y="304"/>
                      <a:pt x="286" y="268"/>
                    </a:cubicBezTo>
                    <a:cubicBezTo>
                      <a:pt x="339" y="215"/>
                      <a:pt x="339" y="108"/>
                      <a:pt x="286" y="54"/>
                    </a:cubicBezTo>
                    <a:cubicBezTo>
                      <a:pt x="250" y="19"/>
                      <a:pt x="210" y="1"/>
                      <a:pt x="170"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3" name="Google Shape;2013;p56"/>
              <p:cNvSpPr/>
              <p:nvPr/>
            </p:nvSpPr>
            <p:spPr>
              <a:xfrm>
                <a:off x="4654193" y="1966936"/>
                <a:ext cx="14553" cy="12872"/>
              </a:xfrm>
              <a:custGeom>
                <a:avLst/>
                <a:gdLst/>
                <a:ahLst/>
                <a:cxnLst/>
                <a:rect l="l" t="t" r="r" b="b"/>
                <a:pathLst>
                  <a:path w="357" h="314" extrusionOk="0">
                    <a:moveTo>
                      <a:pt x="179" y="0"/>
                    </a:moveTo>
                    <a:cubicBezTo>
                      <a:pt x="117" y="0"/>
                      <a:pt x="62" y="34"/>
                      <a:pt x="36" y="86"/>
                    </a:cubicBezTo>
                    <a:cubicBezTo>
                      <a:pt x="0" y="175"/>
                      <a:pt x="36" y="264"/>
                      <a:pt x="125" y="300"/>
                    </a:cubicBezTo>
                    <a:cubicBezTo>
                      <a:pt x="143" y="309"/>
                      <a:pt x="163" y="314"/>
                      <a:pt x="183" y="314"/>
                    </a:cubicBezTo>
                    <a:cubicBezTo>
                      <a:pt x="239" y="314"/>
                      <a:pt x="295" y="277"/>
                      <a:pt x="321" y="211"/>
                    </a:cubicBezTo>
                    <a:cubicBezTo>
                      <a:pt x="357" y="139"/>
                      <a:pt x="321" y="50"/>
                      <a:pt x="250" y="14"/>
                    </a:cubicBezTo>
                    <a:cubicBezTo>
                      <a:pt x="226" y="5"/>
                      <a:pt x="202" y="0"/>
                      <a:pt x="179"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4" name="Google Shape;2014;p56"/>
              <p:cNvSpPr/>
              <p:nvPr/>
            </p:nvSpPr>
            <p:spPr>
              <a:xfrm>
                <a:off x="4621460" y="1792136"/>
                <a:ext cx="14553" cy="12872"/>
              </a:xfrm>
              <a:custGeom>
                <a:avLst/>
                <a:gdLst/>
                <a:ahLst/>
                <a:cxnLst/>
                <a:rect l="l" t="t" r="r" b="b"/>
                <a:pathLst>
                  <a:path w="357" h="314" extrusionOk="0">
                    <a:moveTo>
                      <a:pt x="174" y="0"/>
                    </a:moveTo>
                    <a:cubicBezTo>
                      <a:pt x="118" y="0"/>
                      <a:pt x="62" y="37"/>
                      <a:pt x="36" y="103"/>
                    </a:cubicBezTo>
                    <a:cubicBezTo>
                      <a:pt x="0" y="175"/>
                      <a:pt x="36" y="264"/>
                      <a:pt x="125" y="300"/>
                    </a:cubicBezTo>
                    <a:cubicBezTo>
                      <a:pt x="144" y="309"/>
                      <a:pt x="165" y="314"/>
                      <a:pt x="185" y="314"/>
                    </a:cubicBezTo>
                    <a:cubicBezTo>
                      <a:pt x="240" y="314"/>
                      <a:pt x="295" y="280"/>
                      <a:pt x="321" y="228"/>
                    </a:cubicBezTo>
                    <a:cubicBezTo>
                      <a:pt x="357" y="139"/>
                      <a:pt x="321" y="50"/>
                      <a:pt x="232" y="14"/>
                    </a:cubicBezTo>
                    <a:cubicBezTo>
                      <a:pt x="214" y="5"/>
                      <a:pt x="194" y="0"/>
                      <a:pt x="174"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5" name="Google Shape;2015;p56"/>
              <p:cNvSpPr/>
              <p:nvPr/>
            </p:nvSpPr>
            <p:spPr>
              <a:xfrm>
                <a:off x="4353804" y="1716624"/>
                <a:ext cx="436430" cy="438892"/>
              </a:xfrm>
              <a:custGeom>
                <a:avLst/>
                <a:gdLst/>
                <a:ahLst/>
                <a:cxnLst/>
                <a:rect l="l" t="t" r="r" b="b"/>
                <a:pathLst>
                  <a:path w="10706" h="10706" extrusionOk="0">
                    <a:moveTo>
                      <a:pt x="5353" y="322"/>
                    </a:moveTo>
                    <a:cubicBezTo>
                      <a:pt x="8136" y="322"/>
                      <a:pt x="10402" y="2570"/>
                      <a:pt x="10402" y="5353"/>
                    </a:cubicBezTo>
                    <a:cubicBezTo>
                      <a:pt x="10402" y="8137"/>
                      <a:pt x="8136" y="10385"/>
                      <a:pt x="5353" y="10385"/>
                    </a:cubicBezTo>
                    <a:cubicBezTo>
                      <a:pt x="2587" y="10385"/>
                      <a:pt x="321" y="8137"/>
                      <a:pt x="321" y="5353"/>
                    </a:cubicBezTo>
                    <a:cubicBezTo>
                      <a:pt x="321" y="2570"/>
                      <a:pt x="2587" y="322"/>
                      <a:pt x="5353" y="322"/>
                    </a:cubicBezTo>
                    <a:close/>
                    <a:moveTo>
                      <a:pt x="5353" y="0"/>
                    </a:moveTo>
                    <a:cubicBezTo>
                      <a:pt x="3925" y="0"/>
                      <a:pt x="2587" y="554"/>
                      <a:pt x="1570" y="1571"/>
                    </a:cubicBezTo>
                    <a:cubicBezTo>
                      <a:pt x="571" y="2570"/>
                      <a:pt x="0" y="3926"/>
                      <a:pt x="0" y="5353"/>
                    </a:cubicBezTo>
                    <a:cubicBezTo>
                      <a:pt x="0" y="6781"/>
                      <a:pt x="571" y="8119"/>
                      <a:pt x="1570" y="9136"/>
                    </a:cubicBezTo>
                    <a:cubicBezTo>
                      <a:pt x="2587" y="10153"/>
                      <a:pt x="3925" y="10706"/>
                      <a:pt x="5353" y="10706"/>
                    </a:cubicBezTo>
                    <a:cubicBezTo>
                      <a:pt x="6780" y="10706"/>
                      <a:pt x="8136" y="10153"/>
                      <a:pt x="9135" y="9136"/>
                    </a:cubicBezTo>
                    <a:cubicBezTo>
                      <a:pt x="10153" y="8119"/>
                      <a:pt x="10706" y="6781"/>
                      <a:pt x="10706" y="5353"/>
                    </a:cubicBezTo>
                    <a:cubicBezTo>
                      <a:pt x="10706" y="3926"/>
                      <a:pt x="10153" y="2570"/>
                      <a:pt x="9135" y="1571"/>
                    </a:cubicBezTo>
                    <a:cubicBezTo>
                      <a:pt x="8136" y="554"/>
                      <a:pt x="6780" y="0"/>
                      <a:pt x="535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6" name="Google Shape;2016;p56"/>
              <p:cNvSpPr/>
              <p:nvPr/>
            </p:nvSpPr>
            <p:spPr>
              <a:xfrm>
                <a:off x="4379975" y="1742204"/>
                <a:ext cx="384822" cy="387731"/>
              </a:xfrm>
              <a:custGeom>
                <a:avLst/>
                <a:gdLst/>
                <a:ahLst/>
                <a:cxnLst/>
                <a:rect l="l" t="t" r="r" b="b"/>
                <a:pathLst>
                  <a:path w="9440" h="9458" extrusionOk="0">
                    <a:moveTo>
                      <a:pt x="4711" y="1"/>
                    </a:moveTo>
                    <a:cubicBezTo>
                      <a:pt x="3569" y="1"/>
                      <a:pt x="2480" y="411"/>
                      <a:pt x="1606" y="1161"/>
                    </a:cubicBezTo>
                    <a:cubicBezTo>
                      <a:pt x="1553" y="1214"/>
                      <a:pt x="1535" y="1321"/>
                      <a:pt x="1606" y="1393"/>
                    </a:cubicBezTo>
                    <a:cubicBezTo>
                      <a:pt x="1637" y="1424"/>
                      <a:pt x="1680" y="1443"/>
                      <a:pt x="1725" y="1443"/>
                    </a:cubicBezTo>
                    <a:cubicBezTo>
                      <a:pt x="1757" y="1443"/>
                      <a:pt x="1790" y="1433"/>
                      <a:pt x="1820" y="1410"/>
                    </a:cubicBezTo>
                    <a:cubicBezTo>
                      <a:pt x="2623" y="697"/>
                      <a:pt x="3658" y="322"/>
                      <a:pt x="4711" y="322"/>
                    </a:cubicBezTo>
                    <a:cubicBezTo>
                      <a:pt x="7155" y="322"/>
                      <a:pt x="9136" y="2303"/>
                      <a:pt x="9136" y="4729"/>
                    </a:cubicBezTo>
                    <a:cubicBezTo>
                      <a:pt x="9136" y="7156"/>
                      <a:pt x="7155" y="9136"/>
                      <a:pt x="4711" y="9136"/>
                    </a:cubicBezTo>
                    <a:cubicBezTo>
                      <a:pt x="2284" y="9136"/>
                      <a:pt x="304" y="7156"/>
                      <a:pt x="304" y="4729"/>
                    </a:cubicBezTo>
                    <a:cubicBezTo>
                      <a:pt x="304" y="3659"/>
                      <a:pt x="696" y="2642"/>
                      <a:pt x="1392" y="1839"/>
                    </a:cubicBezTo>
                    <a:cubicBezTo>
                      <a:pt x="1446" y="1767"/>
                      <a:pt x="1446" y="1660"/>
                      <a:pt x="1374" y="1607"/>
                    </a:cubicBezTo>
                    <a:cubicBezTo>
                      <a:pt x="1341" y="1582"/>
                      <a:pt x="1304" y="1569"/>
                      <a:pt x="1269" y="1569"/>
                    </a:cubicBezTo>
                    <a:cubicBezTo>
                      <a:pt x="1228" y="1569"/>
                      <a:pt x="1189" y="1586"/>
                      <a:pt x="1160" y="1625"/>
                    </a:cubicBezTo>
                    <a:cubicBezTo>
                      <a:pt x="411" y="2481"/>
                      <a:pt x="0" y="3587"/>
                      <a:pt x="0" y="4729"/>
                    </a:cubicBezTo>
                    <a:cubicBezTo>
                      <a:pt x="0" y="5996"/>
                      <a:pt x="482" y="7174"/>
                      <a:pt x="1374" y="8066"/>
                    </a:cubicBezTo>
                    <a:cubicBezTo>
                      <a:pt x="2266" y="8958"/>
                      <a:pt x="3462" y="9457"/>
                      <a:pt x="4711" y="9457"/>
                    </a:cubicBezTo>
                    <a:cubicBezTo>
                      <a:pt x="5978" y="9457"/>
                      <a:pt x="7173" y="8958"/>
                      <a:pt x="8065" y="8066"/>
                    </a:cubicBezTo>
                    <a:cubicBezTo>
                      <a:pt x="8957" y="7174"/>
                      <a:pt x="9439" y="5996"/>
                      <a:pt x="9439" y="4729"/>
                    </a:cubicBezTo>
                    <a:cubicBezTo>
                      <a:pt x="9439" y="3462"/>
                      <a:pt x="8957" y="2285"/>
                      <a:pt x="8065" y="1393"/>
                    </a:cubicBezTo>
                    <a:cubicBezTo>
                      <a:pt x="7173" y="500"/>
                      <a:pt x="5978" y="1"/>
                      <a:pt x="471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7" name="Google Shape;2017;p56"/>
              <p:cNvSpPr/>
              <p:nvPr/>
            </p:nvSpPr>
            <p:spPr>
              <a:xfrm>
                <a:off x="4403985" y="1767088"/>
                <a:ext cx="337534" cy="337963"/>
              </a:xfrm>
              <a:custGeom>
                <a:avLst/>
                <a:gdLst/>
                <a:ahLst/>
                <a:cxnLst/>
                <a:rect l="l" t="t" r="r" b="b"/>
                <a:pathLst>
                  <a:path w="8280" h="8244" extrusionOk="0">
                    <a:moveTo>
                      <a:pt x="4122" y="2838"/>
                    </a:moveTo>
                    <a:cubicBezTo>
                      <a:pt x="4836" y="2838"/>
                      <a:pt x="5407" y="3426"/>
                      <a:pt x="5407" y="4122"/>
                    </a:cubicBezTo>
                    <a:cubicBezTo>
                      <a:pt x="5407" y="4818"/>
                      <a:pt x="4836" y="5389"/>
                      <a:pt x="4122" y="5389"/>
                    </a:cubicBezTo>
                    <a:cubicBezTo>
                      <a:pt x="3426" y="5389"/>
                      <a:pt x="2855" y="4818"/>
                      <a:pt x="2855" y="4122"/>
                    </a:cubicBezTo>
                    <a:cubicBezTo>
                      <a:pt x="2855" y="3426"/>
                      <a:pt x="3426" y="2838"/>
                      <a:pt x="4122" y="2838"/>
                    </a:cubicBezTo>
                    <a:close/>
                    <a:moveTo>
                      <a:pt x="6691" y="1392"/>
                    </a:moveTo>
                    <a:cubicBezTo>
                      <a:pt x="6727" y="1392"/>
                      <a:pt x="6780" y="1410"/>
                      <a:pt x="6798" y="1446"/>
                    </a:cubicBezTo>
                    <a:cubicBezTo>
                      <a:pt x="8279" y="2927"/>
                      <a:pt x="8279" y="5318"/>
                      <a:pt x="6798" y="6799"/>
                    </a:cubicBezTo>
                    <a:cubicBezTo>
                      <a:pt x="6780" y="6816"/>
                      <a:pt x="6727" y="6834"/>
                      <a:pt x="6691" y="6834"/>
                    </a:cubicBezTo>
                    <a:cubicBezTo>
                      <a:pt x="6655" y="6834"/>
                      <a:pt x="6620" y="6816"/>
                      <a:pt x="6584" y="6799"/>
                    </a:cubicBezTo>
                    <a:cubicBezTo>
                      <a:pt x="6513" y="6727"/>
                      <a:pt x="6513" y="6638"/>
                      <a:pt x="6584" y="6567"/>
                    </a:cubicBezTo>
                    <a:cubicBezTo>
                      <a:pt x="7494" y="5657"/>
                      <a:pt x="7815" y="4336"/>
                      <a:pt x="7441" y="3105"/>
                    </a:cubicBezTo>
                    <a:cubicBezTo>
                      <a:pt x="7423" y="3052"/>
                      <a:pt x="7405" y="3016"/>
                      <a:pt x="7351" y="2998"/>
                    </a:cubicBezTo>
                    <a:cubicBezTo>
                      <a:pt x="7334" y="2989"/>
                      <a:pt x="7316" y="2985"/>
                      <a:pt x="7296" y="2985"/>
                    </a:cubicBezTo>
                    <a:cubicBezTo>
                      <a:pt x="7276" y="2985"/>
                      <a:pt x="7253" y="2989"/>
                      <a:pt x="7226" y="2998"/>
                    </a:cubicBezTo>
                    <a:lnTo>
                      <a:pt x="6655" y="3248"/>
                    </a:lnTo>
                    <a:cubicBezTo>
                      <a:pt x="6584" y="3266"/>
                      <a:pt x="6531" y="3355"/>
                      <a:pt x="6566" y="3426"/>
                    </a:cubicBezTo>
                    <a:cubicBezTo>
                      <a:pt x="6620" y="3658"/>
                      <a:pt x="6655" y="3890"/>
                      <a:pt x="6655" y="4122"/>
                    </a:cubicBezTo>
                    <a:cubicBezTo>
                      <a:pt x="6655" y="4211"/>
                      <a:pt x="6584" y="4283"/>
                      <a:pt x="6495" y="4283"/>
                    </a:cubicBezTo>
                    <a:cubicBezTo>
                      <a:pt x="6406" y="4283"/>
                      <a:pt x="6352" y="4211"/>
                      <a:pt x="6352" y="4122"/>
                    </a:cubicBezTo>
                    <a:cubicBezTo>
                      <a:pt x="6352" y="3640"/>
                      <a:pt x="6192" y="3194"/>
                      <a:pt x="5906" y="2820"/>
                    </a:cubicBezTo>
                    <a:cubicBezTo>
                      <a:pt x="5888" y="2766"/>
                      <a:pt x="5853" y="2748"/>
                      <a:pt x="5799" y="2748"/>
                    </a:cubicBezTo>
                    <a:cubicBezTo>
                      <a:pt x="5746" y="2748"/>
                      <a:pt x="5710" y="2766"/>
                      <a:pt x="5674" y="2802"/>
                    </a:cubicBezTo>
                    <a:lnTo>
                      <a:pt x="5353" y="3105"/>
                    </a:lnTo>
                    <a:cubicBezTo>
                      <a:pt x="5282" y="3034"/>
                      <a:pt x="5210" y="2962"/>
                      <a:pt x="5139" y="2891"/>
                    </a:cubicBezTo>
                    <a:lnTo>
                      <a:pt x="5460" y="2570"/>
                    </a:lnTo>
                    <a:cubicBezTo>
                      <a:pt x="5496" y="2534"/>
                      <a:pt x="5496" y="2498"/>
                      <a:pt x="5496" y="2445"/>
                    </a:cubicBezTo>
                    <a:cubicBezTo>
                      <a:pt x="5496" y="2409"/>
                      <a:pt x="5478" y="2356"/>
                      <a:pt x="5442" y="2338"/>
                    </a:cubicBezTo>
                    <a:cubicBezTo>
                      <a:pt x="5050" y="2052"/>
                      <a:pt x="4604" y="1910"/>
                      <a:pt x="4122" y="1910"/>
                    </a:cubicBezTo>
                    <a:cubicBezTo>
                      <a:pt x="4033" y="1910"/>
                      <a:pt x="3979" y="1838"/>
                      <a:pt x="3979" y="1749"/>
                    </a:cubicBezTo>
                    <a:cubicBezTo>
                      <a:pt x="3979" y="1660"/>
                      <a:pt x="4033" y="1589"/>
                      <a:pt x="4122" y="1589"/>
                    </a:cubicBezTo>
                    <a:cubicBezTo>
                      <a:pt x="5032" y="1589"/>
                      <a:pt x="5888" y="2088"/>
                      <a:pt x="6334" y="2891"/>
                    </a:cubicBezTo>
                    <a:cubicBezTo>
                      <a:pt x="6358" y="2939"/>
                      <a:pt x="6406" y="2962"/>
                      <a:pt x="6456" y="2962"/>
                    </a:cubicBezTo>
                    <a:cubicBezTo>
                      <a:pt x="6481" y="2962"/>
                      <a:pt x="6507" y="2956"/>
                      <a:pt x="6531" y="2945"/>
                    </a:cubicBezTo>
                    <a:lnTo>
                      <a:pt x="7119" y="2713"/>
                    </a:lnTo>
                    <a:cubicBezTo>
                      <a:pt x="7155" y="2695"/>
                      <a:pt x="7191" y="2659"/>
                      <a:pt x="7209" y="2623"/>
                    </a:cubicBezTo>
                    <a:cubicBezTo>
                      <a:pt x="7209" y="2570"/>
                      <a:pt x="7209" y="2534"/>
                      <a:pt x="7191" y="2498"/>
                    </a:cubicBezTo>
                    <a:cubicBezTo>
                      <a:pt x="7030" y="2195"/>
                      <a:pt x="6834" y="1910"/>
                      <a:pt x="6584" y="1660"/>
                    </a:cubicBezTo>
                    <a:cubicBezTo>
                      <a:pt x="6513" y="1606"/>
                      <a:pt x="6513" y="1499"/>
                      <a:pt x="6584" y="1446"/>
                    </a:cubicBezTo>
                    <a:cubicBezTo>
                      <a:pt x="6620" y="1410"/>
                      <a:pt x="6655" y="1392"/>
                      <a:pt x="6691" y="1392"/>
                    </a:cubicBezTo>
                    <a:close/>
                    <a:moveTo>
                      <a:pt x="4122" y="340"/>
                    </a:moveTo>
                    <a:cubicBezTo>
                      <a:pt x="4211" y="340"/>
                      <a:pt x="4282" y="411"/>
                      <a:pt x="4282" y="500"/>
                    </a:cubicBezTo>
                    <a:cubicBezTo>
                      <a:pt x="4282" y="589"/>
                      <a:pt x="4211" y="643"/>
                      <a:pt x="4122" y="643"/>
                    </a:cubicBezTo>
                    <a:cubicBezTo>
                      <a:pt x="2213" y="643"/>
                      <a:pt x="660" y="2213"/>
                      <a:pt x="660" y="4122"/>
                    </a:cubicBezTo>
                    <a:cubicBezTo>
                      <a:pt x="660" y="4925"/>
                      <a:pt x="946" y="5710"/>
                      <a:pt x="1463" y="6335"/>
                    </a:cubicBezTo>
                    <a:cubicBezTo>
                      <a:pt x="1481" y="6370"/>
                      <a:pt x="1517" y="6388"/>
                      <a:pt x="1570" y="6388"/>
                    </a:cubicBezTo>
                    <a:cubicBezTo>
                      <a:pt x="1606" y="6388"/>
                      <a:pt x="1660" y="6370"/>
                      <a:pt x="1677" y="6335"/>
                    </a:cubicBezTo>
                    <a:lnTo>
                      <a:pt x="2123" y="5889"/>
                    </a:lnTo>
                    <a:cubicBezTo>
                      <a:pt x="2195" y="5835"/>
                      <a:pt x="2195" y="5746"/>
                      <a:pt x="2141" y="5692"/>
                    </a:cubicBezTo>
                    <a:cubicBezTo>
                      <a:pt x="1784" y="5228"/>
                      <a:pt x="1606" y="4693"/>
                      <a:pt x="1606" y="4122"/>
                    </a:cubicBezTo>
                    <a:cubicBezTo>
                      <a:pt x="1606" y="3444"/>
                      <a:pt x="1856" y="2802"/>
                      <a:pt x="2338" y="2338"/>
                    </a:cubicBezTo>
                    <a:cubicBezTo>
                      <a:pt x="2373" y="2302"/>
                      <a:pt x="2409" y="2284"/>
                      <a:pt x="2445" y="2284"/>
                    </a:cubicBezTo>
                    <a:cubicBezTo>
                      <a:pt x="2498" y="2284"/>
                      <a:pt x="2534" y="2302"/>
                      <a:pt x="2570" y="2338"/>
                    </a:cubicBezTo>
                    <a:cubicBezTo>
                      <a:pt x="2623" y="2391"/>
                      <a:pt x="2623" y="2498"/>
                      <a:pt x="2570" y="2552"/>
                    </a:cubicBezTo>
                    <a:cubicBezTo>
                      <a:pt x="2231" y="2891"/>
                      <a:pt x="2016" y="3319"/>
                      <a:pt x="1945" y="3783"/>
                    </a:cubicBezTo>
                    <a:cubicBezTo>
                      <a:pt x="1927" y="3837"/>
                      <a:pt x="1945" y="3872"/>
                      <a:pt x="1981" y="3908"/>
                    </a:cubicBezTo>
                    <a:cubicBezTo>
                      <a:pt x="1999" y="3944"/>
                      <a:pt x="2052" y="3962"/>
                      <a:pt x="2088" y="3979"/>
                    </a:cubicBezTo>
                    <a:lnTo>
                      <a:pt x="2552" y="3979"/>
                    </a:lnTo>
                    <a:cubicBezTo>
                      <a:pt x="2534" y="4015"/>
                      <a:pt x="2534" y="4069"/>
                      <a:pt x="2534" y="4122"/>
                    </a:cubicBezTo>
                    <a:cubicBezTo>
                      <a:pt x="2534" y="4176"/>
                      <a:pt x="2534" y="4229"/>
                      <a:pt x="2552" y="4283"/>
                    </a:cubicBezTo>
                    <a:lnTo>
                      <a:pt x="2088" y="4283"/>
                    </a:lnTo>
                    <a:cubicBezTo>
                      <a:pt x="2052" y="4283"/>
                      <a:pt x="1999" y="4301"/>
                      <a:pt x="1981" y="4336"/>
                    </a:cubicBezTo>
                    <a:cubicBezTo>
                      <a:pt x="1945" y="4372"/>
                      <a:pt x="1927" y="4408"/>
                      <a:pt x="1945" y="4461"/>
                    </a:cubicBezTo>
                    <a:cubicBezTo>
                      <a:pt x="2016" y="4979"/>
                      <a:pt x="2284" y="5443"/>
                      <a:pt x="2677" y="5799"/>
                    </a:cubicBezTo>
                    <a:cubicBezTo>
                      <a:pt x="3087" y="6138"/>
                      <a:pt x="3604" y="6335"/>
                      <a:pt x="4122" y="6335"/>
                    </a:cubicBezTo>
                    <a:cubicBezTo>
                      <a:pt x="4211" y="6335"/>
                      <a:pt x="4282" y="6406"/>
                      <a:pt x="4282" y="6495"/>
                    </a:cubicBezTo>
                    <a:cubicBezTo>
                      <a:pt x="4282" y="6584"/>
                      <a:pt x="4211" y="6656"/>
                      <a:pt x="4122" y="6656"/>
                    </a:cubicBezTo>
                    <a:cubicBezTo>
                      <a:pt x="3551" y="6656"/>
                      <a:pt x="3016" y="6460"/>
                      <a:pt x="2570" y="6103"/>
                    </a:cubicBezTo>
                    <a:cubicBezTo>
                      <a:pt x="2540" y="6080"/>
                      <a:pt x="2507" y="6070"/>
                      <a:pt x="2474" y="6070"/>
                    </a:cubicBezTo>
                    <a:cubicBezTo>
                      <a:pt x="2430" y="6070"/>
                      <a:pt x="2387" y="6089"/>
                      <a:pt x="2355" y="6121"/>
                    </a:cubicBezTo>
                    <a:lnTo>
                      <a:pt x="1909" y="6567"/>
                    </a:lnTo>
                    <a:cubicBezTo>
                      <a:pt x="1874" y="6602"/>
                      <a:pt x="1856" y="6638"/>
                      <a:pt x="1856" y="6674"/>
                    </a:cubicBezTo>
                    <a:cubicBezTo>
                      <a:pt x="1856" y="6727"/>
                      <a:pt x="1891" y="6763"/>
                      <a:pt x="1927" y="6799"/>
                    </a:cubicBezTo>
                    <a:cubicBezTo>
                      <a:pt x="2534" y="7316"/>
                      <a:pt x="3319" y="7584"/>
                      <a:pt x="4122" y="7584"/>
                    </a:cubicBezTo>
                    <a:cubicBezTo>
                      <a:pt x="4211" y="7584"/>
                      <a:pt x="4282" y="7655"/>
                      <a:pt x="4282" y="7744"/>
                    </a:cubicBezTo>
                    <a:cubicBezTo>
                      <a:pt x="4282" y="7833"/>
                      <a:pt x="4211" y="7905"/>
                      <a:pt x="4122" y="7905"/>
                    </a:cubicBezTo>
                    <a:cubicBezTo>
                      <a:pt x="2034" y="7905"/>
                      <a:pt x="339" y="6210"/>
                      <a:pt x="339" y="4122"/>
                    </a:cubicBezTo>
                    <a:cubicBezTo>
                      <a:pt x="339" y="2035"/>
                      <a:pt x="2034" y="340"/>
                      <a:pt x="4122" y="340"/>
                    </a:cubicBezTo>
                    <a:close/>
                    <a:moveTo>
                      <a:pt x="4122" y="1"/>
                    </a:moveTo>
                    <a:cubicBezTo>
                      <a:pt x="1856" y="1"/>
                      <a:pt x="0" y="1838"/>
                      <a:pt x="0" y="4122"/>
                    </a:cubicBezTo>
                    <a:cubicBezTo>
                      <a:pt x="0" y="6388"/>
                      <a:pt x="1856" y="8244"/>
                      <a:pt x="4122" y="8244"/>
                    </a:cubicBezTo>
                    <a:cubicBezTo>
                      <a:pt x="4336" y="8244"/>
                      <a:pt x="4550" y="8083"/>
                      <a:pt x="4586" y="7869"/>
                    </a:cubicBezTo>
                    <a:cubicBezTo>
                      <a:pt x="4657" y="7566"/>
                      <a:pt x="4425" y="7298"/>
                      <a:pt x="4122" y="7298"/>
                    </a:cubicBezTo>
                    <a:cubicBezTo>
                      <a:pt x="3444" y="7298"/>
                      <a:pt x="2784" y="7084"/>
                      <a:pt x="2248" y="6674"/>
                    </a:cubicBezTo>
                    <a:lnTo>
                      <a:pt x="2462" y="6460"/>
                    </a:lnTo>
                    <a:cubicBezTo>
                      <a:pt x="2944" y="6799"/>
                      <a:pt x="3515" y="6977"/>
                      <a:pt x="4122" y="6977"/>
                    </a:cubicBezTo>
                    <a:cubicBezTo>
                      <a:pt x="4354" y="6977"/>
                      <a:pt x="4550" y="6834"/>
                      <a:pt x="4586" y="6602"/>
                    </a:cubicBezTo>
                    <a:cubicBezTo>
                      <a:pt x="4657" y="6299"/>
                      <a:pt x="4425" y="6031"/>
                      <a:pt x="4122" y="6031"/>
                    </a:cubicBezTo>
                    <a:cubicBezTo>
                      <a:pt x="3248" y="6031"/>
                      <a:pt x="2480" y="5425"/>
                      <a:pt x="2266" y="4586"/>
                    </a:cubicBezTo>
                    <a:lnTo>
                      <a:pt x="2605" y="4586"/>
                    </a:lnTo>
                    <a:cubicBezTo>
                      <a:pt x="2809" y="5243"/>
                      <a:pt x="3409" y="5722"/>
                      <a:pt x="4132" y="5722"/>
                    </a:cubicBezTo>
                    <a:cubicBezTo>
                      <a:pt x="4233" y="5722"/>
                      <a:pt x="4337" y="5712"/>
                      <a:pt x="4443" y="5692"/>
                    </a:cubicBezTo>
                    <a:cubicBezTo>
                      <a:pt x="5067" y="5567"/>
                      <a:pt x="5567" y="5086"/>
                      <a:pt x="5692" y="4461"/>
                    </a:cubicBezTo>
                    <a:cubicBezTo>
                      <a:pt x="5781" y="4069"/>
                      <a:pt x="5710" y="3694"/>
                      <a:pt x="5549" y="3373"/>
                    </a:cubicBezTo>
                    <a:lnTo>
                      <a:pt x="5781" y="3141"/>
                    </a:lnTo>
                    <a:cubicBezTo>
                      <a:pt x="5960" y="3444"/>
                      <a:pt x="6049" y="3765"/>
                      <a:pt x="6049" y="4122"/>
                    </a:cubicBezTo>
                    <a:cubicBezTo>
                      <a:pt x="6049" y="4318"/>
                      <a:pt x="6209" y="4533"/>
                      <a:pt x="6406" y="4586"/>
                    </a:cubicBezTo>
                    <a:cubicBezTo>
                      <a:pt x="6443" y="4594"/>
                      <a:pt x="6480" y="4598"/>
                      <a:pt x="6516" y="4598"/>
                    </a:cubicBezTo>
                    <a:cubicBezTo>
                      <a:pt x="6786" y="4598"/>
                      <a:pt x="6994" y="4374"/>
                      <a:pt x="6994" y="4122"/>
                    </a:cubicBezTo>
                    <a:cubicBezTo>
                      <a:pt x="6994" y="3908"/>
                      <a:pt x="6959" y="3694"/>
                      <a:pt x="6923" y="3480"/>
                    </a:cubicBezTo>
                    <a:lnTo>
                      <a:pt x="7209" y="3355"/>
                    </a:lnTo>
                    <a:lnTo>
                      <a:pt x="7209" y="3355"/>
                    </a:lnTo>
                    <a:cubicBezTo>
                      <a:pt x="7476" y="4443"/>
                      <a:pt x="7173" y="5585"/>
                      <a:pt x="6370" y="6370"/>
                    </a:cubicBezTo>
                    <a:cubicBezTo>
                      <a:pt x="6281" y="6460"/>
                      <a:pt x="6245" y="6584"/>
                      <a:pt x="6245" y="6709"/>
                    </a:cubicBezTo>
                    <a:cubicBezTo>
                      <a:pt x="6245" y="6834"/>
                      <a:pt x="6281" y="6941"/>
                      <a:pt x="6370" y="7031"/>
                    </a:cubicBezTo>
                    <a:cubicBezTo>
                      <a:pt x="6477" y="7138"/>
                      <a:pt x="6584" y="7173"/>
                      <a:pt x="6709" y="7173"/>
                    </a:cubicBezTo>
                    <a:cubicBezTo>
                      <a:pt x="6834" y="7173"/>
                      <a:pt x="6959" y="7138"/>
                      <a:pt x="7048" y="7031"/>
                    </a:cubicBezTo>
                    <a:cubicBezTo>
                      <a:pt x="7833" y="6263"/>
                      <a:pt x="8261" y="5228"/>
                      <a:pt x="8261" y="4122"/>
                    </a:cubicBezTo>
                    <a:cubicBezTo>
                      <a:pt x="8261" y="3016"/>
                      <a:pt x="7833" y="1981"/>
                      <a:pt x="7048" y="1196"/>
                    </a:cubicBezTo>
                    <a:cubicBezTo>
                      <a:pt x="6959" y="1107"/>
                      <a:pt x="6838" y="1062"/>
                      <a:pt x="6716" y="1062"/>
                    </a:cubicBezTo>
                    <a:cubicBezTo>
                      <a:pt x="6593" y="1062"/>
                      <a:pt x="6468" y="1107"/>
                      <a:pt x="6370" y="1196"/>
                    </a:cubicBezTo>
                    <a:cubicBezTo>
                      <a:pt x="6192" y="1392"/>
                      <a:pt x="6192" y="1696"/>
                      <a:pt x="6370" y="1874"/>
                    </a:cubicBezTo>
                    <a:cubicBezTo>
                      <a:pt x="6566" y="2052"/>
                      <a:pt x="6709" y="2267"/>
                      <a:pt x="6852" y="2481"/>
                    </a:cubicBezTo>
                    <a:lnTo>
                      <a:pt x="6548" y="2606"/>
                    </a:lnTo>
                    <a:cubicBezTo>
                      <a:pt x="6031" y="1767"/>
                      <a:pt x="5121" y="1267"/>
                      <a:pt x="4140" y="1250"/>
                    </a:cubicBezTo>
                    <a:cubicBezTo>
                      <a:pt x="3908" y="1250"/>
                      <a:pt x="3711" y="1410"/>
                      <a:pt x="3658" y="1642"/>
                    </a:cubicBezTo>
                    <a:cubicBezTo>
                      <a:pt x="3604" y="1945"/>
                      <a:pt x="3836" y="2213"/>
                      <a:pt x="4122" y="2213"/>
                    </a:cubicBezTo>
                    <a:cubicBezTo>
                      <a:pt x="4479" y="2213"/>
                      <a:pt x="4818" y="2302"/>
                      <a:pt x="5103" y="2481"/>
                    </a:cubicBezTo>
                    <a:lnTo>
                      <a:pt x="4871" y="2713"/>
                    </a:lnTo>
                    <a:cubicBezTo>
                      <a:pt x="4657" y="2588"/>
                      <a:pt x="4389" y="2516"/>
                      <a:pt x="4122" y="2516"/>
                    </a:cubicBezTo>
                    <a:cubicBezTo>
                      <a:pt x="3408" y="2516"/>
                      <a:pt x="2801" y="2998"/>
                      <a:pt x="2605" y="3640"/>
                    </a:cubicBezTo>
                    <a:lnTo>
                      <a:pt x="2266" y="3640"/>
                    </a:lnTo>
                    <a:cubicBezTo>
                      <a:pt x="2355" y="3319"/>
                      <a:pt x="2534" y="3016"/>
                      <a:pt x="2766" y="2766"/>
                    </a:cubicBezTo>
                    <a:cubicBezTo>
                      <a:pt x="2962" y="2588"/>
                      <a:pt x="2962" y="2284"/>
                      <a:pt x="2766" y="2088"/>
                    </a:cubicBezTo>
                    <a:cubicBezTo>
                      <a:pt x="2677" y="1999"/>
                      <a:pt x="2570" y="1963"/>
                      <a:pt x="2445" y="1963"/>
                    </a:cubicBezTo>
                    <a:cubicBezTo>
                      <a:pt x="2320" y="1963"/>
                      <a:pt x="2195" y="1999"/>
                      <a:pt x="2106" y="2088"/>
                    </a:cubicBezTo>
                    <a:cubicBezTo>
                      <a:pt x="1570" y="2641"/>
                      <a:pt x="1267" y="3355"/>
                      <a:pt x="1267" y="4122"/>
                    </a:cubicBezTo>
                    <a:cubicBezTo>
                      <a:pt x="1267" y="4729"/>
                      <a:pt x="1445" y="5300"/>
                      <a:pt x="1802" y="5782"/>
                    </a:cubicBezTo>
                    <a:lnTo>
                      <a:pt x="1570" y="6013"/>
                    </a:lnTo>
                    <a:cubicBezTo>
                      <a:pt x="1160" y="5460"/>
                      <a:pt x="946" y="4800"/>
                      <a:pt x="946" y="4122"/>
                    </a:cubicBezTo>
                    <a:cubicBezTo>
                      <a:pt x="946" y="2374"/>
                      <a:pt x="2373" y="946"/>
                      <a:pt x="4122" y="946"/>
                    </a:cubicBezTo>
                    <a:cubicBezTo>
                      <a:pt x="4336" y="946"/>
                      <a:pt x="4532" y="803"/>
                      <a:pt x="4586" y="589"/>
                    </a:cubicBezTo>
                    <a:cubicBezTo>
                      <a:pt x="4675" y="286"/>
                      <a:pt x="4425" y="1"/>
                      <a:pt x="412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18" name="Google Shape;2018;p56"/>
              <p:cNvSpPr/>
              <p:nvPr/>
            </p:nvSpPr>
            <p:spPr>
              <a:xfrm>
                <a:off x="4606907" y="2054008"/>
                <a:ext cx="43659" cy="38617"/>
              </a:xfrm>
              <a:custGeom>
                <a:avLst/>
                <a:gdLst/>
                <a:ahLst/>
                <a:cxnLst/>
                <a:rect l="l" t="t" r="r" b="b"/>
                <a:pathLst>
                  <a:path w="1071" h="942" extrusionOk="0">
                    <a:moveTo>
                      <a:pt x="536" y="317"/>
                    </a:moveTo>
                    <a:cubicBezTo>
                      <a:pt x="553" y="317"/>
                      <a:pt x="571" y="317"/>
                      <a:pt x="589" y="335"/>
                    </a:cubicBezTo>
                    <a:cubicBezTo>
                      <a:pt x="643" y="335"/>
                      <a:pt x="660" y="371"/>
                      <a:pt x="678" y="406"/>
                    </a:cubicBezTo>
                    <a:cubicBezTo>
                      <a:pt x="696" y="460"/>
                      <a:pt x="696" y="495"/>
                      <a:pt x="678" y="531"/>
                    </a:cubicBezTo>
                    <a:cubicBezTo>
                      <a:pt x="660" y="567"/>
                      <a:pt x="643" y="602"/>
                      <a:pt x="589" y="620"/>
                    </a:cubicBezTo>
                    <a:cubicBezTo>
                      <a:pt x="571" y="630"/>
                      <a:pt x="551" y="634"/>
                      <a:pt x="531" y="634"/>
                    </a:cubicBezTo>
                    <a:cubicBezTo>
                      <a:pt x="475" y="634"/>
                      <a:pt x="419" y="597"/>
                      <a:pt x="393" y="531"/>
                    </a:cubicBezTo>
                    <a:cubicBezTo>
                      <a:pt x="357" y="460"/>
                      <a:pt x="393" y="353"/>
                      <a:pt x="482" y="335"/>
                    </a:cubicBezTo>
                    <a:cubicBezTo>
                      <a:pt x="500" y="317"/>
                      <a:pt x="518" y="317"/>
                      <a:pt x="536" y="317"/>
                    </a:cubicBezTo>
                    <a:close/>
                    <a:moveTo>
                      <a:pt x="526" y="0"/>
                    </a:moveTo>
                    <a:cubicBezTo>
                      <a:pt x="469" y="0"/>
                      <a:pt x="412" y="11"/>
                      <a:pt x="357" y="32"/>
                    </a:cubicBezTo>
                    <a:cubicBezTo>
                      <a:pt x="125" y="139"/>
                      <a:pt x="0" y="406"/>
                      <a:pt x="107" y="656"/>
                    </a:cubicBezTo>
                    <a:cubicBezTo>
                      <a:pt x="179" y="834"/>
                      <a:pt x="357" y="941"/>
                      <a:pt x="536" y="941"/>
                    </a:cubicBezTo>
                    <a:cubicBezTo>
                      <a:pt x="589" y="941"/>
                      <a:pt x="660" y="924"/>
                      <a:pt x="714" y="906"/>
                    </a:cubicBezTo>
                    <a:cubicBezTo>
                      <a:pt x="964" y="799"/>
                      <a:pt x="1071" y="531"/>
                      <a:pt x="964" y="299"/>
                    </a:cubicBezTo>
                    <a:cubicBezTo>
                      <a:pt x="896" y="108"/>
                      <a:pt x="712" y="0"/>
                      <a:pt x="526"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019" name="Google Shape;2019;p56"/>
            <p:cNvSpPr/>
            <p:nvPr/>
          </p:nvSpPr>
          <p:spPr>
            <a:xfrm>
              <a:off x="4545802" y="1909708"/>
              <a:ext cx="53156" cy="52719"/>
            </a:xfrm>
            <a:custGeom>
              <a:avLst/>
              <a:gdLst/>
              <a:ahLst/>
              <a:cxnLst/>
              <a:rect l="l" t="t" r="r" b="b"/>
              <a:pathLst>
                <a:path w="1304" h="1286" extrusionOk="0">
                  <a:moveTo>
                    <a:pt x="643" y="304"/>
                  </a:moveTo>
                  <a:cubicBezTo>
                    <a:pt x="839" y="304"/>
                    <a:pt x="982" y="465"/>
                    <a:pt x="982" y="643"/>
                  </a:cubicBezTo>
                  <a:cubicBezTo>
                    <a:pt x="982" y="822"/>
                    <a:pt x="839" y="982"/>
                    <a:pt x="643" y="982"/>
                  </a:cubicBezTo>
                  <a:cubicBezTo>
                    <a:pt x="464" y="982"/>
                    <a:pt x="322" y="822"/>
                    <a:pt x="322" y="643"/>
                  </a:cubicBezTo>
                  <a:cubicBezTo>
                    <a:pt x="322" y="465"/>
                    <a:pt x="464" y="304"/>
                    <a:pt x="643" y="304"/>
                  </a:cubicBezTo>
                  <a:close/>
                  <a:moveTo>
                    <a:pt x="643" y="1"/>
                  </a:moveTo>
                  <a:cubicBezTo>
                    <a:pt x="286" y="1"/>
                    <a:pt x="0" y="286"/>
                    <a:pt x="0" y="643"/>
                  </a:cubicBezTo>
                  <a:cubicBezTo>
                    <a:pt x="0" y="1000"/>
                    <a:pt x="286" y="1286"/>
                    <a:pt x="643" y="1286"/>
                  </a:cubicBezTo>
                  <a:cubicBezTo>
                    <a:pt x="1000" y="1286"/>
                    <a:pt x="1303" y="1000"/>
                    <a:pt x="1303" y="643"/>
                  </a:cubicBezTo>
                  <a:cubicBezTo>
                    <a:pt x="1303" y="286"/>
                    <a:pt x="1000" y="1"/>
                    <a:pt x="643"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006" name="Google Shape;2006;p56"/>
          <p:cNvSpPr/>
          <p:nvPr/>
        </p:nvSpPr>
        <p:spPr>
          <a:xfrm>
            <a:off x="4366239" y="2527608"/>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08" name="Google Shape;2008;p56"/>
          <p:cNvSpPr/>
          <p:nvPr/>
        </p:nvSpPr>
        <p:spPr>
          <a:xfrm>
            <a:off x="4366239" y="3013713"/>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1995" name="Google Shape;1995;p56"/>
          <p:cNvSpPr/>
          <p:nvPr/>
        </p:nvSpPr>
        <p:spPr>
          <a:xfrm>
            <a:off x="4366239" y="3499820"/>
            <a:ext cx="411525" cy="411525"/>
          </a:xfrm>
          <a:prstGeom prst="rect">
            <a:avLst/>
          </a:prstGeom>
          <a:no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nvGrpSpPr>
          <p:cNvPr id="2033" name="Google Shape;2033;p56"/>
          <p:cNvGrpSpPr/>
          <p:nvPr/>
        </p:nvGrpSpPr>
        <p:grpSpPr>
          <a:xfrm>
            <a:off x="4408334" y="3579395"/>
            <a:ext cx="327323" cy="252362"/>
            <a:chOff x="4353778" y="4165926"/>
            <a:chExt cx="436430" cy="336483"/>
          </a:xfrm>
        </p:grpSpPr>
        <p:sp>
          <p:nvSpPr>
            <p:cNvPr id="2034" name="Google Shape;2034;p56"/>
            <p:cNvSpPr/>
            <p:nvPr/>
          </p:nvSpPr>
          <p:spPr>
            <a:xfrm>
              <a:off x="4467957" y="4165926"/>
              <a:ext cx="208065" cy="39519"/>
            </a:xfrm>
            <a:custGeom>
              <a:avLst/>
              <a:gdLst/>
              <a:ahLst/>
              <a:cxnLst/>
              <a:rect l="l" t="t" r="r" b="b"/>
              <a:pathLst>
                <a:path w="5104" h="964" extrusionOk="0">
                  <a:moveTo>
                    <a:pt x="2552" y="0"/>
                  </a:moveTo>
                  <a:cubicBezTo>
                    <a:pt x="1696" y="0"/>
                    <a:pt x="875" y="232"/>
                    <a:pt x="90" y="661"/>
                  </a:cubicBezTo>
                  <a:cubicBezTo>
                    <a:pt x="18" y="714"/>
                    <a:pt x="1" y="803"/>
                    <a:pt x="36" y="875"/>
                  </a:cubicBezTo>
                  <a:cubicBezTo>
                    <a:pt x="73" y="936"/>
                    <a:pt x="126" y="963"/>
                    <a:pt x="179" y="963"/>
                  </a:cubicBezTo>
                  <a:cubicBezTo>
                    <a:pt x="203" y="963"/>
                    <a:pt x="228" y="957"/>
                    <a:pt x="250" y="946"/>
                  </a:cubicBezTo>
                  <a:cubicBezTo>
                    <a:pt x="982" y="536"/>
                    <a:pt x="1749" y="322"/>
                    <a:pt x="2552" y="322"/>
                  </a:cubicBezTo>
                  <a:cubicBezTo>
                    <a:pt x="3337" y="322"/>
                    <a:pt x="4122" y="536"/>
                    <a:pt x="4836" y="946"/>
                  </a:cubicBezTo>
                  <a:cubicBezTo>
                    <a:pt x="4872" y="946"/>
                    <a:pt x="4890" y="964"/>
                    <a:pt x="4925" y="964"/>
                  </a:cubicBezTo>
                  <a:cubicBezTo>
                    <a:pt x="4979" y="964"/>
                    <a:pt x="5032" y="928"/>
                    <a:pt x="5050" y="875"/>
                  </a:cubicBezTo>
                  <a:cubicBezTo>
                    <a:pt x="5104" y="803"/>
                    <a:pt x="5068" y="714"/>
                    <a:pt x="4997" y="661"/>
                  </a:cubicBezTo>
                  <a:cubicBezTo>
                    <a:pt x="4229" y="232"/>
                    <a:pt x="3391" y="0"/>
                    <a:pt x="2552"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5" name="Google Shape;2035;p56"/>
            <p:cNvSpPr/>
            <p:nvPr/>
          </p:nvSpPr>
          <p:spPr>
            <a:xfrm>
              <a:off x="4467957" y="4462890"/>
              <a:ext cx="208065" cy="39519"/>
            </a:xfrm>
            <a:custGeom>
              <a:avLst/>
              <a:gdLst/>
              <a:ahLst/>
              <a:cxnLst/>
              <a:rect l="l" t="t" r="r" b="b"/>
              <a:pathLst>
                <a:path w="5104" h="964" extrusionOk="0">
                  <a:moveTo>
                    <a:pt x="175" y="0"/>
                  </a:moveTo>
                  <a:cubicBezTo>
                    <a:pt x="124" y="0"/>
                    <a:pt x="72" y="24"/>
                    <a:pt x="36" y="72"/>
                  </a:cubicBezTo>
                  <a:cubicBezTo>
                    <a:pt x="1" y="161"/>
                    <a:pt x="18" y="250"/>
                    <a:pt x="90" y="286"/>
                  </a:cubicBezTo>
                  <a:cubicBezTo>
                    <a:pt x="875" y="732"/>
                    <a:pt x="1696" y="964"/>
                    <a:pt x="2552" y="964"/>
                  </a:cubicBezTo>
                  <a:cubicBezTo>
                    <a:pt x="3391" y="964"/>
                    <a:pt x="4229" y="732"/>
                    <a:pt x="4997" y="286"/>
                  </a:cubicBezTo>
                  <a:cubicBezTo>
                    <a:pt x="5068" y="250"/>
                    <a:pt x="5104" y="161"/>
                    <a:pt x="5050" y="72"/>
                  </a:cubicBezTo>
                  <a:cubicBezTo>
                    <a:pt x="5026" y="24"/>
                    <a:pt x="4979" y="0"/>
                    <a:pt x="4923" y="0"/>
                  </a:cubicBezTo>
                  <a:cubicBezTo>
                    <a:pt x="4895" y="0"/>
                    <a:pt x="4866" y="6"/>
                    <a:pt x="4836" y="18"/>
                  </a:cubicBezTo>
                  <a:cubicBezTo>
                    <a:pt x="4122" y="429"/>
                    <a:pt x="3337" y="643"/>
                    <a:pt x="2552" y="643"/>
                  </a:cubicBezTo>
                  <a:cubicBezTo>
                    <a:pt x="1749" y="643"/>
                    <a:pt x="982" y="429"/>
                    <a:pt x="250" y="18"/>
                  </a:cubicBezTo>
                  <a:cubicBezTo>
                    <a:pt x="227" y="6"/>
                    <a:pt x="201" y="0"/>
                    <a:pt x="175"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6" name="Google Shape;2036;p56"/>
            <p:cNvSpPr/>
            <p:nvPr/>
          </p:nvSpPr>
          <p:spPr>
            <a:xfrm>
              <a:off x="4383576" y="4230287"/>
              <a:ext cx="376832" cy="207763"/>
            </a:xfrm>
            <a:custGeom>
              <a:avLst/>
              <a:gdLst/>
              <a:ahLst/>
              <a:cxnLst/>
              <a:rect l="l" t="t" r="r" b="b"/>
              <a:pathLst>
                <a:path w="9244" h="5068" extrusionOk="0">
                  <a:moveTo>
                    <a:pt x="3034" y="571"/>
                  </a:moveTo>
                  <a:lnTo>
                    <a:pt x="3034" y="571"/>
                  </a:lnTo>
                  <a:cubicBezTo>
                    <a:pt x="2463" y="1035"/>
                    <a:pt x="2088" y="1731"/>
                    <a:pt x="2088" y="2534"/>
                  </a:cubicBezTo>
                  <a:cubicBezTo>
                    <a:pt x="2088" y="3319"/>
                    <a:pt x="2463" y="4033"/>
                    <a:pt x="3034" y="4497"/>
                  </a:cubicBezTo>
                  <a:cubicBezTo>
                    <a:pt x="2659" y="4390"/>
                    <a:pt x="2303" y="4229"/>
                    <a:pt x="1981" y="4033"/>
                  </a:cubicBezTo>
                  <a:cubicBezTo>
                    <a:pt x="1339" y="3658"/>
                    <a:pt x="786" y="3141"/>
                    <a:pt x="358" y="2534"/>
                  </a:cubicBezTo>
                  <a:cubicBezTo>
                    <a:pt x="786" y="1928"/>
                    <a:pt x="1339" y="1410"/>
                    <a:pt x="1981" y="1035"/>
                  </a:cubicBezTo>
                  <a:cubicBezTo>
                    <a:pt x="2303" y="839"/>
                    <a:pt x="2659" y="679"/>
                    <a:pt x="3034" y="571"/>
                  </a:cubicBezTo>
                  <a:close/>
                  <a:moveTo>
                    <a:pt x="6210" y="571"/>
                  </a:moveTo>
                  <a:cubicBezTo>
                    <a:pt x="6567" y="679"/>
                    <a:pt x="6924" y="839"/>
                    <a:pt x="7263" y="1035"/>
                  </a:cubicBezTo>
                  <a:cubicBezTo>
                    <a:pt x="7905" y="1410"/>
                    <a:pt x="8458" y="1928"/>
                    <a:pt x="8887" y="2534"/>
                  </a:cubicBezTo>
                  <a:cubicBezTo>
                    <a:pt x="8458" y="3141"/>
                    <a:pt x="7905" y="3658"/>
                    <a:pt x="7263" y="4033"/>
                  </a:cubicBezTo>
                  <a:cubicBezTo>
                    <a:pt x="6924" y="4229"/>
                    <a:pt x="6567" y="4390"/>
                    <a:pt x="6210" y="4497"/>
                  </a:cubicBezTo>
                  <a:cubicBezTo>
                    <a:pt x="6781" y="4033"/>
                    <a:pt x="7138" y="3319"/>
                    <a:pt x="7138" y="2534"/>
                  </a:cubicBezTo>
                  <a:cubicBezTo>
                    <a:pt x="7138" y="1731"/>
                    <a:pt x="6781" y="1035"/>
                    <a:pt x="6210" y="571"/>
                  </a:cubicBezTo>
                  <a:close/>
                  <a:moveTo>
                    <a:pt x="4622" y="322"/>
                  </a:moveTo>
                  <a:cubicBezTo>
                    <a:pt x="5835" y="322"/>
                    <a:pt x="6835" y="1303"/>
                    <a:pt x="6835" y="2534"/>
                  </a:cubicBezTo>
                  <a:cubicBezTo>
                    <a:pt x="6835" y="3747"/>
                    <a:pt x="5835" y="4747"/>
                    <a:pt x="4622" y="4747"/>
                  </a:cubicBezTo>
                  <a:cubicBezTo>
                    <a:pt x="3391" y="4747"/>
                    <a:pt x="2410" y="3747"/>
                    <a:pt x="2410" y="2534"/>
                  </a:cubicBezTo>
                  <a:cubicBezTo>
                    <a:pt x="2410" y="1303"/>
                    <a:pt x="3391" y="322"/>
                    <a:pt x="4622" y="322"/>
                  </a:cubicBezTo>
                  <a:close/>
                  <a:moveTo>
                    <a:pt x="4622" y="1"/>
                  </a:moveTo>
                  <a:cubicBezTo>
                    <a:pt x="3623" y="1"/>
                    <a:pt x="2659" y="268"/>
                    <a:pt x="1821" y="768"/>
                  </a:cubicBezTo>
                  <a:cubicBezTo>
                    <a:pt x="1107" y="1178"/>
                    <a:pt x="500" y="1767"/>
                    <a:pt x="37" y="2445"/>
                  </a:cubicBezTo>
                  <a:cubicBezTo>
                    <a:pt x="1" y="2498"/>
                    <a:pt x="1" y="2570"/>
                    <a:pt x="37" y="2623"/>
                  </a:cubicBezTo>
                  <a:cubicBezTo>
                    <a:pt x="500" y="3301"/>
                    <a:pt x="1107" y="3890"/>
                    <a:pt x="1821" y="4301"/>
                  </a:cubicBezTo>
                  <a:cubicBezTo>
                    <a:pt x="2659" y="4800"/>
                    <a:pt x="3623" y="5068"/>
                    <a:pt x="4622" y="5068"/>
                  </a:cubicBezTo>
                  <a:cubicBezTo>
                    <a:pt x="5603" y="5068"/>
                    <a:pt x="6567" y="4800"/>
                    <a:pt x="7423" y="4301"/>
                  </a:cubicBezTo>
                  <a:cubicBezTo>
                    <a:pt x="8119" y="3890"/>
                    <a:pt x="8744" y="3301"/>
                    <a:pt x="9208" y="2623"/>
                  </a:cubicBezTo>
                  <a:cubicBezTo>
                    <a:pt x="9243" y="2570"/>
                    <a:pt x="9243" y="2498"/>
                    <a:pt x="9208" y="2445"/>
                  </a:cubicBezTo>
                  <a:cubicBezTo>
                    <a:pt x="8744" y="1767"/>
                    <a:pt x="8119" y="1178"/>
                    <a:pt x="7423" y="768"/>
                  </a:cubicBezTo>
                  <a:cubicBezTo>
                    <a:pt x="6567" y="268"/>
                    <a:pt x="5603" y="1"/>
                    <a:pt x="4622"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7" name="Google Shape;2037;p56"/>
            <p:cNvSpPr/>
            <p:nvPr/>
          </p:nvSpPr>
          <p:spPr>
            <a:xfrm>
              <a:off x="4353778" y="4204707"/>
              <a:ext cx="436430" cy="258965"/>
            </a:xfrm>
            <a:custGeom>
              <a:avLst/>
              <a:gdLst/>
              <a:ahLst/>
              <a:cxnLst/>
              <a:rect l="l" t="t" r="r" b="b"/>
              <a:pathLst>
                <a:path w="10706" h="6317" extrusionOk="0">
                  <a:moveTo>
                    <a:pt x="5353" y="321"/>
                  </a:moveTo>
                  <a:cubicBezTo>
                    <a:pt x="7405" y="321"/>
                    <a:pt x="9314" y="1410"/>
                    <a:pt x="10367" y="3158"/>
                  </a:cubicBezTo>
                  <a:cubicBezTo>
                    <a:pt x="9314" y="4907"/>
                    <a:pt x="7405" y="5995"/>
                    <a:pt x="5353" y="5995"/>
                  </a:cubicBezTo>
                  <a:cubicBezTo>
                    <a:pt x="3480" y="5995"/>
                    <a:pt x="1767" y="5139"/>
                    <a:pt x="661" y="3640"/>
                  </a:cubicBezTo>
                  <a:cubicBezTo>
                    <a:pt x="643" y="3622"/>
                    <a:pt x="625" y="3604"/>
                    <a:pt x="589" y="3586"/>
                  </a:cubicBezTo>
                  <a:cubicBezTo>
                    <a:pt x="429" y="3515"/>
                    <a:pt x="304" y="3337"/>
                    <a:pt x="304" y="3158"/>
                  </a:cubicBezTo>
                  <a:cubicBezTo>
                    <a:pt x="304" y="2962"/>
                    <a:pt x="429" y="2801"/>
                    <a:pt x="589" y="2730"/>
                  </a:cubicBezTo>
                  <a:cubicBezTo>
                    <a:pt x="625" y="2712"/>
                    <a:pt x="643" y="2694"/>
                    <a:pt x="661" y="2676"/>
                  </a:cubicBezTo>
                  <a:cubicBezTo>
                    <a:pt x="1767" y="1178"/>
                    <a:pt x="3480" y="321"/>
                    <a:pt x="5353" y="321"/>
                  </a:cubicBezTo>
                  <a:close/>
                  <a:moveTo>
                    <a:pt x="5353" y="0"/>
                  </a:moveTo>
                  <a:cubicBezTo>
                    <a:pt x="4354" y="0"/>
                    <a:pt x="3408" y="232"/>
                    <a:pt x="2534" y="678"/>
                  </a:cubicBezTo>
                  <a:cubicBezTo>
                    <a:pt x="1713" y="1106"/>
                    <a:pt x="982" y="1713"/>
                    <a:pt x="429" y="2462"/>
                  </a:cubicBezTo>
                  <a:cubicBezTo>
                    <a:pt x="161" y="2587"/>
                    <a:pt x="0" y="2855"/>
                    <a:pt x="0" y="3158"/>
                  </a:cubicBezTo>
                  <a:cubicBezTo>
                    <a:pt x="0" y="3461"/>
                    <a:pt x="161" y="3729"/>
                    <a:pt x="429" y="3854"/>
                  </a:cubicBezTo>
                  <a:cubicBezTo>
                    <a:pt x="982" y="4603"/>
                    <a:pt x="1713" y="5210"/>
                    <a:pt x="2534" y="5638"/>
                  </a:cubicBezTo>
                  <a:cubicBezTo>
                    <a:pt x="3408" y="6084"/>
                    <a:pt x="4354" y="6316"/>
                    <a:pt x="5353" y="6316"/>
                  </a:cubicBezTo>
                  <a:cubicBezTo>
                    <a:pt x="6442" y="6316"/>
                    <a:pt x="7530" y="6013"/>
                    <a:pt x="8476" y="5460"/>
                  </a:cubicBezTo>
                  <a:cubicBezTo>
                    <a:pt x="9386" y="4925"/>
                    <a:pt x="10153" y="4157"/>
                    <a:pt x="10670" y="3230"/>
                  </a:cubicBezTo>
                  <a:cubicBezTo>
                    <a:pt x="10706" y="3194"/>
                    <a:pt x="10706" y="3122"/>
                    <a:pt x="10670" y="3087"/>
                  </a:cubicBezTo>
                  <a:cubicBezTo>
                    <a:pt x="10153" y="2159"/>
                    <a:pt x="9386" y="1392"/>
                    <a:pt x="8476" y="856"/>
                  </a:cubicBezTo>
                  <a:cubicBezTo>
                    <a:pt x="7530" y="286"/>
                    <a:pt x="6442" y="0"/>
                    <a:pt x="535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038" name="Google Shape;2038;p56"/>
            <p:cNvSpPr/>
            <p:nvPr/>
          </p:nvSpPr>
          <p:spPr>
            <a:xfrm>
              <a:off x="4519605" y="4281489"/>
              <a:ext cx="104032" cy="104619"/>
            </a:xfrm>
            <a:custGeom>
              <a:avLst/>
              <a:gdLst/>
              <a:ahLst/>
              <a:cxnLst/>
              <a:rect l="l" t="t" r="r" b="b"/>
              <a:pathLst>
                <a:path w="2552" h="2552" extrusionOk="0">
                  <a:moveTo>
                    <a:pt x="1285" y="1"/>
                  </a:moveTo>
                  <a:cubicBezTo>
                    <a:pt x="1071" y="1"/>
                    <a:pt x="857" y="54"/>
                    <a:pt x="661" y="161"/>
                  </a:cubicBezTo>
                  <a:cubicBezTo>
                    <a:pt x="589" y="215"/>
                    <a:pt x="571" y="304"/>
                    <a:pt x="607" y="375"/>
                  </a:cubicBezTo>
                  <a:cubicBezTo>
                    <a:pt x="633" y="427"/>
                    <a:pt x="698" y="461"/>
                    <a:pt x="758" y="461"/>
                  </a:cubicBezTo>
                  <a:cubicBezTo>
                    <a:pt x="780" y="461"/>
                    <a:pt x="802" y="456"/>
                    <a:pt x="821" y="447"/>
                  </a:cubicBezTo>
                  <a:cubicBezTo>
                    <a:pt x="964" y="357"/>
                    <a:pt x="1125" y="322"/>
                    <a:pt x="1285" y="322"/>
                  </a:cubicBezTo>
                  <a:cubicBezTo>
                    <a:pt x="1803" y="322"/>
                    <a:pt x="2249" y="750"/>
                    <a:pt x="2249" y="1285"/>
                  </a:cubicBezTo>
                  <a:cubicBezTo>
                    <a:pt x="2249" y="1820"/>
                    <a:pt x="1803" y="2249"/>
                    <a:pt x="1285" y="2249"/>
                  </a:cubicBezTo>
                  <a:cubicBezTo>
                    <a:pt x="750" y="2249"/>
                    <a:pt x="322" y="1820"/>
                    <a:pt x="322" y="1285"/>
                  </a:cubicBezTo>
                  <a:cubicBezTo>
                    <a:pt x="322" y="1125"/>
                    <a:pt x="357" y="964"/>
                    <a:pt x="429" y="821"/>
                  </a:cubicBezTo>
                  <a:cubicBezTo>
                    <a:pt x="482" y="750"/>
                    <a:pt x="447" y="643"/>
                    <a:pt x="375" y="607"/>
                  </a:cubicBezTo>
                  <a:cubicBezTo>
                    <a:pt x="353" y="596"/>
                    <a:pt x="326" y="590"/>
                    <a:pt x="300" y="590"/>
                  </a:cubicBezTo>
                  <a:cubicBezTo>
                    <a:pt x="243" y="590"/>
                    <a:pt x="185" y="618"/>
                    <a:pt x="161" y="679"/>
                  </a:cubicBezTo>
                  <a:cubicBezTo>
                    <a:pt x="54" y="857"/>
                    <a:pt x="0" y="1071"/>
                    <a:pt x="0" y="1285"/>
                  </a:cubicBezTo>
                  <a:cubicBezTo>
                    <a:pt x="0" y="1981"/>
                    <a:pt x="571" y="2552"/>
                    <a:pt x="1285" y="2552"/>
                  </a:cubicBezTo>
                  <a:cubicBezTo>
                    <a:pt x="1981" y="2552"/>
                    <a:pt x="2552" y="1981"/>
                    <a:pt x="2552" y="1285"/>
                  </a:cubicBezTo>
                  <a:cubicBezTo>
                    <a:pt x="2552" y="589"/>
                    <a:pt x="1981" y="1"/>
                    <a:pt x="1285"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6" name="TextBox 5">
            <a:extLst>
              <a:ext uri="{FF2B5EF4-FFF2-40B4-BE49-F238E27FC236}">
                <a16:creationId xmlns:a16="http://schemas.microsoft.com/office/drawing/2014/main" id="{3059F21D-C8D1-DCA8-0CEC-4A9412102A47}"/>
              </a:ext>
            </a:extLst>
          </p:cNvPr>
          <p:cNvSpPr txBox="1"/>
          <p:nvPr/>
        </p:nvSpPr>
        <p:spPr>
          <a:xfrm>
            <a:off x="194158" y="1619458"/>
            <a:ext cx="4234506" cy="3524042"/>
          </a:xfrm>
          <a:prstGeom prst="rect">
            <a:avLst/>
          </a:prstGeom>
          <a:noFill/>
        </p:spPr>
        <p:txBody>
          <a:bodyPr wrap="square">
            <a:spAutoFit/>
          </a:bodyPr>
          <a:lstStyle/>
          <a:p>
            <a:pPr marL="342900" indent="-342900" algn="just">
              <a:buFont typeface="Wingdings" pitchFamily="2" charset="2"/>
              <a:buChar char="q"/>
            </a:pPr>
            <a:r>
              <a:rPr lang="en-GB" sz="2400" b="0" i="0" u="none" strike="noStrike" dirty="0">
                <a:solidFill>
                  <a:srgbClr val="000000"/>
                </a:solidFill>
                <a:effectLst/>
                <a:latin typeface="+mn-lt"/>
              </a:rPr>
              <a:t>Lumpectomy </a:t>
            </a:r>
            <a:r>
              <a:rPr lang="en-NG" sz="3100" b="0" i="0" u="none" strike="noStrike" dirty="0">
                <a:solidFill>
                  <a:srgbClr val="000000"/>
                </a:solidFill>
                <a:effectLst/>
                <a:latin typeface="+mn-lt"/>
              </a:rPr>
              <a:t>➕</a:t>
            </a:r>
            <a:r>
              <a:rPr lang="en-GB" sz="2400" b="0" i="0" u="none" strike="noStrike" dirty="0">
                <a:solidFill>
                  <a:srgbClr val="000000"/>
                </a:solidFill>
                <a:effectLst/>
                <a:latin typeface="+mn-lt"/>
              </a:rPr>
              <a:t> sentinel node biopsy</a:t>
            </a:r>
            <a:r>
              <a:rPr lang="en-NG" sz="2400" b="0" i="0" u="none" strike="noStrike" dirty="0">
                <a:solidFill>
                  <a:srgbClr val="000000"/>
                </a:solidFill>
                <a:effectLst/>
                <a:latin typeface="+mn-lt"/>
              </a:rPr>
              <a:t> (</a:t>
            </a:r>
            <a:r>
              <a:rPr lang="en-US" sz="2400" b="0" i="0" u="none" strike="noStrike" dirty="0">
                <a:solidFill>
                  <a:srgbClr val="000000"/>
                </a:solidFill>
                <a:effectLst/>
                <a:latin typeface="+mn-lt"/>
              </a:rPr>
              <a:t>NICE, 2023; </a:t>
            </a:r>
            <a:r>
              <a:rPr lang="en-NG" sz="2400" b="0" i="0" u="none" strike="noStrike" dirty="0">
                <a:solidFill>
                  <a:srgbClr val="000000"/>
                </a:solidFill>
                <a:effectLst/>
                <a:latin typeface="+mn-lt"/>
              </a:rPr>
              <a:t>Galovina et al., 2024)</a:t>
            </a:r>
          </a:p>
          <a:p>
            <a:pPr marL="342900" indent="-342900" algn="just">
              <a:buFont typeface="Wingdings" pitchFamily="2" charset="2"/>
              <a:buChar char="q"/>
            </a:pPr>
            <a:endParaRPr lang="en-GB" sz="2400" b="0" i="0" u="none" strike="noStrike" dirty="0">
              <a:solidFill>
                <a:srgbClr val="000000"/>
              </a:solidFill>
              <a:effectLst/>
              <a:latin typeface="+mn-lt"/>
            </a:endParaRPr>
          </a:p>
          <a:p>
            <a:pPr marL="342900" indent="-342900" algn="just">
              <a:buFont typeface="Wingdings" pitchFamily="2" charset="2"/>
              <a:buChar char="q"/>
            </a:pPr>
            <a:r>
              <a:rPr lang="en-GB" sz="2400" b="0" i="0" u="none" strike="noStrike" dirty="0">
                <a:solidFill>
                  <a:srgbClr val="000000"/>
                </a:solidFill>
                <a:effectLst/>
                <a:latin typeface="+mn-lt"/>
              </a:rPr>
              <a:t>Radiotherapy after surgery</a:t>
            </a:r>
            <a:r>
              <a:rPr lang="en-NG" sz="2400" b="0" i="0" u="none" strike="noStrike" dirty="0">
                <a:solidFill>
                  <a:srgbClr val="000000"/>
                </a:solidFill>
                <a:effectLst/>
                <a:latin typeface="+mn-lt"/>
              </a:rPr>
              <a:t> (Roncati, 2025)</a:t>
            </a:r>
          </a:p>
          <a:p>
            <a:pPr marL="342900" indent="-342900" algn="just">
              <a:buFont typeface="Wingdings" pitchFamily="2" charset="2"/>
              <a:buChar char="q"/>
            </a:pPr>
            <a:endParaRPr lang="en-GB" sz="2400" b="0" i="0" u="none" strike="noStrike" dirty="0">
              <a:solidFill>
                <a:srgbClr val="000000"/>
              </a:solidFill>
              <a:effectLst/>
              <a:latin typeface="+mn-lt"/>
            </a:endParaRPr>
          </a:p>
          <a:p>
            <a:pPr marL="342900" indent="-342900" algn="just">
              <a:buFont typeface="Wingdings" pitchFamily="2" charset="2"/>
              <a:buChar char="q"/>
            </a:pPr>
            <a:r>
              <a:rPr lang="en-US" sz="2400" b="0" i="0" u="none" strike="noStrike" dirty="0">
                <a:solidFill>
                  <a:srgbClr val="000000"/>
                </a:solidFill>
                <a:effectLst/>
                <a:latin typeface="+mn-lt"/>
              </a:rPr>
              <a:t>Hormone </a:t>
            </a:r>
            <a:r>
              <a:rPr lang="en-GB" sz="2400" b="0" i="0" u="none" strike="noStrike" dirty="0">
                <a:solidFill>
                  <a:srgbClr val="000000"/>
                </a:solidFill>
                <a:effectLst/>
                <a:latin typeface="+mn-lt"/>
              </a:rPr>
              <a:t>therapy </a:t>
            </a:r>
            <a:r>
              <a:rPr lang="en-NG" sz="2400" b="0" i="0" u="none" strike="noStrike" dirty="0">
                <a:solidFill>
                  <a:srgbClr val="000000"/>
                </a:solidFill>
                <a:effectLst/>
                <a:latin typeface="+mn-lt"/>
              </a:rPr>
              <a:t>(</a:t>
            </a:r>
            <a:r>
              <a:rPr lang="en-US" sz="2400" b="0" i="0" u="none" strike="noStrike" dirty="0">
                <a:solidFill>
                  <a:srgbClr val="000000"/>
                </a:solidFill>
                <a:effectLst/>
                <a:latin typeface="+mn-lt"/>
              </a:rPr>
              <a:t>NHS</a:t>
            </a:r>
            <a:r>
              <a:rPr lang="en-NG" sz="2400" b="0" i="0" u="none" strike="noStrike" dirty="0">
                <a:solidFill>
                  <a:srgbClr val="000000"/>
                </a:solidFill>
                <a:effectLst/>
                <a:latin typeface="+mn-lt"/>
              </a:rPr>
              <a:t>, 202</a:t>
            </a:r>
            <a:r>
              <a:rPr lang="en-US" sz="2400" b="0" i="0" u="none" strike="noStrike" dirty="0">
                <a:solidFill>
                  <a:srgbClr val="000000"/>
                </a:solidFill>
                <a:effectLst/>
                <a:latin typeface="+mn-lt"/>
              </a:rPr>
              <a:t>4</a:t>
            </a:r>
            <a:r>
              <a:rPr lang="en-NG" sz="2400" b="0" i="0" u="none" strike="noStrike" dirty="0">
                <a:solidFill>
                  <a:srgbClr val="000000"/>
                </a:solidFill>
                <a:effectLst/>
                <a:latin typeface="+mn-lt"/>
              </a:rPr>
              <a:t>)</a:t>
            </a:r>
            <a:endParaRPr lang="en-GB" sz="2400" b="0" i="0" u="none" strike="noStrike" dirty="0">
              <a:solidFill>
                <a:srgbClr val="000000"/>
              </a:solidFill>
              <a:effectLst/>
              <a:latin typeface="+mn-lt"/>
            </a:endParaRPr>
          </a:p>
        </p:txBody>
      </p:sp>
      <p:sp>
        <p:nvSpPr>
          <p:cNvPr id="8" name="TextBox 7">
            <a:extLst>
              <a:ext uri="{FF2B5EF4-FFF2-40B4-BE49-F238E27FC236}">
                <a16:creationId xmlns:a16="http://schemas.microsoft.com/office/drawing/2014/main" id="{F48E1AF2-4F71-F962-EA85-C0C065E88061}"/>
              </a:ext>
            </a:extLst>
          </p:cNvPr>
          <p:cNvSpPr txBox="1"/>
          <p:nvPr/>
        </p:nvSpPr>
        <p:spPr>
          <a:xfrm>
            <a:off x="4884127" y="1716200"/>
            <a:ext cx="3791116" cy="3262432"/>
          </a:xfrm>
          <a:prstGeom prst="rect">
            <a:avLst/>
          </a:prstGeom>
          <a:noFill/>
        </p:spPr>
        <p:txBody>
          <a:bodyPr wrap="square">
            <a:spAutoFit/>
          </a:bodyPr>
          <a:lstStyle/>
          <a:p>
            <a:pPr marL="342900" indent="-342900" algn="just">
              <a:buFont typeface="Wingdings" pitchFamily="2" charset="2"/>
              <a:buChar char="q"/>
            </a:pPr>
            <a:r>
              <a:rPr lang="en-GB" sz="2400" dirty="0"/>
              <a:t>Balanced diet, limit alcohol</a:t>
            </a:r>
            <a:r>
              <a:rPr lang="en-NG" sz="2400" dirty="0"/>
              <a:t>(Photikul, 2024)</a:t>
            </a:r>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Regular exercise (≥150 mins/week)</a:t>
            </a:r>
            <a:r>
              <a:rPr lang="en-NG" sz="2400" dirty="0"/>
              <a:t> </a:t>
            </a:r>
          </a:p>
          <a:p>
            <a:pPr marL="342900" indent="-342900" algn="just">
              <a:buFont typeface="Wingdings" pitchFamily="2" charset="2"/>
              <a:buChar char="q"/>
            </a:pPr>
            <a:endParaRPr lang="en-GB" sz="2400" dirty="0"/>
          </a:p>
          <a:p>
            <a:pPr marL="342900" indent="-342900" algn="just">
              <a:buFont typeface="Wingdings" pitchFamily="2" charset="2"/>
              <a:buChar char="q"/>
            </a:pPr>
            <a:r>
              <a:rPr lang="en-GB" sz="2400" dirty="0"/>
              <a:t>Maintain healthy BMI</a:t>
            </a:r>
            <a:r>
              <a:rPr lang="en-US" sz="2400" dirty="0"/>
              <a:t> (</a:t>
            </a:r>
            <a:r>
              <a:rPr lang="en-US" sz="2400" dirty="0" err="1"/>
              <a:t>Photikul</a:t>
            </a:r>
            <a:r>
              <a:rPr lang="en-US" sz="2400" dirty="0"/>
              <a:t>, 2024)</a:t>
            </a:r>
            <a:endParaRPr lang="en-GB" sz="2400" dirty="0"/>
          </a:p>
          <a:p>
            <a:pPr marL="342900" indent="-342900" algn="just">
              <a:buFont typeface="Wingdings" pitchFamily="2" charset="2"/>
              <a:buChar char="q"/>
            </a:pPr>
            <a:endParaRPr lang="en-GB" dirty="0"/>
          </a:p>
        </p:txBody>
      </p:sp>
      <p:cxnSp>
        <p:nvCxnSpPr>
          <p:cNvPr id="9" name="Straight Arrow Connector 8">
            <a:extLst>
              <a:ext uri="{FF2B5EF4-FFF2-40B4-BE49-F238E27FC236}">
                <a16:creationId xmlns:a16="http://schemas.microsoft.com/office/drawing/2014/main" id="{34B0A63E-9E02-1FAC-0D2E-B82B6F5D4CD5}"/>
              </a:ext>
            </a:extLst>
          </p:cNvPr>
          <p:cNvCxnSpPr>
            <a:cxnSpLocks/>
          </p:cNvCxnSpPr>
          <p:nvPr/>
        </p:nvCxnSpPr>
        <p:spPr>
          <a:xfrm flipH="1">
            <a:off x="4609453" y="1114390"/>
            <a:ext cx="775" cy="3738392"/>
          </a:xfrm>
          <a:prstGeom prst="straightConnector1">
            <a:avLst/>
          </a:prstGeom>
          <a:ln>
            <a:solidFill>
              <a:schemeClr val="bg1">
                <a:lumMod val="1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B7C7F8-2896-1114-242A-B08D6DE870AC}"/>
              </a:ext>
            </a:extLst>
          </p:cNvPr>
          <p:cNvSpPr txBox="1"/>
          <p:nvPr/>
        </p:nvSpPr>
        <p:spPr>
          <a:xfrm>
            <a:off x="1594843" y="69428"/>
            <a:ext cx="5553982" cy="800219"/>
          </a:xfrm>
          <a:prstGeom prst="rect">
            <a:avLst/>
          </a:prstGeom>
          <a:solidFill>
            <a:schemeClr val="accent4"/>
          </a:solidFill>
        </p:spPr>
        <p:txBody>
          <a:bodyPr wrap="square">
            <a:spAutoFit/>
          </a:bodyPr>
          <a:lstStyle/>
          <a:p>
            <a:r>
              <a:rPr lang="en-US" sz="4600" b="1" dirty="0"/>
              <a:t>Treatment Options</a:t>
            </a:r>
            <a:endParaRPr lang="en-NG" sz="4600" b="1" dirty="0"/>
          </a:p>
        </p:txBody>
      </p:sp>
      <p:sp>
        <p:nvSpPr>
          <p:cNvPr id="12" name="TextBox 11">
            <a:extLst>
              <a:ext uri="{FF2B5EF4-FFF2-40B4-BE49-F238E27FC236}">
                <a16:creationId xmlns:a16="http://schemas.microsoft.com/office/drawing/2014/main" id="{6E84353F-D424-2C1A-731B-DED8722ABB16}"/>
              </a:ext>
            </a:extLst>
          </p:cNvPr>
          <p:cNvSpPr txBox="1"/>
          <p:nvPr/>
        </p:nvSpPr>
        <p:spPr>
          <a:xfrm>
            <a:off x="192139" y="1170880"/>
            <a:ext cx="1953494" cy="569387"/>
          </a:xfrm>
          <a:prstGeom prst="rect">
            <a:avLst/>
          </a:prstGeom>
          <a:solidFill>
            <a:schemeClr val="accent4"/>
          </a:solidFill>
        </p:spPr>
        <p:txBody>
          <a:bodyPr wrap="square">
            <a:spAutoFit/>
          </a:bodyPr>
          <a:lstStyle/>
          <a:p>
            <a:r>
              <a:rPr lang="en-NG" sz="3100" b="1" dirty="0"/>
              <a:t>Medical</a:t>
            </a:r>
          </a:p>
        </p:txBody>
      </p:sp>
      <p:sp>
        <p:nvSpPr>
          <p:cNvPr id="16" name="TextBox 15">
            <a:extLst>
              <a:ext uri="{FF2B5EF4-FFF2-40B4-BE49-F238E27FC236}">
                <a16:creationId xmlns:a16="http://schemas.microsoft.com/office/drawing/2014/main" id="{1DC19EE2-2695-DFA9-6CC0-E8C37F6472AB}"/>
              </a:ext>
            </a:extLst>
          </p:cNvPr>
          <p:cNvSpPr txBox="1"/>
          <p:nvPr/>
        </p:nvSpPr>
        <p:spPr>
          <a:xfrm>
            <a:off x="5802938" y="1068151"/>
            <a:ext cx="1953494" cy="569387"/>
          </a:xfrm>
          <a:prstGeom prst="rect">
            <a:avLst/>
          </a:prstGeom>
          <a:solidFill>
            <a:schemeClr val="accent4"/>
          </a:solidFill>
        </p:spPr>
        <p:txBody>
          <a:bodyPr wrap="square">
            <a:spAutoFit/>
          </a:bodyPr>
          <a:lstStyle/>
          <a:p>
            <a:r>
              <a:rPr lang="en-US" sz="3100" b="1" dirty="0"/>
              <a:t>Lifestyle </a:t>
            </a:r>
            <a:endParaRPr lang="en-NG" sz="31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47"/>
        <p:cNvGrpSpPr/>
        <p:nvPr/>
      </p:nvGrpSpPr>
      <p:grpSpPr>
        <a:xfrm>
          <a:off x="0" y="0"/>
          <a:ext cx="0" cy="0"/>
          <a:chOff x="0" y="0"/>
          <a:chExt cx="0" cy="0"/>
        </a:xfrm>
      </p:grpSpPr>
      <p:sp>
        <p:nvSpPr>
          <p:cNvPr id="13" name="TextBox 12">
            <a:extLst>
              <a:ext uri="{FF2B5EF4-FFF2-40B4-BE49-F238E27FC236}">
                <a16:creationId xmlns:a16="http://schemas.microsoft.com/office/drawing/2014/main" id="{FAFC030F-71C4-7F03-90CF-4DF447D8B8CE}"/>
              </a:ext>
            </a:extLst>
          </p:cNvPr>
          <p:cNvSpPr txBox="1"/>
          <p:nvPr/>
        </p:nvSpPr>
        <p:spPr>
          <a:xfrm>
            <a:off x="115407" y="767642"/>
            <a:ext cx="3655082" cy="4651979"/>
          </a:xfrm>
          <a:prstGeom prst="rect">
            <a:avLst/>
          </a:prstGeom>
          <a:noFill/>
        </p:spPr>
        <p:txBody>
          <a:bodyPr wrap="square">
            <a:spAutoFit/>
          </a:bodyPr>
          <a:lstStyle/>
          <a:p>
            <a:pPr marL="342900" indent="-342900" algn="just">
              <a:lnSpc>
                <a:spcPct val="150000"/>
              </a:lnSpc>
              <a:buFont typeface="Wingdings" pitchFamily="2" charset="2"/>
              <a:buChar char="q"/>
            </a:pPr>
            <a:r>
              <a:rPr lang="en-GB" sz="2000" b="1" dirty="0"/>
              <a:t>Oncologist:</a:t>
            </a:r>
            <a:r>
              <a:rPr lang="en-GB" sz="2000" dirty="0"/>
              <a:t> Oversees treatment and therapy plan</a:t>
            </a:r>
            <a:endParaRPr lang="en-NG" sz="2000" dirty="0"/>
          </a:p>
          <a:p>
            <a:pPr marL="342900" indent="-342900" algn="just">
              <a:lnSpc>
                <a:spcPct val="150000"/>
              </a:lnSpc>
              <a:buFont typeface="Wingdings" pitchFamily="2" charset="2"/>
              <a:buChar char="q"/>
            </a:pPr>
            <a:endParaRPr lang="en-GB" sz="2000" dirty="0"/>
          </a:p>
          <a:p>
            <a:pPr marL="342900" indent="-342900" algn="just">
              <a:lnSpc>
                <a:spcPct val="150000"/>
              </a:lnSpc>
              <a:buFont typeface="Wingdings" pitchFamily="2" charset="2"/>
              <a:buChar char="q"/>
            </a:pPr>
            <a:r>
              <a:rPr lang="en-GB" sz="2000" b="1" dirty="0"/>
              <a:t>Surgeon:</a:t>
            </a:r>
            <a:r>
              <a:rPr lang="en-GB" sz="2000" dirty="0"/>
              <a:t> Performs breast-conserving surgery</a:t>
            </a:r>
            <a:endParaRPr lang="en-NG" sz="2000" dirty="0"/>
          </a:p>
          <a:p>
            <a:pPr marL="342900" indent="-342900" algn="just">
              <a:lnSpc>
                <a:spcPct val="150000"/>
              </a:lnSpc>
              <a:buFont typeface="Wingdings" pitchFamily="2" charset="2"/>
              <a:buChar char="q"/>
            </a:pPr>
            <a:endParaRPr lang="en-GB" sz="2000" dirty="0"/>
          </a:p>
          <a:p>
            <a:pPr marL="342900" indent="-342900" algn="just">
              <a:lnSpc>
                <a:spcPct val="150000"/>
              </a:lnSpc>
              <a:buFont typeface="Wingdings" pitchFamily="2" charset="2"/>
              <a:buChar char="q"/>
            </a:pPr>
            <a:r>
              <a:rPr lang="en-GB" sz="2000" b="1" dirty="0"/>
              <a:t>Radiologist:</a:t>
            </a:r>
            <a:r>
              <a:rPr lang="en-GB" sz="2000" dirty="0"/>
              <a:t> Conducts imaging and guides diagnosis</a:t>
            </a:r>
          </a:p>
          <a:p>
            <a:pPr marL="342900" indent="-342900" algn="just">
              <a:lnSpc>
                <a:spcPct val="150000"/>
              </a:lnSpc>
              <a:buFont typeface="Wingdings" pitchFamily="2" charset="2"/>
              <a:buChar char="q"/>
            </a:pPr>
            <a:endParaRPr lang="en-GB" sz="2000" b="0" i="0" u="none" strike="noStrike" dirty="0">
              <a:solidFill>
                <a:srgbClr val="000000"/>
              </a:solidFill>
              <a:effectLst/>
              <a:latin typeface="+mn-lt"/>
            </a:endParaRPr>
          </a:p>
        </p:txBody>
      </p:sp>
      <p:sp>
        <p:nvSpPr>
          <p:cNvPr id="16" name="Google Shape;1825;p53">
            <a:extLst>
              <a:ext uri="{FF2B5EF4-FFF2-40B4-BE49-F238E27FC236}">
                <a16:creationId xmlns:a16="http://schemas.microsoft.com/office/drawing/2014/main" id="{FE973391-1CA6-82F2-B4D4-F68D037F263D}"/>
              </a:ext>
            </a:extLst>
          </p:cNvPr>
          <p:cNvSpPr txBox="1">
            <a:spLocks noGrp="1"/>
          </p:cNvSpPr>
          <p:nvPr/>
        </p:nvSpPr>
        <p:spPr>
          <a:xfrm>
            <a:off x="886440" y="45028"/>
            <a:ext cx="7977298" cy="627006"/>
          </a:xfrm>
          <a:prstGeom prst="rect">
            <a:avLst/>
          </a:prstGeom>
          <a:noFill/>
          <a:ln>
            <a:noFill/>
          </a:ln>
        </p:spPr>
        <p:txBody>
          <a:bodyPr spcFirstLastPara="1" wrap="square" lIns="68569" tIns="68569" rIns="68569" bIns="68569"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9pPr>
          </a:lstStyle>
          <a:p>
            <a:pPr marL="0" lvl="0" indent="0" algn="ctr" rtl="0">
              <a:spcBef>
                <a:spcPts val="0"/>
              </a:spcBef>
              <a:spcAft>
                <a:spcPts val="0"/>
              </a:spcAft>
              <a:buNone/>
            </a:pPr>
            <a:r>
              <a:rPr lang="en-NG" dirty="0"/>
              <a:t>Communication and MDT Roles</a:t>
            </a:r>
            <a:endParaRPr b="0" dirty="0">
              <a:latin typeface="Montserrat Medium"/>
              <a:ea typeface="Montserrat Medium"/>
              <a:cs typeface="Montserrat Medium"/>
              <a:sym typeface="Montserrat Medium"/>
            </a:endParaRPr>
          </a:p>
        </p:txBody>
      </p:sp>
      <p:sp>
        <p:nvSpPr>
          <p:cNvPr id="11" name="TextBox 10">
            <a:extLst>
              <a:ext uri="{FF2B5EF4-FFF2-40B4-BE49-F238E27FC236}">
                <a16:creationId xmlns:a16="http://schemas.microsoft.com/office/drawing/2014/main" id="{B68B79D6-4A79-4083-7E6E-16B0C89CE8C6}"/>
              </a:ext>
            </a:extLst>
          </p:cNvPr>
          <p:cNvSpPr txBox="1"/>
          <p:nvPr/>
        </p:nvSpPr>
        <p:spPr>
          <a:xfrm>
            <a:off x="5847806" y="4880712"/>
            <a:ext cx="4885612" cy="307777"/>
          </a:xfrm>
          <a:prstGeom prst="rect">
            <a:avLst/>
          </a:prstGeom>
          <a:noFill/>
        </p:spPr>
        <p:txBody>
          <a:bodyPr wrap="square">
            <a:spAutoFit/>
          </a:bodyPr>
          <a:lstStyle/>
          <a:p>
            <a:r>
              <a:rPr lang="en-NG" dirty="0">
                <a:solidFill>
                  <a:schemeClr val="bg1"/>
                </a:solidFill>
                <a:hlinkClick r:id="rId3">
                  <a:extLst>
                    <a:ext uri="{A12FA001-AC4F-418D-AE19-62706E023703}">
                      <ahyp:hlinkClr xmlns:ahyp="http://schemas.microsoft.com/office/drawing/2018/hyperlinkcolor" val="tx"/>
                    </a:ext>
                  </a:extLst>
                </a:hlinkClick>
              </a:rPr>
              <a:t>Sciencephotolobrary</a:t>
            </a:r>
            <a:endParaRPr lang="en-NG" dirty="0">
              <a:solidFill>
                <a:schemeClr val="bg1"/>
              </a:solidFill>
            </a:endParaRPr>
          </a:p>
        </p:txBody>
      </p:sp>
      <p:sp>
        <p:nvSpPr>
          <p:cNvPr id="3" name="TextBox 2">
            <a:extLst>
              <a:ext uri="{FF2B5EF4-FFF2-40B4-BE49-F238E27FC236}">
                <a16:creationId xmlns:a16="http://schemas.microsoft.com/office/drawing/2014/main" id="{40AA8A9C-64D6-36CB-6906-515612B7B4BC}"/>
              </a:ext>
            </a:extLst>
          </p:cNvPr>
          <p:cNvSpPr txBox="1"/>
          <p:nvPr/>
        </p:nvSpPr>
        <p:spPr>
          <a:xfrm>
            <a:off x="4064002" y="801502"/>
            <a:ext cx="4741333" cy="4651979"/>
          </a:xfrm>
          <a:prstGeom prst="rect">
            <a:avLst/>
          </a:prstGeom>
          <a:noFill/>
        </p:spPr>
        <p:txBody>
          <a:bodyPr wrap="square">
            <a:spAutoFit/>
          </a:bodyPr>
          <a:lstStyle/>
          <a:p>
            <a:pPr marL="342900" indent="-342900" algn="just">
              <a:lnSpc>
                <a:spcPct val="150000"/>
              </a:lnSpc>
              <a:buFont typeface="Wingdings" pitchFamily="2" charset="2"/>
              <a:buChar char="q"/>
            </a:pPr>
            <a:r>
              <a:rPr lang="en-GB" sz="2000" b="1" dirty="0"/>
              <a:t>Nurse:</a:t>
            </a:r>
            <a:r>
              <a:rPr lang="en-GB" sz="2000" dirty="0"/>
              <a:t> Provides education, wound care, and support</a:t>
            </a:r>
          </a:p>
          <a:p>
            <a:pPr marL="342900" indent="-342900" algn="just">
              <a:lnSpc>
                <a:spcPct val="150000"/>
              </a:lnSpc>
              <a:buFont typeface="Wingdings" pitchFamily="2" charset="2"/>
              <a:buChar char="q"/>
            </a:pPr>
            <a:r>
              <a:rPr lang="en-GB" sz="2000" b="1" dirty="0"/>
              <a:t>Dietitian:</a:t>
            </a:r>
            <a:r>
              <a:rPr lang="en-GB" sz="2000" dirty="0"/>
              <a:t> Advises on healthy diet and recovery</a:t>
            </a:r>
          </a:p>
          <a:p>
            <a:pPr marL="342900" indent="-342900" algn="just">
              <a:lnSpc>
                <a:spcPct val="150000"/>
              </a:lnSpc>
              <a:buFont typeface="Wingdings" pitchFamily="2" charset="2"/>
              <a:buChar char="q"/>
            </a:pPr>
            <a:r>
              <a:rPr lang="en-GB" sz="2000" b="1" dirty="0"/>
              <a:t>Physiotherapist:</a:t>
            </a:r>
            <a:r>
              <a:rPr lang="en-GB" sz="2000" dirty="0"/>
              <a:t> Improves mobility, prevents lymphoedema</a:t>
            </a:r>
          </a:p>
          <a:p>
            <a:pPr marL="342900" indent="-342900" algn="just">
              <a:lnSpc>
                <a:spcPct val="150000"/>
              </a:lnSpc>
              <a:buFont typeface="Wingdings" pitchFamily="2" charset="2"/>
              <a:buChar char="q"/>
            </a:pPr>
            <a:r>
              <a:rPr lang="en-GB" sz="2000" b="1" dirty="0"/>
              <a:t>Patient-centred communication:</a:t>
            </a:r>
            <a:r>
              <a:rPr lang="en-GB" sz="2000" dirty="0"/>
              <a:t> Clear explanation and shared decision-making</a:t>
            </a:r>
          </a:p>
          <a:p>
            <a:pPr marL="342900" indent="-342900" algn="just">
              <a:lnSpc>
                <a:spcPct val="150000"/>
              </a:lnSpc>
              <a:buFont typeface="Wingdings" pitchFamily="2" charset="2"/>
              <a:buChar char="q"/>
            </a:pPr>
            <a:endParaRPr lang="en-GB" sz="2000" b="0" i="0" u="none" strike="noStrike" dirty="0">
              <a:solidFill>
                <a:srgbClr val="000000"/>
              </a:solidFill>
              <a:effectLst/>
              <a:latin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D0CC4-1426-6A7B-394F-5DB0165A280D}"/>
              </a:ext>
            </a:extLst>
          </p:cNvPr>
          <p:cNvSpPr>
            <a:spLocks noGrp="1"/>
          </p:cNvSpPr>
          <p:nvPr>
            <p:ph type="title"/>
          </p:nvPr>
        </p:nvSpPr>
        <p:spPr>
          <a:xfrm>
            <a:off x="1403316" y="356283"/>
            <a:ext cx="7444227" cy="889350"/>
          </a:xfrm>
        </p:spPr>
        <p:txBody>
          <a:bodyPr/>
          <a:lstStyle/>
          <a:p>
            <a:r>
              <a:rPr lang="en-NG" dirty="0"/>
              <a:t>Monitoring and Follow up</a:t>
            </a:r>
          </a:p>
        </p:txBody>
      </p:sp>
      <p:sp>
        <p:nvSpPr>
          <p:cNvPr id="8" name="TextBox 7">
            <a:extLst>
              <a:ext uri="{FF2B5EF4-FFF2-40B4-BE49-F238E27FC236}">
                <a16:creationId xmlns:a16="http://schemas.microsoft.com/office/drawing/2014/main" id="{3CC49B91-51C8-431B-242D-75C6B6D33A15}"/>
              </a:ext>
            </a:extLst>
          </p:cNvPr>
          <p:cNvSpPr txBox="1"/>
          <p:nvPr/>
        </p:nvSpPr>
        <p:spPr>
          <a:xfrm>
            <a:off x="3859003" y="1245633"/>
            <a:ext cx="4988540" cy="3631763"/>
          </a:xfrm>
          <a:prstGeom prst="rect">
            <a:avLst/>
          </a:prstGeom>
          <a:noFill/>
        </p:spPr>
        <p:txBody>
          <a:bodyPr wrap="square">
            <a:spAutoFit/>
          </a:bodyPr>
          <a:lstStyle/>
          <a:p>
            <a:pPr marL="342900" indent="-342900" algn="just">
              <a:buFont typeface="Wingdings" pitchFamily="2" charset="2"/>
              <a:buChar char="v"/>
            </a:pPr>
            <a:r>
              <a:rPr lang="en-GB" sz="2300" dirty="0"/>
              <a:t>Reviews every 3–6 months (first 3 years), then annually.</a:t>
            </a:r>
          </a:p>
          <a:p>
            <a:pPr marL="342900" indent="-342900" algn="just">
              <a:buFont typeface="Wingdings" pitchFamily="2" charset="2"/>
              <a:buChar char="v"/>
            </a:pPr>
            <a:r>
              <a:rPr lang="en-GB" sz="2300" dirty="0"/>
              <a:t>Annual mammography for both breasts.</a:t>
            </a:r>
          </a:p>
          <a:p>
            <a:pPr marL="342900" indent="-342900" algn="just">
              <a:buFont typeface="Wingdings" pitchFamily="2" charset="2"/>
              <a:buChar char="v"/>
            </a:pPr>
            <a:r>
              <a:rPr lang="en-GB" sz="2300" dirty="0"/>
              <a:t>Monitor endocrine therapy adherence &amp; side effects.</a:t>
            </a:r>
          </a:p>
          <a:p>
            <a:pPr marL="342900" indent="-342900" algn="just">
              <a:buFont typeface="Wingdings" pitchFamily="2" charset="2"/>
              <a:buChar char="v"/>
            </a:pPr>
            <a:r>
              <a:rPr lang="en-GB" sz="2300" dirty="0"/>
              <a:t>Promote healthy lifestyle, diet, and emotional resilience.</a:t>
            </a:r>
          </a:p>
          <a:p>
            <a:pPr marL="342900" indent="-342900" algn="just">
              <a:buFont typeface="Wingdings" pitchFamily="2" charset="2"/>
              <a:buChar char="v"/>
            </a:pPr>
            <a:r>
              <a:rPr lang="en-GB" sz="2300" dirty="0"/>
              <a:t>Reinforce self-examination and early symptom reporting.</a:t>
            </a:r>
          </a:p>
        </p:txBody>
      </p:sp>
      <p:pic>
        <p:nvPicPr>
          <p:cNvPr id="5" name="Picture 4">
            <a:extLst>
              <a:ext uri="{FF2B5EF4-FFF2-40B4-BE49-F238E27FC236}">
                <a16:creationId xmlns:a16="http://schemas.microsoft.com/office/drawing/2014/main" id="{20276EE7-B427-83FD-1B60-8CDCDE652155}"/>
              </a:ext>
            </a:extLst>
          </p:cNvPr>
          <p:cNvPicPr>
            <a:picLocks noChangeAspect="1"/>
          </p:cNvPicPr>
          <p:nvPr/>
        </p:nvPicPr>
        <p:blipFill>
          <a:blip r:embed="rId2"/>
          <a:srcRect t="7883"/>
          <a:stretch/>
        </p:blipFill>
        <p:spPr>
          <a:xfrm>
            <a:off x="296457" y="1334375"/>
            <a:ext cx="3176604" cy="3089029"/>
          </a:xfrm>
          <a:prstGeom prst="rect">
            <a:avLst/>
          </a:prstGeom>
        </p:spPr>
      </p:pic>
      <p:sp>
        <p:nvSpPr>
          <p:cNvPr id="7" name="TextBox 6">
            <a:extLst>
              <a:ext uri="{FF2B5EF4-FFF2-40B4-BE49-F238E27FC236}">
                <a16:creationId xmlns:a16="http://schemas.microsoft.com/office/drawing/2014/main" id="{A69A93B1-2A83-91CE-934B-BD3284D3E012}"/>
              </a:ext>
            </a:extLst>
          </p:cNvPr>
          <p:cNvSpPr txBox="1"/>
          <p:nvPr/>
        </p:nvSpPr>
        <p:spPr>
          <a:xfrm>
            <a:off x="1692421" y="4358257"/>
            <a:ext cx="4691224" cy="307777"/>
          </a:xfrm>
          <a:prstGeom prst="rect">
            <a:avLst/>
          </a:prstGeom>
          <a:noFill/>
        </p:spPr>
        <p:txBody>
          <a:bodyPr wrap="square">
            <a:spAutoFit/>
          </a:bodyPr>
          <a:lstStyle/>
          <a:p>
            <a:r>
              <a:rPr lang="en-NG" sz="1400" dirty="0">
                <a:hlinkClick r:id="rId3"/>
              </a:rPr>
              <a:t>NCI</a:t>
            </a:r>
            <a:endParaRPr lang="en-NG" dirty="0"/>
          </a:p>
        </p:txBody>
      </p:sp>
    </p:spTree>
    <p:extLst>
      <p:ext uri="{BB962C8B-B14F-4D97-AF65-F5344CB8AC3E}">
        <p14:creationId xmlns:p14="http://schemas.microsoft.com/office/powerpoint/2010/main" val="3499127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7"/>
        <p:cNvGrpSpPr/>
        <p:nvPr/>
      </p:nvGrpSpPr>
      <p:grpSpPr>
        <a:xfrm>
          <a:off x="0" y="0"/>
          <a:ext cx="0" cy="0"/>
          <a:chOff x="0" y="0"/>
          <a:chExt cx="0" cy="0"/>
        </a:xfrm>
      </p:grpSpPr>
      <p:sp>
        <p:nvSpPr>
          <p:cNvPr id="13" name="TextBox 12">
            <a:extLst>
              <a:ext uri="{FF2B5EF4-FFF2-40B4-BE49-F238E27FC236}">
                <a16:creationId xmlns:a16="http://schemas.microsoft.com/office/drawing/2014/main" id="{FAFC030F-71C4-7F03-90CF-4DF447D8B8CE}"/>
              </a:ext>
            </a:extLst>
          </p:cNvPr>
          <p:cNvSpPr txBox="1"/>
          <p:nvPr/>
        </p:nvSpPr>
        <p:spPr>
          <a:xfrm>
            <a:off x="736194" y="1379370"/>
            <a:ext cx="3651846" cy="3139321"/>
          </a:xfrm>
          <a:prstGeom prst="rect">
            <a:avLst/>
          </a:prstGeom>
          <a:noFill/>
        </p:spPr>
        <p:txBody>
          <a:bodyPr wrap="square">
            <a:spAutoFit/>
          </a:bodyPr>
          <a:lstStyle/>
          <a:p>
            <a:pPr marL="342900" indent="-342900" algn="just">
              <a:buFont typeface="Courier New" panose="02070309020205020404" pitchFamily="49" charset="0"/>
              <a:buChar char="o"/>
            </a:pPr>
            <a:r>
              <a:rPr lang="en-GB" sz="2200" dirty="0"/>
              <a:t>Maintain confidentiality and informed consent.</a:t>
            </a:r>
          </a:p>
          <a:p>
            <a:pPr marL="342900" indent="-342900" algn="just">
              <a:buFont typeface="Courier New" panose="02070309020205020404" pitchFamily="49" charset="0"/>
              <a:buChar char="o"/>
            </a:pPr>
            <a:r>
              <a:rPr lang="en-GB" sz="2200" dirty="0"/>
              <a:t>Respect autonomy</a:t>
            </a:r>
          </a:p>
          <a:p>
            <a:pPr marL="342900" indent="-342900" algn="just">
              <a:buFont typeface="Courier New" panose="02070309020205020404" pitchFamily="49" charset="0"/>
              <a:buChar char="o"/>
            </a:pPr>
            <a:r>
              <a:rPr lang="en-NG" sz="2200" dirty="0"/>
              <a:t>Family</a:t>
            </a:r>
            <a:r>
              <a:rPr lang="en-GB" sz="2200" dirty="0"/>
              <a:t> involvement, and reassurance.</a:t>
            </a:r>
          </a:p>
          <a:p>
            <a:pPr marL="342900" indent="-342900" algn="just">
              <a:buFont typeface="Courier New" panose="02070309020205020404" pitchFamily="49" charset="0"/>
              <a:buChar char="o"/>
            </a:pPr>
            <a:r>
              <a:rPr lang="en-GB" sz="2200" dirty="0"/>
              <a:t>Follow NHS ethical codes and safeguarding principles.</a:t>
            </a:r>
          </a:p>
          <a:p>
            <a:pPr marL="342900" indent="-342900" algn="just">
              <a:buFont typeface="Courier New" panose="02070309020205020404" pitchFamily="49" charset="0"/>
              <a:buChar char="o"/>
            </a:pPr>
            <a:endParaRPr lang="en-GB" sz="2200" b="0" i="0" u="none" strike="noStrike" dirty="0">
              <a:solidFill>
                <a:srgbClr val="000000"/>
              </a:solidFill>
              <a:effectLst/>
              <a:latin typeface="+mn-lt"/>
            </a:endParaRPr>
          </a:p>
        </p:txBody>
      </p:sp>
      <p:sp>
        <p:nvSpPr>
          <p:cNvPr id="16" name="Google Shape;1825;p53">
            <a:extLst>
              <a:ext uri="{FF2B5EF4-FFF2-40B4-BE49-F238E27FC236}">
                <a16:creationId xmlns:a16="http://schemas.microsoft.com/office/drawing/2014/main" id="{FE973391-1CA6-82F2-B4D4-F68D037F263D}"/>
              </a:ext>
            </a:extLst>
          </p:cNvPr>
          <p:cNvSpPr txBox="1">
            <a:spLocks noGrp="1"/>
          </p:cNvSpPr>
          <p:nvPr/>
        </p:nvSpPr>
        <p:spPr>
          <a:xfrm>
            <a:off x="909018" y="440142"/>
            <a:ext cx="7977298" cy="627006"/>
          </a:xfrm>
          <a:prstGeom prst="rect">
            <a:avLst/>
          </a:prstGeom>
          <a:noFill/>
          <a:ln>
            <a:noFill/>
          </a:ln>
        </p:spPr>
        <p:txBody>
          <a:bodyPr spcFirstLastPara="1" wrap="square" lIns="68569" tIns="68569" rIns="68569" bIns="68569"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9pPr>
          </a:lstStyle>
          <a:p>
            <a:pPr marL="0" lvl="0" indent="0" algn="ctr" rtl="0">
              <a:spcBef>
                <a:spcPts val="0"/>
              </a:spcBef>
              <a:spcAft>
                <a:spcPts val="0"/>
              </a:spcAft>
              <a:buNone/>
            </a:pPr>
            <a:r>
              <a:rPr lang="en-NG" dirty="0"/>
              <a:t>Ethical Considerations </a:t>
            </a:r>
            <a:endParaRPr b="0" dirty="0">
              <a:latin typeface="Montserrat Medium"/>
              <a:ea typeface="Montserrat Medium"/>
              <a:cs typeface="Montserrat Medium"/>
              <a:sym typeface="Montserrat Medium"/>
            </a:endParaRPr>
          </a:p>
        </p:txBody>
      </p:sp>
      <p:pic>
        <p:nvPicPr>
          <p:cNvPr id="4" name="Picture 3">
            <a:extLst>
              <a:ext uri="{FF2B5EF4-FFF2-40B4-BE49-F238E27FC236}">
                <a16:creationId xmlns:a16="http://schemas.microsoft.com/office/drawing/2014/main" id="{D1D74A5E-4E17-92EC-C8BB-D5DF318A832D}"/>
              </a:ext>
            </a:extLst>
          </p:cNvPr>
          <p:cNvPicPr>
            <a:picLocks noChangeAspect="1"/>
          </p:cNvPicPr>
          <p:nvPr/>
        </p:nvPicPr>
        <p:blipFill>
          <a:blip r:embed="rId3"/>
          <a:stretch>
            <a:fillRect/>
          </a:stretch>
        </p:blipFill>
        <p:spPr>
          <a:xfrm>
            <a:off x="4897667" y="1379370"/>
            <a:ext cx="3651846" cy="2560222"/>
          </a:xfrm>
          <a:prstGeom prst="rect">
            <a:avLst/>
          </a:prstGeom>
        </p:spPr>
      </p:pic>
      <p:sp>
        <p:nvSpPr>
          <p:cNvPr id="6" name="TextBox 5">
            <a:extLst>
              <a:ext uri="{FF2B5EF4-FFF2-40B4-BE49-F238E27FC236}">
                <a16:creationId xmlns:a16="http://schemas.microsoft.com/office/drawing/2014/main" id="{A3C8A0FE-6E25-595D-E316-3690F293D984}"/>
              </a:ext>
            </a:extLst>
          </p:cNvPr>
          <p:cNvSpPr txBox="1"/>
          <p:nvPr/>
        </p:nvSpPr>
        <p:spPr>
          <a:xfrm>
            <a:off x="6062194" y="3939592"/>
            <a:ext cx="4691224" cy="276999"/>
          </a:xfrm>
          <a:prstGeom prst="rect">
            <a:avLst/>
          </a:prstGeom>
          <a:noFill/>
        </p:spPr>
        <p:txBody>
          <a:bodyPr wrap="square">
            <a:spAutoFit/>
          </a:bodyPr>
          <a:lstStyle/>
          <a:p>
            <a:r>
              <a:rPr lang="en-NG" sz="1200" dirty="0">
                <a:hlinkClick r:id="rId4"/>
              </a:rPr>
              <a:t>Boris Zerwann</a:t>
            </a:r>
            <a:endParaRPr lang="en-NG" sz="1200" dirty="0"/>
          </a:p>
        </p:txBody>
      </p:sp>
    </p:spTree>
    <p:extLst>
      <p:ext uri="{BB962C8B-B14F-4D97-AF65-F5344CB8AC3E}">
        <p14:creationId xmlns:p14="http://schemas.microsoft.com/office/powerpoint/2010/main" val="3763473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2"/>
        <p:cNvGrpSpPr/>
        <p:nvPr/>
      </p:nvGrpSpPr>
      <p:grpSpPr>
        <a:xfrm>
          <a:off x="0" y="0"/>
          <a:ext cx="0" cy="0"/>
          <a:chOff x="0" y="0"/>
          <a:chExt cx="0" cy="0"/>
        </a:xfrm>
      </p:grpSpPr>
      <p:sp>
        <p:nvSpPr>
          <p:cNvPr id="2423" name="Google Shape;2423;p65"/>
          <p:cNvSpPr/>
          <p:nvPr/>
        </p:nvSpPr>
        <p:spPr>
          <a:xfrm rot="-10799933">
            <a:off x="5100247" y="4275757"/>
            <a:ext cx="4324925" cy="2539535"/>
          </a:xfrm>
          <a:custGeom>
            <a:avLst/>
            <a:gdLst/>
            <a:ahLst/>
            <a:cxnLst/>
            <a:rect l="l" t="t" r="r" b="b"/>
            <a:pathLst>
              <a:path w="51389" h="26865" extrusionOk="0">
                <a:moveTo>
                  <a:pt x="40568" y="0"/>
                </a:moveTo>
                <a:cubicBezTo>
                  <a:pt x="34171" y="0"/>
                  <a:pt x="26758" y="5166"/>
                  <a:pt x="22574" y="6118"/>
                </a:cubicBezTo>
                <a:cubicBezTo>
                  <a:pt x="21975" y="6255"/>
                  <a:pt x="21362" y="6312"/>
                  <a:pt x="20738" y="6312"/>
                </a:cubicBezTo>
                <a:cubicBezTo>
                  <a:pt x="17460" y="6312"/>
                  <a:pt x="13884" y="4729"/>
                  <a:pt x="10493" y="4729"/>
                </a:cubicBezTo>
                <a:cubicBezTo>
                  <a:pt x="8590" y="4729"/>
                  <a:pt x="6746" y="5227"/>
                  <a:pt x="5043" y="6781"/>
                </a:cubicBezTo>
                <a:cubicBezTo>
                  <a:pt x="1" y="11386"/>
                  <a:pt x="5810" y="21429"/>
                  <a:pt x="11219" y="24049"/>
                </a:cubicBezTo>
                <a:cubicBezTo>
                  <a:pt x="15173" y="25965"/>
                  <a:pt x="19897" y="26865"/>
                  <a:pt x="24608" y="26865"/>
                </a:cubicBezTo>
                <a:cubicBezTo>
                  <a:pt x="32525" y="26865"/>
                  <a:pt x="40404" y="24322"/>
                  <a:pt x="44521" y="19787"/>
                </a:cubicBezTo>
                <a:cubicBezTo>
                  <a:pt x="49089" y="14759"/>
                  <a:pt x="51389" y="5982"/>
                  <a:pt x="46233" y="1875"/>
                </a:cubicBezTo>
                <a:cubicBezTo>
                  <a:pt x="44539" y="524"/>
                  <a:pt x="42605" y="0"/>
                  <a:pt x="40568" y="0"/>
                </a:cubicBezTo>
                <a:close/>
              </a:path>
            </a:pathLst>
          </a:custGeom>
          <a:solidFill>
            <a:schemeClr val="dk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425" name="Google Shape;2425;p65"/>
          <p:cNvSpPr txBox="1">
            <a:spLocks noGrp="1"/>
          </p:cNvSpPr>
          <p:nvPr>
            <p:ph type="subTitle" idx="1"/>
          </p:nvPr>
        </p:nvSpPr>
        <p:spPr>
          <a:xfrm>
            <a:off x="2227821" y="1543463"/>
            <a:ext cx="4260940" cy="1278918"/>
          </a:xfrm>
          <a:prstGeom prst="rect">
            <a:avLst/>
          </a:prstGeom>
        </p:spPr>
        <p:txBody>
          <a:bodyPr spcFirstLastPara="1" wrap="square" lIns="68569" tIns="68569" rIns="68569" bIns="68569" anchor="t" anchorCtr="0">
            <a:noAutofit/>
          </a:bodyPr>
          <a:lstStyle/>
          <a:p>
            <a:pPr algn="just"/>
            <a:r>
              <a:rPr lang="en-GB" sz="1900" dirty="0">
                <a:latin typeface="+mn-lt"/>
              </a:rPr>
              <a:t>Breast cancer disrupts hormonal and structural balance of the reproductive system.</a:t>
            </a:r>
          </a:p>
          <a:p>
            <a:pPr algn="just"/>
            <a:r>
              <a:rPr lang="en-GB" sz="1900" dirty="0">
                <a:latin typeface="+mn-lt"/>
              </a:rPr>
              <a:t>Lifestyle factors like obesity and alcohol increase risk.</a:t>
            </a:r>
          </a:p>
          <a:p>
            <a:pPr algn="just"/>
            <a:r>
              <a:rPr lang="en-GB" sz="1900" dirty="0">
                <a:latin typeface="+mn-lt"/>
              </a:rPr>
              <a:t>Early detection and evidence-based care improve recovery.</a:t>
            </a:r>
          </a:p>
          <a:p>
            <a:pPr algn="just"/>
            <a:r>
              <a:rPr lang="en-GB" sz="1900" dirty="0">
                <a:latin typeface="+mn-lt"/>
              </a:rPr>
              <a:t>MDT collaboration and patient-centred care enhance wellbeing.</a:t>
            </a:r>
          </a:p>
          <a:p>
            <a:pPr marL="0" lvl="0" indent="0" algn="just" rtl="0">
              <a:spcBef>
                <a:spcPts val="0"/>
              </a:spcBef>
              <a:spcAft>
                <a:spcPts val="0"/>
              </a:spcAft>
              <a:buNone/>
            </a:pPr>
            <a:endParaRPr sz="1900" dirty="0">
              <a:latin typeface="+mn-lt"/>
            </a:endParaRPr>
          </a:p>
        </p:txBody>
      </p:sp>
      <p:grpSp>
        <p:nvGrpSpPr>
          <p:cNvPr id="2501" name="Google Shape;2501;p65"/>
          <p:cNvGrpSpPr/>
          <p:nvPr/>
        </p:nvGrpSpPr>
        <p:grpSpPr>
          <a:xfrm>
            <a:off x="6846680" y="4044818"/>
            <a:ext cx="1126265" cy="773375"/>
            <a:chOff x="9347316" y="4986537"/>
            <a:chExt cx="985358" cy="676619"/>
          </a:xfrm>
        </p:grpSpPr>
        <p:grpSp>
          <p:nvGrpSpPr>
            <p:cNvPr id="2502" name="Google Shape;2502;p65"/>
            <p:cNvGrpSpPr/>
            <p:nvPr/>
          </p:nvGrpSpPr>
          <p:grpSpPr>
            <a:xfrm>
              <a:off x="9347316" y="5181115"/>
              <a:ext cx="302865" cy="477501"/>
              <a:chOff x="8620841" y="5181115"/>
              <a:chExt cx="302865" cy="477501"/>
            </a:xfrm>
          </p:grpSpPr>
          <p:sp>
            <p:nvSpPr>
              <p:cNvPr id="2503" name="Google Shape;2503;p65"/>
              <p:cNvSpPr/>
              <p:nvPr/>
            </p:nvSpPr>
            <p:spPr>
              <a:xfrm>
                <a:off x="8647944" y="5220491"/>
                <a:ext cx="248403" cy="438125"/>
              </a:xfrm>
              <a:custGeom>
                <a:avLst/>
                <a:gdLst/>
                <a:ahLst/>
                <a:cxnLst/>
                <a:rect l="l" t="t" r="r" b="b"/>
                <a:pathLst>
                  <a:path w="3886" h="6854" extrusionOk="0">
                    <a:moveTo>
                      <a:pt x="0" y="0"/>
                    </a:moveTo>
                    <a:lnTo>
                      <a:pt x="0" y="6454"/>
                    </a:lnTo>
                    <a:cubicBezTo>
                      <a:pt x="0" y="6675"/>
                      <a:pt x="179" y="6854"/>
                      <a:pt x="400" y="6854"/>
                    </a:cubicBezTo>
                    <a:lnTo>
                      <a:pt x="3486" y="6854"/>
                    </a:lnTo>
                    <a:cubicBezTo>
                      <a:pt x="3707" y="6854"/>
                      <a:pt x="3886" y="6675"/>
                      <a:pt x="3886" y="6454"/>
                    </a:cubicBezTo>
                    <a:lnTo>
                      <a:pt x="3886"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4" name="Google Shape;2504;p65"/>
              <p:cNvSpPr/>
              <p:nvPr/>
            </p:nvSpPr>
            <p:spPr>
              <a:xfrm>
                <a:off x="8620841" y="5181115"/>
                <a:ext cx="302865" cy="39440"/>
              </a:xfrm>
              <a:custGeom>
                <a:avLst/>
                <a:gdLst/>
                <a:ahLst/>
                <a:cxnLst/>
                <a:rect l="l" t="t" r="r" b="b"/>
                <a:pathLst>
                  <a:path w="4738" h="617" extrusionOk="0">
                    <a:moveTo>
                      <a:pt x="293" y="0"/>
                    </a:moveTo>
                    <a:cubicBezTo>
                      <a:pt x="133" y="0"/>
                      <a:pt x="1" y="132"/>
                      <a:pt x="1" y="296"/>
                    </a:cubicBezTo>
                    <a:lnTo>
                      <a:pt x="1" y="320"/>
                    </a:lnTo>
                    <a:cubicBezTo>
                      <a:pt x="1" y="485"/>
                      <a:pt x="133" y="616"/>
                      <a:pt x="293" y="616"/>
                    </a:cubicBezTo>
                    <a:lnTo>
                      <a:pt x="4441" y="616"/>
                    </a:lnTo>
                    <a:cubicBezTo>
                      <a:pt x="4601" y="616"/>
                      <a:pt x="4738" y="485"/>
                      <a:pt x="4738" y="320"/>
                    </a:cubicBezTo>
                    <a:lnTo>
                      <a:pt x="4738" y="296"/>
                    </a:lnTo>
                    <a:cubicBezTo>
                      <a:pt x="4738" y="132"/>
                      <a:pt x="4601" y="0"/>
                      <a:pt x="4441" y="0"/>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5" name="Google Shape;2505;p65"/>
              <p:cNvSpPr/>
              <p:nvPr/>
            </p:nvSpPr>
            <p:spPr>
              <a:xfrm>
                <a:off x="8665970" y="5369621"/>
                <a:ext cx="212351" cy="270967"/>
              </a:xfrm>
              <a:custGeom>
                <a:avLst/>
                <a:gdLst/>
                <a:ahLst/>
                <a:cxnLst/>
                <a:rect l="l" t="t" r="r" b="b"/>
                <a:pathLst>
                  <a:path w="3322" h="4239" extrusionOk="0">
                    <a:moveTo>
                      <a:pt x="1" y="0"/>
                    </a:moveTo>
                    <a:lnTo>
                      <a:pt x="1" y="3867"/>
                    </a:lnTo>
                    <a:cubicBezTo>
                      <a:pt x="1" y="4069"/>
                      <a:pt x="170" y="4238"/>
                      <a:pt x="377" y="4238"/>
                    </a:cubicBezTo>
                    <a:lnTo>
                      <a:pt x="2950" y="4238"/>
                    </a:lnTo>
                    <a:cubicBezTo>
                      <a:pt x="3152" y="4238"/>
                      <a:pt x="3321" y="4069"/>
                      <a:pt x="3321" y="3867"/>
                    </a:cubicBezTo>
                    <a:lnTo>
                      <a:pt x="3321" y="0"/>
                    </a:lnTo>
                    <a:close/>
                  </a:path>
                </a:pathLst>
              </a:custGeom>
              <a:solidFill>
                <a:schemeClr val="accent4"/>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6" name="Google Shape;2506;p65"/>
              <p:cNvSpPr/>
              <p:nvPr/>
            </p:nvSpPr>
            <p:spPr>
              <a:xfrm>
                <a:off x="8816634" y="5533452"/>
                <a:ext cx="29532" cy="29852"/>
              </a:xfrm>
              <a:custGeom>
                <a:avLst/>
                <a:gdLst/>
                <a:ahLst/>
                <a:cxnLst/>
                <a:rect l="l" t="t" r="r" b="b"/>
                <a:pathLst>
                  <a:path w="462" h="467" extrusionOk="0">
                    <a:moveTo>
                      <a:pt x="231" y="1"/>
                    </a:moveTo>
                    <a:cubicBezTo>
                      <a:pt x="104" y="1"/>
                      <a:pt x="0" y="104"/>
                      <a:pt x="0" y="236"/>
                    </a:cubicBezTo>
                    <a:cubicBezTo>
                      <a:pt x="0" y="363"/>
                      <a:pt x="104" y="467"/>
                      <a:pt x="231" y="467"/>
                    </a:cubicBezTo>
                    <a:cubicBezTo>
                      <a:pt x="358" y="467"/>
                      <a:pt x="461" y="363"/>
                      <a:pt x="461" y="236"/>
                    </a:cubicBezTo>
                    <a:cubicBezTo>
                      <a:pt x="461" y="104"/>
                      <a:pt x="358" y="1"/>
                      <a:pt x="23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7" name="Google Shape;2507;p65"/>
              <p:cNvSpPr/>
              <p:nvPr/>
            </p:nvSpPr>
            <p:spPr>
              <a:xfrm>
                <a:off x="8665970" y="5355749"/>
                <a:ext cx="212351" cy="27742"/>
              </a:xfrm>
              <a:custGeom>
                <a:avLst/>
                <a:gdLst/>
                <a:ahLst/>
                <a:cxnLst/>
                <a:rect l="l" t="t" r="r" b="b"/>
                <a:pathLst>
                  <a:path w="3322" h="434" extrusionOk="0">
                    <a:moveTo>
                      <a:pt x="1661" y="1"/>
                    </a:moveTo>
                    <a:cubicBezTo>
                      <a:pt x="744" y="1"/>
                      <a:pt x="1" y="100"/>
                      <a:pt x="1" y="217"/>
                    </a:cubicBezTo>
                    <a:cubicBezTo>
                      <a:pt x="1" y="340"/>
                      <a:pt x="744" y="434"/>
                      <a:pt x="1661" y="434"/>
                    </a:cubicBezTo>
                    <a:cubicBezTo>
                      <a:pt x="2578" y="434"/>
                      <a:pt x="3321" y="340"/>
                      <a:pt x="3321" y="217"/>
                    </a:cubicBezTo>
                    <a:cubicBezTo>
                      <a:pt x="3321" y="100"/>
                      <a:pt x="2578" y="1"/>
                      <a:pt x="1661" y="1"/>
                    </a:cubicBez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508" name="Google Shape;2508;p65"/>
            <p:cNvSpPr/>
            <p:nvPr/>
          </p:nvSpPr>
          <p:spPr>
            <a:xfrm>
              <a:off x="9587853" y="5077689"/>
              <a:ext cx="390311" cy="585466"/>
            </a:xfrm>
            <a:custGeom>
              <a:avLst/>
              <a:gdLst/>
              <a:ahLst/>
              <a:cxnLst/>
              <a:rect l="l" t="t" r="r" b="b"/>
              <a:pathLst>
                <a:path w="6106" h="9159" extrusionOk="0">
                  <a:moveTo>
                    <a:pt x="1783" y="0"/>
                  </a:moveTo>
                  <a:cubicBezTo>
                    <a:pt x="795" y="0"/>
                    <a:pt x="0" y="800"/>
                    <a:pt x="0" y="1783"/>
                  </a:cubicBezTo>
                  <a:lnTo>
                    <a:pt x="0" y="7375"/>
                  </a:lnTo>
                  <a:cubicBezTo>
                    <a:pt x="0" y="8363"/>
                    <a:pt x="795" y="9158"/>
                    <a:pt x="1783" y="9158"/>
                  </a:cubicBezTo>
                  <a:lnTo>
                    <a:pt x="4323" y="9158"/>
                  </a:lnTo>
                  <a:cubicBezTo>
                    <a:pt x="5306" y="9158"/>
                    <a:pt x="6105" y="8363"/>
                    <a:pt x="6105" y="7375"/>
                  </a:cubicBezTo>
                  <a:lnTo>
                    <a:pt x="6105" y="1783"/>
                  </a:lnTo>
                  <a:cubicBezTo>
                    <a:pt x="6105" y="800"/>
                    <a:pt x="5306" y="0"/>
                    <a:pt x="4323"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09" name="Google Shape;2509;p65"/>
            <p:cNvSpPr/>
            <p:nvPr/>
          </p:nvSpPr>
          <p:spPr>
            <a:xfrm>
              <a:off x="9645830" y="4986537"/>
              <a:ext cx="273972" cy="91217"/>
            </a:xfrm>
            <a:custGeom>
              <a:avLst/>
              <a:gdLst/>
              <a:ahLst/>
              <a:cxnLst/>
              <a:rect l="l" t="t" r="r" b="b"/>
              <a:pathLst>
                <a:path w="4286" h="1427" extrusionOk="0">
                  <a:moveTo>
                    <a:pt x="377" y="1"/>
                  </a:moveTo>
                  <a:cubicBezTo>
                    <a:pt x="170" y="1"/>
                    <a:pt x="1" y="165"/>
                    <a:pt x="1" y="372"/>
                  </a:cubicBezTo>
                  <a:lnTo>
                    <a:pt x="1" y="1054"/>
                  </a:lnTo>
                  <a:cubicBezTo>
                    <a:pt x="1" y="1261"/>
                    <a:pt x="170" y="1426"/>
                    <a:pt x="377" y="1426"/>
                  </a:cubicBezTo>
                  <a:lnTo>
                    <a:pt x="3914" y="1426"/>
                  </a:lnTo>
                  <a:cubicBezTo>
                    <a:pt x="4121" y="1426"/>
                    <a:pt x="4286" y="1261"/>
                    <a:pt x="4286" y="1054"/>
                  </a:cubicBezTo>
                  <a:lnTo>
                    <a:pt x="4286" y="372"/>
                  </a:lnTo>
                  <a:cubicBezTo>
                    <a:pt x="4286" y="165"/>
                    <a:pt x="4121" y="1"/>
                    <a:pt x="3914"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0" name="Google Shape;2510;p65"/>
            <p:cNvSpPr/>
            <p:nvPr/>
          </p:nvSpPr>
          <p:spPr>
            <a:xfrm>
              <a:off x="9600765" y="5216272"/>
              <a:ext cx="364486" cy="433906"/>
            </a:xfrm>
            <a:custGeom>
              <a:avLst/>
              <a:gdLst/>
              <a:ahLst/>
              <a:cxnLst/>
              <a:rect l="l" t="t" r="r" b="b"/>
              <a:pathLst>
                <a:path w="5702" h="6788" extrusionOk="0">
                  <a:moveTo>
                    <a:pt x="0" y="0"/>
                  </a:moveTo>
                  <a:lnTo>
                    <a:pt x="0" y="5207"/>
                  </a:lnTo>
                  <a:cubicBezTo>
                    <a:pt x="0" y="6082"/>
                    <a:pt x="706" y="6788"/>
                    <a:pt x="1581" y="6788"/>
                  </a:cubicBezTo>
                  <a:lnTo>
                    <a:pt x="4121" y="6788"/>
                  </a:lnTo>
                  <a:cubicBezTo>
                    <a:pt x="4991" y="6788"/>
                    <a:pt x="5701" y="6082"/>
                    <a:pt x="5701" y="5207"/>
                  </a:cubicBezTo>
                  <a:lnTo>
                    <a:pt x="5701" y="0"/>
                  </a:lnTo>
                  <a:close/>
                </a:path>
              </a:pathLst>
            </a:custGeom>
            <a:solidFill>
              <a:schemeClr val="accen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1" name="Google Shape;2511;p65"/>
            <p:cNvSpPr/>
            <p:nvPr/>
          </p:nvSpPr>
          <p:spPr>
            <a:xfrm>
              <a:off x="9587853" y="5290805"/>
              <a:ext cx="390311" cy="159423"/>
            </a:xfrm>
            <a:custGeom>
              <a:avLst/>
              <a:gdLst/>
              <a:ahLst/>
              <a:cxnLst/>
              <a:rect l="l" t="t" r="r" b="b"/>
              <a:pathLst>
                <a:path w="6106" h="2494" extrusionOk="0">
                  <a:moveTo>
                    <a:pt x="0" y="1"/>
                  </a:moveTo>
                  <a:lnTo>
                    <a:pt x="0" y="2494"/>
                  </a:lnTo>
                  <a:lnTo>
                    <a:pt x="6105" y="2494"/>
                  </a:lnTo>
                  <a:lnTo>
                    <a:pt x="6105" y="1"/>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2" name="Google Shape;2512;p65"/>
            <p:cNvSpPr/>
            <p:nvPr/>
          </p:nvSpPr>
          <p:spPr>
            <a:xfrm>
              <a:off x="9600765" y="5194027"/>
              <a:ext cx="364486" cy="44554"/>
            </a:xfrm>
            <a:custGeom>
              <a:avLst/>
              <a:gdLst/>
              <a:ahLst/>
              <a:cxnLst/>
              <a:rect l="l" t="t" r="r" b="b"/>
              <a:pathLst>
                <a:path w="5702" h="697" extrusionOk="0">
                  <a:moveTo>
                    <a:pt x="2851" y="0"/>
                  </a:moveTo>
                  <a:cubicBezTo>
                    <a:pt x="1275" y="0"/>
                    <a:pt x="0" y="156"/>
                    <a:pt x="0" y="348"/>
                  </a:cubicBezTo>
                  <a:cubicBezTo>
                    <a:pt x="0" y="541"/>
                    <a:pt x="1275" y="697"/>
                    <a:pt x="2851" y="697"/>
                  </a:cubicBezTo>
                  <a:cubicBezTo>
                    <a:pt x="4426" y="697"/>
                    <a:pt x="5701" y="541"/>
                    <a:pt x="5701" y="348"/>
                  </a:cubicBezTo>
                  <a:cubicBezTo>
                    <a:pt x="5701" y="156"/>
                    <a:pt x="4426" y="0"/>
                    <a:pt x="2851" y="0"/>
                  </a:cubicBezTo>
                  <a:close/>
                </a:path>
              </a:pathLst>
            </a:custGeom>
            <a:solidFill>
              <a:schemeClr val="accen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3" name="Google Shape;2513;p65"/>
            <p:cNvSpPr/>
            <p:nvPr/>
          </p:nvSpPr>
          <p:spPr>
            <a:xfrm>
              <a:off x="10062282" y="5049691"/>
              <a:ext cx="270392" cy="613464"/>
            </a:xfrm>
            <a:custGeom>
              <a:avLst/>
              <a:gdLst/>
              <a:ahLst/>
              <a:cxnLst/>
              <a:rect l="l" t="t" r="r" b="b"/>
              <a:pathLst>
                <a:path w="4230" h="9597" extrusionOk="0">
                  <a:moveTo>
                    <a:pt x="1233" y="1"/>
                  </a:moveTo>
                  <a:cubicBezTo>
                    <a:pt x="551" y="1"/>
                    <a:pt x="0" y="556"/>
                    <a:pt x="0" y="1238"/>
                  </a:cubicBezTo>
                  <a:lnTo>
                    <a:pt x="0" y="8364"/>
                  </a:lnTo>
                  <a:cubicBezTo>
                    <a:pt x="0" y="9046"/>
                    <a:pt x="551" y="9596"/>
                    <a:pt x="1233" y="9596"/>
                  </a:cubicBezTo>
                  <a:lnTo>
                    <a:pt x="2997" y="9596"/>
                  </a:lnTo>
                  <a:cubicBezTo>
                    <a:pt x="3679" y="9596"/>
                    <a:pt x="4229" y="9046"/>
                    <a:pt x="4229" y="8364"/>
                  </a:cubicBezTo>
                  <a:lnTo>
                    <a:pt x="4229" y="1238"/>
                  </a:lnTo>
                  <a:cubicBezTo>
                    <a:pt x="4229" y="556"/>
                    <a:pt x="3679" y="1"/>
                    <a:pt x="2997"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4" name="Google Shape;2514;p65"/>
            <p:cNvSpPr/>
            <p:nvPr/>
          </p:nvSpPr>
          <p:spPr>
            <a:xfrm>
              <a:off x="10102553" y="4986537"/>
              <a:ext cx="189786" cy="63219"/>
            </a:xfrm>
            <a:custGeom>
              <a:avLst/>
              <a:gdLst/>
              <a:ahLst/>
              <a:cxnLst/>
              <a:rect l="l" t="t" r="r" b="b"/>
              <a:pathLst>
                <a:path w="2969" h="989" extrusionOk="0">
                  <a:moveTo>
                    <a:pt x="259" y="1"/>
                  </a:moveTo>
                  <a:cubicBezTo>
                    <a:pt x="114" y="1"/>
                    <a:pt x="1" y="114"/>
                    <a:pt x="1" y="260"/>
                  </a:cubicBezTo>
                  <a:lnTo>
                    <a:pt x="1" y="730"/>
                  </a:lnTo>
                  <a:cubicBezTo>
                    <a:pt x="1" y="876"/>
                    <a:pt x="114" y="989"/>
                    <a:pt x="259" y="989"/>
                  </a:cubicBezTo>
                  <a:lnTo>
                    <a:pt x="2710" y="989"/>
                  </a:lnTo>
                  <a:cubicBezTo>
                    <a:pt x="2856" y="989"/>
                    <a:pt x="2969" y="876"/>
                    <a:pt x="2969" y="730"/>
                  </a:cubicBezTo>
                  <a:lnTo>
                    <a:pt x="2969" y="260"/>
                  </a:lnTo>
                  <a:cubicBezTo>
                    <a:pt x="2969" y="114"/>
                    <a:pt x="2856" y="1"/>
                    <a:pt x="2710"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5" name="Google Shape;2515;p65"/>
            <p:cNvSpPr/>
            <p:nvPr/>
          </p:nvSpPr>
          <p:spPr>
            <a:xfrm>
              <a:off x="10070976" y="5145894"/>
              <a:ext cx="252941" cy="508248"/>
            </a:xfrm>
            <a:custGeom>
              <a:avLst/>
              <a:gdLst/>
              <a:ahLst/>
              <a:cxnLst/>
              <a:rect l="l" t="t" r="r" b="b"/>
              <a:pathLst>
                <a:path w="3957" h="7951" extrusionOk="0">
                  <a:moveTo>
                    <a:pt x="1" y="1"/>
                  </a:moveTo>
                  <a:lnTo>
                    <a:pt x="1" y="6859"/>
                  </a:lnTo>
                  <a:cubicBezTo>
                    <a:pt x="1" y="7461"/>
                    <a:pt x="495" y="7950"/>
                    <a:pt x="1097" y="7950"/>
                  </a:cubicBezTo>
                  <a:lnTo>
                    <a:pt x="2861" y="7950"/>
                  </a:lnTo>
                  <a:cubicBezTo>
                    <a:pt x="3463" y="7950"/>
                    <a:pt x="3957" y="7461"/>
                    <a:pt x="3957" y="6859"/>
                  </a:cubicBezTo>
                  <a:lnTo>
                    <a:pt x="3957" y="1"/>
                  </a:lnTo>
                  <a:close/>
                </a:path>
              </a:pathLst>
            </a:custGeom>
            <a:solidFill>
              <a:schemeClr val="accent4"/>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6" name="Google Shape;2516;p65"/>
            <p:cNvSpPr/>
            <p:nvPr/>
          </p:nvSpPr>
          <p:spPr>
            <a:xfrm>
              <a:off x="10062282" y="5253283"/>
              <a:ext cx="270392" cy="103171"/>
            </a:xfrm>
            <a:custGeom>
              <a:avLst/>
              <a:gdLst/>
              <a:ahLst/>
              <a:cxnLst/>
              <a:rect l="l" t="t" r="r" b="b"/>
              <a:pathLst>
                <a:path w="4230" h="1614" extrusionOk="0">
                  <a:moveTo>
                    <a:pt x="0" y="0"/>
                  </a:moveTo>
                  <a:lnTo>
                    <a:pt x="0" y="1613"/>
                  </a:lnTo>
                  <a:lnTo>
                    <a:pt x="4229" y="1613"/>
                  </a:lnTo>
                  <a:lnTo>
                    <a:pt x="4229" y="0"/>
                  </a:ln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7" name="Google Shape;2517;p65"/>
            <p:cNvSpPr/>
            <p:nvPr/>
          </p:nvSpPr>
          <p:spPr>
            <a:xfrm>
              <a:off x="10070976" y="5130297"/>
              <a:ext cx="252941" cy="31002"/>
            </a:xfrm>
            <a:custGeom>
              <a:avLst/>
              <a:gdLst/>
              <a:ahLst/>
              <a:cxnLst/>
              <a:rect l="l" t="t" r="r" b="b"/>
              <a:pathLst>
                <a:path w="3957" h="485" extrusionOk="0">
                  <a:moveTo>
                    <a:pt x="1981" y="0"/>
                  </a:moveTo>
                  <a:cubicBezTo>
                    <a:pt x="890" y="0"/>
                    <a:pt x="1" y="108"/>
                    <a:pt x="1" y="245"/>
                  </a:cubicBezTo>
                  <a:cubicBezTo>
                    <a:pt x="1" y="376"/>
                    <a:pt x="890" y="485"/>
                    <a:pt x="1981" y="485"/>
                  </a:cubicBezTo>
                  <a:cubicBezTo>
                    <a:pt x="3072" y="485"/>
                    <a:pt x="3957" y="376"/>
                    <a:pt x="3957" y="245"/>
                  </a:cubicBezTo>
                  <a:cubicBezTo>
                    <a:pt x="3957" y="108"/>
                    <a:pt x="3072" y="0"/>
                    <a:pt x="1981" y="0"/>
                  </a:cubicBezTo>
                  <a:close/>
                </a:path>
              </a:pathLst>
            </a:custGeom>
            <a:solidFill>
              <a:schemeClr val="accent3"/>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grpSp>
      <p:sp>
        <p:nvSpPr>
          <p:cNvPr id="2518" name="Google Shape;2518;p65"/>
          <p:cNvSpPr/>
          <p:nvPr/>
        </p:nvSpPr>
        <p:spPr>
          <a:xfrm>
            <a:off x="7914256" y="3583915"/>
            <a:ext cx="842074" cy="1145513"/>
          </a:xfrm>
          <a:custGeom>
            <a:avLst/>
            <a:gdLst/>
            <a:ahLst/>
            <a:cxnLst/>
            <a:rect l="l" t="t" r="r" b="b"/>
            <a:pathLst>
              <a:path w="11525" h="15678" extrusionOk="0">
                <a:moveTo>
                  <a:pt x="4328" y="1"/>
                </a:moveTo>
                <a:lnTo>
                  <a:pt x="4328" y="3265"/>
                </a:lnTo>
                <a:cubicBezTo>
                  <a:pt x="4328" y="3877"/>
                  <a:pt x="3984" y="4441"/>
                  <a:pt x="3429" y="4690"/>
                </a:cubicBezTo>
                <a:cubicBezTo>
                  <a:pt x="1411" y="5579"/>
                  <a:pt x="0" y="7592"/>
                  <a:pt x="0" y="9935"/>
                </a:cubicBezTo>
                <a:cubicBezTo>
                  <a:pt x="0" y="13105"/>
                  <a:pt x="2574" y="15678"/>
                  <a:pt x="5742" y="15678"/>
                </a:cubicBezTo>
                <a:cubicBezTo>
                  <a:pt x="5850" y="15678"/>
                  <a:pt x="5959" y="15675"/>
                  <a:pt x="6068" y="15669"/>
                </a:cubicBezTo>
                <a:cubicBezTo>
                  <a:pt x="9041" y="15504"/>
                  <a:pt x="11435" y="13016"/>
                  <a:pt x="11487" y="10038"/>
                </a:cubicBezTo>
                <a:cubicBezTo>
                  <a:pt x="11524" y="7649"/>
                  <a:pt x="10104" y="5589"/>
                  <a:pt x="8058" y="4690"/>
                </a:cubicBezTo>
                <a:cubicBezTo>
                  <a:pt x="7503" y="4441"/>
                  <a:pt x="7159" y="3877"/>
                  <a:pt x="7159" y="3265"/>
                </a:cubicBezTo>
                <a:lnTo>
                  <a:pt x="7159" y="1"/>
                </a:lnTo>
                <a:cubicBezTo>
                  <a:pt x="7093" y="38"/>
                  <a:pt x="7018" y="62"/>
                  <a:pt x="6938" y="62"/>
                </a:cubicBezTo>
                <a:lnTo>
                  <a:pt x="4553" y="62"/>
                </a:lnTo>
                <a:cubicBezTo>
                  <a:pt x="4469" y="62"/>
                  <a:pt x="4394" y="38"/>
                  <a:pt x="4328"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19" name="Google Shape;2519;p65"/>
          <p:cNvSpPr/>
          <p:nvPr/>
        </p:nvSpPr>
        <p:spPr>
          <a:xfrm>
            <a:off x="7284184" y="3095529"/>
            <a:ext cx="237900" cy="63640"/>
          </a:xfrm>
          <a:custGeom>
            <a:avLst/>
            <a:gdLst/>
            <a:ahLst/>
            <a:cxnLst/>
            <a:rect l="l" t="t" r="r" b="b"/>
            <a:pathLst>
              <a:path w="3256" h="871" extrusionOk="0">
                <a:moveTo>
                  <a:pt x="438" y="1"/>
                </a:moveTo>
                <a:cubicBezTo>
                  <a:pt x="194" y="1"/>
                  <a:pt x="1" y="194"/>
                  <a:pt x="1" y="438"/>
                </a:cubicBezTo>
                <a:cubicBezTo>
                  <a:pt x="1" y="678"/>
                  <a:pt x="194" y="871"/>
                  <a:pt x="438" y="871"/>
                </a:cubicBezTo>
                <a:lnTo>
                  <a:pt x="2823" y="871"/>
                </a:lnTo>
                <a:cubicBezTo>
                  <a:pt x="3063" y="871"/>
                  <a:pt x="3256" y="678"/>
                  <a:pt x="3256" y="438"/>
                </a:cubicBezTo>
                <a:cubicBezTo>
                  <a:pt x="3256" y="194"/>
                  <a:pt x="3063" y="1"/>
                  <a:pt x="2823" y="1"/>
                </a:cubicBezTo>
                <a:close/>
              </a:path>
            </a:pathLst>
          </a:custGeom>
          <a:solidFill>
            <a:srgbClr val="152F63">
              <a:alpha val="3095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0" name="Google Shape;2520;p65"/>
          <p:cNvSpPr/>
          <p:nvPr/>
        </p:nvSpPr>
        <p:spPr>
          <a:xfrm>
            <a:off x="7016479" y="3768816"/>
            <a:ext cx="774050" cy="498669"/>
          </a:xfrm>
          <a:custGeom>
            <a:avLst/>
            <a:gdLst/>
            <a:ahLst/>
            <a:cxnLst/>
            <a:rect l="l" t="t" r="r" b="b"/>
            <a:pathLst>
              <a:path w="10594" h="6825" extrusionOk="0">
                <a:moveTo>
                  <a:pt x="227" y="0"/>
                </a:moveTo>
                <a:cubicBezTo>
                  <a:pt x="81" y="489"/>
                  <a:pt x="1" y="1002"/>
                  <a:pt x="1" y="1529"/>
                </a:cubicBezTo>
                <a:cubicBezTo>
                  <a:pt x="1" y="3001"/>
                  <a:pt x="589" y="4365"/>
                  <a:pt x="1657" y="5377"/>
                </a:cubicBezTo>
                <a:cubicBezTo>
                  <a:pt x="2652" y="6315"/>
                  <a:pt x="3933" y="6824"/>
                  <a:pt x="5295" y="6824"/>
                </a:cubicBezTo>
                <a:cubicBezTo>
                  <a:pt x="5394" y="6824"/>
                  <a:pt x="5494" y="6821"/>
                  <a:pt x="5594" y="6816"/>
                </a:cubicBezTo>
                <a:cubicBezTo>
                  <a:pt x="8345" y="6665"/>
                  <a:pt x="10537" y="4384"/>
                  <a:pt x="10584" y="1623"/>
                </a:cubicBezTo>
                <a:cubicBezTo>
                  <a:pt x="10594" y="1063"/>
                  <a:pt x="10514" y="518"/>
                  <a:pt x="10358" y="0"/>
                </a:cubicBezTo>
                <a:close/>
              </a:path>
            </a:pathLst>
          </a:custGeom>
          <a:solidFill>
            <a:schemeClr val="lt2"/>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1" name="Google Shape;2521;p65"/>
          <p:cNvSpPr/>
          <p:nvPr/>
        </p:nvSpPr>
        <p:spPr>
          <a:xfrm>
            <a:off x="7032992" y="3718254"/>
            <a:ext cx="740368" cy="101122"/>
          </a:xfrm>
          <a:custGeom>
            <a:avLst/>
            <a:gdLst/>
            <a:ahLst/>
            <a:cxnLst/>
            <a:rect l="l" t="t" r="r" b="b"/>
            <a:pathLst>
              <a:path w="10133" h="1384" extrusionOk="0">
                <a:moveTo>
                  <a:pt x="5066" y="1"/>
                </a:moveTo>
                <a:cubicBezTo>
                  <a:pt x="2268" y="1"/>
                  <a:pt x="1" y="311"/>
                  <a:pt x="1" y="692"/>
                </a:cubicBezTo>
                <a:cubicBezTo>
                  <a:pt x="1" y="1073"/>
                  <a:pt x="2268" y="1384"/>
                  <a:pt x="5066" y="1384"/>
                </a:cubicBezTo>
                <a:cubicBezTo>
                  <a:pt x="7865" y="1384"/>
                  <a:pt x="10132" y="1073"/>
                  <a:pt x="10132" y="692"/>
                </a:cubicBezTo>
                <a:cubicBezTo>
                  <a:pt x="10132" y="311"/>
                  <a:pt x="7865" y="1"/>
                  <a:pt x="5066" y="1"/>
                </a:cubicBezTo>
                <a:close/>
              </a:path>
            </a:pathLst>
          </a:custGeom>
          <a:solidFill>
            <a:schemeClr val="accent6"/>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2" name="Google Shape;2522;p65"/>
          <p:cNvSpPr/>
          <p:nvPr/>
        </p:nvSpPr>
        <p:spPr>
          <a:xfrm>
            <a:off x="7183210" y="4052304"/>
            <a:ext cx="82856" cy="82564"/>
          </a:xfrm>
          <a:custGeom>
            <a:avLst/>
            <a:gdLst/>
            <a:ahLst/>
            <a:cxnLst/>
            <a:rect l="l" t="t" r="r" b="b"/>
            <a:pathLst>
              <a:path w="1134" h="1130" extrusionOk="0">
                <a:moveTo>
                  <a:pt x="569" y="1"/>
                </a:moveTo>
                <a:cubicBezTo>
                  <a:pt x="254" y="1"/>
                  <a:pt x="0" y="250"/>
                  <a:pt x="0" y="565"/>
                </a:cubicBezTo>
                <a:cubicBezTo>
                  <a:pt x="0" y="876"/>
                  <a:pt x="254" y="1130"/>
                  <a:pt x="569" y="1130"/>
                </a:cubicBezTo>
                <a:cubicBezTo>
                  <a:pt x="880" y="1130"/>
                  <a:pt x="1134" y="876"/>
                  <a:pt x="1134" y="565"/>
                </a:cubicBezTo>
                <a:cubicBezTo>
                  <a:pt x="1134" y="250"/>
                  <a:pt x="880" y="1"/>
                  <a:pt x="569"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3" name="Google Shape;2523;p65"/>
          <p:cNvSpPr/>
          <p:nvPr/>
        </p:nvSpPr>
        <p:spPr>
          <a:xfrm>
            <a:off x="7350235" y="3962290"/>
            <a:ext cx="50561" cy="50561"/>
          </a:xfrm>
          <a:custGeom>
            <a:avLst/>
            <a:gdLst/>
            <a:ahLst/>
            <a:cxnLst/>
            <a:rect l="l" t="t" r="r" b="b"/>
            <a:pathLst>
              <a:path w="692" h="692" extrusionOk="0">
                <a:moveTo>
                  <a:pt x="343" y="0"/>
                </a:moveTo>
                <a:cubicBezTo>
                  <a:pt x="155" y="0"/>
                  <a:pt x="0" y="156"/>
                  <a:pt x="0" y="344"/>
                </a:cubicBezTo>
                <a:cubicBezTo>
                  <a:pt x="0" y="537"/>
                  <a:pt x="155" y="692"/>
                  <a:pt x="343" y="692"/>
                </a:cubicBezTo>
                <a:cubicBezTo>
                  <a:pt x="536" y="692"/>
                  <a:pt x="692" y="537"/>
                  <a:pt x="692" y="344"/>
                </a:cubicBezTo>
                <a:cubicBezTo>
                  <a:pt x="692" y="156"/>
                  <a:pt x="536" y="0"/>
                  <a:pt x="343"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4" name="Google Shape;2524;p65"/>
          <p:cNvSpPr/>
          <p:nvPr/>
        </p:nvSpPr>
        <p:spPr>
          <a:xfrm>
            <a:off x="7107590" y="3874613"/>
            <a:ext cx="32368" cy="32075"/>
          </a:xfrm>
          <a:custGeom>
            <a:avLst/>
            <a:gdLst/>
            <a:ahLst/>
            <a:cxnLst/>
            <a:rect l="l" t="t" r="r" b="b"/>
            <a:pathLst>
              <a:path w="443" h="439" extrusionOk="0">
                <a:moveTo>
                  <a:pt x="221" y="1"/>
                </a:moveTo>
                <a:cubicBezTo>
                  <a:pt x="99" y="1"/>
                  <a:pt x="0" y="100"/>
                  <a:pt x="0" y="217"/>
                </a:cubicBezTo>
                <a:cubicBezTo>
                  <a:pt x="0" y="340"/>
                  <a:pt x="99" y="438"/>
                  <a:pt x="221" y="438"/>
                </a:cubicBezTo>
                <a:cubicBezTo>
                  <a:pt x="344" y="438"/>
                  <a:pt x="442" y="340"/>
                  <a:pt x="442" y="217"/>
                </a:cubicBezTo>
                <a:cubicBezTo>
                  <a:pt x="442" y="100"/>
                  <a:pt x="344" y="1"/>
                  <a:pt x="221"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5" name="Google Shape;2525;p65"/>
          <p:cNvSpPr/>
          <p:nvPr/>
        </p:nvSpPr>
        <p:spPr>
          <a:xfrm>
            <a:off x="7578412" y="3900113"/>
            <a:ext cx="50927" cy="50561"/>
          </a:xfrm>
          <a:custGeom>
            <a:avLst/>
            <a:gdLst/>
            <a:ahLst/>
            <a:cxnLst/>
            <a:rect l="l" t="t" r="r" b="b"/>
            <a:pathLst>
              <a:path w="697" h="692" extrusionOk="0">
                <a:moveTo>
                  <a:pt x="348" y="0"/>
                </a:moveTo>
                <a:cubicBezTo>
                  <a:pt x="156" y="0"/>
                  <a:pt x="0" y="155"/>
                  <a:pt x="0" y="343"/>
                </a:cubicBezTo>
                <a:cubicBezTo>
                  <a:pt x="0" y="536"/>
                  <a:pt x="156" y="691"/>
                  <a:pt x="348" y="691"/>
                </a:cubicBezTo>
                <a:cubicBezTo>
                  <a:pt x="541" y="691"/>
                  <a:pt x="696" y="536"/>
                  <a:pt x="696" y="343"/>
                </a:cubicBezTo>
                <a:cubicBezTo>
                  <a:pt x="696" y="155"/>
                  <a:pt x="541" y="0"/>
                  <a:pt x="348" y="0"/>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6" name="Google Shape;2526;p65"/>
          <p:cNvSpPr/>
          <p:nvPr/>
        </p:nvSpPr>
        <p:spPr>
          <a:xfrm>
            <a:off x="7473566" y="4078096"/>
            <a:ext cx="120411" cy="120338"/>
          </a:xfrm>
          <a:custGeom>
            <a:avLst/>
            <a:gdLst/>
            <a:ahLst/>
            <a:cxnLst/>
            <a:rect l="l" t="t" r="r" b="b"/>
            <a:pathLst>
              <a:path w="1648" h="1647" extrusionOk="0">
                <a:moveTo>
                  <a:pt x="824" y="1"/>
                </a:moveTo>
                <a:cubicBezTo>
                  <a:pt x="368" y="1"/>
                  <a:pt x="1" y="367"/>
                  <a:pt x="1" y="824"/>
                </a:cubicBezTo>
                <a:cubicBezTo>
                  <a:pt x="1" y="1280"/>
                  <a:pt x="368" y="1647"/>
                  <a:pt x="824" y="1647"/>
                </a:cubicBezTo>
                <a:cubicBezTo>
                  <a:pt x="1280" y="1647"/>
                  <a:pt x="1647" y="1280"/>
                  <a:pt x="1647" y="824"/>
                </a:cubicBezTo>
                <a:cubicBezTo>
                  <a:pt x="1647" y="367"/>
                  <a:pt x="1280" y="1"/>
                  <a:pt x="824" y="1"/>
                </a:cubicBezTo>
                <a:close/>
              </a:path>
            </a:pathLst>
          </a:custGeom>
          <a:solidFill>
            <a:schemeClr val="lt1"/>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7" name="Google Shape;2527;p65"/>
          <p:cNvSpPr/>
          <p:nvPr/>
        </p:nvSpPr>
        <p:spPr>
          <a:xfrm rot="5400000">
            <a:off x="6863173" y="1734666"/>
            <a:ext cx="56156" cy="49856"/>
          </a:xfrm>
          <a:custGeom>
            <a:avLst/>
            <a:gdLst/>
            <a:ahLst/>
            <a:cxnLst/>
            <a:rect l="l" t="t" r="r" b="b"/>
            <a:pathLst>
              <a:path w="927" h="823" extrusionOk="0">
                <a:moveTo>
                  <a:pt x="467" y="0"/>
                </a:moveTo>
                <a:cubicBezTo>
                  <a:pt x="299" y="0"/>
                  <a:pt x="139" y="106"/>
                  <a:pt x="76" y="273"/>
                </a:cubicBezTo>
                <a:cubicBezTo>
                  <a:pt x="0" y="484"/>
                  <a:pt x="113" y="720"/>
                  <a:pt x="325" y="800"/>
                </a:cubicBezTo>
                <a:cubicBezTo>
                  <a:pt x="370" y="815"/>
                  <a:pt x="417" y="823"/>
                  <a:pt x="462" y="823"/>
                </a:cubicBezTo>
                <a:cubicBezTo>
                  <a:pt x="633" y="823"/>
                  <a:pt x="792" y="717"/>
                  <a:pt x="852" y="550"/>
                </a:cubicBezTo>
                <a:cubicBezTo>
                  <a:pt x="927" y="334"/>
                  <a:pt x="814" y="99"/>
                  <a:pt x="602" y="23"/>
                </a:cubicBezTo>
                <a:cubicBezTo>
                  <a:pt x="558" y="8"/>
                  <a:pt x="512" y="0"/>
                  <a:pt x="46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8" name="Google Shape;2528;p65"/>
          <p:cNvSpPr/>
          <p:nvPr/>
        </p:nvSpPr>
        <p:spPr>
          <a:xfrm rot="5400000">
            <a:off x="7313599" y="2807812"/>
            <a:ext cx="29138" cy="29138"/>
          </a:xfrm>
          <a:custGeom>
            <a:avLst/>
            <a:gdLst/>
            <a:ahLst/>
            <a:cxnLst/>
            <a:rect l="l" t="t" r="r" b="b"/>
            <a:pathLst>
              <a:path w="481" h="481" extrusionOk="0">
                <a:moveTo>
                  <a:pt x="241" y="0"/>
                </a:moveTo>
                <a:cubicBezTo>
                  <a:pt x="109" y="0"/>
                  <a:pt x="1" y="109"/>
                  <a:pt x="1" y="240"/>
                </a:cubicBezTo>
                <a:cubicBezTo>
                  <a:pt x="1" y="372"/>
                  <a:pt x="109" y="480"/>
                  <a:pt x="241" y="480"/>
                </a:cubicBezTo>
                <a:cubicBezTo>
                  <a:pt x="372" y="480"/>
                  <a:pt x="481" y="372"/>
                  <a:pt x="481" y="240"/>
                </a:cubicBezTo>
                <a:cubicBezTo>
                  <a:pt x="481" y="109"/>
                  <a:pt x="372"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29" name="Google Shape;2529;p65"/>
          <p:cNvSpPr/>
          <p:nvPr/>
        </p:nvSpPr>
        <p:spPr>
          <a:xfrm rot="5400000">
            <a:off x="7228841" y="1471493"/>
            <a:ext cx="29138" cy="28835"/>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0" name="Google Shape;2530;p65"/>
          <p:cNvSpPr/>
          <p:nvPr/>
        </p:nvSpPr>
        <p:spPr>
          <a:xfrm rot="5400000">
            <a:off x="6806990" y="3063864"/>
            <a:ext cx="49673" cy="49613"/>
          </a:xfrm>
          <a:custGeom>
            <a:avLst/>
            <a:gdLst/>
            <a:ahLst/>
            <a:cxnLst/>
            <a:rect l="l" t="t" r="r" b="b"/>
            <a:pathLst>
              <a:path w="820" h="819" extrusionOk="0">
                <a:moveTo>
                  <a:pt x="410" y="0"/>
                </a:moveTo>
                <a:cubicBezTo>
                  <a:pt x="184" y="0"/>
                  <a:pt x="1" y="183"/>
                  <a:pt x="1" y="409"/>
                </a:cubicBezTo>
                <a:cubicBezTo>
                  <a:pt x="1" y="635"/>
                  <a:pt x="184" y="818"/>
                  <a:pt x="410" y="818"/>
                </a:cubicBezTo>
                <a:cubicBezTo>
                  <a:pt x="636" y="818"/>
                  <a:pt x="819" y="635"/>
                  <a:pt x="819" y="409"/>
                </a:cubicBezTo>
                <a:cubicBezTo>
                  <a:pt x="819" y="183"/>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1" name="Google Shape;2531;p65"/>
          <p:cNvSpPr/>
          <p:nvPr/>
        </p:nvSpPr>
        <p:spPr>
          <a:xfrm rot="5400000">
            <a:off x="7369753" y="2392259"/>
            <a:ext cx="37376" cy="33136"/>
          </a:xfrm>
          <a:custGeom>
            <a:avLst/>
            <a:gdLst/>
            <a:ahLst/>
            <a:cxnLst/>
            <a:rect l="l" t="t" r="r" b="b"/>
            <a:pathLst>
              <a:path w="617" h="547" extrusionOk="0">
                <a:moveTo>
                  <a:pt x="307" y="0"/>
                </a:moveTo>
                <a:cubicBezTo>
                  <a:pt x="246" y="0"/>
                  <a:pt x="186" y="21"/>
                  <a:pt x="137" y="64"/>
                </a:cubicBezTo>
                <a:cubicBezTo>
                  <a:pt x="19" y="158"/>
                  <a:pt x="0" y="327"/>
                  <a:pt x="99" y="445"/>
                </a:cubicBezTo>
                <a:cubicBezTo>
                  <a:pt x="152" y="512"/>
                  <a:pt x="229" y="546"/>
                  <a:pt x="307" y="546"/>
                </a:cubicBezTo>
                <a:cubicBezTo>
                  <a:pt x="368" y="546"/>
                  <a:pt x="429" y="526"/>
                  <a:pt x="480" y="483"/>
                </a:cubicBezTo>
                <a:cubicBezTo>
                  <a:pt x="598" y="389"/>
                  <a:pt x="616" y="215"/>
                  <a:pt x="518" y="102"/>
                </a:cubicBezTo>
                <a:cubicBezTo>
                  <a:pt x="464" y="35"/>
                  <a:pt x="386" y="0"/>
                  <a:pt x="3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2" name="Google Shape;2532;p65"/>
          <p:cNvSpPr/>
          <p:nvPr/>
        </p:nvSpPr>
        <p:spPr>
          <a:xfrm rot="5400000">
            <a:off x="7295667" y="2315146"/>
            <a:ext cx="185549" cy="187367"/>
          </a:xfrm>
          <a:custGeom>
            <a:avLst/>
            <a:gdLst/>
            <a:ahLst/>
            <a:cxnLst/>
            <a:rect l="l" t="t" r="r" b="b"/>
            <a:pathLst>
              <a:path w="3063" h="3093" extrusionOk="0">
                <a:moveTo>
                  <a:pt x="1348" y="38"/>
                </a:moveTo>
                <a:cubicBezTo>
                  <a:pt x="1492" y="38"/>
                  <a:pt x="1664" y="358"/>
                  <a:pt x="1792" y="824"/>
                </a:cubicBezTo>
                <a:cubicBezTo>
                  <a:pt x="1679" y="890"/>
                  <a:pt x="1562" y="975"/>
                  <a:pt x="1444" y="1064"/>
                </a:cubicBezTo>
                <a:cubicBezTo>
                  <a:pt x="1322" y="1027"/>
                  <a:pt x="1204" y="998"/>
                  <a:pt x="1096" y="975"/>
                </a:cubicBezTo>
                <a:cubicBezTo>
                  <a:pt x="1091" y="448"/>
                  <a:pt x="1181" y="62"/>
                  <a:pt x="1336" y="39"/>
                </a:cubicBezTo>
                <a:cubicBezTo>
                  <a:pt x="1340" y="38"/>
                  <a:pt x="1344" y="38"/>
                  <a:pt x="1348" y="38"/>
                </a:cubicBezTo>
                <a:close/>
                <a:moveTo>
                  <a:pt x="1802" y="862"/>
                </a:moveTo>
                <a:cubicBezTo>
                  <a:pt x="1830" y="970"/>
                  <a:pt x="1853" y="1088"/>
                  <a:pt x="1877" y="1210"/>
                </a:cubicBezTo>
                <a:cubicBezTo>
                  <a:pt x="1811" y="1182"/>
                  <a:pt x="1741" y="1158"/>
                  <a:pt x="1670" y="1135"/>
                </a:cubicBezTo>
                <a:cubicBezTo>
                  <a:pt x="1609" y="1111"/>
                  <a:pt x="1548" y="1097"/>
                  <a:pt x="1491" y="1078"/>
                </a:cubicBezTo>
                <a:cubicBezTo>
                  <a:pt x="1595" y="998"/>
                  <a:pt x="1698" y="928"/>
                  <a:pt x="1802" y="862"/>
                </a:cubicBezTo>
                <a:close/>
                <a:moveTo>
                  <a:pt x="1096" y="1017"/>
                </a:moveTo>
                <a:lnTo>
                  <a:pt x="1096" y="1017"/>
                </a:lnTo>
                <a:cubicBezTo>
                  <a:pt x="1195" y="1036"/>
                  <a:pt x="1298" y="1064"/>
                  <a:pt x="1402" y="1092"/>
                </a:cubicBezTo>
                <a:cubicBezTo>
                  <a:pt x="1355" y="1130"/>
                  <a:pt x="1303" y="1168"/>
                  <a:pt x="1256" y="1210"/>
                </a:cubicBezTo>
                <a:cubicBezTo>
                  <a:pt x="1204" y="1252"/>
                  <a:pt x="1157" y="1290"/>
                  <a:pt x="1110" y="1332"/>
                </a:cubicBezTo>
                <a:cubicBezTo>
                  <a:pt x="1101" y="1224"/>
                  <a:pt x="1096" y="1116"/>
                  <a:pt x="1096" y="1017"/>
                </a:cubicBezTo>
                <a:close/>
                <a:moveTo>
                  <a:pt x="2577" y="538"/>
                </a:moveTo>
                <a:cubicBezTo>
                  <a:pt x="2636" y="538"/>
                  <a:pt x="2680" y="553"/>
                  <a:pt x="2705" y="584"/>
                </a:cubicBezTo>
                <a:cubicBezTo>
                  <a:pt x="2799" y="697"/>
                  <a:pt x="2620" y="1022"/>
                  <a:pt x="2281" y="1384"/>
                </a:cubicBezTo>
                <a:cubicBezTo>
                  <a:pt x="2173" y="1328"/>
                  <a:pt x="2051" y="1276"/>
                  <a:pt x="1919" y="1224"/>
                </a:cubicBezTo>
                <a:cubicBezTo>
                  <a:pt x="1896" y="1088"/>
                  <a:pt x="1868" y="961"/>
                  <a:pt x="1835" y="838"/>
                </a:cubicBezTo>
                <a:cubicBezTo>
                  <a:pt x="2144" y="649"/>
                  <a:pt x="2416" y="538"/>
                  <a:pt x="2577" y="538"/>
                </a:cubicBezTo>
                <a:close/>
                <a:moveTo>
                  <a:pt x="469" y="937"/>
                </a:moveTo>
                <a:cubicBezTo>
                  <a:pt x="629" y="937"/>
                  <a:pt x="831" y="961"/>
                  <a:pt x="1054" y="1008"/>
                </a:cubicBezTo>
                <a:cubicBezTo>
                  <a:pt x="1059" y="1121"/>
                  <a:pt x="1063" y="1243"/>
                  <a:pt x="1073" y="1365"/>
                </a:cubicBezTo>
                <a:cubicBezTo>
                  <a:pt x="964" y="1464"/>
                  <a:pt x="861" y="1563"/>
                  <a:pt x="772" y="1662"/>
                </a:cubicBezTo>
                <a:cubicBezTo>
                  <a:pt x="329" y="1441"/>
                  <a:pt x="43" y="1205"/>
                  <a:pt x="94" y="1060"/>
                </a:cubicBezTo>
                <a:cubicBezTo>
                  <a:pt x="121" y="977"/>
                  <a:pt x="260" y="937"/>
                  <a:pt x="469" y="937"/>
                </a:cubicBezTo>
                <a:close/>
                <a:moveTo>
                  <a:pt x="1929" y="1271"/>
                </a:moveTo>
                <a:lnTo>
                  <a:pt x="1929" y="1271"/>
                </a:lnTo>
                <a:cubicBezTo>
                  <a:pt x="2042" y="1318"/>
                  <a:pt x="2150" y="1365"/>
                  <a:pt x="2253" y="1412"/>
                </a:cubicBezTo>
                <a:cubicBezTo>
                  <a:pt x="2173" y="1502"/>
                  <a:pt x="2079" y="1591"/>
                  <a:pt x="1985" y="1676"/>
                </a:cubicBezTo>
                <a:cubicBezTo>
                  <a:pt x="1976" y="1615"/>
                  <a:pt x="1971" y="1553"/>
                  <a:pt x="1962" y="1488"/>
                </a:cubicBezTo>
                <a:cubicBezTo>
                  <a:pt x="1952" y="1417"/>
                  <a:pt x="1943" y="1342"/>
                  <a:pt x="1929" y="1271"/>
                </a:cubicBezTo>
                <a:close/>
                <a:moveTo>
                  <a:pt x="1077" y="1417"/>
                </a:moveTo>
                <a:cubicBezTo>
                  <a:pt x="1087" y="1478"/>
                  <a:pt x="1091" y="1539"/>
                  <a:pt x="1101" y="1600"/>
                </a:cubicBezTo>
                <a:cubicBezTo>
                  <a:pt x="1110" y="1676"/>
                  <a:pt x="1120" y="1751"/>
                  <a:pt x="1134" y="1822"/>
                </a:cubicBezTo>
                <a:cubicBezTo>
                  <a:pt x="1016" y="1775"/>
                  <a:pt x="908" y="1727"/>
                  <a:pt x="809" y="1680"/>
                </a:cubicBezTo>
                <a:cubicBezTo>
                  <a:pt x="889" y="1591"/>
                  <a:pt x="979" y="1502"/>
                  <a:pt x="1077" y="1417"/>
                </a:cubicBezTo>
                <a:close/>
                <a:moveTo>
                  <a:pt x="1449" y="1107"/>
                </a:moveTo>
                <a:cubicBezTo>
                  <a:pt x="1519" y="1125"/>
                  <a:pt x="1585" y="1149"/>
                  <a:pt x="1656" y="1172"/>
                </a:cubicBezTo>
                <a:cubicBezTo>
                  <a:pt x="1736" y="1196"/>
                  <a:pt x="1811" y="1224"/>
                  <a:pt x="1886" y="1257"/>
                </a:cubicBezTo>
                <a:cubicBezTo>
                  <a:pt x="1900" y="1332"/>
                  <a:pt x="1910" y="1412"/>
                  <a:pt x="1924" y="1497"/>
                </a:cubicBezTo>
                <a:cubicBezTo>
                  <a:pt x="1933" y="1568"/>
                  <a:pt x="1938" y="1638"/>
                  <a:pt x="1948" y="1709"/>
                </a:cubicBezTo>
                <a:cubicBezTo>
                  <a:pt x="1891" y="1756"/>
                  <a:pt x="1839" y="1803"/>
                  <a:pt x="1783" y="1850"/>
                </a:cubicBezTo>
                <a:cubicBezTo>
                  <a:pt x="1726" y="1897"/>
                  <a:pt x="1670" y="1944"/>
                  <a:pt x="1614" y="1986"/>
                </a:cubicBezTo>
                <a:cubicBezTo>
                  <a:pt x="1543" y="1967"/>
                  <a:pt x="1472" y="1944"/>
                  <a:pt x="1407" y="1920"/>
                </a:cubicBezTo>
                <a:cubicBezTo>
                  <a:pt x="1327" y="1892"/>
                  <a:pt x="1251" y="1864"/>
                  <a:pt x="1176" y="1836"/>
                </a:cubicBezTo>
                <a:cubicBezTo>
                  <a:pt x="1162" y="1760"/>
                  <a:pt x="1148" y="1680"/>
                  <a:pt x="1138" y="1596"/>
                </a:cubicBezTo>
                <a:cubicBezTo>
                  <a:pt x="1129" y="1525"/>
                  <a:pt x="1120" y="1455"/>
                  <a:pt x="1115" y="1384"/>
                </a:cubicBezTo>
                <a:cubicBezTo>
                  <a:pt x="1167" y="1332"/>
                  <a:pt x="1223" y="1285"/>
                  <a:pt x="1280" y="1243"/>
                </a:cubicBezTo>
                <a:cubicBezTo>
                  <a:pt x="1336" y="1196"/>
                  <a:pt x="1392" y="1149"/>
                  <a:pt x="1449" y="1107"/>
                </a:cubicBezTo>
                <a:close/>
                <a:moveTo>
                  <a:pt x="1952" y="1760"/>
                </a:moveTo>
                <a:cubicBezTo>
                  <a:pt x="1962" y="1869"/>
                  <a:pt x="1966" y="1977"/>
                  <a:pt x="1966" y="2076"/>
                </a:cubicBezTo>
                <a:cubicBezTo>
                  <a:pt x="1868" y="2057"/>
                  <a:pt x="1764" y="2029"/>
                  <a:pt x="1661" y="2000"/>
                </a:cubicBezTo>
                <a:cubicBezTo>
                  <a:pt x="1708" y="1963"/>
                  <a:pt x="1759" y="1925"/>
                  <a:pt x="1806" y="1883"/>
                </a:cubicBezTo>
                <a:cubicBezTo>
                  <a:pt x="1858" y="1840"/>
                  <a:pt x="1905" y="1803"/>
                  <a:pt x="1952" y="1760"/>
                </a:cubicBezTo>
                <a:close/>
                <a:moveTo>
                  <a:pt x="2291" y="1431"/>
                </a:moveTo>
                <a:cubicBezTo>
                  <a:pt x="2733" y="1652"/>
                  <a:pt x="3020" y="1887"/>
                  <a:pt x="2968" y="2033"/>
                </a:cubicBezTo>
                <a:cubicBezTo>
                  <a:pt x="2942" y="2116"/>
                  <a:pt x="2802" y="2156"/>
                  <a:pt x="2594" y="2156"/>
                </a:cubicBezTo>
                <a:cubicBezTo>
                  <a:pt x="2433" y="2156"/>
                  <a:pt x="2232" y="2132"/>
                  <a:pt x="2009" y="2085"/>
                </a:cubicBezTo>
                <a:cubicBezTo>
                  <a:pt x="2004" y="1972"/>
                  <a:pt x="1999" y="1850"/>
                  <a:pt x="1985" y="1727"/>
                </a:cubicBezTo>
                <a:cubicBezTo>
                  <a:pt x="2098" y="1629"/>
                  <a:pt x="2202" y="1530"/>
                  <a:pt x="2291" y="1431"/>
                </a:cubicBezTo>
                <a:close/>
                <a:moveTo>
                  <a:pt x="1186" y="1883"/>
                </a:moveTo>
                <a:cubicBezTo>
                  <a:pt x="1251" y="1911"/>
                  <a:pt x="1322" y="1934"/>
                  <a:pt x="1392" y="1958"/>
                </a:cubicBezTo>
                <a:cubicBezTo>
                  <a:pt x="1454" y="1977"/>
                  <a:pt x="1510" y="1996"/>
                  <a:pt x="1571" y="2014"/>
                </a:cubicBezTo>
                <a:cubicBezTo>
                  <a:pt x="1468" y="2094"/>
                  <a:pt x="1360" y="2165"/>
                  <a:pt x="1261" y="2231"/>
                </a:cubicBezTo>
                <a:cubicBezTo>
                  <a:pt x="1233" y="2118"/>
                  <a:pt x="1204" y="2005"/>
                  <a:pt x="1186" y="1883"/>
                </a:cubicBezTo>
                <a:close/>
                <a:moveTo>
                  <a:pt x="781" y="1709"/>
                </a:moveTo>
                <a:cubicBezTo>
                  <a:pt x="889" y="1765"/>
                  <a:pt x="1011" y="1817"/>
                  <a:pt x="1138" y="1869"/>
                </a:cubicBezTo>
                <a:cubicBezTo>
                  <a:pt x="1167" y="2005"/>
                  <a:pt x="1195" y="2132"/>
                  <a:pt x="1223" y="2250"/>
                </a:cubicBezTo>
                <a:cubicBezTo>
                  <a:pt x="917" y="2443"/>
                  <a:pt x="645" y="2555"/>
                  <a:pt x="485" y="2555"/>
                </a:cubicBezTo>
                <a:cubicBezTo>
                  <a:pt x="427" y="2555"/>
                  <a:pt x="383" y="2540"/>
                  <a:pt x="358" y="2508"/>
                </a:cubicBezTo>
                <a:cubicBezTo>
                  <a:pt x="264" y="2395"/>
                  <a:pt x="442" y="2071"/>
                  <a:pt x="781" y="1709"/>
                </a:cubicBezTo>
                <a:close/>
                <a:moveTo>
                  <a:pt x="1618" y="2029"/>
                </a:moveTo>
                <a:cubicBezTo>
                  <a:pt x="1741" y="2066"/>
                  <a:pt x="1858" y="2094"/>
                  <a:pt x="1966" y="2118"/>
                </a:cubicBezTo>
                <a:cubicBezTo>
                  <a:pt x="1971" y="2645"/>
                  <a:pt x="1882" y="3030"/>
                  <a:pt x="1726" y="3054"/>
                </a:cubicBezTo>
                <a:cubicBezTo>
                  <a:pt x="1722" y="3054"/>
                  <a:pt x="1718" y="3055"/>
                  <a:pt x="1714" y="3055"/>
                </a:cubicBezTo>
                <a:cubicBezTo>
                  <a:pt x="1566" y="3055"/>
                  <a:pt x="1398" y="2735"/>
                  <a:pt x="1270" y="2268"/>
                </a:cubicBezTo>
                <a:cubicBezTo>
                  <a:pt x="1383" y="2198"/>
                  <a:pt x="1501" y="2118"/>
                  <a:pt x="1618" y="2029"/>
                </a:cubicBezTo>
                <a:close/>
                <a:moveTo>
                  <a:pt x="1349" y="0"/>
                </a:moveTo>
                <a:cubicBezTo>
                  <a:pt x="1343" y="0"/>
                  <a:pt x="1337" y="0"/>
                  <a:pt x="1331" y="1"/>
                </a:cubicBezTo>
                <a:cubicBezTo>
                  <a:pt x="1153" y="25"/>
                  <a:pt x="1049" y="415"/>
                  <a:pt x="1054" y="965"/>
                </a:cubicBezTo>
                <a:cubicBezTo>
                  <a:pt x="835" y="920"/>
                  <a:pt x="639" y="896"/>
                  <a:pt x="479" y="896"/>
                </a:cubicBezTo>
                <a:cubicBezTo>
                  <a:pt x="245" y="896"/>
                  <a:pt x="90" y="947"/>
                  <a:pt x="57" y="1050"/>
                </a:cubicBezTo>
                <a:cubicBezTo>
                  <a:pt x="0" y="1210"/>
                  <a:pt x="278" y="1459"/>
                  <a:pt x="743" y="1690"/>
                </a:cubicBezTo>
                <a:cubicBezTo>
                  <a:pt x="391" y="2071"/>
                  <a:pt x="217" y="2400"/>
                  <a:pt x="325" y="2537"/>
                </a:cubicBezTo>
                <a:cubicBezTo>
                  <a:pt x="358" y="2575"/>
                  <a:pt x="411" y="2593"/>
                  <a:pt x="482" y="2593"/>
                </a:cubicBezTo>
                <a:cubicBezTo>
                  <a:pt x="654" y="2593"/>
                  <a:pt x="924" y="2485"/>
                  <a:pt x="1237" y="2292"/>
                </a:cubicBezTo>
                <a:cubicBezTo>
                  <a:pt x="1369" y="2774"/>
                  <a:pt x="1549" y="3093"/>
                  <a:pt x="1714" y="3093"/>
                </a:cubicBezTo>
                <a:cubicBezTo>
                  <a:pt x="1720" y="3093"/>
                  <a:pt x="1725" y="3092"/>
                  <a:pt x="1731" y="3092"/>
                </a:cubicBezTo>
                <a:cubicBezTo>
                  <a:pt x="1910" y="3068"/>
                  <a:pt x="2013" y="2678"/>
                  <a:pt x="2009" y="2127"/>
                </a:cubicBezTo>
                <a:lnTo>
                  <a:pt x="2009" y="2127"/>
                </a:lnTo>
                <a:cubicBezTo>
                  <a:pt x="2226" y="2173"/>
                  <a:pt x="2422" y="2196"/>
                  <a:pt x="2581" y="2196"/>
                </a:cubicBezTo>
                <a:cubicBezTo>
                  <a:pt x="2816" y="2196"/>
                  <a:pt x="2972" y="2146"/>
                  <a:pt x="3006" y="2043"/>
                </a:cubicBezTo>
                <a:cubicBezTo>
                  <a:pt x="3062" y="1878"/>
                  <a:pt x="2780" y="1633"/>
                  <a:pt x="2319" y="1403"/>
                </a:cubicBezTo>
                <a:cubicBezTo>
                  <a:pt x="2672" y="1022"/>
                  <a:pt x="2846" y="693"/>
                  <a:pt x="2733" y="556"/>
                </a:cubicBezTo>
                <a:cubicBezTo>
                  <a:pt x="2701" y="518"/>
                  <a:pt x="2649" y="499"/>
                  <a:pt x="2579" y="499"/>
                </a:cubicBezTo>
                <a:cubicBezTo>
                  <a:pt x="2409" y="499"/>
                  <a:pt x="2138" y="608"/>
                  <a:pt x="1825" y="801"/>
                </a:cubicBezTo>
                <a:cubicBezTo>
                  <a:pt x="1693" y="319"/>
                  <a:pt x="1513" y="0"/>
                  <a:pt x="134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3" name="Google Shape;2533;p65"/>
          <p:cNvSpPr/>
          <p:nvPr/>
        </p:nvSpPr>
        <p:spPr>
          <a:xfrm rot="5400000">
            <a:off x="7066345" y="1111819"/>
            <a:ext cx="71300" cy="65000"/>
          </a:xfrm>
          <a:custGeom>
            <a:avLst/>
            <a:gdLst/>
            <a:ahLst/>
            <a:cxnLst/>
            <a:rect l="l" t="t" r="r" b="b"/>
            <a:pathLst>
              <a:path w="1177" h="1073" extrusionOk="0">
                <a:moveTo>
                  <a:pt x="589" y="1"/>
                </a:moveTo>
                <a:cubicBezTo>
                  <a:pt x="452" y="1"/>
                  <a:pt x="315" y="53"/>
                  <a:pt x="212" y="156"/>
                </a:cubicBezTo>
                <a:cubicBezTo>
                  <a:pt x="0" y="368"/>
                  <a:pt x="0" y="706"/>
                  <a:pt x="212" y="913"/>
                </a:cubicBezTo>
                <a:cubicBezTo>
                  <a:pt x="315" y="1019"/>
                  <a:pt x="452" y="1072"/>
                  <a:pt x="589" y="1072"/>
                </a:cubicBezTo>
                <a:cubicBezTo>
                  <a:pt x="726" y="1072"/>
                  <a:pt x="863" y="1019"/>
                  <a:pt x="969" y="913"/>
                </a:cubicBezTo>
                <a:cubicBezTo>
                  <a:pt x="1176" y="706"/>
                  <a:pt x="1176" y="368"/>
                  <a:pt x="969" y="156"/>
                </a:cubicBezTo>
                <a:cubicBezTo>
                  <a:pt x="863" y="53"/>
                  <a:pt x="726" y="1"/>
                  <a:pt x="589"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4" name="Google Shape;2534;p65"/>
          <p:cNvSpPr/>
          <p:nvPr/>
        </p:nvSpPr>
        <p:spPr>
          <a:xfrm rot="5400000">
            <a:off x="6917019" y="963529"/>
            <a:ext cx="369887" cy="361526"/>
          </a:xfrm>
          <a:custGeom>
            <a:avLst/>
            <a:gdLst/>
            <a:ahLst/>
            <a:cxnLst/>
            <a:rect l="l" t="t" r="r" b="b"/>
            <a:pathLst>
              <a:path w="6106" h="5968" extrusionOk="0">
                <a:moveTo>
                  <a:pt x="3681" y="77"/>
                </a:moveTo>
                <a:cubicBezTo>
                  <a:pt x="3697" y="77"/>
                  <a:pt x="3711" y="79"/>
                  <a:pt x="3726" y="82"/>
                </a:cubicBezTo>
                <a:cubicBezTo>
                  <a:pt x="4027" y="152"/>
                  <a:pt x="4126" y="924"/>
                  <a:pt x="4013" y="1949"/>
                </a:cubicBezTo>
                <a:cubicBezTo>
                  <a:pt x="3792" y="1978"/>
                  <a:pt x="3561" y="2010"/>
                  <a:pt x="3316" y="2057"/>
                </a:cubicBezTo>
                <a:cubicBezTo>
                  <a:pt x="3105" y="1860"/>
                  <a:pt x="2888" y="1681"/>
                  <a:pt x="2686" y="1521"/>
                </a:cubicBezTo>
                <a:cubicBezTo>
                  <a:pt x="3012" y="659"/>
                  <a:pt x="3398" y="77"/>
                  <a:pt x="3681" y="77"/>
                </a:cubicBezTo>
                <a:close/>
                <a:moveTo>
                  <a:pt x="2658" y="1597"/>
                </a:moveTo>
                <a:cubicBezTo>
                  <a:pt x="2841" y="1742"/>
                  <a:pt x="3030" y="1902"/>
                  <a:pt x="3222" y="2076"/>
                </a:cubicBezTo>
                <a:cubicBezTo>
                  <a:pt x="3105" y="2100"/>
                  <a:pt x="2983" y="2123"/>
                  <a:pt x="2860" y="2152"/>
                </a:cubicBezTo>
                <a:cubicBezTo>
                  <a:pt x="2719" y="2184"/>
                  <a:pt x="2578" y="2222"/>
                  <a:pt x="2442" y="2260"/>
                </a:cubicBezTo>
                <a:cubicBezTo>
                  <a:pt x="2507" y="2025"/>
                  <a:pt x="2583" y="1803"/>
                  <a:pt x="2658" y="1597"/>
                </a:cubicBezTo>
                <a:close/>
                <a:moveTo>
                  <a:pt x="1144" y="810"/>
                </a:moveTo>
                <a:cubicBezTo>
                  <a:pt x="1451" y="810"/>
                  <a:pt x="1988" y="1089"/>
                  <a:pt x="2592" y="1549"/>
                </a:cubicBezTo>
                <a:cubicBezTo>
                  <a:pt x="2507" y="1775"/>
                  <a:pt x="2427" y="2020"/>
                  <a:pt x="2352" y="2283"/>
                </a:cubicBezTo>
                <a:cubicBezTo>
                  <a:pt x="2089" y="2359"/>
                  <a:pt x="1844" y="2438"/>
                  <a:pt x="1618" y="2523"/>
                </a:cubicBezTo>
                <a:cubicBezTo>
                  <a:pt x="1030" y="1747"/>
                  <a:pt x="739" y="1089"/>
                  <a:pt x="946" y="877"/>
                </a:cubicBezTo>
                <a:cubicBezTo>
                  <a:pt x="992" y="832"/>
                  <a:pt x="1059" y="810"/>
                  <a:pt x="1144" y="810"/>
                </a:cubicBezTo>
                <a:close/>
                <a:moveTo>
                  <a:pt x="4008" y="2029"/>
                </a:moveTo>
                <a:lnTo>
                  <a:pt x="4008" y="2029"/>
                </a:lnTo>
                <a:cubicBezTo>
                  <a:pt x="3984" y="2227"/>
                  <a:pt x="3951" y="2434"/>
                  <a:pt x="3914" y="2645"/>
                </a:cubicBezTo>
                <a:cubicBezTo>
                  <a:pt x="3829" y="2556"/>
                  <a:pt x="3745" y="2471"/>
                  <a:pt x="3655" y="2382"/>
                </a:cubicBezTo>
                <a:cubicBezTo>
                  <a:pt x="3566" y="2293"/>
                  <a:pt x="3481" y="2208"/>
                  <a:pt x="3392" y="2123"/>
                </a:cubicBezTo>
                <a:cubicBezTo>
                  <a:pt x="3603" y="2086"/>
                  <a:pt x="3810" y="2053"/>
                  <a:pt x="4008" y="2029"/>
                </a:cubicBezTo>
                <a:close/>
                <a:moveTo>
                  <a:pt x="2329" y="2373"/>
                </a:moveTo>
                <a:lnTo>
                  <a:pt x="2329" y="2373"/>
                </a:lnTo>
                <a:cubicBezTo>
                  <a:pt x="2291" y="2509"/>
                  <a:pt x="2253" y="2645"/>
                  <a:pt x="2221" y="2791"/>
                </a:cubicBezTo>
                <a:cubicBezTo>
                  <a:pt x="2192" y="2914"/>
                  <a:pt x="2169" y="3036"/>
                  <a:pt x="2145" y="3153"/>
                </a:cubicBezTo>
                <a:cubicBezTo>
                  <a:pt x="1971" y="2961"/>
                  <a:pt x="1811" y="2772"/>
                  <a:pt x="1670" y="2589"/>
                </a:cubicBezTo>
                <a:cubicBezTo>
                  <a:pt x="1877" y="2509"/>
                  <a:pt x="2094" y="2438"/>
                  <a:pt x="2329" y="2373"/>
                </a:cubicBezTo>
                <a:close/>
                <a:moveTo>
                  <a:pt x="4850" y="1979"/>
                </a:moveTo>
                <a:cubicBezTo>
                  <a:pt x="5477" y="1979"/>
                  <a:pt x="5904" y="2091"/>
                  <a:pt x="5955" y="2311"/>
                </a:cubicBezTo>
                <a:cubicBezTo>
                  <a:pt x="6021" y="2598"/>
                  <a:pt x="5424" y="3008"/>
                  <a:pt x="4516" y="3351"/>
                </a:cubicBezTo>
                <a:cubicBezTo>
                  <a:pt x="4356" y="3149"/>
                  <a:pt x="4177" y="2932"/>
                  <a:pt x="3980" y="2721"/>
                </a:cubicBezTo>
                <a:cubicBezTo>
                  <a:pt x="4027" y="2476"/>
                  <a:pt x="4060" y="2246"/>
                  <a:pt x="4088" y="2025"/>
                </a:cubicBezTo>
                <a:cubicBezTo>
                  <a:pt x="4363" y="1994"/>
                  <a:pt x="4620" y="1979"/>
                  <a:pt x="4850" y="1979"/>
                </a:cubicBezTo>
                <a:close/>
                <a:moveTo>
                  <a:pt x="3961" y="2815"/>
                </a:moveTo>
                <a:cubicBezTo>
                  <a:pt x="4135" y="3008"/>
                  <a:pt x="4295" y="3196"/>
                  <a:pt x="4441" y="3379"/>
                </a:cubicBezTo>
                <a:cubicBezTo>
                  <a:pt x="4234" y="3454"/>
                  <a:pt x="4013" y="3530"/>
                  <a:pt x="3777" y="3596"/>
                </a:cubicBezTo>
                <a:cubicBezTo>
                  <a:pt x="3815" y="3459"/>
                  <a:pt x="3853" y="3318"/>
                  <a:pt x="3886" y="3177"/>
                </a:cubicBezTo>
                <a:cubicBezTo>
                  <a:pt x="3914" y="3055"/>
                  <a:pt x="3937" y="2932"/>
                  <a:pt x="3961" y="2815"/>
                </a:cubicBezTo>
                <a:close/>
                <a:moveTo>
                  <a:pt x="3293" y="2142"/>
                </a:moveTo>
                <a:cubicBezTo>
                  <a:pt x="3396" y="2236"/>
                  <a:pt x="3500" y="2335"/>
                  <a:pt x="3603" y="2434"/>
                </a:cubicBezTo>
                <a:cubicBezTo>
                  <a:pt x="3702" y="2537"/>
                  <a:pt x="3801" y="2641"/>
                  <a:pt x="3895" y="2744"/>
                </a:cubicBezTo>
                <a:cubicBezTo>
                  <a:pt x="3872" y="2881"/>
                  <a:pt x="3843" y="3017"/>
                  <a:pt x="3810" y="3158"/>
                </a:cubicBezTo>
                <a:cubicBezTo>
                  <a:pt x="3773" y="3318"/>
                  <a:pt x="3730" y="3469"/>
                  <a:pt x="3688" y="3619"/>
                </a:cubicBezTo>
                <a:cubicBezTo>
                  <a:pt x="3538" y="3661"/>
                  <a:pt x="3387" y="3704"/>
                  <a:pt x="3227" y="3741"/>
                </a:cubicBezTo>
                <a:cubicBezTo>
                  <a:pt x="3086" y="3770"/>
                  <a:pt x="2950" y="3798"/>
                  <a:pt x="2813" y="3826"/>
                </a:cubicBezTo>
                <a:cubicBezTo>
                  <a:pt x="2710" y="3732"/>
                  <a:pt x="2606" y="3633"/>
                  <a:pt x="2503" y="3534"/>
                </a:cubicBezTo>
                <a:cubicBezTo>
                  <a:pt x="2404" y="3431"/>
                  <a:pt x="2305" y="3327"/>
                  <a:pt x="2211" y="3224"/>
                </a:cubicBezTo>
                <a:cubicBezTo>
                  <a:pt x="2239" y="3088"/>
                  <a:pt x="2268" y="2951"/>
                  <a:pt x="2296" y="2810"/>
                </a:cubicBezTo>
                <a:cubicBezTo>
                  <a:pt x="2333" y="2650"/>
                  <a:pt x="2376" y="2500"/>
                  <a:pt x="2418" y="2349"/>
                </a:cubicBezTo>
                <a:cubicBezTo>
                  <a:pt x="2569" y="2307"/>
                  <a:pt x="2719" y="2264"/>
                  <a:pt x="2879" y="2227"/>
                </a:cubicBezTo>
                <a:cubicBezTo>
                  <a:pt x="3020" y="2194"/>
                  <a:pt x="3157" y="2166"/>
                  <a:pt x="3293" y="2142"/>
                </a:cubicBezTo>
                <a:close/>
                <a:moveTo>
                  <a:pt x="2192" y="3323"/>
                </a:moveTo>
                <a:cubicBezTo>
                  <a:pt x="2277" y="3407"/>
                  <a:pt x="2362" y="3497"/>
                  <a:pt x="2451" y="3586"/>
                </a:cubicBezTo>
                <a:cubicBezTo>
                  <a:pt x="2540" y="3676"/>
                  <a:pt x="2630" y="3760"/>
                  <a:pt x="2714" y="3845"/>
                </a:cubicBezTo>
                <a:cubicBezTo>
                  <a:pt x="2503" y="3883"/>
                  <a:pt x="2296" y="3915"/>
                  <a:pt x="2098" y="3939"/>
                </a:cubicBezTo>
                <a:cubicBezTo>
                  <a:pt x="2122" y="3741"/>
                  <a:pt x="2155" y="3534"/>
                  <a:pt x="2192" y="3323"/>
                </a:cubicBezTo>
                <a:close/>
                <a:moveTo>
                  <a:pt x="1590" y="2617"/>
                </a:moveTo>
                <a:cubicBezTo>
                  <a:pt x="1750" y="2819"/>
                  <a:pt x="1929" y="3036"/>
                  <a:pt x="2126" y="3248"/>
                </a:cubicBezTo>
                <a:cubicBezTo>
                  <a:pt x="2079" y="3492"/>
                  <a:pt x="2046" y="3723"/>
                  <a:pt x="2018" y="3944"/>
                </a:cubicBezTo>
                <a:cubicBezTo>
                  <a:pt x="1747" y="3974"/>
                  <a:pt x="1493" y="3988"/>
                  <a:pt x="1266" y="3988"/>
                </a:cubicBezTo>
                <a:cubicBezTo>
                  <a:pt x="634" y="3988"/>
                  <a:pt x="203" y="3875"/>
                  <a:pt x="151" y="3657"/>
                </a:cubicBezTo>
                <a:cubicBezTo>
                  <a:pt x="85" y="3370"/>
                  <a:pt x="682" y="2961"/>
                  <a:pt x="1590" y="2617"/>
                </a:cubicBezTo>
                <a:close/>
                <a:moveTo>
                  <a:pt x="3665" y="3708"/>
                </a:moveTo>
                <a:cubicBezTo>
                  <a:pt x="3599" y="3944"/>
                  <a:pt x="3528" y="4160"/>
                  <a:pt x="3448" y="4367"/>
                </a:cubicBezTo>
                <a:cubicBezTo>
                  <a:pt x="3265" y="4226"/>
                  <a:pt x="3077" y="4066"/>
                  <a:pt x="2884" y="3892"/>
                </a:cubicBezTo>
                <a:cubicBezTo>
                  <a:pt x="3001" y="3868"/>
                  <a:pt x="3124" y="3845"/>
                  <a:pt x="3246" y="3817"/>
                </a:cubicBezTo>
                <a:cubicBezTo>
                  <a:pt x="3392" y="3784"/>
                  <a:pt x="3528" y="3746"/>
                  <a:pt x="3665" y="3708"/>
                </a:cubicBezTo>
                <a:close/>
                <a:moveTo>
                  <a:pt x="4488" y="3445"/>
                </a:moveTo>
                <a:cubicBezTo>
                  <a:pt x="5076" y="4216"/>
                  <a:pt x="5367" y="4880"/>
                  <a:pt x="5160" y="5091"/>
                </a:cubicBezTo>
                <a:cubicBezTo>
                  <a:pt x="5115" y="5136"/>
                  <a:pt x="5049" y="5158"/>
                  <a:pt x="4965" y="5158"/>
                </a:cubicBezTo>
                <a:cubicBezTo>
                  <a:pt x="4660" y="5158"/>
                  <a:pt x="4122" y="4879"/>
                  <a:pt x="3514" y="4419"/>
                </a:cubicBezTo>
                <a:cubicBezTo>
                  <a:pt x="3599" y="4193"/>
                  <a:pt x="3679" y="3948"/>
                  <a:pt x="3754" y="3685"/>
                </a:cubicBezTo>
                <a:cubicBezTo>
                  <a:pt x="4017" y="3610"/>
                  <a:pt x="4262" y="3530"/>
                  <a:pt x="4488" y="3445"/>
                </a:cubicBezTo>
                <a:close/>
                <a:moveTo>
                  <a:pt x="2790" y="3911"/>
                </a:moveTo>
                <a:cubicBezTo>
                  <a:pt x="3001" y="4108"/>
                  <a:pt x="3218" y="4287"/>
                  <a:pt x="3420" y="4447"/>
                </a:cubicBezTo>
                <a:cubicBezTo>
                  <a:pt x="3094" y="5309"/>
                  <a:pt x="2708" y="5891"/>
                  <a:pt x="2425" y="5891"/>
                </a:cubicBezTo>
                <a:cubicBezTo>
                  <a:pt x="2410" y="5891"/>
                  <a:pt x="2395" y="5890"/>
                  <a:pt x="2380" y="5886"/>
                </a:cubicBezTo>
                <a:cubicBezTo>
                  <a:pt x="2084" y="5816"/>
                  <a:pt x="1981" y="5044"/>
                  <a:pt x="2094" y="4019"/>
                </a:cubicBezTo>
                <a:cubicBezTo>
                  <a:pt x="2315" y="3991"/>
                  <a:pt x="2545" y="3958"/>
                  <a:pt x="2790" y="3911"/>
                </a:cubicBezTo>
                <a:close/>
                <a:moveTo>
                  <a:pt x="3686" y="0"/>
                </a:moveTo>
                <a:cubicBezTo>
                  <a:pt x="3362" y="0"/>
                  <a:pt x="2962" y="578"/>
                  <a:pt x="2620" y="1470"/>
                </a:cubicBezTo>
                <a:cubicBezTo>
                  <a:pt x="2007" y="1006"/>
                  <a:pt x="1467" y="735"/>
                  <a:pt x="1139" y="735"/>
                </a:cubicBezTo>
                <a:cubicBezTo>
                  <a:pt x="1034" y="735"/>
                  <a:pt x="951" y="762"/>
                  <a:pt x="894" y="820"/>
                </a:cubicBezTo>
                <a:cubicBezTo>
                  <a:pt x="654" y="1060"/>
                  <a:pt x="927" y="1742"/>
                  <a:pt x="1538" y="2551"/>
                </a:cubicBezTo>
                <a:cubicBezTo>
                  <a:pt x="593" y="2914"/>
                  <a:pt x="0" y="3342"/>
                  <a:pt x="76" y="3671"/>
                </a:cubicBezTo>
                <a:cubicBezTo>
                  <a:pt x="136" y="3935"/>
                  <a:pt x="601" y="4069"/>
                  <a:pt x="1290" y="4069"/>
                </a:cubicBezTo>
                <a:cubicBezTo>
                  <a:pt x="1509" y="4069"/>
                  <a:pt x="1750" y="4056"/>
                  <a:pt x="2009" y="4028"/>
                </a:cubicBezTo>
                <a:lnTo>
                  <a:pt x="2009" y="4028"/>
                </a:lnTo>
                <a:cubicBezTo>
                  <a:pt x="1896" y="5101"/>
                  <a:pt x="2018" y="5882"/>
                  <a:pt x="2366" y="5962"/>
                </a:cubicBezTo>
                <a:cubicBezTo>
                  <a:pt x="2385" y="5966"/>
                  <a:pt x="2404" y="5968"/>
                  <a:pt x="2424" y="5968"/>
                </a:cubicBezTo>
                <a:cubicBezTo>
                  <a:pt x="2744" y="5968"/>
                  <a:pt x="3144" y="5390"/>
                  <a:pt x="3486" y="4499"/>
                </a:cubicBezTo>
                <a:cubicBezTo>
                  <a:pt x="4100" y="4963"/>
                  <a:pt x="4641" y="5232"/>
                  <a:pt x="4970" y="5232"/>
                </a:cubicBezTo>
                <a:cubicBezTo>
                  <a:pt x="5075" y="5232"/>
                  <a:pt x="5159" y="5205"/>
                  <a:pt x="5217" y="5148"/>
                </a:cubicBezTo>
                <a:cubicBezTo>
                  <a:pt x="5457" y="4908"/>
                  <a:pt x="5179" y="4226"/>
                  <a:pt x="4568" y="3417"/>
                </a:cubicBezTo>
                <a:cubicBezTo>
                  <a:pt x="5513" y="3055"/>
                  <a:pt x="6106" y="2627"/>
                  <a:pt x="6031" y="2293"/>
                </a:cubicBezTo>
                <a:cubicBezTo>
                  <a:pt x="5970" y="2032"/>
                  <a:pt x="5506" y="1899"/>
                  <a:pt x="4818" y="1899"/>
                </a:cubicBezTo>
                <a:cubicBezTo>
                  <a:pt x="4599" y="1899"/>
                  <a:pt x="4357" y="1913"/>
                  <a:pt x="4097" y="1940"/>
                </a:cubicBezTo>
                <a:cubicBezTo>
                  <a:pt x="4210" y="867"/>
                  <a:pt x="4088" y="87"/>
                  <a:pt x="3745" y="7"/>
                </a:cubicBezTo>
                <a:cubicBezTo>
                  <a:pt x="3725" y="2"/>
                  <a:pt x="3706" y="0"/>
                  <a:pt x="3686"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5" name="Google Shape;2535;p65"/>
          <p:cNvSpPr/>
          <p:nvPr/>
        </p:nvSpPr>
        <p:spPr>
          <a:xfrm rot="5400000">
            <a:off x="7055927" y="3266764"/>
            <a:ext cx="73541" cy="64939"/>
          </a:xfrm>
          <a:custGeom>
            <a:avLst/>
            <a:gdLst/>
            <a:ahLst/>
            <a:cxnLst/>
            <a:rect l="l" t="t" r="r" b="b"/>
            <a:pathLst>
              <a:path w="1214" h="1072" extrusionOk="0">
                <a:moveTo>
                  <a:pt x="607" y="0"/>
                </a:moveTo>
                <a:cubicBezTo>
                  <a:pt x="501" y="0"/>
                  <a:pt x="395" y="31"/>
                  <a:pt x="301" y="96"/>
                </a:cubicBezTo>
                <a:cubicBezTo>
                  <a:pt x="61" y="261"/>
                  <a:pt x="0" y="595"/>
                  <a:pt x="165" y="839"/>
                </a:cubicBezTo>
                <a:cubicBezTo>
                  <a:pt x="270" y="990"/>
                  <a:pt x="437" y="1072"/>
                  <a:pt x="607" y="1072"/>
                </a:cubicBezTo>
                <a:cubicBezTo>
                  <a:pt x="713" y="1072"/>
                  <a:pt x="819" y="1041"/>
                  <a:pt x="913" y="976"/>
                </a:cubicBezTo>
                <a:cubicBezTo>
                  <a:pt x="1157" y="806"/>
                  <a:pt x="1214" y="472"/>
                  <a:pt x="1049" y="233"/>
                </a:cubicBezTo>
                <a:cubicBezTo>
                  <a:pt x="945" y="82"/>
                  <a:pt x="777" y="0"/>
                  <a:pt x="607"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6" name="Google Shape;2536;p65"/>
          <p:cNvSpPr/>
          <p:nvPr/>
        </p:nvSpPr>
        <p:spPr>
          <a:xfrm rot="5400000">
            <a:off x="6906752" y="3128074"/>
            <a:ext cx="371885" cy="342626"/>
          </a:xfrm>
          <a:custGeom>
            <a:avLst/>
            <a:gdLst/>
            <a:ahLst/>
            <a:cxnLst/>
            <a:rect l="l" t="t" r="r" b="b"/>
            <a:pathLst>
              <a:path w="6139" h="5656" extrusionOk="0">
                <a:moveTo>
                  <a:pt x="4165" y="76"/>
                </a:moveTo>
                <a:cubicBezTo>
                  <a:pt x="4195" y="76"/>
                  <a:pt x="4222" y="82"/>
                  <a:pt x="4248" y="93"/>
                </a:cubicBezTo>
                <a:cubicBezTo>
                  <a:pt x="4530" y="215"/>
                  <a:pt x="4492" y="991"/>
                  <a:pt x="4201" y="1984"/>
                </a:cubicBezTo>
                <a:cubicBezTo>
                  <a:pt x="4015" y="1972"/>
                  <a:pt x="3823" y="1964"/>
                  <a:pt x="3624" y="1964"/>
                </a:cubicBezTo>
                <a:cubicBezTo>
                  <a:pt x="3581" y="1964"/>
                  <a:pt x="3538" y="1964"/>
                  <a:pt x="3495" y="1965"/>
                </a:cubicBezTo>
                <a:cubicBezTo>
                  <a:pt x="3316" y="1730"/>
                  <a:pt x="3142" y="1513"/>
                  <a:pt x="2968" y="1320"/>
                </a:cubicBezTo>
                <a:cubicBezTo>
                  <a:pt x="3420" y="571"/>
                  <a:pt x="3882" y="76"/>
                  <a:pt x="4165" y="76"/>
                </a:cubicBezTo>
                <a:close/>
                <a:moveTo>
                  <a:pt x="2926" y="1396"/>
                </a:moveTo>
                <a:cubicBezTo>
                  <a:pt x="3081" y="1570"/>
                  <a:pt x="3241" y="1758"/>
                  <a:pt x="3396" y="1965"/>
                </a:cubicBezTo>
                <a:cubicBezTo>
                  <a:pt x="3274" y="1965"/>
                  <a:pt x="3152" y="1970"/>
                  <a:pt x="3029" y="1974"/>
                </a:cubicBezTo>
                <a:cubicBezTo>
                  <a:pt x="2879" y="1984"/>
                  <a:pt x="2738" y="1993"/>
                  <a:pt x="2597" y="2002"/>
                </a:cubicBezTo>
                <a:cubicBezTo>
                  <a:pt x="2700" y="1786"/>
                  <a:pt x="2813" y="1584"/>
                  <a:pt x="2926" y="1396"/>
                </a:cubicBezTo>
                <a:close/>
                <a:moveTo>
                  <a:pt x="1505" y="338"/>
                </a:moveTo>
                <a:cubicBezTo>
                  <a:pt x="1795" y="338"/>
                  <a:pt x="2314" y="722"/>
                  <a:pt x="2870" y="1330"/>
                </a:cubicBezTo>
                <a:cubicBezTo>
                  <a:pt x="2747" y="1542"/>
                  <a:pt x="2625" y="1767"/>
                  <a:pt x="2503" y="2012"/>
                </a:cubicBezTo>
                <a:cubicBezTo>
                  <a:pt x="2235" y="2040"/>
                  <a:pt x="1976" y="2073"/>
                  <a:pt x="1736" y="2115"/>
                </a:cubicBezTo>
                <a:cubicBezTo>
                  <a:pt x="1298" y="1250"/>
                  <a:pt x="1129" y="544"/>
                  <a:pt x="1374" y="375"/>
                </a:cubicBezTo>
                <a:cubicBezTo>
                  <a:pt x="1410" y="350"/>
                  <a:pt x="1454" y="338"/>
                  <a:pt x="1505" y="338"/>
                </a:cubicBezTo>
                <a:close/>
                <a:moveTo>
                  <a:pt x="3552" y="2040"/>
                </a:moveTo>
                <a:cubicBezTo>
                  <a:pt x="3768" y="2040"/>
                  <a:pt x="3980" y="2050"/>
                  <a:pt x="4177" y="2059"/>
                </a:cubicBezTo>
                <a:cubicBezTo>
                  <a:pt x="4116" y="2252"/>
                  <a:pt x="4050" y="2449"/>
                  <a:pt x="3975" y="2652"/>
                </a:cubicBezTo>
                <a:cubicBezTo>
                  <a:pt x="3909" y="2548"/>
                  <a:pt x="3838" y="2445"/>
                  <a:pt x="3768" y="2341"/>
                </a:cubicBezTo>
                <a:cubicBezTo>
                  <a:pt x="3697" y="2238"/>
                  <a:pt x="3627" y="2139"/>
                  <a:pt x="3552" y="2040"/>
                </a:cubicBezTo>
                <a:close/>
                <a:moveTo>
                  <a:pt x="2465" y="2097"/>
                </a:moveTo>
                <a:cubicBezTo>
                  <a:pt x="2404" y="2224"/>
                  <a:pt x="2343" y="2355"/>
                  <a:pt x="2286" y="2487"/>
                </a:cubicBezTo>
                <a:cubicBezTo>
                  <a:pt x="2235" y="2605"/>
                  <a:pt x="2187" y="2717"/>
                  <a:pt x="2145" y="2830"/>
                </a:cubicBezTo>
                <a:cubicBezTo>
                  <a:pt x="2009" y="2614"/>
                  <a:pt x="1882" y="2398"/>
                  <a:pt x="1774" y="2191"/>
                </a:cubicBezTo>
                <a:cubicBezTo>
                  <a:pt x="1995" y="2153"/>
                  <a:pt x="2225" y="2120"/>
                  <a:pt x="2465" y="2097"/>
                </a:cubicBezTo>
                <a:close/>
                <a:moveTo>
                  <a:pt x="4257" y="2068"/>
                </a:moveTo>
                <a:cubicBezTo>
                  <a:pt x="5287" y="2144"/>
                  <a:pt x="6030" y="2379"/>
                  <a:pt x="6045" y="2685"/>
                </a:cubicBezTo>
                <a:cubicBezTo>
                  <a:pt x="6059" y="2981"/>
                  <a:pt x="5395" y="3277"/>
                  <a:pt x="4441" y="3451"/>
                </a:cubicBezTo>
                <a:cubicBezTo>
                  <a:pt x="4323" y="3221"/>
                  <a:pt x="4182" y="2981"/>
                  <a:pt x="4027" y="2732"/>
                </a:cubicBezTo>
                <a:cubicBezTo>
                  <a:pt x="4116" y="2501"/>
                  <a:pt x="4191" y="2280"/>
                  <a:pt x="4257" y="2068"/>
                </a:cubicBezTo>
                <a:close/>
                <a:moveTo>
                  <a:pt x="3994" y="2821"/>
                </a:moveTo>
                <a:cubicBezTo>
                  <a:pt x="4130" y="3042"/>
                  <a:pt x="4252" y="3258"/>
                  <a:pt x="4361" y="3465"/>
                </a:cubicBezTo>
                <a:cubicBezTo>
                  <a:pt x="4144" y="3503"/>
                  <a:pt x="3914" y="3536"/>
                  <a:pt x="3669" y="3559"/>
                </a:cubicBezTo>
                <a:cubicBezTo>
                  <a:pt x="3730" y="3432"/>
                  <a:pt x="3791" y="3301"/>
                  <a:pt x="3853" y="3164"/>
                </a:cubicBezTo>
                <a:cubicBezTo>
                  <a:pt x="3900" y="3051"/>
                  <a:pt x="3947" y="2939"/>
                  <a:pt x="3994" y="2821"/>
                </a:cubicBezTo>
                <a:close/>
                <a:moveTo>
                  <a:pt x="1694" y="2205"/>
                </a:moveTo>
                <a:cubicBezTo>
                  <a:pt x="1811" y="2435"/>
                  <a:pt x="1952" y="2675"/>
                  <a:pt x="2108" y="2924"/>
                </a:cubicBezTo>
                <a:cubicBezTo>
                  <a:pt x="2023" y="3150"/>
                  <a:pt x="1943" y="3376"/>
                  <a:pt x="1877" y="3588"/>
                </a:cubicBezTo>
                <a:cubicBezTo>
                  <a:pt x="852" y="3512"/>
                  <a:pt x="104" y="3277"/>
                  <a:pt x="90" y="2967"/>
                </a:cubicBezTo>
                <a:cubicBezTo>
                  <a:pt x="76" y="2670"/>
                  <a:pt x="739" y="2379"/>
                  <a:pt x="1694" y="2205"/>
                </a:cubicBezTo>
                <a:close/>
                <a:moveTo>
                  <a:pt x="2159" y="3004"/>
                </a:moveTo>
                <a:cubicBezTo>
                  <a:pt x="2225" y="3108"/>
                  <a:pt x="2296" y="3211"/>
                  <a:pt x="2366" y="3315"/>
                </a:cubicBezTo>
                <a:cubicBezTo>
                  <a:pt x="2437" y="3418"/>
                  <a:pt x="2507" y="3517"/>
                  <a:pt x="2583" y="3611"/>
                </a:cubicBezTo>
                <a:cubicBezTo>
                  <a:pt x="2366" y="3611"/>
                  <a:pt x="2159" y="3606"/>
                  <a:pt x="1957" y="3592"/>
                </a:cubicBezTo>
                <a:cubicBezTo>
                  <a:pt x="2018" y="3404"/>
                  <a:pt x="2084" y="3207"/>
                  <a:pt x="2159" y="3004"/>
                </a:cubicBezTo>
                <a:close/>
                <a:moveTo>
                  <a:pt x="3457" y="2040"/>
                </a:moveTo>
                <a:cubicBezTo>
                  <a:pt x="3537" y="2153"/>
                  <a:pt x="3622" y="2266"/>
                  <a:pt x="3707" y="2388"/>
                </a:cubicBezTo>
                <a:cubicBezTo>
                  <a:pt x="3787" y="2506"/>
                  <a:pt x="3867" y="2623"/>
                  <a:pt x="3937" y="2741"/>
                </a:cubicBezTo>
                <a:cubicBezTo>
                  <a:pt x="3890" y="2873"/>
                  <a:pt x="3838" y="3004"/>
                  <a:pt x="3777" y="3136"/>
                </a:cubicBezTo>
                <a:cubicBezTo>
                  <a:pt x="3716" y="3282"/>
                  <a:pt x="3650" y="3428"/>
                  <a:pt x="3580" y="3569"/>
                </a:cubicBezTo>
                <a:cubicBezTo>
                  <a:pt x="3425" y="3583"/>
                  <a:pt x="3265" y="3592"/>
                  <a:pt x="3105" y="3602"/>
                </a:cubicBezTo>
                <a:cubicBezTo>
                  <a:pt x="2959" y="3606"/>
                  <a:pt x="2818" y="3611"/>
                  <a:pt x="2681" y="3611"/>
                </a:cubicBezTo>
                <a:cubicBezTo>
                  <a:pt x="2597" y="3503"/>
                  <a:pt x="2512" y="3385"/>
                  <a:pt x="2432" y="3268"/>
                </a:cubicBezTo>
                <a:cubicBezTo>
                  <a:pt x="2347" y="3150"/>
                  <a:pt x="2272" y="3033"/>
                  <a:pt x="2197" y="2915"/>
                </a:cubicBezTo>
                <a:cubicBezTo>
                  <a:pt x="2244" y="2783"/>
                  <a:pt x="2300" y="2652"/>
                  <a:pt x="2357" y="2520"/>
                </a:cubicBezTo>
                <a:cubicBezTo>
                  <a:pt x="2418" y="2369"/>
                  <a:pt x="2489" y="2228"/>
                  <a:pt x="2554" y="2087"/>
                </a:cubicBezTo>
                <a:cubicBezTo>
                  <a:pt x="2710" y="2073"/>
                  <a:pt x="2870" y="2059"/>
                  <a:pt x="3029" y="2054"/>
                </a:cubicBezTo>
                <a:cubicBezTo>
                  <a:pt x="3175" y="2045"/>
                  <a:pt x="3316" y="2045"/>
                  <a:pt x="3457" y="2040"/>
                </a:cubicBezTo>
                <a:close/>
                <a:moveTo>
                  <a:pt x="3542" y="3649"/>
                </a:moveTo>
                <a:lnTo>
                  <a:pt x="3542" y="3649"/>
                </a:lnTo>
                <a:cubicBezTo>
                  <a:pt x="3434" y="3865"/>
                  <a:pt x="3321" y="4072"/>
                  <a:pt x="3208" y="4260"/>
                </a:cubicBezTo>
                <a:cubicBezTo>
                  <a:pt x="3053" y="4086"/>
                  <a:pt x="2893" y="3898"/>
                  <a:pt x="2738" y="3691"/>
                </a:cubicBezTo>
                <a:cubicBezTo>
                  <a:pt x="2860" y="3686"/>
                  <a:pt x="2982" y="3686"/>
                  <a:pt x="3109" y="3682"/>
                </a:cubicBezTo>
                <a:cubicBezTo>
                  <a:pt x="3255" y="3672"/>
                  <a:pt x="3401" y="3663"/>
                  <a:pt x="3542" y="3649"/>
                </a:cubicBezTo>
                <a:close/>
                <a:moveTo>
                  <a:pt x="4398" y="3541"/>
                </a:moveTo>
                <a:cubicBezTo>
                  <a:pt x="4836" y="4406"/>
                  <a:pt x="5005" y="5112"/>
                  <a:pt x="4760" y="5276"/>
                </a:cubicBezTo>
                <a:cubicBezTo>
                  <a:pt x="4724" y="5302"/>
                  <a:pt x="4679" y="5315"/>
                  <a:pt x="4626" y="5315"/>
                </a:cubicBezTo>
                <a:cubicBezTo>
                  <a:pt x="4335" y="5315"/>
                  <a:pt x="3819" y="4931"/>
                  <a:pt x="3265" y="4321"/>
                </a:cubicBezTo>
                <a:cubicBezTo>
                  <a:pt x="3387" y="4114"/>
                  <a:pt x="3514" y="3889"/>
                  <a:pt x="3632" y="3644"/>
                </a:cubicBezTo>
                <a:cubicBezTo>
                  <a:pt x="3900" y="3616"/>
                  <a:pt x="4158" y="3583"/>
                  <a:pt x="4398" y="3541"/>
                </a:cubicBezTo>
                <a:close/>
                <a:moveTo>
                  <a:pt x="1938" y="3672"/>
                </a:moveTo>
                <a:cubicBezTo>
                  <a:pt x="2159" y="3686"/>
                  <a:pt x="2394" y="3691"/>
                  <a:pt x="2639" y="3691"/>
                </a:cubicBezTo>
                <a:cubicBezTo>
                  <a:pt x="2818" y="3926"/>
                  <a:pt x="2992" y="4138"/>
                  <a:pt x="3166" y="4331"/>
                </a:cubicBezTo>
                <a:cubicBezTo>
                  <a:pt x="2715" y="5084"/>
                  <a:pt x="2256" y="5580"/>
                  <a:pt x="1970" y="5580"/>
                </a:cubicBezTo>
                <a:cubicBezTo>
                  <a:pt x="1940" y="5580"/>
                  <a:pt x="1912" y="5574"/>
                  <a:pt x="1886" y="5563"/>
                </a:cubicBezTo>
                <a:cubicBezTo>
                  <a:pt x="1604" y="5441"/>
                  <a:pt x="1647" y="4660"/>
                  <a:pt x="1938" y="3672"/>
                </a:cubicBezTo>
                <a:close/>
                <a:moveTo>
                  <a:pt x="4172" y="0"/>
                </a:moveTo>
                <a:cubicBezTo>
                  <a:pt x="3855" y="0"/>
                  <a:pt x="3382" y="488"/>
                  <a:pt x="2912" y="1259"/>
                </a:cubicBezTo>
                <a:cubicBezTo>
                  <a:pt x="2346" y="642"/>
                  <a:pt x="1822" y="265"/>
                  <a:pt x="1499" y="265"/>
                </a:cubicBezTo>
                <a:cubicBezTo>
                  <a:pt x="1432" y="265"/>
                  <a:pt x="1375" y="281"/>
                  <a:pt x="1327" y="314"/>
                </a:cubicBezTo>
                <a:cubicBezTo>
                  <a:pt x="1049" y="507"/>
                  <a:pt x="1200" y="1226"/>
                  <a:pt x="1656" y="2129"/>
                </a:cubicBezTo>
                <a:cubicBezTo>
                  <a:pt x="659" y="2313"/>
                  <a:pt x="0" y="2633"/>
                  <a:pt x="14" y="2971"/>
                </a:cubicBezTo>
                <a:cubicBezTo>
                  <a:pt x="28" y="3324"/>
                  <a:pt x="776" y="3588"/>
                  <a:pt x="1854" y="3668"/>
                </a:cubicBezTo>
                <a:cubicBezTo>
                  <a:pt x="1548" y="4702"/>
                  <a:pt x="1529" y="5493"/>
                  <a:pt x="1854" y="5634"/>
                </a:cubicBezTo>
                <a:cubicBezTo>
                  <a:pt x="1888" y="5649"/>
                  <a:pt x="1924" y="5656"/>
                  <a:pt x="1963" y="5656"/>
                </a:cubicBezTo>
                <a:cubicBezTo>
                  <a:pt x="2283" y="5656"/>
                  <a:pt x="2753" y="5168"/>
                  <a:pt x="3222" y="4392"/>
                </a:cubicBezTo>
                <a:cubicBezTo>
                  <a:pt x="3792" y="5013"/>
                  <a:pt x="4317" y="5391"/>
                  <a:pt x="4638" y="5391"/>
                </a:cubicBezTo>
                <a:cubicBezTo>
                  <a:pt x="4703" y="5391"/>
                  <a:pt x="4760" y="5375"/>
                  <a:pt x="4807" y="5342"/>
                </a:cubicBezTo>
                <a:cubicBezTo>
                  <a:pt x="5085" y="5149"/>
                  <a:pt x="4934" y="4430"/>
                  <a:pt x="4478" y="3526"/>
                </a:cubicBezTo>
                <a:cubicBezTo>
                  <a:pt x="5475" y="3338"/>
                  <a:pt x="6139" y="3023"/>
                  <a:pt x="6120" y="2685"/>
                </a:cubicBezTo>
                <a:cubicBezTo>
                  <a:pt x="6106" y="2332"/>
                  <a:pt x="5358" y="2068"/>
                  <a:pt x="4281" y="1988"/>
                </a:cubicBezTo>
                <a:cubicBezTo>
                  <a:pt x="4586" y="954"/>
                  <a:pt x="4605" y="163"/>
                  <a:pt x="4281" y="22"/>
                </a:cubicBezTo>
                <a:cubicBezTo>
                  <a:pt x="4247" y="7"/>
                  <a:pt x="4211" y="0"/>
                  <a:pt x="4172"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7" name="Google Shape;2537;p65"/>
          <p:cNvSpPr/>
          <p:nvPr/>
        </p:nvSpPr>
        <p:spPr>
          <a:xfrm rot="5400000">
            <a:off x="6477689" y="2022010"/>
            <a:ext cx="374490" cy="367282"/>
          </a:xfrm>
          <a:custGeom>
            <a:avLst/>
            <a:gdLst/>
            <a:ahLst/>
            <a:cxnLst/>
            <a:rect l="l" t="t" r="r" b="b"/>
            <a:pathLst>
              <a:path w="6182" h="6063" extrusionOk="0">
                <a:moveTo>
                  <a:pt x="1455" y="1"/>
                </a:moveTo>
                <a:cubicBezTo>
                  <a:pt x="1417" y="1"/>
                  <a:pt x="1379" y="5"/>
                  <a:pt x="1342" y="13"/>
                </a:cubicBezTo>
                <a:cubicBezTo>
                  <a:pt x="1055" y="79"/>
                  <a:pt x="876" y="361"/>
                  <a:pt x="937" y="643"/>
                </a:cubicBezTo>
                <a:cubicBezTo>
                  <a:pt x="994" y="892"/>
                  <a:pt x="1214" y="1060"/>
                  <a:pt x="1456" y="1060"/>
                </a:cubicBezTo>
                <a:cubicBezTo>
                  <a:pt x="1493" y="1060"/>
                  <a:pt x="1530" y="1056"/>
                  <a:pt x="1567" y="1048"/>
                </a:cubicBezTo>
                <a:cubicBezTo>
                  <a:pt x="1614" y="1038"/>
                  <a:pt x="1652" y="1019"/>
                  <a:pt x="1690" y="1001"/>
                </a:cubicBezTo>
                <a:lnTo>
                  <a:pt x="2602" y="2346"/>
                </a:lnTo>
                <a:cubicBezTo>
                  <a:pt x="2419" y="2496"/>
                  <a:pt x="2306" y="2727"/>
                  <a:pt x="2306" y="2971"/>
                </a:cubicBezTo>
                <a:lnTo>
                  <a:pt x="824" y="3108"/>
                </a:lnTo>
                <a:cubicBezTo>
                  <a:pt x="776" y="2930"/>
                  <a:pt x="616" y="2811"/>
                  <a:pt x="441" y="2811"/>
                </a:cubicBezTo>
                <a:cubicBezTo>
                  <a:pt x="412" y="2811"/>
                  <a:pt x="383" y="2814"/>
                  <a:pt x="354" y="2821"/>
                </a:cubicBezTo>
                <a:cubicBezTo>
                  <a:pt x="137" y="2868"/>
                  <a:pt x="1" y="3080"/>
                  <a:pt x="48" y="3296"/>
                </a:cubicBezTo>
                <a:cubicBezTo>
                  <a:pt x="89" y="3484"/>
                  <a:pt x="253" y="3611"/>
                  <a:pt x="437" y="3611"/>
                </a:cubicBezTo>
                <a:cubicBezTo>
                  <a:pt x="466" y="3611"/>
                  <a:pt x="494" y="3608"/>
                  <a:pt x="523" y="3602"/>
                </a:cubicBezTo>
                <a:cubicBezTo>
                  <a:pt x="702" y="3564"/>
                  <a:pt x="824" y="3414"/>
                  <a:pt x="834" y="3244"/>
                </a:cubicBezTo>
                <a:lnTo>
                  <a:pt x="2320" y="3108"/>
                </a:lnTo>
                <a:cubicBezTo>
                  <a:pt x="2325" y="3117"/>
                  <a:pt x="2325" y="3127"/>
                  <a:pt x="2325" y="3141"/>
                </a:cubicBezTo>
                <a:cubicBezTo>
                  <a:pt x="2386" y="3404"/>
                  <a:pt x="2569" y="3611"/>
                  <a:pt x="2804" y="3710"/>
                </a:cubicBezTo>
                <a:lnTo>
                  <a:pt x="2334" y="5215"/>
                </a:lnTo>
                <a:cubicBezTo>
                  <a:pt x="2315" y="5213"/>
                  <a:pt x="2294" y="5212"/>
                  <a:pt x="2273" y="5212"/>
                </a:cubicBezTo>
                <a:cubicBezTo>
                  <a:pt x="2244" y="5212"/>
                  <a:pt x="2214" y="5214"/>
                  <a:pt x="2184" y="5220"/>
                </a:cubicBezTo>
                <a:cubicBezTo>
                  <a:pt x="1953" y="5272"/>
                  <a:pt x="1807" y="5497"/>
                  <a:pt x="1859" y="5728"/>
                </a:cubicBezTo>
                <a:cubicBezTo>
                  <a:pt x="1904" y="5927"/>
                  <a:pt x="2078" y="6063"/>
                  <a:pt x="2273" y="6063"/>
                </a:cubicBezTo>
                <a:cubicBezTo>
                  <a:pt x="2304" y="6063"/>
                  <a:pt x="2336" y="6059"/>
                  <a:pt x="2367" y="6052"/>
                </a:cubicBezTo>
                <a:cubicBezTo>
                  <a:pt x="2597" y="6001"/>
                  <a:pt x="2743" y="5775"/>
                  <a:pt x="2692" y="5544"/>
                </a:cubicBezTo>
                <a:cubicBezTo>
                  <a:pt x="2663" y="5413"/>
                  <a:pt x="2574" y="5314"/>
                  <a:pt x="2466" y="5257"/>
                </a:cubicBezTo>
                <a:lnTo>
                  <a:pt x="2936" y="3748"/>
                </a:lnTo>
                <a:cubicBezTo>
                  <a:pt x="2993" y="3760"/>
                  <a:pt x="3052" y="3767"/>
                  <a:pt x="3112" y="3767"/>
                </a:cubicBezTo>
                <a:cubicBezTo>
                  <a:pt x="3167" y="3767"/>
                  <a:pt x="3223" y="3761"/>
                  <a:pt x="3279" y="3748"/>
                </a:cubicBezTo>
                <a:cubicBezTo>
                  <a:pt x="3491" y="3705"/>
                  <a:pt x="3660" y="3578"/>
                  <a:pt x="3769" y="3418"/>
                </a:cubicBezTo>
                <a:lnTo>
                  <a:pt x="5137" y="4180"/>
                </a:lnTo>
                <a:cubicBezTo>
                  <a:pt x="5100" y="4274"/>
                  <a:pt x="5086" y="4378"/>
                  <a:pt x="5109" y="4481"/>
                </a:cubicBezTo>
                <a:cubicBezTo>
                  <a:pt x="5162" y="4725"/>
                  <a:pt x="5377" y="4889"/>
                  <a:pt x="5614" y="4889"/>
                </a:cubicBezTo>
                <a:cubicBezTo>
                  <a:pt x="5650" y="4889"/>
                  <a:pt x="5688" y="4885"/>
                  <a:pt x="5725" y="4876"/>
                </a:cubicBezTo>
                <a:cubicBezTo>
                  <a:pt x="6003" y="4815"/>
                  <a:pt x="6182" y="4538"/>
                  <a:pt x="6120" y="4260"/>
                </a:cubicBezTo>
                <a:cubicBezTo>
                  <a:pt x="6064" y="4020"/>
                  <a:pt x="5852" y="3858"/>
                  <a:pt x="5616" y="3858"/>
                </a:cubicBezTo>
                <a:cubicBezTo>
                  <a:pt x="5579" y="3858"/>
                  <a:pt x="5542" y="3862"/>
                  <a:pt x="5504" y="3870"/>
                </a:cubicBezTo>
                <a:cubicBezTo>
                  <a:pt x="5377" y="3898"/>
                  <a:pt x="5274" y="3969"/>
                  <a:pt x="5203" y="4063"/>
                </a:cubicBezTo>
                <a:lnTo>
                  <a:pt x="3839" y="3296"/>
                </a:lnTo>
                <a:cubicBezTo>
                  <a:pt x="3905" y="3145"/>
                  <a:pt x="3929" y="2971"/>
                  <a:pt x="3891" y="2793"/>
                </a:cubicBezTo>
                <a:cubicBezTo>
                  <a:pt x="3858" y="2642"/>
                  <a:pt x="3783" y="2510"/>
                  <a:pt x="3684" y="2412"/>
                </a:cubicBezTo>
                <a:lnTo>
                  <a:pt x="4841" y="1076"/>
                </a:lnTo>
                <a:cubicBezTo>
                  <a:pt x="4904" y="1114"/>
                  <a:pt x="4978" y="1135"/>
                  <a:pt x="5054" y="1135"/>
                </a:cubicBezTo>
                <a:cubicBezTo>
                  <a:pt x="5080" y="1135"/>
                  <a:pt x="5106" y="1132"/>
                  <a:pt x="5133" y="1128"/>
                </a:cubicBezTo>
                <a:cubicBezTo>
                  <a:pt x="5349" y="1076"/>
                  <a:pt x="5485" y="864"/>
                  <a:pt x="5438" y="648"/>
                </a:cubicBezTo>
                <a:cubicBezTo>
                  <a:pt x="5398" y="460"/>
                  <a:pt x="5233" y="333"/>
                  <a:pt x="5049" y="333"/>
                </a:cubicBezTo>
                <a:cubicBezTo>
                  <a:pt x="5021" y="333"/>
                  <a:pt x="4992" y="336"/>
                  <a:pt x="4963" y="342"/>
                </a:cubicBezTo>
                <a:cubicBezTo>
                  <a:pt x="4747" y="389"/>
                  <a:pt x="4611" y="605"/>
                  <a:pt x="4658" y="822"/>
                </a:cubicBezTo>
                <a:cubicBezTo>
                  <a:pt x="4672" y="883"/>
                  <a:pt x="4700" y="939"/>
                  <a:pt x="4738" y="986"/>
                </a:cubicBezTo>
                <a:lnTo>
                  <a:pt x="3580" y="2318"/>
                </a:lnTo>
                <a:cubicBezTo>
                  <a:pt x="3446" y="2222"/>
                  <a:pt x="3283" y="2167"/>
                  <a:pt x="3111" y="2167"/>
                </a:cubicBezTo>
                <a:cubicBezTo>
                  <a:pt x="3053" y="2167"/>
                  <a:pt x="2995" y="2173"/>
                  <a:pt x="2936" y="2186"/>
                </a:cubicBezTo>
                <a:cubicBezTo>
                  <a:pt x="2856" y="2200"/>
                  <a:pt x="2786" y="2228"/>
                  <a:pt x="2715" y="2266"/>
                </a:cubicBezTo>
                <a:lnTo>
                  <a:pt x="1803" y="925"/>
                </a:lnTo>
                <a:cubicBezTo>
                  <a:pt x="1944" y="798"/>
                  <a:pt x="2014" y="610"/>
                  <a:pt x="1972" y="417"/>
                </a:cubicBezTo>
                <a:cubicBezTo>
                  <a:pt x="1919" y="168"/>
                  <a:pt x="1699" y="1"/>
                  <a:pt x="1455"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8" name="Google Shape;2538;p65"/>
          <p:cNvSpPr/>
          <p:nvPr/>
        </p:nvSpPr>
        <p:spPr>
          <a:xfrm rot="5400000">
            <a:off x="7126438" y="2006169"/>
            <a:ext cx="29138" cy="29138"/>
          </a:xfrm>
          <a:custGeom>
            <a:avLst/>
            <a:gdLst/>
            <a:ahLst/>
            <a:cxnLst/>
            <a:rect l="l" t="t" r="r" b="b"/>
            <a:pathLst>
              <a:path w="481" h="481" extrusionOk="0">
                <a:moveTo>
                  <a:pt x="241" y="1"/>
                </a:moveTo>
                <a:cubicBezTo>
                  <a:pt x="109" y="1"/>
                  <a:pt x="1" y="109"/>
                  <a:pt x="1" y="241"/>
                </a:cubicBezTo>
                <a:cubicBezTo>
                  <a:pt x="1" y="372"/>
                  <a:pt x="109" y="481"/>
                  <a:pt x="241" y="481"/>
                </a:cubicBezTo>
                <a:cubicBezTo>
                  <a:pt x="372" y="481"/>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39" name="Google Shape;2539;p65"/>
          <p:cNvSpPr/>
          <p:nvPr/>
        </p:nvSpPr>
        <p:spPr>
          <a:xfrm rot="5400000">
            <a:off x="7228841" y="1897466"/>
            <a:ext cx="29138" cy="28835"/>
          </a:xfrm>
          <a:custGeom>
            <a:avLst/>
            <a:gdLst/>
            <a:ahLst/>
            <a:cxnLst/>
            <a:rect l="l" t="t" r="r" b="b"/>
            <a:pathLst>
              <a:path w="481" h="476" extrusionOk="0">
                <a:moveTo>
                  <a:pt x="241" y="0"/>
                </a:moveTo>
                <a:cubicBezTo>
                  <a:pt x="109" y="0"/>
                  <a:pt x="1" y="104"/>
                  <a:pt x="1" y="235"/>
                </a:cubicBezTo>
                <a:cubicBezTo>
                  <a:pt x="1" y="372"/>
                  <a:pt x="109" y="475"/>
                  <a:pt x="241" y="475"/>
                </a:cubicBezTo>
                <a:cubicBezTo>
                  <a:pt x="373" y="475"/>
                  <a:pt x="481" y="372"/>
                  <a:pt x="481" y="235"/>
                </a:cubicBezTo>
                <a:cubicBezTo>
                  <a:pt x="481" y="104"/>
                  <a:pt x="373" y="0"/>
                  <a:pt x="24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0" name="Google Shape;2540;p65"/>
          <p:cNvSpPr/>
          <p:nvPr/>
        </p:nvSpPr>
        <p:spPr>
          <a:xfrm rot="5400000">
            <a:off x="7106626" y="1244681"/>
            <a:ext cx="17716" cy="17753"/>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1" name="Google Shape;2541;p65"/>
          <p:cNvSpPr/>
          <p:nvPr/>
        </p:nvSpPr>
        <p:spPr>
          <a:xfrm rot="5400000">
            <a:off x="7134687" y="2443112"/>
            <a:ext cx="29078" cy="29138"/>
          </a:xfrm>
          <a:custGeom>
            <a:avLst/>
            <a:gdLst/>
            <a:ahLst/>
            <a:cxnLst/>
            <a:rect l="l" t="t" r="r" b="b"/>
            <a:pathLst>
              <a:path w="480" h="481" extrusionOk="0">
                <a:moveTo>
                  <a:pt x="240" y="0"/>
                </a:moveTo>
                <a:cubicBezTo>
                  <a:pt x="108" y="0"/>
                  <a:pt x="0" y="108"/>
                  <a:pt x="0" y="240"/>
                </a:cubicBezTo>
                <a:cubicBezTo>
                  <a:pt x="0" y="372"/>
                  <a:pt x="108"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2" name="Google Shape;2542;p65"/>
          <p:cNvSpPr/>
          <p:nvPr/>
        </p:nvSpPr>
        <p:spPr>
          <a:xfrm rot="5400000">
            <a:off x="6856600" y="1429512"/>
            <a:ext cx="29138" cy="29078"/>
          </a:xfrm>
          <a:custGeom>
            <a:avLst/>
            <a:gdLst/>
            <a:ahLst/>
            <a:cxnLst/>
            <a:rect l="l" t="t" r="r" b="b"/>
            <a:pathLst>
              <a:path w="481" h="480" extrusionOk="0">
                <a:moveTo>
                  <a:pt x="240" y="0"/>
                </a:moveTo>
                <a:cubicBezTo>
                  <a:pt x="109" y="0"/>
                  <a:pt x="0" y="108"/>
                  <a:pt x="0" y="240"/>
                </a:cubicBezTo>
                <a:cubicBezTo>
                  <a:pt x="0" y="372"/>
                  <a:pt x="109" y="480"/>
                  <a:pt x="240" y="480"/>
                </a:cubicBezTo>
                <a:cubicBezTo>
                  <a:pt x="372" y="480"/>
                  <a:pt x="480" y="372"/>
                  <a:pt x="480" y="240"/>
                </a:cubicBezTo>
                <a:cubicBezTo>
                  <a:pt x="480" y="108"/>
                  <a:pt x="372" y="0"/>
                  <a:pt x="24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3" name="Google Shape;2543;p65"/>
          <p:cNvSpPr/>
          <p:nvPr/>
        </p:nvSpPr>
        <p:spPr>
          <a:xfrm rot="5400000">
            <a:off x="7117594" y="2961821"/>
            <a:ext cx="29138" cy="29138"/>
          </a:xfrm>
          <a:custGeom>
            <a:avLst/>
            <a:gdLst/>
            <a:ahLst/>
            <a:cxnLst/>
            <a:rect l="l" t="t" r="r" b="b"/>
            <a:pathLst>
              <a:path w="481" h="481" extrusionOk="0">
                <a:moveTo>
                  <a:pt x="241" y="1"/>
                </a:moveTo>
                <a:cubicBezTo>
                  <a:pt x="109" y="1"/>
                  <a:pt x="1" y="109"/>
                  <a:pt x="1" y="241"/>
                </a:cubicBezTo>
                <a:cubicBezTo>
                  <a:pt x="1" y="372"/>
                  <a:pt x="109" y="480"/>
                  <a:pt x="241" y="480"/>
                </a:cubicBezTo>
                <a:cubicBezTo>
                  <a:pt x="372" y="480"/>
                  <a:pt x="481" y="372"/>
                  <a:pt x="481" y="241"/>
                </a:cubicBezTo>
                <a:cubicBezTo>
                  <a:pt x="481" y="109"/>
                  <a:pt x="372" y="1"/>
                  <a:pt x="241"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4" name="Google Shape;2544;p65"/>
          <p:cNvSpPr/>
          <p:nvPr/>
        </p:nvSpPr>
        <p:spPr>
          <a:xfrm rot="5400000">
            <a:off x="7122164" y="3149484"/>
            <a:ext cx="17568" cy="17753"/>
          </a:xfrm>
          <a:custGeom>
            <a:avLst/>
            <a:gdLst/>
            <a:ahLst/>
            <a:cxnLst/>
            <a:rect l="l" t="t" r="r" b="b"/>
            <a:pathLst>
              <a:path w="476" h="481" extrusionOk="0">
                <a:moveTo>
                  <a:pt x="236" y="1"/>
                </a:moveTo>
                <a:cubicBezTo>
                  <a:pt x="104" y="1"/>
                  <a:pt x="1" y="109"/>
                  <a:pt x="1" y="241"/>
                </a:cubicBezTo>
                <a:cubicBezTo>
                  <a:pt x="1" y="372"/>
                  <a:pt x="104" y="480"/>
                  <a:pt x="236" y="480"/>
                </a:cubicBezTo>
                <a:cubicBezTo>
                  <a:pt x="372" y="480"/>
                  <a:pt x="476" y="372"/>
                  <a:pt x="476" y="241"/>
                </a:cubicBezTo>
                <a:cubicBezTo>
                  <a:pt x="476" y="109"/>
                  <a:pt x="372" y="1"/>
                  <a:pt x="236"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5" name="Google Shape;2545;p65"/>
          <p:cNvSpPr/>
          <p:nvPr/>
        </p:nvSpPr>
        <p:spPr>
          <a:xfrm rot="5400000">
            <a:off x="6967012" y="2160344"/>
            <a:ext cx="49916" cy="49613"/>
          </a:xfrm>
          <a:custGeom>
            <a:avLst/>
            <a:gdLst/>
            <a:ahLst/>
            <a:cxnLst/>
            <a:rect l="l" t="t" r="r" b="b"/>
            <a:pathLst>
              <a:path w="824" h="819" extrusionOk="0">
                <a:moveTo>
                  <a:pt x="409" y="0"/>
                </a:moveTo>
                <a:cubicBezTo>
                  <a:pt x="184" y="0"/>
                  <a:pt x="0" y="184"/>
                  <a:pt x="0" y="410"/>
                </a:cubicBezTo>
                <a:cubicBezTo>
                  <a:pt x="0" y="635"/>
                  <a:pt x="184" y="819"/>
                  <a:pt x="409" y="819"/>
                </a:cubicBezTo>
                <a:cubicBezTo>
                  <a:pt x="640" y="819"/>
                  <a:pt x="823" y="635"/>
                  <a:pt x="823" y="410"/>
                </a:cubicBezTo>
                <a:cubicBezTo>
                  <a:pt x="823" y="184"/>
                  <a:pt x="640" y="0"/>
                  <a:pt x="409"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6" name="Google Shape;2546;p65"/>
          <p:cNvSpPr/>
          <p:nvPr/>
        </p:nvSpPr>
        <p:spPr>
          <a:xfrm rot="5400000">
            <a:off x="7384855" y="1282766"/>
            <a:ext cx="49916" cy="49916"/>
          </a:xfrm>
          <a:custGeom>
            <a:avLst/>
            <a:gdLst/>
            <a:ahLst/>
            <a:cxnLst/>
            <a:rect l="l" t="t" r="r" b="b"/>
            <a:pathLst>
              <a:path w="824" h="824" extrusionOk="0">
                <a:moveTo>
                  <a:pt x="414" y="0"/>
                </a:moveTo>
                <a:cubicBezTo>
                  <a:pt x="184" y="0"/>
                  <a:pt x="0" y="188"/>
                  <a:pt x="0" y="414"/>
                </a:cubicBezTo>
                <a:cubicBezTo>
                  <a:pt x="0" y="640"/>
                  <a:pt x="184" y="823"/>
                  <a:pt x="414" y="823"/>
                </a:cubicBezTo>
                <a:cubicBezTo>
                  <a:pt x="640" y="823"/>
                  <a:pt x="823" y="640"/>
                  <a:pt x="823" y="414"/>
                </a:cubicBezTo>
                <a:cubicBezTo>
                  <a:pt x="823" y="188"/>
                  <a:pt x="640" y="0"/>
                  <a:pt x="414"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7" name="Google Shape;2547;p65"/>
          <p:cNvSpPr/>
          <p:nvPr/>
        </p:nvSpPr>
        <p:spPr>
          <a:xfrm rot="5400000">
            <a:off x="6630198" y="1238424"/>
            <a:ext cx="49673" cy="49916"/>
          </a:xfrm>
          <a:custGeom>
            <a:avLst/>
            <a:gdLst/>
            <a:ahLst/>
            <a:cxnLst/>
            <a:rect l="l" t="t" r="r" b="b"/>
            <a:pathLst>
              <a:path w="820" h="824" extrusionOk="0">
                <a:moveTo>
                  <a:pt x="410" y="0"/>
                </a:moveTo>
                <a:cubicBezTo>
                  <a:pt x="184" y="0"/>
                  <a:pt x="1" y="184"/>
                  <a:pt x="1" y="410"/>
                </a:cubicBezTo>
                <a:cubicBezTo>
                  <a:pt x="1" y="640"/>
                  <a:pt x="184" y="823"/>
                  <a:pt x="410" y="823"/>
                </a:cubicBezTo>
                <a:cubicBezTo>
                  <a:pt x="636" y="823"/>
                  <a:pt x="819" y="640"/>
                  <a:pt x="819" y="410"/>
                </a:cubicBezTo>
                <a:cubicBezTo>
                  <a:pt x="819" y="184"/>
                  <a:pt x="636" y="0"/>
                  <a:pt x="410"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8" name="Google Shape;2548;p65"/>
          <p:cNvSpPr/>
          <p:nvPr/>
        </p:nvSpPr>
        <p:spPr>
          <a:xfrm>
            <a:off x="1877984" y="2799571"/>
            <a:ext cx="282490" cy="282490"/>
          </a:xfrm>
          <a:custGeom>
            <a:avLst/>
            <a:gdLst/>
            <a:ahLst/>
            <a:cxnLst/>
            <a:rect l="l" t="t" r="r" b="b"/>
            <a:pathLst>
              <a:path w="7654" h="7654" extrusionOk="0">
                <a:moveTo>
                  <a:pt x="5252" y="1504"/>
                </a:moveTo>
                <a:cubicBezTo>
                  <a:pt x="5300" y="1504"/>
                  <a:pt x="5350" y="1507"/>
                  <a:pt x="5400" y="1511"/>
                </a:cubicBezTo>
                <a:lnTo>
                  <a:pt x="6077" y="1577"/>
                </a:lnTo>
                <a:lnTo>
                  <a:pt x="6143" y="2254"/>
                </a:lnTo>
                <a:cubicBezTo>
                  <a:pt x="6153" y="2324"/>
                  <a:pt x="6153" y="2395"/>
                  <a:pt x="6148" y="2461"/>
                </a:cubicBezTo>
                <a:lnTo>
                  <a:pt x="5673" y="1986"/>
                </a:lnTo>
                <a:lnTo>
                  <a:pt x="5193" y="1506"/>
                </a:lnTo>
                <a:cubicBezTo>
                  <a:pt x="5212" y="1505"/>
                  <a:pt x="5232" y="1504"/>
                  <a:pt x="5252" y="1504"/>
                </a:cubicBezTo>
                <a:close/>
                <a:moveTo>
                  <a:pt x="4953" y="1534"/>
                </a:moveTo>
                <a:lnTo>
                  <a:pt x="5536" y="2117"/>
                </a:lnTo>
                <a:lnTo>
                  <a:pt x="6120" y="2701"/>
                </a:lnTo>
                <a:cubicBezTo>
                  <a:pt x="6082" y="2903"/>
                  <a:pt x="5993" y="3086"/>
                  <a:pt x="5866" y="3237"/>
                </a:cubicBezTo>
                <a:lnTo>
                  <a:pt x="5141" y="2513"/>
                </a:lnTo>
                <a:lnTo>
                  <a:pt x="4422" y="1788"/>
                </a:lnTo>
                <a:cubicBezTo>
                  <a:pt x="4572" y="1661"/>
                  <a:pt x="4751" y="1577"/>
                  <a:pt x="4953" y="1534"/>
                </a:cubicBezTo>
                <a:close/>
                <a:moveTo>
                  <a:pt x="4285" y="1925"/>
                </a:moveTo>
                <a:lnTo>
                  <a:pt x="5010" y="2644"/>
                </a:lnTo>
                <a:lnTo>
                  <a:pt x="5734" y="3369"/>
                </a:lnTo>
                <a:cubicBezTo>
                  <a:pt x="5584" y="3496"/>
                  <a:pt x="5400" y="3585"/>
                  <a:pt x="5198" y="3623"/>
                </a:cubicBezTo>
                <a:lnTo>
                  <a:pt x="4615" y="3039"/>
                </a:lnTo>
                <a:lnTo>
                  <a:pt x="4031" y="2456"/>
                </a:lnTo>
                <a:cubicBezTo>
                  <a:pt x="4074" y="2254"/>
                  <a:pt x="4158" y="2075"/>
                  <a:pt x="4285" y="1925"/>
                </a:cubicBezTo>
                <a:close/>
                <a:moveTo>
                  <a:pt x="4003" y="2696"/>
                </a:moveTo>
                <a:lnTo>
                  <a:pt x="4483" y="3176"/>
                </a:lnTo>
                <a:lnTo>
                  <a:pt x="4958" y="3651"/>
                </a:lnTo>
                <a:cubicBezTo>
                  <a:pt x="4931" y="3653"/>
                  <a:pt x="4903" y="3654"/>
                  <a:pt x="4874" y="3654"/>
                </a:cubicBezTo>
                <a:cubicBezTo>
                  <a:pt x="4834" y="3654"/>
                  <a:pt x="4792" y="3652"/>
                  <a:pt x="4751" y="3646"/>
                </a:cubicBezTo>
                <a:lnTo>
                  <a:pt x="4074" y="3580"/>
                </a:lnTo>
                <a:lnTo>
                  <a:pt x="4008" y="2903"/>
                </a:lnTo>
                <a:cubicBezTo>
                  <a:pt x="4003" y="2832"/>
                  <a:pt x="3998" y="2762"/>
                  <a:pt x="4003" y="2696"/>
                </a:cubicBezTo>
                <a:close/>
                <a:moveTo>
                  <a:pt x="2754" y="4002"/>
                </a:moveTo>
                <a:cubicBezTo>
                  <a:pt x="2803" y="4002"/>
                  <a:pt x="2853" y="4005"/>
                  <a:pt x="2902" y="4008"/>
                </a:cubicBezTo>
                <a:lnTo>
                  <a:pt x="3580" y="4074"/>
                </a:lnTo>
                <a:lnTo>
                  <a:pt x="3646" y="4752"/>
                </a:lnTo>
                <a:cubicBezTo>
                  <a:pt x="3650" y="4822"/>
                  <a:pt x="3655" y="4893"/>
                  <a:pt x="3650" y="4958"/>
                </a:cubicBezTo>
                <a:lnTo>
                  <a:pt x="3175" y="4483"/>
                </a:lnTo>
                <a:lnTo>
                  <a:pt x="2695" y="4004"/>
                </a:lnTo>
                <a:cubicBezTo>
                  <a:pt x="2715" y="4002"/>
                  <a:pt x="2734" y="4002"/>
                  <a:pt x="2754" y="4002"/>
                </a:cubicBezTo>
                <a:close/>
                <a:moveTo>
                  <a:pt x="2456" y="4032"/>
                </a:moveTo>
                <a:lnTo>
                  <a:pt x="3039" y="4615"/>
                </a:lnTo>
                <a:lnTo>
                  <a:pt x="3622" y="5198"/>
                </a:lnTo>
                <a:cubicBezTo>
                  <a:pt x="3580" y="5401"/>
                  <a:pt x="3495" y="5584"/>
                  <a:pt x="3368" y="5735"/>
                </a:cubicBezTo>
                <a:lnTo>
                  <a:pt x="2644" y="5010"/>
                </a:lnTo>
                <a:lnTo>
                  <a:pt x="1919" y="4286"/>
                </a:lnTo>
                <a:cubicBezTo>
                  <a:pt x="2075" y="4159"/>
                  <a:pt x="2253" y="4074"/>
                  <a:pt x="2456" y="4032"/>
                </a:cubicBezTo>
                <a:close/>
                <a:moveTo>
                  <a:pt x="1788" y="4422"/>
                </a:moveTo>
                <a:lnTo>
                  <a:pt x="2512" y="5142"/>
                </a:lnTo>
                <a:lnTo>
                  <a:pt x="3236" y="5866"/>
                </a:lnTo>
                <a:cubicBezTo>
                  <a:pt x="3086" y="5993"/>
                  <a:pt x="2902" y="6083"/>
                  <a:pt x="2700" y="6125"/>
                </a:cubicBezTo>
                <a:lnTo>
                  <a:pt x="2117" y="5537"/>
                </a:lnTo>
                <a:lnTo>
                  <a:pt x="1534" y="4954"/>
                </a:lnTo>
                <a:cubicBezTo>
                  <a:pt x="1576" y="4752"/>
                  <a:pt x="1661" y="4573"/>
                  <a:pt x="1788" y="4422"/>
                </a:cubicBezTo>
                <a:close/>
                <a:moveTo>
                  <a:pt x="1505" y="5194"/>
                </a:moveTo>
                <a:lnTo>
                  <a:pt x="1985" y="5673"/>
                </a:lnTo>
                <a:lnTo>
                  <a:pt x="2460" y="6149"/>
                </a:lnTo>
                <a:cubicBezTo>
                  <a:pt x="2433" y="6150"/>
                  <a:pt x="2405" y="6152"/>
                  <a:pt x="2376" y="6152"/>
                </a:cubicBezTo>
                <a:cubicBezTo>
                  <a:pt x="2336" y="6152"/>
                  <a:pt x="2295" y="6149"/>
                  <a:pt x="2253" y="6144"/>
                </a:cubicBezTo>
                <a:lnTo>
                  <a:pt x="1576" y="6078"/>
                </a:lnTo>
                <a:lnTo>
                  <a:pt x="1510" y="5401"/>
                </a:lnTo>
                <a:cubicBezTo>
                  <a:pt x="1505" y="5330"/>
                  <a:pt x="1501" y="5260"/>
                  <a:pt x="1505" y="5194"/>
                </a:cubicBezTo>
                <a:close/>
                <a:moveTo>
                  <a:pt x="6468" y="1"/>
                </a:moveTo>
                <a:lnTo>
                  <a:pt x="5932" y="53"/>
                </a:lnTo>
                <a:lnTo>
                  <a:pt x="6026" y="1031"/>
                </a:lnTo>
                <a:lnTo>
                  <a:pt x="6026" y="1031"/>
                </a:lnTo>
                <a:lnTo>
                  <a:pt x="5452" y="974"/>
                </a:lnTo>
                <a:cubicBezTo>
                  <a:pt x="5382" y="968"/>
                  <a:pt x="5312" y="964"/>
                  <a:pt x="5244" y="964"/>
                </a:cubicBezTo>
                <a:cubicBezTo>
                  <a:pt x="4748" y="964"/>
                  <a:pt x="4301" y="1142"/>
                  <a:pt x="3970" y="1473"/>
                </a:cubicBezTo>
                <a:cubicBezTo>
                  <a:pt x="3594" y="1849"/>
                  <a:pt x="3415" y="2376"/>
                  <a:pt x="3472" y="2955"/>
                </a:cubicBezTo>
                <a:lnTo>
                  <a:pt x="3495" y="3223"/>
                </a:lnTo>
                <a:lnTo>
                  <a:pt x="3528" y="3529"/>
                </a:lnTo>
                <a:lnTo>
                  <a:pt x="3528" y="3529"/>
                </a:lnTo>
                <a:lnTo>
                  <a:pt x="3222" y="3496"/>
                </a:lnTo>
                <a:lnTo>
                  <a:pt x="3222" y="3500"/>
                </a:lnTo>
                <a:lnTo>
                  <a:pt x="2954" y="3472"/>
                </a:lnTo>
                <a:cubicBezTo>
                  <a:pt x="2884" y="3465"/>
                  <a:pt x="2815" y="3462"/>
                  <a:pt x="2746" y="3462"/>
                </a:cubicBezTo>
                <a:cubicBezTo>
                  <a:pt x="2250" y="3462"/>
                  <a:pt x="1803" y="3640"/>
                  <a:pt x="1473" y="3971"/>
                </a:cubicBezTo>
                <a:cubicBezTo>
                  <a:pt x="1096" y="4347"/>
                  <a:pt x="917" y="4874"/>
                  <a:pt x="974" y="5452"/>
                </a:cubicBezTo>
                <a:lnTo>
                  <a:pt x="1030" y="6026"/>
                </a:lnTo>
                <a:lnTo>
                  <a:pt x="52" y="5932"/>
                </a:lnTo>
                <a:lnTo>
                  <a:pt x="0" y="6468"/>
                </a:lnTo>
                <a:lnTo>
                  <a:pt x="1082" y="6572"/>
                </a:lnTo>
                <a:lnTo>
                  <a:pt x="1186" y="7654"/>
                </a:lnTo>
                <a:lnTo>
                  <a:pt x="1722" y="7602"/>
                </a:lnTo>
                <a:lnTo>
                  <a:pt x="1628" y="6624"/>
                </a:lnTo>
                <a:lnTo>
                  <a:pt x="2202" y="6680"/>
                </a:lnTo>
                <a:cubicBezTo>
                  <a:pt x="2273" y="6687"/>
                  <a:pt x="2344" y="6690"/>
                  <a:pt x="2413" y="6690"/>
                </a:cubicBezTo>
                <a:cubicBezTo>
                  <a:pt x="2908" y="6690"/>
                  <a:pt x="3353" y="6516"/>
                  <a:pt x="3683" y="6186"/>
                </a:cubicBezTo>
                <a:cubicBezTo>
                  <a:pt x="4064" y="5805"/>
                  <a:pt x="4238" y="5278"/>
                  <a:pt x="4182" y="4700"/>
                </a:cubicBezTo>
                <a:lnTo>
                  <a:pt x="4158" y="4436"/>
                </a:lnTo>
                <a:lnTo>
                  <a:pt x="4125" y="4126"/>
                </a:lnTo>
                <a:lnTo>
                  <a:pt x="4436" y="4159"/>
                </a:lnTo>
                <a:lnTo>
                  <a:pt x="4699" y="4182"/>
                </a:lnTo>
                <a:cubicBezTo>
                  <a:pt x="4771" y="4189"/>
                  <a:pt x="4841" y="4193"/>
                  <a:pt x="4911" y="4193"/>
                </a:cubicBezTo>
                <a:cubicBezTo>
                  <a:pt x="5406" y="4193"/>
                  <a:pt x="5852" y="4018"/>
                  <a:pt x="6186" y="3688"/>
                </a:cubicBezTo>
                <a:cubicBezTo>
                  <a:pt x="6562" y="3307"/>
                  <a:pt x="6736" y="2781"/>
                  <a:pt x="6679" y="2202"/>
                </a:cubicBezTo>
                <a:lnTo>
                  <a:pt x="6623" y="1628"/>
                </a:lnTo>
                <a:lnTo>
                  <a:pt x="7601" y="1722"/>
                </a:lnTo>
                <a:lnTo>
                  <a:pt x="7653" y="1186"/>
                </a:lnTo>
                <a:lnTo>
                  <a:pt x="6571" y="1083"/>
                </a:lnTo>
                <a:lnTo>
                  <a:pt x="6468" y="1"/>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49" name="Google Shape;2549;p65"/>
          <p:cNvSpPr/>
          <p:nvPr/>
        </p:nvSpPr>
        <p:spPr>
          <a:xfrm>
            <a:off x="1651596" y="3556312"/>
            <a:ext cx="282490" cy="282305"/>
          </a:xfrm>
          <a:custGeom>
            <a:avLst/>
            <a:gdLst/>
            <a:ahLst/>
            <a:cxnLst/>
            <a:rect l="l" t="t" r="r" b="b"/>
            <a:pathLst>
              <a:path w="7654" h="7649" extrusionOk="0">
                <a:moveTo>
                  <a:pt x="5189" y="1501"/>
                </a:moveTo>
                <a:cubicBezTo>
                  <a:pt x="5259" y="1501"/>
                  <a:pt x="5330" y="1501"/>
                  <a:pt x="5400" y="1505"/>
                </a:cubicBezTo>
                <a:lnTo>
                  <a:pt x="6078" y="1571"/>
                </a:lnTo>
                <a:lnTo>
                  <a:pt x="6144" y="2249"/>
                </a:lnTo>
                <a:cubicBezTo>
                  <a:pt x="6148" y="2319"/>
                  <a:pt x="6153" y="2390"/>
                  <a:pt x="6148" y="2460"/>
                </a:cubicBezTo>
                <a:lnTo>
                  <a:pt x="5669" y="1980"/>
                </a:lnTo>
                <a:lnTo>
                  <a:pt x="5189" y="1501"/>
                </a:lnTo>
                <a:close/>
                <a:moveTo>
                  <a:pt x="4954" y="1529"/>
                </a:moveTo>
                <a:lnTo>
                  <a:pt x="5537" y="2112"/>
                </a:lnTo>
                <a:lnTo>
                  <a:pt x="6120" y="2695"/>
                </a:lnTo>
                <a:cubicBezTo>
                  <a:pt x="6078" y="2898"/>
                  <a:pt x="5993" y="3081"/>
                  <a:pt x="5866" y="3232"/>
                </a:cubicBezTo>
                <a:lnTo>
                  <a:pt x="5142" y="2507"/>
                </a:lnTo>
                <a:lnTo>
                  <a:pt x="4417" y="1788"/>
                </a:lnTo>
                <a:cubicBezTo>
                  <a:pt x="4568" y="1656"/>
                  <a:pt x="4751" y="1571"/>
                  <a:pt x="4954" y="1529"/>
                </a:cubicBezTo>
                <a:close/>
                <a:moveTo>
                  <a:pt x="4286" y="1919"/>
                </a:moveTo>
                <a:lnTo>
                  <a:pt x="5010" y="2644"/>
                </a:lnTo>
                <a:lnTo>
                  <a:pt x="5730" y="3363"/>
                </a:lnTo>
                <a:cubicBezTo>
                  <a:pt x="5579" y="3490"/>
                  <a:pt x="5400" y="3580"/>
                  <a:pt x="5198" y="3622"/>
                </a:cubicBezTo>
                <a:lnTo>
                  <a:pt x="4615" y="3039"/>
                </a:lnTo>
                <a:lnTo>
                  <a:pt x="4027" y="2451"/>
                </a:lnTo>
                <a:cubicBezTo>
                  <a:pt x="4069" y="2253"/>
                  <a:pt x="4159" y="2070"/>
                  <a:pt x="4286" y="1919"/>
                </a:cubicBezTo>
                <a:close/>
                <a:moveTo>
                  <a:pt x="3999" y="2691"/>
                </a:moveTo>
                <a:lnTo>
                  <a:pt x="4479" y="3171"/>
                </a:lnTo>
                <a:lnTo>
                  <a:pt x="4958" y="3650"/>
                </a:lnTo>
                <a:cubicBezTo>
                  <a:pt x="4888" y="3650"/>
                  <a:pt x="4822" y="3650"/>
                  <a:pt x="4751" y="3641"/>
                </a:cubicBezTo>
                <a:lnTo>
                  <a:pt x="4074" y="3575"/>
                </a:lnTo>
                <a:lnTo>
                  <a:pt x="4008" y="2902"/>
                </a:lnTo>
                <a:cubicBezTo>
                  <a:pt x="3999" y="2832"/>
                  <a:pt x="3999" y="2761"/>
                  <a:pt x="3999" y="2691"/>
                </a:cubicBezTo>
                <a:close/>
                <a:moveTo>
                  <a:pt x="2691" y="3998"/>
                </a:moveTo>
                <a:cubicBezTo>
                  <a:pt x="2762" y="3998"/>
                  <a:pt x="2832" y="3998"/>
                  <a:pt x="2903" y="4008"/>
                </a:cubicBezTo>
                <a:lnTo>
                  <a:pt x="3580" y="4074"/>
                </a:lnTo>
                <a:lnTo>
                  <a:pt x="3646" y="4746"/>
                </a:lnTo>
                <a:cubicBezTo>
                  <a:pt x="3651" y="4817"/>
                  <a:pt x="3651" y="4887"/>
                  <a:pt x="3651" y="4958"/>
                </a:cubicBezTo>
                <a:lnTo>
                  <a:pt x="3171" y="4478"/>
                </a:lnTo>
                <a:lnTo>
                  <a:pt x="2691" y="3998"/>
                </a:lnTo>
                <a:close/>
                <a:moveTo>
                  <a:pt x="2456" y="4027"/>
                </a:moveTo>
                <a:lnTo>
                  <a:pt x="3039" y="4610"/>
                </a:lnTo>
                <a:lnTo>
                  <a:pt x="3622" y="5198"/>
                </a:lnTo>
                <a:cubicBezTo>
                  <a:pt x="3580" y="5395"/>
                  <a:pt x="3495" y="5579"/>
                  <a:pt x="3368" y="5729"/>
                </a:cubicBezTo>
                <a:lnTo>
                  <a:pt x="2644" y="5005"/>
                </a:lnTo>
                <a:lnTo>
                  <a:pt x="1920" y="4285"/>
                </a:lnTo>
                <a:cubicBezTo>
                  <a:pt x="2070" y="4158"/>
                  <a:pt x="2254" y="4069"/>
                  <a:pt x="2456" y="4027"/>
                </a:cubicBezTo>
                <a:close/>
                <a:moveTo>
                  <a:pt x="1788" y="4417"/>
                </a:moveTo>
                <a:lnTo>
                  <a:pt x="2508" y="5141"/>
                </a:lnTo>
                <a:lnTo>
                  <a:pt x="3232" y="5861"/>
                </a:lnTo>
                <a:cubicBezTo>
                  <a:pt x="3082" y="5993"/>
                  <a:pt x="2903" y="6077"/>
                  <a:pt x="2701" y="6120"/>
                </a:cubicBezTo>
                <a:lnTo>
                  <a:pt x="2113" y="5536"/>
                </a:lnTo>
                <a:lnTo>
                  <a:pt x="1529" y="4949"/>
                </a:lnTo>
                <a:cubicBezTo>
                  <a:pt x="1572" y="4751"/>
                  <a:pt x="1661" y="4568"/>
                  <a:pt x="1788" y="4417"/>
                </a:cubicBezTo>
                <a:close/>
                <a:moveTo>
                  <a:pt x="1501" y="5188"/>
                </a:moveTo>
                <a:lnTo>
                  <a:pt x="1981" y="5668"/>
                </a:lnTo>
                <a:lnTo>
                  <a:pt x="2461" y="6148"/>
                </a:lnTo>
                <a:cubicBezTo>
                  <a:pt x="2390" y="6148"/>
                  <a:pt x="2324" y="6148"/>
                  <a:pt x="2249" y="6139"/>
                </a:cubicBezTo>
                <a:lnTo>
                  <a:pt x="1576" y="6077"/>
                </a:lnTo>
                <a:lnTo>
                  <a:pt x="1511" y="5400"/>
                </a:lnTo>
                <a:cubicBezTo>
                  <a:pt x="1501" y="5330"/>
                  <a:pt x="1501" y="5259"/>
                  <a:pt x="1501" y="5188"/>
                </a:cubicBezTo>
                <a:close/>
                <a:moveTo>
                  <a:pt x="6464" y="0"/>
                </a:moveTo>
                <a:lnTo>
                  <a:pt x="5927" y="52"/>
                </a:lnTo>
                <a:lnTo>
                  <a:pt x="6021" y="1026"/>
                </a:lnTo>
                <a:lnTo>
                  <a:pt x="6021" y="1026"/>
                </a:lnTo>
                <a:lnTo>
                  <a:pt x="5452" y="969"/>
                </a:lnTo>
                <a:cubicBezTo>
                  <a:pt x="5382" y="962"/>
                  <a:pt x="5312" y="959"/>
                  <a:pt x="5243" y="959"/>
                </a:cubicBezTo>
                <a:cubicBezTo>
                  <a:pt x="4743" y="959"/>
                  <a:pt x="4297" y="1137"/>
                  <a:pt x="3966" y="1468"/>
                </a:cubicBezTo>
                <a:cubicBezTo>
                  <a:pt x="3590" y="1844"/>
                  <a:pt x="3416" y="2371"/>
                  <a:pt x="3472" y="2954"/>
                </a:cubicBezTo>
                <a:lnTo>
                  <a:pt x="3495" y="3218"/>
                </a:lnTo>
                <a:lnTo>
                  <a:pt x="3524" y="3523"/>
                </a:lnTo>
                <a:lnTo>
                  <a:pt x="3218" y="3495"/>
                </a:lnTo>
                <a:lnTo>
                  <a:pt x="2955" y="3467"/>
                </a:lnTo>
                <a:cubicBezTo>
                  <a:pt x="2884" y="3460"/>
                  <a:pt x="2814" y="3457"/>
                  <a:pt x="2745" y="3457"/>
                </a:cubicBezTo>
                <a:cubicBezTo>
                  <a:pt x="2246" y="3457"/>
                  <a:pt x="1799" y="3635"/>
                  <a:pt x="1468" y="3965"/>
                </a:cubicBezTo>
                <a:cubicBezTo>
                  <a:pt x="1092" y="4342"/>
                  <a:pt x="918" y="4869"/>
                  <a:pt x="974" y="5452"/>
                </a:cubicBezTo>
                <a:lnTo>
                  <a:pt x="1026" y="6021"/>
                </a:lnTo>
                <a:lnTo>
                  <a:pt x="52" y="5927"/>
                </a:lnTo>
                <a:lnTo>
                  <a:pt x="1" y="6463"/>
                </a:lnTo>
                <a:lnTo>
                  <a:pt x="1082" y="6571"/>
                </a:lnTo>
                <a:lnTo>
                  <a:pt x="1186" y="7648"/>
                </a:lnTo>
                <a:lnTo>
                  <a:pt x="1722" y="7597"/>
                </a:lnTo>
                <a:lnTo>
                  <a:pt x="1628" y="6623"/>
                </a:lnTo>
                <a:lnTo>
                  <a:pt x="2197" y="6679"/>
                </a:lnTo>
                <a:cubicBezTo>
                  <a:pt x="2268" y="6686"/>
                  <a:pt x="2338" y="6690"/>
                  <a:pt x="2407" y="6690"/>
                </a:cubicBezTo>
                <a:cubicBezTo>
                  <a:pt x="2906" y="6690"/>
                  <a:pt x="3353" y="6512"/>
                  <a:pt x="3684" y="6181"/>
                </a:cubicBezTo>
                <a:cubicBezTo>
                  <a:pt x="4060" y="5805"/>
                  <a:pt x="4239" y="5278"/>
                  <a:pt x="4182" y="4695"/>
                </a:cubicBezTo>
                <a:lnTo>
                  <a:pt x="4154" y="4431"/>
                </a:lnTo>
                <a:lnTo>
                  <a:pt x="4126" y="4125"/>
                </a:lnTo>
                <a:lnTo>
                  <a:pt x="4432" y="4154"/>
                </a:lnTo>
                <a:lnTo>
                  <a:pt x="4695" y="4182"/>
                </a:lnTo>
                <a:cubicBezTo>
                  <a:pt x="4766" y="4189"/>
                  <a:pt x="4835" y="4192"/>
                  <a:pt x="4904" y="4192"/>
                </a:cubicBezTo>
                <a:cubicBezTo>
                  <a:pt x="5404" y="4192"/>
                  <a:pt x="5851" y="4014"/>
                  <a:pt x="6181" y="3683"/>
                </a:cubicBezTo>
                <a:cubicBezTo>
                  <a:pt x="6558" y="3307"/>
                  <a:pt x="6736" y="2780"/>
                  <a:pt x="6680" y="2197"/>
                </a:cubicBezTo>
                <a:lnTo>
                  <a:pt x="6623" y="1628"/>
                </a:lnTo>
                <a:lnTo>
                  <a:pt x="7602" y="1722"/>
                </a:lnTo>
                <a:lnTo>
                  <a:pt x="7654" y="1186"/>
                </a:lnTo>
                <a:lnTo>
                  <a:pt x="6572" y="1077"/>
                </a:lnTo>
                <a:lnTo>
                  <a:pt x="6464" y="0"/>
                </a:ln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50" name="Google Shape;2550;p65"/>
          <p:cNvSpPr/>
          <p:nvPr/>
        </p:nvSpPr>
        <p:spPr>
          <a:xfrm>
            <a:off x="1746743" y="3273567"/>
            <a:ext cx="112679" cy="111424"/>
          </a:xfrm>
          <a:custGeom>
            <a:avLst/>
            <a:gdLst/>
            <a:ahLst/>
            <a:cxnLst/>
            <a:rect l="l" t="t" r="r" b="b"/>
            <a:pathLst>
              <a:path w="3053" h="3019" extrusionOk="0">
                <a:moveTo>
                  <a:pt x="2881" y="0"/>
                </a:moveTo>
                <a:cubicBezTo>
                  <a:pt x="2841" y="0"/>
                  <a:pt x="2801" y="15"/>
                  <a:pt x="2771" y="46"/>
                </a:cubicBezTo>
                <a:lnTo>
                  <a:pt x="61" y="2751"/>
                </a:lnTo>
                <a:cubicBezTo>
                  <a:pt x="0" y="2812"/>
                  <a:pt x="0" y="2910"/>
                  <a:pt x="61" y="2972"/>
                </a:cubicBezTo>
                <a:cubicBezTo>
                  <a:pt x="94" y="3005"/>
                  <a:pt x="132" y="3019"/>
                  <a:pt x="174" y="3019"/>
                </a:cubicBezTo>
                <a:cubicBezTo>
                  <a:pt x="212" y="3019"/>
                  <a:pt x="254" y="3005"/>
                  <a:pt x="282" y="2972"/>
                </a:cubicBezTo>
                <a:lnTo>
                  <a:pt x="2992" y="267"/>
                </a:lnTo>
                <a:cubicBezTo>
                  <a:pt x="3053" y="206"/>
                  <a:pt x="3053" y="107"/>
                  <a:pt x="2992" y="46"/>
                </a:cubicBezTo>
                <a:cubicBezTo>
                  <a:pt x="2961" y="15"/>
                  <a:pt x="2921" y="0"/>
                  <a:pt x="2881" y="0"/>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2551" name="Google Shape;2551;p65"/>
          <p:cNvSpPr/>
          <p:nvPr/>
        </p:nvSpPr>
        <p:spPr>
          <a:xfrm>
            <a:off x="2020151" y="2627585"/>
            <a:ext cx="112715" cy="111461"/>
          </a:xfrm>
          <a:custGeom>
            <a:avLst/>
            <a:gdLst/>
            <a:ahLst/>
            <a:cxnLst/>
            <a:rect l="l" t="t" r="r" b="b"/>
            <a:pathLst>
              <a:path w="3054" h="3020" extrusionOk="0">
                <a:moveTo>
                  <a:pt x="2882" y="1"/>
                </a:moveTo>
                <a:cubicBezTo>
                  <a:pt x="2842" y="1"/>
                  <a:pt x="2802" y="16"/>
                  <a:pt x="2771" y="46"/>
                </a:cubicBezTo>
                <a:lnTo>
                  <a:pt x="62" y="2751"/>
                </a:lnTo>
                <a:cubicBezTo>
                  <a:pt x="1" y="2812"/>
                  <a:pt x="1" y="2911"/>
                  <a:pt x="62" y="2972"/>
                </a:cubicBezTo>
                <a:cubicBezTo>
                  <a:pt x="95" y="3005"/>
                  <a:pt x="132" y="3019"/>
                  <a:pt x="175" y="3019"/>
                </a:cubicBezTo>
                <a:cubicBezTo>
                  <a:pt x="212" y="3019"/>
                  <a:pt x="255" y="3005"/>
                  <a:pt x="283" y="2972"/>
                </a:cubicBezTo>
                <a:lnTo>
                  <a:pt x="2992" y="268"/>
                </a:lnTo>
                <a:cubicBezTo>
                  <a:pt x="3053" y="206"/>
                  <a:pt x="3053" y="108"/>
                  <a:pt x="2992" y="46"/>
                </a:cubicBezTo>
                <a:cubicBezTo>
                  <a:pt x="2962" y="16"/>
                  <a:pt x="2922" y="1"/>
                  <a:pt x="2882" y="1"/>
                </a:cubicBezTo>
                <a:close/>
              </a:path>
            </a:pathLst>
          </a:custGeom>
          <a:solidFill>
            <a:srgbClr val="3B8BFF">
              <a:alpha val="36900"/>
            </a:srgbClr>
          </a:solidFill>
          <a:ln>
            <a:noFill/>
          </a:ln>
        </p:spPr>
        <p:txBody>
          <a:bodyPr spcFirstLastPara="1" wrap="square" lIns="68569" tIns="68569" rIns="68569" bIns="68569" anchor="ctr" anchorCtr="0">
            <a:noAutofit/>
          </a:bodyPr>
          <a:lstStyle/>
          <a:p>
            <a:pPr marL="0" lvl="0" indent="0" algn="l" rtl="0">
              <a:spcBef>
                <a:spcPts val="0"/>
              </a:spcBef>
              <a:spcAft>
                <a:spcPts val="0"/>
              </a:spcAft>
              <a:buNone/>
            </a:pPr>
            <a:endParaRPr sz="1050"/>
          </a:p>
        </p:txBody>
      </p:sp>
      <p:sp>
        <p:nvSpPr>
          <p:cNvPr id="3" name="TextBox 2">
            <a:extLst>
              <a:ext uri="{FF2B5EF4-FFF2-40B4-BE49-F238E27FC236}">
                <a16:creationId xmlns:a16="http://schemas.microsoft.com/office/drawing/2014/main" id="{D79082AC-63D4-C24E-116A-B99B4B3EB259}"/>
              </a:ext>
            </a:extLst>
          </p:cNvPr>
          <p:cNvSpPr txBox="1"/>
          <p:nvPr/>
        </p:nvSpPr>
        <p:spPr>
          <a:xfrm>
            <a:off x="2449676" y="874664"/>
            <a:ext cx="4583316" cy="569387"/>
          </a:xfrm>
          <a:prstGeom prst="rect">
            <a:avLst/>
          </a:prstGeom>
          <a:solidFill>
            <a:schemeClr val="tx1">
              <a:lumMod val="75000"/>
            </a:schemeClr>
          </a:solidFill>
        </p:spPr>
        <p:txBody>
          <a:bodyPr wrap="square">
            <a:spAutoFit/>
          </a:bodyPr>
          <a:lstStyle/>
          <a:p>
            <a:pPr algn="ctr"/>
            <a:r>
              <a:rPr lang="en" sz="3100" b="1" dirty="0">
                <a:solidFill>
                  <a:schemeClr val="bg1"/>
                </a:solidFill>
              </a:rPr>
              <a:t>Conclusions</a:t>
            </a:r>
            <a:endParaRPr lang="en-NG" sz="3100" b="1"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CF521-E42D-A4E1-F6E6-1726B117916F}"/>
              </a:ext>
            </a:extLst>
          </p:cNvPr>
          <p:cNvSpPr>
            <a:spLocks noGrp="1"/>
          </p:cNvSpPr>
          <p:nvPr>
            <p:ph type="title"/>
          </p:nvPr>
        </p:nvSpPr>
        <p:spPr>
          <a:xfrm>
            <a:off x="3848006" y="259183"/>
            <a:ext cx="2974800" cy="212385"/>
          </a:xfrm>
        </p:spPr>
        <p:txBody>
          <a:bodyPr/>
          <a:lstStyle/>
          <a:p>
            <a:r>
              <a:rPr lang="en-US" sz="2400" dirty="0"/>
              <a:t>References</a:t>
            </a:r>
            <a:endParaRPr lang="en-NG" sz="2400" dirty="0"/>
          </a:p>
        </p:txBody>
      </p:sp>
      <p:sp>
        <p:nvSpPr>
          <p:cNvPr id="7" name="TextBox 6">
            <a:extLst>
              <a:ext uri="{FF2B5EF4-FFF2-40B4-BE49-F238E27FC236}">
                <a16:creationId xmlns:a16="http://schemas.microsoft.com/office/drawing/2014/main" id="{C9254EA2-780C-BD3B-4426-20A8F8509794}"/>
              </a:ext>
            </a:extLst>
          </p:cNvPr>
          <p:cNvSpPr txBox="1"/>
          <p:nvPr/>
        </p:nvSpPr>
        <p:spPr>
          <a:xfrm>
            <a:off x="238369" y="775633"/>
            <a:ext cx="8667262" cy="4659737"/>
          </a:xfrm>
          <a:prstGeom prst="rect">
            <a:avLst/>
          </a:prstGeom>
          <a:noFill/>
        </p:spPr>
        <p:txBody>
          <a:bodyPr wrap="square">
            <a:spAutoFit/>
          </a:bodyPr>
          <a:lstStyle/>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Alhussen, A., Haq, M.A., Khan, A.A., Mahendran, R.K. and Kadry, S. (2025) ‘XAI-RACapsNet: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Relevance aware capsule network-based breast cancer detection using mammography images via explainability O-net ROI segmentation’,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Expert Systems with Applications</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261</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p.125461.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2"/>
              </a:rPr>
              <a:t>https://www.sciencedirect.com/science/article/pii/S0957417424023285</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(Accessed: 11th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effectLst/>
                <a:latin typeface="+mn-lt"/>
                <a:ea typeface="Times New Roman" panose="02020603050405020304" pitchFamily="18" charset="0"/>
                <a:cs typeface="Times New Roman" panose="02020603050405020304" pitchFamily="18" charset="0"/>
              </a:rPr>
              <a:t>Al-Shami, K., Awadi, S., Khamees, A.A., Alsheikh, A.M., Al-Sharif, S., Ala’Bereshy, R., Al-Eitan, S.F., Banikhaled, S.H., Al-Qudimat, A.R., Al-Zoubi, R.M. and Al Zoubi, M.S. (2023) ‘Estrogens and the risk of breast cancer: A narrative review of literature’, </a:t>
            </a:r>
            <a:r>
              <a:rPr lang="en-NG" sz="800" i="1" kern="100" dirty="0">
                <a:effectLst/>
                <a:latin typeface="+mn-lt"/>
                <a:ea typeface="Times New Roman" panose="02020603050405020304" pitchFamily="18" charset="0"/>
                <a:cs typeface="Times New Roman" panose="02020603050405020304" pitchFamily="18" charset="0"/>
              </a:rPr>
              <a:t>Heliyon</a:t>
            </a:r>
            <a:r>
              <a:rPr lang="en-NG" sz="800" kern="100" dirty="0">
                <a:effectLst/>
                <a:latin typeface="+mn-lt"/>
                <a:ea typeface="Times New Roman" panose="02020603050405020304" pitchFamily="18" charset="0"/>
                <a:cs typeface="Times New Roman" panose="02020603050405020304" pitchFamily="18" charset="0"/>
              </a:rPr>
              <a:t>, 9(9).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3"/>
              </a:rPr>
              <a:t>https://www.cell.com/heliyon/fulltext/S2405-8440(23)07432-7</a:t>
            </a:r>
            <a:r>
              <a:rPr lang="en-NG" sz="800" kern="100" dirty="0">
                <a:effectLst/>
                <a:latin typeface="+mn-lt"/>
                <a:ea typeface="Times New Roman" panose="02020603050405020304" pitchFamily="18" charset="0"/>
                <a:cs typeface="Times New Roman" panose="02020603050405020304" pitchFamily="18" charset="0"/>
              </a:rPr>
              <a: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Accessed: 11th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mn-lt"/>
                <a:ea typeface="Times New Roman" panose="02020603050405020304" pitchFamily="18" charset="0"/>
                <a:cs typeface="Times New Roman" panose="02020603050405020304" pitchFamily="18" charset="0"/>
              </a:rPr>
              <a:t>Gamrani, S., Boukansa, S., Benbrahim, Z., Mellas, N., Fdili Alaoui, F., Melhouf, M.A., Bouchikhi, C., Banani, A., Boubbou, M., Bouhaf</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 T. and El Fatemi, H. (2022) ‘The</a:t>
            </a:r>
            <a:r>
              <a:rPr lang="en-US"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w</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prognosis and predictive value of estrogen negative/progesterone positive (ER−/PR+) phenotype: Experience of 1159 primary breast cancer from a single institute’,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The Breast Journal</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2022</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(1), p.9238804.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https://onlinelibrary.wiley.com/doi/abs/10.1155/2022/9238804</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Golovina, E.A., Petrovsky, A.V., Ramazanova, K.M., Kim, E.A., Amosova, V.A., Denchik, D.A. and Gulyaeva, A.E., 2024. 92P Sentinel lymph node biopsy for local recurrence of breast cancer.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ESMO Open</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9</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NG" sz="800" u="sng"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https://www.esmoopen.com/article/S2059-7029(24)00931-1/fulltext</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p>
          <a:p>
            <a:pPr algn="just"/>
            <a:r>
              <a:rPr lang="en-NG" sz="800" kern="100" dirty="0">
                <a:effectLst/>
                <a:latin typeface="+mn-lt"/>
                <a:ea typeface="Times New Roman" panose="02020603050405020304" pitchFamily="18" charset="0"/>
                <a:cs typeface="Times New Roman" panose="02020603050405020304" pitchFamily="18" charset="0"/>
              </a:rPr>
              <a:t>Hannan, F.M., Elajnaf, T., Vandenberg, L.N., Kennedy, S.H. and Thakker, R.V. (2023) ‘Hormonal regulation of mammary gland development and lactation’, </a:t>
            </a:r>
            <a:r>
              <a:rPr lang="en-NG" sz="800" i="1" kern="100" dirty="0">
                <a:effectLst/>
                <a:latin typeface="+mn-lt"/>
                <a:ea typeface="Times New Roman" panose="02020603050405020304" pitchFamily="18" charset="0"/>
                <a:cs typeface="Times New Roman" panose="02020603050405020304" pitchFamily="18" charset="0"/>
              </a:rPr>
              <a:t>Nature Reviews</a:t>
            </a:r>
            <a:r>
              <a:rPr lang="en-NG" sz="800" kern="100" dirty="0">
                <a:effectLst/>
                <a:latin typeface="+mn-lt"/>
                <a:ea typeface="Times New Roman" panose="02020603050405020304" pitchFamily="18" charset="0"/>
                <a:cs typeface="Times New Roman" panose="02020603050405020304" pitchFamily="18" charset="0"/>
              </a:rPr>
              <a:t> </a:t>
            </a:r>
            <a:r>
              <a:rPr lang="en-NG" sz="800" i="1" kern="100" dirty="0">
                <a:effectLst/>
                <a:latin typeface="+mn-lt"/>
                <a:ea typeface="Times New Roman" panose="02020603050405020304" pitchFamily="18" charset="0"/>
                <a:cs typeface="Times New Roman" panose="02020603050405020304" pitchFamily="18" charset="0"/>
              </a:rPr>
              <a:t>Endocrinology</a:t>
            </a:r>
            <a:r>
              <a:rPr lang="en-NG" sz="800" kern="100" dirty="0">
                <a:effectLst/>
                <a:latin typeface="+mn-lt"/>
                <a:ea typeface="Times New Roman" panose="02020603050405020304" pitchFamily="18" charset="0"/>
                <a:cs typeface="Times New Roman" panose="02020603050405020304" pitchFamily="18" charset="0"/>
              </a:rPr>
              <a:t>, 19(1), pp.46-61.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6"/>
              </a:rPr>
              <a:t>https://www.nature.com/articles/s41574-022-00742-y</a:t>
            </a:r>
            <a:r>
              <a:rPr lang="en-NG" sz="800" kern="100" dirty="0">
                <a:effectLst/>
                <a:latin typeface="+mn-lt"/>
                <a:ea typeface="Times New Roman" panose="02020603050405020304" pitchFamily="18" charset="0"/>
                <a:cs typeface="Times New Roman" panose="02020603050405020304" pitchFamily="18" charset="0"/>
              </a:rPr>
              <a:t> (Accessed: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Kraus Jr, V., </a:t>
            </a:r>
            <a:r>
              <a:rPr lang="en-US" sz="800" kern="100" dirty="0" err="1">
                <a:effectLst/>
                <a:latin typeface="+mn-lt"/>
                <a:ea typeface="Times New Roman" panose="02020603050405020304" pitchFamily="18" charset="0"/>
                <a:cs typeface="Times New Roman" panose="02020603050405020304" pitchFamily="18" charset="0"/>
              </a:rPr>
              <a:t>Čižmárová</a:t>
            </a:r>
            <a:r>
              <a:rPr lang="en-US" sz="800" kern="100" dirty="0">
                <a:effectLst/>
                <a:latin typeface="+mn-lt"/>
                <a:ea typeface="Times New Roman" panose="02020603050405020304" pitchFamily="18" charset="0"/>
                <a:cs typeface="Times New Roman" panose="02020603050405020304" pitchFamily="18" charset="0"/>
              </a:rPr>
              <a:t>, B. and </a:t>
            </a:r>
            <a:r>
              <a:rPr lang="en-US" sz="800" kern="100" dirty="0" err="1">
                <a:effectLst/>
                <a:latin typeface="+mn-lt"/>
                <a:ea typeface="Times New Roman" panose="02020603050405020304" pitchFamily="18" charset="0"/>
                <a:cs typeface="Times New Roman" panose="02020603050405020304" pitchFamily="18" charset="0"/>
              </a:rPr>
              <a:t>Birková</a:t>
            </a:r>
            <a:r>
              <a:rPr lang="en-US" sz="800" kern="100" dirty="0">
                <a:effectLst/>
                <a:latin typeface="+mn-lt"/>
                <a:ea typeface="Times New Roman" panose="02020603050405020304" pitchFamily="18" charset="0"/>
                <a:cs typeface="Times New Roman" panose="02020603050405020304" pitchFamily="18" charset="0"/>
              </a:rPr>
              <a:t>, A. (2025) ‘When Your Body Tells You to Not Breastfeed—The Connivance of Oxytocin, Prolactin, and Dopamine’, </a:t>
            </a:r>
            <a:r>
              <a:rPr lang="en-US" sz="800" i="1" kern="100" dirty="0">
                <a:effectLst/>
                <a:latin typeface="+mn-lt"/>
                <a:ea typeface="Times New Roman" panose="02020603050405020304" pitchFamily="18" charset="0"/>
                <a:cs typeface="Times New Roman" panose="02020603050405020304" pitchFamily="18" charset="0"/>
              </a:rPr>
              <a:t>International Journal of Molecular Sciences</a:t>
            </a:r>
            <a:r>
              <a:rPr lang="en-US" sz="800" kern="100" dirty="0">
                <a:effectLst/>
                <a:latin typeface="+mn-lt"/>
                <a:ea typeface="Times New Roman" panose="02020603050405020304" pitchFamily="18" charset="0"/>
                <a:cs typeface="Times New Roman" panose="02020603050405020304" pitchFamily="18" charset="0"/>
              </a:rPr>
              <a:t>, 26(12), p.5909. Available at :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7"/>
              </a:rPr>
              <a:t>https://</a:t>
            </a:r>
            <a:r>
              <a:rPr lang="en-US" sz="800" u="sng" kern="100" dirty="0" err="1">
                <a:solidFill>
                  <a:srgbClr val="467886"/>
                </a:solidFill>
                <a:effectLst/>
                <a:latin typeface="+mn-lt"/>
                <a:ea typeface="Times New Roman" panose="02020603050405020304" pitchFamily="18" charset="0"/>
                <a:cs typeface="Times New Roman" panose="02020603050405020304" pitchFamily="18" charset="0"/>
                <a:hlinkClick r:id="rId7"/>
              </a:rPr>
              <a:t>www.mdpi.com</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7"/>
              </a:rPr>
              <a:t>/1422-0067/26/12/5909</a:t>
            </a:r>
            <a:r>
              <a:rPr lang="en-US" sz="800" kern="100" dirty="0">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mn-lt"/>
                <a:ea typeface="Times New Roman" panose="02020603050405020304" pitchFamily="18" charset="0"/>
                <a:cs typeface="Times New Roman" panose="02020603050405020304" pitchFamily="18" charset="0"/>
              </a:rPr>
              <a:t>Natale, G., Stouthandel, M.E., Van Hoof, T. and Bocci, G. (2021) ‘The lymphatic system in breast cancer: anatomical and molecular approaches’,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Medicina</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57</a:t>
            </a:r>
            <a:r>
              <a:rPr lang="en-NG" sz="800" kern="100" dirty="0">
                <a:solidFill>
                  <a:srgbClr val="222222"/>
                </a:solidFill>
                <a:effectLst/>
                <a:latin typeface="+mn-lt"/>
                <a:ea typeface="Times New Roman" panose="02020603050405020304" pitchFamily="18" charset="0"/>
                <a:cs typeface="Times New Roman" panose="02020603050405020304" pitchFamily="18" charset="0"/>
              </a:rPr>
              <a:t>(11), p.1272.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8"/>
              </a:rPr>
              <a:t>https://www.mdpi.com/1648-9144/57/11/1272</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US"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NHS (2024) Treatment for breast cancer in women. Available at: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9"/>
              </a:rPr>
              <a:t>https://</a:t>
            </a:r>
            <a:r>
              <a:rPr lang="en-US" sz="800" u="sng" kern="100" dirty="0" err="1">
                <a:solidFill>
                  <a:srgbClr val="467886"/>
                </a:solidFill>
                <a:effectLst/>
                <a:latin typeface="+mn-lt"/>
                <a:ea typeface="Times New Roman" panose="02020603050405020304" pitchFamily="18" charset="0"/>
                <a:cs typeface="Times New Roman" panose="02020603050405020304" pitchFamily="18" charset="0"/>
                <a:hlinkClick r:id="rId9"/>
              </a:rPr>
              <a:t>www.nhs.uk</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9"/>
              </a:rPr>
              <a:t>/conditions/breast-cancer-in-women/treatment-for-breast-cancer-in-women/</a:t>
            </a:r>
            <a:r>
              <a:rPr lang="en-US" sz="800" kern="100" dirty="0">
                <a:effectLst/>
                <a:latin typeface="+mn-lt"/>
                <a:ea typeface="Times New Roman" panose="02020603050405020304" pitchFamily="18" charset="0"/>
                <a:cs typeface="Times New Roman" panose="02020603050405020304" pitchFamily="18" charset="0"/>
              </a:rPr>
              <a:t>  (Accessed: 11 October 2025).</a:t>
            </a: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r>
              <a:rPr lang="en-US" sz="800" kern="100" dirty="0">
                <a:effectLst/>
                <a:latin typeface="+mn-lt"/>
                <a:ea typeface="Times New Roman" panose="02020603050405020304" pitchFamily="18" charset="0"/>
                <a:cs typeface="Times New Roman" panose="02020603050405020304" pitchFamily="18" charset="0"/>
              </a:rPr>
              <a:t>NICE (2023) The technology: </a:t>
            </a:r>
            <a:r>
              <a:rPr lang="en-US" sz="800" kern="100" dirty="0" err="1">
                <a:effectLst/>
                <a:latin typeface="+mn-lt"/>
                <a:ea typeface="Times New Roman" panose="02020603050405020304" pitchFamily="18" charset="0"/>
                <a:cs typeface="Times New Roman" panose="02020603050405020304" pitchFamily="18" charset="0"/>
              </a:rPr>
              <a:t>Magtrace</a:t>
            </a:r>
            <a:r>
              <a:rPr lang="en-US" sz="800" kern="100" dirty="0">
                <a:effectLst/>
                <a:latin typeface="+mn-lt"/>
                <a:ea typeface="Times New Roman" panose="02020603050405020304" pitchFamily="18" charset="0"/>
                <a:cs typeface="Times New Roman" panose="02020603050405020304" pitchFamily="18" charset="0"/>
              </a:rPr>
              <a:t> and </a:t>
            </a:r>
            <a:r>
              <a:rPr lang="en-US" sz="800" kern="100" dirty="0" err="1">
                <a:effectLst/>
                <a:latin typeface="+mn-lt"/>
                <a:ea typeface="Times New Roman" panose="02020603050405020304" pitchFamily="18" charset="0"/>
                <a:cs typeface="Times New Roman" panose="02020603050405020304" pitchFamily="18" charset="0"/>
              </a:rPr>
              <a:t>Sentimag</a:t>
            </a:r>
            <a:r>
              <a:rPr lang="en-US" sz="800" kern="100" dirty="0">
                <a:effectLst/>
                <a:latin typeface="+mn-lt"/>
                <a:ea typeface="Times New Roman" panose="02020603050405020304" pitchFamily="18" charset="0"/>
                <a:cs typeface="Times New Roman" panose="02020603050405020304" pitchFamily="18" charset="0"/>
              </a:rPr>
              <a:t> system for locating sentinel lymph nodes for breast cancer. NICE Medical Technologies Guidance [MTG72]. Available at: </a:t>
            </a:r>
            <a:r>
              <a:rPr lang="en-US" sz="800" u="sng" kern="100" dirty="0">
                <a:solidFill>
                  <a:srgbClr val="467886"/>
                </a:solidFill>
                <a:effectLst/>
                <a:latin typeface="+mn-lt"/>
                <a:ea typeface="Times New Roman" panose="02020603050405020304" pitchFamily="18" charset="0"/>
                <a:cs typeface="Times New Roman" panose="02020603050405020304" pitchFamily="18" charset="0"/>
                <a:hlinkClick r:id="rId10"/>
              </a:rPr>
              <a:t>https://www.nice.org.uk/guidance/mtg72/chapter/2-The-technology</a:t>
            </a:r>
            <a:r>
              <a:rPr lang="en-US" sz="800" kern="100" dirty="0">
                <a:effectLst/>
                <a:latin typeface="+mn-lt"/>
                <a:ea typeface="Times New Roman" panose="02020603050405020304" pitchFamily="18" charset="0"/>
                <a:cs typeface="Times New Roman" panose="02020603050405020304" pitchFamily="18" charset="0"/>
              </a:rPr>
              <a:t>  (Accessed: 11 October 2025).</a:t>
            </a:r>
            <a:endParaRPr lang="en-NG"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mn-lt"/>
              <a:ea typeface="Times New Roman" panose="02020603050405020304" pitchFamily="18" charset="0"/>
              <a:cs typeface="Times New Roman" panose="02020603050405020304" pitchFamily="18" charset="0"/>
            </a:endParaRPr>
          </a:p>
          <a:p>
            <a:pPr algn="just">
              <a:lnSpc>
                <a:spcPct val="115000"/>
              </a:lnSpc>
              <a:spcAft>
                <a:spcPts val="800"/>
              </a:spcAft>
            </a:pP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Phothikul, J., 2024. Assessing Diet and Physical Activity of Patients with Breast Cancer Undergoing Treatment in Thailand.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Nursing</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https://scholarworks.umass.edu/bitstreams/20acadb3-000e-4a9a-95c5-c87b494e393c/download</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pPr>
            <a:endParaRPr lang="en-NG" sz="800" kern="100" dirty="0">
              <a:effectLst/>
              <a:latin typeface="+mn-lt"/>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6393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254EA2-780C-BD3B-4426-20A8F8509794}"/>
              </a:ext>
            </a:extLst>
          </p:cNvPr>
          <p:cNvSpPr txBox="1"/>
          <p:nvPr/>
        </p:nvSpPr>
        <p:spPr>
          <a:xfrm>
            <a:off x="213826" y="694313"/>
            <a:ext cx="8716347" cy="2096984"/>
          </a:xfrm>
          <a:prstGeom prst="rect">
            <a:avLst/>
          </a:prstGeom>
          <a:noFill/>
        </p:spPr>
        <p:txBody>
          <a:bodyPr wrap="square">
            <a:spAutoFit/>
          </a:bodyPr>
          <a:lstStyle/>
          <a:p>
            <a:pPr algn="just">
              <a:lnSpc>
                <a:spcPct val="115000"/>
              </a:lnSpc>
              <a:spcAft>
                <a:spcPts val="800"/>
              </a:spcAft>
            </a:pPr>
            <a:r>
              <a:rPr lang="en-NG" sz="800" kern="100" dirty="0">
                <a:solidFill>
                  <a:srgbClr val="222222"/>
                </a:solidFill>
                <a:effectLst/>
                <a:latin typeface="+mn-lt"/>
                <a:ea typeface="Times New Roman" panose="02020603050405020304" pitchFamily="18" charset="0"/>
                <a:cs typeface="Times New Roman" panose="02020603050405020304" pitchFamily="18" charset="0"/>
              </a:rPr>
              <a:t>Poggio, F., Del Mastro, L., Bruzzone, M., Ceppi, M., Razeti, M.G., Fregatti, P., Ruelle, T., Pronzato, P., Massarotti, C., Franzoi, M.A. and Lambertini, M. (2022) ‘Safety of systemic hormone replacement therapy in breast cancer survivors: a systematic review and meta-analysis’,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Breast Cancer Research and Treatment </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i="1" kern="100" dirty="0">
                <a:solidFill>
                  <a:srgbClr val="222222"/>
                </a:solidFill>
                <a:effectLst/>
                <a:latin typeface="+mn-lt"/>
                <a:ea typeface="Times New Roman" panose="02020603050405020304" pitchFamily="18" charset="0"/>
                <a:cs typeface="Times New Roman" panose="02020603050405020304" pitchFamily="18" charset="0"/>
              </a:rPr>
              <a:t>191</a:t>
            </a:r>
            <a:r>
              <a:rPr lang="en-NG" sz="800" kern="100" dirty="0">
                <a:solidFill>
                  <a:srgbClr val="222222"/>
                </a:solidFill>
                <a:effectLst/>
                <a:latin typeface="+mn-lt"/>
                <a:ea typeface="Times New Roman" panose="02020603050405020304" pitchFamily="18" charset="0"/>
                <a:cs typeface="Times New Roman" panose="02020603050405020304" pitchFamily="18" charset="0"/>
              </a:rPr>
              <a:t>(2), pp.269-275. Available at: </a:t>
            </a:r>
            <a:r>
              <a:rPr lang="en-NG" sz="800" u="sng" kern="100" dirty="0">
                <a:solidFill>
                  <a:srgbClr val="467886"/>
                </a:solidFill>
                <a:effectLst/>
                <a:latin typeface="+mn-lt"/>
                <a:ea typeface="Times New Roman" panose="02020603050405020304" pitchFamily="18" charset="0"/>
                <a:cs typeface="Times New Roman" panose="02020603050405020304" pitchFamily="18" charset="0"/>
                <a:hlinkClick r:id="rId2"/>
              </a:rPr>
              <a:t>https://link.springer.com/article/10.1007/s10549-021-06436-9</a:t>
            </a:r>
            <a:r>
              <a:rPr lang="en-NG" sz="800" kern="100" dirty="0">
                <a:solidFill>
                  <a:srgbClr val="222222"/>
                </a:solidFill>
                <a:effectLst/>
                <a:latin typeface="+mn-lt"/>
                <a:ea typeface="Times New Roman" panose="02020603050405020304" pitchFamily="18" charset="0"/>
                <a:cs typeface="Times New Roman" panose="02020603050405020304" pitchFamily="18" charset="0"/>
              </a:rPr>
              <a:t> (</a:t>
            </a:r>
            <a:r>
              <a:rPr lang="en-NG" sz="800" kern="100" dirty="0">
                <a:effectLst/>
                <a:latin typeface="+mn-lt"/>
                <a:ea typeface="Times New Roman" panose="02020603050405020304" pitchFamily="18" charset="0"/>
                <a:cs typeface="Times New Roman" panose="02020603050405020304" pitchFamily="18" charset="0"/>
              </a:rPr>
              <a:t>Accessed: 11th  October 2025).</a:t>
            </a:r>
            <a:endPar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Roncati, L. (2025) ‘Adjuvant Metronomic Chemotherapy After Surgery in pT1-T2 N0 M0 HER2-Positive and ER/PR-Positive Breast Cancer Plus Targeted Therapy, Anti-Hormonal Therapy, and Radiotherapy, with or Without Immunotherapy: A New Operational Proposal’,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Cancers</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i="1"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17</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(8), p.1323.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https://www.mdpi.com/2072-6694/17/8/1323</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Satpathi, S., Gaurkar, S.S., Potdukhe, A. and Wanjari, M.B. (2023) ‘Unveiling the role of hormonal imbalance in breast cancer development: a comprehensive review’, Cureus, 15(7), p.e41737.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https://assets.cureus.com/uploads/review_article/pdf/168774/20240718-23291-x2q3c.pdf</a:t>
            </a:r>
            <a:r>
              <a:rPr lang="en-NG" sz="800" kern="1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Wang, Y.C., Lin, C.H., Huang, S.P., Chen, M. and Lee, T.S. (2022) ‘Risk factors for female breast cancer: a population cohort study’, </a:t>
            </a:r>
            <a:r>
              <a:rPr lang="en-NG" sz="800" i="1" kern="100" dirty="0">
                <a:effectLst/>
                <a:latin typeface="Arial" panose="020B0604020202020204" pitchFamily="34" charset="0"/>
                <a:ea typeface="Times New Roman" panose="02020603050405020304" pitchFamily="18" charset="0"/>
                <a:cs typeface="Times New Roman" panose="02020603050405020304" pitchFamily="18" charset="0"/>
              </a:rPr>
              <a:t>Cancers</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14(3), p.788.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https://www.mdpi.com/2072-6694/14/3/788</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(Accessed: 11th  October 2025).</a:t>
            </a:r>
            <a:endParaRPr lang="en-US" sz="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(2024) Global cancer burden growing amidst mounting need for services, 1 February. Available at: </a:t>
            </a:r>
            <a:r>
              <a:rPr lang="en-NG" sz="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https://www.who.int/news/item/01-02-2024-global-cancer-burden-growing--amidst-mounting-need-for-services</a:t>
            </a:r>
            <a:r>
              <a:rPr lang="en-NG" sz="800" kern="100" dirty="0">
                <a:effectLst/>
                <a:latin typeface="Arial" panose="020B0604020202020204" pitchFamily="34" charset="0"/>
                <a:ea typeface="Times New Roman" panose="02020603050405020304" pitchFamily="18" charset="0"/>
                <a:cs typeface="Times New Roman" panose="02020603050405020304" pitchFamily="18" charset="0"/>
              </a:rPr>
              <a:t>  (Accessed: 11th  October 2025).</a:t>
            </a:r>
            <a:endParaRPr lang="en-NG" sz="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9678469"/>
      </p:ext>
    </p:extLst>
  </p:cSld>
  <p:clrMapOvr>
    <a:masterClrMapping/>
  </p:clrMapOvr>
</p:sld>
</file>

<file path=ppt/theme/theme1.xml><?xml version="1.0" encoding="utf-8"?>
<a:theme xmlns:a="http://schemas.openxmlformats.org/drawingml/2006/main" name="Genetic Testing for Cancer Breakthrough by Slidesgo">
  <a:themeElements>
    <a:clrScheme name="Simple Light">
      <a:dk1>
        <a:srgbClr val="152F63"/>
      </a:dk1>
      <a:lt1>
        <a:srgbClr val="F7F9FB"/>
      </a:lt1>
      <a:dk2>
        <a:srgbClr val="AF6854"/>
      </a:dk2>
      <a:lt2>
        <a:srgbClr val="FFD0CA"/>
      </a:lt2>
      <a:accent1>
        <a:srgbClr val="ED822B"/>
      </a:accent1>
      <a:accent2>
        <a:srgbClr val="EFD865"/>
      </a:accent2>
      <a:accent3>
        <a:srgbClr val="96E8EA"/>
      </a:accent3>
      <a:accent4>
        <a:srgbClr val="3B8BFF"/>
      </a:accent4>
      <a:accent5>
        <a:srgbClr val="A052DD"/>
      </a:accent5>
      <a:accent6>
        <a:srgbClr val="FC83A0"/>
      </a:accent6>
      <a:hlink>
        <a:srgbClr val="152F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1686</Words>
  <Application>Microsoft Office PowerPoint</Application>
  <PresentationFormat>On-screen Show (16:9)</PresentationFormat>
  <Paragraphs>122</Paragraphs>
  <Slides>14</Slides>
  <Notes>11</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14</vt:i4>
      </vt:variant>
    </vt:vector>
  </HeadingPairs>
  <TitlesOfParts>
    <vt:vector size="27" baseType="lpstr">
      <vt:lpstr>Montserrat Medium</vt:lpstr>
      <vt:lpstr>Montserrat</vt:lpstr>
      <vt:lpstr>Wingdings</vt:lpstr>
      <vt:lpstr>Arial</vt:lpstr>
      <vt:lpstr>Proxima Nova</vt:lpstr>
      <vt:lpstr>Aptos</vt:lpstr>
      <vt:lpstr>Lexend Medium</vt:lpstr>
      <vt:lpstr>Nunito Light</vt:lpstr>
      <vt:lpstr>Bebas Neue</vt:lpstr>
      <vt:lpstr>Lexend</vt:lpstr>
      <vt:lpstr>Courier New</vt:lpstr>
      <vt:lpstr>Genetic Testing for Cancer Breakthrough by Slidesgo</vt:lpstr>
      <vt:lpstr>Slidesgo Final Pages</vt:lpstr>
      <vt:lpstr>PowerPoint Presentation</vt:lpstr>
      <vt:lpstr>Patient Profile</vt:lpstr>
      <vt:lpstr>Diagnostic Findings </vt:lpstr>
      <vt:lpstr>Breast Cancer</vt:lpstr>
      <vt:lpstr>Risk Factors</vt:lpstr>
      <vt:lpstr>Breast Anatomy and Physiology</vt:lpstr>
      <vt:lpstr>Pathophysiology</vt:lpstr>
      <vt:lpstr>PowerPoint Presentation</vt:lpstr>
      <vt:lpstr>PowerPoint Presentation</vt:lpstr>
      <vt:lpstr>Monitoring and Follow up</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modified xsi:type="dcterms:W3CDTF">2025-11-07T12:42:26Z</dcterms:modified>
</cp:coreProperties>
</file>