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1" r:id="rId3"/>
    <p:sldId id="281" r:id="rId4"/>
    <p:sldId id="282" r:id="rId5"/>
    <p:sldId id="260" r:id="rId6"/>
    <p:sldId id="283" r:id="rId7"/>
    <p:sldId id="284" r:id="rId8"/>
    <p:sldId id="28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image" Target="../media/image3.svg"/><Relationship Id="rId1" Type="http://schemas.openxmlformats.org/officeDocument/2006/relationships/image" Target="../media/image12.png"/><Relationship Id="rId6" Type="http://schemas.openxmlformats.org/officeDocument/2006/relationships/image" Target="../media/image7.svg"/><Relationship Id="rId5" Type="http://schemas.openxmlformats.org/officeDocument/2006/relationships/image" Target="../media/image14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31.png"/><Relationship Id="rId6" Type="http://schemas.openxmlformats.org/officeDocument/2006/relationships/image" Target="../media/image22.svg"/><Relationship Id="rId11" Type="http://schemas.openxmlformats.org/officeDocument/2006/relationships/image" Target="../media/image36.png"/><Relationship Id="rId5" Type="http://schemas.openxmlformats.org/officeDocument/2006/relationships/image" Target="../media/image33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35.png"/><Relationship Id="rId14" Type="http://schemas.openxmlformats.org/officeDocument/2006/relationships/image" Target="../media/image3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1CC606-6BD7-4302-A73E-209FB63DA29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93878DA-4D89-4DA6-A3B2-B2C4C4E03689}">
      <dgm:prSet/>
      <dgm:spPr/>
      <dgm:t>
        <a:bodyPr/>
        <a:lstStyle/>
        <a:p>
          <a:r>
            <a:rPr lang="en-GB" b="1" dirty="0"/>
            <a:t>A proposal to </a:t>
          </a:r>
          <a:r>
            <a:rPr lang="en-GB" b="1" u="sng" dirty="0"/>
            <a:t>Marriott International Swansea</a:t>
          </a:r>
          <a:r>
            <a:rPr lang="en-GB" b="1" dirty="0"/>
            <a:t>, Environmental strategy and a hob burning gas oven without a utensil on it for more than 30 seconds.</a:t>
          </a:r>
          <a:endParaRPr lang="en-US" dirty="0"/>
        </a:p>
      </dgm:t>
    </dgm:pt>
    <dgm:pt modelId="{4478B788-8FF1-4EFC-93BC-C29720A0DBBC}" type="parTrans" cxnId="{C2967DBB-40D6-46F5-B39F-6F2544CD649B}">
      <dgm:prSet/>
      <dgm:spPr/>
      <dgm:t>
        <a:bodyPr/>
        <a:lstStyle/>
        <a:p>
          <a:endParaRPr lang="en-US"/>
        </a:p>
      </dgm:t>
    </dgm:pt>
    <dgm:pt modelId="{4A4F9A33-7406-43C2-BFC1-1333163C6A52}" type="sibTrans" cxnId="{C2967DBB-40D6-46F5-B39F-6F2544CD649B}">
      <dgm:prSet/>
      <dgm:spPr/>
      <dgm:t>
        <a:bodyPr/>
        <a:lstStyle/>
        <a:p>
          <a:endParaRPr lang="en-US"/>
        </a:p>
      </dgm:t>
    </dgm:pt>
    <dgm:pt modelId="{DCF11C75-19BA-4B39-8425-71A74051EE6C}">
      <dgm:prSet/>
      <dgm:spPr/>
      <dgm:t>
        <a:bodyPr/>
        <a:lstStyle/>
        <a:p>
          <a:r>
            <a:rPr lang="en-GB" b="1"/>
            <a:t>Contributes towards a zero- carbon and Global warming with more effectively developing and using less gas and fuel in kitchen.</a:t>
          </a:r>
          <a:endParaRPr lang="en-US"/>
        </a:p>
      </dgm:t>
    </dgm:pt>
    <dgm:pt modelId="{8BD83A00-046E-44AC-9B14-906C9D60E6D5}" type="parTrans" cxnId="{0A92B3B8-57E2-471A-9119-E9982AE2BBA5}">
      <dgm:prSet/>
      <dgm:spPr/>
      <dgm:t>
        <a:bodyPr/>
        <a:lstStyle/>
        <a:p>
          <a:endParaRPr lang="en-US"/>
        </a:p>
      </dgm:t>
    </dgm:pt>
    <dgm:pt modelId="{7CC02599-A47E-470B-B88B-AFAEE2E26FE6}" type="sibTrans" cxnId="{0A92B3B8-57E2-471A-9119-E9982AE2BBA5}">
      <dgm:prSet/>
      <dgm:spPr/>
      <dgm:t>
        <a:bodyPr/>
        <a:lstStyle/>
        <a:p>
          <a:endParaRPr lang="en-US"/>
        </a:p>
      </dgm:t>
    </dgm:pt>
    <dgm:pt modelId="{C6BF1D47-1139-498B-8C11-5E11555706B4}">
      <dgm:prSet/>
      <dgm:spPr/>
      <dgm:t>
        <a:bodyPr/>
        <a:lstStyle/>
        <a:p>
          <a:r>
            <a:rPr lang="en-GB" b="1" dirty="0"/>
            <a:t>The MIS recognises  the sensor must be designed and tested.</a:t>
          </a:r>
          <a:endParaRPr lang="en-US" dirty="0"/>
        </a:p>
      </dgm:t>
    </dgm:pt>
    <dgm:pt modelId="{DD85309C-8977-4826-83D3-84BCFFA356A3}" type="parTrans" cxnId="{F1649933-BD7F-429A-87E4-6EC066827C1A}">
      <dgm:prSet/>
      <dgm:spPr/>
      <dgm:t>
        <a:bodyPr/>
        <a:lstStyle/>
        <a:p>
          <a:endParaRPr lang="en-US"/>
        </a:p>
      </dgm:t>
    </dgm:pt>
    <dgm:pt modelId="{48D10FF7-AD1F-41B2-A5B7-1C46F9E1B923}" type="sibTrans" cxnId="{F1649933-BD7F-429A-87E4-6EC066827C1A}">
      <dgm:prSet/>
      <dgm:spPr/>
      <dgm:t>
        <a:bodyPr/>
        <a:lstStyle/>
        <a:p>
          <a:endParaRPr lang="en-US"/>
        </a:p>
      </dgm:t>
    </dgm:pt>
    <dgm:pt modelId="{314B3BC6-F9B0-45CE-9C98-A2CF629E9E36}">
      <dgm:prSet/>
      <dgm:spPr/>
      <dgm:t>
        <a:bodyPr/>
        <a:lstStyle/>
        <a:p>
          <a:r>
            <a:rPr lang="en-GB" b="1" dirty="0"/>
            <a:t>The MSI must be trialled in a kitchen to measure impact.</a:t>
          </a:r>
          <a:endParaRPr lang="en-US" dirty="0"/>
        </a:p>
      </dgm:t>
    </dgm:pt>
    <dgm:pt modelId="{A7DE2B8A-4966-4623-8383-38DCDC52DFFC}" type="parTrans" cxnId="{8D3611DE-AA22-479A-8084-626A4F18B914}">
      <dgm:prSet/>
      <dgm:spPr/>
      <dgm:t>
        <a:bodyPr/>
        <a:lstStyle/>
        <a:p>
          <a:endParaRPr lang="en-US"/>
        </a:p>
      </dgm:t>
    </dgm:pt>
    <dgm:pt modelId="{6DD1168D-150F-428D-B7F7-8AE02D61AA01}" type="sibTrans" cxnId="{8D3611DE-AA22-479A-8084-626A4F18B914}">
      <dgm:prSet/>
      <dgm:spPr/>
      <dgm:t>
        <a:bodyPr/>
        <a:lstStyle/>
        <a:p>
          <a:endParaRPr lang="en-US"/>
        </a:p>
      </dgm:t>
    </dgm:pt>
    <dgm:pt modelId="{898D7496-8399-4AE4-A8D9-3AB46EFAC833}">
      <dgm:prSet/>
      <dgm:spPr/>
      <dgm:t>
        <a:bodyPr/>
        <a:lstStyle/>
        <a:p>
          <a:r>
            <a:rPr lang="en-GB" b="1" dirty="0"/>
            <a:t>The MIS must rolled out to all hotels in the chain.</a:t>
          </a:r>
          <a:endParaRPr lang="en-US" dirty="0"/>
        </a:p>
      </dgm:t>
    </dgm:pt>
    <dgm:pt modelId="{92F9C274-DD52-4901-8746-892BF1251CD6}" type="parTrans" cxnId="{8AF2D028-3250-4617-A992-896DEF3664DE}">
      <dgm:prSet/>
      <dgm:spPr/>
      <dgm:t>
        <a:bodyPr/>
        <a:lstStyle/>
        <a:p>
          <a:endParaRPr lang="en-US"/>
        </a:p>
      </dgm:t>
    </dgm:pt>
    <dgm:pt modelId="{0399B5E3-9FC5-4640-8E0F-4619B2F1D911}" type="sibTrans" cxnId="{8AF2D028-3250-4617-A992-896DEF3664DE}">
      <dgm:prSet/>
      <dgm:spPr/>
      <dgm:t>
        <a:bodyPr/>
        <a:lstStyle/>
        <a:p>
          <a:endParaRPr lang="en-US"/>
        </a:p>
      </dgm:t>
    </dgm:pt>
    <dgm:pt modelId="{81E24848-65FB-40F6-9BE6-C3CF59CCB505}" type="pres">
      <dgm:prSet presAssocID="{281CC606-6BD7-4302-A73E-209FB63DA296}" presName="root" presStyleCnt="0">
        <dgm:presLayoutVars>
          <dgm:dir/>
          <dgm:resizeHandles val="exact"/>
        </dgm:presLayoutVars>
      </dgm:prSet>
      <dgm:spPr/>
    </dgm:pt>
    <dgm:pt modelId="{8C2CF2F7-D567-4DCD-A100-0F97FAF24A7F}" type="pres">
      <dgm:prSet presAssocID="{F93878DA-4D89-4DA6-A3B2-B2C4C4E03689}" presName="compNode" presStyleCnt="0"/>
      <dgm:spPr/>
    </dgm:pt>
    <dgm:pt modelId="{F15AB527-9DC2-44E8-8806-DAE817B8D7C3}" type="pres">
      <dgm:prSet presAssocID="{F93878DA-4D89-4DA6-A3B2-B2C4C4E03689}" presName="bgRect" presStyleLbl="bgShp" presStyleIdx="0" presStyleCnt="5"/>
      <dgm:spPr/>
    </dgm:pt>
    <dgm:pt modelId="{C6AEDC50-31FD-4630-9971-BD3351122681}" type="pres">
      <dgm:prSet presAssocID="{F93878DA-4D89-4DA6-A3B2-B2C4C4E0368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7DA01CCB-EF42-4C86-A974-E978A3EC5420}" type="pres">
      <dgm:prSet presAssocID="{F93878DA-4D89-4DA6-A3B2-B2C4C4E03689}" presName="spaceRect" presStyleCnt="0"/>
      <dgm:spPr/>
    </dgm:pt>
    <dgm:pt modelId="{BD87A792-634D-436D-970D-A85146D0A0D0}" type="pres">
      <dgm:prSet presAssocID="{F93878DA-4D89-4DA6-A3B2-B2C4C4E03689}" presName="parTx" presStyleLbl="revTx" presStyleIdx="0" presStyleCnt="5">
        <dgm:presLayoutVars>
          <dgm:chMax val="0"/>
          <dgm:chPref val="0"/>
        </dgm:presLayoutVars>
      </dgm:prSet>
      <dgm:spPr/>
    </dgm:pt>
    <dgm:pt modelId="{E5BA33FB-A111-49A7-B013-5A0FD55268DD}" type="pres">
      <dgm:prSet presAssocID="{4A4F9A33-7406-43C2-BFC1-1333163C6A52}" presName="sibTrans" presStyleCnt="0"/>
      <dgm:spPr/>
    </dgm:pt>
    <dgm:pt modelId="{21998043-A55C-4451-8A0D-23D7BC4A4E92}" type="pres">
      <dgm:prSet presAssocID="{DCF11C75-19BA-4B39-8425-71A74051EE6C}" presName="compNode" presStyleCnt="0"/>
      <dgm:spPr/>
    </dgm:pt>
    <dgm:pt modelId="{E727E936-C08F-4D98-AE20-556843134829}" type="pres">
      <dgm:prSet presAssocID="{DCF11C75-19BA-4B39-8425-71A74051EE6C}" presName="bgRect" presStyleLbl="bgShp" presStyleIdx="1" presStyleCnt="5"/>
      <dgm:spPr/>
    </dgm:pt>
    <dgm:pt modelId="{96D327A2-6DB1-4269-B635-981B064CE99E}" type="pres">
      <dgm:prSet presAssocID="{DCF11C75-19BA-4B39-8425-71A74051EE6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1147FD97-46CB-420C-A5F8-CF2104BD973C}" type="pres">
      <dgm:prSet presAssocID="{DCF11C75-19BA-4B39-8425-71A74051EE6C}" presName="spaceRect" presStyleCnt="0"/>
      <dgm:spPr/>
    </dgm:pt>
    <dgm:pt modelId="{2187F0DF-ED4E-42CD-9076-8CA87800D0BC}" type="pres">
      <dgm:prSet presAssocID="{DCF11C75-19BA-4B39-8425-71A74051EE6C}" presName="parTx" presStyleLbl="revTx" presStyleIdx="1" presStyleCnt="5">
        <dgm:presLayoutVars>
          <dgm:chMax val="0"/>
          <dgm:chPref val="0"/>
        </dgm:presLayoutVars>
      </dgm:prSet>
      <dgm:spPr/>
    </dgm:pt>
    <dgm:pt modelId="{81401D43-A1AA-40C7-83FA-20D327948B3E}" type="pres">
      <dgm:prSet presAssocID="{7CC02599-A47E-470B-B88B-AFAEE2E26FE6}" presName="sibTrans" presStyleCnt="0"/>
      <dgm:spPr/>
    </dgm:pt>
    <dgm:pt modelId="{A35703BB-1152-4EF7-9856-59532BEB0D3D}" type="pres">
      <dgm:prSet presAssocID="{C6BF1D47-1139-498B-8C11-5E11555706B4}" presName="compNode" presStyleCnt="0"/>
      <dgm:spPr/>
    </dgm:pt>
    <dgm:pt modelId="{E6774DC6-CC48-4478-A35B-6E6549F9B42C}" type="pres">
      <dgm:prSet presAssocID="{C6BF1D47-1139-498B-8C11-5E11555706B4}" presName="bgRect" presStyleLbl="bgShp" presStyleIdx="2" presStyleCnt="5"/>
      <dgm:spPr/>
    </dgm:pt>
    <dgm:pt modelId="{A2541682-E8E0-4F55-BB4C-29EE34E43AF1}" type="pres">
      <dgm:prSet presAssocID="{C6BF1D47-1139-498B-8C11-5E11555706B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4371C3EF-BA2E-4024-B4B4-6932A785868C}" type="pres">
      <dgm:prSet presAssocID="{C6BF1D47-1139-498B-8C11-5E11555706B4}" presName="spaceRect" presStyleCnt="0"/>
      <dgm:spPr/>
    </dgm:pt>
    <dgm:pt modelId="{EDFDED88-C5A3-4E55-9988-DAC677D49211}" type="pres">
      <dgm:prSet presAssocID="{C6BF1D47-1139-498B-8C11-5E11555706B4}" presName="parTx" presStyleLbl="revTx" presStyleIdx="2" presStyleCnt="5">
        <dgm:presLayoutVars>
          <dgm:chMax val="0"/>
          <dgm:chPref val="0"/>
        </dgm:presLayoutVars>
      </dgm:prSet>
      <dgm:spPr/>
    </dgm:pt>
    <dgm:pt modelId="{97964BBB-9CB0-4A41-868A-4A4462635D14}" type="pres">
      <dgm:prSet presAssocID="{48D10FF7-AD1F-41B2-A5B7-1C46F9E1B923}" presName="sibTrans" presStyleCnt="0"/>
      <dgm:spPr/>
    </dgm:pt>
    <dgm:pt modelId="{ED6C197D-2FC3-4EDA-9D0E-3D7540B646F9}" type="pres">
      <dgm:prSet presAssocID="{314B3BC6-F9B0-45CE-9C98-A2CF629E9E36}" presName="compNode" presStyleCnt="0"/>
      <dgm:spPr/>
    </dgm:pt>
    <dgm:pt modelId="{57D881F2-C1A1-48EC-A29E-1B8367CE99B0}" type="pres">
      <dgm:prSet presAssocID="{314B3BC6-F9B0-45CE-9C98-A2CF629E9E36}" presName="bgRect" presStyleLbl="bgShp" presStyleIdx="3" presStyleCnt="5"/>
      <dgm:spPr/>
    </dgm:pt>
    <dgm:pt modelId="{172B6C02-B163-40E9-9BD7-ACC1BEFF6321}" type="pres">
      <dgm:prSet presAssocID="{314B3BC6-F9B0-45CE-9C98-A2CF629E9E3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on"/>
        </a:ext>
      </dgm:extLst>
    </dgm:pt>
    <dgm:pt modelId="{7F10AB8B-F0A1-4D74-BD53-1DDD19FB8667}" type="pres">
      <dgm:prSet presAssocID="{314B3BC6-F9B0-45CE-9C98-A2CF629E9E36}" presName="spaceRect" presStyleCnt="0"/>
      <dgm:spPr/>
    </dgm:pt>
    <dgm:pt modelId="{1C27DC61-B7A8-4A5A-8B3F-28A58E09F105}" type="pres">
      <dgm:prSet presAssocID="{314B3BC6-F9B0-45CE-9C98-A2CF629E9E36}" presName="parTx" presStyleLbl="revTx" presStyleIdx="3" presStyleCnt="5">
        <dgm:presLayoutVars>
          <dgm:chMax val="0"/>
          <dgm:chPref val="0"/>
        </dgm:presLayoutVars>
      </dgm:prSet>
      <dgm:spPr/>
    </dgm:pt>
    <dgm:pt modelId="{9A921A72-9F5C-45BB-BF88-E43DBF3E5CCB}" type="pres">
      <dgm:prSet presAssocID="{6DD1168D-150F-428D-B7F7-8AE02D61AA01}" presName="sibTrans" presStyleCnt="0"/>
      <dgm:spPr/>
    </dgm:pt>
    <dgm:pt modelId="{712964C2-8D91-4703-B6BD-FB9B3A883931}" type="pres">
      <dgm:prSet presAssocID="{898D7496-8399-4AE4-A8D9-3AB46EFAC833}" presName="compNode" presStyleCnt="0"/>
      <dgm:spPr/>
    </dgm:pt>
    <dgm:pt modelId="{2C9CDDC0-3E63-416F-8FD9-6924BF845147}" type="pres">
      <dgm:prSet presAssocID="{898D7496-8399-4AE4-A8D9-3AB46EFAC833}" presName="bgRect" presStyleLbl="bgShp" presStyleIdx="4" presStyleCnt="5"/>
      <dgm:spPr/>
    </dgm:pt>
    <dgm:pt modelId="{A2D99534-FEFF-4C1C-B28C-FA85A612035C}" type="pres">
      <dgm:prSet presAssocID="{898D7496-8399-4AE4-A8D9-3AB46EFAC83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5985AE65-FFAB-455F-89ED-49F13433FCEF}" type="pres">
      <dgm:prSet presAssocID="{898D7496-8399-4AE4-A8D9-3AB46EFAC833}" presName="spaceRect" presStyleCnt="0"/>
      <dgm:spPr/>
    </dgm:pt>
    <dgm:pt modelId="{78918DE3-E9FC-4015-BFA2-1FFF135C1F3D}" type="pres">
      <dgm:prSet presAssocID="{898D7496-8399-4AE4-A8D9-3AB46EFAC83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D31B108-3E36-44E2-842C-DE60C126DE07}" type="presOf" srcId="{C6BF1D47-1139-498B-8C11-5E11555706B4}" destId="{EDFDED88-C5A3-4E55-9988-DAC677D49211}" srcOrd="0" destOrd="0" presId="urn:microsoft.com/office/officeart/2018/2/layout/IconVerticalSolidList"/>
    <dgm:cxn modelId="{8AF2D028-3250-4617-A992-896DEF3664DE}" srcId="{281CC606-6BD7-4302-A73E-209FB63DA296}" destId="{898D7496-8399-4AE4-A8D9-3AB46EFAC833}" srcOrd="4" destOrd="0" parTransId="{92F9C274-DD52-4901-8746-892BF1251CD6}" sibTransId="{0399B5E3-9FC5-4640-8E0F-4619B2F1D911}"/>
    <dgm:cxn modelId="{F1649933-BD7F-429A-87E4-6EC066827C1A}" srcId="{281CC606-6BD7-4302-A73E-209FB63DA296}" destId="{C6BF1D47-1139-498B-8C11-5E11555706B4}" srcOrd="2" destOrd="0" parTransId="{DD85309C-8977-4826-83D3-84BCFFA356A3}" sibTransId="{48D10FF7-AD1F-41B2-A5B7-1C46F9E1B923}"/>
    <dgm:cxn modelId="{2899DA61-C2EE-4297-A649-D57480799C1E}" type="presOf" srcId="{DCF11C75-19BA-4B39-8425-71A74051EE6C}" destId="{2187F0DF-ED4E-42CD-9076-8CA87800D0BC}" srcOrd="0" destOrd="0" presId="urn:microsoft.com/office/officeart/2018/2/layout/IconVerticalSolidList"/>
    <dgm:cxn modelId="{46553554-6637-4768-8D23-CCACBB81BC37}" type="presOf" srcId="{281CC606-6BD7-4302-A73E-209FB63DA296}" destId="{81E24848-65FB-40F6-9BE6-C3CF59CCB505}" srcOrd="0" destOrd="0" presId="urn:microsoft.com/office/officeart/2018/2/layout/IconVerticalSolidList"/>
    <dgm:cxn modelId="{B4245AAE-DED6-49CA-ADC5-9F2A83B81370}" type="presOf" srcId="{898D7496-8399-4AE4-A8D9-3AB46EFAC833}" destId="{78918DE3-E9FC-4015-BFA2-1FFF135C1F3D}" srcOrd="0" destOrd="0" presId="urn:microsoft.com/office/officeart/2018/2/layout/IconVerticalSolidList"/>
    <dgm:cxn modelId="{0A92B3B8-57E2-471A-9119-E9982AE2BBA5}" srcId="{281CC606-6BD7-4302-A73E-209FB63DA296}" destId="{DCF11C75-19BA-4B39-8425-71A74051EE6C}" srcOrd="1" destOrd="0" parTransId="{8BD83A00-046E-44AC-9B14-906C9D60E6D5}" sibTransId="{7CC02599-A47E-470B-B88B-AFAEE2E26FE6}"/>
    <dgm:cxn modelId="{C2967DBB-40D6-46F5-B39F-6F2544CD649B}" srcId="{281CC606-6BD7-4302-A73E-209FB63DA296}" destId="{F93878DA-4D89-4DA6-A3B2-B2C4C4E03689}" srcOrd="0" destOrd="0" parTransId="{4478B788-8FF1-4EFC-93BC-C29720A0DBBC}" sibTransId="{4A4F9A33-7406-43C2-BFC1-1333163C6A52}"/>
    <dgm:cxn modelId="{F728FCD4-A369-4105-967B-5D1694DC9752}" type="presOf" srcId="{314B3BC6-F9B0-45CE-9C98-A2CF629E9E36}" destId="{1C27DC61-B7A8-4A5A-8B3F-28A58E09F105}" srcOrd="0" destOrd="0" presId="urn:microsoft.com/office/officeart/2018/2/layout/IconVerticalSolidList"/>
    <dgm:cxn modelId="{C28F48D9-D60A-408B-9A0C-E9C43D4890B1}" type="presOf" srcId="{F93878DA-4D89-4DA6-A3B2-B2C4C4E03689}" destId="{BD87A792-634D-436D-970D-A85146D0A0D0}" srcOrd="0" destOrd="0" presId="urn:microsoft.com/office/officeart/2018/2/layout/IconVerticalSolidList"/>
    <dgm:cxn modelId="{8D3611DE-AA22-479A-8084-626A4F18B914}" srcId="{281CC606-6BD7-4302-A73E-209FB63DA296}" destId="{314B3BC6-F9B0-45CE-9C98-A2CF629E9E36}" srcOrd="3" destOrd="0" parTransId="{A7DE2B8A-4966-4623-8383-38DCDC52DFFC}" sibTransId="{6DD1168D-150F-428D-B7F7-8AE02D61AA01}"/>
    <dgm:cxn modelId="{FDF22593-6EAC-458D-98A2-167EEEA1DE8C}" type="presParOf" srcId="{81E24848-65FB-40F6-9BE6-C3CF59CCB505}" destId="{8C2CF2F7-D567-4DCD-A100-0F97FAF24A7F}" srcOrd="0" destOrd="0" presId="urn:microsoft.com/office/officeart/2018/2/layout/IconVerticalSolidList"/>
    <dgm:cxn modelId="{54231FAA-AAAD-42DD-BCB9-A182C748CFD3}" type="presParOf" srcId="{8C2CF2F7-D567-4DCD-A100-0F97FAF24A7F}" destId="{F15AB527-9DC2-44E8-8806-DAE817B8D7C3}" srcOrd="0" destOrd="0" presId="urn:microsoft.com/office/officeart/2018/2/layout/IconVerticalSolidList"/>
    <dgm:cxn modelId="{A1E550EA-3CD0-4913-8316-785E3B2B1CB2}" type="presParOf" srcId="{8C2CF2F7-D567-4DCD-A100-0F97FAF24A7F}" destId="{C6AEDC50-31FD-4630-9971-BD3351122681}" srcOrd="1" destOrd="0" presId="urn:microsoft.com/office/officeart/2018/2/layout/IconVerticalSolidList"/>
    <dgm:cxn modelId="{096C30F2-CC2B-4AAD-B036-FBC814BCB858}" type="presParOf" srcId="{8C2CF2F7-D567-4DCD-A100-0F97FAF24A7F}" destId="{7DA01CCB-EF42-4C86-A974-E978A3EC5420}" srcOrd="2" destOrd="0" presId="urn:microsoft.com/office/officeart/2018/2/layout/IconVerticalSolidList"/>
    <dgm:cxn modelId="{4FAD6927-B080-4FCE-ABAE-41F4D062E0DA}" type="presParOf" srcId="{8C2CF2F7-D567-4DCD-A100-0F97FAF24A7F}" destId="{BD87A792-634D-436D-970D-A85146D0A0D0}" srcOrd="3" destOrd="0" presId="urn:microsoft.com/office/officeart/2018/2/layout/IconVerticalSolidList"/>
    <dgm:cxn modelId="{4B11F79D-51B9-4BD6-B000-C2377435BACE}" type="presParOf" srcId="{81E24848-65FB-40F6-9BE6-C3CF59CCB505}" destId="{E5BA33FB-A111-49A7-B013-5A0FD55268DD}" srcOrd="1" destOrd="0" presId="urn:microsoft.com/office/officeart/2018/2/layout/IconVerticalSolidList"/>
    <dgm:cxn modelId="{D40CB550-1F0C-4F1C-81E9-69213B58A0E9}" type="presParOf" srcId="{81E24848-65FB-40F6-9BE6-C3CF59CCB505}" destId="{21998043-A55C-4451-8A0D-23D7BC4A4E92}" srcOrd="2" destOrd="0" presId="urn:microsoft.com/office/officeart/2018/2/layout/IconVerticalSolidList"/>
    <dgm:cxn modelId="{3FFA5ECA-3AB5-49D9-AE8F-60E2E3AB6F2A}" type="presParOf" srcId="{21998043-A55C-4451-8A0D-23D7BC4A4E92}" destId="{E727E936-C08F-4D98-AE20-556843134829}" srcOrd="0" destOrd="0" presId="urn:microsoft.com/office/officeart/2018/2/layout/IconVerticalSolidList"/>
    <dgm:cxn modelId="{A3BB0952-62D0-4179-8F1C-F62FFF2874E5}" type="presParOf" srcId="{21998043-A55C-4451-8A0D-23D7BC4A4E92}" destId="{96D327A2-6DB1-4269-B635-981B064CE99E}" srcOrd="1" destOrd="0" presId="urn:microsoft.com/office/officeart/2018/2/layout/IconVerticalSolidList"/>
    <dgm:cxn modelId="{87DCF197-331A-4522-BD75-5F22FCCD6249}" type="presParOf" srcId="{21998043-A55C-4451-8A0D-23D7BC4A4E92}" destId="{1147FD97-46CB-420C-A5F8-CF2104BD973C}" srcOrd="2" destOrd="0" presId="urn:microsoft.com/office/officeart/2018/2/layout/IconVerticalSolidList"/>
    <dgm:cxn modelId="{9FFD8030-5700-4E63-AF97-BBA6BB9DC14B}" type="presParOf" srcId="{21998043-A55C-4451-8A0D-23D7BC4A4E92}" destId="{2187F0DF-ED4E-42CD-9076-8CA87800D0BC}" srcOrd="3" destOrd="0" presId="urn:microsoft.com/office/officeart/2018/2/layout/IconVerticalSolidList"/>
    <dgm:cxn modelId="{166BD943-80B7-48B8-867B-DFB0F10242C2}" type="presParOf" srcId="{81E24848-65FB-40F6-9BE6-C3CF59CCB505}" destId="{81401D43-A1AA-40C7-83FA-20D327948B3E}" srcOrd="3" destOrd="0" presId="urn:microsoft.com/office/officeart/2018/2/layout/IconVerticalSolidList"/>
    <dgm:cxn modelId="{33F2F326-9A63-489A-A484-13812363C4EB}" type="presParOf" srcId="{81E24848-65FB-40F6-9BE6-C3CF59CCB505}" destId="{A35703BB-1152-4EF7-9856-59532BEB0D3D}" srcOrd="4" destOrd="0" presId="urn:microsoft.com/office/officeart/2018/2/layout/IconVerticalSolidList"/>
    <dgm:cxn modelId="{829114C0-C638-4B0A-B51A-B2C13D153C30}" type="presParOf" srcId="{A35703BB-1152-4EF7-9856-59532BEB0D3D}" destId="{E6774DC6-CC48-4478-A35B-6E6549F9B42C}" srcOrd="0" destOrd="0" presId="urn:microsoft.com/office/officeart/2018/2/layout/IconVerticalSolidList"/>
    <dgm:cxn modelId="{5CCDD526-AB14-4441-8613-F50C0B5E8E7D}" type="presParOf" srcId="{A35703BB-1152-4EF7-9856-59532BEB0D3D}" destId="{A2541682-E8E0-4F55-BB4C-29EE34E43AF1}" srcOrd="1" destOrd="0" presId="urn:microsoft.com/office/officeart/2018/2/layout/IconVerticalSolidList"/>
    <dgm:cxn modelId="{A60BC3D5-5413-449A-B67C-E3D4F8B18D97}" type="presParOf" srcId="{A35703BB-1152-4EF7-9856-59532BEB0D3D}" destId="{4371C3EF-BA2E-4024-B4B4-6932A785868C}" srcOrd="2" destOrd="0" presId="urn:microsoft.com/office/officeart/2018/2/layout/IconVerticalSolidList"/>
    <dgm:cxn modelId="{55B3114D-113C-4CEB-A53F-B0A379088688}" type="presParOf" srcId="{A35703BB-1152-4EF7-9856-59532BEB0D3D}" destId="{EDFDED88-C5A3-4E55-9988-DAC677D49211}" srcOrd="3" destOrd="0" presId="urn:microsoft.com/office/officeart/2018/2/layout/IconVerticalSolidList"/>
    <dgm:cxn modelId="{C7FFDB50-5B4A-412D-A11A-8168E998BB16}" type="presParOf" srcId="{81E24848-65FB-40F6-9BE6-C3CF59CCB505}" destId="{97964BBB-9CB0-4A41-868A-4A4462635D14}" srcOrd="5" destOrd="0" presId="urn:microsoft.com/office/officeart/2018/2/layout/IconVerticalSolidList"/>
    <dgm:cxn modelId="{0EA6EA58-042C-463A-856C-3A264518B92C}" type="presParOf" srcId="{81E24848-65FB-40F6-9BE6-C3CF59CCB505}" destId="{ED6C197D-2FC3-4EDA-9D0E-3D7540B646F9}" srcOrd="6" destOrd="0" presId="urn:microsoft.com/office/officeart/2018/2/layout/IconVerticalSolidList"/>
    <dgm:cxn modelId="{D63480FC-5A56-4246-A102-F479DC2DF601}" type="presParOf" srcId="{ED6C197D-2FC3-4EDA-9D0E-3D7540B646F9}" destId="{57D881F2-C1A1-48EC-A29E-1B8367CE99B0}" srcOrd="0" destOrd="0" presId="urn:microsoft.com/office/officeart/2018/2/layout/IconVerticalSolidList"/>
    <dgm:cxn modelId="{6778ADDF-9AC3-4D62-8B0C-AD34F9F7885F}" type="presParOf" srcId="{ED6C197D-2FC3-4EDA-9D0E-3D7540B646F9}" destId="{172B6C02-B163-40E9-9BD7-ACC1BEFF6321}" srcOrd="1" destOrd="0" presId="urn:microsoft.com/office/officeart/2018/2/layout/IconVerticalSolidList"/>
    <dgm:cxn modelId="{4053CD16-1476-4785-8D53-45E547B2F816}" type="presParOf" srcId="{ED6C197D-2FC3-4EDA-9D0E-3D7540B646F9}" destId="{7F10AB8B-F0A1-4D74-BD53-1DDD19FB8667}" srcOrd="2" destOrd="0" presId="urn:microsoft.com/office/officeart/2018/2/layout/IconVerticalSolidList"/>
    <dgm:cxn modelId="{2398A2CF-4DF2-4460-90B8-EB00E6A63E5E}" type="presParOf" srcId="{ED6C197D-2FC3-4EDA-9D0E-3D7540B646F9}" destId="{1C27DC61-B7A8-4A5A-8B3F-28A58E09F105}" srcOrd="3" destOrd="0" presId="urn:microsoft.com/office/officeart/2018/2/layout/IconVerticalSolidList"/>
    <dgm:cxn modelId="{131873AD-9396-416B-97E3-34C217CB8EA9}" type="presParOf" srcId="{81E24848-65FB-40F6-9BE6-C3CF59CCB505}" destId="{9A921A72-9F5C-45BB-BF88-E43DBF3E5CCB}" srcOrd="7" destOrd="0" presId="urn:microsoft.com/office/officeart/2018/2/layout/IconVerticalSolidList"/>
    <dgm:cxn modelId="{0D8E5C8B-4636-43DA-89A5-E475D74B7851}" type="presParOf" srcId="{81E24848-65FB-40F6-9BE6-C3CF59CCB505}" destId="{712964C2-8D91-4703-B6BD-FB9B3A883931}" srcOrd="8" destOrd="0" presId="urn:microsoft.com/office/officeart/2018/2/layout/IconVerticalSolidList"/>
    <dgm:cxn modelId="{39396882-FFE4-44C3-8556-BEC502108380}" type="presParOf" srcId="{712964C2-8D91-4703-B6BD-FB9B3A883931}" destId="{2C9CDDC0-3E63-416F-8FD9-6924BF845147}" srcOrd="0" destOrd="0" presId="urn:microsoft.com/office/officeart/2018/2/layout/IconVerticalSolidList"/>
    <dgm:cxn modelId="{299DA319-E3FC-4C57-AC1D-C8F34597F9CF}" type="presParOf" srcId="{712964C2-8D91-4703-B6BD-FB9B3A883931}" destId="{A2D99534-FEFF-4C1C-B28C-FA85A612035C}" srcOrd="1" destOrd="0" presId="urn:microsoft.com/office/officeart/2018/2/layout/IconVerticalSolidList"/>
    <dgm:cxn modelId="{D19A1225-EDE2-4462-91B2-6793EBFCBB74}" type="presParOf" srcId="{712964C2-8D91-4703-B6BD-FB9B3A883931}" destId="{5985AE65-FFAB-455F-89ED-49F13433FCEF}" srcOrd="2" destOrd="0" presId="urn:microsoft.com/office/officeart/2018/2/layout/IconVerticalSolidList"/>
    <dgm:cxn modelId="{8C5F3077-E52A-40DE-8B9E-0F420B08D363}" type="presParOf" srcId="{712964C2-8D91-4703-B6BD-FB9B3A883931}" destId="{78918DE3-E9FC-4015-BFA2-1FFF135C1F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BBD02A-BB16-418A-9DA4-B26838DEB52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E1A4463-CE98-4D31-A827-C87C9DFFDD47}">
      <dgm:prSet/>
      <dgm:spPr/>
      <dgm:t>
        <a:bodyPr/>
        <a:lstStyle/>
        <a:p>
          <a:r>
            <a:rPr lang="en-GB" b="1"/>
            <a:t>Costs related to any undesirable changes in cooking practices made  necessary by the new stove.</a:t>
          </a:r>
          <a:endParaRPr lang="en-US"/>
        </a:p>
      </dgm:t>
    </dgm:pt>
    <dgm:pt modelId="{D492BA45-14BE-4839-A814-C4D76A8496A1}" type="parTrans" cxnId="{6464EB9C-88C9-4ADA-9525-D315EC6793A7}">
      <dgm:prSet/>
      <dgm:spPr/>
      <dgm:t>
        <a:bodyPr/>
        <a:lstStyle/>
        <a:p>
          <a:endParaRPr lang="en-US"/>
        </a:p>
      </dgm:t>
    </dgm:pt>
    <dgm:pt modelId="{F8F9C8F9-08C2-404A-BDFC-9317C9EC2A9A}" type="sibTrans" cxnId="{6464EB9C-88C9-4ADA-9525-D315EC6793A7}">
      <dgm:prSet/>
      <dgm:spPr/>
      <dgm:t>
        <a:bodyPr/>
        <a:lstStyle/>
        <a:p>
          <a:endParaRPr lang="en-US"/>
        </a:p>
      </dgm:t>
    </dgm:pt>
    <dgm:pt modelId="{27B17791-3CDD-418E-A951-4B8888ED4ACF}">
      <dgm:prSet/>
      <dgm:spPr/>
      <dgm:t>
        <a:bodyPr/>
        <a:lstStyle/>
        <a:p>
          <a:r>
            <a:rPr lang="en-GB" b="1"/>
            <a:t>Initial investment will be expensive.</a:t>
          </a:r>
          <a:endParaRPr lang="en-US"/>
        </a:p>
      </dgm:t>
    </dgm:pt>
    <dgm:pt modelId="{23ABCB90-67A5-4A25-B12D-9B005873F702}" type="parTrans" cxnId="{04EEA4F8-DACF-467F-8AD9-185F2EED417B}">
      <dgm:prSet/>
      <dgm:spPr/>
      <dgm:t>
        <a:bodyPr/>
        <a:lstStyle/>
        <a:p>
          <a:endParaRPr lang="en-US"/>
        </a:p>
      </dgm:t>
    </dgm:pt>
    <dgm:pt modelId="{459C2D1A-AD18-4833-A787-DC7FEA075F92}" type="sibTrans" cxnId="{04EEA4F8-DACF-467F-8AD9-185F2EED417B}">
      <dgm:prSet/>
      <dgm:spPr/>
      <dgm:t>
        <a:bodyPr/>
        <a:lstStyle/>
        <a:p>
          <a:endParaRPr lang="en-US"/>
        </a:p>
      </dgm:t>
    </dgm:pt>
    <dgm:pt modelId="{5C5489E8-E679-4890-9ED8-4B2DD039B0BA}">
      <dgm:prSet/>
      <dgm:spPr/>
      <dgm:t>
        <a:bodyPr/>
        <a:lstStyle/>
        <a:p>
          <a:r>
            <a:rPr lang="en-GB" b="1"/>
            <a:t>Risks and Uncertainties.</a:t>
          </a:r>
          <a:endParaRPr lang="en-US"/>
        </a:p>
      </dgm:t>
    </dgm:pt>
    <dgm:pt modelId="{1B4B67F4-E38A-41F6-AD32-335451F046FF}" type="parTrans" cxnId="{AB358B56-569C-4C6F-9F8B-FD55B798A665}">
      <dgm:prSet/>
      <dgm:spPr/>
      <dgm:t>
        <a:bodyPr/>
        <a:lstStyle/>
        <a:p>
          <a:endParaRPr lang="en-US"/>
        </a:p>
      </dgm:t>
    </dgm:pt>
    <dgm:pt modelId="{8BA86755-1682-473A-94BD-A32FE23A15F2}" type="sibTrans" cxnId="{AB358B56-569C-4C6F-9F8B-FD55B798A665}">
      <dgm:prSet/>
      <dgm:spPr/>
      <dgm:t>
        <a:bodyPr/>
        <a:lstStyle/>
        <a:p>
          <a:endParaRPr lang="en-US"/>
        </a:p>
      </dgm:t>
    </dgm:pt>
    <dgm:pt modelId="{C6AADAD7-B8AA-4B6B-9C72-7F78078767F9}">
      <dgm:prSet/>
      <dgm:spPr/>
      <dgm:t>
        <a:bodyPr/>
        <a:lstStyle/>
        <a:p>
          <a:r>
            <a:rPr lang="en-GB" b="1"/>
            <a:t>Operational Risks.</a:t>
          </a:r>
          <a:endParaRPr lang="en-US"/>
        </a:p>
      </dgm:t>
    </dgm:pt>
    <dgm:pt modelId="{98DF25E0-97BF-4538-AA57-EB4941024FF2}" type="parTrans" cxnId="{BB75E571-87C3-487F-8C43-7A10D102ED52}">
      <dgm:prSet/>
      <dgm:spPr/>
      <dgm:t>
        <a:bodyPr/>
        <a:lstStyle/>
        <a:p>
          <a:endParaRPr lang="en-US"/>
        </a:p>
      </dgm:t>
    </dgm:pt>
    <dgm:pt modelId="{5B53CDE5-AFA9-443B-BD6D-C4E2E6602CD9}" type="sibTrans" cxnId="{BB75E571-87C3-487F-8C43-7A10D102ED52}">
      <dgm:prSet/>
      <dgm:spPr/>
      <dgm:t>
        <a:bodyPr/>
        <a:lstStyle/>
        <a:p>
          <a:endParaRPr lang="en-US"/>
        </a:p>
      </dgm:t>
    </dgm:pt>
    <dgm:pt modelId="{47DC1820-789D-4CB6-A930-CFC55C728222}">
      <dgm:prSet/>
      <dgm:spPr/>
      <dgm:t>
        <a:bodyPr/>
        <a:lstStyle/>
        <a:p>
          <a:r>
            <a:rPr lang="en-GB" b="1"/>
            <a:t>Development and Financing Risks. </a:t>
          </a:r>
          <a:endParaRPr lang="en-US"/>
        </a:p>
      </dgm:t>
    </dgm:pt>
    <dgm:pt modelId="{26E82ABA-1588-4C68-8BCB-D45E4A3B8FE3}" type="parTrans" cxnId="{717ED14D-E6BD-459F-9C07-BB8456E90B5E}">
      <dgm:prSet/>
      <dgm:spPr/>
      <dgm:t>
        <a:bodyPr/>
        <a:lstStyle/>
        <a:p>
          <a:endParaRPr lang="en-US"/>
        </a:p>
      </dgm:t>
    </dgm:pt>
    <dgm:pt modelId="{2E1B3D9B-2F39-4BAA-ABC7-A40A88540716}" type="sibTrans" cxnId="{717ED14D-E6BD-459F-9C07-BB8456E90B5E}">
      <dgm:prSet/>
      <dgm:spPr/>
      <dgm:t>
        <a:bodyPr/>
        <a:lstStyle/>
        <a:p>
          <a:endParaRPr lang="en-US"/>
        </a:p>
      </dgm:t>
    </dgm:pt>
    <dgm:pt modelId="{C319AE2C-F09D-4D6E-B447-32BC39F90325}">
      <dgm:prSet/>
      <dgm:spPr/>
      <dgm:t>
        <a:bodyPr/>
        <a:lstStyle/>
        <a:p>
          <a:r>
            <a:rPr lang="en-GB" b="1"/>
            <a:t>Technology, Information Protection, and Privacy Risks </a:t>
          </a:r>
          <a:endParaRPr lang="en-US"/>
        </a:p>
      </dgm:t>
    </dgm:pt>
    <dgm:pt modelId="{C1563AAD-E717-4CDF-A95B-24C43F1586CF}" type="parTrans" cxnId="{8F73752E-1CFC-4BA6-AEBF-B2F7023523CB}">
      <dgm:prSet/>
      <dgm:spPr/>
      <dgm:t>
        <a:bodyPr/>
        <a:lstStyle/>
        <a:p>
          <a:endParaRPr lang="en-US"/>
        </a:p>
      </dgm:t>
    </dgm:pt>
    <dgm:pt modelId="{1DA55791-9189-464E-88AA-8115B6871A7D}" type="sibTrans" cxnId="{8F73752E-1CFC-4BA6-AEBF-B2F7023523CB}">
      <dgm:prSet/>
      <dgm:spPr/>
      <dgm:t>
        <a:bodyPr/>
        <a:lstStyle/>
        <a:p>
          <a:endParaRPr lang="en-US"/>
        </a:p>
      </dgm:t>
    </dgm:pt>
    <dgm:pt modelId="{62086D14-69D9-457F-857E-C3D21A8E5E52}">
      <dgm:prSet/>
      <dgm:spPr/>
      <dgm:t>
        <a:bodyPr/>
        <a:lstStyle/>
        <a:p>
          <a:r>
            <a:rPr lang="en-GB" b="1"/>
            <a:t>Other Risks </a:t>
          </a:r>
          <a:endParaRPr lang="en-US"/>
        </a:p>
      </dgm:t>
    </dgm:pt>
    <dgm:pt modelId="{97B3E505-F316-4096-90B4-CA9FC5FA57F9}" type="parTrans" cxnId="{64D532D3-23EA-4E6B-B5E5-E72EC14788C1}">
      <dgm:prSet/>
      <dgm:spPr/>
      <dgm:t>
        <a:bodyPr/>
        <a:lstStyle/>
        <a:p>
          <a:endParaRPr lang="en-US"/>
        </a:p>
      </dgm:t>
    </dgm:pt>
    <dgm:pt modelId="{1F063B25-F300-4B2C-A101-86507A4364C6}" type="sibTrans" cxnId="{64D532D3-23EA-4E6B-B5E5-E72EC14788C1}">
      <dgm:prSet/>
      <dgm:spPr/>
      <dgm:t>
        <a:bodyPr/>
        <a:lstStyle/>
        <a:p>
          <a:endParaRPr lang="en-US"/>
        </a:p>
      </dgm:t>
    </dgm:pt>
    <dgm:pt modelId="{F54E4181-BB34-4457-A4F1-A7B5978F66F2}" type="pres">
      <dgm:prSet presAssocID="{ACBBD02A-BB16-418A-9DA4-B26838DEB52F}" presName="root" presStyleCnt="0">
        <dgm:presLayoutVars>
          <dgm:dir/>
          <dgm:resizeHandles val="exact"/>
        </dgm:presLayoutVars>
      </dgm:prSet>
      <dgm:spPr/>
    </dgm:pt>
    <dgm:pt modelId="{6FB81261-EF69-4A33-B74E-851395CBCB3F}" type="pres">
      <dgm:prSet presAssocID="{3E1A4463-CE98-4D31-A827-C87C9DFFDD47}" presName="compNode" presStyleCnt="0"/>
      <dgm:spPr/>
    </dgm:pt>
    <dgm:pt modelId="{E406ED4A-BB40-49F8-92A1-FE335C10407B}" type="pres">
      <dgm:prSet presAssocID="{3E1A4463-CE98-4D31-A827-C87C9DFFDD47}" presName="bgRect" presStyleLbl="bgShp" presStyleIdx="0" presStyleCnt="7"/>
      <dgm:spPr/>
    </dgm:pt>
    <dgm:pt modelId="{1696A212-67E8-4DA8-B539-5C8A4BF4619F}" type="pres">
      <dgm:prSet presAssocID="{3E1A4463-CE98-4D31-A827-C87C9DFFDD4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1D96E70B-FF1C-4F04-BFE6-3F544A014ADB}" type="pres">
      <dgm:prSet presAssocID="{3E1A4463-CE98-4D31-A827-C87C9DFFDD47}" presName="spaceRect" presStyleCnt="0"/>
      <dgm:spPr/>
    </dgm:pt>
    <dgm:pt modelId="{9574709B-4669-4D6B-9B6D-6A77F52839AB}" type="pres">
      <dgm:prSet presAssocID="{3E1A4463-CE98-4D31-A827-C87C9DFFDD47}" presName="parTx" presStyleLbl="revTx" presStyleIdx="0" presStyleCnt="7">
        <dgm:presLayoutVars>
          <dgm:chMax val="0"/>
          <dgm:chPref val="0"/>
        </dgm:presLayoutVars>
      </dgm:prSet>
      <dgm:spPr/>
    </dgm:pt>
    <dgm:pt modelId="{A128DFA6-F22B-406D-AA6D-0060D9E8670F}" type="pres">
      <dgm:prSet presAssocID="{F8F9C8F9-08C2-404A-BDFC-9317C9EC2A9A}" presName="sibTrans" presStyleCnt="0"/>
      <dgm:spPr/>
    </dgm:pt>
    <dgm:pt modelId="{845D728F-1AA7-4AAF-8A6A-3830153CAF12}" type="pres">
      <dgm:prSet presAssocID="{27B17791-3CDD-418E-A951-4B8888ED4ACF}" presName="compNode" presStyleCnt="0"/>
      <dgm:spPr/>
    </dgm:pt>
    <dgm:pt modelId="{9A3EEA1F-CE14-4E0F-BE27-8E34411E4B5D}" type="pres">
      <dgm:prSet presAssocID="{27B17791-3CDD-418E-A951-4B8888ED4ACF}" presName="bgRect" presStyleLbl="bgShp" presStyleIdx="1" presStyleCnt="7"/>
      <dgm:spPr/>
    </dgm:pt>
    <dgm:pt modelId="{0FF6C886-76F2-415A-A395-6AEE1FD88E73}" type="pres">
      <dgm:prSet presAssocID="{27B17791-3CDD-418E-A951-4B8888ED4AC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291C09C9-43F3-4C9D-90D7-4777171C3E44}" type="pres">
      <dgm:prSet presAssocID="{27B17791-3CDD-418E-A951-4B8888ED4ACF}" presName="spaceRect" presStyleCnt="0"/>
      <dgm:spPr/>
    </dgm:pt>
    <dgm:pt modelId="{1F45358D-B8ED-4013-872A-59F9C9C797EC}" type="pres">
      <dgm:prSet presAssocID="{27B17791-3CDD-418E-A951-4B8888ED4ACF}" presName="parTx" presStyleLbl="revTx" presStyleIdx="1" presStyleCnt="7">
        <dgm:presLayoutVars>
          <dgm:chMax val="0"/>
          <dgm:chPref val="0"/>
        </dgm:presLayoutVars>
      </dgm:prSet>
      <dgm:spPr/>
    </dgm:pt>
    <dgm:pt modelId="{05623A8A-BDA1-45DF-A39C-7B545398BEFC}" type="pres">
      <dgm:prSet presAssocID="{459C2D1A-AD18-4833-A787-DC7FEA075F92}" presName="sibTrans" presStyleCnt="0"/>
      <dgm:spPr/>
    </dgm:pt>
    <dgm:pt modelId="{80A25AF3-165D-4B1E-B889-E5222183F940}" type="pres">
      <dgm:prSet presAssocID="{5C5489E8-E679-4890-9ED8-4B2DD039B0BA}" presName="compNode" presStyleCnt="0"/>
      <dgm:spPr/>
    </dgm:pt>
    <dgm:pt modelId="{3A7D6D20-FF40-4A74-9ED6-2F01FC562C33}" type="pres">
      <dgm:prSet presAssocID="{5C5489E8-E679-4890-9ED8-4B2DD039B0BA}" presName="bgRect" presStyleLbl="bgShp" presStyleIdx="2" presStyleCnt="7"/>
      <dgm:spPr/>
    </dgm:pt>
    <dgm:pt modelId="{5AAA5834-15C3-44F9-A297-146275B24A88}" type="pres">
      <dgm:prSet presAssocID="{5C5489E8-E679-4890-9ED8-4B2DD039B0B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 Voltage"/>
        </a:ext>
      </dgm:extLst>
    </dgm:pt>
    <dgm:pt modelId="{222CAE11-7DE6-4980-B48C-CDF3349ABA1B}" type="pres">
      <dgm:prSet presAssocID="{5C5489E8-E679-4890-9ED8-4B2DD039B0BA}" presName="spaceRect" presStyleCnt="0"/>
      <dgm:spPr/>
    </dgm:pt>
    <dgm:pt modelId="{83F62F69-CF0B-4C64-9DA9-D94D4F23BC4D}" type="pres">
      <dgm:prSet presAssocID="{5C5489E8-E679-4890-9ED8-4B2DD039B0BA}" presName="parTx" presStyleLbl="revTx" presStyleIdx="2" presStyleCnt="7">
        <dgm:presLayoutVars>
          <dgm:chMax val="0"/>
          <dgm:chPref val="0"/>
        </dgm:presLayoutVars>
      </dgm:prSet>
      <dgm:spPr/>
    </dgm:pt>
    <dgm:pt modelId="{B4DE6D10-F5B5-40F5-A8D8-85A7001ABD48}" type="pres">
      <dgm:prSet presAssocID="{8BA86755-1682-473A-94BD-A32FE23A15F2}" presName="sibTrans" presStyleCnt="0"/>
      <dgm:spPr/>
    </dgm:pt>
    <dgm:pt modelId="{8A13BCBD-8E30-4AD4-AE9F-B0778672E88F}" type="pres">
      <dgm:prSet presAssocID="{C6AADAD7-B8AA-4B6B-9C72-7F78078767F9}" presName="compNode" presStyleCnt="0"/>
      <dgm:spPr/>
    </dgm:pt>
    <dgm:pt modelId="{D8C7CD89-445B-44B4-BE79-D9435ED92489}" type="pres">
      <dgm:prSet presAssocID="{C6AADAD7-B8AA-4B6B-9C72-7F78078767F9}" presName="bgRect" presStyleLbl="bgShp" presStyleIdx="3" presStyleCnt="7"/>
      <dgm:spPr/>
    </dgm:pt>
    <dgm:pt modelId="{06ECE329-D693-4D2F-A0A4-61409FAF8C4E}" type="pres">
      <dgm:prSet presAssocID="{C6AADAD7-B8AA-4B6B-9C72-7F78078767F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e"/>
        </a:ext>
      </dgm:extLst>
    </dgm:pt>
    <dgm:pt modelId="{D6D52BFB-5FE9-46BF-8D6E-B3D0112AEBD1}" type="pres">
      <dgm:prSet presAssocID="{C6AADAD7-B8AA-4B6B-9C72-7F78078767F9}" presName="spaceRect" presStyleCnt="0"/>
      <dgm:spPr/>
    </dgm:pt>
    <dgm:pt modelId="{949EDC8F-CF98-4138-A4A7-07D1D61203BB}" type="pres">
      <dgm:prSet presAssocID="{C6AADAD7-B8AA-4B6B-9C72-7F78078767F9}" presName="parTx" presStyleLbl="revTx" presStyleIdx="3" presStyleCnt="7">
        <dgm:presLayoutVars>
          <dgm:chMax val="0"/>
          <dgm:chPref val="0"/>
        </dgm:presLayoutVars>
      </dgm:prSet>
      <dgm:spPr/>
    </dgm:pt>
    <dgm:pt modelId="{F8AE4A04-7F5B-42F3-868B-C1AD12256D1F}" type="pres">
      <dgm:prSet presAssocID="{5B53CDE5-AFA9-443B-BD6D-C4E2E6602CD9}" presName="sibTrans" presStyleCnt="0"/>
      <dgm:spPr/>
    </dgm:pt>
    <dgm:pt modelId="{123292FC-24DF-43FA-82E3-1B8C8449A4C9}" type="pres">
      <dgm:prSet presAssocID="{47DC1820-789D-4CB6-A930-CFC55C728222}" presName="compNode" presStyleCnt="0"/>
      <dgm:spPr/>
    </dgm:pt>
    <dgm:pt modelId="{1F603A55-2F1B-4D4E-8B97-519CF2643F11}" type="pres">
      <dgm:prSet presAssocID="{47DC1820-789D-4CB6-A930-CFC55C728222}" presName="bgRect" presStyleLbl="bgShp" presStyleIdx="4" presStyleCnt="7"/>
      <dgm:spPr/>
    </dgm:pt>
    <dgm:pt modelId="{84DDC848-61F6-4B24-B1E8-135CFA28A9D1}" type="pres">
      <dgm:prSet presAssocID="{47DC1820-789D-4CB6-A930-CFC55C72822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ED84876-EBF7-4E43-9D1B-BBD98E2B6DB8}" type="pres">
      <dgm:prSet presAssocID="{47DC1820-789D-4CB6-A930-CFC55C728222}" presName="spaceRect" presStyleCnt="0"/>
      <dgm:spPr/>
    </dgm:pt>
    <dgm:pt modelId="{D6BDA0A8-584E-41E6-B319-F92E71E5F980}" type="pres">
      <dgm:prSet presAssocID="{47DC1820-789D-4CB6-A930-CFC55C728222}" presName="parTx" presStyleLbl="revTx" presStyleIdx="4" presStyleCnt="7">
        <dgm:presLayoutVars>
          <dgm:chMax val="0"/>
          <dgm:chPref val="0"/>
        </dgm:presLayoutVars>
      </dgm:prSet>
      <dgm:spPr/>
    </dgm:pt>
    <dgm:pt modelId="{24333BE1-6885-4475-A1FE-5123228D0A4E}" type="pres">
      <dgm:prSet presAssocID="{2E1B3D9B-2F39-4BAA-ABC7-A40A88540716}" presName="sibTrans" presStyleCnt="0"/>
      <dgm:spPr/>
    </dgm:pt>
    <dgm:pt modelId="{F73B26D5-F8E2-44BF-874A-83FE375B8D12}" type="pres">
      <dgm:prSet presAssocID="{C319AE2C-F09D-4D6E-B447-32BC39F90325}" presName="compNode" presStyleCnt="0"/>
      <dgm:spPr/>
    </dgm:pt>
    <dgm:pt modelId="{D5267D4D-E4EB-48EB-BBCF-8D7801CB172F}" type="pres">
      <dgm:prSet presAssocID="{C319AE2C-F09D-4D6E-B447-32BC39F90325}" presName="bgRect" presStyleLbl="bgShp" presStyleIdx="5" presStyleCnt="7"/>
      <dgm:spPr/>
    </dgm:pt>
    <dgm:pt modelId="{4833DF52-EBDB-46D6-8E00-F42B22356CF1}" type="pres">
      <dgm:prSet presAssocID="{C319AE2C-F09D-4D6E-B447-32BC39F90325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A5E59C46-8982-4FDD-8658-D46877AEC966}" type="pres">
      <dgm:prSet presAssocID="{C319AE2C-F09D-4D6E-B447-32BC39F90325}" presName="spaceRect" presStyleCnt="0"/>
      <dgm:spPr/>
    </dgm:pt>
    <dgm:pt modelId="{64D94685-4F89-496B-9A74-5079480D8AFA}" type="pres">
      <dgm:prSet presAssocID="{C319AE2C-F09D-4D6E-B447-32BC39F90325}" presName="parTx" presStyleLbl="revTx" presStyleIdx="5" presStyleCnt="7">
        <dgm:presLayoutVars>
          <dgm:chMax val="0"/>
          <dgm:chPref val="0"/>
        </dgm:presLayoutVars>
      </dgm:prSet>
      <dgm:spPr/>
    </dgm:pt>
    <dgm:pt modelId="{4C5B3CB6-6804-4A86-B1FF-A6171198E2E7}" type="pres">
      <dgm:prSet presAssocID="{1DA55791-9189-464E-88AA-8115B6871A7D}" presName="sibTrans" presStyleCnt="0"/>
      <dgm:spPr/>
    </dgm:pt>
    <dgm:pt modelId="{BAAA94B0-EAF8-4022-B9BE-1F4D30DEB326}" type="pres">
      <dgm:prSet presAssocID="{62086D14-69D9-457F-857E-C3D21A8E5E52}" presName="compNode" presStyleCnt="0"/>
      <dgm:spPr/>
    </dgm:pt>
    <dgm:pt modelId="{6990425C-1A69-409F-9A0D-B3C59FC81E7A}" type="pres">
      <dgm:prSet presAssocID="{62086D14-69D9-457F-857E-C3D21A8E5E52}" presName="bgRect" presStyleLbl="bgShp" presStyleIdx="6" presStyleCnt="7"/>
      <dgm:spPr/>
    </dgm:pt>
    <dgm:pt modelId="{883DEE1A-DA8A-463E-91B3-D9FDFD0B5D59}" type="pres">
      <dgm:prSet presAssocID="{62086D14-69D9-457F-857E-C3D21A8E5E5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53CD70C9-BFAD-4948-8A88-57D947EB723A}" type="pres">
      <dgm:prSet presAssocID="{62086D14-69D9-457F-857E-C3D21A8E5E52}" presName="spaceRect" presStyleCnt="0"/>
      <dgm:spPr/>
    </dgm:pt>
    <dgm:pt modelId="{DD075CCF-7F36-4E15-A627-CECC853DA21C}" type="pres">
      <dgm:prSet presAssocID="{62086D14-69D9-457F-857E-C3D21A8E5E5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73BEF317-4B01-4B91-9E26-2D685F7F0233}" type="presOf" srcId="{3E1A4463-CE98-4D31-A827-C87C9DFFDD47}" destId="{9574709B-4669-4D6B-9B6D-6A77F52839AB}" srcOrd="0" destOrd="0" presId="urn:microsoft.com/office/officeart/2018/2/layout/IconVerticalSolidList"/>
    <dgm:cxn modelId="{8F73752E-1CFC-4BA6-AEBF-B2F7023523CB}" srcId="{ACBBD02A-BB16-418A-9DA4-B26838DEB52F}" destId="{C319AE2C-F09D-4D6E-B447-32BC39F90325}" srcOrd="5" destOrd="0" parTransId="{C1563AAD-E717-4CDF-A95B-24C43F1586CF}" sibTransId="{1DA55791-9189-464E-88AA-8115B6871A7D}"/>
    <dgm:cxn modelId="{8CEE2062-7827-45AF-9FD5-5EEE0D4A2F37}" type="presOf" srcId="{62086D14-69D9-457F-857E-C3D21A8E5E52}" destId="{DD075CCF-7F36-4E15-A627-CECC853DA21C}" srcOrd="0" destOrd="0" presId="urn:microsoft.com/office/officeart/2018/2/layout/IconVerticalSolidList"/>
    <dgm:cxn modelId="{717ED14D-E6BD-459F-9C07-BB8456E90B5E}" srcId="{ACBBD02A-BB16-418A-9DA4-B26838DEB52F}" destId="{47DC1820-789D-4CB6-A930-CFC55C728222}" srcOrd="4" destOrd="0" parTransId="{26E82ABA-1588-4C68-8BCB-D45E4A3B8FE3}" sibTransId="{2E1B3D9B-2F39-4BAA-ABC7-A40A88540716}"/>
    <dgm:cxn modelId="{BB75E571-87C3-487F-8C43-7A10D102ED52}" srcId="{ACBBD02A-BB16-418A-9DA4-B26838DEB52F}" destId="{C6AADAD7-B8AA-4B6B-9C72-7F78078767F9}" srcOrd="3" destOrd="0" parTransId="{98DF25E0-97BF-4538-AA57-EB4941024FF2}" sibTransId="{5B53CDE5-AFA9-443B-BD6D-C4E2E6602CD9}"/>
    <dgm:cxn modelId="{AB358B56-569C-4C6F-9F8B-FD55B798A665}" srcId="{ACBBD02A-BB16-418A-9DA4-B26838DEB52F}" destId="{5C5489E8-E679-4890-9ED8-4B2DD039B0BA}" srcOrd="2" destOrd="0" parTransId="{1B4B67F4-E38A-41F6-AD32-335451F046FF}" sibTransId="{8BA86755-1682-473A-94BD-A32FE23A15F2}"/>
    <dgm:cxn modelId="{BE736B7F-D2D6-4CB3-B403-DE979F591111}" type="presOf" srcId="{C319AE2C-F09D-4D6E-B447-32BC39F90325}" destId="{64D94685-4F89-496B-9A74-5079480D8AFA}" srcOrd="0" destOrd="0" presId="urn:microsoft.com/office/officeart/2018/2/layout/IconVerticalSolidList"/>
    <dgm:cxn modelId="{C9E43292-E548-4D87-9394-2913731EC1AF}" type="presOf" srcId="{47DC1820-789D-4CB6-A930-CFC55C728222}" destId="{D6BDA0A8-584E-41E6-B319-F92E71E5F980}" srcOrd="0" destOrd="0" presId="urn:microsoft.com/office/officeart/2018/2/layout/IconVerticalSolidList"/>
    <dgm:cxn modelId="{6464EB9C-88C9-4ADA-9525-D315EC6793A7}" srcId="{ACBBD02A-BB16-418A-9DA4-B26838DEB52F}" destId="{3E1A4463-CE98-4D31-A827-C87C9DFFDD47}" srcOrd="0" destOrd="0" parTransId="{D492BA45-14BE-4839-A814-C4D76A8496A1}" sibTransId="{F8F9C8F9-08C2-404A-BDFC-9317C9EC2A9A}"/>
    <dgm:cxn modelId="{5E60C8B9-8811-4D8C-A222-5142810D9856}" type="presOf" srcId="{27B17791-3CDD-418E-A951-4B8888ED4ACF}" destId="{1F45358D-B8ED-4013-872A-59F9C9C797EC}" srcOrd="0" destOrd="0" presId="urn:microsoft.com/office/officeart/2018/2/layout/IconVerticalSolidList"/>
    <dgm:cxn modelId="{B3C0D7B9-2F42-4FBC-B873-80A2AFB9D56C}" type="presOf" srcId="{ACBBD02A-BB16-418A-9DA4-B26838DEB52F}" destId="{F54E4181-BB34-4457-A4F1-A7B5978F66F2}" srcOrd="0" destOrd="0" presId="urn:microsoft.com/office/officeart/2018/2/layout/IconVerticalSolidList"/>
    <dgm:cxn modelId="{64D532D3-23EA-4E6B-B5E5-E72EC14788C1}" srcId="{ACBBD02A-BB16-418A-9DA4-B26838DEB52F}" destId="{62086D14-69D9-457F-857E-C3D21A8E5E52}" srcOrd="6" destOrd="0" parTransId="{97B3E505-F316-4096-90B4-CA9FC5FA57F9}" sibTransId="{1F063B25-F300-4B2C-A101-86507A4364C6}"/>
    <dgm:cxn modelId="{B6A869EB-D8B2-480F-8EE8-9F8A99A62549}" type="presOf" srcId="{C6AADAD7-B8AA-4B6B-9C72-7F78078767F9}" destId="{949EDC8F-CF98-4138-A4A7-07D1D61203BB}" srcOrd="0" destOrd="0" presId="urn:microsoft.com/office/officeart/2018/2/layout/IconVerticalSolidList"/>
    <dgm:cxn modelId="{C27263EF-867C-4C9D-BD64-0BC362C17AB3}" type="presOf" srcId="{5C5489E8-E679-4890-9ED8-4B2DD039B0BA}" destId="{83F62F69-CF0B-4C64-9DA9-D94D4F23BC4D}" srcOrd="0" destOrd="0" presId="urn:microsoft.com/office/officeart/2018/2/layout/IconVerticalSolidList"/>
    <dgm:cxn modelId="{04EEA4F8-DACF-467F-8AD9-185F2EED417B}" srcId="{ACBBD02A-BB16-418A-9DA4-B26838DEB52F}" destId="{27B17791-3CDD-418E-A951-4B8888ED4ACF}" srcOrd="1" destOrd="0" parTransId="{23ABCB90-67A5-4A25-B12D-9B005873F702}" sibTransId="{459C2D1A-AD18-4833-A787-DC7FEA075F92}"/>
    <dgm:cxn modelId="{67E87C2F-BF15-408F-8E1C-DCED15101EF3}" type="presParOf" srcId="{F54E4181-BB34-4457-A4F1-A7B5978F66F2}" destId="{6FB81261-EF69-4A33-B74E-851395CBCB3F}" srcOrd="0" destOrd="0" presId="urn:microsoft.com/office/officeart/2018/2/layout/IconVerticalSolidList"/>
    <dgm:cxn modelId="{86703E3F-7805-477D-A053-9BBF28DBE906}" type="presParOf" srcId="{6FB81261-EF69-4A33-B74E-851395CBCB3F}" destId="{E406ED4A-BB40-49F8-92A1-FE335C10407B}" srcOrd="0" destOrd="0" presId="urn:microsoft.com/office/officeart/2018/2/layout/IconVerticalSolidList"/>
    <dgm:cxn modelId="{9B59DF56-0803-4925-8796-8A7FA94C812B}" type="presParOf" srcId="{6FB81261-EF69-4A33-B74E-851395CBCB3F}" destId="{1696A212-67E8-4DA8-B539-5C8A4BF4619F}" srcOrd="1" destOrd="0" presId="urn:microsoft.com/office/officeart/2018/2/layout/IconVerticalSolidList"/>
    <dgm:cxn modelId="{F441FF88-2848-40E9-B898-920F66872EC7}" type="presParOf" srcId="{6FB81261-EF69-4A33-B74E-851395CBCB3F}" destId="{1D96E70B-FF1C-4F04-BFE6-3F544A014ADB}" srcOrd="2" destOrd="0" presId="urn:microsoft.com/office/officeart/2018/2/layout/IconVerticalSolidList"/>
    <dgm:cxn modelId="{8462C9B4-FC75-4F35-B706-541C18BFA47E}" type="presParOf" srcId="{6FB81261-EF69-4A33-B74E-851395CBCB3F}" destId="{9574709B-4669-4D6B-9B6D-6A77F52839AB}" srcOrd="3" destOrd="0" presId="urn:microsoft.com/office/officeart/2018/2/layout/IconVerticalSolidList"/>
    <dgm:cxn modelId="{908E11AE-7C7D-467A-8538-F5D9345F1B1A}" type="presParOf" srcId="{F54E4181-BB34-4457-A4F1-A7B5978F66F2}" destId="{A128DFA6-F22B-406D-AA6D-0060D9E8670F}" srcOrd="1" destOrd="0" presId="urn:microsoft.com/office/officeart/2018/2/layout/IconVerticalSolidList"/>
    <dgm:cxn modelId="{CF23086B-B06F-4F85-B14C-AA40E5FD196D}" type="presParOf" srcId="{F54E4181-BB34-4457-A4F1-A7B5978F66F2}" destId="{845D728F-1AA7-4AAF-8A6A-3830153CAF12}" srcOrd="2" destOrd="0" presId="urn:microsoft.com/office/officeart/2018/2/layout/IconVerticalSolidList"/>
    <dgm:cxn modelId="{701D526F-CC82-4512-A372-C5007C67778E}" type="presParOf" srcId="{845D728F-1AA7-4AAF-8A6A-3830153CAF12}" destId="{9A3EEA1F-CE14-4E0F-BE27-8E34411E4B5D}" srcOrd="0" destOrd="0" presId="urn:microsoft.com/office/officeart/2018/2/layout/IconVerticalSolidList"/>
    <dgm:cxn modelId="{1B88CDA0-51F1-4C56-B7CA-05C489888947}" type="presParOf" srcId="{845D728F-1AA7-4AAF-8A6A-3830153CAF12}" destId="{0FF6C886-76F2-415A-A395-6AEE1FD88E73}" srcOrd="1" destOrd="0" presId="urn:microsoft.com/office/officeart/2018/2/layout/IconVerticalSolidList"/>
    <dgm:cxn modelId="{A3D54B23-675B-4AF5-BFBD-A596DEE964D2}" type="presParOf" srcId="{845D728F-1AA7-4AAF-8A6A-3830153CAF12}" destId="{291C09C9-43F3-4C9D-90D7-4777171C3E44}" srcOrd="2" destOrd="0" presId="urn:microsoft.com/office/officeart/2018/2/layout/IconVerticalSolidList"/>
    <dgm:cxn modelId="{A85057BD-3E0F-4AE9-9FE9-B290A372D20C}" type="presParOf" srcId="{845D728F-1AA7-4AAF-8A6A-3830153CAF12}" destId="{1F45358D-B8ED-4013-872A-59F9C9C797EC}" srcOrd="3" destOrd="0" presId="urn:microsoft.com/office/officeart/2018/2/layout/IconVerticalSolidList"/>
    <dgm:cxn modelId="{10C27683-4B5F-410E-AF71-3F73C20F9C0C}" type="presParOf" srcId="{F54E4181-BB34-4457-A4F1-A7B5978F66F2}" destId="{05623A8A-BDA1-45DF-A39C-7B545398BEFC}" srcOrd="3" destOrd="0" presId="urn:microsoft.com/office/officeart/2018/2/layout/IconVerticalSolidList"/>
    <dgm:cxn modelId="{E98325EF-42D7-4DE6-B18A-3FF771B4A0E6}" type="presParOf" srcId="{F54E4181-BB34-4457-A4F1-A7B5978F66F2}" destId="{80A25AF3-165D-4B1E-B889-E5222183F940}" srcOrd="4" destOrd="0" presId="urn:microsoft.com/office/officeart/2018/2/layout/IconVerticalSolidList"/>
    <dgm:cxn modelId="{5EAFBBD7-5682-41BD-AAF6-D60D1F82B0B4}" type="presParOf" srcId="{80A25AF3-165D-4B1E-B889-E5222183F940}" destId="{3A7D6D20-FF40-4A74-9ED6-2F01FC562C33}" srcOrd="0" destOrd="0" presId="urn:microsoft.com/office/officeart/2018/2/layout/IconVerticalSolidList"/>
    <dgm:cxn modelId="{B56B8E8C-87F1-4510-9F4F-13070B9A8162}" type="presParOf" srcId="{80A25AF3-165D-4B1E-B889-E5222183F940}" destId="{5AAA5834-15C3-44F9-A297-146275B24A88}" srcOrd="1" destOrd="0" presId="urn:microsoft.com/office/officeart/2018/2/layout/IconVerticalSolidList"/>
    <dgm:cxn modelId="{16F378A7-4C86-44B0-8903-6DD3BE04D73B}" type="presParOf" srcId="{80A25AF3-165D-4B1E-B889-E5222183F940}" destId="{222CAE11-7DE6-4980-B48C-CDF3349ABA1B}" srcOrd="2" destOrd="0" presId="urn:microsoft.com/office/officeart/2018/2/layout/IconVerticalSolidList"/>
    <dgm:cxn modelId="{AE6B7BC0-EF88-4AEE-ADA0-AD8DDB8F41D3}" type="presParOf" srcId="{80A25AF3-165D-4B1E-B889-E5222183F940}" destId="{83F62F69-CF0B-4C64-9DA9-D94D4F23BC4D}" srcOrd="3" destOrd="0" presId="urn:microsoft.com/office/officeart/2018/2/layout/IconVerticalSolidList"/>
    <dgm:cxn modelId="{295473A2-D62F-49CC-B5C5-52C368C3B03B}" type="presParOf" srcId="{F54E4181-BB34-4457-A4F1-A7B5978F66F2}" destId="{B4DE6D10-F5B5-40F5-A8D8-85A7001ABD48}" srcOrd="5" destOrd="0" presId="urn:microsoft.com/office/officeart/2018/2/layout/IconVerticalSolidList"/>
    <dgm:cxn modelId="{B5442E24-35E2-4A9D-ACD5-14C5FF8A165F}" type="presParOf" srcId="{F54E4181-BB34-4457-A4F1-A7B5978F66F2}" destId="{8A13BCBD-8E30-4AD4-AE9F-B0778672E88F}" srcOrd="6" destOrd="0" presId="urn:microsoft.com/office/officeart/2018/2/layout/IconVerticalSolidList"/>
    <dgm:cxn modelId="{1A4F88F3-4016-4439-ADE4-EAA11333ADCC}" type="presParOf" srcId="{8A13BCBD-8E30-4AD4-AE9F-B0778672E88F}" destId="{D8C7CD89-445B-44B4-BE79-D9435ED92489}" srcOrd="0" destOrd="0" presId="urn:microsoft.com/office/officeart/2018/2/layout/IconVerticalSolidList"/>
    <dgm:cxn modelId="{D2F552AB-73ED-4B29-8BC5-A0EC1029BDCA}" type="presParOf" srcId="{8A13BCBD-8E30-4AD4-AE9F-B0778672E88F}" destId="{06ECE329-D693-4D2F-A0A4-61409FAF8C4E}" srcOrd="1" destOrd="0" presId="urn:microsoft.com/office/officeart/2018/2/layout/IconVerticalSolidList"/>
    <dgm:cxn modelId="{6779B85E-8E4C-4851-AE60-2D0F421D3407}" type="presParOf" srcId="{8A13BCBD-8E30-4AD4-AE9F-B0778672E88F}" destId="{D6D52BFB-5FE9-46BF-8D6E-B3D0112AEBD1}" srcOrd="2" destOrd="0" presId="urn:microsoft.com/office/officeart/2018/2/layout/IconVerticalSolidList"/>
    <dgm:cxn modelId="{43435672-6CB1-41BB-B703-B5A227CA2A1F}" type="presParOf" srcId="{8A13BCBD-8E30-4AD4-AE9F-B0778672E88F}" destId="{949EDC8F-CF98-4138-A4A7-07D1D61203BB}" srcOrd="3" destOrd="0" presId="urn:microsoft.com/office/officeart/2018/2/layout/IconVerticalSolidList"/>
    <dgm:cxn modelId="{F6C0820A-3EB2-4CD6-8F2C-6FFC81BB2F27}" type="presParOf" srcId="{F54E4181-BB34-4457-A4F1-A7B5978F66F2}" destId="{F8AE4A04-7F5B-42F3-868B-C1AD12256D1F}" srcOrd="7" destOrd="0" presId="urn:microsoft.com/office/officeart/2018/2/layout/IconVerticalSolidList"/>
    <dgm:cxn modelId="{0E9D16C1-AFC1-41F2-A408-FA022638C744}" type="presParOf" srcId="{F54E4181-BB34-4457-A4F1-A7B5978F66F2}" destId="{123292FC-24DF-43FA-82E3-1B8C8449A4C9}" srcOrd="8" destOrd="0" presId="urn:microsoft.com/office/officeart/2018/2/layout/IconVerticalSolidList"/>
    <dgm:cxn modelId="{D08A751C-2E35-452A-8BEE-C9DE2D9265C6}" type="presParOf" srcId="{123292FC-24DF-43FA-82E3-1B8C8449A4C9}" destId="{1F603A55-2F1B-4D4E-8B97-519CF2643F11}" srcOrd="0" destOrd="0" presId="urn:microsoft.com/office/officeart/2018/2/layout/IconVerticalSolidList"/>
    <dgm:cxn modelId="{21892449-3EF3-42A6-AD3F-788767D504B4}" type="presParOf" srcId="{123292FC-24DF-43FA-82E3-1B8C8449A4C9}" destId="{84DDC848-61F6-4B24-B1E8-135CFA28A9D1}" srcOrd="1" destOrd="0" presId="urn:microsoft.com/office/officeart/2018/2/layout/IconVerticalSolidList"/>
    <dgm:cxn modelId="{92D6B0CF-2C5D-4575-B17A-5E4A2B2BB1C1}" type="presParOf" srcId="{123292FC-24DF-43FA-82E3-1B8C8449A4C9}" destId="{7ED84876-EBF7-4E43-9D1B-BBD98E2B6DB8}" srcOrd="2" destOrd="0" presId="urn:microsoft.com/office/officeart/2018/2/layout/IconVerticalSolidList"/>
    <dgm:cxn modelId="{D7F13643-D1A6-419B-8C06-39D6AEC5821A}" type="presParOf" srcId="{123292FC-24DF-43FA-82E3-1B8C8449A4C9}" destId="{D6BDA0A8-584E-41E6-B319-F92E71E5F980}" srcOrd="3" destOrd="0" presId="urn:microsoft.com/office/officeart/2018/2/layout/IconVerticalSolidList"/>
    <dgm:cxn modelId="{585DF53B-C266-41D3-857C-EA21CA0EE0E4}" type="presParOf" srcId="{F54E4181-BB34-4457-A4F1-A7B5978F66F2}" destId="{24333BE1-6885-4475-A1FE-5123228D0A4E}" srcOrd="9" destOrd="0" presId="urn:microsoft.com/office/officeart/2018/2/layout/IconVerticalSolidList"/>
    <dgm:cxn modelId="{8FAA396C-C824-4968-93E3-5B7408AB7F57}" type="presParOf" srcId="{F54E4181-BB34-4457-A4F1-A7B5978F66F2}" destId="{F73B26D5-F8E2-44BF-874A-83FE375B8D12}" srcOrd="10" destOrd="0" presId="urn:microsoft.com/office/officeart/2018/2/layout/IconVerticalSolidList"/>
    <dgm:cxn modelId="{726D5A1A-F9D5-4B72-B32C-D7123AEFB914}" type="presParOf" srcId="{F73B26D5-F8E2-44BF-874A-83FE375B8D12}" destId="{D5267D4D-E4EB-48EB-BBCF-8D7801CB172F}" srcOrd="0" destOrd="0" presId="urn:microsoft.com/office/officeart/2018/2/layout/IconVerticalSolidList"/>
    <dgm:cxn modelId="{7CA3ACB3-A4F6-4EEB-8023-06BEA410BBE4}" type="presParOf" srcId="{F73B26D5-F8E2-44BF-874A-83FE375B8D12}" destId="{4833DF52-EBDB-46D6-8E00-F42B22356CF1}" srcOrd="1" destOrd="0" presId="urn:microsoft.com/office/officeart/2018/2/layout/IconVerticalSolidList"/>
    <dgm:cxn modelId="{B8FF3466-7BA4-46A6-8C40-F22F07FD25C8}" type="presParOf" srcId="{F73B26D5-F8E2-44BF-874A-83FE375B8D12}" destId="{A5E59C46-8982-4FDD-8658-D46877AEC966}" srcOrd="2" destOrd="0" presId="urn:microsoft.com/office/officeart/2018/2/layout/IconVerticalSolidList"/>
    <dgm:cxn modelId="{13870402-63CB-4D4F-B37B-8514F4DFB78B}" type="presParOf" srcId="{F73B26D5-F8E2-44BF-874A-83FE375B8D12}" destId="{64D94685-4F89-496B-9A74-5079480D8AFA}" srcOrd="3" destOrd="0" presId="urn:microsoft.com/office/officeart/2018/2/layout/IconVerticalSolidList"/>
    <dgm:cxn modelId="{CD4D7F72-F3B2-4955-A838-3F83DE5EEA20}" type="presParOf" srcId="{F54E4181-BB34-4457-A4F1-A7B5978F66F2}" destId="{4C5B3CB6-6804-4A86-B1FF-A6171198E2E7}" srcOrd="11" destOrd="0" presId="urn:microsoft.com/office/officeart/2018/2/layout/IconVerticalSolidList"/>
    <dgm:cxn modelId="{4CF5699A-B402-4B33-94F9-7DFDBC373D8C}" type="presParOf" srcId="{F54E4181-BB34-4457-A4F1-A7B5978F66F2}" destId="{BAAA94B0-EAF8-4022-B9BE-1F4D30DEB326}" srcOrd="12" destOrd="0" presId="urn:microsoft.com/office/officeart/2018/2/layout/IconVerticalSolidList"/>
    <dgm:cxn modelId="{3CCF937A-7CDF-4429-9238-061853BC91A2}" type="presParOf" srcId="{BAAA94B0-EAF8-4022-B9BE-1F4D30DEB326}" destId="{6990425C-1A69-409F-9A0D-B3C59FC81E7A}" srcOrd="0" destOrd="0" presId="urn:microsoft.com/office/officeart/2018/2/layout/IconVerticalSolidList"/>
    <dgm:cxn modelId="{82B5CF2E-6485-4593-B678-A7ED8F096788}" type="presParOf" srcId="{BAAA94B0-EAF8-4022-B9BE-1F4D30DEB326}" destId="{883DEE1A-DA8A-463E-91B3-D9FDFD0B5D59}" srcOrd="1" destOrd="0" presId="urn:microsoft.com/office/officeart/2018/2/layout/IconVerticalSolidList"/>
    <dgm:cxn modelId="{C5692CB4-3C70-4A83-A7D4-2B02FAD16ACD}" type="presParOf" srcId="{BAAA94B0-EAF8-4022-B9BE-1F4D30DEB326}" destId="{53CD70C9-BFAD-4948-8A88-57D947EB723A}" srcOrd="2" destOrd="0" presId="urn:microsoft.com/office/officeart/2018/2/layout/IconVerticalSolidList"/>
    <dgm:cxn modelId="{E8042A2F-4042-4587-A6DB-737D15D0276F}" type="presParOf" srcId="{BAAA94B0-EAF8-4022-B9BE-1F4D30DEB326}" destId="{DD075CCF-7F36-4E15-A627-CECC853DA2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119C26-F5C2-4E5D-B871-03E05241374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B5B2582C-1E34-4F03-A7D9-281CEAD2A1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Conduct and complete invention in automated sensor fitted oven.</a:t>
          </a:r>
          <a:endParaRPr lang="en-US"/>
        </a:p>
      </dgm:t>
    </dgm:pt>
    <dgm:pt modelId="{F25573F7-DA8C-40FE-9B7C-C52357F9BFA1}" type="parTrans" cxnId="{12F9BDC4-5EB3-4056-A7FC-268B0021D1EF}">
      <dgm:prSet/>
      <dgm:spPr/>
      <dgm:t>
        <a:bodyPr/>
        <a:lstStyle/>
        <a:p>
          <a:endParaRPr lang="en-US"/>
        </a:p>
      </dgm:t>
    </dgm:pt>
    <dgm:pt modelId="{9314D311-14EB-4C0D-9D78-AE44F3FD4EC4}" type="sibTrans" cxnId="{12F9BDC4-5EB3-4056-A7FC-268B0021D1EF}">
      <dgm:prSet/>
      <dgm:spPr/>
      <dgm:t>
        <a:bodyPr/>
        <a:lstStyle/>
        <a:p>
          <a:endParaRPr lang="en-US"/>
        </a:p>
      </dgm:t>
    </dgm:pt>
    <dgm:pt modelId="{70A40BA4-A232-4CCE-B3B8-13BB8042C5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Trialled in the kitchen of Marriot Swansea to measure impact of innovation.</a:t>
          </a:r>
          <a:endParaRPr lang="en-US"/>
        </a:p>
      </dgm:t>
    </dgm:pt>
    <dgm:pt modelId="{1A4EC2B5-D0CC-4530-8BC0-75E95AEE5B5B}" type="parTrans" cxnId="{D0FB887C-500B-418D-8225-E87F76CC070A}">
      <dgm:prSet/>
      <dgm:spPr/>
      <dgm:t>
        <a:bodyPr/>
        <a:lstStyle/>
        <a:p>
          <a:endParaRPr lang="en-US"/>
        </a:p>
      </dgm:t>
    </dgm:pt>
    <dgm:pt modelId="{297E406F-331D-4192-86A2-D14207A44EEA}" type="sibTrans" cxnId="{D0FB887C-500B-418D-8225-E87F76CC070A}">
      <dgm:prSet/>
      <dgm:spPr/>
      <dgm:t>
        <a:bodyPr/>
        <a:lstStyle/>
        <a:p>
          <a:endParaRPr lang="en-US"/>
        </a:p>
      </dgm:t>
    </dgm:pt>
    <dgm:pt modelId="{EA2A0FD7-16D7-42B6-BB36-DF3D90FBF9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Promotion and emphasise for to adopt Marriot International chain Globally.</a:t>
          </a:r>
          <a:endParaRPr lang="en-US"/>
        </a:p>
      </dgm:t>
    </dgm:pt>
    <dgm:pt modelId="{6D4B3A39-4921-4E11-BE99-E64C71FBF0C9}" type="parTrans" cxnId="{5E7E3586-128C-49D6-9DEE-310B0764FDCB}">
      <dgm:prSet/>
      <dgm:spPr/>
      <dgm:t>
        <a:bodyPr/>
        <a:lstStyle/>
        <a:p>
          <a:endParaRPr lang="en-US"/>
        </a:p>
      </dgm:t>
    </dgm:pt>
    <dgm:pt modelId="{5691926E-BC56-440F-8128-92040730E1A0}" type="sibTrans" cxnId="{5E7E3586-128C-49D6-9DEE-310B0764FDCB}">
      <dgm:prSet/>
      <dgm:spPr/>
      <dgm:t>
        <a:bodyPr/>
        <a:lstStyle/>
        <a:p>
          <a:endParaRPr lang="en-US"/>
        </a:p>
      </dgm:t>
    </dgm:pt>
    <dgm:pt modelId="{687A0E92-6A76-428C-BF1D-C7F6E39456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Emphasise for mass production collaborating with partner company.</a:t>
          </a:r>
          <a:endParaRPr lang="en-US"/>
        </a:p>
      </dgm:t>
    </dgm:pt>
    <dgm:pt modelId="{6AC9E28E-FE98-4051-8A6A-3CC3D28A523C}" type="parTrans" cxnId="{25C5F4BD-EA92-4CC2-ACA7-4865E04DE92B}">
      <dgm:prSet/>
      <dgm:spPr/>
      <dgm:t>
        <a:bodyPr/>
        <a:lstStyle/>
        <a:p>
          <a:endParaRPr lang="en-US"/>
        </a:p>
      </dgm:t>
    </dgm:pt>
    <dgm:pt modelId="{4A9444B2-DAAC-4255-8E74-783DC628E59D}" type="sibTrans" cxnId="{25C5F4BD-EA92-4CC2-ACA7-4865E04DE92B}">
      <dgm:prSet/>
      <dgm:spPr/>
      <dgm:t>
        <a:bodyPr/>
        <a:lstStyle/>
        <a:p>
          <a:endParaRPr lang="en-US"/>
        </a:p>
      </dgm:t>
    </dgm:pt>
    <dgm:pt modelId="{D61D7A61-9B2E-494A-B35A-5982C9F57C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Introduce in other business sectors, restaurant and hotels around the world. </a:t>
          </a:r>
          <a:endParaRPr lang="en-US" dirty="0"/>
        </a:p>
      </dgm:t>
    </dgm:pt>
    <dgm:pt modelId="{A042258C-F7AE-4E0D-B884-57C7BF0E1EE2}" type="parTrans" cxnId="{3B66C37B-1F7D-422C-AE36-1E86CAB36D8F}">
      <dgm:prSet/>
      <dgm:spPr/>
      <dgm:t>
        <a:bodyPr/>
        <a:lstStyle/>
        <a:p>
          <a:endParaRPr lang="en-US"/>
        </a:p>
      </dgm:t>
    </dgm:pt>
    <dgm:pt modelId="{401201D4-358A-459B-A1FA-9483DBD74934}" type="sibTrans" cxnId="{3B66C37B-1F7D-422C-AE36-1E86CAB36D8F}">
      <dgm:prSet/>
      <dgm:spPr/>
      <dgm:t>
        <a:bodyPr/>
        <a:lstStyle/>
        <a:p>
          <a:endParaRPr lang="en-US"/>
        </a:p>
      </dgm:t>
    </dgm:pt>
    <dgm:pt modelId="{008F901C-6D1B-4639-810B-66B40C7343A0}" type="pres">
      <dgm:prSet presAssocID="{7F119C26-F5C2-4E5D-B871-03E052413748}" presName="root" presStyleCnt="0">
        <dgm:presLayoutVars>
          <dgm:dir/>
          <dgm:resizeHandles val="exact"/>
        </dgm:presLayoutVars>
      </dgm:prSet>
      <dgm:spPr/>
    </dgm:pt>
    <dgm:pt modelId="{514AE666-E1E4-4EA0-8B50-FBCCDB3A2DF1}" type="pres">
      <dgm:prSet presAssocID="{B5B2582C-1E34-4F03-A7D9-281CEAD2A15A}" presName="compNode" presStyleCnt="0"/>
      <dgm:spPr/>
    </dgm:pt>
    <dgm:pt modelId="{824EB15E-A2D8-4BED-8CF4-6122151B4B83}" type="pres">
      <dgm:prSet presAssocID="{B5B2582C-1E34-4F03-A7D9-281CEAD2A15A}" presName="bgRect" presStyleLbl="bgShp" presStyleIdx="0" presStyleCnt="5"/>
      <dgm:spPr/>
    </dgm:pt>
    <dgm:pt modelId="{5A556316-D0BE-41BA-A694-B0F26B3CA3E0}" type="pres">
      <dgm:prSet presAssocID="{B5B2582C-1E34-4F03-A7D9-281CEAD2A15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60DC465-E604-4829-9773-94BB3694657E}" type="pres">
      <dgm:prSet presAssocID="{B5B2582C-1E34-4F03-A7D9-281CEAD2A15A}" presName="spaceRect" presStyleCnt="0"/>
      <dgm:spPr/>
    </dgm:pt>
    <dgm:pt modelId="{2BCCBF56-A516-48D9-9D08-076453A67F1C}" type="pres">
      <dgm:prSet presAssocID="{B5B2582C-1E34-4F03-A7D9-281CEAD2A15A}" presName="parTx" presStyleLbl="revTx" presStyleIdx="0" presStyleCnt="5">
        <dgm:presLayoutVars>
          <dgm:chMax val="0"/>
          <dgm:chPref val="0"/>
        </dgm:presLayoutVars>
      </dgm:prSet>
      <dgm:spPr/>
    </dgm:pt>
    <dgm:pt modelId="{BF0E586F-5F58-4735-ADE9-E938DEC62A80}" type="pres">
      <dgm:prSet presAssocID="{9314D311-14EB-4C0D-9D78-AE44F3FD4EC4}" presName="sibTrans" presStyleCnt="0"/>
      <dgm:spPr/>
    </dgm:pt>
    <dgm:pt modelId="{B243B0F4-C07A-49F1-9337-627E99E14C33}" type="pres">
      <dgm:prSet presAssocID="{70A40BA4-A232-4CCE-B3B8-13BB8042C56B}" presName="compNode" presStyleCnt="0"/>
      <dgm:spPr/>
    </dgm:pt>
    <dgm:pt modelId="{5BBF9631-7E06-462B-BD4E-8D276408EFE7}" type="pres">
      <dgm:prSet presAssocID="{70A40BA4-A232-4CCE-B3B8-13BB8042C56B}" presName="bgRect" presStyleLbl="bgShp" presStyleIdx="1" presStyleCnt="5"/>
      <dgm:spPr/>
    </dgm:pt>
    <dgm:pt modelId="{63F6CB18-E5C7-4E05-B488-8EC0A11FC537}" type="pres">
      <dgm:prSet presAssocID="{70A40BA4-A232-4CCE-B3B8-13BB8042C56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9FF7B789-10C0-4925-8069-3028F459D6DA}" type="pres">
      <dgm:prSet presAssocID="{70A40BA4-A232-4CCE-B3B8-13BB8042C56B}" presName="spaceRect" presStyleCnt="0"/>
      <dgm:spPr/>
    </dgm:pt>
    <dgm:pt modelId="{BD96FD52-E5EC-4407-8DA8-A055C6F2E82F}" type="pres">
      <dgm:prSet presAssocID="{70A40BA4-A232-4CCE-B3B8-13BB8042C56B}" presName="parTx" presStyleLbl="revTx" presStyleIdx="1" presStyleCnt="5">
        <dgm:presLayoutVars>
          <dgm:chMax val="0"/>
          <dgm:chPref val="0"/>
        </dgm:presLayoutVars>
      </dgm:prSet>
      <dgm:spPr/>
    </dgm:pt>
    <dgm:pt modelId="{14378169-773E-4935-AD2D-C49225642598}" type="pres">
      <dgm:prSet presAssocID="{297E406F-331D-4192-86A2-D14207A44EEA}" presName="sibTrans" presStyleCnt="0"/>
      <dgm:spPr/>
    </dgm:pt>
    <dgm:pt modelId="{1F4AB6BE-EF68-41E1-8A99-3E7A09C77DAC}" type="pres">
      <dgm:prSet presAssocID="{EA2A0FD7-16D7-42B6-BB36-DF3D90FBF9DB}" presName="compNode" presStyleCnt="0"/>
      <dgm:spPr/>
    </dgm:pt>
    <dgm:pt modelId="{B49DAE66-D8B8-48F2-8621-44A3F52AE385}" type="pres">
      <dgm:prSet presAssocID="{EA2A0FD7-16D7-42B6-BB36-DF3D90FBF9DB}" presName="bgRect" presStyleLbl="bgShp" presStyleIdx="2" presStyleCnt="5"/>
      <dgm:spPr/>
    </dgm:pt>
    <dgm:pt modelId="{A726FB8A-D1E7-43BD-BF74-B0C617B293EA}" type="pres">
      <dgm:prSet presAssocID="{EA2A0FD7-16D7-42B6-BB36-DF3D90FBF9D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DA2D5DC6-4FD5-4CB4-B4A9-CDB32AF61FC3}" type="pres">
      <dgm:prSet presAssocID="{EA2A0FD7-16D7-42B6-BB36-DF3D90FBF9DB}" presName="spaceRect" presStyleCnt="0"/>
      <dgm:spPr/>
    </dgm:pt>
    <dgm:pt modelId="{229DE632-7A2B-4A3D-8D24-74D342930888}" type="pres">
      <dgm:prSet presAssocID="{EA2A0FD7-16D7-42B6-BB36-DF3D90FBF9DB}" presName="parTx" presStyleLbl="revTx" presStyleIdx="2" presStyleCnt="5">
        <dgm:presLayoutVars>
          <dgm:chMax val="0"/>
          <dgm:chPref val="0"/>
        </dgm:presLayoutVars>
      </dgm:prSet>
      <dgm:spPr/>
    </dgm:pt>
    <dgm:pt modelId="{18171BE0-0924-4A89-A43C-94A8862E5D31}" type="pres">
      <dgm:prSet presAssocID="{5691926E-BC56-440F-8128-92040730E1A0}" presName="sibTrans" presStyleCnt="0"/>
      <dgm:spPr/>
    </dgm:pt>
    <dgm:pt modelId="{EEF93C37-F0F9-4AD6-AD7B-51C5CB8DD377}" type="pres">
      <dgm:prSet presAssocID="{687A0E92-6A76-428C-BF1D-C7F6E39456B5}" presName="compNode" presStyleCnt="0"/>
      <dgm:spPr/>
    </dgm:pt>
    <dgm:pt modelId="{0672FE63-0A60-4E34-972C-7F9663D4F9C5}" type="pres">
      <dgm:prSet presAssocID="{687A0E92-6A76-428C-BF1D-C7F6E39456B5}" presName="bgRect" presStyleLbl="bgShp" presStyleIdx="3" presStyleCnt="5"/>
      <dgm:spPr/>
    </dgm:pt>
    <dgm:pt modelId="{20130FA3-9C63-441E-9B67-92F0F03A2CCA}" type="pres">
      <dgm:prSet presAssocID="{687A0E92-6A76-428C-BF1D-C7F6E39456B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0602687-34B5-4FBD-BD50-D2B393741298}" type="pres">
      <dgm:prSet presAssocID="{687A0E92-6A76-428C-BF1D-C7F6E39456B5}" presName="spaceRect" presStyleCnt="0"/>
      <dgm:spPr/>
    </dgm:pt>
    <dgm:pt modelId="{B09D46D0-F4D4-447E-B785-09C50921458C}" type="pres">
      <dgm:prSet presAssocID="{687A0E92-6A76-428C-BF1D-C7F6E39456B5}" presName="parTx" presStyleLbl="revTx" presStyleIdx="3" presStyleCnt="5">
        <dgm:presLayoutVars>
          <dgm:chMax val="0"/>
          <dgm:chPref val="0"/>
        </dgm:presLayoutVars>
      </dgm:prSet>
      <dgm:spPr/>
    </dgm:pt>
    <dgm:pt modelId="{11C435B8-B1D0-4930-8E72-4EFDA91F9C32}" type="pres">
      <dgm:prSet presAssocID="{4A9444B2-DAAC-4255-8E74-783DC628E59D}" presName="sibTrans" presStyleCnt="0"/>
      <dgm:spPr/>
    </dgm:pt>
    <dgm:pt modelId="{990CBB09-A38B-4C0D-B425-84949FED9599}" type="pres">
      <dgm:prSet presAssocID="{D61D7A61-9B2E-494A-B35A-5982C9F57C01}" presName="compNode" presStyleCnt="0"/>
      <dgm:spPr/>
    </dgm:pt>
    <dgm:pt modelId="{1402854C-1FF3-41D8-9428-8291E4D2EB66}" type="pres">
      <dgm:prSet presAssocID="{D61D7A61-9B2E-494A-B35A-5982C9F57C01}" presName="bgRect" presStyleLbl="bgShp" presStyleIdx="4" presStyleCnt="5"/>
      <dgm:spPr/>
    </dgm:pt>
    <dgm:pt modelId="{D11130A0-EA5C-4F89-94EC-EA14E27D9CB3}" type="pres">
      <dgm:prSet presAssocID="{D61D7A61-9B2E-494A-B35A-5982C9F57C0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F028CF2A-918C-42D2-9B3B-1DC05651D118}" type="pres">
      <dgm:prSet presAssocID="{D61D7A61-9B2E-494A-B35A-5982C9F57C01}" presName="spaceRect" presStyleCnt="0"/>
      <dgm:spPr/>
    </dgm:pt>
    <dgm:pt modelId="{79EEF15E-F920-48F5-ADC4-748ED7D9B929}" type="pres">
      <dgm:prSet presAssocID="{D61D7A61-9B2E-494A-B35A-5982C9F57C0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CAAC30C-6A64-4B14-B24E-601971757882}" type="presOf" srcId="{B5B2582C-1E34-4F03-A7D9-281CEAD2A15A}" destId="{2BCCBF56-A516-48D9-9D08-076453A67F1C}" srcOrd="0" destOrd="0" presId="urn:microsoft.com/office/officeart/2018/2/layout/IconVerticalSolidList"/>
    <dgm:cxn modelId="{6A660A22-4804-4DC4-8BEE-3BB1FC6ECCDD}" type="presOf" srcId="{EA2A0FD7-16D7-42B6-BB36-DF3D90FBF9DB}" destId="{229DE632-7A2B-4A3D-8D24-74D342930888}" srcOrd="0" destOrd="0" presId="urn:microsoft.com/office/officeart/2018/2/layout/IconVerticalSolidList"/>
    <dgm:cxn modelId="{F380F428-DDFE-4DFF-824D-E1DB1D3AFAC1}" type="presOf" srcId="{D61D7A61-9B2E-494A-B35A-5982C9F57C01}" destId="{79EEF15E-F920-48F5-ADC4-748ED7D9B929}" srcOrd="0" destOrd="0" presId="urn:microsoft.com/office/officeart/2018/2/layout/IconVerticalSolidList"/>
    <dgm:cxn modelId="{70BE1B62-0845-48F0-A6A0-5B0958721B92}" type="presOf" srcId="{70A40BA4-A232-4CCE-B3B8-13BB8042C56B}" destId="{BD96FD52-E5EC-4407-8DA8-A055C6F2E82F}" srcOrd="0" destOrd="0" presId="urn:microsoft.com/office/officeart/2018/2/layout/IconVerticalSolidList"/>
    <dgm:cxn modelId="{3B66C37B-1F7D-422C-AE36-1E86CAB36D8F}" srcId="{7F119C26-F5C2-4E5D-B871-03E052413748}" destId="{D61D7A61-9B2E-494A-B35A-5982C9F57C01}" srcOrd="4" destOrd="0" parTransId="{A042258C-F7AE-4E0D-B884-57C7BF0E1EE2}" sibTransId="{401201D4-358A-459B-A1FA-9483DBD74934}"/>
    <dgm:cxn modelId="{D0FB887C-500B-418D-8225-E87F76CC070A}" srcId="{7F119C26-F5C2-4E5D-B871-03E052413748}" destId="{70A40BA4-A232-4CCE-B3B8-13BB8042C56B}" srcOrd="1" destOrd="0" parTransId="{1A4EC2B5-D0CC-4530-8BC0-75E95AEE5B5B}" sibTransId="{297E406F-331D-4192-86A2-D14207A44EEA}"/>
    <dgm:cxn modelId="{B6D1077F-4D81-471F-853B-C0147FCFF2CE}" type="presOf" srcId="{687A0E92-6A76-428C-BF1D-C7F6E39456B5}" destId="{B09D46D0-F4D4-447E-B785-09C50921458C}" srcOrd="0" destOrd="0" presId="urn:microsoft.com/office/officeart/2018/2/layout/IconVerticalSolidList"/>
    <dgm:cxn modelId="{5E7E3586-128C-49D6-9DEE-310B0764FDCB}" srcId="{7F119C26-F5C2-4E5D-B871-03E052413748}" destId="{EA2A0FD7-16D7-42B6-BB36-DF3D90FBF9DB}" srcOrd="2" destOrd="0" parTransId="{6D4B3A39-4921-4E11-BE99-E64C71FBF0C9}" sibTransId="{5691926E-BC56-440F-8128-92040730E1A0}"/>
    <dgm:cxn modelId="{BAD1A798-5D78-4911-BDFE-EA7BE45C2C6E}" type="presOf" srcId="{7F119C26-F5C2-4E5D-B871-03E052413748}" destId="{008F901C-6D1B-4639-810B-66B40C7343A0}" srcOrd="0" destOrd="0" presId="urn:microsoft.com/office/officeart/2018/2/layout/IconVerticalSolidList"/>
    <dgm:cxn modelId="{25C5F4BD-EA92-4CC2-ACA7-4865E04DE92B}" srcId="{7F119C26-F5C2-4E5D-B871-03E052413748}" destId="{687A0E92-6A76-428C-BF1D-C7F6E39456B5}" srcOrd="3" destOrd="0" parTransId="{6AC9E28E-FE98-4051-8A6A-3CC3D28A523C}" sibTransId="{4A9444B2-DAAC-4255-8E74-783DC628E59D}"/>
    <dgm:cxn modelId="{12F9BDC4-5EB3-4056-A7FC-268B0021D1EF}" srcId="{7F119C26-F5C2-4E5D-B871-03E052413748}" destId="{B5B2582C-1E34-4F03-A7D9-281CEAD2A15A}" srcOrd="0" destOrd="0" parTransId="{F25573F7-DA8C-40FE-9B7C-C52357F9BFA1}" sibTransId="{9314D311-14EB-4C0D-9D78-AE44F3FD4EC4}"/>
    <dgm:cxn modelId="{C7C096BD-5EEC-4C47-89FF-7A480812EAAD}" type="presParOf" srcId="{008F901C-6D1B-4639-810B-66B40C7343A0}" destId="{514AE666-E1E4-4EA0-8B50-FBCCDB3A2DF1}" srcOrd="0" destOrd="0" presId="urn:microsoft.com/office/officeart/2018/2/layout/IconVerticalSolidList"/>
    <dgm:cxn modelId="{F9BADD69-F445-4803-9578-2FB36F59902E}" type="presParOf" srcId="{514AE666-E1E4-4EA0-8B50-FBCCDB3A2DF1}" destId="{824EB15E-A2D8-4BED-8CF4-6122151B4B83}" srcOrd="0" destOrd="0" presId="urn:microsoft.com/office/officeart/2018/2/layout/IconVerticalSolidList"/>
    <dgm:cxn modelId="{47746942-CD35-4BB2-85B3-5019452140BB}" type="presParOf" srcId="{514AE666-E1E4-4EA0-8B50-FBCCDB3A2DF1}" destId="{5A556316-D0BE-41BA-A694-B0F26B3CA3E0}" srcOrd="1" destOrd="0" presId="urn:microsoft.com/office/officeart/2018/2/layout/IconVerticalSolidList"/>
    <dgm:cxn modelId="{4F52D332-2FB1-49C5-87AC-12B973C15CB2}" type="presParOf" srcId="{514AE666-E1E4-4EA0-8B50-FBCCDB3A2DF1}" destId="{760DC465-E604-4829-9773-94BB3694657E}" srcOrd="2" destOrd="0" presId="urn:microsoft.com/office/officeart/2018/2/layout/IconVerticalSolidList"/>
    <dgm:cxn modelId="{5E2BEE5F-2B2F-41ED-BF3D-520858A07C3F}" type="presParOf" srcId="{514AE666-E1E4-4EA0-8B50-FBCCDB3A2DF1}" destId="{2BCCBF56-A516-48D9-9D08-076453A67F1C}" srcOrd="3" destOrd="0" presId="urn:microsoft.com/office/officeart/2018/2/layout/IconVerticalSolidList"/>
    <dgm:cxn modelId="{885B08C8-541F-4F1C-AE3D-722F5AD6B323}" type="presParOf" srcId="{008F901C-6D1B-4639-810B-66B40C7343A0}" destId="{BF0E586F-5F58-4735-ADE9-E938DEC62A80}" srcOrd="1" destOrd="0" presId="urn:microsoft.com/office/officeart/2018/2/layout/IconVerticalSolidList"/>
    <dgm:cxn modelId="{E7F9959C-87F7-4FDC-8682-CF9DA8D35262}" type="presParOf" srcId="{008F901C-6D1B-4639-810B-66B40C7343A0}" destId="{B243B0F4-C07A-49F1-9337-627E99E14C33}" srcOrd="2" destOrd="0" presId="urn:microsoft.com/office/officeart/2018/2/layout/IconVerticalSolidList"/>
    <dgm:cxn modelId="{A48744CD-119A-4C79-A0A4-E423F1169DE6}" type="presParOf" srcId="{B243B0F4-C07A-49F1-9337-627E99E14C33}" destId="{5BBF9631-7E06-462B-BD4E-8D276408EFE7}" srcOrd="0" destOrd="0" presId="urn:microsoft.com/office/officeart/2018/2/layout/IconVerticalSolidList"/>
    <dgm:cxn modelId="{5CA53FCF-9E69-4FDB-93FE-911BEEB1BE50}" type="presParOf" srcId="{B243B0F4-C07A-49F1-9337-627E99E14C33}" destId="{63F6CB18-E5C7-4E05-B488-8EC0A11FC537}" srcOrd="1" destOrd="0" presId="urn:microsoft.com/office/officeart/2018/2/layout/IconVerticalSolidList"/>
    <dgm:cxn modelId="{6FF1106A-EC68-42A5-A744-CD66B5C53887}" type="presParOf" srcId="{B243B0F4-C07A-49F1-9337-627E99E14C33}" destId="{9FF7B789-10C0-4925-8069-3028F459D6DA}" srcOrd="2" destOrd="0" presId="urn:microsoft.com/office/officeart/2018/2/layout/IconVerticalSolidList"/>
    <dgm:cxn modelId="{43718DED-152A-4EA0-BFEC-E34ED2B3B8C4}" type="presParOf" srcId="{B243B0F4-C07A-49F1-9337-627E99E14C33}" destId="{BD96FD52-E5EC-4407-8DA8-A055C6F2E82F}" srcOrd="3" destOrd="0" presId="urn:microsoft.com/office/officeart/2018/2/layout/IconVerticalSolidList"/>
    <dgm:cxn modelId="{DB4E7671-A6BF-45DC-A822-F2DAA7D0332E}" type="presParOf" srcId="{008F901C-6D1B-4639-810B-66B40C7343A0}" destId="{14378169-773E-4935-AD2D-C49225642598}" srcOrd="3" destOrd="0" presId="urn:microsoft.com/office/officeart/2018/2/layout/IconVerticalSolidList"/>
    <dgm:cxn modelId="{AF922574-DF2D-43D4-9D8E-655D7D3C444E}" type="presParOf" srcId="{008F901C-6D1B-4639-810B-66B40C7343A0}" destId="{1F4AB6BE-EF68-41E1-8A99-3E7A09C77DAC}" srcOrd="4" destOrd="0" presId="urn:microsoft.com/office/officeart/2018/2/layout/IconVerticalSolidList"/>
    <dgm:cxn modelId="{CE8F41E5-39C0-459D-984A-EC0C2A499088}" type="presParOf" srcId="{1F4AB6BE-EF68-41E1-8A99-3E7A09C77DAC}" destId="{B49DAE66-D8B8-48F2-8621-44A3F52AE385}" srcOrd="0" destOrd="0" presId="urn:microsoft.com/office/officeart/2018/2/layout/IconVerticalSolidList"/>
    <dgm:cxn modelId="{BF11A393-336B-4D9B-898A-E8FF0F54BD02}" type="presParOf" srcId="{1F4AB6BE-EF68-41E1-8A99-3E7A09C77DAC}" destId="{A726FB8A-D1E7-43BD-BF74-B0C617B293EA}" srcOrd="1" destOrd="0" presId="urn:microsoft.com/office/officeart/2018/2/layout/IconVerticalSolidList"/>
    <dgm:cxn modelId="{AF5DB832-32F8-45D1-B748-ACFA4980AB90}" type="presParOf" srcId="{1F4AB6BE-EF68-41E1-8A99-3E7A09C77DAC}" destId="{DA2D5DC6-4FD5-4CB4-B4A9-CDB32AF61FC3}" srcOrd="2" destOrd="0" presId="urn:microsoft.com/office/officeart/2018/2/layout/IconVerticalSolidList"/>
    <dgm:cxn modelId="{B30A4B49-7072-4629-8A43-B031E4516FF4}" type="presParOf" srcId="{1F4AB6BE-EF68-41E1-8A99-3E7A09C77DAC}" destId="{229DE632-7A2B-4A3D-8D24-74D342930888}" srcOrd="3" destOrd="0" presId="urn:microsoft.com/office/officeart/2018/2/layout/IconVerticalSolidList"/>
    <dgm:cxn modelId="{1E970C6C-76E6-49F1-87C2-60C936915216}" type="presParOf" srcId="{008F901C-6D1B-4639-810B-66B40C7343A0}" destId="{18171BE0-0924-4A89-A43C-94A8862E5D31}" srcOrd="5" destOrd="0" presId="urn:microsoft.com/office/officeart/2018/2/layout/IconVerticalSolidList"/>
    <dgm:cxn modelId="{85ACBF1C-C30C-45CE-8DA8-1CF8F233D8DB}" type="presParOf" srcId="{008F901C-6D1B-4639-810B-66B40C7343A0}" destId="{EEF93C37-F0F9-4AD6-AD7B-51C5CB8DD377}" srcOrd="6" destOrd="0" presId="urn:microsoft.com/office/officeart/2018/2/layout/IconVerticalSolidList"/>
    <dgm:cxn modelId="{98C821E8-C8E5-4CFC-9AE2-59B198552F31}" type="presParOf" srcId="{EEF93C37-F0F9-4AD6-AD7B-51C5CB8DD377}" destId="{0672FE63-0A60-4E34-972C-7F9663D4F9C5}" srcOrd="0" destOrd="0" presId="urn:microsoft.com/office/officeart/2018/2/layout/IconVerticalSolidList"/>
    <dgm:cxn modelId="{77764C37-51B1-4105-8263-8BA104002DB6}" type="presParOf" srcId="{EEF93C37-F0F9-4AD6-AD7B-51C5CB8DD377}" destId="{20130FA3-9C63-441E-9B67-92F0F03A2CCA}" srcOrd="1" destOrd="0" presId="urn:microsoft.com/office/officeart/2018/2/layout/IconVerticalSolidList"/>
    <dgm:cxn modelId="{2EC03758-EBB0-4358-9AF5-1D3EF12ADE4C}" type="presParOf" srcId="{EEF93C37-F0F9-4AD6-AD7B-51C5CB8DD377}" destId="{F0602687-34B5-4FBD-BD50-D2B393741298}" srcOrd="2" destOrd="0" presId="urn:microsoft.com/office/officeart/2018/2/layout/IconVerticalSolidList"/>
    <dgm:cxn modelId="{ACC3A151-E2CA-4541-ADB0-C730061E0189}" type="presParOf" srcId="{EEF93C37-F0F9-4AD6-AD7B-51C5CB8DD377}" destId="{B09D46D0-F4D4-447E-B785-09C50921458C}" srcOrd="3" destOrd="0" presId="urn:microsoft.com/office/officeart/2018/2/layout/IconVerticalSolidList"/>
    <dgm:cxn modelId="{A86A02D0-9FDF-4C6F-9DD4-A682BB184772}" type="presParOf" srcId="{008F901C-6D1B-4639-810B-66B40C7343A0}" destId="{11C435B8-B1D0-4930-8E72-4EFDA91F9C32}" srcOrd="7" destOrd="0" presId="urn:microsoft.com/office/officeart/2018/2/layout/IconVerticalSolidList"/>
    <dgm:cxn modelId="{9EBDE994-D650-4514-BC62-203D1B92C4D8}" type="presParOf" srcId="{008F901C-6D1B-4639-810B-66B40C7343A0}" destId="{990CBB09-A38B-4C0D-B425-84949FED9599}" srcOrd="8" destOrd="0" presId="urn:microsoft.com/office/officeart/2018/2/layout/IconVerticalSolidList"/>
    <dgm:cxn modelId="{7003EE7F-E256-465B-9E16-A5A2A770DA35}" type="presParOf" srcId="{990CBB09-A38B-4C0D-B425-84949FED9599}" destId="{1402854C-1FF3-41D8-9428-8291E4D2EB66}" srcOrd="0" destOrd="0" presId="urn:microsoft.com/office/officeart/2018/2/layout/IconVerticalSolidList"/>
    <dgm:cxn modelId="{2580C058-B605-4C9F-8A3E-8FE671216DE3}" type="presParOf" srcId="{990CBB09-A38B-4C0D-B425-84949FED9599}" destId="{D11130A0-EA5C-4F89-94EC-EA14E27D9CB3}" srcOrd="1" destOrd="0" presId="urn:microsoft.com/office/officeart/2018/2/layout/IconVerticalSolidList"/>
    <dgm:cxn modelId="{26FD4D0B-BC0C-4F49-ADE3-7C203CE05991}" type="presParOf" srcId="{990CBB09-A38B-4C0D-B425-84949FED9599}" destId="{F028CF2A-918C-42D2-9B3B-1DC05651D118}" srcOrd="2" destOrd="0" presId="urn:microsoft.com/office/officeart/2018/2/layout/IconVerticalSolidList"/>
    <dgm:cxn modelId="{75C13981-95D8-411C-9046-EAA19EF5FEA3}" type="presParOf" srcId="{990CBB09-A38B-4C0D-B425-84949FED9599}" destId="{79EEF15E-F920-48F5-ADC4-748ED7D9B9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5AB527-9DC2-44E8-8806-DAE817B8D7C3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EDC50-31FD-4630-9971-BD3351122681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7A792-634D-436D-970D-A85146D0A0D0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 proposal to </a:t>
          </a:r>
          <a:r>
            <a:rPr lang="en-GB" sz="1800" b="1" u="sng" kern="1200" dirty="0"/>
            <a:t>Marriott International Swansea</a:t>
          </a:r>
          <a:r>
            <a:rPr lang="en-GB" sz="1800" b="1" kern="1200" dirty="0"/>
            <a:t>, Environmental strategy and a hob burning gas oven without a utensil on it for more than 30 seconds.</a:t>
          </a:r>
          <a:endParaRPr lang="en-US" sz="1800" kern="1200" dirty="0"/>
        </a:p>
      </dsp:txBody>
      <dsp:txXfrm>
        <a:off x="1131174" y="4597"/>
        <a:ext cx="5382429" cy="979371"/>
      </dsp:txXfrm>
    </dsp:sp>
    <dsp:sp modelId="{E727E936-C08F-4D98-AE20-556843134829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D327A2-6DB1-4269-B635-981B064CE99E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7F0DF-ED4E-42CD-9076-8CA87800D0BC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Contributes towards a zero- carbon and Global warming with more effectively developing and using less gas and fuel in kitchen.</a:t>
          </a:r>
          <a:endParaRPr lang="en-US" sz="1800" kern="1200"/>
        </a:p>
      </dsp:txBody>
      <dsp:txXfrm>
        <a:off x="1131174" y="1228812"/>
        <a:ext cx="5382429" cy="979371"/>
      </dsp:txXfrm>
    </dsp:sp>
    <dsp:sp modelId="{E6774DC6-CC48-4478-A35B-6E6549F9B42C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41682-E8E0-4F55-BB4C-29EE34E43AF1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DED88-C5A3-4E55-9988-DAC677D49211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The MIS recognises  the sensor must be designed and tested.</a:t>
          </a:r>
          <a:endParaRPr lang="en-US" sz="1800" kern="1200" dirty="0"/>
        </a:p>
      </dsp:txBody>
      <dsp:txXfrm>
        <a:off x="1131174" y="2453027"/>
        <a:ext cx="5382429" cy="979371"/>
      </dsp:txXfrm>
    </dsp:sp>
    <dsp:sp modelId="{57D881F2-C1A1-48EC-A29E-1B8367CE99B0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B6C02-B163-40E9-9BD7-ACC1BEFF6321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7DC61-B7A8-4A5A-8B3F-28A58E09F105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The MSI must be trialled in a kitchen to measure impact.</a:t>
          </a:r>
          <a:endParaRPr lang="en-US" sz="1800" kern="1200" dirty="0"/>
        </a:p>
      </dsp:txBody>
      <dsp:txXfrm>
        <a:off x="1131174" y="3677241"/>
        <a:ext cx="5382429" cy="979371"/>
      </dsp:txXfrm>
    </dsp:sp>
    <dsp:sp modelId="{2C9CDDC0-3E63-416F-8FD9-6924BF845147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D99534-FEFF-4C1C-B28C-FA85A612035C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18DE3-E9FC-4015-BFA2-1FFF135C1F3D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The MIS must rolled out to all hotels in the chain.</a:t>
          </a:r>
          <a:endParaRPr lang="en-US" sz="1800" kern="1200" dirty="0"/>
        </a:p>
      </dsp:txBody>
      <dsp:txXfrm>
        <a:off x="1131174" y="4901456"/>
        <a:ext cx="5382429" cy="9793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6ED4A-BB40-49F8-92A1-FE335C10407B}">
      <dsp:nvSpPr>
        <dsp:cNvPr id="0" name=""/>
        <dsp:cNvSpPr/>
      </dsp:nvSpPr>
      <dsp:spPr>
        <a:xfrm>
          <a:off x="0" y="502"/>
          <a:ext cx="6513603" cy="692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96A212-67E8-4DA8-B539-5C8A4BF4619F}">
      <dsp:nvSpPr>
        <dsp:cNvPr id="0" name=""/>
        <dsp:cNvSpPr/>
      </dsp:nvSpPr>
      <dsp:spPr>
        <a:xfrm>
          <a:off x="209416" y="156266"/>
          <a:ext cx="380756" cy="3807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74709B-4669-4D6B-9B6D-6A77F52839AB}">
      <dsp:nvSpPr>
        <dsp:cNvPr id="0" name=""/>
        <dsp:cNvSpPr/>
      </dsp:nvSpPr>
      <dsp:spPr>
        <a:xfrm>
          <a:off x="799588" y="502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Costs related to any undesirable changes in cooking practices made  necessary by the new stove.</a:t>
          </a:r>
          <a:endParaRPr lang="en-US" sz="1600" kern="1200"/>
        </a:p>
      </dsp:txBody>
      <dsp:txXfrm>
        <a:off x="799588" y="502"/>
        <a:ext cx="5714015" cy="692284"/>
      </dsp:txXfrm>
    </dsp:sp>
    <dsp:sp modelId="{9A3EEA1F-CE14-4E0F-BE27-8E34411E4B5D}">
      <dsp:nvSpPr>
        <dsp:cNvPr id="0" name=""/>
        <dsp:cNvSpPr/>
      </dsp:nvSpPr>
      <dsp:spPr>
        <a:xfrm>
          <a:off x="0" y="865858"/>
          <a:ext cx="6513603" cy="6922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6C886-76F2-415A-A395-6AEE1FD88E73}">
      <dsp:nvSpPr>
        <dsp:cNvPr id="0" name=""/>
        <dsp:cNvSpPr/>
      </dsp:nvSpPr>
      <dsp:spPr>
        <a:xfrm>
          <a:off x="209416" y="1021622"/>
          <a:ext cx="380756" cy="3807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5358D-B8ED-4013-872A-59F9C9C797EC}">
      <dsp:nvSpPr>
        <dsp:cNvPr id="0" name=""/>
        <dsp:cNvSpPr/>
      </dsp:nvSpPr>
      <dsp:spPr>
        <a:xfrm>
          <a:off x="799588" y="865858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Initial investment will be expensive.</a:t>
          </a:r>
          <a:endParaRPr lang="en-US" sz="1600" kern="1200"/>
        </a:p>
      </dsp:txBody>
      <dsp:txXfrm>
        <a:off x="799588" y="865858"/>
        <a:ext cx="5714015" cy="692284"/>
      </dsp:txXfrm>
    </dsp:sp>
    <dsp:sp modelId="{3A7D6D20-FF40-4A74-9ED6-2F01FC562C33}">
      <dsp:nvSpPr>
        <dsp:cNvPr id="0" name=""/>
        <dsp:cNvSpPr/>
      </dsp:nvSpPr>
      <dsp:spPr>
        <a:xfrm>
          <a:off x="0" y="1731214"/>
          <a:ext cx="6513603" cy="6922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A5834-15C3-44F9-A297-146275B24A88}">
      <dsp:nvSpPr>
        <dsp:cNvPr id="0" name=""/>
        <dsp:cNvSpPr/>
      </dsp:nvSpPr>
      <dsp:spPr>
        <a:xfrm>
          <a:off x="209416" y="1886978"/>
          <a:ext cx="380756" cy="3807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F62F69-CF0B-4C64-9DA9-D94D4F23BC4D}">
      <dsp:nvSpPr>
        <dsp:cNvPr id="0" name=""/>
        <dsp:cNvSpPr/>
      </dsp:nvSpPr>
      <dsp:spPr>
        <a:xfrm>
          <a:off x="799588" y="1731214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Risks and Uncertainties.</a:t>
          </a:r>
          <a:endParaRPr lang="en-US" sz="1600" kern="1200"/>
        </a:p>
      </dsp:txBody>
      <dsp:txXfrm>
        <a:off x="799588" y="1731214"/>
        <a:ext cx="5714015" cy="692284"/>
      </dsp:txXfrm>
    </dsp:sp>
    <dsp:sp modelId="{D8C7CD89-445B-44B4-BE79-D9435ED92489}">
      <dsp:nvSpPr>
        <dsp:cNvPr id="0" name=""/>
        <dsp:cNvSpPr/>
      </dsp:nvSpPr>
      <dsp:spPr>
        <a:xfrm>
          <a:off x="0" y="2596570"/>
          <a:ext cx="6513603" cy="69228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ECE329-D693-4D2F-A0A4-61409FAF8C4E}">
      <dsp:nvSpPr>
        <dsp:cNvPr id="0" name=""/>
        <dsp:cNvSpPr/>
      </dsp:nvSpPr>
      <dsp:spPr>
        <a:xfrm>
          <a:off x="209416" y="2752334"/>
          <a:ext cx="380756" cy="3807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EDC8F-CF98-4138-A4A7-07D1D61203BB}">
      <dsp:nvSpPr>
        <dsp:cNvPr id="0" name=""/>
        <dsp:cNvSpPr/>
      </dsp:nvSpPr>
      <dsp:spPr>
        <a:xfrm>
          <a:off x="799588" y="2596570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Operational Risks.</a:t>
          </a:r>
          <a:endParaRPr lang="en-US" sz="1600" kern="1200"/>
        </a:p>
      </dsp:txBody>
      <dsp:txXfrm>
        <a:off x="799588" y="2596570"/>
        <a:ext cx="5714015" cy="692284"/>
      </dsp:txXfrm>
    </dsp:sp>
    <dsp:sp modelId="{1F603A55-2F1B-4D4E-8B97-519CF2643F11}">
      <dsp:nvSpPr>
        <dsp:cNvPr id="0" name=""/>
        <dsp:cNvSpPr/>
      </dsp:nvSpPr>
      <dsp:spPr>
        <a:xfrm>
          <a:off x="0" y="3461926"/>
          <a:ext cx="6513603" cy="69228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DC848-61F6-4B24-B1E8-135CFA28A9D1}">
      <dsp:nvSpPr>
        <dsp:cNvPr id="0" name=""/>
        <dsp:cNvSpPr/>
      </dsp:nvSpPr>
      <dsp:spPr>
        <a:xfrm>
          <a:off x="209416" y="3617690"/>
          <a:ext cx="380756" cy="3807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DA0A8-584E-41E6-B319-F92E71E5F980}">
      <dsp:nvSpPr>
        <dsp:cNvPr id="0" name=""/>
        <dsp:cNvSpPr/>
      </dsp:nvSpPr>
      <dsp:spPr>
        <a:xfrm>
          <a:off x="799588" y="3461926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Development and Financing Risks. </a:t>
          </a:r>
          <a:endParaRPr lang="en-US" sz="1600" kern="1200"/>
        </a:p>
      </dsp:txBody>
      <dsp:txXfrm>
        <a:off x="799588" y="3461926"/>
        <a:ext cx="5714015" cy="692284"/>
      </dsp:txXfrm>
    </dsp:sp>
    <dsp:sp modelId="{D5267D4D-E4EB-48EB-BBCF-8D7801CB172F}">
      <dsp:nvSpPr>
        <dsp:cNvPr id="0" name=""/>
        <dsp:cNvSpPr/>
      </dsp:nvSpPr>
      <dsp:spPr>
        <a:xfrm>
          <a:off x="0" y="4327282"/>
          <a:ext cx="6513603" cy="6922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33DF52-EBDB-46D6-8E00-F42B22356CF1}">
      <dsp:nvSpPr>
        <dsp:cNvPr id="0" name=""/>
        <dsp:cNvSpPr/>
      </dsp:nvSpPr>
      <dsp:spPr>
        <a:xfrm>
          <a:off x="209416" y="4483046"/>
          <a:ext cx="380756" cy="3807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94685-4F89-496B-9A74-5079480D8AFA}">
      <dsp:nvSpPr>
        <dsp:cNvPr id="0" name=""/>
        <dsp:cNvSpPr/>
      </dsp:nvSpPr>
      <dsp:spPr>
        <a:xfrm>
          <a:off x="799588" y="4327282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Technology, Information Protection, and Privacy Risks </a:t>
          </a:r>
          <a:endParaRPr lang="en-US" sz="1600" kern="1200"/>
        </a:p>
      </dsp:txBody>
      <dsp:txXfrm>
        <a:off x="799588" y="4327282"/>
        <a:ext cx="5714015" cy="692284"/>
      </dsp:txXfrm>
    </dsp:sp>
    <dsp:sp modelId="{6990425C-1A69-409F-9A0D-B3C59FC81E7A}">
      <dsp:nvSpPr>
        <dsp:cNvPr id="0" name=""/>
        <dsp:cNvSpPr/>
      </dsp:nvSpPr>
      <dsp:spPr>
        <a:xfrm>
          <a:off x="0" y="5192638"/>
          <a:ext cx="6513603" cy="6922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DEE1A-DA8A-463E-91B3-D9FDFD0B5D59}">
      <dsp:nvSpPr>
        <dsp:cNvPr id="0" name=""/>
        <dsp:cNvSpPr/>
      </dsp:nvSpPr>
      <dsp:spPr>
        <a:xfrm>
          <a:off x="209416" y="5348402"/>
          <a:ext cx="380756" cy="38075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075CCF-7F36-4E15-A627-CECC853DA21C}">
      <dsp:nvSpPr>
        <dsp:cNvPr id="0" name=""/>
        <dsp:cNvSpPr/>
      </dsp:nvSpPr>
      <dsp:spPr>
        <a:xfrm>
          <a:off x="799588" y="5192638"/>
          <a:ext cx="5714015" cy="692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267" tIns="73267" rIns="73267" bIns="7326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Other Risks </a:t>
          </a:r>
          <a:endParaRPr lang="en-US" sz="1600" kern="1200"/>
        </a:p>
      </dsp:txBody>
      <dsp:txXfrm>
        <a:off x="799588" y="5192638"/>
        <a:ext cx="5714015" cy="6922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4EB15E-A2D8-4BED-8CF4-6122151B4B83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556316-D0BE-41BA-A694-B0F26B3CA3E0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CBF56-A516-48D9-9D08-076453A67F1C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Conduct and complete invention in automated sensor fitted oven.</a:t>
          </a:r>
          <a:endParaRPr lang="en-US" sz="1900" kern="1200"/>
        </a:p>
      </dsp:txBody>
      <dsp:txXfrm>
        <a:off x="836323" y="3399"/>
        <a:ext cx="9679276" cy="724089"/>
      </dsp:txXfrm>
    </dsp:sp>
    <dsp:sp modelId="{5BBF9631-7E06-462B-BD4E-8D276408EFE7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6CB18-E5C7-4E05-B488-8EC0A11FC537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96FD52-E5EC-4407-8DA8-A055C6F2E82F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Trialled in the kitchen of Marriot Swansea to measure impact of innovation.</a:t>
          </a:r>
          <a:endParaRPr lang="en-US" sz="1900" kern="1200"/>
        </a:p>
      </dsp:txBody>
      <dsp:txXfrm>
        <a:off x="836323" y="908511"/>
        <a:ext cx="9679276" cy="724089"/>
      </dsp:txXfrm>
    </dsp:sp>
    <dsp:sp modelId="{B49DAE66-D8B8-48F2-8621-44A3F52AE385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26FB8A-D1E7-43BD-BF74-B0C617B293EA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DE632-7A2B-4A3D-8D24-74D342930888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Promotion and emphasise for to adopt Marriot International chain Globally.</a:t>
          </a:r>
          <a:endParaRPr lang="en-US" sz="1900" kern="1200"/>
        </a:p>
      </dsp:txBody>
      <dsp:txXfrm>
        <a:off x="836323" y="1813624"/>
        <a:ext cx="9679276" cy="724089"/>
      </dsp:txXfrm>
    </dsp:sp>
    <dsp:sp modelId="{0672FE63-0A60-4E34-972C-7F9663D4F9C5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130FA3-9C63-441E-9B67-92F0F03A2CCA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D46D0-F4D4-447E-B785-09C50921458C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Emphasise for mass production collaborating with partner company.</a:t>
          </a:r>
          <a:endParaRPr lang="en-US" sz="1900" kern="1200"/>
        </a:p>
      </dsp:txBody>
      <dsp:txXfrm>
        <a:off x="836323" y="2718736"/>
        <a:ext cx="9679276" cy="724089"/>
      </dsp:txXfrm>
    </dsp:sp>
    <dsp:sp modelId="{1402854C-1FF3-41D8-9428-8291E4D2EB66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130A0-EA5C-4F89-94EC-EA14E27D9CB3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EF15E-F920-48F5-ADC4-748ED7D9B929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Introduce in other business sectors, restaurant and hotels around the world. </a:t>
          </a:r>
          <a:endParaRPr lang="en-US" sz="1900" kern="1200" dirty="0"/>
        </a:p>
      </dsp:txBody>
      <dsp:txXfrm>
        <a:off x="836323" y="3623848"/>
        <a:ext cx="9679276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52132-6AC4-4E3F-9D5D-B749ABF6C4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6347B4-C653-42B2-B71E-F8FFC03C37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0DC3B-09A5-4193-B91D-01B4A9EFD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F8495-9806-49E4-A230-F0E7EFCF7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9E879-555C-4C63-A46C-46B28A9D8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68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41BBF-C896-4A36-B5F0-04E8776FB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C0711-6C2D-4213-B40E-7BD669B8B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36910-D2FB-4CDE-BC17-AF138EC07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67F8B-1E4B-44AC-BD5F-10A181132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24E28B-13C9-45D4-893A-C5EB5351E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921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5CB79-580C-4BCA-9239-E79084DD1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296FB-4C19-4ECC-B6D4-A68217F547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99432-C9BA-4DEC-BE4A-3041D0452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33117-7430-4BC8-A680-3455BB4B6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B2E90-CCBC-4110-8574-66BA205AB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242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D1E6D-0A9B-4910-9DF1-053B54E41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9B7B3-E91D-40A0-969A-0628051DC4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69213C-E792-40B4-A174-227753237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8A2B25-2D7F-458B-A24A-765536E78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454AE9-4762-4D3B-AE61-0680F999B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639942-BAF1-4183-B79F-9C9314CBA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284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F0D7F-8381-4B06-8FD8-4B9D63A65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114429-7001-411D-932D-D95E2DD54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6520B-4921-4C08-B689-F75B637A72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7F685-0965-4DF0-9C39-59E3B13F6A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006D11-271D-48A5-ABDB-91E4813EBF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5648D9-4E74-4BEC-8022-C682D705E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4EAAD0-B6E4-432E-85A5-C860C4390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AD59B3-CCDF-474B-A1C8-F0905F4C0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545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B12E8-5639-4600-A90D-19FF834AB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1286B1-6E14-437F-882C-899DA2D2E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3A4880-1B3D-4A5D-B17A-D11ED5F30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E21CC-B8C8-4C83-B68C-1D6E28BB6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19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84E0B6-453B-4971-A52A-52B54B95F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CB7180-D8AB-4E01-9560-98AB4D0E5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B4D169-D4FC-416F-9D9E-FDD5F902A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485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A2773-15A8-422D-A427-9FE26D59F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568BC-B1E3-4C17-9967-D54FB2A12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430904-9652-42DA-84C2-7A7D1222FC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AFF688-A107-4589-9B71-80B17B4B9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B29D0C-719A-4842-9302-88446D051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DCCE65-37E6-460D-931D-3293B76C9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609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FF233-5C24-41DB-B2AA-7E2888DD6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F8A2F3-262F-499B-848D-99C04D40A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3BB25E-B0F7-4D56-BB9E-089B9C3482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975B55-A94E-4ED8-9E3C-C891CCFB6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05D7BE-922F-4F38-949A-49D9E91F3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16D3-8CB5-4A8B-8EF4-43A662CDD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775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8BBC4-A182-42D7-A219-13BA408BA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163E4F-ABD7-4E1E-8550-994494035A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35902-51F9-4435-B6FE-B2F3217EE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ED243-4618-49C3-9798-43F9F98EB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96301-D295-4E92-897E-50D00171B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411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9B34BF-7F3A-4A4E-ADE2-7648E8E7A1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D4A350-23C6-4F65-83D1-DE11E11B01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B1846-F38C-45B3-B01D-32134A31C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05F7D4-1DB9-4C11-B606-9AB475A35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29787-E047-4E2A-8605-7CDD07137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808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9138B6-72CF-4B98-A0ED-F3C84EEB2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0FDE18-6C2D-4734-87B4-38EF0B3181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58588-FA24-4130-AEC9-B143578A30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B9484-74B8-4E18-B4FA-1C02CF018528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AFA95-E3B2-4CDB-BCB4-AE11FC85D9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75A134-D56F-4724-8A70-0D9C481600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887764-5488-41EC-8ABD-7253C1087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183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android.com/234515-flaw-in-marriott-app-puts-company-back-in-the-news-and-not-in-a-good-wa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-uk.ecolab.com/stories/marriott-sustainability-goals-for-2025-and-beyond" TargetMode="External"/><Relationship Id="rId2" Type="http://schemas.openxmlformats.org/officeDocument/2006/relationships/hyperlink" Target="https://anthropocenemagazine.org/2017/02/tackling-climate-change-through-cleaner-cookstov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896FD-07EF-4EEA-98E0-78C482A97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28600" lvl="0" indent="-228600">
              <a:spcBef>
                <a:spcPts val="1000"/>
              </a:spcBef>
            </a:pPr>
            <a:r>
              <a:rPr lang="en-GB" sz="3200" b="1" dirty="0">
                <a:solidFill>
                  <a:schemeClr val="accent1"/>
                </a:solidFill>
                <a:latin typeface="Calibri" panose="020F0502020204030204"/>
                <a:ea typeface="+mn-ea"/>
                <a:cs typeface="+mn-cs"/>
              </a:rPr>
              <a:t>Marriott – </a:t>
            </a:r>
            <a:r>
              <a:rPr lang="en-GB" sz="3200" b="1" u="sng" dirty="0">
                <a:solidFill>
                  <a:schemeClr val="accent1"/>
                </a:solidFill>
                <a:latin typeface="Calibri" panose="020F0502020204030204"/>
                <a:ea typeface="+mn-ea"/>
                <a:cs typeface="+mn-cs"/>
              </a:rPr>
              <a:t>Reduce use of gas in kitchens across the world.</a:t>
            </a:r>
            <a:br>
              <a:rPr lang="en-GB" sz="3200" u="sng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</a:b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9F6C9-9ECC-4812-8F72-E1640D946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>
                <a:solidFill>
                  <a:srgbClr val="00B050"/>
                </a:solidFill>
              </a:rPr>
              <a:t>Idea – Sensor to detect a hob burning gas oven without a utensil on it for more than 30 seconds</a:t>
            </a:r>
          </a:p>
          <a:p>
            <a:pPr lvl="0"/>
            <a:endParaRPr lang="en-GB" sz="2400" b="1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0C716CA6-1E95-4D68-B163-CF40CA6C8D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47030" y="2854171"/>
            <a:ext cx="9897940" cy="2014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70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A791C-6158-4B07-BF59-C7D922C1C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b="1" dirty="0">
                <a:solidFill>
                  <a:schemeClr val="accent6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 proposal to </a:t>
            </a:r>
            <a:r>
              <a:rPr lang="en-GB" b="1" u="sng" dirty="0">
                <a:solidFill>
                  <a:schemeClr val="accent6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Marriott International Swansea</a:t>
            </a:r>
            <a:r>
              <a:rPr lang="en-GB" u="sng" dirty="0">
                <a:solidFill>
                  <a:schemeClr val="accent6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.</a:t>
            </a:r>
            <a:endParaRPr lang="en-GB" dirty="0">
              <a:solidFill>
                <a:schemeClr val="accent6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22BDD5-BE6C-439F-AD82-D340FDFAE1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916309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6595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94F4F-0C85-4B80-AC09-4F7092AD8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85070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 Cost, Benefit and Risk.</a:t>
            </a:r>
            <a:endParaRPr lang="en-GB" b="1" dirty="0">
              <a:solidFill>
                <a:schemeClr val="accent1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C0A23A9-DCCE-4C17-BE81-003F705A9A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2698586"/>
              </p:ext>
            </p:extLst>
          </p:nvPr>
        </p:nvGraphicFramePr>
        <p:xfrm>
          <a:off x="838200" y="1661532"/>
          <a:ext cx="10515600" cy="37462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87036811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07749715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67558890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007244492"/>
                    </a:ext>
                  </a:extLst>
                </a:gridCol>
              </a:tblGrid>
              <a:tr h="387827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Costs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Examples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Benefits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Examples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9625321"/>
                  </a:ext>
                </a:extLst>
              </a:tr>
              <a:tr h="716316"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Capital invest for cost effective innovation.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Cost of new technologies: Improved cookstoves; </a:t>
                      </a: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Sensor designed </a:t>
                      </a:r>
                      <a:r>
                        <a:rPr lang="en-GB" sz="1400" b="1">
                          <a:effectLst/>
                          <a:latin typeface="+mn-lt"/>
                        </a:rPr>
                        <a:t>improvements; etc.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Reduce carbon emission .</a:t>
                      </a:r>
                    </a:p>
                    <a:p>
                      <a:pPr algn="l" fontAlgn="t"/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Benefits from reducing energy bill.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extLst>
                  <a:ext uri="{0D108BD9-81ED-4DB2-BD59-A6C34878D82A}">
                    <a16:rowId xmlns:a16="http://schemas.microsoft.com/office/drawing/2014/main" val="4170448537"/>
                  </a:ext>
                </a:extLst>
              </a:tr>
              <a:tr h="716316"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Program for technical innovation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Cost of implementation/delivery: Marketing and  supply and fitting and train the staff time; etc.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Supports to reduce global warming.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  <a:cs typeface="Calibri" panose="020F0502020204030204" pitchFamily="34" charset="0"/>
                        </a:rPr>
                        <a:t>Benefits of reduced the stoves and turns itself on and off as needed.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extLst>
                  <a:ext uri="{0D108BD9-81ED-4DB2-BD59-A6C34878D82A}">
                    <a16:rowId xmlns:a16="http://schemas.microsoft.com/office/drawing/2014/main" val="3585736416"/>
                  </a:ext>
                </a:extLst>
              </a:tr>
              <a:tr h="716316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Fuel  cost 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Cost of fuel expenses reduce.( cost effective).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Less fuel consumption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Benefits from reduced in- unnecessary gas burning and smoke and emission. 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extLst>
                  <a:ext uri="{0D108BD9-81ED-4DB2-BD59-A6C34878D82A}">
                    <a16:rowId xmlns:a16="http://schemas.microsoft.com/office/drawing/2014/main" val="1739155768"/>
                  </a:ext>
                </a:extLst>
              </a:tr>
              <a:tr h="716316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Learning.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Costs of familiarization with the use of a new stove technology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Positive impact in Climate change.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Benefits of improvements in commercial status from acquisition of improved stoves.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extLst>
                  <a:ext uri="{0D108BD9-81ED-4DB2-BD59-A6C34878D82A}">
                    <a16:rowId xmlns:a16="http://schemas.microsoft.com/office/drawing/2014/main" val="2388472067"/>
                  </a:ext>
                </a:extLst>
              </a:tr>
              <a:tr h="493182">
                <a:tc>
                  <a:txBody>
                    <a:bodyPr/>
                    <a:lstStyle/>
                    <a:p>
                      <a:pPr algn="l" fontAlgn="t"/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1">
                          <a:effectLst/>
                          <a:latin typeface="+mn-lt"/>
                        </a:rPr>
                        <a:t>Benefits from reduced emissions and Global temperature.</a:t>
                      </a:r>
                      <a:endParaRPr lang="en-GB" sz="1400" b="1" dirty="0">
                        <a:effectLst/>
                        <a:latin typeface="+mn-lt"/>
                      </a:endParaRPr>
                    </a:p>
                  </a:txBody>
                  <a:tcPr marL="44859" marR="44859" marT="22430" marB="22430"/>
                </a:tc>
                <a:extLst>
                  <a:ext uri="{0D108BD9-81ED-4DB2-BD59-A6C34878D82A}">
                    <a16:rowId xmlns:a16="http://schemas.microsoft.com/office/drawing/2014/main" val="34156991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6176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0ED59-B32A-49CF-8819-C4F39226C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lvl="0" indent="-228600" fontAlgn="t">
              <a:spcBef>
                <a:spcPts val="0"/>
              </a:spcBef>
            </a:pP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ea typeface="+mn-ea"/>
                <a:cs typeface="+mn-cs"/>
              </a:rPr>
              <a:t>Risks</a:t>
            </a:r>
            <a:br>
              <a:rPr lang="en-GB" dirty="0">
                <a:solidFill>
                  <a:srgbClr val="FFFFFF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B250D0-71A4-4F2D-8931-EC5ACDBB12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828672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2082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5699F-22B1-493A-BB93-11D8EC564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561"/>
            <a:ext cx="10515600" cy="1133127"/>
          </a:xfrm>
        </p:spPr>
        <p:txBody>
          <a:bodyPr>
            <a:normAutofit fontScale="90000"/>
          </a:bodyPr>
          <a:lstStyle/>
          <a:p>
            <a:pPr lvl="0">
              <a:spcBef>
                <a:spcPts val="1000"/>
              </a:spcBef>
            </a:pPr>
            <a:br>
              <a:rPr lang="en-GB" dirty="0">
                <a:solidFill>
                  <a:srgbClr val="201F1E"/>
                </a:solidFill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</a:rPr>
            </a:br>
            <a:br>
              <a:rPr lang="en-GB" sz="27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en-GB" sz="3600" b="1" dirty="0">
                <a:solidFill>
                  <a:schemeClr val="accent1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Plan-</a:t>
            </a:r>
            <a:r>
              <a:rPr lang="en-GB" sz="3600" b="1" dirty="0">
                <a:solidFill>
                  <a:schemeClr val="accent1"/>
                </a:solidFill>
                <a:latin typeface="Calibri" panose="020F0502020204030204"/>
                <a:ea typeface="+mn-ea"/>
                <a:cs typeface="+mn-cs"/>
              </a:rPr>
              <a:t>Innovative Idea.</a:t>
            </a:r>
            <a:br>
              <a:rPr lang="en-GB" sz="2900" dirty="0">
                <a:solidFill>
                  <a:schemeClr val="accent1"/>
                </a:solidFill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  <a:cs typeface="+mn-cs"/>
              </a:rPr>
            </a:br>
            <a:br>
              <a:rPr lang="en-GB" dirty="0">
                <a:solidFill>
                  <a:schemeClr val="accent1"/>
                </a:solidFill>
                <a:highlight>
                  <a:srgbClr val="FFFF00"/>
                </a:highlight>
                <a:latin typeface="Calibri" panose="020F0502020204030204" pitchFamily="34" charset="0"/>
                <a:ea typeface="Times New Roman" panose="02020603050405020304" pitchFamily="18" charset="0"/>
              </a:rPr>
            </a:br>
            <a:endParaRPr lang="en-GB" dirty="0">
              <a:solidFill>
                <a:schemeClr val="accent1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FAE00-8971-451D-AF6A-EC85B939E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Reduce gas energy consumption in the kitchen for  gas pollution reduction.</a:t>
            </a:r>
          </a:p>
          <a:p>
            <a:r>
              <a:rPr lang="en-GB" b="1" dirty="0"/>
              <a:t>Save energy and reduce planning to reduce gas emissions.</a:t>
            </a:r>
          </a:p>
          <a:p>
            <a:pPr lvl="0"/>
            <a:r>
              <a:rPr lang="en-GB" b="1" dirty="0">
                <a:solidFill>
                  <a:prstClr val="black"/>
                </a:solidFill>
              </a:rPr>
              <a:t>Address for an invention to design a new model self automated  oven and  innovate it in Marriott Swansea.</a:t>
            </a:r>
          </a:p>
          <a:p>
            <a:pPr lvl="0"/>
            <a:r>
              <a:rPr lang="en-GB" sz="2800" b="1" dirty="0">
                <a:solidFill>
                  <a:prstClr val="black"/>
                </a:solidFill>
              </a:rPr>
              <a:t>Sensor has to be designed, and tested. </a:t>
            </a:r>
          </a:p>
          <a:p>
            <a:pPr lvl="0"/>
            <a:r>
              <a:rPr lang="en-GB" sz="2800" b="1" dirty="0">
                <a:solidFill>
                  <a:prstClr val="black"/>
                </a:solidFill>
              </a:rPr>
              <a:t>Trialled in a kitchen to measure impact.</a:t>
            </a:r>
          </a:p>
          <a:p>
            <a:pPr lvl="0"/>
            <a:r>
              <a:rPr lang="en-GB" b="1" dirty="0"/>
              <a:t>Addresses to implement Marriott International chain are required to address for transportation of self automated  oven as integrated resource plan.</a:t>
            </a:r>
          </a:p>
          <a:p>
            <a:r>
              <a:rPr lang="en-GB" b="1" dirty="0"/>
              <a:t>Establish an  advisory team to provide advices on programmed proposed to achieve unnecessary combustion of gas in the kitchen for reduce pollution and Global warming and climate change. 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23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ADBC7-78EC-4DAA-83DC-6E77C5BF7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Manufacture partner. Long term benefits</a:t>
            </a:r>
            <a:endParaRPr lang="en-GB" b="1" dirty="0">
              <a:solidFill>
                <a:schemeClr val="accent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F78F5E-B197-4EC1-B3CC-08BA13CC93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31513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5210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D46BA3-47BA-4346-9B0D-2762B3AC0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Requirements and implementation.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1CCE0-03FC-43FC-AB90-4B35E51F1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200" b="1" dirty="0">
                <a:solidFill>
                  <a:srgbClr val="000000"/>
                </a:solidFill>
              </a:rPr>
              <a:t>Technological modifications, invention, development, deployment requires.</a:t>
            </a:r>
          </a:p>
          <a:p>
            <a:r>
              <a:rPr lang="en-GB" sz="2200" b="1" dirty="0">
                <a:solidFill>
                  <a:srgbClr val="000000"/>
                </a:solidFill>
              </a:rPr>
              <a:t>Establish to built a new concept to that a small change can great support on climate change impact.</a:t>
            </a:r>
          </a:p>
          <a:p>
            <a:r>
              <a:rPr lang="en-GB" sz="2200" b="1" dirty="0">
                <a:solidFill>
                  <a:srgbClr val="000000"/>
                </a:solidFill>
              </a:rPr>
              <a:t>Adopt, implement and create moral enforcement in business sector.</a:t>
            </a:r>
          </a:p>
          <a:p>
            <a:r>
              <a:rPr lang="en-GB" sz="2200" b="1" dirty="0">
                <a:solidFill>
                  <a:srgbClr val="000000"/>
                </a:solidFill>
              </a:rPr>
              <a:t>MIS automated sensor fitted oven approach to creating a new technologies and approaches for energy saving(</a:t>
            </a:r>
            <a:r>
              <a:rPr lang="en-GB" sz="2200" b="1" dirty="0">
                <a:solidFill>
                  <a:schemeClr val="accent6"/>
                </a:solidFill>
              </a:rPr>
              <a:t>save energy means save money</a:t>
            </a:r>
            <a:r>
              <a:rPr lang="en-GB" sz="2200" b="1" dirty="0">
                <a:solidFill>
                  <a:srgbClr val="000000"/>
                </a:solidFill>
              </a:rPr>
              <a:t>), reduce carbon emission for positive impacts on global warming and climate change</a:t>
            </a:r>
            <a:r>
              <a:rPr lang="en-GB" sz="2200" b="1" dirty="0">
                <a:solidFill>
                  <a:srgbClr val="00B0F0"/>
                </a:solidFill>
              </a:rPr>
              <a:t>(Save energy means save Globe). </a:t>
            </a:r>
          </a:p>
        </p:txBody>
      </p:sp>
    </p:spTree>
    <p:extLst>
      <p:ext uri="{BB962C8B-B14F-4D97-AF65-F5344CB8AC3E}">
        <p14:creationId xmlns:p14="http://schemas.microsoft.com/office/powerpoint/2010/main" val="4035118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4549B-0CAA-4270-9162-73CA25454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4E600-3E6E-4145-B537-BD3C0867C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45129"/>
            <a:ext cx="10515600" cy="43318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B. Emma (2017). ‘Talking climate change through cleaner cookstoves’ [online]: available10, February: </a:t>
            </a:r>
            <a:r>
              <a:rPr lang="en-GB" dirty="0">
                <a:hlinkClick r:id="rId2"/>
              </a:rPr>
              <a:t>https://anthropocenemagazine.org/2017/02/tackling-climate-change-through-cleaner-cookstoves/</a:t>
            </a:r>
            <a:r>
              <a:rPr lang="en-GB" dirty="0"/>
              <a:t>, accessed: ( 12,March 2020).</a:t>
            </a:r>
          </a:p>
          <a:p>
            <a:pPr marL="0" indent="0">
              <a:buNone/>
            </a:pPr>
            <a:r>
              <a:rPr lang="en-GB" dirty="0"/>
              <a:t>N. Denise (2019). ‘Marriott: Sustainability Goals for 2025 and beyond’. [Online]. Available at : </a:t>
            </a:r>
            <a:r>
              <a:rPr lang="en-GB" dirty="0">
                <a:hlinkClick r:id="rId3"/>
              </a:rPr>
              <a:t>https://en-uk.ecolab.com/stories/marriott-sustainability-goals-for-2025-and-beyond</a:t>
            </a:r>
            <a:r>
              <a:rPr lang="en-GB" dirty="0"/>
              <a:t>, accessed: (13 March  2020).</a:t>
            </a:r>
          </a:p>
        </p:txBody>
      </p:sp>
    </p:spTree>
    <p:extLst>
      <p:ext uri="{BB962C8B-B14F-4D97-AF65-F5344CB8AC3E}">
        <p14:creationId xmlns:p14="http://schemas.microsoft.com/office/powerpoint/2010/main" val="1219614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663</Words>
  <Application>Microsoft Office PowerPoint</Application>
  <PresentationFormat>Widescreen</PresentationFormat>
  <Paragraphs>60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Marriott – Reduce use of gas in kitchens across the world. </vt:lpstr>
      <vt:lpstr>A proposal to Marriott International Swansea.</vt:lpstr>
      <vt:lpstr> Cost, Benefit and Risk.</vt:lpstr>
      <vt:lpstr>Risks </vt:lpstr>
      <vt:lpstr>  Plan-Innovative Idea.  </vt:lpstr>
      <vt:lpstr>Manufacture partner. Long term benefits</vt:lpstr>
      <vt:lpstr>Requirements and implementation.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– Reduce use of gas in kitchens across the world. </dc:title>
  <dc:creator>Laba Maharjan (1705167)</dc:creator>
  <cp:lastModifiedBy>Laba Maharjan (1705167)</cp:lastModifiedBy>
  <cp:revision>5</cp:revision>
  <dcterms:created xsi:type="dcterms:W3CDTF">2020-03-15T21:34:54Z</dcterms:created>
  <dcterms:modified xsi:type="dcterms:W3CDTF">2020-03-15T22:01:00Z</dcterms:modified>
</cp:coreProperties>
</file>