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0" r:id="rId1"/>
  </p:sldMasterIdLst>
  <p:sldIdLst>
    <p:sldId id="258" r:id="rId2"/>
    <p:sldId id="257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D1FD51D-5BA1-CC4E-FF4B-BE1948B429AE}" v="352" dt="2022-12-01T21:15:42.637"/>
    <p1510:client id="{48369E38-D83D-AE70-1C31-D138C2955756}" v="58" dt="2022-12-01T21:25:38.143"/>
    <p1510:client id="{8C4F3076-23E1-60BB-72FF-951D475A4303}" v="552" dt="2022-12-02T17:42:59.927"/>
    <p1510:client id="{BB41CC4D-022B-4151-ADFC-43AB971B0B19}" v="3" dt="2022-12-01T20:50:16.63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>
        <p:scale>
          <a:sx n="80" d="100"/>
          <a:sy n="80" d="100"/>
        </p:scale>
        <p:origin x="60" y="4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oshna Abdulla (2019725)" userId="1dc036c6-3bed-434c-bdc8-b498416f37e8" providerId="ADAL" clId="{BB41CC4D-022B-4151-ADFC-43AB971B0B19}"/>
    <pc:docChg chg="undo custSel addSld delSld modSld">
      <pc:chgData name="Roshna Abdulla (2019725)" userId="1dc036c6-3bed-434c-bdc8-b498416f37e8" providerId="ADAL" clId="{BB41CC4D-022B-4151-ADFC-43AB971B0B19}" dt="2022-12-01T20:52:04.747" v="47" actId="20577"/>
      <pc:docMkLst>
        <pc:docMk/>
      </pc:docMkLst>
      <pc:sldChg chg="del">
        <pc:chgData name="Roshna Abdulla (2019725)" userId="1dc036c6-3bed-434c-bdc8-b498416f37e8" providerId="ADAL" clId="{BB41CC4D-022B-4151-ADFC-43AB971B0B19}" dt="2022-12-01T20:39:30.823" v="13" actId="47"/>
        <pc:sldMkLst>
          <pc:docMk/>
          <pc:sldMk cId="2577212341" sldId="256"/>
        </pc:sldMkLst>
      </pc:sldChg>
      <pc:sldChg chg="addSp delSp modSp mod delDesignElem">
        <pc:chgData name="Roshna Abdulla (2019725)" userId="1dc036c6-3bed-434c-bdc8-b498416f37e8" providerId="ADAL" clId="{BB41CC4D-022B-4151-ADFC-43AB971B0B19}" dt="2022-12-01T20:52:04.747" v="47" actId="20577"/>
        <pc:sldMkLst>
          <pc:docMk/>
          <pc:sldMk cId="4275651636" sldId="257"/>
        </pc:sldMkLst>
        <pc:spChg chg="mod">
          <ac:chgData name="Roshna Abdulla (2019725)" userId="1dc036c6-3bed-434c-bdc8-b498416f37e8" providerId="ADAL" clId="{BB41CC4D-022B-4151-ADFC-43AB971B0B19}" dt="2022-12-01T20:48:52.728" v="34" actId="255"/>
          <ac:spMkLst>
            <pc:docMk/>
            <pc:sldMk cId="4275651636" sldId="257"/>
            <ac:spMk id="2" creationId="{3A7FF4F4-8738-879E-A6DD-374DE7C00BBB}"/>
          </ac:spMkLst>
        </pc:spChg>
        <pc:spChg chg="del mod">
          <ac:chgData name="Roshna Abdulla (2019725)" userId="1dc036c6-3bed-434c-bdc8-b498416f37e8" providerId="ADAL" clId="{BB41CC4D-022B-4151-ADFC-43AB971B0B19}" dt="2022-12-01T20:48:05.309" v="30" actId="478"/>
          <ac:spMkLst>
            <pc:docMk/>
            <pc:sldMk cId="4275651636" sldId="257"/>
            <ac:spMk id="4" creationId="{CB321C4A-758B-CF65-6AE6-610D65DF54CE}"/>
          </ac:spMkLst>
        </pc:spChg>
        <pc:spChg chg="mod">
          <ac:chgData name="Roshna Abdulla (2019725)" userId="1dc036c6-3bed-434c-bdc8-b498416f37e8" providerId="ADAL" clId="{BB41CC4D-022B-4151-ADFC-43AB971B0B19}" dt="2022-12-01T20:52:04.747" v="47" actId="20577"/>
          <ac:spMkLst>
            <pc:docMk/>
            <pc:sldMk cId="4275651636" sldId="257"/>
            <ac:spMk id="5" creationId="{3FD6577E-DFAC-B77F-F9F3-29FB4F4AA2F4}"/>
          </ac:spMkLst>
        </pc:spChg>
        <pc:spChg chg="add del">
          <ac:chgData name="Roshna Abdulla (2019725)" userId="1dc036c6-3bed-434c-bdc8-b498416f37e8" providerId="ADAL" clId="{BB41CC4D-022B-4151-ADFC-43AB971B0B19}" dt="2022-12-01T20:50:16.635" v="36"/>
          <ac:spMkLst>
            <pc:docMk/>
            <pc:sldMk cId="4275651636" sldId="257"/>
            <ac:spMk id="8" creationId="{DD7EAFE6-2BB9-41FB-9CF4-588CFC708774}"/>
          </ac:spMkLst>
        </pc:spChg>
        <pc:spChg chg="add del">
          <ac:chgData name="Roshna Abdulla (2019725)" userId="1dc036c6-3bed-434c-bdc8-b498416f37e8" providerId="ADAL" clId="{BB41CC4D-022B-4151-ADFC-43AB971B0B19}" dt="2022-12-01T20:50:16.635" v="36"/>
          <ac:spMkLst>
            <pc:docMk/>
            <pc:sldMk cId="4275651636" sldId="257"/>
            <ac:spMk id="10" creationId="{8C37C960-91F5-4F61-B2CD-8A037920720B}"/>
          </ac:spMkLst>
        </pc:spChg>
        <pc:spChg chg="add del">
          <ac:chgData name="Roshna Abdulla (2019725)" userId="1dc036c6-3bed-434c-bdc8-b498416f37e8" providerId="ADAL" clId="{BB41CC4D-022B-4151-ADFC-43AB971B0B19}" dt="2022-12-01T20:50:16.635" v="36"/>
          <ac:spMkLst>
            <pc:docMk/>
            <pc:sldMk cId="4275651636" sldId="257"/>
            <ac:spMk id="12" creationId="{69524929-325F-4CC4-89F2-74EDDDC6BB0A}"/>
          </ac:spMkLst>
        </pc:spChg>
        <pc:spChg chg="add del">
          <ac:chgData name="Roshna Abdulla (2019725)" userId="1dc036c6-3bed-434c-bdc8-b498416f37e8" providerId="ADAL" clId="{BB41CC4D-022B-4151-ADFC-43AB971B0B19}" dt="2022-12-01T20:50:16.635" v="36"/>
          <ac:spMkLst>
            <pc:docMk/>
            <pc:sldMk cId="4275651636" sldId="257"/>
            <ac:spMk id="14" creationId="{00D17641-B7BA-4826-BC7C-92172791CEE5}"/>
          </ac:spMkLst>
        </pc:spChg>
        <pc:spChg chg="add del">
          <ac:chgData name="Roshna Abdulla (2019725)" userId="1dc036c6-3bed-434c-bdc8-b498416f37e8" providerId="ADAL" clId="{BB41CC4D-022B-4151-ADFC-43AB971B0B19}" dt="2022-12-01T20:50:16.635" v="36"/>
          <ac:spMkLst>
            <pc:docMk/>
            <pc:sldMk cId="4275651636" sldId="257"/>
            <ac:spMk id="16" creationId="{151FC7BE-4DC6-4061-98EB-C48DCFFF6FF5}"/>
          </ac:spMkLst>
        </pc:spChg>
        <pc:spChg chg="add del">
          <ac:chgData name="Roshna Abdulla (2019725)" userId="1dc036c6-3bed-434c-bdc8-b498416f37e8" providerId="ADAL" clId="{BB41CC4D-022B-4151-ADFC-43AB971B0B19}" dt="2022-12-01T20:50:16.635" v="36"/>
          <ac:spMkLst>
            <pc:docMk/>
            <pc:sldMk cId="4275651636" sldId="257"/>
            <ac:spMk id="18" creationId="{3D4CA8B8-30A6-49D9-99C0-3ADAF9741C42}"/>
          </ac:spMkLst>
        </pc:spChg>
        <pc:spChg chg="mod">
          <ac:chgData name="Roshna Abdulla (2019725)" userId="1dc036c6-3bed-434c-bdc8-b498416f37e8" providerId="ADAL" clId="{BB41CC4D-022B-4151-ADFC-43AB971B0B19}" dt="2022-12-01T20:15:35.717" v="1" actId="2711"/>
          <ac:spMkLst>
            <pc:docMk/>
            <pc:sldMk cId="4275651636" sldId="257"/>
            <ac:spMk id="19" creationId="{FBBB7C68-F881-386A-5F30-0E41B4B2C3B4}"/>
          </ac:spMkLst>
        </pc:spChg>
        <pc:spChg chg="add del">
          <ac:chgData name="Roshna Abdulla (2019725)" userId="1dc036c6-3bed-434c-bdc8-b498416f37e8" providerId="ADAL" clId="{BB41CC4D-022B-4151-ADFC-43AB971B0B19}" dt="2022-12-01T20:50:16.635" v="36"/>
          <ac:spMkLst>
            <pc:docMk/>
            <pc:sldMk cId="4275651636" sldId="257"/>
            <ac:spMk id="20" creationId="{022809AF-EB43-4FA3-93FF-87D535C7186D}"/>
          </ac:spMkLst>
        </pc:spChg>
        <pc:spChg chg="mod">
          <ac:chgData name="Roshna Abdulla (2019725)" userId="1dc036c6-3bed-434c-bdc8-b498416f37e8" providerId="ADAL" clId="{BB41CC4D-022B-4151-ADFC-43AB971B0B19}" dt="2022-12-01T20:16:20.441" v="2" actId="2711"/>
          <ac:spMkLst>
            <pc:docMk/>
            <pc:sldMk cId="4275651636" sldId="257"/>
            <ac:spMk id="23" creationId="{0293FB06-9295-7EC0-5C7F-100DD168EA58}"/>
          </ac:spMkLst>
        </pc:spChg>
      </pc:sldChg>
      <pc:sldChg chg="modSp new mod">
        <pc:chgData name="Roshna Abdulla (2019725)" userId="1dc036c6-3bed-434c-bdc8-b498416f37e8" providerId="ADAL" clId="{BB41CC4D-022B-4151-ADFC-43AB971B0B19}" dt="2022-12-01T20:50:17.072" v="37" actId="27636"/>
        <pc:sldMkLst>
          <pc:docMk/>
          <pc:sldMk cId="3125604401" sldId="258"/>
        </pc:sldMkLst>
        <pc:spChg chg="mod">
          <ac:chgData name="Roshna Abdulla (2019725)" userId="1dc036c6-3bed-434c-bdc8-b498416f37e8" providerId="ADAL" clId="{BB41CC4D-022B-4151-ADFC-43AB971B0B19}" dt="2022-12-01T20:50:17.072" v="37" actId="27636"/>
          <ac:spMkLst>
            <pc:docMk/>
            <pc:sldMk cId="3125604401" sldId="258"/>
            <ac:spMk id="2" creationId="{39D6A8F5-AFA9-3C78-D20E-0A898A2F2622}"/>
          </ac:spMkLst>
        </pc:spChg>
      </pc:sldChg>
    </pc:docChg>
  </pc:docChgLst>
  <pc:docChgLst>
    <pc:chgData name="Roshna Abdulla (2019725)" userId="S::2019725@student.uwtsd.ac.uk::1dc036c6-3bed-434c-bdc8-b498416f37e8" providerId="AD" clId="Web-{48369E38-D83D-AE70-1C31-D138C2955756}"/>
    <pc:docChg chg="modSld">
      <pc:chgData name="Roshna Abdulla (2019725)" userId="S::2019725@student.uwtsd.ac.uk::1dc036c6-3bed-434c-bdc8-b498416f37e8" providerId="AD" clId="Web-{48369E38-D83D-AE70-1C31-D138C2955756}" dt="2022-12-01T21:25:38.143" v="57" actId="20577"/>
      <pc:docMkLst>
        <pc:docMk/>
      </pc:docMkLst>
      <pc:sldChg chg="modSp">
        <pc:chgData name="Roshna Abdulla (2019725)" userId="S::2019725@student.uwtsd.ac.uk::1dc036c6-3bed-434c-bdc8-b498416f37e8" providerId="AD" clId="Web-{48369E38-D83D-AE70-1C31-D138C2955756}" dt="2022-12-01T21:25:38.143" v="57" actId="20577"/>
        <pc:sldMkLst>
          <pc:docMk/>
          <pc:sldMk cId="4275651636" sldId="257"/>
        </pc:sldMkLst>
        <pc:spChg chg="mod">
          <ac:chgData name="Roshna Abdulla (2019725)" userId="S::2019725@student.uwtsd.ac.uk::1dc036c6-3bed-434c-bdc8-b498416f37e8" providerId="AD" clId="Web-{48369E38-D83D-AE70-1C31-D138C2955756}" dt="2022-12-01T21:23:57.512" v="47" actId="20577"/>
          <ac:spMkLst>
            <pc:docMk/>
            <pc:sldMk cId="4275651636" sldId="257"/>
            <ac:spMk id="2" creationId="{3A7FF4F4-8738-879E-A6DD-374DE7C00BBB}"/>
          </ac:spMkLst>
        </pc:spChg>
        <pc:spChg chg="mod">
          <ac:chgData name="Roshna Abdulla (2019725)" userId="S::2019725@student.uwtsd.ac.uk::1dc036c6-3bed-434c-bdc8-b498416f37e8" providerId="AD" clId="Web-{48369E38-D83D-AE70-1C31-D138C2955756}" dt="2022-12-01T21:25:38.143" v="57" actId="20577"/>
          <ac:spMkLst>
            <pc:docMk/>
            <pc:sldMk cId="4275651636" sldId="257"/>
            <ac:spMk id="3" creationId="{F9C48A2A-06EE-D419-0925-C24DFB6EF61F}"/>
          </ac:spMkLst>
        </pc:spChg>
        <pc:picChg chg="mod">
          <ac:chgData name="Roshna Abdulla (2019725)" userId="S::2019725@student.uwtsd.ac.uk::1dc036c6-3bed-434c-bdc8-b498416f37e8" providerId="AD" clId="Web-{48369E38-D83D-AE70-1C31-D138C2955756}" dt="2022-12-01T21:23:41.183" v="45" actId="1076"/>
          <ac:picMkLst>
            <pc:docMk/>
            <pc:sldMk cId="4275651636" sldId="257"/>
            <ac:picMk id="13" creationId="{A391C6ED-2C57-9711-C0DC-E854AAD06EE6}"/>
          </ac:picMkLst>
        </pc:picChg>
      </pc:sldChg>
    </pc:docChg>
  </pc:docChgLst>
  <pc:docChgLst>
    <pc:chgData name="Roshna Abdulla (2019725)" userId="S::2019725@student.uwtsd.ac.uk::1dc036c6-3bed-434c-bdc8-b498416f37e8" providerId="AD" clId="Web-{8C4F3076-23E1-60BB-72FF-951D475A4303}"/>
    <pc:docChg chg="addSld delSld modSld">
      <pc:chgData name="Roshna Abdulla (2019725)" userId="S::2019725@student.uwtsd.ac.uk::1dc036c6-3bed-434c-bdc8-b498416f37e8" providerId="AD" clId="Web-{8C4F3076-23E1-60BB-72FF-951D475A4303}" dt="2022-12-02T17:42:59.927" v="542"/>
      <pc:docMkLst>
        <pc:docMk/>
      </pc:docMkLst>
      <pc:sldChg chg="addSp delSp modSp">
        <pc:chgData name="Roshna Abdulla (2019725)" userId="S::2019725@student.uwtsd.ac.uk::1dc036c6-3bed-434c-bdc8-b498416f37e8" providerId="AD" clId="Web-{8C4F3076-23E1-60BB-72FF-951D475A4303}" dt="2022-12-02T17:41:13.717" v="541" actId="20577"/>
        <pc:sldMkLst>
          <pc:docMk/>
          <pc:sldMk cId="4275651636" sldId="257"/>
        </pc:sldMkLst>
        <pc:spChg chg="mod">
          <ac:chgData name="Roshna Abdulla (2019725)" userId="S::2019725@student.uwtsd.ac.uk::1dc036c6-3bed-434c-bdc8-b498416f37e8" providerId="AD" clId="Web-{8C4F3076-23E1-60BB-72FF-951D475A4303}" dt="2022-12-02T17:27:39.690" v="386" actId="20577"/>
          <ac:spMkLst>
            <pc:docMk/>
            <pc:sldMk cId="4275651636" sldId="257"/>
            <ac:spMk id="2" creationId="{3A7FF4F4-8738-879E-A6DD-374DE7C00BBB}"/>
          </ac:spMkLst>
        </pc:spChg>
        <pc:spChg chg="del mod">
          <ac:chgData name="Roshna Abdulla (2019725)" userId="S::2019725@student.uwtsd.ac.uk::1dc036c6-3bed-434c-bdc8-b498416f37e8" providerId="AD" clId="Web-{8C4F3076-23E1-60BB-72FF-951D475A4303}" dt="2022-12-02T17:21:20.241" v="193"/>
          <ac:spMkLst>
            <pc:docMk/>
            <pc:sldMk cId="4275651636" sldId="257"/>
            <ac:spMk id="3" creationId="{F9C48A2A-06EE-D419-0925-C24DFB6EF61F}"/>
          </ac:spMkLst>
        </pc:spChg>
        <pc:spChg chg="mod">
          <ac:chgData name="Roshna Abdulla (2019725)" userId="S::2019725@student.uwtsd.ac.uk::1dc036c6-3bed-434c-bdc8-b498416f37e8" providerId="AD" clId="Web-{8C4F3076-23E1-60BB-72FF-951D475A4303}" dt="2022-12-02T17:40:18.260" v="539" actId="20577"/>
          <ac:spMkLst>
            <pc:docMk/>
            <pc:sldMk cId="4275651636" sldId="257"/>
            <ac:spMk id="5" creationId="{3FD6577E-DFAC-B77F-F9F3-29FB4F4AA2F4}"/>
          </ac:spMkLst>
        </pc:spChg>
        <pc:spChg chg="add mod">
          <ac:chgData name="Roshna Abdulla (2019725)" userId="S::2019725@student.uwtsd.ac.uk::1dc036c6-3bed-434c-bdc8-b498416f37e8" providerId="AD" clId="Web-{8C4F3076-23E1-60BB-72FF-951D475A4303}" dt="2022-12-02T17:41:13.717" v="541" actId="20577"/>
          <ac:spMkLst>
            <pc:docMk/>
            <pc:sldMk cId="4275651636" sldId="257"/>
            <ac:spMk id="7" creationId="{F52E5203-8305-628F-A3B0-C8D66EBFE0C3}"/>
          </ac:spMkLst>
        </pc:spChg>
        <pc:spChg chg="add mod">
          <ac:chgData name="Roshna Abdulla (2019725)" userId="S::2019725@student.uwtsd.ac.uk::1dc036c6-3bed-434c-bdc8-b498416f37e8" providerId="AD" clId="Web-{8C4F3076-23E1-60BB-72FF-951D475A4303}" dt="2022-12-02T17:38:27.111" v="530" actId="20577"/>
          <ac:spMkLst>
            <pc:docMk/>
            <pc:sldMk cId="4275651636" sldId="257"/>
            <ac:spMk id="8" creationId="{0D0FB511-38C8-97DD-19A0-B654C5D1CAB6}"/>
          </ac:spMkLst>
        </pc:spChg>
        <pc:spChg chg="add mod">
          <ac:chgData name="Roshna Abdulla (2019725)" userId="S::2019725@student.uwtsd.ac.uk::1dc036c6-3bed-434c-bdc8-b498416f37e8" providerId="AD" clId="Web-{8C4F3076-23E1-60BB-72FF-951D475A4303}" dt="2022-12-02T17:39:12.724" v="534" actId="14100"/>
          <ac:spMkLst>
            <pc:docMk/>
            <pc:sldMk cId="4275651636" sldId="257"/>
            <ac:spMk id="9" creationId="{96E695E8-5419-61C5-593D-9BC66199EFB7}"/>
          </ac:spMkLst>
        </pc:spChg>
        <pc:picChg chg="add del mod">
          <ac:chgData name="Roshna Abdulla (2019725)" userId="S::2019725@student.uwtsd.ac.uk::1dc036c6-3bed-434c-bdc8-b498416f37e8" providerId="AD" clId="Web-{8C4F3076-23E1-60BB-72FF-951D475A4303}" dt="2022-12-02T17:08:17.605" v="3"/>
          <ac:picMkLst>
            <pc:docMk/>
            <pc:sldMk cId="4275651636" sldId="257"/>
            <ac:picMk id="4" creationId="{19173876-6B03-868E-837E-FA0F5F962B5C}"/>
          </ac:picMkLst>
        </pc:picChg>
        <pc:picChg chg="mod">
          <ac:chgData name="Roshna Abdulla (2019725)" userId="S::2019725@student.uwtsd.ac.uk::1dc036c6-3bed-434c-bdc8-b498416f37e8" providerId="AD" clId="Web-{8C4F3076-23E1-60BB-72FF-951D475A4303}" dt="2022-12-02T17:14:20.616" v="75" actId="1076"/>
          <ac:picMkLst>
            <pc:docMk/>
            <pc:sldMk cId="4275651636" sldId="257"/>
            <ac:picMk id="13" creationId="{A391C6ED-2C57-9711-C0DC-E854AAD06EE6}"/>
          </ac:picMkLst>
        </pc:picChg>
      </pc:sldChg>
      <pc:sldChg chg="new del">
        <pc:chgData name="Roshna Abdulla (2019725)" userId="S::2019725@student.uwtsd.ac.uk::1dc036c6-3bed-434c-bdc8-b498416f37e8" providerId="AD" clId="Web-{8C4F3076-23E1-60BB-72FF-951D475A4303}" dt="2022-12-02T17:42:59.927" v="542"/>
        <pc:sldMkLst>
          <pc:docMk/>
          <pc:sldMk cId="2203859321" sldId="259"/>
        </pc:sldMkLst>
      </pc:sldChg>
    </pc:docChg>
  </pc:docChgLst>
  <pc:docChgLst>
    <pc:chgData name="Roshna Abdulla (2019725)" userId="S::2019725@student.uwtsd.ac.uk::1dc036c6-3bed-434c-bdc8-b498416f37e8" providerId="AD" clId="Web-{1D1FD51D-5BA1-CC4E-FF4B-BE1948B429AE}"/>
    <pc:docChg chg="modSld">
      <pc:chgData name="Roshna Abdulla (2019725)" userId="S::2019725@student.uwtsd.ac.uk::1dc036c6-3bed-434c-bdc8-b498416f37e8" providerId="AD" clId="Web-{1D1FD51D-5BA1-CC4E-FF4B-BE1948B429AE}" dt="2022-12-01T21:15:42.637" v="362" actId="20577"/>
      <pc:docMkLst>
        <pc:docMk/>
      </pc:docMkLst>
      <pc:sldChg chg="addSp delSp modSp">
        <pc:chgData name="Roshna Abdulla (2019725)" userId="S::2019725@student.uwtsd.ac.uk::1dc036c6-3bed-434c-bdc8-b498416f37e8" providerId="AD" clId="Web-{1D1FD51D-5BA1-CC4E-FF4B-BE1948B429AE}" dt="2022-12-01T21:15:42.637" v="362" actId="20577"/>
        <pc:sldMkLst>
          <pc:docMk/>
          <pc:sldMk cId="4275651636" sldId="257"/>
        </pc:sldMkLst>
        <pc:spChg chg="mod">
          <ac:chgData name="Roshna Abdulla (2019725)" userId="S::2019725@student.uwtsd.ac.uk::1dc036c6-3bed-434c-bdc8-b498416f37e8" providerId="AD" clId="Web-{1D1FD51D-5BA1-CC4E-FF4B-BE1948B429AE}" dt="2022-12-01T21:08:06.353" v="247" actId="14100"/>
          <ac:spMkLst>
            <pc:docMk/>
            <pc:sldMk cId="4275651636" sldId="257"/>
            <ac:spMk id="2" creationId="{3A7FF4F4-8738-879E-A6DD-374DE7C00BBB}"/>
          </ac:spMkLst>
        </pc:spChg>
        <pc:spChg chg="add mod">
          <ac:chgData name="Roshna Abdulla (2019725)" userId="S::2019725@student.uwtsd.ac.uk::1dc036c6-3bed-434c-bdc8-b498416f37e8" providerId="AD" clId="Web-{1D1FD51D-5BA1-CC4E-FF4B-BE1948B429AE}" dt="2022-12-01T21:15:42.637" v="362" actId="20577"/>
          <ac:spMkLst>
            <pc:docMk/>
            <pc:sldMk cId="4275651636" sldId="257"/>
            <ac:spMk id="3" creationId="{F9C48A2A-06EE-D419-0925-C24DFB6EF61F}"/>
          </ac:spMkLst>
        </pc:spChg>
        <pc:spChg chg="mod">
          <ac:chgData name="Roshna Abdulla (2019725)" userId="S::2019725@student.uwtsd.ac.uk::1dc036c6-3bed-434c-bdc8-b498416f37e8" providerId="AD" clId="Web-{1D1FD51D-5BA1-CC4E-FF4B-BE1948B429AE}" dt="2022-12-01T21:06:03.255" v="232" actId="1076"/>
          <ac:spMkLst>
            <pc:docMk/>
            <pc:sldMk cId="4275651636" sldId="257"/>
            <ac:spMk id="5" creationId="{3FD6577E-DFAC-B77F-F9F3-29FB4F4AA2F4}"/>
          </ac:spMkLst>
        </pc:spChg>
        <pc:spChg chg="del mod">
          <ac:chgData name="Roshna Abdulla (2019725)" userId="S::2019725@student.uwtsd.ac.uk::1dc036c6-3bed-434c-bdc8-b498416f37e8" providerId="AD" clId="Web-{1D1FD51D-5BA1-CC4E-FF4B-BE1948B429AE}" dt="2022-12-01T20:57:43.061" v="26"/>
          <ac:spMkLst>
            <pc:docMk/>
            <pc:sldMk cId="4275651636" sldId="257"/>
            <ac:spMk id="17" creationId="{656856E1-E291-DC68-4E4D-92935F4CE407}"/>
          </ac:spMkLst>
        </pc:spChg>
        <pc:spChg chg="mod">
          <ac:chgData name="Roshna Abdulla (2019725)" userId="S::2019725@student.uwtsd.ac.uk::1dc036c6-3bed-434c-bdc8-b498416f37e8" providerId="AD" clId="Web-{1D1FD51D-5BA1-CC4E-FF4B-BE1948B429AE}" dt="2022-12-01T21:06:10.630" v="233" actId="1076"/>
          <ac:spMkLst>
            <pc:docMk/>
            <pc:sldMk cId="4275651636" sldId="257"/>
            <ac:spMk id="19" creationId="{FBBB7C68-F881-386A-5F30-0E41B4B2C3B4}"/>
          </ac:spMkLst>
        </pc:spChg>
        <pc:spChg chg="del">
          <ac:chgData name="Roshna Abdulla (2019725)" userId="S::2019725@student.uwtsd.ac.uk::1dc036c6-3bed-434c-bdc8-b498416f37e8" providerId="AD" clId="Web-{1D1FD51D-5BA1-CC4E-FF4B-BE1948B429AE}" dt="2022-12-01T20:58:10.672" v="28"/>
          <ac:spMkLst>
            <pc:docMk/>
            <pc:sldMk cId="4275651636" sldId="257"/>
            <ac:spMk id="21" creationId="{5CA169D6-EF7A-8069-B0BD-B596EBFA0574}"/>
          </ac:spMkLst>
        </pc:spChg>
        <pc:spChg chg="del">
          <ac:chgData name="Roshna Abdulla (2019725)" userId="S::2019725@student.uwtsd.ac.uk::1dc036c6-3bed-434c-bdc8-b498416f37e8" providerId="AD" clId="Web-{1D1FD51D-5BA1-CC4E-FF4B-BE1948B429AE}" dt="2022-12-01T20:57:50.906" v="27"/>
          <ac:spMkLst>
            <pc:docMk/>
            <pc:sldMk cId="4275651636" sldId="257"/>
            <ac:spMk id="22" creationId="{4F1AEBF5-86DD-64B3-9DEB-3F55CC79D5BA}"/>
          </ac:spMkLst>
        </pc:spChg>
        <pc:spChg chg="mod">
          <ac:chgData name="Roshna Abdulla (2019725)" userId="S::2019725@student.uwtsd.ac.uk::1dc036c6-3bed-434c-bdc8-b498416f37e8" providerId="AD" clId="Web-{1D1FD51D-5BA1-CC4E-FF4B-BE1948B429AE}" dt="2022-12-01T21:06:18.349" v="234" actId="1076"/>
          <ac:spMkLst>
            <pc:docMk/>
            <pc:sldMk cId="4275651636" sldId="257"/>
            <ac:spMk id="23" creationId="{0293FB06-9295-7EC0-5C7F-100DD168EA58}"/>
          </ac:spMkLst>
        </pc:spChg>
        <pc:picChg chg="mod">
          <ac:chgData name="Roshna Abdulla (2019725)" userId="S::2019725@student.uwtsd.ac.uk::1dc036c6-3bed-434c-bdc8-b498416f37e8" providerId="AD" clId="Web-{1D1FD51D-5BA1-CC4E-FF4B-BE1948B429AE}" dt="2022-12-01T21:00:14.474" v="30" actId="1076"/>
          <ac:picMkLst>
            <pc:docMk/>
            <pc:sldMk cId="4275651636" sldId="257"/>
            <ac:picMk id="13" creationId="{A391C6ED-2C57-9711-C0DC-E854AAD06EE6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12/2/2022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38941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12/2/2022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44094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12/2/2022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95247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12/2/2022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64126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12/2/2022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3257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12/2/2022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84857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12/2/2022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14425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12/2/2022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88347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12/2/2022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40073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pPr/>
              <a:t>12/2/2022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01746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pPr/>
              <a:t>12/2/2022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2953329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pPr/>
              <a:t>12/2/2022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00548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pPr/>
              <a:t>12/2/2022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649067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pPr/>
              <a:t>12/2/2022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23206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12/2/2022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40279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12/2/2022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93270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70F276-1833-4A75-9C1D-A56E2295A68D}" type="datetimeFigureOut">
              <a:rPr lang="en-US" smtClean="0"/>
              <a:pPr/>
              <a:t>12/2/2022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28844951-7827-47D4-8276-7DDE1FA7D85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45413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  <p:sldLayoutId id="2147483712" r:id="rId12"/>
    <p:sldLayoutId id="2147483713" r:id="rId13"/>
    <p:sldLayoutId id="2147483714" r:id="rId14"/>
    <p:sldLayoutId id="2147483715" r:id="rId15"/>
    <p:sldLayoutId id="214748371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2019725@student.uwtsd.ac.uk" TargetMode="External"/><Relationship Id="rId2" Type="http://schemas.openxmlformats.org/officeDocument/2006/relationships/hyperlink" Target="mailto:Rodrigo.faguilera@uwtsd.ac.uk" TargetMode="Externa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D6A8F5-AFA9-3C78-D20E-0A898A2F26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0735" y="1507973"/>
            <a:ext cx="10515600" cy="4264674"/>
          </a:xfrm>
        </p:spPr>
        <p:txBody>
          <a:bodyPr>
            <a:normAutofit fontScale="90000"/>
          </a:bodyPr>
          <a:lstStyle/>
          <a:p>
            <a:pPr algn="ctr"/>
            <a:r>
              <a:rPr lang="es-ES" sz="2700" b="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Foreign</a:t>
            </a:r>
            <a:r>
              <a:rPr lang="es-ES" sz="27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 </a:t>
            </a:r>
            <a:r>
              <a:rPr lang="es-ES" sz="2700" b="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Languages</a:t>
            </a:r>
            <a:r>
              <a:rPr lang="es-ES" sz="27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 &amp; Cultural </a:t>
            </a:r>
            <a:r>
              <a:rPr lang="es-ES" sz="2700" b="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Awareness</a:t>
            </a:r>
            <a:r>
              <a:rPr lang="es-ES" sz="27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 </a:t>
            </a:r>
            <a:r>
              <a:rPr lang="es-ES" sz="27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br>
              <a:rPr lang="es-ES" sz="27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</a:br>
            <a:r>
              <a:rPr lang="es-ES" sz="2700" b="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Spanish</a:t>
            </a:r>
            <a:r>
              <a:rPr lang="es-ES" sz="27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– Español </a:t>
            </a:r>
            <a:r>
              <a:rPr lang="es-ES" sz="27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br>
              <a:rPr lang="es-ES" sz="27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</a:br>
            <a:r>
              <a:rPr lang="es-ES" sz="27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BMIH5003</a:t>
            </a:r>
            <a:r>
              <a:rPr lang="es-ES" sz="27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br>
              <a:rPr lang="es-ES" sz="27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</a:br>
            <a:r>
              <a:rPr lang="es-ES" sz="27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Rodrigo Aguilera </a:t>
            </a:r>
            <a:r>
              <a:rPr lang="es-ES" sz="27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br>
              <a:rPr lang="es-ES" sz="27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</a:br>
            <a:r>
              <a:rPr lang="es-ES" sz="27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International Hotel Management </a:t>
            </a:r>
            <a:r>
              <a:rPr lang="es-ES" sz="27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br>
              <a:rPr lang="es-ES" sz="27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</a:br>
            <a:r>
              <a:rPr lang="es-ES" sz="2700" b="0" i="0" u="sng" strike="noStrike" dirty="0">
                <a:solidFill>
                  <a:srgbClr val="0563C1"/>
                </a:solidFill>
                <a:effectLst/>
                <a:latin typeface="Arial" panose="020B0604020202020204" pitchFamily="34" charset="0"/>
                <a:hlinkClick r:id="rId2"/>
              </a:rPr>
              <a:t>Rodrigo.faguilera@uwtsd.ac.uk</a:t>
            </a:r>
            <a:r>
              <a:rPr lang="es-ES" sz="27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br>
              <a:rPr lang="es-ES" sz="27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</a:br>
            <a:r>
              <a:rPr lang="es-ES" sz="27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Roshna Sleman Abdulla</a:t>
            </a:r>
            <a:r>
              <a:rPr lang="es-ES" sz="27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br>
              <a:rPr lang="es-ES" sz="27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</a:br>
            <a:r>
              <a:rPr lang="es-ES" sz="2700" b="0" i="0" u="sng" strike="noStrike" dirty="0">
                <a:solidFill>
                  <a:srgbClr val="0563C1"/>
                </a:solidFill>
                <a:effectLst/>
                <a:latin typeface="Arial" panose="020B0604020202020204" pitchFamily="34" charset="0"/>
                <a:hlinkClick r:id="rId3"/>
              </a:rPr>
              <a:t>2019725@student.uwtsd.ac.uk</a:t>
            </a:r>
            <a:r>
              <a:rPr lang="es-ES" sz="27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br>
              <a:rPr lang="es-ES" sz="27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</a:br>
            <a:r>
              <a:rPr lang="es-ES" sz="27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2019725</a:t>
            </a:r>
            <a:r>
              <a:rPr lang="es-ES" sz="27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br>
              <a:rPr lang="en-GB" sz="5400" dirty="0">
                <a:solidFill>
                  <a:srgbClr val="FFFFFF"/>
                </a:solidFill>
              </a:rPr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56044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7FF4F4-8738-879E-A6DD-374DE7C00B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49072" y="828297"/>
            <a:ext cx="2667587" cy="1060809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ctr"/>
            <a:br>
              <a:rPr lang="en-US" sz="3600" b="1" dirty="0"/>
            </a:br>
            <a:r>
              <a:rPr lang="en-US" dirty="0">
                <a:solidFill>
                  <a:srgbClr val="FFFFFF"/>
                </a:solidFill>
              </a:rPr>
              <a:t>                      </a:t>
            </a:r>
            <a:r>
              <a:rPr lang="en-US" sz="1600" dirty="0">
                <a:solidFill>
                  <a:schemeClr val="tx1"/>
                </a:solidFill>
              </a:rPr>
              <a:t>   </a:t>
            </a:r>
            <a:br>
              <a:rPr lang="en-US" dirty="0"/>
            </a:br>
            <a:r>
              <a:rPr lang="en-US" sz="1600" dirty="0">
                <a:solidFill>
                  <a:schemeClr val="tx1"/>
                </a:solidFill>
              </a:rPr>
              <a:t>                                                    </a:t>
            </a:r>
            <a:br>
              <a:rPr lang="en-US" sz="2000" dirty="0">
                <a:solidFill>
                  <a:srgbClr val="FFFFFF"/>
                </a:solidFill>
              </a:rPr>
            </a:br>
            <a:endParaRPr lang="en-US" sz="2000" dirty="0">
              <a:solidFill>
                <a:srgbClr val="FFFFFF"/>
              </a:solidFill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3FD6577E-DFAC-B77F-F9F3-29FB4F4AA2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7784" y="1883932"/>
            <a:ext cx="9576816" cy="2774363"/>
          </a:xfrm>
        </p:spPr>
        <p:txBody>
          <a:bodyPr vert="horz" lIns="91440" tIns="45720" rIns="91440" bIns="45720" rtlCol="0" anchor="t">
            <a:normAutofit fontScale="25000" lnSpcReduction="20000"/>
          </a:bodyPr>
          <a:lstStyle/>
          <a:p>
            <a:pPr marL="0" indent="0">
              <a:buNone/>
            </a:pPr>
            <a:r>
              <a:rPr lang="en-US" sz="5600" b="1" i="0" u="none" strike="noStrike" dirty="0">
                <a:solidFill>
                  <a:schemeClr val="tx1"/>
                </a:solidFill>
                <a:effectLst/>
                <a:latin typeface="Arial"/>
                <a:cs typeface="Arial"/>
              </a:rPr>
              <a:t> </a:t>
            </a:r>
            <a:r>
              <a:rPr lang="en-US" sz="5600" b="1" dirty="0">
                <a:solidFill>
                  <a:schemeClr val="tx1"/>
                </a:solidFill>
                <a:latin typeface="Arial"/>
                <a:cs typeface="Arial"/>
              </a:rPr>
              <a:t>                                       </a:t>
            </a:r>
            <a:br>
              <a:rPr lang="en-US" sz="5600" dirty="0">
                <a:latin typeface="Arial"/>
                <a:cs typeface="Arial"/>
              </a:rPr>
            </a:br>
            <a:r>
              <a:rPr lang="en-US" sz="5600" b="0" i="0" dirty="0">
                <a:solidFill>
                  <a:schemeClr val="tx1"/>
                </a:solidFill>
                <a:effectLst/>
                <a:latin typeface="Arial"/>
                <a:cs typeface="Arial"/>
              </a:rPr>
              <a:t>​</a:t>
            </a:r>
            <a:br>
              <a:rPr lang="en-US" sz="5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5600" b="1" i="0" u="none" strike="noStrike" dirty="0">
                <a:solidFill>
                  <a:schemeClr val="tx1"/>
                </a:solidFill>
                <a:effectLst/>
                <a:latin typeface="Arial"/>
                <a:cs typeface="Arial"/>
              </a:rPr>
              <a:t>Huevos </a:t>
            </a:r>
            <a:r>
              <a:rPr lang="en-US" sz="5600" b="1" i="0" u="none" strike="noStrike" dirty="0" err="1">
                <a:solidFill>
                  <a:schemeClr val="tx1"/>
                </a:solidFill>
                <a:effectLst/>
                <a:latin typeface="Arial"/>
                <a:cs typeface="Arial"/>
              </a:rPr>
              <a:t>revueltos</a:t>
            </a:r>
            <a:r>
              <a:rPr lang="en-US" sz="5600" b="1" i="0" u="none" strike="noStrike" dirty="0">
                <a:solidFill>
                  <a:schemeClr val="tx1"/>
                </a:solidFill>
                <a:effectLst/>
                <a:latin typeface="Arial"/>
                <a:cs typeface="Arial"/>
              </a:rPr>
              <a:t>,  jamon , queso y </a:t>
            </a:r>
            <a:r>
              <a:rPr lang="en-US" sz="5600" b="1" i="0" u="none" strike="noStrike" dirty="0" err="1">
                <a:solidFill>
                  <a:schemeClr val="tx1"/>
                </a:solidFill>
                <a:effectLst/>
                <a:latin typeface="Arial"/>
                <a:cs typeface="Arial"/>
              </a:rPr>
              <a:t>aguacata</a:t>
            </a:r>
            <a:r>
              <a:rPr lang="en-US" sz="5600" b="1" i="0" u="none" strike="noStrike" dirty="0">
                <a:solidFill>
                  <a:schemeClr val="tx1"/>
                </a:solidFill>
                <a:effectLst/>
                <a:latin typeface="Arial"/>
                <a:cs typeface="Arial"/>
              </a:rPr>
              <a:t>                7,90</a:t>
            </a:r>
            <a:r>
              <a:rPr lang="en-US" sz="5600" b="0" i="0" u="none" strike="noStrike" dirty="0">
                <a:solidFill>
                  <a:schemeClr val="tx1"/>
                </a:solidFill>
                <a:effectLst/>
                <a:latin typeface="Arial"/>
                <a:cs typeface="Arial"/>
              </a:rPr>
              <a:t>€</a:t>
            </a:r>
            <a:r>
              <a:rPr lang="en-US" sz="5600" b="0" i="0" dirty="0">
                <a:solidFill>
                  <a:schemeClr val="tx1"/>
                </a:solidFill>
                <a:effectLst/>
                <a:latin typeface="Arial"/>
                <a:cs typeface="Arial"/>
              </a:rPr>
              <a:t>​</a:t>
            </a:r>
            <a:br>
              <a:rPr lang="en-US" sz="5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4400" b="1" i="0" u="none" strike="noStrike" dirty="0">
                <a:solidFill>
                  <a:schemeClr val="tx1"/>
                </a:solidFill>
                <a:effectLst/>
                <a:latin typeface="Arial"/>
                <a:cs typeface="Arial"/>
              </a:rPr>
              <a:t>Scrambled eggs, Bacon, cheese, and avocado</a:t>
            </a:r>
            <a:r>
              <a:rPr lang="en-US" sz="4400" b="0" i="0" dirty="0">
                <a:solidFill>
                  <a:schemeClr val="tx1"/>
                </a:solidFill>
                <a:effectLst/>
                <a:latin typeface="Arial"/>
                <a:cs typeface="Arial"/>
              </a:rPr>
              <a:t>​</a:t>
            </a:r>
            <a:br>
              <a:rPr lang="en-US" sz="44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4400" b="0" i="0" dirty="0">
                <a:solidFill>
                  <a:schemeClr val="tx1"/>
                </a:solidFill>
                <a:effectLst/>
                <a:latin typeface="Arial"/>
                <a:cs typeface="Arial"/>
              </a:rPr>
              <a:t>​</a:t>
            </a:r>
            <a:br>
              <a:rPr lang="en-US" sz="44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5600" b="1" i="0" u="none" strike="noStrike" dirty="0">
                <a:solidFill>
                  <a:schemeClr val="tx1"/>
                </a:solidFill>
                <a:effectLst/>
                <a:latin typeface="Arial"/>
                <a:cs typeface="Arial"/>
              </a:rPr>
              <a:t>Huevos </a:t>
            </a:r>
            <a:r>
              <a:rPr lang="en-US" sz="5600" b="1" i="0" u="none" strike="noStrike" dirty="0" err="1">
                <a:solidFill>
                  <a:schemeClr val="tx1"/>
                </a:solidFill>
                <a:effectLst/>
                <a:latin typeface="Arial"/>
                <a:cs typeface="Arial"/>
              </a:rPr>
              <a:t>revueltos</a:t>
            </a:r>
            <a:r>
              <a:rPr lang="en-US" sz="5600" b="1" i="0" u="none" strike="noStrike" dirty="0">
                <a:solidFill>
                  <a:schemeClr val="tx1"/>
                </a:solidFill>
                <a:effectLst/>
                <a:latin typeface="Arial"/>
                <a:cs typeface="Arial"/>
              </a:rPr>
              <a:t>, </a:t>
            </a:r>
            <a:r>
              <a:rPr lang="en-US" sz="5600" b="1" i="0" u="none" strike="noStrike" dirty="0" err="1">
                <a:solidFill>
                  <a:schemeClr val="tx1"/>
                </a:solidFill>
                <a:effectLst/>
                <a:latin typeface="Arial"/>
                <a:cs typeface="Arial"/>
              </a:rPr>
              <a:t>verdura</a:t>
            </a:r>
            <a:r>
              <a:rPr lang="en-US" sz="5600" b="1" i="0" u="none" strike="noStrike" dirty="0">
                <a:solidFill>
                  <a:schemeClr val="tx1"/>
                </a:solidFill>
                <a:effectLst/>
                <a:latin typeface="Arial"/>
                <a:cs typeface="Arial"/>
              </a:rPr>
              <a:t> asada y pesto de </a:t>
            </a:r>
            <a:r>
              <a:rPr lang="en-US" sz="5600" b="1" i="0" u="none" strike="noStrike" dirty="0" err="1">
                <a:solidFill>
                  <a:schemeClr val="tx1"/>
                </a:solidFill>
                <a:effectLst/>
                <a:latin typeface="Arial"/>
                <a:cs typeface="Arial"/>
              </a:rPr>
              <a:t>hierbabuena</a:t>
            </a:r>
            <a:r>
              <a:rPr lang="en-US" sz="5600" b="1" i="0" u="none" strike="noStrike" dirty="0">
                <a:solidFill>
                  <a:schemeClr val="tx1"/>
                </a:solidFill>
                <a:effectLst/>
                <a:latin typeface="Arial"/>
                <a:cs typeface="Arial"/>
              </a:rPr>
              <a:t> 7,90</a:t>
            </a:r>
            <a:r>
              <a:rPr lang="en-US" sz="5600" b="0" i="0" u="none" strike="noStrike" dirty="0">
                <a:solidFill>
                  <a:schemeClr val="tx1"/>
                </a:solidFill>
                <a:effectLst/>
                <a:latin typeface="Arial"/>
                <a:cs typeface="Arial"/>
              </a:rPr>
              <a:t> €</a:t>
            </a:r>
            <a:r>
              <a:rPr lang="en-US" sz="5600" b="0" i="0" dirty="0">
                <a:solidFill>
                  <a:schemeClr val="tx1"/>
                </a:solidFill>
                <a:effectLst/>
                <a:latin typeface="Arial"/>
                <a:cs typeface="Arial"/>
              </a:rPr>
              <a:t>​</a:t>
            </a:r>
            <a:br>
              <a:rPr lang="en-US" sz="5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4400" b="1" i="0" u="none" strike="noStrike" dirty="0">
                <a:solidFill>
                  <a:schemeClr val="tx1"/>
                </a:solidFill>
                <a:effectLst/>
                <a:latin typeface="Arial"/>
                <a:cs typeface="Arial"/>
              </a:rPr>
              <a:t>Scrambled eggs, roasted vegetables, and mint pesto</a:t>
            </a:r>
            <a:endParaRPr lang="en-US" sz="4400">
              <a:solidFill>
                <a:schemeClr val="tx1"/>
              </a:solidFill>
              <a:latin typeface="Trebuchet MS" panose="020B0603020202020204"/>
              <a:cs typeface="Arial"/>
            </a:endParaRPr>
          </a:p>
          <a:p>
            <a:pPr marL="0" indent="0">
              <a:buNone/>
            </a:pPr>
            <a:br>
              <a:rPr lang="en-US" sz="48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5600" b="0" i="0" dirty="0">
                <a:solidFill>
                  <a:schemeClr val="tx1"/>
                </a:solidFill>
                <a:effectLst/>
                <a:latin typeface="Arial"/>
                <a:cs typeface="Arial"/>
              </a:rPr>
              <a:t>​</a:t>
            </a:r>
            <a:br>
              <a:rPr lang="en-US" sz="5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5600" b="1" i="0" u="none" strike="noStrike" dirty="0">
                <a:solidFill>
                  <a:schemeClr val="tx1"/>
                </a:solidFill>
                <a:effectLst/>
                <a:latin typeface="Arial"/>
                <a:cs typeface="Arial"/>
              </a:rPr>
              <a:t>Pancakes Classico con </a:t>
            </a:r>
            <a:r>
              <a:rPr lang="en-US" sz="5600" b="1" i="0" u="none" strike="noStrike" dirty="0" err="1">
                <a:solidFill>
                  <a:schemeClr val="tx1"/>
                </a:solidFill>
                <a:effectLst/>
                <a:latin typeface="Arial"/>
                <a:cs typeface="Arial"/>
              </a:rPr>
              <a:t>Nocilla</a:t>
            </a:r>
            <a:r>
              <a:rPr lang="en-US" sz="5600" b="1" i="0" u="none" strike="noStrike" dirty="0">
                <a:solidFill>
                  <a:schemeClr val="tx1"/>
                </a:solidFill>
                <a:effectLst/>
                <a:latin typeface="Arial"/>
                <a:cs typeface="Arial"/>
              </a:rPr>
              <a:t>, crema de queso, agave, </a:t>
            </a:r>
            <a:r>
              <a:rPr lang="en-US" sz="5600" b="1" i="0" u="none" strike="noStrike" dirty="0" err="1">
                <a:solidFill>
                  <a:schemeClr val="tx1"/>
                </a:solidFill>
                <a:effectLst/>
                <a:latin typeface="Arial"/>
                <a:cs typeface="Arial"/>
              </a:rPr>
              <a:t>mermelada</a:t>
            </a:r>
            <a:r>
              <a:rPr lang="en-US" sz="5600" b="1" i="0" u="none" strike="noStrike" dirty="0">
                <a:solidFill>
                  <a:schemeClr val="tx1"/>
                </a:solidFill>
                <a:effectLst/>
                <a:latin typeface="Arial"/>
                <a:cs typeface="Arial"/>
              </a:rPr>
              <a:t> o Fruta 6.50</a:t>
            </a:r>
            <a:r>
              <a:rPr lang="en-US" sz="5600" b="1" dirty="0">
                <a:solidFill>
                  <a:schemeClr val="tx1"/>
                </a:solidFill>
                <a:latin typeface="Arial"/>
                <a:cs typeface="Arial"/>
              </a:rPr>
              <a:t> </a:t>
            </a:r>
            <a:r>
              <a:rPr lang="en-US" sz="5600" b="0" i="0" u="none" strike="noStrike" dirty="0">
                <a:solidFill>
                  <a:schemeClr val="tx1"/>
                </a:solidFill>
                <a:effectLst/>
                <a:latin typeface="Arial"/>
                <a:cs typeface="Arial"/>
              </a:rPr>
              <a:t> </a:t>
            </a:r>
            <a:r>
              <a:rPr lang="en-US" sz="5600" dirty="0">
                <a:solidFill>
                  <a:schemeClr val="tx1"/>
                </a:solidFill>
                <a:latin typeface="Arial"/>
                <a:cs typeface="Arial"/>
              </a:rPr>
              <a:t>€                                                   </a:t>
            </a:r>
            <a:r>
              <a:rPr lang="en-US" sz="4800" b="1" i="0" u="none" strike="noStrike" dirty="0">
                <a:solidFill>
                  <a:schemeClr val="tx1"/>
                </a:solidFill>
                <a:effectLst/>
                <a:latin typeface="Arial"/>
                <a:cs typeface="Arial"/>
              </a:rPr>
              <a:t>Classic pancakes with </a:t>
            </a:r>
            <a:r>
              <a:rPr lang="en-US" sz="4800" b="1" i="0" u="none" strike="noStrike" dirty="0" err="1">
                <a:solidFill>
                  <a:schemeClr val="tx1"/>
                </a:solidFill>
                <a:effectLst/>
                <a:latin typeface="Arial"/>
                <a:cs typeface="Arial"/>
              </a:rPr>
              <a:t>Nocilla</a:t>
            </a:r>
            <a:r>
              <a:rPr lang="en-US" sz="4800" b="1" i="0" u="none" strike="noStrike" dirty="0">
                <a:solidFill>
                  <a:schemeClr val="tx1"/>
                </a:solidFill>
                <a:effectLst/>
                <a:latin typeface="Arial"/>
                <a:cs typeface="Arial"/>
              </a:rPr>
              <a:t>, cream cheese, </a:t>
            </a:r>
            <a:r>
              <a:rPr lang="en-US" sz="4800" b="1" dirty="0">
                <a:solidFill>
                  <a:schemeClr val="tx1"/>
                </a:solidFill>
                <a:latin typeface="Arial"/>
                <a:cs typeface="Arial"/>
              </a:rPr>
              <a:t>agave</a:t>
            </a:r>
            <a:r>
              <a:rPr lang="en-US" sz="4800" b="1" i="0" u="none" strike="noStrike" dirty="0">
                <a:solidFill>
                  <a:schemeClr val="tx1"/>
                </a:solidFill>
                <a:effectLst/>
                <a:latin typeface="Arial"/>
                <a:cs typeface="Arial"/>
              </a:rPr>
              <a:t>, jam, or fruit </a:t>
            </a:r>
            <a:r>
              <a:rPr lang="en-US" sz="4800" b="1" dirty="0">
                <a:solidFill>
                  <a:schemeClr val="tx1"/>
                </a:solidFill>
                <a:latin typeface="Arial"/>
                <a:cs typeface="Arial"/>
              </a:rPr>
              <a:t>      </a:t>
            </a:r>
            <a:endParaRPr lang="en-US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sz="5600" b="1" i="0" u="none" strike="noStrike" dirty="0">
                <a:solidFill>
                  <a:schemeClr val="tx1"/>
                </a:solidFill>
                <a:effectLst/>
                <a:latin typeface="Arial"/>
                <a:cs typeface="Arial"/>
              </a:rPr>
              <a:t> </a:t>
            </a:r>
            <a:r>
              <a:rPr lang="en-US" sz="5600" b="0" i="0" dirty="0">
                <a:solidFill>
                  <a:schemeClr val="tx1"/>
                </a:solidFill>
                <a:effectLst/>
                <a:latin typeface="Arial"/>
                <a:cs typeface="Arial"/>
              </a:rPr>
              <a:t>​</a:t>
            </a:r>
            <a:br>
              <a:rPr lang="en-US" sz="5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5600" b="1" i="0" u="none" strike="noStrike" dirty="0">
                <a:solidFill>
                  <a:schemeClr val="tx1"/>
                </a:solidFill>
                <a:effectLst/>
                <a:latin typeface="Arial"/>
                <a:cs typeface="Arial"/>
              </a:rPr>
              <a:t>ACAI Bowi con Platano, </a:t>
            </a:r>
            <a:r>
              <a:rPr lang="en-US" sz="5600" b="1" i="0" u="none" strike="noStrike" dirty="0" err="1">
                <a:solidFill>
                  <a:schemeClr val="tx1"/>
                </a:solidFill>
                <a:effectLst/>
                <a:latin typeface="Arial"/>
                <a:cs typeface="Arial"/>
              </a:rPr>
              <a:t>piana</a:t>
            </a:r>
            <a:r>
              <a:rPr lang="en-US" sz="5600" b="1" i="0" u="none" strike="noStrike" dirty="0">
                <a:solidFill>
                  <a:schemeClr val="tx1"/>
                </a:solidFill>
                <a:effectLst/>
                <a:latin typeface="Arial"/>
                <a:cs typeface="Arial"/>
              </a:rPr>
              <a:t> </a:t>
            </a:r>
            <a:r>
              <a:rPr lang="en-US" sz="5600" b="1" i="0" u="none" strike="noStrike" dirty="0" err="1">
                <a:solidFill>
                  <a:schemeClr val="tx1"/>
                </a:solidFill>
                <a:effectLst/>
                <a:latin typeface="Arial"/>
                <a:cs typeface="Arial"/>
              </a:rPr>
              <a:t>granoia</a:t>
            </a:r>
            <a:r>
              <a:rPr lang="en-US" sz="5600" b="1" i="0" u="none" strike="noStrike" dirty="0">
                <a:solidFill>
                  <a:schemeClr val="tx1"/>
                </a:solidFill>
                <a:effectLst/>
                <a:latin typeface="Arial"/>
                <a:cs typeface="Arial"/>
              </a:rPr>
              <a:t> </a:t>
            </a:r>
            <a:r>
              <a:rPr lang="en-US" sz="5600" b="1" i="0" u="none" strike="noStrike" dirty="0" err="1">
                <a:solidFill>
                  <a:schemeClr val="tx1"/>
                </a:solidFill>
                <a:effectLst/>
                <a:latin typeface="Arial"/>
                <a:cs typeface="Arial"/>
              </a:rPr>
              <a:t>casera</a:t>
            </a:r>
            <a:r>
              <a:rPr lang="en-US" sz="5600" b="1" i="0" u="none" strike="noStrike" dirty="0">
                <a:solidFill>
                  <a:schemeClr val="tx1"/>
                </a:solidFill>
                <a:effectLst/>
                <a:latin typeface="Arial"/>
                <a:cs typeface="Arial"/>
              </a:rPr>
              <a:t> y coco tostado  7,90</a:t>
            </a:r>
            <a:r>
              <a:rPr lang="en-US" sz="5600" b="0" i="0" u="none" strike="noStrike" dirty="0">
                <a:solidFill>
                  <a:schemeClr val="tx1"/>
                </a:solidFill>
                <a:effectLst/>
                <a:latin typeface="Arial"/>
                <a:cs typeface="Arial"/>
              </a:rPr>
              <a:t> €</a:t>
            </a:r>
            <a:r>
              <a:rPr lang="en-US" sz="5600" b="0" i="0" dirty="0">
                <a:solidFill>
                  <a:schemeClr val="tx1"/>
                </a:solidFill>
                <a:effectLst/>
                <a:latin typeface="Arial"/>
                <a:cs typeface="Arial"/>
              </a:rPr>
              <a:t>​</a:t>
            </a:r>
            <a:br>
              <a:rPr lang="en-US" sz="5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4400" b="1" i="0" u="none" strike="noStrike" dirty="0">
                <a:solidFill>
                  <a:schemeClr val="tx1"/>
                </a:solidFill>
                <a:effectLst/>
                <a:latin typeface="Arial"/>
                <a:cs typeface="Arial"/>
              </a:rPr>
              <a:t>ACAI Bowl with Banana, homemade Piana granola, and toasted coconu</a:t>
            </a:r>
            <a:r>
              <a:rPr lang="en-US" sz="4800" b="1" i="0" u="none" strike="noStrike" dirty="0">
                <a:solidFill>
                  <a:schemeClr val="tx1"/>
                </a:solidFill>
                <a:effectLst/>
                <a:latin typeface="Arial"/>
                <a:cs typeface="Arial"/>
              </a:rPr>
              <a:t>t</a:t>
            </a:r>
            <a:r>
              <a:rPr lang="en-US" b="0" i="0" dirty="0">
                <a:solidFill>
                  <a:schemeClr val="tx1"/>
                </a:solidFill>
                <a:effectLst/>
                <a:latin typeface="Arial"/>
                <a:cs typeface="Arial"/>
              </a:rPr>
              <a:t>​</a:t>
            </a:r>
            <a:b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b="1" i="0" u="none" strike="noStrike" dirty="0">
                <a:solidFill>
                  <a:schemeClr val="tx1"/>
                </a:solidFill>
                <a:effectLst/>
                <a:latin typeface="Arial"/>
                <a:cs typeface="Arial"/>
              </a:rPr>
              <a:t>                     </a:t>
            </a:r>
            <a:r>
              <a:rPr lang="en-US" b="0" i="0" dirty="0">
                <a:solidFill>
                  <a:schemeClr val="tx1"/>
                </a:solidFill>
                <a:effectLst/>
                <a:latin typeface="Arial"/>
                <a:cs typeface="Arial"/>
              </a:rPr>
              <a:t>​</a:t>
            </a:r>
            <a:b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Picture 3">
            <a:extLst>
              <a:ext uri="{FF2B5EF4-FFF2-40B4-BE49-F238E27FC236}">
                <a16:creationId xmlns:a16="http://schemas.microsoft.com/office/drawing/2014/main" id="{A391C6ED-2C57-9711-C0DC-E854AAD06E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72" y="232338"/>
            <a:ext cx="2508967" cy="1300223"/>
          </a:xfrm>
          <a:prstGeom prst="rect">
            <a:avLst/>
          </a:prstGeom>
        </p:spPr>
      </p:pic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FBBB7C68-F881-386A-5F30-0E41B4B2C3B4}"/>
              </a:ext>
            </a:extLst>
          </p:cNvPr>
          <p:cNvSpPr txBox="1">
            <a:spLocks/>
          </p:cNvSpPr>
          <p:nvPr/>
        </p:nvSpPr>
        <p:spPr>
          <a:xfrm>
            <a:off x="329494" y="4656051"/>
            <a:ext cx="3626682" cy="2024489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>
            <a:lvl1pPr marL="457200" indent="-22860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Clr>
                <a:schemeClr val="tx2">
                  <a:lumMod val="10000"/>
                  <a:lumOff val="90000"/>
                </a:schemeClr>
              </a:buClr>
              <a:buSzPct val="80000"/>
              <a:buFont typeface="Wingdings" panose="05000000000000000000" pitchFamily="2" charset="2"/>
              <a:buChar char="§"/>
              <a:defRPr sz="2800" kern="1200">
                <a:solidFill>
                  <a:schemeClr val="tx2">
                    <a:alpha val="7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Clr>
                <a:schemeClr val="tx2">
                  <a:lumMod val="10000"/>
                  <a:lumOff val="90000"/>
                </a:schemeClr>
              </a:buClr>
              <a:buSzPct val="80000"/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alpha val="7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2573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Clr>
                <a:schemeClr val="tx2">
                  <a:lumMod val="10000"/>
                  <a:lumOff val="90000"/>
                </a:schemeClr>
              </a:buClr>
              <a:buSzPct val="80000"/>
              <a:buFont typeface="Wingdings" panose="05000000000000000000" pitchFamily="2" charset="2"/>
              <a:buChar char="§"/>
              <a:defRPr sz="2000" kern="1200">
                <a:solidFill>
                  <a:schemeClr val="tx2">
                    <a:alpha val="7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Clr>
                <a:schemeClr val="tx2">
                  <a:lumMod val="10000"/>
                  <a:lumOff val="90000"/>
                </a:schemeClr>
              </a:buClr>
              <a:buSzPct val="80000"/>
              <a:buFont typeface="Wingdings" panose="05000000000000000000" pitchFamily="2" charset="2"/>
              <a:buChar char="§"/>
              <a:defRPr sz="1800" kern="1200">
                <a:solidFill>
                  <a:schemeClr val="tx2">
                    <a:alpha val="7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11455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Clr>
                <a:schemeClr val="tx2">
                  <a:lumMod val="10000"/>
                  <a:lumOff val="90000"/>
                </a:schemeClr>
              </a:buClr>
              <a:buSzPct val="80000"/>
              <a:buFont typeface="Wingdings" panose="05000000000000000000" pitchFamily="2" charset="2"/>
              <a:buChar char="§"/>
              <a:defRPr sz="1800" kern="1200">
                <a:solidFill>
                  <a:schemeClr val="tx2">
                    <a:alpha val="7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indent="0">
              <a:buNone/>
            </a:pPr>
            <a:r>
              <a:rPr lang="en-US" sz="4800" b="1" i="0" u="none" strike="noStrike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cafe </a:t>
            </a:r>
          </a:p>
          <a:p>
            <a:pPr marL="228600" indent="0">
              <a:buNone/>
            </a:pPr>
            <a:r>
              <a:rPr lang="en-US" sz="4800" b="1" i="0" u="none" strike="noStrike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Espresso 1.30</a:t>
            </a:r>
            <a:r>
              <a:rPr lang="en-US" sz="4800" b="0" i="0" u="none" strike="noStrike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€</a:t>
            </a:r>
            <a:r>
              <a:rPr lang="en-US" sz="4800" b="1" i="0" u="none" strike="noStrike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 </a:t>
            </a:r>
          </a:p>
          <a:p>
            <a:pPr marL="228600" indent="0">
              <a:buNone/>
            </a:pPr>
            <a:r>
              <a:rPr lang="en-US" sz="4800" b="1" i="0" u="none" strike="noStrike" dirty="0" err="1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cartado</a:t>
            </a:r>
            <a:r>
              <a:rPr lang="en-US" sz="4800" b="1" i="0" u="none" strike="noStrike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1,40</a:t>
            </a:r>
            <a:r>
              <a:rPr lang="en-US" sz="4800" b="0" i="0" u="none" strike="noStrike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€</a:t>
            </a:r>
            <a:r>
              <a:rPr lang="en-US" sz="4800" b="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​</a:t>
            </a:r>
            <a:r>
              <a:rPr lang="en-US" sz="4800" b="1" i="0" u="none" strike="noStrike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 </a:t>
            </a:r>
          </a:p>
          <a:p>
            <a:pPr marL="228600" indent="0">
              <a:buNone/>
            </a:pPr>
            <a:r>
              <a:rPr lang="en-US" sz="4800" b="1" i="0" u="none" strike="noStrike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café con leche 1,80 </a:t>
            </a:r>
            <a:r>
              <a:rPr lang="en-US" sz="4800" b="0" i="0" u="none" strike="noStrike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€</a:t>
            </a:r>
          </a:p>
          <a:p>
            <a:pPr marL="228600" indent="0">
              <a:buNone/>
            </a:pPr>
            <a:r>
              <a:rPr lang="en-US" sz="4800" b="1" i="0" u="none" strike="noStrike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cappuccino2,20</a:t>
            </a:r>
            <a:r>
              <a:rPr lang="en-US" sz="4800" b="0" i="0" u="none" strike="noStrike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€</a:t>
            </a:r>
            <a:r>
              <a:rPr lang="en-US" sz="4800" b="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​</a:t>
            </a:r>
            <a:r>
              <a:rPr lang="en-US" sz="4800" b="1" i="0" u="none" strike="noStrike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  </a:t>
            </a:r>
          </a:p>
          <a:p>
            <a:pPr marL="228600" indent="0">
              <a:buNone/>
            </a:pPr>
            <a:r>
              <a:rPr lang="en-US" sz="4800" b="1" i="0" u="none" strike="noStrike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flat white 2,20</a:t>
            </a:r>
            <a:r>
              <a:rPr lang="en-US" sz="4800" b="0" i="0" u="none" strike="noStrike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€</a:t>
            </a:r>
            <a:r>
              <a:rPr lang="en-US" sz="4800" b="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​</a:t>
            </a:r>
            <a:r>
              <a:rPr lang="en-US" sz="4800" b="1" i="0" u="none" strike="noStrike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  </a:t>
            </a:r>
          </a:p>
          <a:p>
            <a:pPr marL="228600" indent="0">
              <a:buNone/>
            </a:pPr>
            <a:r>
              <a:rPr lang="en-US" sz="4800" b="1" i="0" u="none" strike="noStrike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amricano1,80</a:t>
            </a:r>
            <a:r>
              <a:rPr lang="en-US" sz="4800" b="0" i="0" u="none" strike="noStrike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€</a:t>
            </a:r>
            <a:r>
              <a:rPr lang="en-US" sz="4800" b="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​</a:t>
            </a:r>
            <a:r>
              <a:rPr lang="en-US" sz="4800" b="1" i="0" u="none" strike="noStrike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  </a:t>
            </a:r>
            <a:r>
              <a:rPr lang="en-US" sz="4800" b="0" i="0" u="none" strike="noStrike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i="0" u="none" strike="noStrike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        </a:t>
            </a:r>
            <a:r>
              <a:rPr lang="en-US" sz="4800" b="1" i="0" u="none" strike="noStrike" dirty="0">
                <a:solidFill>
                  <a:schemeClr val="tx1"/>
                </a:solidFill>
                <a:effectLst/>
                <a:latin typeface="Neue Haas Grotesk Text Pro" panose="020B0504020202020204" pitchFamily="34" charset="0"/>
              </a:rPr>
              <a:t>   </a:t>
            </a:r>
            <a:r>
              <a:rPr lang="en-US" sz="5600" b="1" i="0" u="none" strike="noStrike" dirty="0">
                <a:solidFill>
                  <a:schemeClr val="tx1"/>
                </a:solidFill>
                <a:effectLst/>
                <a:latin typeface="Neue Haas Grotesk Text Pro" panose="020B0504020202020204" pitchFamily="34" charset="0"/>
              </a:rPr>
              <a:t>                                                                               </a:t>
            </a:r>
          </a:p>
          <a:p>
            <a:pPr marL="228600" indent="0">
              <a:buNone/>
            </a:pPr>
            <a:r>
              <a:rPr lang="en-US" b="1" i="0" u="none" strike="noStrike" dirty="0">
                <a:solidFill>
                  <a:schemeClr val="tx1"/>
                </a:solidFill>
                <a:effectLst/>
                <a:latin typeface="Neue Haas Grotesk Text Pro" panose="020B0504020202020204" pitchFamily="34" charset="0"/>
              </a:rPr>
              <a:t>                                  </a:t>
            </a:r>
          </a:p>
          <a:p>
            <a:pPr marL="228600" indent="0">
              <a:buNone/>
            </a:pPr>
            <a:r>
              <a:rPr lang="en-US" b="1" i="0" u="none" strike="noStrike" dirty="0">
                <a:solidFill>
                  <a:schemeClr val="tx1"/>
                </a:solidFill>
                <a:effectLst/>
                <a:latin typeface="Neue Haas Grotesk Text Pro" panose="020B0504020202020204" pitchFamily="34" charset="0"/>
              </a:rPr>
              <a:t>       </a:t>
            </a:r>
            <a:endParaRPr lang="en-GB" dirty="0">
              <a:solidFill>
                <a:schemeClr val="tx1"/>
              </a:solidFill>
            </a:endParaRPr>
          </a:p>
          <a:p>
            <a:endParaRPr lang="en-GB" dirty="0"/>
          </a:p>
        </p:txBody>
      </p:sp>
      <p:sp>
        <p:nvSpPr>
          <p:cNvPr id="23" name="Content Placeholder 2">
            <a:extLst>
              <a:ext uri="{FF2B5EF4-FFF2-40B4-BE49-F238E27FC236}">
                <a16:creationId xmlns:a16="http://schemas.microsoft.com/office/drawing/2014/main" id="{0293FB06-9295-7EC0-5C7F-100DD168EA58}"/>
              </a:ext>
            </a:extLst>
          </p:cNvPr>
          <p:cNvSpPr txBox="1">
            <a:spLocks/>
          </p:cNvSpPr>
          <p:nvPr/>
        </p:nvSpPr>
        <p:spPr>
          <a:xfrm>
            <a:off x="3958494" y="4730219"/>
            <a:ext cx="4066047" cy="1949242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>
            <a:lvl1pPr marL="457200" indent="-22860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Clr>
                <a:schemeClr val="tx2">
                  <a:lumMod val="10000"/>
                  <a:lumOff val="90000"/>
                </a:schemeClr>
              </a:buClr>
              <a:buSzPct val="80000"/>
              <a:buFont typeface="Wingdings" panose="05000000000000000000" pitchFamily="2" charset="2"/>
              <a:buChar char="§"/>
              <a:defRPr sz="2800" kern="1200">
                <a:solidFill>
                  <a:schemeClr val="tx2">
                    <a:alpha val="7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Clr>
                <a:schemeClr val="tx2">
                  <a:lumMod val="10000"/>
                  <a:lumOff val="90000"/>
                </a:schemeClr>
              </a:buClr>
              <a:buSzPct val="80000"/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alpha val="7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2573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Clr>
                <a:schemeClr val="tx2">
                  <a:lumMod val="10000"/>
                  <a:lumOff val="90000"/>
                </a:schemeClr>
              </a:buClr>
              <a:buSzPct val="80000"/>
              <a:buFont typeface="Wingdings" panose="05000000000000000000" pitchFamily="2" charset="2"/>
              <a:buChar char="§"/>
              <a:defRPr sz="2000" kern="1200">
                <a:solidFill>
                  <a:schemeClr val="tx2">
                    <a:alpha val="7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Clr>
                <a:schemeClr val="tx2">
                  <a:lumMod val="10000"/>
                  <a:lumOff val="90000"/>
                </a:schemeClr>
              </a:buClr>
              <a:buSzPct val="80000"/>
              <a:buFont typeface="Wingdings" panose="05000000000000000000" pitchFamily="2" charset="2"/>
              <a:buChar char="§"/>
              <a:defRPr sz="1800" kern="1200">
                <a:solidFill>
                  <a:schemeClr val="tx2">
                    <a:alpha val="7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11455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Clr>
                <a:schemeClr val="tx2">
                  <a:lumMod val="10000"/>
                  <a:lumOff val="90000"/>
                </a:schemeClr>
              </a:buClr>
              <a:buSzPct val="80000"/>
              <a:buFont typeface="Wingdings" panose="05000000000000000000" pitchFamily="2" charset="2"/>
              <a:buChar char="§"/>
              <a:defRPr sz="1800" kern="1200">
                <a:solidFill>
                  <a:schemeClr val="tx2">
                    <a:alpha val="7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indent="0">
              <a:buNone/>
            </a:pPr>
            <a:r>
              <a:rPr lang="en-US" sz="4800" b="1" i="0" u="none" strike="noStrike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TES</a:t>
            </a:r>
            <a:r>
              <a:rPr lang="en-US" sz="4800" b="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​</a:t>
            </a:r>
            <a:r>
              <a:rPr lang="en-US" sz="4800" b="1" i="0" u="none" strike="noStrike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  </a:t>
            </a:r>
          </a:p>
          <a:p>
            <a:pPr marL="228600" indent="0">
              <a:buNone/>
            </a:pPr>
            <a:r>
              <a:rPr lang="en-US" sz="4800" b="1" i="0" u="none" strike="noStrike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Chai 2,50</a:t>
            </a:r>
            <a:r>
              <a:rPr lang="en-US" sz="4800" b="0" i="0" u="none" strike="noStrike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€</a:t>
            </a:r>
            <a:r>
              <a:rPr lang="en-US" sz="4800" b="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​ </a:t>
            </a:r>
            <a:r>
              <a:rPr lang="en-US" sz="4800" b="1" i="0" u="none" strike="noStrike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   </a:t>
            </a:r>
          </a:p>
          <a:p>
            <a:pPr marL="228600" indent="0">
              <a:buNone/>
            </a:pPr>
            <a:r>
              <a:rPr lang="en-US" sz="4800" b="1" i="0" u="none" strike="noStrike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Chai latte 3,00</a:t>
            </a:r>
            <a:r>
              <a:rPr lang="en-US" sz="4800" b="0" i="0" u="none" strike="noStrike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€</a:t>
            </a:r>
            <a:r>
              <a:rPr lang="en-US" sz="4800" b="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​ </a:t>
            </a:r>
            <a:r>
              <a:rPr lang="en-US" sz="4800" b="1" i="0" u="none" strike="noStrike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        </a:t>
            </a:r>
          </a:p>
          <a:p>
            <a:pPr marL="228600" indent="0">
              <a:buNone/>
            </a:pPr>
            <a:r>
              <a:rPr lang="en-US" sz="4800" b="1" i="0" u="none" strike="noStrike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4800" b="1" i="0" u="none" strike="noStrike" dirty="0" err="1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Eari</a:t>
            </a:r>
            <a:r>
              <a:rPr lang="en-US" sz="4800" b="1" i="0" u="none" strike="noStrike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grey 2,50</a:t>
            </a:r>
            <a:r>
              <a:rPr lang="en-US" sz="4800" b="0" i="0" u="none" strike="noStrike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€</a:t>
            </a:r>
            <a:r>
              <a:rPr lang="en-US" sz="4800" b="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​</a:t>
            </a:r>
            <a:r>
              <a:rPr lang="en-US" sz="4800" b="1" i="0" u="none" strike="noStrike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        </a:t>
            </a:r>
          </a:p>
          <a:p>
            <a:pPr marL="228600" indent="0">
              <a:buNone/>
            </a:pPr>
            <a:r>
              <a:rPr lang="en-US" sz="4800" b="1" i="0" u="none" strike="noStrike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English breakfast 2,50 </a:t>
            </a:r>
            <a:r>
              <a:rPr lang="en-US" sz="4800" b="0" i="0" u="none" strike="noStrike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€</a:t>
            </a:r>
            <a:r>
              <a:rPr lang="en-US" sz="4800" b="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​</a:t>
            </a:r>
            <a:r>
              <a:rPr lang="en-US" sz="4800" b="1" i="0" u="none" strike="noStrike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      </a:t>
            </a:r>
          </a:p>
          <a:p>
            <a:pPr marL="228600" indent="0">
              <a:buNone/>
            </a:pPr>
            <a:r>
              <a:rPr lang="en-US" sz="4800" b="1" i="0" u="none" strike="noStrike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Verde </a:t>
            </a:r>
            <a:r>
              <a:rPr lang="en-US" sz="4800" b="1" i="0" u="none" strike="noStrike" dirty="0" err="1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moruno</a:t>
            </a:r>
            <a:r>
              <a:rPr lang="en-US" sz="4800" b="1" i="0" u="none" strike="noStrike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2,50</a:t>
            </a:r>
            <a:r>
              <a:rPr lang="en-US" sz="4800" b="0" i="0" u="none" strike="noStrike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€</a:t>
            </a:r>
            <a:r>
              <a:rPr lang="en-US" sz="4800" b="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​ </a:t>
            </a:r>
            <a:r>
              <a:rPr lang="en-US" sz="4800" b="1" i="0" u="none" strike="noStrike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 </a:t>
            </a:r>
            <a:r>
              <a:rPr lang="en-US" sz="5600" b="1" i="0" u="none" strike="noStrike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     </a:t>
            </a:r>
          </a:p>
          <a:p>
            <a:pPr marL="228600" indent="0">
              <a:buNone/>
            </a:pPr>
            <a:r>
              <a:rPr lang="en-US" sz="5600" b="1" i="0" u="none" strike="noStrike" dirty="0">
                <a:solidFill>
                  <a:schemeClr val="tx1"/>
                </a:solidFill>
                <a:effectLst/>
                <a:latin typeface="Neue Haas Grotesk Text Pro" panose="020B0504020202020204" pitchFamily="34" charset="0"/>
              </a:rPr>
              <a:t>                                  </a:t>
            </a:r>
          </a:p>
          <a:p>
            <a:pPr marL="228600" indent="0">
              <a:buNone/>
            </a:pPr>
            <a:r>
              <a:rPr lang="en-US" b="1" i="0" u="none" strike="noStrike" dirty="0">
                <a:solidFill>
                  <a:schemeClr val="tx1"/>
                </a:solidFill>
                <a:effectLst/>
                <a:latin typeface="Neue Haas Grotesk Text Pro" panose="020B0504020202020204" pitchFamily="34" charset="0"/>
              </a:rPr>
              <a:t>       </a:t>
            </a:r>
            <a:endParaRPr lang="en-GB" dirty="0">
              <a:solidFill>
                <a:schemeClr val="tx1"/>
              </a:solidFill>
            </a:endParaRPr>
          </a:p>
          <a:p>
            <a:endParaRPr lang="en-GB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F52E5203-8305-628F-A3B0-C8D66EBFE0C3}"/>
              </a:ext>
            </a:extLst>
          </p:cNvPr>
          <p:cNvSpPr txBox="1">
            <a:spLocks/>
          </p:cNvSpPr>
          <p:nvPr/>
        </p:nvSpPr>
        <p:spPr>
          <a:xfrm>
            <a:off x="3353712" y="500306"/>
            <a:ext cx="1209848" cy="65496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250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1600" b="1" dirty="0">
                <a:solidFill>
                  <a:schemeClr val="tx1"/>
                </a:solidFill>
              </a:rPr>
              <a:t> </a:t>
            </a:r>
            <a:r>
              <a:rPr lang="en-US" sz="5400" b="1" dirty="0">
                <a:solidFill>
                  <a:schemeClr val="tx1"/>
                </a:solidFill>
              </a:rPr>
              <a:t>Copper top Hotel   </a:t>
            </a:r>
            <a:r>
              <a:rPr lang="en-US" sz="5400" dirty="0">
                <a:solidFill>
                  <a:schemeClr val="tx1"/>
                </a:solidFill>
              </a:rPr>
              <a:t>                                </a:t>
            </a:r>
            <a:br>
              <a:rPr lang="en-US" sz="5400" dirty="0"/>
            </a:br>
            <a:endParaRPr lang="en-US" sz="2000" dirty="0">
              <a:solidFill>
                <a:srgbClr val="FFFFFF"/>
              </a:solidFill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0D0FB511-38C8-97DD-19A0-B654C5D1CAB6}"/>
              </a:ext>
            </a:extLst>
          </p:cNvPr>
          <p:cNvSpPr txBox="1">
            <a:spLocks/>
          </p:cNvSpPr>
          <p:nvPr/>
        </p:nvSpPr>
        <p:spPr>
          <a:xfrm>
            <a:off x="3667385" y="986856"/>
            <a:ext cx="3626682" cy="1063705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25000" lnSpcReduction="20000"/>
          </a:bodyPr>
          <a:lstStyle>
            <a:lvl1pPr marL="457200" indent="-22860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Clr>
                <a:schemeClr val="tx2">
                  <a:lumMod val="10000"/>
                  <a:lumOff val="90000"/>
                </a:schemeClr>
              </a:buClr>
              <a:buSzPct val="80000"/>
              <a:buFont typeface="Wingdings" panose="05000000000000000000" pitchFamily="2" charset="2"/>
              <a:buChar char="§"/>
              <a:defRPr sz="2800" kern="1200">
                <a:solidFill>
                  <a:schemeClr val="tx2">
                    <a:alpha val="7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Clr>
                <a:schemeClr val="tx2">
                  <a:lumMod val="10000"/>
                  <a:lumOff val="90000"/>
                </a:schemeClr>
              </a:buClr>
              <a:buSzPct val="80000"/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alpha val="7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2573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Clr>
                <a:schemeClr val="tx2">
                  <a:lumMod val="10000"/>
                  <a:lumOff val="90000"/>
                </a:schemeClr>
              </a:buClr>
              <a:buSzPct val="80000"/>
              <a:buFont typeface="Wingdings" panose="05000000000000000000" pitchFamily="2" charset="2"/>
              <a:buChar char="§"/>
              <a:defRPr sz="2000" kern="1200">
                <a:solidFill>
                  <a:schemeClr val="tx2">
                    <a:alpha val="7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Clr>
                <a:schemeClr val="tx2">
                  <a:lumMod val="10000"/>
                  <a:lumOff val="90000"/>
                </a:schemeClr>
              </a:buClr>
              <a:buSzPct val="80000"/>
              <a:buFont typeface="Wingdings" panose="05000000000000000000" pitchFamily="2" charset="2"/>
              <a:buChar char="§"/>
              <a:defRPr sz="1800" kern="1200">
                <a:solidFill>
                  <a:schemeClr val="tx2">
                    <a:alpha val="7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11455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Clr>
                <a:schemeClr val="tx2">
                  <a:lumMod val="10000"/>
                  <a:lumOff val="90000"/>
                </a:schemeClr>
              </a:buClr>
              <a:buSzPct val="80000"/>
              <a:buFont typeface="Wingdings" panose="05000000000000000000" pitchFamily="2" charset="2"/>
              <a:buChar char="§"/>
              <a:defRPr sz="1800" kern="1200">
                <a:solidFill>
                  <a:schemeClr val="tx2">
                    <a:alpha val="7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indent="0">
              <a:buNone/>
            </a:pPr>
            <a:r>
              <a:rPr lang="en-US" sz="4800" b="1" i="0" u="none" strike="noStrike" dirty="0">
                <a:solidFill>
                  <a:schemeClr val="tx1"/>
                </a:solidFill>
                <a:effectLst/>
                <a:latin typeface="Arial"/>
                <a:cs typeface="Arial"/>
              </a:rPr>
              <a:t> </a:t>
            </a:r>
            <a:r>
              <a:rPr lang="en-US" sz="4800" b="1" dirty="0">
                <a:solidFill>
                  <a:schemeClr val="tx1"/>
                </a:solidFill>
                <a:latin typeface="Arial"/>
                <a:cs typeface="Arial"/>
              </a:rPr>
              <a:t>  </a:t>
            </a:r>
            <a:r>
              <a:rPr lang="en-US" sz="4800" dirty="0">
                <a:solidFill>
                  <a:schemeClr val="tx1"/>
                </a:solidFill>
                <a:latin typeface="Arial"/>
                <a:cs typeface="Arial"/>
              </a:rPr>
              <a:t> </a:t>
            </a:r>
            <a:r>
              <a:rPr lang="en-US" sz="4800" b="1" i="0" u="none" strike="noStrike" dirty="0">
                <a:solidFill>
                  <a:schemeClr val="tx1"/>
                </a:solidFill>
                <a:effectLst/>
                <a:latin typeface="Arial"/>
                <a:cs typeface="Arial"/>
              </a:rPr>
              <a:t>         </a:t>
            </a:r>
            <a:r>
              <a:rPr lang="en-US" sz="4800" b="1" i="0" u="none" strike="noStrike" dirty="0">
                <a:solidFill>
                  <a:schemeClr val="tx1"/>
                </a:solidFill>
                <a:effectLst/>
                <a:latin typeface="Neue Haas Grotesk Text Pro"/>
              </a:rPr>
              <a:t>   </a:t>
            </a:r>
            <a:r>
              <a:rPr lang="en-US" sz="5600" b="1" i="0" u="none" strike="noStrike" dirty="0">
                <a:solidFill>
                  <a:schemeClr val="tx1"/>
                </a:solidFill>
                <a:effectLst/>
                <a:latin typeface="Neue Haas Grotesk Text Pro"/>
              </a:rPr>
              <a:t>                                                                </a:t>
            </a:r>
            <a:r>
              <a:rPr lang="en-US" sz="5600" b="1" dirty="0" err="1">
                <a:solidFill>
                  <a:schemeClr val="tx1"/>
                </a:solidFill>
                <a:latin typeface="Neue Haas Grotesk Text Pro"/>
              </a:rPr>
              <a:t>Menue</a:t>
            </a:r>
            <a:endParaRPr lang="en-US" sz="5600" dirty="0" err="1">
              <a:solidFill>
                <a:schemeClr val="tx1"/>
              </a:solidFill>
              <a:latin typeface="Trebuchet MS" panose="020B0603020202020204"/>
            </a:endParaRPr>
          </a:p>
          <a:p>
            <a:pPr marL="228600" indent="0">
              <a:buNone/>
            </a:pPr>
            <a:r>
              <a:rPr lang="en-US" sz="5600" b="1" dirty="0" err="1">
                <a:solidFill>
                  <a:schemeClr val="tx1"/>
                </a:solidFill>
                <a:latin typeface="Neue Haas Grotesk Text Pro"/>
              </a:rPr>
              <a:t>Desayuno</a:t>
            </a:r>
            <a:endParaRPr lang="en-US" sz="5600" b="1">
              <a:solidFill>
                <a:schemeClr val="tx1"/>
              </a:solidFill>
              <a:latin typeface="Neue Haas Grotesk Text Pro"/>
            </a:endParaRPr>
          </a:p>
          <a:p>
            <a:pPr marL="228600" indent="0">
              <a:buNone/>
            </a:pPr>
            <a:r>
              <a:rPr lang="en-US" sz="3600" b="1" dirty="0">
                <a:solidFill>
                  <a:schemeClr val="tx1"/>
                </a:solidFill>
                <a:latin typeface="Neue Haas Grotesk Text Pro"/>
              </a:rPr>
              <a:t>Break fast</a:t>
            </a:r>
          </a:p>
          <a:p>
            <a:pPr marL="228600" indent="0">
              <a:buNone/>
            </a:pPr>
            <a:r>
              <a:rPr lang="en-US" sz="5600" b="1" dirty="0">
                <a:solidFill>
                  <a:schemeClr val="tx1"/>
                </a:solidFill>
                <a:latin typeface="Neue Haas Grotesk Text Pro"/>
              </a:rPr>
              <a:t>              </a:t>
            </a:r>
            <a:r>
              <a:rPr lang="en-US" sz="5600" b="1" i="0" u="none" strike="noStrike" dirty="0">
                <a:solidFill>
                  <a:schemeClr val="tx1"/>
                </a:solidFill>
                <a:effectLst/>
                <a:latin typeface="Neue Haas Grotesk Text Pro"/>
              </a:rPr>
              <a:t> </a:t>
            </a:r>
            <a:endParaRPr lang="en-US" dirty="0">
              <a:solidFill>
                <a:schemeClr val="tx1"/>
              </a:solidFill>
            </a:endParaRPr>
          </a:p>
          <a:p>
            <a:pPr marL="228600" indent="0">
              <a:buNone/>
            </a:pPr>
            <a:r>
              <a:rPr lang="en-US" b="1" i="0" u="none" strike="noStrike" dirty="0">
                <a:solidFill>
                  <a:schemeClr val="tx1"/>
                </a:solidFill>
                <a:effectLst/>
                <a:latin typeface="Neue Haas Grotesk Text Pro" panose="020B0504020202020204" pitchFamily="34" charset="0"/>
              </a:rPr>
              <a:t>                                  </a:t>
            </a:r>
          </a:p>
          <a:p>
            <a:pPr marL="228600" indent="0">
              <a:buNone/>
            </a:pPr>
            <a:r>
              <a:rPr lang="en-US" b="1" i="0" u="none" strike="noStrike" dirty="0">
                <a:solidFill>
                  <a:schemeClr val="tx1"/>
                </a:solidFill>
                <a:effectLst/>
                <a:latin typeface="Neue Haas Grotesk Text Pro" panose="020B0504020202020204" pitchFamily="34" charset="0"/>
              </a:rPr>
              <a:t>       </a:t>
            </a:r>
            <a:endParaRPr lang="en-GB" dirty="0">
              <a:solidFill>
                <a:schemeClr val="tx1"/>
              </a:solidFill>
            </a:endParaRPr>
          </a:p>
          <a:p>
            <a:endParaRPr lang="en-GB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96E695E8-5419-61C5-593D-9BC66199EFB7}"/>
              </a:ext>
            </a:extLst>
          </p:cNvPr>
          <p:cNvSpPr txBox="1">
            <a:spLocks/>
          </p:cNvSpPr>
          <p:nvPr/>
        </p:nvSpPr>
        <p:spPr>
          <a:xfrm>
            <a:off x="7435971" y="1425832"/>
            <a:ext cx="2665900" cy="107199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25000" lnSpcReduction="20000"/>
          </a:bodyPr>
          <a:lstStyle>
            <a:lvl1pPr marL="457200" indent="-22860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Clr>
                <a:schemeClr val="tx2">
                  <a:lumMod val="10000"/>
                  <a:lumOff val="90000"/>
                </a:schemeClr>
              </a:buClr>
              <a:buSzPct val="80000"/>
              <a:buFont typeface="Wingdings" panose="05000000000000000000" pitchFamily="2" charset="2"/>
              <a:buChar char="§"/>
              <a:defRPr sz="2800" kern="1200">
                <a:solidFill>
                  <a:schemeClr val="tx2">
                    <a:alpha val="7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Clr>
                <a:schemeClr val="tx2">
                  <a:lumMod val="10000"/>
                  <a:lumOff val="90000"/>
                </a:schemeClr>
              </a:buClr>
              <a:buSzPct val="80000"/>
              <a:buFont typeface="Wingdings" panose="05000000000000000000" pitchFamily="2" charset="2"/>
              <a:buChar char="§"/>
              <a:defRPr sz="2400" kern="1200">
                <a:solidFill>
                  <a:schemeClr val="tx2">
                    <a:alpha val="7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2573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Clr>
                <a:schemeClr val="tx2">
                  <a:lumMod val="10000"/>
                  <a:lumOff val="90000"/>
                </a:schemeClr>
              </a:buClr>
              <a:buSzPct val="80000"/>
              <a:buFont typeface="Wingdings" panose="05000000000000000000" pitchFamily="2" charset="2"/>
              <a:buChar char="§"/>
              <a:defRPr sz="2000" kern="1200">
                <a:solidFill>
                  <a:schemeClr val="tx2">
                    <a:alpha val="7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Clr>
                <a:schemeClr val="tx2">
                  <a:lumMod val="10000"/>
                  <a:lumOff val="90000"/>
                </a:schemeClr>
              </a:buClr>
              <a:buSzPct val="80000"/>
              <a:buFont typeface="Wingdings" panose="05000000000000000000" pitchFamily="2" charset="2"/>
              <a:buChar char="§"/>
              <a:defRPr sz="1800" kern="1200">
                <a:solidFill>
                  <a:schemeClr val="tx2">
                    <a:alpha val="7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11455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Clr>
                <a:schemeClr val="tx2">
                  <a:lumMod val="10000"/>
                  <a:lumOff val="90000"/>
                </a:schemeClr>
              </a:buClr>
              <a:buSzPct val="80000"/>
              <a:buFont typeface="Wingdings" panose="05000000000000000000" pitchFamily="2" charset="2"/>
              <a:buChar char="§"/>
              <a:defRPr sz="1800" kern="1200">
                <a:solidFill>
                  <a:schemeClr val="tx2">
                    <a:alpha val="7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indent="0">
              <a:buNone/>
            </a:pPr>
            <a:r>
              <a:rPr lang="en-US" sz="4800" b="1" i="0" u="none" strike="noStrike" dirty="0">
                <a:solidFill>
                  <a:schemeClr val="tx1"/>
                </a:solidFill>
                <a:effectLst/>
                <a:latin typeface="Arial"/>
                <a:cs typeface="Arial"/>
              </a:rPr>
              <a:t>         </a:t>
            </a:r>
            <a:r>
              <a:rPr lang="en-US" sz="4800" b="1" i="0" u="none" strike="noStrike" dirty="0">
                <a:solidFill>
                  <a:schemeClr val="tx1"/>
                </a:solidFill>
                <a:effectLst/>
                <a:latin typeface="Neue Haas Grotesk Text Pro"/>
              </a:rPr>
              <a:t>   </a:t>
            </a:r>
            <a:r>
              <a:rPr lang="en-US" sz="5600" b="1" i="0" u="none" strike="noStrike" dirty="0">
                <a:solidFill>
                  <a:schemeClr val="tx1"/>
                </a:solidFill>
                <a:effectLst/>
                <a:latin typeface="Neue Haas Grotesk Text Pro"/>
              </a:rPr>
              <a:t>                                       </a:t>
            </a:r>
            <a:r>
              <a:rPr lang="en-US" sz="4400" b="1" i="0" u="none" strike="noStrike" dirty="0">
                <a:solidFill>
                  <a:schemeClr val="tx1"/>
                </a:solidFill>
                <a:effectLst/>
                <a:latin typeface="Neue Haas Grotesk Text Pro"/>
              </a:rPr>
              <a:t>   </a:t>
            </a:r>
            <a:r>
              <a:rPr lang="en-US" sz="4400" b="1" dirty="0" err="1">
                <a:solidFill>
                  <a:schemeClr val="tx1"/>
                </a:solidFill>
                <a:latin typeface="Neue Haas Grotesk Text Pro"/>
              </a:rPr>
              <a:t>Abierta</a:t>
            </a:r>
            <a:r>
              <a:rPr lang="en-US" sz="4400" b="1" dirty="0">
                <a:solidFill>
                  <a:schemeClr val="tx1"/>
                </a:solidFill>
                <a:latin typeface="Neue Haas Grotesk Text Pro"/>
              </a:rPr>
              <a:t> o Abierto de 7 a 9 am </a:t>
            </a:r>
            <a:endParaRPr lang="en-US" sz="4400" dirty="0">
              <a:solidFill>
                <a:schemeClr val="tx1"/>
              </a:solidFill>
              <a:latin typeface="Trebuchet MS" panose="020B0603020202020204"/>
            </a:endParaRPr>
          </a:p>
          <a:p>
            <a:pPr marL="228600" indent="0">
              <a:buNone/>
            </a:pPr>
            <a:r>
              <a:rPr lang="en-US" sz="4400" b="1" dirty="0">
                <a:solidFill>
                  <a:schemeClr val="tx1"/>
                </a:solidFill>
                <a:latin typeface="Neue Haas Grotesk Text Pro"/>
              </a:rPr>
              <a:t>Open from 7 to 9   </a:t>
            </a:r>
            <a:r>
              <a:rPr lang="en-US" sz="4400" b="1" i="0" u="none" strike="noStrike" dirty="0">
                <a:solidFill>
                  <a:schemeClr val="tx1"/>
                </a:solidFill>
                <a:effectLst/>
                <a:latin typeface="Neue Haas Grotesk Text Pro"/>
              </a:rPr>
              <a:t> </a:t>
            </a:r>
            <a:endParaRPr lang="en-US" sz="4400">
              <a:solidFill>
                <a:schemeClr val="tx1"/>
              </a:solidFill>
            </a:endParaRPr>
          </a:p>
          <a:p>
            <a:pPr marL="228600" indent="0">
              <a:buNone/>
            </a:pPr>
            <a:endParaRPr lang="en-US" sz="2400" b="1" dirty="0">
              <a:solidFill>
                <a:schemeClr val="tx1"/>
              </a:solidFill>
              <a:latin typeface="Neue Haas Grotesk Text Pro"/>
            </a:endParaRPr>
          </a:p>
          <a:p>
            <a:pPr marL="228600" indent="0">
              <a:buNone/>
            </a:pPr>
            <a:r>
              <a:rPr lang="en-US" b="1" i="0" u="none" strike="noStrike" dirty="0">
                <a:solidFill>
                  <a:schemeClr val="tx1"/>
                </a:solidFill>
                <a:effectLst/>
                <a:latin typeface="Neue Haas Grotesk Text Pro" panose="020B0504020202020204" pitchFamily="34" charset="0"/>
              </a:rPr>
              <a:t>                                  </a:t>
            </a:r>
          </a:p>
          <a:p>
            <a:pPr marL="228600" indent="0">
              <a:buNone/>
            </a:pPr>
            <a:r>
              <a:rPr lang="en-US" b="1" i="0" u="none" strike="noStrike" dirty="0">
                <a:solidFill>
                  <a:schemeClr val="tx1"/>
                </a:solidFill>
                <a:effectLst/>
                <a:latin typeface="Neue Haas Grotesk Text Pro" panose="020B0504020202020204" pitchFamily="34" charset="0"/>
              </a:rPr>
              <a:t>       </a:t>
            </a:r>
            <a:endParaRPr lang="en-GB" dirty="0">
              <a:solidFill>
                <a:schemeClr val="tx1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75651636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TM02900688[[fn=Facet]]</Template>
  <TotalTime>120</TotalTime>
  <Words>238</Words>
  <Application>Microsoft Office PowerPoint</Application>
  <PresentationFormat>Widescreen</PresentationFormat>
  <Paragraphs>21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Facet</vt:lpstr>
      <vt:lpstr>Foreign Languages &amp; Cultural Awareness ​ Spanish – Español ​ BMIH5003​ Rodrigo Aguilera ​ International Hotel Management ​ Rodrigo.faguilera@uwtsd.ac.uk​ Roshna Sleman Abdulla​ 2019725@student.uwtsd.ac.uk​ 2019725​ </vt:lpstr>
      <vt:lpstr>                                                                              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Roshna Abdulla (2019725)</dc:creator>
  <cp:lastModifiedBy>Roshna Abdulla (2019725)</cp:lastModifiedBy>
  <cp:revision>334</cp:revision>
  <dcterms:created xsi:type="dcterms:W3CDTF">2022-12-01T18:51:28Z</dcterms:created>
  <dcterms:modified xsi:type="dcterms:W3CDTF">2022-12-02T17:43:00Z</dcterms:modified>
</cp:coreProperties>
</file>