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17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6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1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84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79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4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08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86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92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57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D084-C877-4959-B6A3-71DD38EEDF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4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mbletonhall.com/" TargetMode="External"/><Relationship Id="rId2" Type="http://schemas.openxmlformats.org/officeDocument/2006/relationships/hyperlink" Target="https://www.boutiquehotelier.com/hambleton-hall-celebrates-35-years-with-new-summer-hous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yweddingsuppliers.co.uk/listing/hambleton-hall-hot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7577" y="270456"/>
            <a:ext cx="1165538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Hambleton</a:t>
            </a:r>
            <a:r>
              <a:rPr lang="en-GB" b="1" dirty="0"/>
              <a:t> Hall Hotel</a:t>
            </a:r>
            <a:endParaRPr lang="en-GB" dirty="0"/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/>
              <a:t>Student Name</a:t>
            </a:r>
            <a:r>
              <a:rPr lang="en-GB" b="1" dirty="0" smtClean="0"/>
              <a:t>:</a:t>
            </a:r>
            <a:endParaRPr lang="en-GB" dirty="0"/>
          </a:p>
          <a:p>
            <a:pPr algn="ctr"/>
            <a:r>
              <a:rPr lang="en-GB" b="1" dirty="0"/>
              <a:t>Hani </a:t>
            </a:r>
            <a:r>
              <a:rPr lang="en-GB" b="1" dirty="0" err="1" smtClean="0"/>
              <a:t>Rosteenmehr</a:t>
            </a:r>
            <a:endParaRPr lang="en-GB" dirty="0"/>
          </a:p>
          <a:p>
            <a:pPr algn="ctr"/>
            <a:r>
              <a:rPr lang="en-GB" b="1" dirty="0"/>
              <a:t>Student ID number:</a:t>
            </a:r>
            <a:endParaRPr lang="en-GB" dirty="0"/>
          </a:p>
          <a:p>
            <a:pPr algn="ctr"/>
            <a:r>
              <a:rPr lang="en-GB" b="1" dirty="0"/>
              <a:t>2118863</a:t>
            </a:r>
            <a:endParaRPr lang="en-GB" dirty="0"/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/>
              <a:t>Marketing Essentials BMIH4005</a:t>
            </a:r>
            <a:endParaRPr lang="en-GB" dirty="0"/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 smtClean="0"/>
              <a:t>Lecturer</a:t>
            </a:r>
            <a:r>
              <a:rPr lang="en-GB" b="1" dirty="0"/>
              <a:t>:</a:t>
            </a:r>
            <a:endParaRPr lang="en-GB" dirty="0"/>
          </a:p>
          <a:p>
            <a:pPr algn="ctr"/>
            <a:r>
              <a:rPr lang="en-GB" b="1" dirty="0"/>
              <a:t>Ruth Taylor Davies</a:t>
            </a:r>
            <a:endParaRPr lang="en-GB" dirty="0"/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 err="1"/>
              <a:t>Hambleton</a:t>
            </a:r>
            <a:r>
              <a:rPr lang="en-GB" b="1" dirty="0"/>
              <a:t> Hall </a:t>
            </a:r>
            <a:r>
              <a:rPr lang="en-GB" b="1" dirty="0" smtClean="0"/>
              <a:t>Hotel</a:t>
            </a:r>
            <a:endParaRPr lang="en-GB" dirty="0"/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/>
              <a:t>Student Name</a:t>
            </a:r>
            <a:r>
              <a:rPr lang="en-GB" b="1" dirty="0" smtClean="0"/>
              <a:t>:</a:t>
            </a:r>
            <a:endParaRPr lang="en-GB" dirty="0"/>
          </a:p>
          <a:p>
            <a:pPr algn="ctr"/>
            <a:r>
              <a:rPr lang="en-GB" b="1" dirty="0"/>
              <a:t>Hani </a:t>
            </a:r>
            <a:r>
              <a:rPr lang="en-GB" b="1" dirty="0" err="1" smtClean="0"/>
              <a:t>Rosteenmehr</a:t>
            </a:r>
            <a:endParaRPr lang="en-GB" dirty="0"/>
          </a:p>
          <a:p>
            <a:pPr algn="ctr"/>
            <a:r>
              <a:rPr lang="en-GB" b="1" dirty="0"/>
              <a:t>Student ID number:</a:t>
            </a:r>
            <a:endParaRPr lang="en-GB" dirty="0"/>
          </a:p>
          <a:p>
            <a:pPr algn="ctr"/>
            <a:r>
              <a:rPr lang="en-GB" b="1" dirty="0" smtClean="0"/>
              <a:t>2118863</a:t>
            </a:r>
            <a:endParaRPr lang="en-GB" dirty="0" smtClean="0"/>
          </a:p>
          <a:p>
            <a:pPr algn="ctr"/>
            <a:endParaRPr lang="en-GB" dirty="0"/>
          </a:p>
          <a:p>
            <a:pPr algn="ctr"/>
            <a:r>
              <a:rPr lang="en-GB" b="1" dirty="0"/>
              <a:t>Marketing Essentials </a:t>
            </a:r>
            <a:r>
              <a:rPr lang="en-GB" b="1" dirty="0" smtClean="0"/>
              <a:t>BMIH4005</a:t>
            </a:r>
            <a:endParaRPr lang="en-GB" dirty="0"/>
          </a:p>
          <a:p>
            <a:pPr algn="ctr"/>
            <a:r>
              <a:rPr lang="en-GB" b="1" dirty="0"/>
              <a:t>Marketing plan written for: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844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Boutique Hotelier web (2022) </a:t>
            </a:r>
            <a:r>
              <a:rPr lang="en-GB" dirty="0" err="1"/>
              <a:t>Hambleton</a:t>
            </a:r>
            <a:r>
              <a:rPr lang="en-GB" dirty="0"/>
              <a:t> Hall Hotel established in 1980  by Tim and </a:t>
            </a:r>
            <a:r>
              <a:rPr lang="en-GB" dirty="0" err="1"/>
              <a:t>Stefa</a:t>
            </a:r>
            <a:r>
              <a:rPr lang="en-GB" dirty="0"/>
              <a:t> Hart as owners of this hotel. Also became a member of the </a:t>
            </a:r>
            <a:r>
              <a:rPr lang="en-GB" dirty="0" err="1"/>
              <a:t>Relais</a:t>
            </a:r>
            <a:r>
              <a:rPr lang="en-GB" dirty="0"/>
              <a:t> &amp; Chateaux company since 1982.</a:t>
            </a:r>
          </a:p>
          <a:p>
            <a:r>
              <a:rPr lang="en-GB" dirty="0"/>
              <a:t> 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Hambelton</a:t>
            </a:r>
            <a:r>
              <a:rPr lang="en-GB" b="1" dirty="0"/>
              <a:t> Hall Web(2022) Target market of </a:t>
            </a:r>
            <a:r>
              <a:rPr lang="en-GB" b="1" dirty="0" err="1"/>
              <a:t>H</a:t>
            </a:r>
            <a:r>
              <a:rPr lang="en-GB" b="1" dirty="0" err="1" smtClean="0"/>
              <a:t>ambelton</a:t>
            </a:r>
            <a:r>
              <a:rPr lang="en-GB" b="1" dirty="0" smtClean="0"/>
              <a:t> </a:t>
            </a:r>
            <a:r>
              <a:rPr lang="en-GB" b="1" dirty="0"/>
              <a:t>Hall hotel in its </a:t>
            </a:r>
            <a:r>
              <a:rPr lang="en-GB" b="1" u="sng" dirty="0">
                <a:solidFill>
                  <a:srgbClr val="C00000"/>
                </a:solidFill>
              </a:rPr>
              <a:t>M</a:t>
            </a:r>
            <a:r>
              <a:rPr lang="en-GB" b="1" u="sng" dirty="0" smtClean="0">
                <a:solidFill>
                  <a:srgbClr val="C00000"/>
                </a:solidFill>
              </a:rPr>
              <a:t>arketing </a:t>
            </a:r>
            <a:r>
              <a:rPr lang="en-GB" b="1" u="sng" dirty="0">
                <a:solidFill>
                  <a:srgbClr val="C00000"/>
                </a:solidFill>
              </a:rPr>
              <a:t>mix </a:t>
            </a:r>
            <a:r>
              <a:rPr lang="en-GB" b="1" dirty="0"/>
              <a:t>programme and strategy as fallows: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/>
              <a:t>In Product: </a:t>
            </a:r>
            <a:endParaRPr lang="en-GB" dirty="0"/>
          </a:p>
          <a:p>
            <a:pPr lvl="0"/>
            <a:r>
              <a:rPr lang="en-GB" b="1" dirty="0"/>
              <a:t>17 </a:t>
            </a:r>
            <a:r>
              <a:rPr lang="en-GB" b="1" dirty="0" smtClean="0"/>
              <a:t>beautiful </a:t>
            </a:r>
            <a:r>
              <a:rPr lang="en-GB" b="1" dirty="0"/>
              <a:t>rooms and suits that can be make more</a:t>
            </a:r>
            <a:endParaRPr lang="en-GB" dirty="0"/>
          </a:p>
          <a:p>
            <a:pPr lvl="0"/>
            <a:r>
              <a:rPr lang="en-GB" b="1" dirty="0"/>
              <a:t>special </a:t>
            </a:r>
            <a:r>
              <a:rPr lang="en-GB" b="1" dirty="0" err="1"/>
              <a:t>michelin</a:t>
            </a:r>
            <a:r>
              <a:rPr lang="en-GB" b="1" dirty="0"/>
              <a:t> star dining and food and drink design with special lamb and wine that can add open </a:t>
            </a:r>
            <a:r>
              <a:rPr lang="en-GB" b="1" dirty="0" smtClean="0"/>
              <a:t>menu for </a:t>
            </a:r>
            <a:r>
              <a:rPr lang="en-GB" b="1" dirty="0"/>
              <a:t>week days</a:t>
            </a:r>
            <a:endParaRPr lang="en-GB" dirty="0"/>
          </a:p>
          <a:p>
            <a:pPr lvl="0"/>
            <a:r>
              <a:rPr lang="en-GB" b="1" dirty="0"/>
              <a:t>Its present new hospitality to wedding, meetings and ceremonies </a:t>
            </a:r>
            <a:endParaRPr lang="en-GB" dirty="0"/>
          </a:p>
          <a:p>
            <a:r>
              <a:rPr lang="en-GB" b="1" dirty="0"/>
              <a:t> </a:t>
            </a:r>
            <a:endParaRPr lang="en-GB" dirty="0"/>
          </a:p>
          <a:p>
            <a:r>
              <a:rPr lang="en-GB" b="1" dirty="0"/>
              <a:t>In Price:</a:t>
            </a:r>
            <a:endParaRPr lang="en-GB" dirty="0"/>
          </a:p>
          <a:p>
            <a:pPr lvl="0"/>
            <a:r>
              <a:rPr lang="en-GB" b="1" dirty="0"/>
              <a:t>High Season rates are from 1st May to 31st December.</a:t>
            </a:r>
            <a:br>
              <a:rPr lang="en-GB" b="1" dirty="0"/>
            </a:br>
            <a:r>
              <a:rPr lang="en-GB" b="1" dirty="0"/>
              <a:t>Low Season rates are available from 1st January to 30th April.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Imag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175" y="691434"/>
            <a:ext cx="2533650" cy="171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487" y="3068486"/>
            <a:ext cx="2105025" cy="1600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3935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11" y="343571"/>
            <a:ext cx="8777200" cy="313372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999511" y="3594962"/>
            <a:ext cx="6096000" cy="157414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b="1" dirty="0" smtClean="0">
                <a:solidFill>
                  <a:srgbClr val="FF33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30% off for all above price after post </a:t>
            </a:r>
            <a:r>
              <a:rPr lang="en-GB" b="1" dirty="0" err="1" smtClean="0">
                <a:solidFill>
                  <a:srgbClr val="FF33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pandamic</a:t>
            </a:r>
            <a:r>
              <a:rPr lang="en-GB" b="1" dirty="0" smtClean="0">
                <a:solidFill>
                  <a:srgbClr val="FF33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include low either high season.</a:t>
            </a:r>
            <a:endParaRPr lang="en-GB" sz="1400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b="1" dirty="0" smtClean="0">
                <a:solidFill>
                  <a:srgbClr val="FF33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 dogs charge is 10 pound can be reduce to 5</a:t>
            </a:r>
            <a:endParaRPr lang="en-GB" sz="1400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b="1" dirty="0" smtClean="0">
                <a:solidFill>
                  <a:srgbClr val="FF33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bed change for children is 35 to cot 25 pound per night and be reduce to 25 cot 15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60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 place:</a:t>
            </a:r>
            <a:endParaRPr lang="en-GB" dirty="0"/>
          </a:p>
          <a:p>
            <a:r>
              <a:rPr lang="en-GB" b="1" dirty="0" err="1" smtClean="0"/>
              <a:t>Hambelton</a:t>
            </a:r>
            <a:r>
              <a:rPr lang="en-GB" b="1" dirty="0" smtClean="0"/>
              <a:t> </a:t>
            </a:r>
            <a:r>
              <a:rPr lang="en-GB" b="1" dirty="0"/>
              <a:t>Hall located in Rutland in </a:t>
            </a:r>
            <a:r>
              <a:rPr lang="en-GB" b="1" dirty="0" smtClean="0"/>
              <a:t>middle </a:t>
            </a:r>
            <a:r>
              <a:rPr lang="en-GB" b="1" dirty="0"/>
              <a:t>of United Kingdom </a:t>
            </a:r>
            <a:r>
              <a:rPr lang="en-GB" b="1" dirty="0" smtClean="0"/>
              <a:t>in 1881</a:t>
            </a:r>
            <a:r>
              <a:rPr lang="en-GB" b="1" dirty="0"/>
              <a:t>. It is amazing area that surrounded with a water on top of the hill </a:t>
            </a:r>
            <a:r>
              <a:rPr lang="en-GB" b="1" dirty="0" smtClean="0"/>
              <a:t>with magnificent inside </a:t>
            </a:r>
            <a:r>
              <a:rPr lang="en-GB" b="1" dirty="0"/>
              <a:t>decoration and </a:t>
            </a:r>
            <a:r>
              <a:rPr lang="en-GB" b="1" dirty="0" smtClean="0"/>
              <a:t>cuisine </a:t>
            </a:r>
            <a:r>
              <a:rPr lang="en-GB" b="1" dirty="0"/>
              <a:t>with special hospitality that made with Tim and </a:t>
            </a:r>
            <a:r>
              <a:rPr lang="en-GB" b="1" dirty="0" err="1"/>
              <a:t>S</a:t>
            </a:r>
            <a:r>
              <a:rPr lang="en-GB" b="1" dirty="0" err="1" smtClean="0"/>
              <a:t>tefa</a:t>
            </a:r>
            <a:r>
              <a:rPr lang="en-GB" b="1" dirty="0" smtClean="0"/>
              <a:t> </a:t>
            </a:r>
            <a:r>
              <a:rPr lang="en-GB" b="1" dirty="0"/>
              <a:t>Hart owners of this hotel. Just remind to the customers that when have that </a:t>
            </a:r>
            <a:r>
              <a:rPr lang="en-GB" b="1" dirty="0" smtClean="0"/>
              <a:t>opportunity </a:t>
            </a:r>
            <a:r>
              <a:rPr lang="en-GB" b="1" dirty="0"/>
              <a:t>to come back to such amazing area again.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Imag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504" y="1477328"/>
            <a:ext cx="4924157" cy="205431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603161" y="3531643"/>
            <a:ext cx="11127346" cy="3154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promotion: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2021 &amp; 2022 during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pandamice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post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pandamice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period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Celebrate a Special Occasion; 590 pound per couple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Winter escape, Sunday to Thursday from Jan to April 2022 and early Spring 475 pound per couple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Rutland in the Spring and Summer 510 pound per couple 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Behind the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scences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of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Grimsthorpe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castel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favourite area of Tim Hurt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Spesial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offers of Wine that chosen by Tim Hurt by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Hambelton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Hall Wine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celler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brand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Gift Vouchers applies for most of products as well</a:t>
            </a:r>
            <a:endParaRPr lang="en-GB" dirty="0" smtClean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Arial" panose="020B0604020202020204" pitchFamily="34" charset="0"/>
              <a:buChar char="*"/>
            </a:pP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Also start do delivery for 4 post codes that close to </a:t>
            </a:r>
            <a:r>
              <a:rPr lang="en-GB" b="1" dirty="0" err="1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Hambelton</a:t>
            </a:r>
            <a:r>
              <a:rPr lang="en-GB" b="1" dirty="0" smtClean="0">
                <a:solidFill>
                  <a:srgbClr val="99336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Hall with minimum 30 pound for per order in 2021 </a:t>
            </a:r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974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Marketing Environment Micro(SWOT</a:t>
            </a:r>
            <a:r>
              <a:rPr lang="en-GB" b="1" dirty="0" smtClean="0"/>
              <a:t>)</a:t>
            </a:r>
          </a:p>
          <a:p>
            <a:endParaRPr lang="en-GB" dirty="0"/>
          </a:p>
          <a:p>
            <a:r>
              <a:rPr lang="en-GB" b="1" dirty="0"/>
              <a:t>Strengths:</a:t>
            </a:r>
            <a:endParaRPr lang="en-GB" dirty="0"/>
          </a:p>
          <a:p>
            <a:r>
              <a:rPr lang="en-GB" b="1" dirty="0"/>
              <a:t>     </a:t>
            </a:r>
            <a:r>
              <a:rPr lang="en-GB" dirty="0" err="1"/>
              <a:t>Hambelton</a:t>
            </a:r>
            <a:r>
              <a:rPr lang="en-GB" dirty="0"/>
              <a:t> Hall located in very </a:t>
            </a:r>
            <a:r>
              <a:rPr lang="en-GB" dirty="0" smtClean="0"/>
              <a:t>specific </a:t>
            </a:r>
            <a:r>
              <a:rPr lang="en-GB" dirty="0"/>
              <a:t>area in </a:t>
            </a:r>
            <a:r>
              <a:rPr lang="en-GB" dirty="0" err="1"/>
              <a:t>Uk</a:t>
            </a:r>
            <a:r>
              <a:rPr lang="en-GB" dirty="0"/>
              <a:t> that make it best o</a:t>
            </a:r>
            <a:r>
              <a:rPr lang="en-GB" dirty="0" smtClean="0"/>
              <a:t>pportunity </a:t>
            </a:r>
            <a:r>
              <a:rPr lang="en-GB" dirty="0"/>
              <a:t>of hospitality </a:t>
            </a:r>
            <a:r>
              <a:rPr lang="en-GB" dirty="0" smtClean="0"/>
              <a:t>among </a:t>
            </a:r>
            <a:r>
              <a:rPr lang="en-GB" dirty="0"/>
              <a:t>competitors, land </a:t>
            </a:r>
            <a:r>
              <a:rPr lang="en-GB" dirty="0" smtClean="0"/>
              <a:t>surrounded </a:t>
            </a:r>
            <a:r>
              <a:rPr lang="en-GB" dirty="0"/>
              <a:t>with water and makes </a:t>
            </a:r>
            <a:r>
              <a:rPr lang="en-GB" dirty="0" smtClean="0"/>
              <a:t>different </a:t>
            </a:r>
            <a:r>
              <a:rPr lang="en-GB" dirty="0"/>
              <a:t>view for </a:t>
            </a:r>
            <a:r>
              <a:rPr lang="en-GB" dirty="0" smtClean="0"/>
              <a:t>rooms </a:t>
            </a:r>
            <a:r>
              <a:rPr lang="en-GB" dirty="0"/>
              <a:t>and suits. </a:t>
            </a:r>
          </a:p>
          <a:p>
            <a:r>
              <a:rPr lang="en-GB" b="1" dirty="0"/>
              <a:t>Weaknesses:</a:t>
            </a:r>
            <a:endParaRPr lang="en-GB" dirty="0"/>
          </a:p>
          <a:p>
            <a:r>
              <a:rPr lang="en-GB" dirty="0"/>
              <a:t>Lack of staff for services and </a:t>
            </a:r>
            <a:r>
              <a:rPr lang="en-GB" dirty="0" smtClean="0"/>
              <a:t>maintenance </a:t>
            </a:r>
            <a:r>
              <a:rPr lang="en-GB" dirty="0"/>
              <a:t>in post </a:t>
            </a:r>
            <a:r>
              <a:rPr lang="en-GB" dirty="0" smtClean="0"/>
              <a:t>pandemic period </a:t>
            </a:r>
            <a:r>
              <a:rPr lang="en-GB" dirty="0"/>
              <a:t>and train new staff in </a:t>
            </a:r>
            <a:r>
              <a:rPr lang="en-GB" dirty="0" smtClean="0"/>
              <a:t>different </a:t>
            </a:r>
            <a:r>
              <a:rPr lang="en-GB" dirty="0"/>
              <a:t>part of hotel add new position of staff for keeping </a:t>
            </a:r>
            <a:r>
              <a:rPr lang="en-GB" dirty="0" smtClean="0"/>
              <a:t>children </a:t>
            </a:r>
            <a:r>
              <a:rPr lang="en-GB" dirty="0"/>
              <a:t>and </a:t>
            </a:r>
            <a:r>
              <a:rPr lang="en-GB" dirty="0" smtClean="0"/>
              <a:t>establish </a:t>
            </a:r>
            <a:r>
              <a:rPr lang="en-GB" dirty="0"/>
              <a:t>children play area.</a:t>
            </a:r>
          </a:p>
          <a:p>
            <a:r>
              <a:rPr lang="en-GB" dirty="0"/>
              <a:t>Adding more food to the menu and put on the website</a:t>
            </a:r>
          </a:p>
          <a:p>
            <a:r>
              <a:rPr lang="en-GB" b="1" dirty="0"/>
              <a:t>Opportunities:</a:t>
            </a:r>
            <a:endParaRPr lang="en-GB" dirty="0"/>
          </a:p>
          <a:p>
            <a:r>
              <a:rPr lang="en-GB" dirty="0"/>
              <a:t>Land has o</a:t>
            </a:r>
            <a:r>
              <a:rPr lang="en-GB" dirty="0" smtClean="0"/>
              <a:t>pportunity </a:t>
            </a:r>
            <a:r>
              <a:rPr lang="en-GB" dirty="0"/>
              <a:t>to have seasonal celebration like wedding, </a:t>
            </a:r>
            <a:r>
              <a:rPr lang="en-GB" dirty="0" smtClean="0"/>
              <a:t>birthday </a:t>
            </a:r>
            <a:r>
              <a:rPr lang="en-GB" dirty="0"/>
              <a:t>out door in summer </a:t>
            </a:r>
          </a:p>
          <a:p>
            <a:r>
              <a:rPr lang="en-GB" dirty="0"/>
              <a:t>formal meeting with expansion of </a:t>
            </a:r>
            <a:r>
              <a:rPr lang="en-GB" dirty="0" smtClean="0"/>
              <a:t>conference </a:t>
            </a:r>
            <a:r>
              <a:rPr lang="en-GB" dirty="0"/>
              <a:t>halls with </a:t>
            </a:r>
            <a:r>
              <a:rPr lang="en-GB" dirty="0" smtClean="0"/>
              <a:t>different </a:t>
            </a:r>
            <a:r>
              <a:rPr lang="en-GB" dirty="0"/>
              <a:t>decoration</a:t>
            </a:r>
          </a:p>
          <a:p>
            <a:r>
              <a:rPr lang="en-GB" b="1" dirty="0"/>
              <a:t>Threats:</a:t>
            </a:r>
            <a:endParaRPr lang="en-GB" dirty="0"/>
          </a:p>
          <a:p>
            <a:r>
              <a:rPr lang="en-GB" dirty="0"/>
              <a:t>One the known impact on hospitality is weather in UK. And also one the current </a:t>
            </a:r>
            <a:r>
              <a:rPr lang="en-GB" dirty="0" smtClean="0"/>
              <a:t>impact </a:t>
            </a:r>
            <a:r>
              <a:rPr lang="en-GB" dirty="0"/>
              <a:t>after </a:t>
            </a:r>
            <a:r>
              <a:rPr lang="en-GB" dirty="0" smtClean="0"/>
              <a:t>covid-19 </a:t>
            </a:r>
            <a:r>
              <a:rPr lang="en-GB" dirty="0"/>
              <a:t>period that it could influence every marketing plan and hotel industry </a:t>
            </a:r>
            <a:r>
              <a:rPr lang="en-GB" dirty="0" smtClean="0"/>
              <a:t>raise </a:t>
            </a:r>
            <a:r>
              <a:rPr lang="en-GB" dirty="0"/>
              <a:t>of cost of living and it would be option that in contrast to put more promotions on our product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b="1" dirty="0"/>
              <a:t>Marketing Environment Macro(PESTEL)</a:t>
            </a:r>
            <a:endParaRPr lang="en-GB" dirty="0"/>
          </a:p>
          <a:p>
            <a:r>
              <a:rPr lang="en-GB" dirty="0" err="1"/>
              <a:t>Covid</a:t>
            </a:r>
            <a:r>
              <a:rPr lang="en-GB" dirty="0"/>
              <a:t> period and post period are one the most external impact on </a:t>
            </a:r>
            <a:r>
              <a:rPr lang="en-GB" b="1" u="sng" dirty="0"/>
              <a:t>politics, laws, economy, </a:t>
            </a:r>
            <a:r>
              <a:rPr lang="en-GB" b="1" u="sng" dirty="0" err="1"/>
              <a:t>socity</a:t>
            </a:r>
            <a:r>
              <a:rPr lang="en-GB" dirty="0"/>
              <a:t>. </a:t>
            </a:r>
            <a:r>
              <a:rPr lang="en-GB" dirty="0" err="1"/>
              <a:t>Covid</a:t>
            </a:r>
            <a:r>
              <a:rPr lang="en-GB" dirty="0"/>
              <a:t> </a:t>
            </a:r>
            <a:r>
              <a:rPr lang="en-GB" dirty="0" err="1"/>
              <a:t>restiction</a:t>
            </a:r>
            <a:r>
              <a:rPr lang="en-GB" dirty="0"/>
              <a:t> that made by governments for health and </a:t>
            </a:r>
            <a:r>
              <a:rPr lang="en-GB" dirty="0" err="1"/>
              <a:t>safty</a:t>
            </a:r>
            <a:r>
              <a:rPr lang="en-GB" dirty="0"/>
              <a:t> of </a:t>
            </a:r>
            <a:r>
              <a:rPr lang="en-GB" dirty="0" smtClean="0"/>
              <a:t>people</a:t>
            </a:r>
            <a:r>
              <a:rPr lang="en-GB" dirty="0"/>
              <a:t>, changed the marketing plan of </a:t>
            </a:r>
            <a:r>
              <a:rPr lang="en-GB" dirty="0" err="1"/>
              <a:t>bussinesses</a:t>
            </a:r>
            <a:r>
              <a:rPr lang="en-GB" dirty="0"/>
              <a:t> and </a:t>
            </a:r>
            <a:r>
              <a:rPr lang="en-GB" dirty="0" err="1"/>
              <a:t>Hampelton</a:t>
            </a:r>
            <a:r>
              <a:rPr lang="en-GB" dirty="0"/>
              <a:t> Hall obey the law of </a:t>
            </a:r>
            <a:r>
              <a:rPr lang="en-GB" dirty="0" err="1"/>
              <a:t>resterction</a:t>
            </a:r>
            <a:r>
              <a:rPr lang="en-GB" dirty="0"/>
              <a:t> and </a:t>
            </a:r>
            <a:r>
              <a:rPr lang="en-GB"/>
              <a:t>by </a:t>
            </a:r>
            <a:r>
              <a:rPr lang="en-GB" smtClean="0"/>
              <a:t>establishing </a:t>
            </a:r>
            <a:r>
              <a:rPr lang="en-GB" dirty="0"/>
              <a:t>food and wine delivery for more post cods, by making agreement with fast food delivery companies. Use of suits more than </a:t>
            </a:r>
            <a:r>
              <a:rPr lang="en-GB" dirty="0" err="1"/>
              <a:t>rooms.using</a:t>
            </a:r>
            <a:r>
              <a:rPr lang="en-GB" dirty="0"/>
              <a:t> government </a:t>
            </a:r>
            <a:r>
              <a:rPr lang="en-GB" dirty="0" err="1"/>
              <a:t>guidlines</a:t>
            </a:r>
            <a:r>
              <a:rPr lang="en-GB" dirty="0"/>
              <a:t> for rooms like leaflet and on website.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31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4">
                    <a:lumMod val="75000"/>
                  </a:schemeClr>
                </a:solidFill>
              </a:rPr>
              <a:t>Digital </a:t>
            </a:r>
            <a:r>
              <a:rPr lang="en-GB" b="1" u="sng" dirty="0" smtClean="0">
                <a:solidFill>
                  <a:schemeClr val="accent4">
                    <a:lumMod val="75000"/>
                  </a:schemeClr>
                </a:solidFill>
              </a:rPr>
              <a:t>Marketing</a:t>
            </a:r>
          </a:p>
          <a:p>
            <a:endParaRPr lang="en-GB" b="1" u="sng" dirty="0" smtClean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 smtClean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r>
              <a:rPr lang="en-GB" dirty="0"/>
              <a:t>one the </a:t>
            </a:r>
            <a:r>
              <a:rPr lang="en-GB" dirty="0" smtClean="0"/>
              <a:t>factor </a:t>
            </a:r>
            <a:r>
              <a:rPr lang="en-GB" dirty="0"/>
              <a:t>that can help to see the feed back of customer use of media like </a:t>
            </a:r>
            <a:r>
              <a:rPr lang="en-GB" b="1" u="sng" dirty="0"/>
              <a:t>W</a:t>
            </a:r>
            <a:r>
              <a:rPr lang="en-GB" b="1" u="sng" dirty="0" smtClean="0"/>
              <a:t>ebsite </a:t>
            </a:r>
            <a:r>
              <a:rPr lang="en-GB" b="1" u="sng" dirty="0"/>
              <a:t>with logo</a:t>
            </a:r>
            <a:r>
              <a:rPr lang="en-GB" b="1" dirty="0"/>
              <a:t>, </a:t>
            </a:r>
            <a:r>
              <a:rPr lang="en-GB" b="1" u="sng" dirty="0"/>
              <a:t>E</a:t>
            </a:r>
            <a:r>
              <a:rPr lang="en-GB" b="1" u="sng" dirty="0" smtClean="0"/>
              <a:t>mail </a:t>
            </a:r>
            <a:r>
              <a:rPr lang="en-GB" b="1" u="sng" dirty="0"/>
              <a:t>and </a:t>
            </a:r>
            <a:r>
              <a:rPr lang="en-GB" b="1" u="sng" dirty="0" smtClean="0"/>
              <a:t>Text </a:t>
            </a:r>
            <a:r>
              <a:rPr lang="en-GB" b="1" u="sng" dirty="0"/>
              <a:t>messages</a:t>
            </a:r>
            <a:r>
              <a:rPr lang="en-GB" dirty="0"/>
              <a:t> to customer with the </a:t>
            </a:r>
            <a:r>
              <a:rPr lang="en-GB" dirty="0" err="1"/>
              <a:t>Hambelton</a:t>
            </a:r>
            <a:r>
              <a:rPr lang="en-GB" dirty="0"/>
              <a:t> Hall website, use of platforms like </a:t>
            </a:r>
            <a:r>
              <a:rPr lang="en-GB" b="1" u="sng" dirty="0"/>
              <a:t>You Tube</a:t>
            </a:r>
            <a:r>
              <a:rPr lang="en-GB" dirty="0"/>
              <a:t> with short videos of </a:t>
            </a:r>
            <a:r>
              <a:rPr lang="en-GB" dirty="0" smtClean="0"/>
              <a:t>different </a:t>
            </a:r>
            <a:r>
              <a:rPr lang="en-GB" dirty="0"/>
              <a:t>part of </a:t>
            </a:r>
            <a:r>
              <a:rPr lang="en-GB" dirty="0" err="1"/>
              <a:t>H</a:t>
            </a:r>
            <a:r>
              <a:rPr lang="en-GB" dirty="0" err="1" smtClean="0"/>
              <a:t>ambelton</a:t>
            </a:r>
            <a:r>
              <a:rPr lang="en-GB" dirty="0" smtClean="0"/>
              <a:t> </a:t>
            </a:r>
            <a:r>
              <a:rPr lang="en-GB" dirty="0"/>
              <a:t>Hall </a:t>
            </a:r>
            <a:r>
              <a:rPr lang="en-GB" dirty="0" smtClean="0"/>
              <a:t>hospitality </a:t>
            </a:r>
            <a:r>
              <a:rPr lang="en-GB" dirty="0"/>
              <a:t>and facility, </a:t>
            </a:r>
            <a:r>
              <a:rPr lang="en-GB" b="1" u="sng" dirty="0" err="1" smtClean="0"/>
              <a:t>Instagram</a:t>
            </a:r>
            <a:r>
              <a:rPr lang="en-GB" b="1" u="sng" dirty="0" smtClean="0"/>
              <a:t> </a:t>
            </a:r>
            <a:r>
              <a:rPr lang="en-GB" b="1" u="sng" dirty="0"/>
              <a:t>page</a:t>
            </a:r>
            <a:r>
              <a:rPr lang="en-GB" dirty="0"/>
              <a:t>, </a:t>
            </a:r>
            <a:r>
              <a:rPr lang="en-GB" b="1" u="sng" dirty="0"/>
              <a:t>Face B</a:t>
            </a:r>
            <a:r>
              <a:rPr lang="en-GB" b="1" u="sng" dirty="0" smtClean="0"/>
              <a:t>ook</a:t>
            </a:r>
            <a:r>
              <a:rPr lang="en-GB" u="sng" dirty="0"/>
              <a:t>.</a:t>
            </a:r>
            <a:endParaRPr lang="en-GB" dirty="0"/>
          </a:p>
          <a:p>
            <a:r>
              <a:rPr lang="en-GB" dirty="0"/>
              <a:t>In addition another factor that we can add as a part of digital </a:t>
            </a:r>
            <a:r>
              <a:rPr lang="en-GB" dirty="0" smtClean="0"/>
              <a:t>marketing </a:t>
            </a:r>
            <a:r>
              <a:rPr lang="en-GB" dirty="0"/>
              <a:t>to our marketing plan is make agreement with other suppliers that doing the booking services for hotel industries.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806" y="480982"/>
            <a:ext cx="3648075" cy="1781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3354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</a:t>
            </a:r>
            <a:r>
              <a:rPr lang="en-GB" dirty="0"/>
              <a:t>:</a:t>
            </a:r>
          </a:p>
          <a:p>
            <a:r>
              <a:rPr lang="en-GB" dirty="0"/>
              <a:t>Boutique Hotelier web (2022), </a:t>
            </a:r>
            <a:r>
              <a:rPr lang="en-GB" dirty="0" err="1"/>
              <a:t>Hambleton</a:t>
            </a:r>
            <a:r>
              <a:rPr lang="en-GB" dirty="0"/>
              <a:t> Hall celebrates 35 years with new summer house, available at:</a:t>
            </a:r>
          </a:p>
          <a:p>
            <a:r>
              <a:rPr lang="en-GB" dirty="0">
                <a:hlinkClick r:id="rId2"/>
              </a:rPr>
              <a:t>https://www.boutiquehotelier.com/hambleton-hall-celebrates-35-years-with-new-summer-house/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 err="1"/>
              <a:t>Hambelton</a:t>
            </a:r>
            <a:r>
              <a:rPr lang="en-GB" dirty="0"/>
              <a:t> Hall Web(2022), available at:</a:t>
            </a:r>
          </a:p>
          <a:p>
            <a:r>
              <a:rPr lang="en-GB" dirty="0">
                <a:hlinkClick r:id="rId3"/>
              </a:rPr>
              <a:t>https://www.hambletonhall.com/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My wedding suppliers web(2022), available at:</a:t>
            </a:r>
          </a:p>
          <a:p>
            <a:r>
              <a:rPr lang="en-GB" dirty="0">
                <a:hlinkClick r:id="rId4"/>
              </a:rPr>
              <a:t>https://www.myweddingsuppliers.co.uk/listing/hambleton-hall-hotel/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316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</TotalTime>
  <Words>634</Words>
  <Application>Microsoft Office PowerPoint</Application>
  <PresentationFormat>Widescreen</PresentationFormat>
  <Paragraphs>92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10</cp:revision>
  <dcterms:created xsi:type="dcterms:W3CDTF">2022-03-23T09:56:03Z</dcterms:created>
  <dcterms:modified xsi:type="dcterms:W3CDTF">2022-03-25T10:32:43Z</dcterms:modified>
</cp:coreProperties>
</file>