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66" r:id="rId4"/>
  </p:sldMasterIdLst>
  <p:notesMasterIdLst>
    <p:notesMasterId r:id="rId18"/>
  </p:notesMasterIdLst>
  <p:handoutMasterIdLst>
    <p:handoutMasterId r:id="rId19"/>
  </p:handoutMasterIdLst>
  <p:sldIdLst>
    <p:sldId id="294" r:id="rId5"/>
    <p:sldId id="258" r:id="rId6"/>
    <p:sldId id="295" r:id="rId7"/>
    <p:sldId id="262" r:id="rId8"/>
    <p:sldId id="278" r:id="rId9"/>
    <p:sldId id="289" r:id="rId10"/>
    <p:sldId id="266" r:id="rId11"/>
    <p:sldId id="270" r:id="rId12"/>
    <p:sldId id="296" r:id="rId13"/>
    <p:sldId id="275" r:id="rId14"/>
    <p:sldId id="297" r:id="rId15"/>
    <p:sldId id="276" r:id="rId16"/>
    <p:sldId id="29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3360" userDrawn="1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3" name="Author" initials="A" lastIdx="0" clrIdx="2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9E6D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AA9106-EE0E-0D4C-8D22-FFCC05F439B0}" v="22" dt="2026-04-29T22:52:21.208"/>
  </p1510:revLst>
</p1510:revInfo>
</file>

<file path=ppt/tableStyles.xml><?xml version="1.0" encoding="utf-8"?>
<a:tblStyleLst xmlns:a="http://schemas.openxmlformats.org/drawingml/2006/main" def="{7E9639D4-E3E2-4D34-9284-5A2195B3D0D7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83" autoAdjust="0"/>
    <p:restoredTop sz="95303" autoAdjust="0"/>
  </p:normalViewPr>
  <p:slideViewPr>
    <p:cSldViewPr snapToGrid="0">
      <p:cViewPr varScale="1">
        <p:scale>
          <a:sx n="54" d="100"/>
          <a:sy n="54" d="100"/>
        </p:scale>
        <p:origin x="232" y="1496"/>
      </p:cViewPr>
      <p:guideLst>
        <p:guide orient="horz" pos="33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26" Type="http://schemas.microsoft.com/office/2015/10/relationships/revisionInfo" Target="revisionInfo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commentAuthors" Target="comment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Relationship Id="rId27" Type="http://schemas.microsoft.com/office/2018/10/relationships/authors" Target="author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llie Jones (2404253)" userId="f145b85b-de5f-4bbe-917b-87660378a452" providerId="ADAL" clId="{0CAA9106-EE0E-0D4C-8D22-FFCC05F439B0}"/>
    <pc:docChg chg="undo custSel addSld delSld modSld sldOrd">
      <pc:chgData name="Ellie Jones (2404253)" userId="f145b85b-de5f-4bbe-917b-87660378a452" providerId="ADAL" clId="{0CAA9106-EE0E-0D4C-8D22-FFCC05F439B0}" dt="2026-04-29T23:12:41.447" v="4489" actId="20577"/>
      <pc:docMkLst>
        <pc:docMk/>
      </pc:docMkLst>
      <pc:sldChg chg="addSp delSp modSp mod">
        <pc:chgData name="Ellie Jones (2404253)" userId="f145b85b-de5f-4bbe-917b-87660378a452" providerId="ADAL" clId="{0CAA9106-EE0E-0D4C-8D22-FFCC05F439B0}" dt="2026-04-29T21:30:04.465" v="987" actId="20577"/>
        <pc:sldMkLst>
          <pc:docMk/>
          <pc:sldMk cId="1593920805" sldId="262"/>
        </pc:sldMkLst>
        <pc:spChg chg="add del">
          <ac:chgData name="Ellie Jones (2404253)" userId="f145b85b-de5f-4bbe-917b-87660378a452" providerId="ADAL" clId="{0CAA9106-EE0E-0D4C-8D22-FFCC05F439B0}" dt="2026-04-29T21:26:21.827" v="656" actId="478"/>
          <ac:spMkLst>
            <pc:docMk/>
            <pc:sldMk cId="1593920805" sldId="262"/>
            <ac:spMk id="22" creationId="{FD541DC4-854F-F9C6-1284-2BC695B1FBDB}"/>
          </ac:spMkLst>
        </pc:spChg>
        <pc:spChg chg="add mod">
          <ac:chgData name="Ellie Jones (2404253)" userId="f145b85b-de5f-4bbe-917b-87660378a452" providerId="ADAL" clId="{0CAA9106-EE0E-0D4C-8D22-FFCC05F439B0}" dt="2026-04-29T21:30:04.465" v="987" actId="20577"/>
          <ac:spMkLst>
            <pc:docMk/>
            <pc:sldMk cId="1593920805" sldId="262"/>
            <ac:spMk id="23" creationId="{4F03618A-1B61-0E57-2884-5B533BBB39FD}"/>
          </ac:spMkLst>
        </pc:spChg>
        <pc:spChg chg="del mod">
          <ac:chgData name="Ellie Jones (2404253)" userId="f145b85b-de5f-4bbe-917b-87660378a452" providerId="ADAL" clId="{0CAA9106-EE0E-0D4C-8D22-FFCC05F439B0}" dt="2026-04-29T21:26:15.430" v="654" actId="478"/>
          <ac:spMkLst>
            <pc:docMk/>
            <pc:sldMk cId="1593920805" sldId="262"/>
            <ac:spMk id="81" creationId="{E94F1D24-E4A1-4B59-B57E-A28453963B88}"/>
          </ac:spMkLst>
        </pc:spChg>
      </pc:sldChg>
      <pc:sldChg chg="delSp modSp mod">
        <pc:chgData name="Ellie Jones (2404253)" userId="f145b85b-de5f-4bbe-917b-87660378a452" providerId="ADAL" clId="{0CAA9106-EE0E-0D4C-8D22-FFCC05F439B0}" dt="2026-04-29T22:54:26.752" v="4483" actId="313"/>
        <pc:sldMkLst>
          <pc:docMk/>
          <pc:sldMk cId="2121178069" sldId="266"/>
        </pc:sldMkLst>
        <pc:spChg chg="mod">
          <ac:chgData name="Ellie Jones (2404253)" userId="f145b85b-de5f-4bbe-917b-87660378a452" providerId="ADAL" clId="{0CAA9106-EE0E-0D4C-8D22-FFCC05F439B0}" dt="2026-04-29T22:54:26.752" v="4483" actId="313"/>
          <ac:spMkLst>
            <pc:docMk/>
            <pc:sldMk cId="2121178069" sldId="266"/>
            <ac:spMk id="2" creationId="{5CE54ABB-4929-4810-950B-2DAEA0A5BAB4}"/>
          </ac:spMkLst>
        </pc:spChg>
        <pc:spChg chg="mod">
          <ac:chgData name="Ellie Jones (2404253)" userId="f145b85b-de5f-4bbe-917b-87660378a452" providerId="ADAL" clId="{0CAA9106-EE0E-0D4C-8D22-FFCC05F439B0}" dt="2026-04-29T21:44:42.147" v="1376" actId="20577"/>
          <ac:spMkLst>
            <pc:docMk/>
            <pc:sldMk cId="2121178069" sldId="266"/>
            <ac:spMk id="9" creationId="{7B78F7A0-88C5-4940-B21C-099F472F39F9}"/>
          </ac:spMkLst>
        </pc:spChg>
        <pc:spChg chg="del">
          <ac:chgData name="Ellie Jones (2404253)" userId="f145b85b-de5f-4bbe-917b-87660378a452" providerId="ADAL" clId="{0CAA9106-EE0E-0D4C-8D22-FFCC05F439B0}" dt="2026-04-29T21:44:24.822" v="1367" actId="478"/>
          <ac:spMkLst>
            <pc:docMk/>
            <pc:sldMk cId="2121178069" sldId="266"/>
            <ac:spMk id="10" creationId="{D2186069-FC8E-433D-9BB4-942220CE8CFB}"/>
          </ac:spMkLst>
        </pc:spChg>
      </pc:sldChg>
      <pc:sldChg chg="addSp delSp modSp mod modClrScheme chgLayout">
        <pc:chgData name="Ellie Jones (2404253)" userId="f145b85b-de5f-4bbe-917b-87660378a452" providerId="ADAL" clId="{0CAA9106-EE0E-0D4C-8D22-FFCC05F439B0}" dt="2026-04-29T22:00:41.236" v="1906" actId="20577"/>
        <pc:sldMkLst>
          <pc:docMk/>
          <pc:sldMk cId="1472106130" sldId="270"/>
        </pc:sldMkLst>
        <pc:spChg chg="mod ord">
          <ac:chgData name="Ellie Jones (2404253)" userId="f145b85b-de5f-4bbe-917b-87660378a452" providerId="ADAL" clId="{0CAA9106-EE0E-0D4C-8D22-FFCC05F439B0}" dt="2026-04-29T21:36:01.788" v="1178" actId="700"/>
          <ac:spMkLst>
            <pc:docMk/>
            <pc:sldMk cId="1472106130" sldId="270"/>
            <ac:spMk id="2" creationId="{39605AF1-623C-4E09-AB5D-8DD0571489F6}"/>
          </ac:spMkLst>
        </pc:spChg>
        <pc:spChg chg="mod ord">
          <ac:chgData name="Ellie Jones (2404253)" userId="f145b85b-de5f-4bbe-917b-87660378a452" providerId="ADAL" clId="{0CAA9106-EE0E-0D4C-8D22-FFCC05F439B0}" dt="2026-04-29T21:57:27.843" v="1728" actId="20577"/>
          <ac:spMkLst>
            <pc:docMk/>
            <pc:sldMk cId="1472106130" sldId="270"/>
            <ac:spMk id="3" creationId="{9B1DDDEF-20C4-4F65-BAC9-0A763DF7E02B}"/>
          </ac:spMkLst>
        </pc:spChg>
        <pc:spChg chg="del mod ord">
          <ac:chgData name="Ellie Jones (2404253)" userId="f145b85b-de5f-4bbe-917b-87660378a452" providerId="ADAL" clId="{0CAA9106-EE0E-0D4C-8D22-FFCC05F439B0}" dt="2026-04-29T21:57:33.545" v="1731" actId="478"/>
          <ac:spMkLst>
            <pc:docMk/>
            <pc:sldMk cId="1472106130" sldId="270"/>
            <ac:spMk id="4" creationId="{7FDC0E0A-2715-4BF9-8659-0ED8629BA242}"/>
          </ac:spMkLst>
        </pc:spChg>
        <pc:spChg chg="del mod ord">
          <ac:chgData name="Ellie Jones (2404253)" userId="f145b85b-de5f-4bbe-917b-87660378a452" providerId="ADAL" clId="{0CAA9106-EE0E-0D4C-8D22-FFCC05F439B0}" dt="2026-04-29T21:57:31.885" v="1730" actId="478"/>
          <ac:spMkLst>
            <pc:docMk/>
            <pc:sldMk cId="1472106130" sldId="270"/>
            <ac:spMk id="5" creationId="{20E75224-81EB-4CDA-BBBE-44B4B2F3C039}"/>
          </ac:spMkLst>
        </pc:spChg>
        <pc:spChg chg="del mod ord">
          <ac:chgData name="Ellie Jones (2404253)" userId="f145b85b-de5f-4bbe-917b-87660378a452" providerId="ADAL" clId="{0CAA9106-EE0E-0D4C-8D22-FFCC05F439B0}" dt="2026-04-29T21:58:50.430" v="1873" actId="478"/>
          <ac:spMkLst>
            <pc:docMk/>
            <pc:sldMk cId="1472106130" sldId="270"/>
            <ac:spMk id="6" creationId="{BA32F697-D1D4-4B0A-B960-D1869BF8607A}"/>
          </ac:spMkLst>
        </pc:spChg>
        <pc:spChg chg="mod ord">
          <ac:chgData name="Ellie Jones (2404253)" userId="f145b85b-de5f-4bbe-917b-87660378a452" providerId="ADAL" clId="{0CAA9106-EE0E-0D4C-8D22-FFCC05F439B0}" dt="2026-04-29T21:55:43.871" v="1663" actId="1076"/>
          <ac:spMkLst>
            <pc:docMk/>
            <pc:sldMk cId="1472106130" sldId="270"/>
            <ac:spMk id="8" creationId="{65411FFA-9D44-6426-16FB-5ED435C4EA4B}"/>
          </ac:spMkLst>
        </pc:spChg>
        <pc:spChg chg="add del mod">
          <ac:chgData name="Ellie Jones (2404253)" userId="f145b85b-de5f-4bbe-917b-87660378a452" providerId="ADAL" clId="{0CAA9106-EE0E-0D4C-8D22-FFCC05F439B0}" dt="2026-04-29T21:57:14.473" v="1719" actId="478"/>
          <ac:spMkLst>
            <pc:docMk/>
            <pc:sldMk cId="1472106130" sldId="270"/>
            <ac:spMk id="10" creationId="{1CE5BC27-E039-BDFE-0C39-DDC1021B2E91}"/>
          </ac:spMkLst>
        </pc:spChg>
        <pc:spChg chg="add del mod">
          <ac:chgData name="Ellie Jones (2404253)" userId="f145b85b-de5f-4bbe-917b-87660378a452" providerId="ADAL" clId="{0CAA9106-EE0E-0D4C-8D22-FFCC05F439B0}" dt="2026-04-29T21:57:20.767" v="1724" actId="478"/>
          <ac:spMkLst>
            <pc:docMk/>
            <pc:sldMk cId="1472106130" sldId="270"/>
            <ac:spMk id="12" creationId="{0400FB14-FCC7-BF9E-0B22-84F2A349F41A}"/>
          </ac:spMkLst>
        </pc:spChg>
        <pc:spChg chg="add del">
          <ac:chgData name="Ellie Jones (2404253)" userId="f145b85b-de5f-4bbe-917b-87660378a452" providerId="ADAL" clId="{0CAA9106-EE0E-0D4C-8D22-FFCC05F439B0}" dt="2026-04-29T21:58:00.329" v="1733" actId="478"/>
          <ac:spMkLst>
            <pc:docMk/>
            <pc:sldMk cId="1472106130" sldId="270"/>
            <ac:spMk id="14" creationId="{CC90BE0A-0AFD-650A-0C98-5AE116545C37}"/>
          </ac:spMkLst>
        </pc:spChg>
        <pc:spChg chg="add mod">
          <ac:chgData name="Ellie Jones (2404253)" userId="f145b85b-de5f-4bbe-917b-87660378a452" providerId="ADAL" clId="{0CAA9106-EE0E-0D4C-8D22-FFCC05F439B0}" dt="2026-04-29T21:58:37.013" v="1833" actId="20577"/>
          <ac:spMkLst>
            <pc:docMk/>
            <pc:sldMk cId="1472106130" sldId="270"/>
            <ac:spMk id="15" creationId="{FB4B27BB-A808-E869-0ACF-19E89CC938B8}"/>
          </ac:spMkLst>
        </pc:spChg>
        <pc:spChg chg="add mod">
          <ac:chgData name="Ellie Jones (2404253)" userId="f145b85b-de5f-4bbe-917b-87660378a452" providerId="ADAL" clId="{0CAA9106-EE0E-0D4C-8D22-FFCC05F439B0}" dt="2026-04-29T22:00:41.236" v="1906" actId="20577"/>
          <ac:spMkLst>
            <pc:docMk/>
            <pc:sldMk cId="1472106130" sldId="270"/>
            <ac:spMk id="16" creationId="{E517158F-B610-5E35-A57A-4A015B4632CA}"/>
          </ac:spMkLst>
        </pc:spChg>
        <pc:spChg chg="del mod ord">
          <ac:chgData name="Ellie Jones (2404253)" userId="f145b85b-de5f-4bbe-917b-87660378a452" providerId="ADAL" clId="{0CAA9106-EE0E-0D4C-8D22-FFCC05F439B0}" dt="2026-04-29T21:57:12.712" v="1718" actId="478"/>
          <ac:spMkLst>
            <pc:docMk/>
            <pc:sldMk cId="1472106130" sldId="270"/>
            <ac:spMk id="25" creationId="{23BDF8B9-53DF-46F4-98D4-053D78D610B0}"/>
          </ac:spMkLst>
        </pc:spChg>
        <pc:spChg chg="mod ord">
          <ac:chgData name="Ellie Jones (2404253)" userId="f145b85b-de5f-4bbe-917b-87660378a452" providerId="ADAL" clId="{0CAA9106-EE0E-0D4C-8D22-FFCC05F439B0}" dt="2026-04-29T21:58:49.045" v="1872" actId="27636"/>
          <ac:spMkLst>
            <pc:docMk/>
            <pc:sldMk cId="1472106130" sldId="270"/>
            <ac:spMk id="26" creationId="{0FD0A14C-4421-4979-AF8C-F7E649A88162}"/>
          </ac:spMkLst>
        </pc:spChg>
        <pc:spChg chg="del mod ord">
          <ac:chgData name="Ellie Jones (2404253)" userId="f145b85b-de5f-4bbe-917b-87660378a452" providerId="ADAL" clId="{0CAA9106-EE0E-0D4C-8D22-FFCC05F439B0}" dt="2026-04-29T21:57:17.397" v="1721" actId="478"/>
          <ac:spMkLst>
            <pc:docMk/>
            <pc:sldMk cId="1472106130" sldId="270"/>
            <ac:spMk id="27" creationId="{9C0DB469-503B-40AF-84D1-C69B085AA96F}"/>
          </ac:spMkLst>
        </pc:spChg>
      </pc:sldChg>
      <pc:sldChg chg="modSp mod">
        <pc:chgData name="Ellie Jones (2404253)" userId="f145b85b-de5f-4bbe-917b-87660378a452" providerId="ADAL" clId="{0CAA9106-EE0E-0D4C-8D22-FFCC05F439B0}" dt="2026-04-29T22:33:15.252" v="3418" actId="1076"/>
        <pc:sldMkLst>
          <pc:docMk/>
          <pc:sldMk cId="920173932" sldId="275"/>
        </pc:sldMkLst>
        <pc:spChg chg="mod">
          <ac:chgData name="Ellie Jones (2404253)" userId="f145b85b-de5f-4bbe-917b-87660378a452" providerId="ADAL" clId="{0CAA9106-EE0E-0D4C-8D22-FFCC05F439B0}" dt="2026-04-29T22:33:15.252" v="3418" actId="1076"/>
          <ac:spMkLst>
            <pc:docMk/>
            <pc:sldMk cId="920173932" sldId="275"/>
            <ac:spMk id="2" creationId="{38FFA191-5CCC-43CB-BD83-4F80ED362608}"/>
          </ac:spMkLst>
        </pc:spChg>
        <pc:spChg chg="mod">
          <ac:chgData name="Ellie Jones (2404253)" userId="f145b85b-de5f-4bbe-917b-87660378a452" providerId="ADAL" clId="{0CAA9106-EE0E-0D4C-8D22-FFCC05F439B0}" dt="2026-04-29T22:31:57.980" v="3415" actId="20577"/>
          <ac:spMkLst>
            <pc:docMk/>
            <pc:sldMk cId="920173932" sldId="275"/>
            <ac:spMk id="3" creationId="{E14BBEAF-B516-45F4-9EF6-A9F65111580F}"/>
          </ac:spMkLst>
        </pc:spChg>
      </pc:sldChg>
      <pc:sldChg chg="modSp mod">
        <pc:chgData name="Ellie Jones (2404253)" userId="f145b85b-de5f-4bbe-917b-87660378a452" providerId="ADAL" clId="{0CAA9106-EE0E-0D4C-8D22-FFCC05F439B0}" dt="2026-04-29T22:52:28.724" v="4481" actId="20577"/>
        <pc:sldMkLst>
          <pc:docMk/>
          <pc:sldMk cId="2436493926" sldId="276"/>
        </pc:sldMkLst>
        <pc:spChg chg="mod">
          <ac:chgData name="Ellie Jones (2404253)" userId="f145b85b-de5f-4bbe-917b-87660378a452" providerId="ADAL" clId="{0CAA9106-EE0E-0D4C-8D22-FFCC05F439B0}" dt="2026-04-29T22:51:16.298" v="4413" actId="1076"/>
          <ac:spMkLst>
            <pc:docMk/>
            <pc:sldMk cId="2436493926" sldId="276"/>
            <ac:spMk id="2" creationId="{BCCAEE93-8585-46D4-A7EC-F184E317CB2E}"/>
          </ac:spMkLst>
        </pc:spChg>
        <pc:spChg chg="mod">
          <ac:chgData name="Ellie Jones (2404253)" userId="f145b85b-de5f-4bbe-917b-87660378a452" providerId="ADAL" clId="{0CAA9106-EE0E-0D4C-8D22-FFCC05F439B0}" dt="2026-04-29T22:52:28.724" v="4481" actId="20577"/>
          <ac:spMkLst>
            <pc:docMk/>
            <pc:sldMk cId="2436493926" sldId="276"/>
            <ac:spMk id="3" creationId="{24AFFC60-19C3-4901-93F7-7AAF4C09F8C6}"/>
          </ac:spMkLst>
        </pc:spChg>
      </pc:sldChg>
      <pc:sldChg chg="addSp modSp mod">
        <pc:chgData name="Ellie Jones (2404253)" userId="f145b85b-de5f-4bbe-917b-87660378a452" providerId="ADAL" clId="{0CAA9106-EE0E-0D4C-8D22-FFCC05F439B0}" dt="2026-04-29T21:42:56.462" v="1338" actId="1076"/>
        <pc:sldMkLst>
          <pc:docMk/>
          <pc:sldMk cId="2069393026" sldId="278"/>
        </pc:sldMkLst>
        <pc:spChg chg="mod">
          <ac:chgData name="Ellie Jones (2404253)" userId="f145b85b-de5f-4bbe-917b-87660378a452" providerId="ADAL" clId="{0CAA9106-EE0E-0D4C-8D22-FFCC05F439B0}" dt="2026-04-29T21:42:48.884" v="1337" actId="1076"/>
          <ac:spMkLst>
            <pc:docMk/>
            <pc:sldMk cId="2069393026" sldId="278"/>
            <ac:spMk id="6" creationId="{7640DF9D-0C9E-4C5D-9635-6B4DE10CCEE5}"/>
          </ac:spMkLst>
        </pc:spChg>
        <pc:spChg chg="mod">
          <ac:chgData name="Ellie Jones (2404253)" userId="f145b85b-de5f-4bbe-917b-87660378a452" providerId="ADAL" clId="{0CAA9106-EE0E-0D4C-8D22-FFCC05F439B0}" dt="2026-04-29T21:42:43.285" v="1335" actId="1076"/>
          <ac:spMkLst>
            <pc:docMk/>
            <pc:sldMk cId="2069393026" sldId="278"/>
            <ac:spMk id="8" creationId="{F5C3A7BE-F7FC-4942-A31A-491A8A806103}"/>
          </ac:spMkLst>
        </pc:spChg>
        <pc:spChg chg="mod">
          <ac:chgData name="Ellie Jones (2404253)" userId="f145b85b-de5f-4bbe-917b-87660378a452" providerId="ADAL" clId="{0CAA9106-EE0E-0D4C-8D22-FFCC05F439B0}" dt="2026-04-29T21:42:38.578" v="1334" actId="1076"/>
          <ac:spMkLst>
            <pc:docMk/>
            <pc:sldMk cId="2069393026" sldId="278"/>
            <ac:spMk id="9" creationId="{95CCE699-03D1-4642-B46A-B14EF17DA183}"/>
          </ac:spMkLst>
        </pc:spChg>
        <pc:spChg chg="mod">
          <ac:chgData name="Ellie Jones (2404253)" userId="f145b85b-de5f-4bbe-917b-87660378a452" providerId="ADAL" clId="{0CAA9106-EE0E-0D4C-8D22-FFCC05F439B0}" dt="2026-04-29T21:42:35.590" v="1333" actId="1076"/>
          <ac:spMkLst>
            <pc:docMk/>
            <pc:sldMk cId="2069393026" sldId="278"/>
            <ac:spMk id="10" creationId="{BC1DF189-6F2F-4C21-88CC-C82D3D0D147B}"/>
          </ac:spMkLst>
        </pc:spChg>
        <pc:spChg chg="mod">
          <ac:chgData name="Ellie Jones (2404253)" userId="f145b85b-de5f-4bbe-917b-87660378a452" providerId="ADAL" clId="{0CAA9106-EE0E-0D4C-8D22-FFCC05F439B0}" dt="2026-04-29T21:42:46.153" v="1336" actId="1076"/>
          <ac:spMkLst>
            <pc:docMk/>
            <pc:sldMk cId="2069393026" sldId="278"/>
            <ac:spMk id="12" creationId="{FADB80C9-FA96-7555-4103-12917CBDE2E1}"/>
          </ac:spMkLst>
        </pc:spChg>
        <pc:spChg chg="add mod">
          <ac:chgData name="Ellie Jones (2404253)" userId="f145b85b-de5f-4bbe-917b-87660378a452" providerId="ADAL" clId="{0CAA9106-EE0E-0D4C-8D22-FFCC05F439B0}" dt="2026-04-29T21:42:56.462" v="1338" actId="1076"/>
          <ac:spMkLst>
            <pc:docMk/>
            <pc:sldMk cId="2069393026" sldId="278"/>
            <ac:spMk id="14" creationId="{1B73BD0F-118B-BF93-AA8E-3E1379702C28}"/>
          </ac:spMkLst>
        </pc:spChg>
      </pc:sldChg>
      <pc:sldChg chg="addSp delSp modSp del mod">
        <pc:chgData name="Ellie Jones (2404253)" userId="f145b85b-de5f-4bbe-917b-87660378a452" providerId="ADAL" clId="{0CAA9106-EE0E-0D4C-8D22-FFCC05F439B0}" dt="2026-04-29T21:35:43.383" v="1171" actId="2696"/>
        <pc:sldMkLst>
          <pc:docMk/>
          <pc:sldMk cId="3477453048" sldId="282"/>
        </pc:sldMkLst>
        <pc:spChg chg="add del mod">
          <ac:chgData name="Ellie Jones (2404253)" userId="f145b85b-de5f-4bbe-917b-87660378a452" providerId="ADAL" clId="{0CAA9106-EE0E-0D4C-8D22-FFCC05F439B0}" dt="2026-04-29T21:35:30.506" v="1168" actId="478"/>
          <ac:spMkLst>
            <pc:docMk/>
            <pc:sldMk cId="3477453048" sldId="282"/>
            <ac:spMk id="7" creationId="{9F52E171-23A8-BA7C-026C-CD581EFE40D7}"/>
          </ac:spMkLst>
        </pc:spChg>
        <pc:spChg chg="add del mod">
          <ac:chgData name="Ellie Jones (2404253)" userId="f145b85b-de5f-4bbe-917b-87660378a452" providerId="ADAL" clId="{0CAA9106-EE0E-0D4C-8D22-FFCC05F439B0}" dt="2026-04-29T21:35:39.648" v="1170" actId="21"/>
          <ac:spMkLst>
            <pc:docMk/>
            <pc:sldMk cId="3477453048" sldId="282"/>
            <ac:spMk id="9" creationId="{A37FFB26-1D2B-5DCF-00F8-D09D5BD2679F}"/>
          </ac:spMkLst>
        </pc:spChg>
        <pc:picChg chg="del">
          <ac:chgData name="Ellie Jones (2404253)" userId="f145b85b-de5f-4bbe-917b-87660378a452" providerId="ADAL" clId="{0CAA9106-EE0E-0D4C-8D22-FFCC05F439B0}" dt="2026-04-29T21:35:28.981" v="1167" actId="478"/>
          <ac:picMkLst>
            <pc:docMk/>
            <pc:sldMk cId="3477453048" sldId="282"/>
            <ac:picMk id="26" creationId="{E287A61C-B7FB-4B69-97E7-7B7AFC8A5D33}"/>
          </ac:picMkLst>
        </pc:picChg>
        <pc:picChg chg="del">
          <ac:chgData name="Ellie Jones (2404253)" userId="f145b85b-de5f-4bbe-917b-87660378a452" providerId="ADAL" clId="{0CAA9106-EE0E-0D4C-8D22-FFCC05F439B0}" dt="2026-04-29T21:35:31.374" v="1169" actId="478"/>
          <ac:picMkLst>
            <pc:docMk/>
            <pc:sldMk cId="3477453048" sldId="282"/>
            <ac:picMk id="47" creationId="{8AF5260A-2860-4F88-BA4D-70530D3E14AA}"/>
          </ac:picMkLst>
        </pc:picChg>
      </pc:sldChg>
      <pc:sldChg chg="del">
        <pc:chgData name="Ellie Jones (2404253)" userId="f145b85b-de5f-4bbe-917b-87660378a452" providerId="ADAL" clId="{0CAA9106-EE0E-0D4C-8D22-FFCC05F439B0}" dt="2026-04-29T21:35:45.143" v="1172" actId="2696"/>
        <pc:sldMkLst>
          <pc:docMk/>
          <pc:sldMk cId="3396266754" sldId="283"/>
        </pc:sldMkLst>
      </pc:sldChg>
      <pc:sldChg chg="delSp modSp mod">
        <pc:chgData name="Ellie Jones (2404253)" userId="f145b85b-de5f-4bbe-917b-87660378a452" providerId="ADAL" clId="{0CAA9106-EE0E-0D4C-8D22-FFCC05F439B0}" dt="2026-04-29T23:12:41.447" v="4489" actId="20577"/>
        <pc:sldMkLst>
          <pc:docMk/>
          <pc:sldMk cId="162441625" sldId="289"/>
        </pc:sldMkLst>
        <pc:spChg chg="mod">
          <ac:chgData name="Ellie Jones (2404253)" userId="f145b85b-de5f-4bbe-917b-87660378a452" providerId="ADAL" clId="{0CAA9106-EE0E-0D4C-8D22-FFCC05F439B0}" dt="2026-04-29T23:12:36.229" v="4487" actId="14100"/>
          <ac:spMkLst>
            <pc:docMk/>
            <pc:sldMk cId="162441625" sldId="289"/>
            <ac:spMk id="2" creationId="{75031FE9-9059-4FE8-B4AC-9771F23A1B89}"/>
          </ac:spMkLst>
        </pc:spChg>
        <pc:spChg chg="del mod">
          <ac:chgData name="Ellie Jones (2404253)" userId="f145b85b-de5f-4bbe-917b-87660378a452" providerId="ADAL" clId="{0CAA9106-EE0E-0D4C-8D22-FFCC05F439B0}" dt="2026-04-29T21:36:55.878" v="1193" actId="478"/>
          <ac:spMkLst>
            <pc:docMk/>
            <pc:sldMk cId="162441625" sldId="289"/>
            <ac:spMk id="4" creationId="{AC1C80FB-53F9-42EE-B1E6-D0F998EC5DFA}"/>
          </ac:spMkLst>
        </pc:spChg>
        <pc:spChg chg="mod">
          <ac:chgData name="Ellie Jones (2404253)" userId="f145b85b-de5f-4bbe-917b-87660378a452" providerId="ADAL" clId="{0CAA9106-EE0E-0D4C-8D22-FFCC05F439B0}" dt="2026-04-29T21:37:30.969" v="1196" actId="27636"/>
          <ac:spMkLst>
            <pc:docMk/>
            <pc:sldMk cId="162441625" sldId="289"/>
            <ac:spMk id="5" creationId="{E81BA2B5-6A90-4204-ABDD-7183FBB03A02}"/>
          </ac:spMkLst>
        </pc:spChg>
        <pc:spChg chg="del mod">
          <ac:chgData name="Ellie Jones (2404253)" userId="f145b85b-de5f-4bbe-917b-87660378a452" providerId="ADAL" clId="{0CAA9106-EE0E-0D4C-8D22-FFCC05F439B0}" dt="2026-04-29T21:37:32.744" v="1197" actId="478"/>
          <ac:spMkLst>
            <pc:docMk/>
            <pc:sldMk cId="162441625" sldId="289"/>
            <ac:spMk id="8" creationId="{51C26CE0-2506-4B44-A26F-C12BFA5B18B5}"/>
          </ac:spMkLst>
        </pc:spChg>
        <pc:spChg chg="mod">
          <ac:chgData name="Ellie Jones (2404253)" userId="f145b85b-de5f-4bbe-917b-87660378a452" providerId="ADAL" clId="{0CAA9106-EE0E-0D4C-8D22-FFCC05F439B0}" dt="2026-04-29T23:12:41.447" v="4489" actId="20577"/>
          <ac:spMkLst>
            <pc:docMk/>
            <pc:sldMk cId="162441625" sldId="289"/>
            <ac:spMk id="10" creationId="{7F39C97C-2DDC-4706-B96C-B02FAE53A426}"/>
          </ac:spMkLst>
        </pc:spChg>
      </pc:sldChg>
      <pc:sldChg chg="modSp del mod chgLayout">
        <pc:chgData name="Ellie Jones (2404253)" userId="f145b85b-de5f-4bbe-917b-87660378a452" providerId="ADAL" clId="{0CAA9106-EE0E-0D4C-8D22-FFCC05F439B0}" dt="2026-04-29T21:36:31.782" v="1191" actId="2696"/>
        <pc:sldMkLst>
          <pc:docMk/>
          <pc:sldMk cId="1177824853" sldId="290"/>
        </pc:sldMkLst>
        <pc:spChg chg="mod ord">
          <ac:chgData name="Ellie Jones (2404253)" userId="f145b85b-de5f-4bbe-917b-87660378a452" providerId="ADAL" clId="{0CAA9106-EE0E-0D4C-8D22-FFCC05F439B0}" dt="2026-04-29T21:36:08.891" v="1179" actId="700"/>
          <ac:spMkLst>
            <pc:docMk/>
            <pc:sldMk cId="1177824853" sldId="290"/>
            <ac:spMk id="2" creationId="{9C1BF33B-5572-4A00-A55C-1E13A6B3A8F1}"/>
          </ac:spMkLst>
        </pc:spChg>
        <pc:spChg chg="mod ord">
          <ac:chgData name="Ellie Jones (2404253)" userId="f145b85b-de5f-4bbe-917b-87660378a452" providerId="ADAL" clId="{0CAA9106-EE0E-0D4C-8D22-FFCC05F439B0}" dt="2026-04-29T21:36:08.919" v="1183" actId="27636"/>
          <ac:spMkLst>
            <pc:docMk/>
            <pc:sldMk cId="1177824853" sldId="290"/>
            <ac:spMk id="3" creationId="{82A4739B-8DE9-4523-8034-4E83861CCF73}"/>
          </ac:spMkLst>
        </pc:spChg>
        <pc:spChg chg="mod ord">
          <ac:chgData name="Ellie Jones (2404253)" userId="f145b85b-de5f-4bbe-917b-87660378a452" providerId="ADAL" clId="{0CAA9106-EE0E-0D4C-8D22-FFCC05F439B0}" dt="2026-04-29T21:36:08.934" v="1184" actId="27636"/>
          <ac:spMkLst>
            <pc:docMk/>
            <pc:sldMk cId="1177824853" sldId="290"/>
            <ac:spMk id="4" creationId="{21CF2BB3-1E12-4189-9F5F-EF136C62E39B}"/>
          </ac:spMkLst>
        </pc:spChg>
        <pc:spChg chg="mod ord">
          <ac:chgData name="Ellie Jones (2404253)" userId="f145b85b-de5f-4bbe-917b-87660378a452" providerId="ADAL" clId="{0CAA9106-EE0E-0D4C-8D22-FFCC05F439B0}" dt="2026-04-29T21:36:08.891" v="1179" actId="700"/>
          <ac:spMkLst>
            <pc:docMk/>
            <pc:sldMk cId="1177824853" sldId="290"/>
            <ac:spMk id="5" creationId="{68145D0E-892D-492B-8AD6-551CF27DD5F7}"/>
          </ac:spMkLst>
        </pc:spChg>
        <pc:spChg chg="mod ord">
          <ac:chgData name="Ellie Jones (2404253)" userId="f145b85b-de5f-4bbe-917b-87660378a452" providerId="ADAL" clId="{0CAA9106-EE0E-0D4C-8D22-FFCC05F439B0}" dt="2026-04-29T21:36:08.950" v="1187" actId="27636"/>
          <ac:spMkLst>
            <pc:docMk/>
            <pc:sldMk cId="1177824853" sldId="290"/>
            <ac:spMk id="6" creationId="{3ED3951E-8DE6-4BA9-B9BA-CFCDF432226C}"/>
          </ac:spMkLst>
        </pc:spChg>
        <pc:spChg chg="mod ord">
          <ac:chgData name="Ellie Jones (2404253)" userId="f145b85b-de5f-4bbe-917b-87660378a452" providerId="ADAL" clId="{0CAA9106-EE0E-0D4C-8D22-FFCC05F439B0}" dt="2026-04-29T21:36:08.891" v="1179" actId="700"/>
          <ac:spMkLst>
            <pc:docMk/>
            <pc:sldMk cId="1177824853" sldId="290"/>
            <ac:spMk id="7" creationId="{A563C171-5812-4E79-804A-ED04E1BD313F}"/>
          </ac:spMkLst>
        </pc:spChg>
        <pc:spChg chg="mod ord">
          <ac:chgData name="Ellie Jones (2404253)" userId="f145b85b-de5f-4bbe-917b-87660378a452" providerId="ADAL" clId="{0CAA9106-EE0E-0D4C-8D22-FFCC05F439B0}" dt="2026-04-29T21:36:08.891" v="1179" actId="700"/>
          <ac:spMkLst>
            <pc:docMk/>
            <pc:sldMk cId="1177824853" sldId="290"/>
            <ac:spMk id="8" creationId="{3AD8A4DC-ECAA-4D59-BE12-EBEDDE9E2A7D}"/>
          </ac:spMkLst>
        </pc:spChg>
        <pc:spChg chg="mod ord">
          <ac:chgData name="Ellie Jones (2404253)" userId="f145b85b-de5f-4bbe-917b-87660378a452" providerId="ADAL" clId="{0CAA9106-EE0E-0D4C-8D22-FFCC05F439B0}" dt="2026-04-29T21:36:08.891" v="1179" actId="700"/>
          <ac:spMkLst>
            <pc:docMk/>
            <pc:sldMk cId="1177824853" sldId="290"/>
            <ac:spMk id="9" creationId="{9BFC0B64-8F13-426F-B6C5-9C9427ACAD7E}"/>
          </ac:spMkLst>
        </pc:spChg>
        <pc:spChg chg="mod ord">
          <ac:chgData name="Ellie Jones (2404253)" userId="f145b85b-de5f-4bbe-917b-87660378a452" providerId="ADAL" clId="{0CAA9106-EE0E-0D4C-8D22-FFCC05F439B0}" dt="2026-04-29T21:36:08.937" v="1186" actId="27636"/>
          <ac:spMkLst>
            <pc:docMk/>
            <pc:sldMk cId="1177824853" sldId="290"/>
            <ac:spMk id="10" creationId="{C66E4F1A-AD73-4086-B578-235F0B9F1FC4}"/>
          </ac:spMkLst>
        </pc:spChg>
        <pc:spChg chg="mod ord">
          <ac:chgData name="Ellie Jones (2404253)" userId="f145b85b-de5f-4bbe-917b-87660378a452" providerId="ADAL" clId="{0CAA9106-EE0E-0D4C-8D22-FFCC05F439B0}" dt="2026-04-29T21:36:08.970" v="1188" actId="27636"/>
          <ac:spMkLst>
            <pc:docMk/>
            <pc:sldMk cId="1177824853" sldId="290"/>
            <ac:spMk id="11" creationId="{345C82A0-3F56-47BD-9FB2-6B56DA715F93}"/>
          </ac:spMkLst>
        </pc:spChg>
        <pc:spChg chg="mod ord">
          <ac:chgData name="Ellie Jones (2404253)" userId="f145b85b-de5f-4bbe-917b-87660378a452" providerId="ADAL" clId="{0CAA9106-EE0E-0D4C-8D22-FFCC05F439B0}" dt="2026-04-29T21:36:08.891" v="1179" actId="700"/>
          <ac:spMkLst>
            <pc:docMk/>
            <pc:sldMk cId="1177824853" sldId="290"/>
            <ac:spMk id="12" creationId="{F70E657A-85D8-48A8-B017-274F0C32C5C9}"/>
          </ac:spMkLst>
        </pc:spChg>
        <pc:spChg chg="mod ord">
          <ac:chgData name="Ellie Jones (2404253)" userId="f145b85b-de5f-4bbe-917b-87660378a452" providerId="ADAL" clId="{0CAA9106-EE0E-0D4C-8D22-FFCC05F439B0}" dt="2026-04-29T21:36:08.913" v="1181" actId="27636"/>
          <ac:spMkLst>
            <pc:docMk/>
            <pc:sldMk cId="1177824853" sldId="290"/>
            <ac:spMk id="13" creationId="{69F9DEC9-77BC-482D-ACFB-0F2B6DC65F9F}"/>
          </ac:spMkLst>
        </pc:spChg>
        <pc:spChg chg="mod ord">
          <ac:chgData name="Ellie Jones (2404253)" userId="f145b85b-de5f-4bbe-917b-87660378a452" providerId="ADAL" clId="{0CAA9106-EE0E-0D4C-8D22-FFCC05F439B0}" dt="2026-04-29T21:36:08.935" v="1185" actId="27636"/>
          <ac:spMkLst>
            <pc:docMk/>
            <pc:sldMk cId="1177824853" sldId="290"/>
            <ac:spMk id="14" creationId="{C487CCC0-D329-4C1F-A1CD-04930A23C5C3}"/>
          </ac:spMkLst>
        </pc:spChg>
        <pc:spChg chg="mod ord">
          <ac:chgData name="Ellie Jones (2404253)" userId="f145b85b-de5f-4bbe-917b-87660378a452" providerId="ADAL" clId="{0CAA9106-EE0E-0D4C-8D22-FFCC05F439B0}" dt="2026-04-29T21:36:08.891" v="1179" actId="700"/>
          <ac:spMkLst>
            <pc:docMk/>
            <pc:sldMk cId="1177824853" sldId="290"/>
            <ac:spMk id="15" creationId="{34E62770-EE0A-4D83-B50E-CD868056030E}"/>
          </ac:spMkLst>
        </pc:spChg>
        <pc:spChg chg="mod ord">
          <ac:chgData name="Ellie Jones (2404253)" userId="f145b85b-de5f-4bbe-917b-87660378a452" providerId="ADAL" clId="{0CAA9106-EE0E-0D4C-8D22-FFCC05F439B0}" dt="2026-04-29T21:36:08.897" v="1180" actId="27636"/>
          <ac:spMkLst>
            <pc:docMk/>
            <pc:sldMk cId="1177824853" sldId="290"/>
            <ac:spMk id="16" creationId="{AAB421C5-B6AC-48B8-8AEB-AB16AAE5010E}"/>
          </ac:spMkLst>
        </pc:spChg>
        <pc:spChg chg="mod ord">
          <ac:chgData name="Ellie Jones (2404253)" userId="f145b85b-de5f-4bbe-917b-87660378a452" providerId="ADAL" clId="{0CAA9106-EE0E-0D4C-8D22-FFCC05F439B0}" dt="2026-04-29T21:36:08.918" v="1182" actId="27636"/>
          <ac:spMkLst>
            <pc:docMk/>
            <pc:sldMk cId="1177824853" sldId="290"/>
            <ac:spMk id="17" creationId="{025753CB-8973-4FAE-BB5D-5CC96CE338D4}"/>
          </ac:spMkLst>
        </pc:spChg>
        <pc:graphicFrameChg chg="mod ord">
          <ac:chgData name="Ellie Jones (2404253)" userId="f145b85b-de5f-4bbe-917b-87660378a452" providerId="ADAL" clId="{0CAA9106-EE0E-0D4C-8D22-FFCC05F439B0}" dt="2026-04-29T21:36:08.891" v="1179" actId="700"/>
          <ac:graphicFrameMkLst>
            <pc:docMk/>
            <pc:sldMk cId="1177824853" sldId="290"/>
            <ac:graphicFrameMk id="58" creationId="{0231F8BC-AEBA-4843-9F73-E06265724EAB}"/>
          </ac:graphicFrameMkLst>
        </pc:graphicFrameChg>
        <pc:graphicFrameChg chg="mod ord">
          <ac:chgData name="Ellie Jones (2404253)" userId="f145b85b-de5f-4bbe-917b-87660378a452" providerId="ADAL" clId="{0CAA9106-EE0E-0D4C-8D22-FFCC05F439B0}" dt="2026-04-29T21:36:08.891" v="1179" actId="700"/>
          <ac:graphicFrameMkLst>
            <pc:docMk/>
            <pc:sldMk cId="1177824853" sldId="290"/>
            <ac:graphicFrameMk id="59" creationId="{AD7D64AB-F97A-41F1-B2E8-66B1E245043A}"/>
          </ac:graphicFrameMkLst>
        </pc:graphicFrameChg>
        <pc:graphicFrameChg chg="mod ord">
          <ac:chgData name="Ellie Jones (2404253)" userId="f145b85b-de5f-4bbe-917b-87660378a452" providerId="ADAL" clId="{0CAA9106-EE0E-0D4C-8D22-FFCC05F439B0}" dt="2026-04-29T21:36:22.120" v="1190"/>
          <ac:graphicFrameMkLst>
            <pc:docMk/>
            <pc:sldMk cId="1177824853" sldId="290"/>
            <ac:graphicFrameMk id="60" creationId="{81BCDC44-04F0-4390-B965-A86C88176708}"/>
          </ac:graphicFrameMkLst>
        </pc:graphicFrameChg>
        <pc:graphicFrameChg chg="mod ord">
          <ac:chgData name="Ellie Jones (2404253)" userId="f145b85b-de5f-4bbe-917b-87660378a452" providerId="ADAL" clId="{0CAA9106-EE0E-0D4C-8D22-FFCC05F439B0}" dt="2026-04-29T21:36:08.891" v="1179" actId="700"/>
          <ac:graphicFrameMkLst>
            <pc:docMk/>
            <pc:sldMk cId="1177824853" sldId="290"/>
            <ac:graphicFrameMk id="61" creationId="{D78C801B-5A42-4B88-AF2C-A3C45CD69E2E}"/>
          </ac:graphicFrameMkLst>
        </pc:graphicFrameChg>
      </pc:sldChg>
      <pc:sldChg chg="addSp delSp modSp del mod">
        <pc:chgData name="Ellie Jones (2404253)" userId="f145b85b-de5f-4bbe-917b-87660378a452" providerId="ADAL" clId="{0CAA9106-EE0E-0D4C-8D22-FFCC05F439B0}" dt="2026-04-29T21:35:27.298" v="1166" actId="2696"/>
        <pc:sldMkLst>
          <pc:docMk/>
          <pc:sldMk cId="473871986" sldId="293"/>
        </pc:sldMkLst>
        <pc:spChg chg="add mod">
          <ac:chgData name="Ellie Jones (2404253)" userId="f145b85b-de5f-4bbe-917b-87660378a452" providerId="ADAL" clId="{0CAA9106-EE0E-0D4C-8D22-FFCC05F439B0}" dt="2026-04-29T21:35:22.539" v="1165" actId="21"/>
          <ac:spMkLst>
            <pc:docMk/>
            <pc:sldMk cId="473871986" sldId="293"/>
            <ac:spMk id="7" creationId="{07CA16F2-E33B-A0CD-C552-BCFA18129EA5}"/>
          </ac:spMkLst>
        </pc:spChg>
        <pc:spChg chg="del">
          <ac:chgData name="Ellie Jones (2404253)" userId="f145b85b-de5f-4bbe-917b-87660378a452" providerId="ADAL" clId="{0CAA9106-EE0E-0D4C-8D22-FFCC05F439B0}" dt="2026-04-29T21:35:22.539" v="1165" actId="21"/>
          <ac:spMkLst>
            <pc:docMk/>
            <pc:sldMk cId="473871986" sldId="293"/>
            <ac:spMk id="75" creationId="{5425916A-A2C0-45C3-9A48-E48DEB97F631}"/>
          </ac:spMkLst>
        </pc:spChg>
      </pc:sldChg>
      <pc:sldChg chg="modSp new mod ord">
        <pc:chgData name="Ellie Jones (2404253)" userId="f145b85b-de5f-4bbe-917b-87660378a452" providerId="ADAL" clId="{0CAA9106-EE0E-0D4C-8D22-FFCC05F439B0}" dt="2026-04-29T22:45:22.442" v="4314" actId="20577"/>
        <pc:sldMkLst>
          <pc:docMk/>
          <pc:sldMk cId="2227526453" sldId="294"/>
        </pc:sldMkLst>
        <pc:spChg chg="mod">
          <ac:chgData name="Ellie Jones (2404253)" userId="f145b85b-de5f-4bbe-917b-87660378a452" providerId="ADAL" clId="{0CAA9106-EE0E-0D4C-8D22-FFCC05F439B0}" dt="2026-04-29T21:10:20.782" v="53" actId="1076"/>
          <ac:spMkLst>
            <pc:docMk/>
            <pc:sldMk cId="2227526453" sldId="294"/>
            <ac:spMk id="2" creationId="{597D9B31-0AF5-D06A-2D86-CF47A418DEDD}"/>
          </ac:spMkLst>
        </pc:spChg>
        <pc:spChg chg="mod">
          <ac:chgData name="Ellie Jones (2404253)" userId="f145b85b-de5f-4bbe-917b-87660378a452" providerId="ADAL" clId="{0CAA9106-EE0E-0D4C-8D22-FFCC05F439B0}" dt="2026-04-29T22:45:22.442" v="4314" actId="20577"/>
          <ac:spMkLst>
            <pc:docMk/>
            <pc:sldMk cId="2227526453" sldId="294"/>
            <ac:spMk id="3" creationId="{4B2F5755-0757-2001-8A5D-2B56B6FBB7D7}"/>
          </ac:spMkLst>
        </pc:spChg>
      </pc:sldChg>
      <pc:sldChg chg="delSp modSp new mod ord">
        <pc:chgData name="Ellie Jones (2404253)" userId="f145b85b-de5f-4bbe-917b-87660378a452" providerId="ADAL" clId="{0CAA9106-EE0E-0D4C-8D22-FFCC05F439B0}" dt="2026-04-29T22:53:51.044" v="4482" actId="313"/>
        <pc:sldMkLst>
          <pc:docMk/>
          <pc:sldMk cId="2146124517" sldId="295"/>
        </pc:sldMkLst>
        <pc:spChg chg="mod">
          <ac:chgData name="Ellie Jones (2404253)" userId="f145b85b-de5f-4bbe-917b-87660378a452" providerId="ADAL" clId="{0CAA9106-EE0E-0D4C-8D22-FFCC05F439B0}" dt="2026-04-29T21:13:43.761" v="113" actId="20577"/>
          <ac:spMkLst>
            <pc:docMk/>
            <pc:sldMk cId="2146124517" sldId="295"/>
            <ac:spMk id="2" creationId="{3CE79974-EC1F-8618-ECD4-C711FA814528}"/>
          </ac:spMkLst>
        </pc:spChg>
        <pc:spChg chg="mod">
          <ac:chgData name="Ellie Jones (2404253)" userId="f145b85b-de5f-4bbe-917b-87660378a452" providerId="ADAL" clId="{0CAA9106-EE0E-0D4C-8D22-FFCC05F439B0}" dt="2026-04-29T22:53:51.044" v="4482" actId="313"/>
          <ac:spMkLst>
            <pc:docMk/>
            <pc:sldMk cId="2146124517" sldId="295"/>
            <ac:spMk id="3" creationId="{AA2138D4-FECE-9D33-39B0-D3F58465FFB9}"/>
          </ac:spMkLst>
        </pc:spChg>
        <pc:spChg chg="del">
          <ac:chgData name="Ellie Jones (2404253)" userId="f145b85b-de5f-4bbe-917b-87660378a452" providerId="ADAL" clId="{0CAA9106-EE0E-0D4C-8D22-FFCC05F439B0}" dt="2026-04-29T21:13:48.722" v="114" actId="478"/>
          <ac:spMkLst>
            <pc:docMk/>
            <pc:sldMk cId="2146124517" sldId="295"/>
            <ac:spMk id="4" creationId="{281D5B15-B2A3-0158-A9A3-A6F1BEA8FB2E}"/>
          </ac:spMkLst>
        </pc:spChg>
        <pc:spChg chg="del mod">
          <ac:chgData name="Ellie Jones (2404253)" userId="f145b85b-de5f-4bbe-917b-87660378a452" providerId="ADAL" clId="{0CAA9106-EE0E-0D4C-8D22-FFCC05F439B0}" dt="2026-04-29T21:19:36.368" v="381" actId="478"/>
          <ac:spMkLst>
            <pc:docMk/>
            <pc:sldMk cId="2146124517" sldId="295"/>
            <ac:spMk id="5" creationId="{D23B63F9-9EA4-BD42-8E32-D355815A5D2F}"/>
          </ac:spMkLst>
        </pc:spChg>
        <pc:spChg chg="del">
          <ac:chgData name="Ellie Jones (2404253)" userId="f145b85b-de5f-4bbe-917b-87660378a452" providerId="ADAL" clId="{0CAA9106-EE0E-0D4C-8D22-FFCC05F439B0}" dt="2026-04-29T21:13:50.976" v="115" actId="478"/>
          <ac:spMkLst>
            <pc:docMk/>
            <pc:sldMk cId="2146124517" sldId="295"/>
            <ac:spMk id="6" creationId="{F867B849-929B-BDE9-BD04-9D0728F3AA0C}"/>
          </ac:spMkLst>
        </pc:spChg>
        <pc:spChg chg="del">
          <ac:chgData name="Ellie Jones (2404253)" userId="f145b85b-de5f-4bbe-917b-87660378a452" providerId="ADAL" clId="{0CAA9106-EE0E-0D4C-8D22-FFCC05F439B0}" dt="2026-04-29T21:19:27.550" v="375" actId="478"/>
          <ac:spMkLst>
            <pc:docMk/>
            <pc:sldMk cId="2146124517" sldId="295"/>
            <ac:spMk id="7" creationId="{36FA865F-D21D-C8F8-F3A5-4A2A38D4C11C}"/>
          </ac:spMkLst>
        </pc:spChg>
        <pc:spChg chg="del">
          <ac:chgData name="Ellie Jones (2404253)" userId="f145b85b-de5f-4bbe-917b-87660378a452" providerId="ADAL" clId="{0CAA9106-EE0E-0D4C-8D22-FFCC05F439B0}" dt="2026-04-29T21:19:29.604" v="376" actId="478"/>
          <ac:spMkLst>
            <pc:docMk/>
            <pc:sldMk cId="2146124517" sldId="295"/>
            <ac:spMk id="8" creationId="{915ABA13-2329-A56A-8E3E-12E272755AE8}"/>
          </ac:spMkLst>
        </pc:spChg>
        <pc:spChg chg="del">
          <ac:chgData name="Ellie Jones (2404253)" userId="f145b85b-de5f-4bbe-917b-87660378a452" providerId="ADAL" clId="{0CAA9106-EE0E-0D4C-8D22-FFCC05F439B0}" dt="2026-04-29T21:19:22.202" v="373" actId="478"/>
          <ac:spMkLst>
            <pc:docMk/>
            <pc:sldMk cId="2146124517" sldId="295"/>
            <ac:spMk id="9" creationId="{1A19750A-8CAF-8821-A46E-09DD3E0E8AD4}"/>
          </ac:spMkLst>
        </pc:spChg>
        <pc:spChg chg="del">
          <ac:chgData name="Ellie Jones (2404253)" userId="f145b85b-de5f-4bbe-917b-87660378a452" providerId="ADAL" clId="{0CAA9106-EE0E-0D4C-8D22-FFCC05F439B0}" dt="2026-04-29T21:19:24.236" v="374" actId="478"/>
          <ac:spMkLst>
            <pc:docMk/>
            <pc:sldMk cId="2146124517" sldId="295"/>
            <ac:spMk id="10" creationId="{CA139749-E567-7F29-8E17-DE2B7E9163DC}"/>
          </ac:spMkLst>
        </pc:spChg>
      </pc:sldChg>
      <pc:sldChg chg="addSp delSp modSp add mod ord">
        <pc:chgData name="Ellie Jones (2404253)" userId="f145b85b-de5f-4bbe-917b-87660378a452" providerId="ADAL" clId="{0CAA9106-EE0E-0D4C-8D22-FFCC05F439B0}" dt="2026-04-29T22:54:45.784" v="4484" actId="313"/>
        <pc:sldMkLst>
          <pc:docMk/>
          <pc:sldMk cId="1357596214" sldId="296"/>
        </pc:sldMkLst>
        <pc:spChg chg="mod">
          <ac:chgData name="Ellie Jones (2404253)" userId="f145b85b-de5f-4bbe-917b-87660378a452" providerId="ADAL" clId="{0CAA9106-EE0E-0D4C-8D22-FFCC05F439B0}" dt="2026-04-29T22:11:11.425" v="2488" actId="1076"/>
          <ac:spMkLst>
            <pc:docMk/>
            <pc:sldMk cId="1357596214" sldId="296"/>
            <ac:spMk id="2" creationId="{5CE54ABB-4929-4810-950B-2DAEA0A5BAB4}"/>
          </ac:spMkLst>
        </pc:spChg>
        <pc:spChg chg="del">
          <ac:chgData name="Ellie Jones (2404253)" userId="f145b85b-de5f-4bbe-917b-87660378a452" providerId="ADAL" clId="{0CAA9106-EE0E-0D4C-8D22-FFCC05F439B0}" dt="2026-04-29T22:07:55.592" v="2232" actId="478"/>
          <ac:spMkLst>
            <pc:docMk/>
            <pc:sldMk cId="1357596214" sldId="296"/>
            <ac:spMk id="3" creationId="{D5E1C399-8F48-44F5-9461-3C89866D4CE1}"/>
          </ac:spMkLst>
        </pc:spChg>
        <pc:spChg chg="mod">
          <ac:chgData name="Ellie Jones (2404253)" userId="f145b85b-de5f-4bbe-917b-87660378a452" providerId="ADAL" clId="{0CAA9106-EE0E-0D4C-8D22-FFCC05F439B0}" dt="2026-04-29T22:11:20.121" v="2491" actId="1076"/>
          <ac:spMkLst>
            <pc:docMk/>
            <pc:sldMk cId="1357596214" sldId="296"/>
            <ac:spMk id="4" creationId="{A112B089-A8F9-45B1-BE6E-EAC10163F082}"/>
          </ac:spMkLst>
        </pc:spChg>
        <pc:spChg chg="mod">
          <ac:chgData name="Ellie Jones (2404253)" userId="f145b85b-de5f-4bbe-917b-87660378a452" providerId="ADAL" clId="{0CAA9106-EE0E-0D4C-8D22-FFCC05F439B0}" dt="2026-04-29T22:09:27.732" v="2333" actId="20577"/>
          <ac:spMkLst>
            <pc:docMk/>
            <pc:sldMk cId="1357596214" sldId="296"/>
            <ac:spMk id="5" creationId="{CF515C5D-2CDB-4E66-B2B8-1451BC44247F}"/>
          </ac:spMkLst>
        </pc:spChg>
        <pc:spChg chg="mod">
          <ac:chgData name="Ellie Jones (2404253)" userId="f145b85b-de5f-4bbe-917b-87660378a452" providerId="ADAL" clId="{0CAA9106-EE0E-0D4C-8D22-FFCC05F439B0}" dt="2026-04-29T22:12:30.926" v="2527" actId="1076"/>
          <ac:spMkLst>
            <pc:docMk/>
            <pc:sldMk cId="1357596214" sldId="296"/>
            <ac:spMk id="6" creationId="{0FE22F9B-4BF8-41DC-8F1C-836B546E59AD}"/>
          </ac:spMkLst>
        </pc:spChg>
        <pc:spChg chg="mod">
          <ac:chgData name="Ellie Jones (2404253)" userId="f145b85b-de5f-4bbe-917b-87660378a452" providerId="ADAL" clId="{0CAA9106-EE0E-0D4C-8D22-FFCC05F439B0}" dt="2026-04-29T22:12:24.428" v="2525" actId="20577"/>
          <ac:spMkLst>
            <pc:docMk/>
            <pc:sldMk cId="1357596214" sldId="296"/>
            <ac:spMk id="7" creationId="{6B35F89A-6CDF-41F7-BD87-18B45BD7330B}"/>
          </ac:spMkLst>
        </pc:spChg>
        <pc:spChg chg="mod">
          <ac:chgData name="Ellie Jones (2404253)" userId="f145b85b-de5f-4bbe-917b-87660378a452" providerId="ADAL" clId="{0CAA9106-EE0E-0D4C-8D22-FFCC05F439B0}" dt="2026-04-29T22:10:15.655" v="2455" actId="403"/>
          <ac:spMkLst>
            <pc:docMk/>
            <pc:sldMk cId="1357596214" sldId="296"/>
            <ac:spMk id="8" creationId="{E92B9716-8D44-4864-8986-720957B34362}"/>
          </ac:spMkLst>
        </pc:spChg>
        <pc:spChg chg="del mod">
          <ac:chgData name="Ellie Jones (2404253)" userId="f145b85b-de5f-4bbe-917b-87660378a452" providerId="ADAL" clId="{0CAA9106-EE0E-0D4C-8D22-FFCC05F439B0}" dt="2026-04-29T22:07:20.575" v="2218" actId="478"/>
          <ac:spMkLst>
            <pc:docMk/>
            <pc:sldMk cId="1357596214" sldId="296"/>
            <ac:spMk id="9" creationId="{7B78F7A0-88C5-4940-B21C-099F472F39F9}"/>
          </ac:spMkLst>
        </pc:spChg>
        <pc:spChg chg="del">
          <ac:chgData name="Ellie Jones (2404253)" userId="f145b85b-de5f-4bbe-917b-87660378a452" providerId="ADAL" clId="{0CAA9106-EE0E-0D4C-8D22-FFCC05F439B0}" dt="2026-04-29T22:12:34.005" v="2528" actId="478"/>
          <ac:spMkLst>
            <pc:docMk/>
            <pc:sldMk cId="1357596214" sldId="296"/>
            <ac:spMk id="11" creationId="{BAD5B6F4-0A90-447A-A1AE-D75C934B6B29}"/>
          </ac:spMkLst>
        </pc:spChg>
        <pc:spChg chg="add mod">
          <ac:chgData name="Ellie Jones (2404253)" userId="f145b85b-de5f-4bbe-917b-87660378a452" providerId="ADAL" clId="{0CAA9106-EE0E-0D4C-8D22-FFCC05F439B0}" dt="2026-04-29T22:54:45.784" v="4484" actId="313"/>
          <ac:spMkLst>
            <pc:docMk/>
            <pc:sldMk cId="1357596214" sldId="296"/>
            <ac:spMk id="12" creationId="{EA9B62F7-F1A6-CC9D-FA02-1216B2CAFB0D}"/>
          </ac:spMkLst>
        </pc:spChg>
      </pc:sldChg>
      <pc:sldChg chg="addSp delSp modSp new mod chgLayout">
        <pc:chgData name="Ellie Jones (2404253)" userId="f145b85b-de5f-4bbe-917b-87660378a452" providerId="ADAL" clId="{0CAA9106-EE0E-0D4C-8D22-FFCC05F439B0}" dt="2026-04-29T22:40:25.620" v="3798" actId="20577"/>
        <pc:sldMkLst>
          <pc:docMk/>
          <pc:sldMk cId="952714505" sldId="297"/>
        </pc:sldMkLst>
        <pc:spChg chg="del mod ord">
          <ac:chgData name="Ellie Jones (2404253)" userId="f145b85b-de5f-4bbe-917b-87660378a452" providerId="ADAL" clId="{0CAA9106-EE0E-0D4C-8D22-FFCC05F439B0}" dt="2026-04-29T22:27:57.479" v="3126" actId="700"/>
          <ac:spMkLst>
            <pc:docMk/>
            <pc:sldMk cId="952714505" sldId="297"/>
            <ac:spMk id="2" creationId="{7A3D900B-7CC3-19E1-92EF-DF63580B5459}"/>
          </ac:spMkLst>
        </pc:spChg>
        <pc:spChg chg="del mod ord">
          <ac:chgData name="Ellie Jones (2404253)" userId="f145b85b-de5f-4bbe-917b-87660378a452" providerId="ADAL" clId="{0CAA9106-EE0E-0D4C-8D22-FFCC05F439B0}" dt="2026-04-29T22:27:57.479" v="3126" actId="700"/>
          <ac:spMkLst>
            <pc:docMk/>
            <pc:sldMk cId="952714505" sldId="297"/>
            <ac:spMk id="3" creationId="{B4F3FF47-86B5-4040-3AC4-79D7A49A6918}"/>
          </ac:spMkLst>
        </pc:spChg>
        <pc:spChg chg="mod ord">
          <ac:chgData name="Ellie Jones (2404253)" userId="f145b85b-de5f-4bbe-917b-87660378a452" providerId="ADAL" clId="{0CAA9106-EE0E-0D4C-8D22-FFCC05F439B0}" dt="2026-04-29T22:27:57.479" v="3126" actId="700"/>
          <ac:spMkLst>
            <pc:docMk/>
            <pc:sldMk cId="952714505" sldId="297"/>
            <ac:spMk id="4" creationId="{31824910-78A8-A458-11F3-2C55CE3CF13D}"/>
          </ac:spMkLst>
        </pc:spChg>
        <pc:spChg chg="mod ord">
          <ac:chgData name="Ellie Jones (2404253)" userId="f145b85b-de5f-4bbe-917b-87660378a452" providerId="ADAL" clId="{0CAA9106-EE0E-0D4C-8D22-FFCC05F439B0}" dt="2026-04-29T22:27:57.479" v="3126" actId="700"/>
          <ac:spMkLst>
            <pc:docMk/>
            <pc:sldMk cId="952714505" sldId="297"/>
            <ac:spMk id="5" creationId="{8D802F02-6AF3-6017-199A-10A10D526202}"/>
          </ac:spMkLst>
        </pc:spChg>
        <pc:spChg chg="mod ord">
          <ac:chgData name="Ellie Jones (2404253)" userId="f145b85b-de5f-4bbe-917b-87660378a452" providerId="ADAL" clId="{0CAA9106-EE0E-0D4C-8D22-FFCC05F439B0}" dt="2026-04-29T22:27:57.479" v="3126" actId="700"/>
          <ac:spMkLst>
            <pc:docMk/>
            <pc:sldMk cId="952714505" sldId="297"/>
            <ac:spMk id="6" creationId="{487FB538-BD4D-5EB1-4FEC-F17F187DF6C8}"/>
          </ac:spMkLst>
        </pc:spChg>
        <pc:spChg chg="add mod ord">
          <ac:chgData name="Ellie Jones (2404253)" userId="f145b85b-de5f-4bbe-917b-87660378a452" providerId="ADAL" clId="{0CAA9106-EE0E-0D4C-8D22-FFCC05F439B0}" dt="2026-04-29T22:28:13.320" v="3178" actId="20577"/>
          <ac:spMkLst>
            <pc:docMk/>
            <pc:sldMk cId="952714505" sldId="297"/>
            <ac:spMk id="7" creationId="{5656A654-A2B2-414C-6CB7-D1123529657A}"/>
          </ac:spMkLst>
        </pc:spChg>
        <pc:spChg chg="add mod ord">
          <ac:chgData name="Ellie Jones (2404253)" userId="f145b85b-de5f-4bbe-917b-87660378a452" providerId="ADAL" clId="{0CAA9106-EE0E-0D4C-8D22-FFCC05F439B0}" dt="2026-04-29T22:40:25.620" v="3798" actId="20577"/>
          <ac:spMkLst>
            <pc:docMk/>
            <pc:sldMk cId="952714505" sldId="297"/>
            <ac:spMk id="8" creationId="{D870644C-94D3-0CF3-E521-D1512D0BF699}"/>
          </ac:spMkLst>
        </pc:spChg>
      </pc:sldChg>
      <pc:sldChg chg="modSp new mod">
        <pc:chgData name="Ellie Jones (2404253)" userId="f145b85b-de5f-4bbe-917b-87660378a452" providerId="ADAL" clId="{0CAA9106-EE0E-0D4C-8D22-FFCC05F439B0}" dt="2026-04-29T22:50:30.783" v="4412" actId="948"/>
        <pc:sldMkLst>
          <pc:docMk/>
          <pc:sldMk cId="494207780" sldId="298"/>
        </pc:sldMkLst>
        <pc:spChg chg="mod">
          <ac:chgData name="Ellie Jones (2404253)" userId="f145b85b-de5f-4bbe-917b-87660378a452" providerId="ADAL" clId="{0CAA9106-EE0E-0D4C-8D22-FFCC05F439B0}" dt="2026-04-29T22:47:26.750" v="4370" actId="5793"/>
          <ac:spMkLst>
            <pc:docMk/>
            <pc:sldMk cId="494207780" sldId="298"/>
            <ac:spMk id="2" creationId="{BF58C7EA-40E7-C90C-C33A-72FFA656F74A}"/>
          </ac:spMkLst>
        </pc:spChg>
        <pc:spChg chg="mod">
          <ac:chgData name="Ellie Jones (2404253)" userId="f145b85b-de5f-4bbe-917b-87660378a452" providerId="ADAL" clId="{0CAA9106-EE0E-0D4C-8D22-FFCC05F439B0}" dt="2026-04-29T22:50:30.783" v="4412" actId="948"/>
          <ac:spMkLst>
            <pc:docMk/>
            <pc:sldMk cId="494207780" sldId="298"/>
            <ac:spMk id="3" creationId="{CE96B17B-0AEF-F71D-2971-B7579053CF6C}"/>
          </ac:spMkLst>
        </pc:spChg>
      </pc:sldChg>
      <pc:sldMasterChg chg="delSldLayout">
        <pc:chgData name="Ellie Jones (2404253)" userId="f145b85b-de5f-4bbe-917b-87660378a452" providerId="ADAL" clId="{0CAA9106-EE0E-0D4C-8D22-FFCC05F439B0}" dt="2026-04-29T21:35:27.298" v="1166" actId="2696"/>
        <pc:sldMasterMkLst>
          <pc:docMk/>
          <pc:sldMasterMk cId="1928452137" sldId="2147483666"/>
        </pc:sldMasterMkLst>
        <pc:sldLayoutChg chg="del">
          <pc:chgData name="Ellie Jones (2404253)" userId="f145b85b-de5f-4bbe-917b-87660378a452" providerId="ADAL" clId="{0CAA9106-EE0E-0D4C-8D22-FFCC05F439B0}" dt="2026-04-29T21:35:27.298" v="1166" actId="2696"/>
          <pc:sldLayoutMkLst>
            <pc:docMk/>
            <pc:sldMasterMk cId="1928452137" sldId="2147483666"/>
            <pc:sldLayoutMk cId="2290034707" sldId="2147483701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3F6ED8B-CF52-4A64-BACC-61D9C1041E0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D7022B2-02C5-4E03-99BC-0BA3C57AC49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52A77B-D33C-49B3-A83C-450AA2ED72B3}" type="datetimeFigureOut">
              <a:rPr lang="en-US" smtClean="0"/>
              <a:t>4/30/26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3FEE8C-8D38-4F2A-950E-071C6823E27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C567A6D-959B-4552-AB8D-4CCA819CAA7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F9A36D-7FAC-478F-9944-F324014F6FD1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424676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38D8F9A-F5CB-4EF8-A859-ED5E107B9763}" type="datetimeFigureOut">
              <a:rPr lang="en-US" smtClean="0"/>
              <a:t>4/30/26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4B9A9E5-4F7F-4A7D-9DE1-899232329269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778318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B9A9E5-4F7F-4A7D-9DE1-899232329269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17826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4B9A9E5-4F7F-4A7D-9DE1-899232329269}" type="slidenum">
              <a:rPr lang="en-US" smtClean="0"/>
              <a:t>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7773431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svg"/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svg"/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svg"/><Relationship Id="rId2" Type="http://schemas.openxmlformats.org/officeDocument/2006/relationships/image" Target="../media/image1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7" Type="http://schemas.openxmlformats.org/officeDocument/2006/relationships/image" Target="../media/image20.svg"/><Relationship Id="rId2" Type="http://schemas.openxmlformats.org/officeDocument/2006/relationships/image" Target="../media/image15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19.png"/><Relationship Id="rId5" Type="http://schemas.openxmlformats.org/officeDocument/2006/relationships/image" Target="../media/image18.svg"/><Relationship Id="rId4" Type="http://schemas.openxmlformats.org/officeDocument/2006/relationships/image" Target="../media/image17.png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svg"/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svg"/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sv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Relationship Id="rId5" Type="http://schemas.openxmlformats.org/officeDocument/2006/relationships/image" Target="../media/image8.svg"/><Relationship Id="rId4" Type="http://schemas.openxmlformats.org/officeDocument/2006/relationships/image" Target="../media/image7.png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svg"/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416040" y="4434840"/>
            <a:ext cx="4941771" cy="1122202"/>
          </a:xfrm>
        </p:spPr>
        <p:txBody>
          <a:bodyPr anchor="b">
            <a:noAutofit/>
          </a:bodyPr>
          <a:lstStyle>
            <a:lvl1pPr algn="l">
              <a:defRPr sz="360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457758-A125-4CEA-A3D5-CBD010417B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16041" y="5586890"/>
            <a:ext cx="4941770" cy="39666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6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pic>
        <p:nvPicPr>
          <p:cNvPr id="8" name="Graphic 7">
            <a:extLst>
              <a:ext uri="{FF2B5EF4-FFF2-40B4-BE49-F238E27FC236}">
                <a16:creationId xmlns:a16="http://schemas.microsoft.com/office/drawing/2014/main" id="{A04F1E16-9A84-4D0E-9706-79C396AF6AE6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9358" t="23650" b="-1"/>
          <a:stretch/>
        </p:blipFill>
        <p:spPr>
          <a:xfrm>
            <a:off x="0" y="0"/>
            <a:ext cx="9488312" cy="50543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31086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Agenda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Graphic 7">
            <a:extLst>
              <a:ext uri="{FF2B5EF4-FFF2-40B4-BE49-F238E27FC236}">
                <a16:creationId xmlns:a16="http://schemas.microsoft.com/office/drawing/2014/main" id="{D514C6BF-376E-43E8-881D-2E767426990A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18301" r="28341" b="23071"/>
          <a:stretch/>
        </p:blipFill>
        <p:spPr>
          <a:xfrm>
            <a:off x="5488815" y="0"/>
            <a:ext cx="6703185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F0A9B92-C2D0-466A-A680-A35832C452B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33499" y="1020445"/>
            <a:ext cx="3171825" cy="1325563"/>
          </a:xfrm>
        </p:spPr>
        <p:txBody>
          <a:bodyPr anchor="b">
            <a:normAutofit/>
          </a:bodyPr>
          <a:lstStyle>
            <a:lvl1pPr>
              <a:defRPr sz="2800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A41CE6-5A88-4C5C-B2A4-6A5D2153B16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33499" y="2924175"/>
            <a:ext cx="3171825" cy="2519363"/>
          </a:xfrm>
        </p:spPr>
        <p:txBody>
          <a:bodyPr>
            <a:normAutofit/>
          </a:bodyPr>
          <a:lstStyle>
            <a:lvl1pPr marL="0" indent="0">
              <a:lnSpc>
                <a:spcPct val="120000"/>
              </a:lnSpc>
              <a:spcBef>
                <a:spcPts val="100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20000"/>
              </a:lnSpc>
              <a:spcBef>
                <a:spcPts val="100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914400" indent="0">
              <a:lnSpc>
                <a:spcPct val="120000"/>
              </a:lnSpc>
              <a:spcBef>
                <a:spcPts val="100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1371600" indent="0">
              <a:lnSpc>
                <a:spcPct val="120000"/>
              </a:lnSpc>
              <a:spcBef>
                <a:spcPts val="100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828800" indent="0">
              <a:lnSpc>
                <a:spcPct val="120000"/>
              </a:lnSpc>
              <a:spcBef>
                <a:spcPts val="1000"/>
              </a:spcBef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39F5093-3C53-4152-B8FE-0522E079526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33500" y="6356350"/>
            <a:ext cx="985157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27F11D-8AF8-44D6-A48B-D8C7779B8B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2669886" y="6356349"/>
            <a:ext cx="2482842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58C0879-6B0F-4AF6-A997-EC61DA8964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5536305" y="6356350"/>
            <a:ext cx="987552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12703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meli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Graphic 10">
            <a:extLst>
              <a:ext uri="{FF2B5EF4-FFF2-40B4-BE49-F238E27FC236}">
                <a16:creationId xmlns:a16="http://schemas.microsoft.com/office/drawing/2014/main" id="{9D2AF524-D4B4-4A3A-9CE4-EDAFE1D5A3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113884" y="0"/>
            <a:ext cx="10078116" cy="6858000"/>
          </a:xfrm>
          <a:custGeom>
            <a:avLst/>
            <a:gdLst>
              <a:gd name="connsiteX0" fmla="*/ 3793236 w 10078116"/>
              <a:gd name="connsiteY0" fmla="*/ 6858000 h 6858000"/>
              <a:gd name="connsiteX1" fmla="*/ 0 w 10078116"/>
              <a:gd name="connsiteY1" fmla="*/ 0 h 6858000"/>
              <a:gd name="connsiteX2" fmla="*/ 10078116 w 10078116"/>
              <a:gd name="connsiteY2" fmla="*/ 0 h 6858000"/>
              <a:gd name="connsiteX3" fmla="*/ 10078116 w 1007811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078116" h="6858000">
                <a:moveTo>
                  <a:pt x="3793236" y="6858000"/>
                </a:moveTo>
                <a:lnTo>
                  <a:pt x="0" y="0"/>
                </a:lnTo>
                <a:lnTo>
                  <a:pt x="10078116" y="0"/>
                </a:lnTo>
                <a:lnTo>
                  <a:pt x="10078116" y="6858000"/>
                </a:lnTo>
                <a:close/>
              </a:path>
            </a:pathLst>
          </a:custGeom>
          <a:solidFill>
            <a:schemeClr val="accent1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3987A5-99A6-4B33-BAAF-53159635382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5509419"/>
            <a:ext cx="4082142" cy="585788"/>
          </a:xfrm>
        </p:spPr>
        <p:txBody>
          <a:bodyPr>
            <a:normAutofit/>
          </a:bodyPr>
          <a:lstStyle>
            <a:lvl1pPr>
              <a:defRPr lang="en-US" sz="28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TITLE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3BABF6CA-407C-4BF0-8234-1321A676E756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48318" y="1481138"/>
            <a:ext cx="2141764" cy="514350"/>
          </a:xfrm>
        </p:spPr>
        <p:txBody>
          <a:bodyPr anchor="ctr">
            <a:noAutofit/>
          </a:bodyPr>
          <a:lstStyle>
            <a:lvl1pPr marL="0" indent="0" algn="r">
              <a:buNone/>
              <a:defRPr sz="160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7" name="Text Placeholder 15">
            <a:extLst>
              <a:ext uri="{FF2B5EF4-FFF2-40B4-BE49-F238E27FC236}">
                <a16:creationId xmlns:a16="http://schemas.microsoft.com/office/drawing/2014/main" id="{76D8129B-5B68-421C-968C-3663C86EFC7C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714375" y="2557463"/>
            <a:ext cx="2141764" cy="514350"/>
          </a:xfrm>
        </p:spPr>
        <p:txBody>
          <a:bodyPr anchor="ctr">
            <a:noAutofit/>
          </a:bodyPr>
          <a:lstStyle>
            <a:lvl1pPr marL="0" indent="0" algn="r">
              <a:buNone/>
              <a:defRPr sz="160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15">
            <a:extLst>
              <a:ext uri="{FF2B5EF4-FFF2-40B4-BE49-F238E27FC236}">
                <a16:creationId xmlns:a16="http://schemas.microsoft.com/office/drawing/2014/main" id="{6C741DCA-8EBD-44F5-9D38-E938A628ADC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320800" y="3633788"/>
            <a:ext cx="2141764" cy="514350"/>
          </a:xfrm>
        </p:spPr>
        <p:txBody>
          <a:bodyPr anchor="ctr">
            <a:noAutofit/>
          </a:bodyPr>
          <a:lstStyle>
            <a:lvl1pPr marL="0" indent="0" algn="r">
              <a:buNone/>
              <a:defRPr sz="160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15">
            <a:extLst>
              <a:ext uri="{FF2B5EF4-FFF2-40B4-BE49-F238E27FC236}">
                <a16:creationId xmlns:a16="http://schemas.microsoft.com/office/drawing/2014/main" id="{5C43C6B1-A1BD-4A90-8B4B-F361C1BEDD26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905000" y="4710114"/>
            <a:ext cx="2141764" cy="514350"/>
          </a:xfrm>
        </p:spPr>
        <p:txBody>
          <a:bodyPr anchor="ctr">
            <a:noAutofit/>
          </a:bodyPr>
          <a:lstStyle>
            <a:lvl1pPr marL="0" indent="0" algn="r">
              <a:buNone/>
              <a:defRPr sz="160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4" name="Text Placeholder 15">
            <a:extLst>
              <a:ext uri="{FF2B5EF4-FFF2-40B4-BE49-F238E27FC236}">
                <a16:creationId xmlns:a16="http://schemas.microsoft.com/office/drawing/2014/main" id="{0C66E1BD-33F0-4B94-BF94-CD4698F85C3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4401535" y="1594478"/>
            <a:ext cx="5539095" cy="101084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</a:t>
            </a:r>
          </a:p>
        </p:txBody>
      </p:sp>
      <p:sp>
        <p:nvSpPr>
          <p:cNvPr id="35" name="Text Placeholder 15">
            <a:extLst>
              <a:ext uri="{FF2B5EF4-FFF2-40B4-BE49-F238E27FC236}">
                <a16:creationId xmlns:a16="http://schemas.microsoft.com/office/drawing/2014/main" id="{2D4661B1-6559-407A-9AEC-A46A0570AE8F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986028" y="2682564"/>
            <a:ext cx="5539095" cy="101084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</a:t>
            </a:r>
          </a:p>
        </p:txBody>
      </p:sp>
      <p:sp>
        <p:nvSpPr>
          <p:cNvPr id="36" name="Text Placeholder 15">
            <a:extLst>
              <a:ext uri="{FF2B5EF4-FFF2-40B4-BE49-F238E27FC236}">
                <a16:creationId xmlns:a16="http://schemas.microsoft.com/office/drawing/2014/main" id="{DCC983F7-6A25-42C0-811C-EA32138C5B80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5576937" y="3755394"/>
            <a:ext cx="5539095" cy="101084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</a:t>
            </a:r>
          </a:p>
        </p:txBody>
      </p:sp>
      <p:sp>
        <p:nvSpPr>
          <p:cNvPr id="37" name="Text Placeholder 15">
            <a:extLst>
              <a:ext uri="{FF2B5EF4-FFF2-40B4-BE49-F238E27FC236}">
                <a16:creationId xmlns:a16="http://schemas.microsoft.com/office/drawing/2014/main" id="{E83DA0EB-27DD-416A-8DA5-4AFDC8587E5C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175279" y="4824430"/>
            <a:ext cx="5539095" cy="1010842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edit master text style</a:t>
            </a:r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D3795F91-C721-4363-956D-756673AE79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4353515" y="5023933"/>
            <a:ext cx="1513211" cy="0"/>
          </a:xfrm>
          <a:prstGeom prst="line">
            <a:avLst/>
          </a:prstGeom>
          <a:ln w="63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8AC14461-E27D-413D-B31A-47B74646AF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759917" y="3948451"/>
            <a:ext cx="1513211" cy="0"/>
          </a:xfrm>
          <a:prstGeom prst="line">
            <a:avLst/>
          </a:prstGeom>
          <a:ln w="63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4D6AEA4C-7710-4829-BA87-8DD77F1593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3173453" y="2872686"/>
            <a:ext cx="1513211" cy="0"/>
          </a:xfrm>
          <a:prstGeom prst="line">
            <a:avLst/>
          </a:prstGeom>
          <a:ln w="63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E9BD473E-6203-491C-87AC-54AC0AB233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2586263" y="1796083"/>
            <a:ext cx="1513211" cy="0"/>
          </a:xfrm>
          <a:prstGeom prst="line">
            <a:avLst/>
          </a:prstGeom>
          <a:ln w="635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74DC36F-5D3E-439D-80B5-32633FC344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710A8A-CEC9-4787-A745-C28DD965F7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55823" y="6356350"/>
            <a:ext cx="1808712" cy="365125"/>
          </a:xfrm>
        </p:spPr>
        <p:txBody>
          <a:bodyPr/>
          <a:lstStyle>
            <a:lvl1pPr algn="l"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62BD04-8F01-472A-9456-4702A2218B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10874" y="6356350"/>
            <a:ext cx="542925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28123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3 Colum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42ACEF30-0520-40B3-A1F1-F3D2530563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A1FB681F-A94D-4BF8-8290-0811E98D49D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1485900" y="2563123"/>
            <a:ext cx="4031945" cy="365125"/>
          </a:xfrm>
        </p:spPr>
        <p:txBody>
          <a:bodyPr>
            <a:normAutofit/>
          </a:bodyPr>
          <a:lstStyle>
            <a:lvl1pPr marL="0" indent="0" algn="ctr">
              <a:buNone/>
              <a:defRPr lang="en-US" sz="20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7" name="Text Placeholder 18">
            <a:extLst>
              <a:ext uri="{FF2B5EF4-FFF2-40B4-BE49-F238E27FC236}">
                <a16:creationId xmlns:a16="http://schemas.microsoft.com/office/drawing/2014/main" id="{61E8C129-EF62-46A8-97F3-3CB5D014FBD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1485664" y="3070348"/>
            <a:ext cx="4031030" cy="1057308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1" name="Text Placeholder 15">
            <a:extLst>
              <a:ext uri="{FF2B5EF4-FFF2-40B4-BE49-F238E27FC236}">
                <a16:creationId xmlns:a16="http://schemas.microsoft.com/office/drawing/2014/main" id="{87DD41A9-B6B3-48D9-A3A6-831B39C9158C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673004" y="2563123"/>
            <a:ext cx="4031945" cy="365125"/>
          </a:xfrm>
        </p:spPr>
        <p:txBody>
          <a:bodyPr>
            <a:normAutofit/>
          </a:bodyPr>
          <a:lstStyle>
            <a:lvl1pPr marL="0" indent="0" algn="ctr">
              <a:buNone/>
              <a:defRPr lang="en-US" sz="20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ADD SUBTITLE</a:t>
            </a:r>
          </a:p>
        </p:txBody>
      </p:sp>
      <p:sp>
        <p:nvSpPr>
          <p:cNvPr id="32" name="Text Placeholder 18">
            <a:extLst>
              <a:ext uri="{FF2B5EF4-FFF2-40B4-BE49-F238E27FC236}">
                <a16:creationId xmlns:a16="http://schemas.microsoft.com/office/drawing/2014/main" id="{FB791E68-EDF5-4CC2-8774-A27AEF1D25E6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6673143" y="3070348"/>
            <a:ext cx="4031030" cy="1057308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3" name="Text Placeholder 15">
            <a:extLst>
              <a:ext uri="{FF2B5EF4-FFF2-40B4-BE49-F238E27FC236}">
                <a16:creationId xmlns:a16="http://schemas.microsoft.com/office/drawing/2014/main" id="{AA224F82-7E0C-4EBF-97D3-132481DBCDA9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1485899" y="4319431"/>
            <a:ext cx="4031945" cy="365125"/>
          </a:xfrm>
        </p:spPr>
        <p:txBody>
          <a:bodyPr>
            <a:normAutofit/>
          </a:bodyPr>
          <a:lstStyle>
            <a:lvl1pPr marL="0" indent="0" algn="ctr">
              <a:buNone/>
              <a:defRPr lang="en-US" sz="20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ADD SUBTITLE</a:t>
            </a:r>
          </a:p>
        </p:txBody>
      </p:sp>
      <p:sp>
        <p:nvSpPr>
          <p:cNvPr id="34" name="Text Placeholder 18">
            <a:extLst>
              <a:ext uri="{FF2B5EF4-FFF2-40B4-BE49-F238E27FC236}">
                <a16:creationId xmlns:a16="http://schemas.microsoft.com/office/drawing/2014/main" id="{699D24C6-4AFB-4222-8E0C-4D11CD9C0FF7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1486412" y="4826656"/>
            <a:ext cx="4031030" cy="1057308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2" name="Text Placeholder 15">
            <a:extLst>
              <a:ext uri="{FF2B5EF4-FFF2-40B4-BE49-F238E27FC236}">
                <a16:creationId xmlns:a16="http://schemas.microsoft.com/office/drawing/2014/main" id="{3B05E19C-DF33-4515-AC52-F95850810EC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672630" y="4319431"/>
            <a:ext cx="4031945" cy="365125"/>
          </a:xfrm>
        </p:spPr>
        <p:txBody>
          <a:bodyPr>
            <a:normAutofit/>
          </a:bodyPr>
          <a:lstStyle>
            <a:lvl1pPr marL="0" indent="0" algn="ctr">
              <a:buNone/>
              <a:defRPr lang="en-US" sz="20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ADD SUBTITLE</a:t>
            </a:r>
          </a:p>
        </p:txBody>
      </p:sp>
      <p:sp>
        <p:nvSpPr>
          <p:cNvPr id="13" name="Text Placeholder 18">
            <a:extLst>
              <a:ext uri="{FF2B5EF4-FFF2-40B4-BE49-F238E27FC236}">
                <a16:creationId xmlns:a16="http://schemas.microsoft.com/office/drawing/2014/main" id="{C0EBC62D-442C-45D3-B66B-C6578FBB3370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6673143" y="4826656"/>
            <a:ext cx="4031030" cy="1057308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EC90C5-A811-4E5C-ADD1-A89DB4E94DAA}"/>
              </a:ext>
            </a:extLst>
          </p:cNvPr>
          <p:cNvSpPr>
            <a:spLocks noGrp="1"/>
          </p:cNvSpPr>
          <p:nvPr>
            <p:ph type="dt" sz="half" idx="20"/>
          </p:nvPr>
        </p:nvSpPr>
        <p:spPr/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56B621-AE19-45D3-B25F-23256C242DDD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/>
        <p:txBody>
          <a:bodyPr/>
          <a:lstStyle/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8BDCB2-D8C3-4571-8154-76BEA9AE41A8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2" name="Straight Connector 1">
            <a:extLst>
              <a:ext uri="{FF2B5EF4-FFF2-40B4-BE49-F238E27FC236}">
                <a16:creationId xmlns:a16="http://schemas.microsoft.com/office/drawing/2014/main" id="{9298DCF7-7DC1-4618-8133-F63847B0AF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688388" y="0"/>
            <a:ext cx="3503612" cy="235295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653A6567-233D-4A3B-B52B-DE7E5E35A1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9720943" y="0"/>
            <a:ext cx="2471057" cy="2699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7" name="Graphic 6">
            <a:extLst>
              <a:ext uri="{FF2B5EF4-FFF2-40B4-BE49-F238E27FC236}">
                <a16:creationId xmlns:a16="http://schemas.microsoft.com/office/drawing/2014/main" id="{64D564EB-CA78-42C6-AD76-3C4E7B3AEA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473953"/>
            <a:ext cx="2057400" cy="1647825"/>
          </a:xfrm>
          <a:prstGeom prst="rect">
            <a:avLst/>
          </a:prstGeom>
        </p:spPr>
      </p:pic>
      <p:pic>
        <p:nvPicPr>
          <p:cNvPr id="8" name="Graphic 7">
            <a:extLst>
              <a:ext uri="{FF2B5EF4-FFF2-40B4-BE49-F238E27FC236}">
                <a16:creationId xmlns:a16="http://schemas.microsoft.com/office/drawing/2014/main" id="{1CFFBB3A-BDCF-4878-8D04-E8BB9A050E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049000" y="5180889"/>
            <a:ext cx="11430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1487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 Column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">
            <a:extLst>
              <a:ext uri="{FF2B5EF4-FFF2-40B4-BE49-F238E27FC236}">
                <a16:creationId xmlns:a16="http://schemas.microsoft.com/office/drawing/2014/main" id="{42ACEF30-0520-40B3-A1F1-F3D2530563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508760" y="4156405"/>
            <a:ext cx="3139440" cy="1325563"/>
          </a:xfrm>
        </p:spPr>
        <p:txBody>
          <a:bodyPr anchor="b">
            <a:normAutofit/>
          </a:bodyPr>
          <a:lstStyle>
            <a:lvl1pPr algn="l">
              <a:defRPr lang="en-US" sz="28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A1FB681F-A94D-4BF8-8290-0811E98D49D4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922254" y="1530635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7" name="Text Placeholder 18">
            <a:extLst>
              <a:ext uri="{FF2B5EF4-FFF2-40B4-BE49-F238E27FC236}">
                <a16:creationId xmlns:a16="http://schemas.microsoft.com/office/drawing/2014/main" id="{61E8C129-EF62-46A8-97F3-3CB5D014FBD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921828" y="1860060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07D6A00C-D56B-4E8B-B992-7DA51D3C726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922254" y="2630431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8" name="Text Placeholder 18">
            <a:extLst>
              <a:ext uri="{FF2B5EF4-FFF2-40B4-BE49-F238E27FC236}">
                <a16:creationId xmlns:a16="http://schemas.microsoft.com/office/drawing/2014/main" id="{DA90DA32-7E6A-4713-BDC9-73910E2A0E68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921828" y="2959856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9" name="Text Placeholder 15">
            <a:extLst>
              <a:ext uri="{FF2B5EF4-FFF2-40B4-BE49-F238E27FC236}">
                <a16:creationId xmlns:a16="http://schemas.microsoft.com/office/drawing/2014/main" id="{D7E57261-C874-4DFD-AF7D-F9EC50B3BFD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922254" y="3730227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0" name="Text Placeholder 18">
            <a:extLst>
              <a:ext uri="{FF2B5EF4-FFF2-40B4-BE49-F238E27FC236}">
                <a16:creationId xmlns:a16="http://schemas.microsoft.com/office/drawing/2014/main" id="{843F77CE-098F-4777-8C30-5CEE7954D140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921828" y="4059652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3" name="Text Placeholder 15">
            <a:extLst>
              <a:ext uri="{FF2B5EF4-FFF2-40B4-BE49-F238E27FC236}">
                <a16:creationId xmlns:a16="http://schemas.microsoft.com/office/drawing/2014/main" id="{4CAE269A-B6AB-42A6-9575-6057FA25A29E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5920106" y="4830024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4" name="Text Placeholder 18">
            <a:extLst>
              <a:ext uri="{FF2B5EF4-FFF2-40B4-BE49-F238E27FC236}">
                <a16:creationId xmlns:a16="http://schemas.microsoft.com/office/drawing/2014/main" id="{46866A49-A3A8-4869-961C-EB41F6BC7843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5919680" y="5159449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8EC90C5-A811-4E5C-ADD1-A89DB4E94DAA}"/>
              </a:ext>
            </a:extLst>
          </p:cNvPr>
          <p:cNvSpPr>
            <a:spLocks noGrp="1"/>
          </p:cNvSpPr>
          <p:nvPr>
            <p:ph type="dt" sz="half" idx="20"/>
          </p:nvPr>
        </p:nvSpPr>
        <p:spPr>
          <a:xfrm>
            <a:off x="5919680" y="6356350"/>
            <a:ext cx="947516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356B621-AE19-45D3-B25F-23256C242DDD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>
          <a:xfrm>
            <a:off x="7161955" y="6356350"/>
            <a:ext cx="3243942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58BDCB2-D8C3-4571-8154-76BEA9AE41A8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10700656" y="6356350"/>
            <a:ext cx="653143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2" name="Graphic 1">
            <a:extLst>
              <a:ext uri="{FF2B5EF4-FFF2-40B4-BE49-F238E27FC236}">
                <a16:creationId xmlns:a16="http://schemas.microsoft.com/office/drawing/2014/main" id="{6D8D9106-8780-461D-9091-E074B0A3C9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9434" t="20278" b="22673"/>
          <a:stretch/>
        </p:blipFill>
        <p:spPr>
          <a:xfrm>
            <a:off x="-4696" y="-1"/>
            <a:ext cx="4896735" cy="4385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19504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Introduction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3821F-4537-4AE7-8829-C2E3AE60F6E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362075" y="1671639"/>
            <a:ext cx="5111750" cy="1204912"/>
          </a:xfrm>
        </p:spPr>
        <p:txBody>
          <a:bodyPr anchor="b">
            <a:normAutofit/>
          </a:bodyPr>
          <a:lstStyle>
            <a:lvl1pPr>
              <a:defRPr lang="en-US" sz="28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FD4279-EA62-4397-878A-73F4948DB1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2075" y="3660774"/>
            <a:ext cx="5111750" cy="1525588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49FBD260-5143-4B12-B9F8-33E48D548909}"/>
              </a:ext>
            </a:extLst>
          </p:cNvPr>
          <p:cNvCxnSpPr/>
          <p:nvPr/>
        </p:nvCxnSpPr>
        <p:spPr>
          <a:xfrm>
            <a:off x="9096375" y="1497012"/>
            <a:ext cx="3095625" cy="0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87F08D6-2CA7-4A5A-BE34-07113DCA535D}"/>
              </a:ext>
            </a:extLst>
          </p:cNvPr>
          <p:cNvCxnSpPr/>
          <p:nvPr/>
        </p:nvCxnSpPr>
        <p:spPr>
          <a:xfrm flipH="1">
            <a:off x="6953250" y="-25401"/>
            <a:ext cx="3790950" cy="6902451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Date Placeholder 6">
            <a:extLst>
              <a:ext uri="{FF2B5EF4-FFF2-40B4-BE49-F238E27FC236}">
                <a16:creationId xmlns:a16="http://schemas.microsoft.com/office/drawing/2014/main" id="{70146B66-4F07-44BE-8AAB-48EA5170DA8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10" name="Footer Placeholder 7">
            <a:extLst>
              <a:ext uri="{FF2B5EF4-FFF2-40B4-BE49-F238E27FC236}">
                <a16:creationId xmlns:a16="http://schemas.microsoft.com/office/drawing/2014/main" id="{3A927BE5-2F4C-4EBD-9093-C4ED6E3025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224463" y="6356350"/>
            <a:ext cx="1743075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C4C1336B-CF5E-42FF-80E8-7D33A2D64E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3278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6991350" y="2571235"/>
            <a:ext cx="4179570" cy="1715531"/>
          </a:xfrm>
        </p:spPr>
        <p:txBody>
          <a:bodyPr anchor="ctr">
            <a:noAutofit/>
          </a:bodyPr>
          <a:lstStyle>
            <a:lvl1pPr algn="l">
              <a:defRPr sz="3600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pic>
        <p:nvPicPr>
          <p:cNvPr id="5" name="Graphic 4">
            <a:extLst>
              <a:ext uri="{FF2B5EF4-FFF2-40B4-BE49-F238E27FC236}">
                <a16:creationId xmlns:a16="http://schemas.microsoft.com/office/drawing/2014/main" id="{F05D2CCB-CCFC-4A8A-ADA9-C1E4D13B96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828675"/>
            <a:ext cx="5876925" cy="52006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86688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AEE644D4-F9A4-4237-BD5C-4B97ABA9337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558165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2FF67A8-55FA-435D-A18C-96D63D22B53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20169" y="1152771"/>
            <a:ext cx="5431971" cy="846301"/>
          </a:xfrm>
        </p:spPr>
        <p:txBody>
          <a:bodyPr anchor="t">
            <a:normAutofit/>
          </a:bodyPr>
          <a:lstStyle>
            <a:lvl1pPr>
              <a:defRPr lang="en-US" sz="28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BDAC7E4E-FE06-4E90-8107-6B543E5515ED}"/>
              </a:ext>
            </a:extLst>
          </p:cNvPr>
          <p:cNvCxnSpPr/>
          <p:nvPr/>
        </p:nvCxnSpPr>
        <p:spPr>
          <a:xfrm flipV="1">
            <a:off x="2209800" y="0"/>
            <a:ext cx="2438400" cy="6858000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 Placeholder 15">
            <a:extLst>
              <a:ext uri="{FF2B5EF4-FFF2-40B4-BE49-F238E27FC236}">
                <a16:creationId xmlns:a16="http://schemas.microsoft.com/office/drawing/2014/main" id="{3864668D-D640-4ABF-BB9A-D60176660F07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922254" y="2469515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2" name="Text Placeholder 18">
            <a:extLst>
              <a:ext uri="{FF2B5EF4-FFF2-40B4-BE49-F238E27FC236}">
                <a16:creationId xmlns:a16="http://schemas.microsoft.com/office/drawing/2014/main" id="{2E289D5A-B06B-43D4-A3CA-3B06C4D49FDD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921828" y="2798940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3" name="Text Placeholder 15">
            <a:extLst>
              <a:ext uri="{FF2B5EF4-FFF2-40B4-BE49-F238E27FC236}">
                <a16:creationId xmlns:a16="http://schemas.microsoft.com/office/drawing/2014/main" id="{1DCC2995-DE17-436D-82AE-6E107865CB79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922254" y="3569311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4" name="Text Placeholder 18">
            <a:extLst>
              <a:ext uri="{FF2B5EF4-FFF2-40B4-BE49-F238E27FC236}">
                <a16:creationId xmlns:a16="http://schemas.microsoft.com/office/drawing/2014/main" id="{C7E70A65-1FB1-4F42-854B-8213ED73F792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921828" y="3898736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5" name="Text Placeholder 15">
            <a:extLst>
              <a:ext uri="{FF2B5EF4-FFF2-40B4-BE49-F238E27FC236}">
                <a16:creationId xmlns:a16="http://schemas.microsoft.com/office/drawing/2014/main" id="{45657994-DC61-4DEB-BB2B-65DFCA997AF1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922254" y="4669107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16" name="Text Placeholder 18">
            <a:extLst>
              <a:ext uri="{FF2B5EF4-FFF2-40B4-BE49-F238E27FC236}">
                <a16:creationId xmlns:a16="http://schemas.microsoft.com/office/drawing/2014/main" id="{18397EE2-60CD-47FD-AF8F-83A5324D9D18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921828" y="4998532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7" name="Date Placeholder 2">
            <a:extLst>
              <a:ext uri="{FF2B5EF4-FFF2-40B4-BE49-F238E27FC236}">
                <a16:creationId xmlns:a16="http://schemas.microsoft.com/office/drawing/2014/main" id="{1E25EFF1-65C7-4F93-8740-46885C6BEA57}"/>
              </a:ext>
            </a:extLst>
          </p:cNvPr>
          <p:cNvSpPr>
            <a:spLocks noGrp="1"/>
          </p:cNvSpPr>
          <p:nvPr>
            <p:ph type="dt" sz="half" idx="20"/>
          </p:nvPr>
        </p:nvSpPr>
        <p:spPr>
          <a:xfrm>
            <a:off x="5919680" y="6356350"/>
            <a:ext cx="947516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18" name="Footer Placeholder 3">
            <a:extLst>
              <a:ext uri="{FF2B5EF4-FFF2-40B4-BE49-F238E27FC236}">
                <a16:creationId xmlns:a16="http://schemas.microsoft.com/office/drawing/2014/main" id="{C16D80BF-B599-4FC0-ABD5-98777872FE5F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>
          <a:xfrm>
            <a:off x="7161955" y="6356350"/>
            <a:ext cx="3243942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19" name="Slide Number Placeholder 4">
            <a:extLst>
              <a:ext uri="{FF2B5EF4-FFF2-40B4-BE49-F238E27FC236}">
                <a16:creationId xmlns:a16="http://schemas.microsoft.com/office/drawing/2014/main" id="{F64421B1-FF90-4939-90BD-8206DE5036D0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10700656" y="6356350"/>
            <a:ext cx="653143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7987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hree Conten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>
            <a:normAutofit/>
          </a:bodyPr>
          <a:lstStyle>
            <a:lvl1pPr algn="ctr">
              <a:defRPr lang="en-US" sz="28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243104" y="2776936"/>
            <a:ext cx="2882475" cy="823912"/>
          </a:xfrm>
        </p:spPr>
        <p:txBody>
          <a:bodyPr anchor="b">
            <a:noAutofit/>
          </a:bodyPr>
          <a:lstStyle>
            <a:lvl1pPr marL="0" indent="0">
              <a:buNone/>
              <a:defRPr lang="en-US" sz="2000" kern="1200" cap="all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43104" y="3834606"/>
            <a:ext cx="2882475" cy="199786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74FC39-67F6-42EA-BCD1-F69AE2F0F22D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4647665" y="2776936"/>
            <a:ext cx="2896671" cy="823912"/>
          </a:xfrm>
        </p:spPr>
        <p:txBody>
          <a:bodyPr anchor="b">
            <a:noAutofit/>
          </a:bodyPr>
          <a:lstStyle>
            <a:lvl1pPr marL="0" indent="0">
              <a:buNone/>
              <a:defRPr lang="en-US" sz="2000" kern="1200" cap="all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7665" y="3834606"/>
            <a:ext cx="2896671" cy="199786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1F60A771-8BBC-4565-AB09-402DA7CB2780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8066421" y="2776936"/>
            <a:ext cx="2882475" cy="823912"/>
          </a:xfrm>
        </p:spPr>
        <p:txBody>
          <a:bodyPr anchor="b">
            <a:noAutofit/>
          </a:bodyPr>
          <a:lstStyle>
            <a:lvl1pPr marL="0" indent="0">
              <a:buNone/>
              <a:defRPr lang="en-US" sz="2000" kern="1200" cap="all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C464A9BD-B815-4632-8F54-6EB70E48BAFF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8066421" y="3834606"/>
            <a:ext cx="2882475" cy="199786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63D7850-C2A6-43CE-BBE4-8E81A0A59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1238250" cy="3105150"/>
          </a:xfrm>
          <a:prstGeom prst="line">
            <a:avLst/>
          </a:prstGeom>
          <a:ln w="3175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BAD3E03-2E3B-440C-9105-6F9D33006D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2238376" cy="2476500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318953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rket comparison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>
            <a:normAutofit/>
          </a:bodyPr>
          <a:lstStyle>
            <a:lvl1pPr algn="ctr">
              <a:defRPr lang="en-US" sz="28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2063855" y="3064615"/>
            <a:ext cx="1240971" cy="823912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4000" kern="1200" cap="all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#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A066E2EA-C6EA-4A02-818E-33BD582D92E7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5475514" y="3064615"/>
            <a:ext cx="1240971" cy="823912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4000" kern="1200" cap="all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#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7B9C3B0-3522-407C-B662-631E19ECC95F}"/>
              </a:ext>
            </a:extLst>
          </p:cNvPr>
          <p:cNvSpPr>
            <a:spLocks noGrp="1"/>
          </p:cNvSpPr>
          <p:nvPr>
            <p:ph type="body" idx="16" hasCustomPrompt="1"/>
          </p:nvPr>
        </p:nvSpPr>
        <p:spPr>
          <a:xfrm>
            <a:off x="8887174" y="3064615"/>
            <a:ext cx="1240971" cy="823912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4000" kern="1200" cap="all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#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29698" y="4824188"/>
            <a:ext cx="3124093" cy="462927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2000" cap="all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526261" y="4824188"/>
            <a:ext cx="3139479" cy="462927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000" cap="all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2000" cap="all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C464A9BD-B815-4632-8F54-6EB70E48BAFF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7938210" y="4824188"/>
            <a:ext cx="3124093" cy="462927"/>
          </a:xfrm>
        </p:spPr>
        <p:txBody>
          <a:bodyPr>
            <a:noAutofit/>
          </a:bodyPr>
          <a:lstStyle>
            <a:lvl1pPr marL="0" indent="0" algn="ctr">
              <a:lnSpc>
                <a:spcPct val="100000"/>
              </a:lnSpc>
              <a:buNone/>
              <a:defRPr sz="2000" cap="all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B38B0D13-BD5F-460B-B337-F4A9342026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465141" y="2358007"/>
            <a:ext cx="2438400" cy="2019300"/>
          </a:xfrm>
          <a:prstGeom prst="rect">
            <a:avLst/>
          </a:prstGeom>
        </p:spPr>
      </p:pic>
      <p:pic>
        <p:nvPicPr>
          <p:cNvPr id="13" name="Graphic 12">
            <a:extLst>
              <a:ext uri="{FF2B5EF4-FFF2-40B4-BE49-F238E27FC236}">
                <a16:creationId xmlns:a16="http://schemas.microsoft.com/office/drawing/2014/main" id="{BE72876B-D3DA-4462-9E24-3354D8D02A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5000625" y="2531837"/>
            <a:ext cx="2190750" cy="1943100"/>
          </a:xfrm>
          <a:prstGeom prst="rect">
            <a:avLst/>
          </a:prstGeom>
        </p:spPr>
      </p:pic>
      <p:pic>
        <p:nvPicPr>
          <p:cNvPr id="15" name="Graphic 14">
            <a:extLst>
              <a:ext uri="{FF2B5EF4-FFF2-40B4-BE49-F238E27FC236}">
                <a16:creationId xmlns:a16="http://schemas.microsoft.com/office/drawing/2014/main" id="{14A539B6-6E3F-41BA-ACE2-76E8BB651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8345608" y="2421056"/>
            <a:ext cx="2324100" cy="2057400"/>
          </a:xfrm>
          <a:prstGeom prst="rect">
            <a:avLst/>
          </a:prstGeom>
        </p:spPr>
      </p:pic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82D8880F-3EAC-45C9-91F2-19A193791A18}"/>
              </a:ext>
            </a:extLst>
          </p:cNvPr>
          <p:cNvSpPr>
            <a:spLocks noGrp="1"/>
          </p:cNvSpPr>
          <p:nvPr>
            <p:ph sz="half" idx="17"/>
          </p:nvPr>
        </p:nvSpPr>
        <p:spPr>
          <a:xfrm>
            <a:off x="1129698" y="5280763"/>
            <a:ext cx="3124093" cy="462927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cap="none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Content Placeholder 5">
            <a:extLst>
              <a:ext uri="{FF2B5EF4-FFF2-40B4-BE49-F238E27FC236}">
                <a16:creationId xmlns:a16="http://schemas.microsoft.com/office/drawing/2014/main" id="{9019518E-E850-403D-A5B5-4B53F8C4A56B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4526261" y="5280763"/>
            <a:ext cx="3139479" cy="462927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cap="none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lnSpc>
                <a:spcPct val="100000"/>
              </a:lnSpc>
              <a:buNone/>
              <a:defRPr sz="1400" cap="none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</p:txBody>
      </p:sp>
      <p:sp>
        <p:nvSpPr>
          <p:cNvPr id="27" name="Content Placeholder 3">
            <a:extLst>
              <a:ext uri="{FF2B5EF4-FFF2-40B4-BE49-F238E27FC236}">
                <a16:creationId xmlns:a16="http://schemas.microsoft.com/office/drawing/2014/main" id="{A8058154-45E5-403E-B714-AC85774F391F}"/>
              </a:ext>
            </a:extLst>
          </p:cNvPr>
          <p:cNvSpPr>
            <a:spLocks noGrp="1"/>
          </p:cNvSpPr>
          <p:nvPr>
            <p:ph sz="half" idx="19"/>
          </p:nvPr>
        </p:nvSpPr>
        <p:spPr>
          <a:xfrm>
            <a:off x="7938210" y="5280763"/>
            <a:ext cx="3124093" cy="462927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cap="none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bg1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426193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Two Content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933700" y="892177"/>
            <a:ext cx="8421688" cy="1325563"/>
          </a:xfrm>
        </p:spPr>
        <p:txBody>
          <a:bodyPr>
            <a:normAutofit/>
          </a:bodyPr>
          <a:lstStyle>
            <a:lvl1pPr>
              <a:defRPr lang="en-US" sz="28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2933700" y="2776936"/>
            <a:ext cx="3924300" cy="823912"/>
          </a:xfrm>
        </p:spPr>
        <p:txBody>
          <a:bodyPr anchor="b">
            <a:noAutofit/>
          </a:bodyPr>
          <a:lstStyle>
            <a:lvl1pPr marL="0" indent="0">
              <a:buNone/>
              <a:defRPr lang="en-US" sz="20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2933700" y="3834606"/>
            <a:ext cx="3924300" cy="199786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74FC39-67F6-42EA-BCD1-F69AE2F0F22D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7410173" y="2776936"/>
            <a:ext cx="3943627" cy="823912"/>
          </a:xfrm>
        </p:spPr>
        <p:txBody>
          <a:bodyPr anchor="b">
            <a:noAutofit/>
          </a:bodyPr>
          <a:lstStyle>
            <a:lvl1pPr marL="0" indent="0">
              <a:buNone/>
              <a:defRPr lang="en-US" sz="20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/>
              <a:t>CLICK TO EDIT MASTER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410173" y="3834606"/>
            <a:ext cx="3943627" cy="1997867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 marL="9144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 marL="13716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 marL="182880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11" name="Graphic 10">
            <a:extLst>
              <a:ext uri="{FF2B5EF4-FFF2-40B4-BE49-F238E27FC236}">
                <a16:creationId xmlns:a16="http://schemas.microsoft.com/office/drawing/2014/main" id="{EE24E1DB-1F20-4C28-8069-D9219D1F8BBD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l="39434" t="20278" b="22673"/>
          <a:stretch/>
        </p:blipFill>
        <p:spPr>
          <a:xfrm>
            <a:off x="25785" y="0"/>
            <a:ext cx="4368030" cy="39123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17409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Graphic 13">
            <a:extLst>
              <a:ext uri="{FF2B5EF4-FFF2-40B4-BE49-F238E27FC236}">
                <a16:creationId xmlns:a16="http://schemas.microsoft.com/office/drawing/2014/main" id="{AE202E03-5C65-4305-B969-65220AD410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 userDrawn="1"/>
        </p:nvPicPr>
        <p:blipFill rotWithShape="1"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rcRect t="18301" r="41825" b="23071"/>
          <a:stretch/>
        </p:blipFill>
        <p:spPr>
          <a:xfrm flipH="1">
            <a:off x="0" y="0"/>
            <a:ext cx="5441888" cy="6858000"/>
          </a:xfrm>
          <a:custGeom>
            <a:avLst/>
            <a:gdLst>
              <a:gd name="connsiteX0" fmla="*/ 5441888 w 5441888"/>
              <a:gd name="connsiteY0" fmla="*/ 0 h 6858000"/>
              <a:gd name="connsiteX1" fmla="*/ 0 w 5441888"/>
              <a:gd name="connsiteY1" fmla="*/ 0 h 6858000"/>
              <a:gd name="connsiteX2" fmla="*/ 0 w 5441888"/>
              <a:gd name="connsiteY2" fmla="*/ 6858000 h 6858000"/>
              <a:gd name="connsiteX3" fmla="*/ 5441888 w 5441888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441888" h="6858000">
                <a:moveTo>
                  <a:pt x="5441888" y="0"/>
                </a:moveTo>
                <a:lnTo>
                  <a:pt x="0" y="0"/>
                </a:lnTo>
                <a:lnTo>
                  <a:pt x="0" y="6858000"/>
                </a:lnTo>
                <a:lnTo>
                  <a:pt x="5441888" y="6858000"/>
                </a:lnTo>
                <a:close/>
              </a:path>
            </a:pathLst>
          </a:custGeom>
        </p:spPr>
      </p:pic>
      <p:sp>
        <p:nvSpPr>
          <p:cNvPr id="19" name="Title 1">
            <a:extLst>
              <a:ext uri="{FF2B5EF4-FFF2-40B4-BE49-F238E27FC236}">
                <a16:creationId xmlns:a16="http://schemas.microsoft.com/office/drawing/2014/main" id="{1E1C8C6D-0530-475B-A7F7-0E00C33ACFEB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920169" y="1152771"/>
            <a:ext cx="5431971" cy="846301"/>
          </a:xfrm>
        </p:spPr>
        <p:txBody>
          <a:bodyPr anchor="t">
            <a:normAutofit/>
          </a:bodyPr>
          <a:lstStyle>
            <a:lvl1pPr>
              <a:defRPr lang="en-US" sz="28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20" name="Text Placeholder 15">
            <a:extLst>
              <a:ext uri="{FF2B5EF4-FFF2-40B4-BE49-F238E27FC236}">
                <a16:creationId xmlns:a16="http://schemas.microsoft.com/office/drawing/2014/main" id="{3D2778A3-7084-4333-8349-03B1FEB5FE75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5922254" y="2469515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5" name="Text Placeholder 18">
            <a:extLst>
              <a:ext uri="{FF2B5EF4-FFF2-40B4-BE49-F238E27FC236}">
                <a16:creationId xmlns:a16="http://schemas.microsoft.com/office/drawing/2014/main" id="{70ED2545-F96B-400C-B6F4-F1D2D83B7243}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5921828" y="2798940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6" name="Text Placeholder 15">
            <a:extLst>
              <a:ext uri="{FF2B5EF4-FFF2-40B4-BE49-F238E27FC236}">
                <a16:creationId xmlns:a16="http://schemas.microsoft.com/office/drawing/2014/main" id="{4A2FECA2-3808-47DC-84EB-CD3395C2052D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922254" y="3569311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7" name="Text Placeholder 18">
            <a:extLst>
              <a:ext uri="{FF2B5EF4-FFF2-40B4-BE49-F238E27FC236}">
                <a16:creationId xmlns:a16="http://schemas.microsoft.com/office/drawing/2014/main" id="{24393B9A-03C4-45C1-8172-F8B354458A48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5921828" y="3898736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8" name="Text Placeholder 15">
            <a:extLst>
              <a:ext uri="{FF2B5EF4-FFF2-40B4-BE49-F238E27FC236}">
                <a16:creationId xmlns:a16="http://schemas.microsoft.com/office/drawing/2014/main" id="{18EC24A5-B4A5-4BAB-AE40-30EB69D6EF73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5922254" y="4669107"/>
            <a:ext cx="5433204" cy="365125"/>
          </a:xfrm>
        </p:spPr>
        <p:txBody>
          <a:bodyPr>
            <a:normAutofit/>
          </a:bodyPr>
          <a:lstStyle>
            <a:lvl1pPr marL="0" indent="0">
              <a:buNone/>
              <a:defRPr lang="en-US" sz="20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pPr lvl="0"/>
            <a:r>
              <a:rPr lang="en-US"/>
              <a:t>CLICK TO ADD SUBTITLE</a:t>
            </a:r>
          </a:p>
        </p:txBody>
      </p:sp>
      <p:sp>
        <p:nvSpPr>
          <p:cNvPr id="29" name="Text Placeholder 18">
            <a:extLst>
              <a:ext uri="{FF2B5EF4-FFF2-40B4-BE49-F238E27FC236}">
                <a16:creationId xmlns:a16="http://schemas.microsoft.com/office/drawing/2014/main" id="{726F36C0-4E6A-4A10-960D-11D78D044478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921828" y="4998532"/>
            <a:ext cx="5431971" cy="55795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Font typeface="Arial" panose="020B0604020202020204" pitchFamily="34" charset="0"/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1" name="Date Placeholder 6">
            <a:extLst>
              <a:ext uri="{FF2B5EF4-FFF2-40B4-BE49-F238E27FC236}">
                <a16:creationId xmlns:a16="http://schemas.microsoft.com/office/drawing/2014/main" id="{71F34533-9677-48AF-9374-976825F4BB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22" name="Footer Placeholder 7">
            <a:extLst>
              <a:ext uri="{FF2B5EF4-FFF2-40B4-BE49-F238E27FC236}">
                <a16:creationId xmlns:a16="http://schemas.microsoft.com/office/drawing/2014/main" id="{4FAB8A26-B99E-4F96-8327-A932A14F2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24" name="Slide Number Placeholder 8">
            <a:extLst>
              <a:ext uri="{FF2B5EF4-FFF2-40B4-BE49-F238E27FC236}">
                <a16:creationId xmlns:a16="http://schemas.microsoft.com/office/drawing/2014/main" id="{EB0962D2-BCC3-48AB-A769-2A7327D29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693348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00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melin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D46070C-E825-43D0-99F4-8B4614131131}"/>
              </a:ext>
            </a:extLst>
          </p:cNvPr>
          <p:cNvSpPr/>
          <p:nvPr userDrawn="1"/>
        </p:nvSpPr>
        <p:spPr>
          <a:xfrm>
            <a:off x="0" y="3057683"/>
            <a:ext cx="12191998" cy="201019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F8C642-49FB-4E16-A3A0-B2ACBEABFFD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 algn="l">
              <a:defRPr lang="en-US" sz="28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 noProof="0" dirty="0"/>
              <a:t>CLICK TO EDIT MASTER TITLE STYLE</a:t>
            </a:r>
          </a:p>
        </p:txBody>
      </p:sp>
      <p:sp>
        <p:nvSpPr>
          <p:cNvPr id="6" name="Text Placeholder 10">
            <a:extLst>
              <a:ext uri="{FF2B5EF4-FFF2-40B4-BE49-F238E27FC236}">
                <a16:creationId xmlns:a16="http://schemas.microsoft.com/office/drawing/2014/main" id="{E4E92FC5-6FC2-45C2-9200-3244F9EA69A0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914399" y="3354712"/>
            <a:ext cx="731520" cy="457200"/>
          </a:xfrm>
        </p:spPr>
        <p:txBody>
          <a:bodyPr anchor="ctr"/>
          <a:lstStyle>
            <a:lvl1pPr marL="0" indent="0" algn="l">
              <a:buNone/>
              <a:defRPr sz="14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noProof="0" dirty="0"/>
              <a:t>Year</a:t>
            </a:r>
          </a:p>
        </p:txBody>
      </p:sp>
      <p:sp>
        <p:nvSpPr>
          <p:cNvPr id="7" name="Text Placeholder 10">
            <a:extLst>
              <a:ext uri="{FF2B5EF4-FFF2-40B4-BE49-F238E27FC236}">
                <a16:creationId xmlns:a16="http://schemas.microsoft.com/office/drawing/2014/main" id="{4D75C136-D6C3-4431-8776-997070627AAB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96596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8" name="Text Placeholder 10">
            <a:extLst>
              <a:ext uri="{FF2B5EF4-FFF2-40B4-BE49-F238E27FC236}">
                <a16:creationId xmlns:a16="http://schemas.microsoft.com/office/drawing/2014/main" id="{FD15D323-BFE3-4ACE-9A2E-C9EB69458B12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75388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9" name="Text Placeholder 10">
            <a:extLst>
              <a:ext uri="{FF2B5EF4-FFF2-40B4-BE49-F238E27FC236}">
                <a16:creationId xmlns:a16="http://schemas.microsoft.com/office/drawing/2014/main" id="{3B520767-B49F-4503-8120-B66E411F33E4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54180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30C2F5A0-E03E-4C89-B9EB-8D48889F5F91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32972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AB3645A3-D681-45BF-B195-452D000802CA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914400" y="4292468"/>
            <a:ext cx="731520" cy="457200"/>
          </a:xfrm>
        </p:spPr>
        <p:txBody>
          <a:bodyPr anchor="ctr"/>
          <a:lstStyle>
            <a:lvl1pPr marL="0" indent="0" algn="l">
              <a:buNone/>
              <a:defRPr sz="1400" b="1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 noProof="0" dirty="0"/>
              <a:t>Year</a:t>
            </a:r>
          </a:p>
        </p:txBody>
      </p:sp>
      <p:sp>
        <p:nvSpPr>
          <p:cNvPr id="12" name="Text Placeholder 10">
            <a:extLst>
              <a:ext uri="{FF2B5EF4-FFF2-40B4-BE49-F238E27FC236}">
                <a16:creationId xmlns:a16="http://schemas.microsoft.com/office/drawing/2014/main" id="{59D3CBFE-13C8-4DB1-A831-9393264923E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11764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13" name="Text Placeholder 10">
            <a:extLst>
              <a:ext uri="{FF2B5EF4-FFF2-40B4-BE49-F238E27FC236}">
                <a16:creationId xmlns:a16="http://schemas.microsoft.com/office/drawing/2014/main" id="{82385A0A-C61D-4BBD-AC77-D7642F895E22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590556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FED89FCE-7507-4C8C-923F-922290589466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69348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F2F73935-BF53-4510-8B8F-EDB1CD56A1BB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905724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2A9276DB-F427-4F8E-8E4C-466600F390FD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748140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79023948-0C1E-4DAB-B885-1C713409AA08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826932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18" name="Text Placeholder 10">
            <a:extLst>
              <a:ext uri="{FF2B5EF4-FFF2-40B4-BE49-F238E27FC236}">
                <a16:creationId xmlns:a16="http://schemas.microsoft.com/office/drawing/2014/main" id="{4AB6A03C-6180-41ED-A88D-ECBB80D160F2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9845160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19" name="Text Placeholder 10">
            <a:extLst>
              <a:ext uri="{FF2B5EF4-FFF2-40B4-BE49-F238E27FC236}">
                <a16:creationId xmlns:a16="http://schemas.microsoft.com/office/drawing/2014/main" id="{145AD645-55F0-41A9-AC53-ED30BF1340BA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3085" y="3502152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20" name="Text Placeholder 10">
            <a:extLst>
              <a:ext uri="{FF2B5EF4-FFF2-40B4-BE49-F238E27FC236}">
                <a16:creationId xmlns:a16="http://schemas.microsoft.com/office/drawing/2014/main" id="{C39F248D-01B4-40EE-B483-E8E81806DFBE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1969915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21" name="Text Placeholder 10">
            <a:extLst>
              <a:ext uri="{FF2B5EF4-FFF2-40B4-BE49-F238E27FC236}">
                <a16:creationId xmlns:a16="http://schemas.microsoft.com/office/drawing/2014/main" id="{1D0F1859-7A34-42DF-873E-2CF864E4C4BE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2757602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22" name="Text Placeholder 10">
            <a:extLst>
              <a:ext uri="{FF2B5EF4-FFF2-40B4-BE49-F238E27FC236}">
                <a16:creationId xmlns:a16="http://schemas.microsoft.com/office/drawing/2014/main" id="{6EB397AF-B5C1-40FE-86D4-BA660E4C6E46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3545289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23" name="Text Placeholder 10">
            <a:extLst>
              <a:ext uri="{FF2B5EF4-FFF2-40B4-BE49-F238E27FC236}">
                <a16:creationId xmlns:a16="http://schemas.microsoft.com/office/drawing/2014/main" id="{AF1343D5-DC0F-4C7E-967F-CFC300A2C807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4332976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24" name="Text Placeholder 10">
            <a:extLst>
              <a:ext uri="{FF2B5EF4-FFF2-40B4-BE49-F238E27FC236}">
                <a16:creationId xmlns:a16="http://schemas.microsoft.com/office/drawing/2014/main" id="{9AD688A5-D2DF-4FC3-8171-FAEA8C4F5566}"/>
              </a:ext>
            </a:extLst>
          </p:cNvPr>
          <p:cNvSpPr>
            <a:spLocks noGrp="1"/>
          </p:cNvSpPr>
          <p:nvPr>
            <p:ph type="body" sz="quarter" idx="51" hasCustomPrompt="1"/>
          </p:nvPr>
        </p:nvSpPr>
        <p:spPr>
          <a:xfrm>
            <a:off x="5120663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25" name="Text Placeholder 10">
            <a:extLst>
              <a:ext uri="{FF2B5EF4-FFF2-40B4-BE49-F238E27FC236}">
                <a16:creationId xmlns:a16="http://schemas.microsoft.com/office/drawing/2014/main" id="{EA05A5D4-01B0-4932-B03E-571986E282EA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5908350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26" name="Text Placeholder 10">
            <a:extLst>
              <a:ext uri="{FF2B5EF4-FFF2-40B4-BE49-F238E27FC236}">
                <a16:creationId xmlns:a16="http://schemas.microsoft.com/office/drawing/2014/main" id="{72A84601-CD4F-49ED-8D51-CEF032363058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696037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27" name="Text Placeholder 10">
            <a:extLst>
              <a:ext uri="{FF2B5EF4-FFF2-40B4-BE49-F238E27FC236}">
                <a16:creationId xmlns:a16="http://schemas.microsoft.com/office/drawing/2014/main" id="{C49FB196-753D-4A12-9460-57D8AB4B540B}"/>
              </a:ext>
            </a:extLst>
          </p:cNvPr>
          <p:cNvSpPr>
            <a:spLocks noGrp="1"/>
          </p:cNvSpPr>
          <p:nvPr>
            <p:ph type="body" sz="quarter" idx="54" hasCustomPrompt="1"/>
          </p:nvPr>
        </p:nvSpPr>
        <p:spPr>
          <a:xfrm>
            <a:off x="9059098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28" name="Text Placeholder 10">
            <a:extLst>
              <a:ext uri="{FF2B5EF4-FFF2-40B4-BE49-F238E27FC236}">
                <a16:creationId xmlns:a16="http://schemas.microsoft.com/office/drawing/2014/main" id="{DFC05EC7-9D6C-486B-9E2F-D3612013C0A1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7483724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29" name="Text Placeholder 10">
            <a:extLst>
              <a:ext uri="{FF2B5EF4-FFF2-40B4-BE49-F238E27FC236}">
                <a16:creationId xmlns:a16="http://schemas.microsoft.com/office/drawing/2014/main" id="{98F455FB-241B-4E1F-B581-FA6CBA239545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271411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30" name="Text Placeholder 10">
            <a:extLst>
              <a:ext uri="{FF2B5EF4-FFF2-40B4-BE49-F238E27FC236}">
                <a16:creationId xmlns:a16="http://schemas.microsoft.com/office/drawing/2014/main" id="{9E38664A-8108-4E24-800B-3C32ADA43978}"/>
              </a:ext>
            </a:extLst>
          </p:cNvPr>
          <p:cNvSpPr>
            <a:spLocks noGrp="1"/>
          </p:cNvSpPr>
          <p:nvPr>
            <p:ph type="body" sz="quarter" idx="57" hasCustomPrompt="1"/>
          </p:nvPr>
        </p:nvSpPr>
        <p:spPr>
          <a:xfrm>
            <a:off x="9846785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31" name="Text Placeholder 10">
            <a:extLst>
              <a:ext uri="{FF2B5EF4-FFF2-40B4-BE49-F238E27FC236}">
                <a16:creationId xmlns:a16="http://schemas.microsoft.com/office/drawing/2014/main" id="{2908458B-A3ED-4855-9E08-108D7C4A8D36}"/>
              </a:ext>
            </a:extLst>
          </p:cNvPr>
          <p:cNvSpPr>
            <a:spLocks noGrp="1"/>
          </p:cNvSpPr>
          <p:nvPr>
            <p:ph type="body" sz="quarter" idx="58" hasCustomPrompt="1"/>
          </p:nvPr>
        </p:nvSpPr>
        <p:spPr>
          <a:xfrm>
            <a:off x="10634472" y="4425696"/>
            <a:ext cx="640080" cy="201776"/>
          </a:xfrm>
        </p:spPr>
        <p:txBody>
          <a:bodyPr>
            <a:noAutofit/>
          </a:bodyPr>
          <a:lstStyle>
            <a:lvl1pPr marL="0" indent="0" algn="ctr">
              <a:buNone/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lvl="0"/>
            <a:r>
              <a:rPr lang="en-US" noProof="0" dirty="0"/>
              <a:t>MM</a:t>
            </a: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FFA35437-CCDE-4D92-B879-F23B329C8EC3}"/>
              </a:ext>
            </a:extLst>
          </p:cNvPr>
          <p:cNvSpPr/>
          <p:nvPr userDrawn="1"/>
        </p:nvSpPr>
        <p:spPr>
          <a:xfrm>
            <a:off x="929640" y="4034785"/>
            <a:ext cx="10332720" cy="45719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noProof="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6" name="Date Placeholder 2">
            <a:extLst>
              <a:ext uri="{FF2B5EF4-FFF2-40B4-BE49-F238E27FC236}">
                <a16:creationId xmlns:a16="http://schemas.microsoft.com/office/drawing/2014/main" id="{1CDC588F-73BC-4108-974B-0EAAB8213CE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noProof="0" dirty="0"/>
              <a:t>20XX</a:t>
            </a:r>
          </a:p>
        </p:txBody>
      </p:sp>
      <p:sp>
        <p:nvSpPr>
          <p:cNvPr id="37" name="Footer Placeholder 3">
            <a:extLst>
              <a:ext uri="{FF2B5EF4-FFF2-40B4-BE49-F238E27FC236}">
                <a16:creationId xmlns:a16="http://schemas.microsoft.com/office/drawing/2014/main" id="{B2AC1EB2-9B8F-4077-8B66-64F9549F2C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noProof="0" dirty="0"/>
              <a:t>Pitch Deck</a:t>
            </a:r>
          </a:p>
        </p:txBody>
      </p:sp>
      <p:sp>
        <p:nvSpPr>
          <p:cNvPr id="38" name="Slide Number Placeholder 4">
            <a:extLst>
              <a:ext uri="{FF2B5EF4-FFF2-40B4-BE49-F238E27FC236}">
                <a16:creationId xmlns:a16="http://schemas.microsoft.com/office/drawing/2014/main" id="{28DE3E33-346A-45AF-B164-CB5DF04FAE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noProof="0" smtClean="0"/>
              <a:t>‹#›</a:t>
            </a:fld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205632346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mart Ar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5C4E19-B78B-4E39-B661-7E6A2E6C500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/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085D26-FA83-4414-959E-98936A7726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FB52E93-DE4C-4341-8D83-F0230E38B1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66988B2D-0240-4256-8268-4B9FF1E72363}"/>
              </a:ext>
            </a:extLst>
          </p:cNvPr>
          <p:cNvCxnSpPr>
            <a:cxnSpLocks/>
          </p:cNvCxnSpPr>
          <p:nvPr/>
        </p:nvCxnSpPr>
        <p:spPr>
          <a:xfrm flipV="1">
            <a:off x="0" y="0"/>
            <a:ext cx="2590800" cy="762000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D8EEAAE1-3D04-41C3-B2D2-B3BEF34C3B27}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704850" cy="1027906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C467230-4A0F-4B18-8BA9-C3B2FDD59C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5756781-A599-0594-4502-A54BC85E87FF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838199" y="2136775"/>
            <a:ext cx="10515599" cy="36972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431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am Slide 4 Peopl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0BDE76A-30A6-4268-9656-28A484C3DCC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487181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7" name="Picture Placeholder 10">
            <a:extLst>
              <a:ext uri="{FF2B5EF4-FFF2-40B4-BE49-F238E27FC236}">
                <a16:creationId xmlns:a16="http://schemas.microsoft.com/office/drawing/2014/main" id="{C4CA5C9C-91D5-44B1-A82A-A49732B4691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3836914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8" name="Picture Placeholder 10">
            <a:extLst>
              <a:ext uri="{FF2B5EF4-FFF2-40B4-BE49-F238E27FC236}">
                <a16:creationId xmlns:a16="http://schemas.microsoft.com/office/drawing/2014/main" id="{4EBC7D6F-397D-4C5A-AA62-F683F88531A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327578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 algn="l">
              <a:lnSpc>
                <a:spcPct val="100000"/>
              </a:lnSpc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</a:lstStyle>
          <a:p>
            <a:pPr lvl="0"/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9" name="Picture Placeholder 10">
            <a:extLst>
              <a:ext uri="{FF2B5EF4-FFF2-40B4-BE49-F238E27FC236}">
                <a16:creationId xmlns:a16="http://schemas.microsoft.com/office/drawing/2014/main" id="{92E6B581-A522-4758-A9A4-8B9C7B860CF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8747458" y="2886074"/>
            <a:ext cx="1845511" cy="1845511"/>
          </a:xfrm>
          <a:solidFill>
            <a:schemeClr val="bg1">
              <a:lumMod val="95000"/>
            </a:schemeClr>
          </a:solidFill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343248" y="5084524"/>
            <a:ext cx="2123743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572D0301-10F1-41B4-BEF8-C53FA4D66214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3692980" y="5099206"/>
            <a:ext cx="2135755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E767B9DE-7410-43CC-90CF-52D67EF03D48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6183644" y="5099206"/>
            <a:ext cx="2123743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E13DFE1F-4534-4828-990E-B052F51FC65C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8603525" y="5084524"/>
            <a:ext cx="2123742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A02C0876-23F7-41FA-9AC9-721097D1A3CD}"/>
              </a:ext>
            </a:extLst>
          </p:cNvPr>
          <p:cNvSpPr>
            <a:spLocks noGrp="1"/>
          </p:cNvSpPr>
          <p:nvPr>
            <p:ph type="body" idx="21" hasCustomPrompt="1"/>
          </p:nvPr>
        </p:nvSpPr>
        <p:spPr>
          <a:xfrm>
            <a:off x="1487181" y="5464114"/>
            <a:ext cx="1845511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7ADEB263-F204-4A78-A5E0-7361EFE0B921}"/>
              </a:ext>
            </a:extLst>
          </p:cNvPr>
          <p:cNvSpPr>
            <a:spLocks noGrp="1"/>
          </p:cNvSpPr>
          <p:nvPr>
            <p:ph type="body" idx="22" hasCustomPrompt="1"/>
          </p:nvPr>
        </p:nvSpPr>
        <p:spPr>
          <a:xfrm>
            <a:off x="3836913" y="5478796"/>
            <a:ext cx="1855949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103678F5-B025-46E2-BD45-E77861487165}"/>
              </a:ext>
            </a:extLst>
          </p:cNvPr>
          <p:cNvSpPr>
            <a:spLocks noGrp="1"/>
          </p:cNvSpPr>
          <p:nvPr>
            <p:ph type="body" idx="23" hasCustomPrompt="1"/>
          </p:nvPr>
        </p:nvSpPr>
        <p:spPr>
          <a:xfrm>
            <a:off x="6327577" y="5478796"/>
            <a:ext cx="1845511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7E3F385B-4DD9-4F3C-A02B-179B9FA61292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8747458" y="5464114"/>
            <a:ext cx="184551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4E4B72DA-52CB-4D39-A342-8857B4D959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 flipH="1" flipV="1">
            <a:off x="7334250" y="0"/>
            <a:ext cx="4857750" cy="762000"/>
          </a:xfrm>
          <a:prstGeom prst="lin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1D9BCDA-DFB7-41A4-A7C7-CEE86CED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11487150" y="0"/>
            <a:ext cx="704850" cy="1724025"/>
          </a:xfrm>
          <a:prstGeom prst="lin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6237283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2" pos="936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am Slide 8 Peopl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0BDE76A-30A6-4268-9656-28A484C3DCC9}"/>
              </a:ext>
            </a:extLst>
          </p:cNvPr>
          <p:cNvSpPr>
            <a:spLocks noGrp="1"/>
          </p:cNvSpPr>
          <p:nvPr>
            <p:ph type="pic" sz="quarter" idx="14"/>
          </p:nvPr>
        </p:nvSpPr>
        <p:spPr>
          <a:xfrm>
            <a:off x="1877176" y="2428875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7" name="Picture Placeholder 10">
            <a:extLst>
              <a:ext uri="{FF2B5EF4-FFF2-40B4-BE49-F238E27FC236}">
                <a16:creationId xmlns:a16="http://schemas.microsoft.com/office/drawing/2014/main" id="{C4CA5C9C-91D5-44B1-A82A-A49732B4691A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>
          <a:xfrm>
            <a:off x="4226270" y="2428875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8" name="Picture Placeholder 10">
            <a:extLst>
              <a:ext uri="{FF2B5EF4-FFF2-40B4-BE49-F238E27FC236}">
                <a16:creationId xmlns:a16="http://schemas.microsoft.com/office/drawing/2014/main" id="{4EBC7D6F-397D-4C5A-AA62-F683F88531A2}"/>
              </a:ext>
            </a:extLst>
          </p:cNvPr>
          <p:cNvSpPr>
            <a:spLocks noGrp="1"/>
          </p:cNvSpPr>
          <p:nvPr>
            <p:ph type="pic" sz="quarter" idx="16"/>
          </p:nvPr>
        </p:nvSpPr>
        <p:spPr>
          <a:xfrm>
            <a:off x="6716934" y="2428875"/>
            <a:ext cx="1066800" cy="1066800"/>
          </a:xfrm>
          <a:solidFill>
            <a:schemeClr val="tx1"/>
          </a:solidFill>
        </p:spPr>
        <p:txBody>
          <a:bodyPr>
            <a:noAutofit/>
          </a:bodyPr>
          <a:lstStyle>
            <a:lvl1pPr marL="0" indent="0" algn="l"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2pPr>
          </a:lstStyle>
          <a:p>
            <a:pPr lvl="0"/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19" name="Picture Placeholder 10">
            <a:extLst>
              <a:ext uri="{FF2B5EF4-FFF2-40B4-BE49-F238E27FC236}">
                <a16:creationId xmlns:a16="http://schemas.microsoft.com/office/drawing/2014/main" id="{92E6B581-A522-4758-A9A4-8B9C7B860CF2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9136814" y="2428875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1500168" y="3654378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6" name="Text Placeholder 2">
            <a:extLst>
              <a:ext uri="{FF2B5EF4-FFF2-40B4-BE49-F238E27FC236}">
                <a16:creationId xmlns:a16="http://schemas.microsoft.com/office/drawing/2014/main" id="{A02C0876-23F7-41FA-9AC9-721097D1A3CD}"/>
              </a:ext>
            </a:extLst>
          </p:cNvPr>
          <p:cNvSpPr>
            <a:spLocks noGrp="1"/>
          </p:cNvSpPr>
          <p:nvPr>
            <p:ph type="body" idx="21" hasCustomPrompt="1"/>
          </p:nvPr>
        </p:nvSpPr>
        <p:spPr>
          <a:xfrm>
            <a:off x="1390120" y="3782039"/>
            <a:ext cx="20574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572D0301-10F1-41B4-BEF8-C53FA4D66214}"/>
              </a:ext>
            </a:extLst>
          </p:cNvPr>
          <p:cNvSpPr>
            <a:spLocks noGrp="1"/>
          </p:cNvSpPr>
          <p:nvPr>
            <p:ph type="body" idx="18" hasCustomPrompt="1"/>
          </p:nvPr>
        </p:nvSpPr>
        <p:spPr>
          <a:xfrm>
            <a:off x="3849262" y="3669060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7" name="Text Placeholder 2">
            <a:extLst>
              <a:ext uri="{FF2B5EF4-FFF2-40B4-BE49-F238E27FC236}">
                <a16:creationId xmlns:a16="http://schemas.microsoft.com/office/drawing/2014/main" id="{7ADEB263-F204-4A78-A5E0-7361EFE0B921}"/>
              </a:ext>
            </a:extLst>
          </p:cNvPr>
          <p:cNvSpPr>
            <a:spLocks noGrp="1"/>
          </p:cNvSpPr>
          <p:nvPr>
            <p:ph type="body" idx="22" hasCustomPrompt="1"/>
          </p:nvPr>
        </p:nvSpPr>
        <p:spPr>
          <a:xfrm>
            <a:off x="3739214" y="3796721"/>
            <a:ext cx="20574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E767B9DE-7410-43CC-90CF-52D67EF03D48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6339926" y="3669060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8" name="Text Placeholder 2">
            <a:extLst>
              <a:ext uri="{FF2B5EF4-FFF2-40B4-BE49-F238E27FC236}">
                <a16:creationId xmlns:a16="http://schemas.microsoft.com/office/drawing/2014/main" id="{103678F5-B025-46E2-BD45-E77861487165}"/>
              </a:ext>
            </a:extLst>
          </p:cNvPr>
          <p:cNvSpPr>
            <a:spLocks noGrp="1"/>
          </p:cNvSpPr>
          <p:nvPr>
            <p:ph type="body" idx="23" hasCustomPrompt="1"/>
          </p:nvPr>
        </p:nvSpPr>
        <p:spPr>
          <a:xfrm>
            <a:off x="6217963" y="3796721"/>
            <a:ext cx="20574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5" name="Text Placeholder 2">
            <a:extLst>
              <a:ext uri="{FF2B5EF4-FFF2-40B4-BE49-F238E27FC236}">
                <a16:creationId xmlns:a16="http://schemas.microsoft.com/office/drawing/2014/main" id="{E13DFE1F-4534-4828-990E-B052F51FC65C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8759806" y="3654378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29" name="Text Placeholder 2">
            <a:extLst>
              <a:ext uri="{FF2B5EF4-FFF2-40B4-BE49-F238E27FC236}">
                <a16:creationId xmlns:a16="http://schemas.microsoft.com/office/drawing/2014/main" id="{7E3F385B-4DD9-4F3C-A02B-179B9FA61292}"/>
              </a:ext>
            </a:extLst>
          </p:cNvPr>
          <p:cNvSpPr>
            <a:spLocks noGrp="1"/>
          </p:cNvSpPr>
          <p:nvPr>
            <p:ph type="body" idx="24" hasCustomPrompt="1"/>
          </p:nvPr>
        </p:nvSpPr>
        <p:spPr>
          <a:xfrm>
            <a:off x="8634432" y="3782039"/>
            <a:ext cx="20574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55" name="Picture Placeholder 10">
            <a:extLst>
              <a:ext uri="{FF2B5EF4-FFF2-40B4-BE49-F238E27FC236}">
                <a16:creationId xmlns:a16="http://schemas.microsoft.com/office/drawing/2014/main" id="{1EBAEB1D-A7F9-4F90-B642-4277D3802BAB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1877176" y="4287711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6" name="Picture Placeholder 10">
            <a:extLst>
              <a:ext uri="{FF2B5EF4-FFF2-40B4-BE49-F238E27FC236}">
                <a16:creationId xmlns:a16="http://schemas.microsoft.com/office/drawing/2014/main" id="{9461A69E-14C8-4325-89AF-D4257C1C05BA}"/>
              </a:ext>
            </a:extLst>
          </p:cNvPr>
          <p:cNvSpPr>
            <a:spLocks noGrp="1"/>
          </p:cNvSpPr>
          <p:nvPr>
            <p:ph type="pic" sz="quarter" idx="27"/>
          </p:nvPr>
        </p:nvSpPr>
        <p:spPr>
          <a:xfrm>
            <a:off x="4226270" y="4287711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7" name="Picture Placeholder 10">
            <a:extLst>
              <a:ext uri="{FF2B5EF4-FFF2-40B4-BE49-F238E27FC236}">
                <a16:creationId xmlns:a16="http://schemas.microsoft.com/office/drawing/2014/main" id="{0FB38616-82FB-4DAD-A82E-3777ACB41148}"/>
              </a:ext>
            </a:extLst>
          </p:cNvPr>
          <p:cNvSpPr>
            <a:spLocks noGrp="1"/>
          </p:cNvSpPr>
          <p:nvPr>
            <p:ph type="pic" sz="quarter" idx="28"/>
          </p:nvPr>
        </p:nvSpPr>
        <p:spPr>
          <a:xfrm>
            <a:off x="6716934" y="4287711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2pPr>
          </a:lstStyle>
          <a:p>
            <a:pPr lvl="0"/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8" name="Picture Placeholder 10">
            <a:extLst>
              <a:ext uri="{FF2B5EF4-FFF2-40B4-BE49-F238E27FC236}">
                <a16:creationId xmlns:a16="http://schemas.microsoft.com/office/drawing/2014/main" id="{622ED9F4-EB9B-4588-8501-BFECB846EE73}"/>
              </a:ext>
            </a:extLst>
          </p:cNvPr>
          <p:cNvSpPr>
            <a:spLocks noGrp="1"/>
          </p:cNvSpPr>
          <p:nvPr>
            <p:ph type="pic" sz="quarter" idx="29"/>
          </p:nvPr>
        </p:nvSpPr>
        <p:spPr>
          <a:xfrm>
            <a:off x="9136814" y="4287711"/>
            <a:ext cx="1066800" cy="1066800"/>
          </a:xfrm>
          <a:solidFill>
            <a:schemeClr val="tx1"/>
          </a:solidFill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buNone/>
              <a:defRPr sz="90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54" name="Text Placeholder 2">
            <a:extLst>
              <a:ext uri="{FF2B5EF4-FFF2-40B4-BE49-F238E27FC236}">
                <a16:creationId xmlns:a16="http://schemas.microsoft.com/office/drawing/2014/main" id="{22930C5B-603C-494E-A467-8B394D01D406}"/>
              </a:ext>
            </a:extLst>
          </p:cNvPr>
          <p:cNvSpPr>
            <a:spLocks noGrp="1"/>
          </p:cNvSpPr>
          <p:nvPr>
            <p:ph type="body" idx="25" hasCustomPrompt="1"/>
          </p:nvPr>
        </p:nvSpPr>
        <p:spPr>
          <a:xfrm>
            <a:off x="1500168" y="5513214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2" name="Text Placeholder 2">
            <a:extLst>
              <a:ext uri="{FF2B5EF4-FFF2-40B4-BE49-F238E27FC236}">
                <a16:creationId xmlns:a16="http://schemas.microsoft.com/office/drawing/2014/main" id="{540C455F-A23B-493F-B95E-AB485D91DA6A}"/>
              </a:ext>
            </a:extLst>
          </p:cNvPr>
          <p:cNvSpPr>
            <a:spLocks noGrp="1"/>
          </p:cNvSpPr>
          <p:nvPr>
            <p:ph type="body" idx="33" hasCustomPrompt="1"/>
          </p:nvPr>
        </p:nvSpPr>
        <p:spPr>
          <a:xfrm>
            <a:off x="1390120" y="5640875"/>
            <a:ext cx="20574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59" name="Text Placeholder 2">
            <a:extLst>
              <a:ext uri="{FF2B5EF4-FFF2-40B4-BE49-F238E27FC236}">
                <a16:creationId xmlns:a16="http://schemas.microsoft.com/office/drawing/2014/main" id="{6D1C374C-DAF7-40EF-B279-4EC7A2AFE6A2}"/>
              </a:ext>
            </a:extLst>
          </p:cNvPr>
          <p:cNvSpPr>
            <a:spLocks noGrp="1"/>
          </p:cNvSpPr>
          <p:nvPr>
            <p:ph type="body" idx="30" hasCustomPrompt="1"/>
          </p:nvPr>
        </p:nvSpPr>
        <p:spPr>
          <a:xfrm>
            <a:off x="3849262" y="5527896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3" name="Text Placeholder 2">
            <a:extLst>
              <a:ext uri="{FF2B5EF4-FFF2-40B4-BE49-F238E27FC236}">
                <a16:creationId xmlns:a16="http://schemas.microsoft.com/office/drawing/2014/main" id="{421FF438-E4E8-4643-BCB3-4A1C12429042}"/>
              </a:ext>
            </a:extLst>
          </p:cNvPr>
          <p:cNvSpPr>
            <a:spLocks noGrp="1"/>
          </p:cNvSpPr>
          <p:nvPr>
            <p:ph type="body" idx="34" hasCustomPrompt="1"/>
          </p:nvPr>
        </p:nvSpPr>
        <p:spPr>
          <a:xfrm>
            <a:off x="3739214" y="5655557"/>
            <a:ext cx="20574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0" name="Text Placeholder 2">
            <a:extLst>
              <a:ext uri="{FF2B5EF4-FFF2-40B4-BE49-F238E27FC236}">
                <a16:creationId xmlns:a16="http://schemas.microsoft.com/office/drawing/2014/main" id="{D4FEDD19-A7BA-45BB-93A0-F1E896C9F26D}"/>
              </a:ext>
            </a:extLst>
          </p:cNvPr>
          <p:cNvSpPr>
            <a:spLocks noGrp="1"/>
          </p:cNvSpPr>
          <p:nvPr>
            <p:ph type="body" idx="31" hasCustomPrompt="1"/>
          </p:nvPr>
        </p:nvSpPr>
        <p:spPr>
          <a:xfrm>
            <a:off x="6339926" y="5527896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4" name="Text Placeholder 2">
            <a:extLst>
              <a:ext uri="{FF2B5EF4-FFF2-40B4-BE49-F238E27FC236}">
                <a16:creationId xmlns:a16="http://schemas.microsoft.com/office/drawing/2014/main" id="{A12F0175-7AEE-46B1-9590-D4A427680DC7}"/>
              </a:ext>
            </a:extLst>
          </p:cNvPr>
          <p:cNvSpPr>
            <a:spLocks noGrp="1"/>
          </p:cNvSpPr>
          <p:nvPr>
            <p:ph type="body" idx="35" hasCustomPrompt="1"/>
          </p:nvPr>
        </p:nvSpPr>
        <p:spPr>
          <a:xfrm>
            <a:off x="6229878" y="5655557"/>
            <a:ext cx="20574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1" name="Text Placeholder 2">
            <a:extLst>
              <a:ext uri="{FF2B5EF4-FFF2-40B4-BE49-F238E27FC236}">
                <a16:creationId xmlns:a16="http://schemas.microsoft.com/office/drawing/2014/main" id="{5026D39F-46AB-4680-9A52-F367344A3531}"/>
              </a:ext>
            </a:extLst>
          </p:cNvPr>
          <p:cNvSpPr>
            <a:spLocks noGrp="1"/>
          </p:cNvSpPr>
          <p:nvPr>
            <p:ph type="body" idx="32" hasCustomPrompt="1"/>
          </p:nvPr>
        </p:nvSpPr>
        <p:spPr>
          <a:xfrm>
            <a:off x="8759806" y="5513214"/>
            <a:ext cx="1828800" cy="343061"/>
          </a:xfrm>
        </p:spPr>
        <p:txBody>
          <a:bodyPr anchor="t">
            <a:noAutofit/>
          </a:bodyPr>
          <a:lstStyle>
            <a:lvl1pPr marL="0" indent="0" algn="ctr">
              <a:buNone/>
              <a:defRPr lang="en-US" sz="105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65" name="Text Placeholder 2">
            <a:extLst>
              <a:ext uri="{FF2B5EF4-FFF2-40B4-BE49-F238E27FC236}">
                <a16:creationId xmlns:a16="http://schemas.microsoft.com/office/drawing/2014/main" id="{04E11FE2-6320-4E8C-A5B3-8104AF329ADA}"/>
              </a:ext>
            </a:extLst>
          </p:cNvPr>
          <p:cNvSpPr>
            <a:spLocks noGrp="1"/>
          </p:cNvSpPr>
          <p:nvPr>
            <p:ph type="body" idx="36" hasCustomPrompt="1"/>
          </p:nvPr>
        </p:nvSpPr>
        <p:spPr>
          <a:xfrm>
            <a:off x="8634432" y="5640875"/>
            <a:ext cx="2057400" cy="343061"/>
          </a:xfrm>
        </p:spPr>
        <p:txBody>
          <a:bodyPr anchor="ctr">
            <a:noAutofit/>
          </a:bodyPr>
          <a:lstStyle>
            <a:lvl1pPr marL="0" indent="0" algn="ctr">
              <a:buNone/>
              <a:defRPr lang="en-US" sz="900" kern="1200" spc="150" baseline="0" dirty="0" smtClean="0">
                <a:solidFill>
                  <a:schemeClr val="bg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>
                <a:solidFill>
                  <a:srgbClr val="898989"/>
                </a:solidFill>
              </a:defRPr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  <p:pic>
        <p:nvPicPr>
          <p:cNvPr id="13" name="Graphic 12">
            <a:extLst>
              <a:ext uri="{FF2B5EF4-FFF2-40B4-BE49-F238E27FC236}">
                <a16:creationId xmlns:a16="http://schemas.microsoft.com/office/drawing/2014/main" id="{B0DFD584-E5CF-41EF-B51E-679CE22DDF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473953"/>
            <a:ext cx="2057400" cy="1647825"/>
          </a:xfrm>
          <a:prstGeom prst="rect">
            <a:avLst/>
          </a:prstGeom>
        </p:spPr>
      </p:pic>
      <p:pic>
        <p:nvPicPr>
          <p:cNvPr id="14" name="Graphic 13">
            <a:extLst>
              <a:ext uri="{FF2B5EF4-FFF2-40B4-BE49-F238E27FC236}">
                <a16:creationId xmlns:a16="http://schemas.microsoft.com/office/drawing/2014/main" id="{E5C02DDF-25A6-42C7-9525-F279CE2095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1049000" y="5180889"/>
            <a:ext cx="11430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0909553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  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CF3B5C-31C4-46BA-9FAD-72DF917A84D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885156" y="892177"/>
            <a:ext cx="8421688" cy="1325563"/>
          </a:xfrm>
        </p:spPr>
        <p:txBody>
          <a:bodyPr>
            <a:normAutofit/>
          </a:bodyPr>
          <a:lstStyle>
            <a:lvl1pPr algn="ctr">
              <a:defRPr lang="en-US" sz="28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Content Placeholder 10">
            <a:extLst>
              <a:ext uri="{FF2B5EF4-FFF2-40B4-BE49-F238E27FC236}">
                <a16:creationId xmlns:a16="http://schemas.microsoft.com/office/drawing/2014/main" id="{ADC2540D-94C4-405B-8607-0CEDD6F54B9C}"/>
              </a:ext>
            </a:extLst>
          </p:cNvPr>
          <p:cNvSpPr>
            <a:spLocks noGrp="1"/>
          </p:cNvSpPr>
          <p:nvPr>
            <p:ph sz="quarter" idx="21" hasCustomPrompt="1"/>
          </p:nvPr>
        </p:nvSpPr>
        <p:spPr>
          <a:xfrm>
            <a:off x="1075447" y="2370670"/>
            <a:ext cx="1856232" cy="1664208"/>
          </a:xfrm>
        </p:spPr>
        <p:txBody>
          <a:bodyPr>
            <a:no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 dirty="0"/>
              <a:t>Click to add content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59CD1F-9DFB-4048-9B9B-2BD7D4EC6400}"/>
              </a:ext>
            </a:extLst>
          </p:cNvPr>
          <p:cNvSpPr>
            <a:spLocks noGrp="1"/>
          </p:cNvSpPr>
          <p:nvPr>
            <p:ph type="body" idx="1" hasCustomPrompt="1"/>
          </p:nvPr>
        </p:nvSpPr>
        <p:spPr>
          <a:xfrm>
            <a:off x="838200" y="3788813"/>
            <a:ext cx="2330726" cy="804859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#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E43D2F47-FAF2-42C2-967D-251DD4B940D7}"/>
              </a:ext>
            </a:extLst>
          </p:cNvPr>
          <p:cNvSpPr>
            <a:spLocks noGrp="1"/>
          </p:cNvSpPr>
          <p:nvPr>
            <p:ph type="body" idx="17" hasCustomPrompt="1"/>
          </p:nvPr>
        </p:nvSpPr>
        <p:spPr>
          <a:xfrm>
            <a:off x="838200" y="4464810"/>
            <a:ext cx="2330726" cy="438505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9B20CF-6B91-4562-B799-0ABDAEBC0D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200" y="5120722"/>
            <a:ext cx="2330726" cy="853167"/>
          </a:xfrm>
        </p:spPr>
        <p:txBody>
          <a:bodyPr lIns="0" r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4" name="Content Placeholder 10">
            <a:extLst>
              <a:ext uri="{FF2B5EF4-FFF2-40B4-BE49-F238E27FC236}">
                <a16:creationId xmlns:a16="http://schemas.microsoft.com/office/drawing/2014/main" id="{11C6EC54-ADFA-4CFF-9E9B-DC7E96C854C2}"/>
              </a:ext>
            </a:extLst>
          </p:cNvPr>
          <p:cNvSpPr>
            <a:spLocks noGrp="1"/>
          </p:cNvSpPr>
          <p:nvPr>
            <p:ph sz="quarter" idx="22" hasCustomPrompt="1"/>
          </p:nvPr>
        </p:nvSpPr>
        <p:spPr>
          <a:xfrm>
            <a:off x="3805651" y="2370670"/>
            <a:ext cx="1856232" cy="1664208"/>
          </a:xfrm>
        </p:spPr>
        <p:txBody>
          <a:bodyPr>
            <a:no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 dirty="0"/>
              <a:t>Click to add content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374FC39-67F6-42EA-BCD1-F69AE2F0F22D}"/>
              </a:ext>
            </a:extLst>
          </p:cNvPr>
          <p:cNvSpPr>
            <a:spLocks noGrp="1"/>
          </p:cNvSpPr>
          <p:nvPr>
            <p:ph type="body" sz="quarter" idx="3" hasCustomPrompt="1"/>
          </p:nvPr>
        </p:nvSpPr>
        <p:spPr>
          <a:xfrm>
            <a:off x="3562665" y="3788813"/>
            <a:ext cx="2342205" cy="804859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#</a:t>
            </a:r>
          </a:p>
        </p:txBody>
      </p:sp>
      <p:sp>
        <p:nvSpPr>
          <p:cNvPr id="18" name="Text Placeholder 4">
            <a:extLst>
              <a:ext uri="{FF2B5EF4-FFF2-40B4-BE49-F238E27FC236}">
                <a16:creationId xmlns:a16="http://schemas.microsoft.com/office/drawing/2014/main" id="{3322C250-87FC-4F14-A42C-FFDA120D0D64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3562665" y="4464810"/>
            <a:ext cx="2342205" cy="438505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</a:pPr>
            <a:r>
              <a:rPr lang="en-US" dirty="0"/>
              <a:t>CLICK TO EDIT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36EE64B-44BF-4634-97BC-5ED74C6DF2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562665" y="5120722"/>
            <a:ext cx="2342205" cy="853167"/>
          </a:xfrm>
        </p:spPr>
        <p:txBody>
          <a:bodyPr lIns="0" r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Content Placeholder 10">
            <a:extLst>
              <a:ext uri="{FF2B5EF4-FFF2-40B4-BE49-F238E27FC236}">
                <a16:creationId xmlns:a16="http://schemas.microsoft.com/office/drawing/2014/main" id="{1B6DD41C-FCE2-4AC6-A235-2FF1B905DAAD}"/>
              </a:ext>
            </a:extLst>
          </p:cNvPr>
          <p:cNvSpPr>
            <a:spLocks noGrp="1"/>
          </p:cNvSpPr>
          <p:nvPr>
            <p:ph sz="quarter" idx="23" hasCustomPrompt="1"/>
          </p:nvPr>
        </p:nvSpPr>
        <p:spPr>
          <a:xfrm>
            <a:off x="6530117" y="2370670"/>
            <a:ext cx="1856232" cy="1664208"/>
          </a:xfrm>
        </p:spPr>
        <p:txBody>
          <a:bodyPr>
            <a:no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 dirty="0"/>
              <a:t>Click to add content</a:t>
            </a:r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1F60A771-8BBC-4565-AB09-402DA7CB2780}"/>
              </a:ext>
            </a:extLst>
          </p:cNvPr>
          <p:cNvSpPr>
            <a:spLocks noGrp="1"/>
          </p:cNvSpPr>
          <p:nvPr>
            <p:ph type="body" idx="13" hasCustomPrompt="1"/>
          </p:nvPr>
        </p:nvSpPr>
        <p:spPr>
          <a:xfrm>
            <a:off x="6298609" y="3788813"/>
            <a:ext cx="2330726" cy="804859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#</a:t>
            </a:r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D3C675D6-83FA-4036-B516-098EDCAF2506}"/>
              </a:ext>
            </a:extLst>
          </p:cNvPr>
          <p:cNvSpPr>
            <a:spLocks noGrp="1"/>
          </p:cNvSpPr>
          <p:nvPr>
            <p:ph type="body" idx="19" hasCustomPrompt="1"/>
          </p:nvPr>
        </p:nvSpPr>
        <p:spPr>
          <a:xfrm>
            <a:off x="6298609" y="4464810"/>
            <a:ext cx="2330726" cy="438505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</a:t>
            </a:r>
          </a:p>
        </p:txBody>
      </p:sp>
      <p:sp>
        <p:nvSpPr>
          <p:cNvPr id="22" name="Content Placeholder 3">
            <a:extLst>
              <a:ext uri="{FF2B5EF4-FFF2-40B4-BE49-F238E27FC236}">
                <a16:creationId xmlns:a16="http://schemas.microsoft.com/office/drawing/2014/main" id="{C464A9BD-B815-4632-8F54-6EB70E48BAFF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6298609" y="5120722"/>
            <a:ext cx="2330726" cy="853167"/>
          </a:xfrm>
        </p:spPr>
        <p:txBody>
          <a:bodyPr lIns="0" r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Content Placeholder 10">
            <a:extLst>
              <a:ext uri="{FF2B5EF4-FFF2-40B4-BE49-F238E27FC236}">
                <a16:creationId xmlns:a16="http://schemas.microsoft.com/office/drawing/2014/main" id="{CEB4C3DB-E51E-4479-90C2-DFE5DB4B2482}"/>
              </a:ext>
            </a:extLst>
          </p:cNvPr>
          <p:cNvSpPr>
            <a:spLocks noGrp="1"/>
          </p:cNvSpPr>
          <p:nvPr>
            <p:ph sz="quarter" idx="24" hasCustomPrompt="1"/>
          </p:nvPr>
        </p:nvSpPr>
        <p:spPr>
          <a:xfrm>
            <a:off x="9260321" y="2370670"/>
            <a:ext cx="1856232" cy="1664208"/>
          </a:xfrm>
        </p:spPr>
        <p:txBody>
          <a:bodyPr>
            <a:no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100"/>
            </a:lvl3pPr>
            <a:lvl4pPr marL="1371600" indent="0">
              <a:buNone/>
              <a:defRPr sz="1050"/>
            </a:lvl4pPr>
            <a:lvl5pPr marL="1828800" indent="0">
              <a:buNone/>
              <a:defRPr sz="1050"/>
            </a:lvl5pPr>
          </a:lstStyle>
          <a:p>
            <a:pPr lvl="0"/>
            <a:r>
              <a:rPr lang="en-US" dirty="0"/>
              <a:t>Click to add content</a:t>
            </a: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84A1E92D-A5BF-4268-BFF3-1418A1F03589}"/>
              </a:ext>
            </a:extLst>
          </p:cNvPr>
          <p:cNvSpPr>
            <a:spLocks noGrp="1"/>
          </p:cNvSpPr>
          <p:nvPr>
            <p:ph type="body" idx="15" hasCustomPrompt="1"/>
          </p:nvPr>
        </p:nvSpPr>
        <p:spPr>
          <a:xfrm>
            <a:off x="9023074" y="3788457"/>
            <a:ext cx="2330726" cy="804859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32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#</a:t>
            </a:r>
          </a:p>
        </p:txBody>
      </p:sp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B6439AAC-8A96-4015-8A87-ED8DF7027B60}"/>
              </a:ext>
            </a:extLst>
          </p:cNvPr>
          <p:cNvSpPr>
            <a:spLocks noGrp="1"/>
          </p:cNvSpPr>
          <p:nvPr>
            <p:ph type="body" idx="20" hasCustomPrompt="1"/>
          </p:nvPr>
        </p:nvSpPr>
        <p:spPr>
          <a:xfrm>
            <a:off x="9023074" y="4464454"/>
            <a:ext cx="2330726" cy="438505"/>
          </a:xfrm>
        </p:spPr>
        <p:txBody>
          <a:bodyPr lIns="0" rIns="0" anchor="b">
            <a:noAutofit/>
          </a:bodyPr>
          <a:lstStyle>
            <a:lvl1pPr marL="0" indent="0" algn="ctr">
              <a:buNone/>
              <a:defRPr lang="en-US" sz="1400" kern="1200" spc="150" baseline="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463D7850-C2A6-43CE-BBE4-8E81A0A593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1238250" cy="1328057"/>
          </a:xfrm>
          <a:prstGeom prst="line">
            <a:avLst/>
          </a:prstGeom>
          <a:ln w="3175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BAD3E03-2E3B-440C-9105-6F9D33006D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 flipH="1">
            <a:off x="0" y="0"/>
            <a:ext cx="3790950" cy="892177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Content Placeholder 3">
            <a:extLst>
              <a:ext uri="{FF2B5EF4-FFF2-40B4-BE49-F238E27FC236}">
                <a16:creationId xmlns:a16="http://schemas.microsoft.com/office/drawing/2014/main" id="{492F9083-A886-4EEB-94D6-1FAE6DC33000}"/>
              </a:ext>
            </a:extLst>
          </p:cNvPr>
          <p:cNvSpPr>
            <a:spLocks noGrp="1"/>
          </p:cNvSpPr>
          <p:nvPr>
            <p:ph sz="half" idx="16"/>
          </p:nvPr>
        </p:nvSpPr>
        <p:spPr>
          <a:xfrm>
            <a:off x="9023074" y="5120366"/>
            <a:ext cx="2330726" cy="853167"/>
          </a:xfrm>
        </p:spPr>
        <p:txBody>
          <a:bodyPr lIns="0" rIns="0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lnSpc>
                <a:spcPct val="100000"/>
              </a:lnSpc>
              <a:buNone/>
              <a:defRPr sz="1400" spc="50" baseline="0"/>
            </a:lvl2pPr>
            <a:lvl3pPr marL="914400" indent="0">
              <a:lnSpc>
                <a:spcPct val="100000"/>
              </a:lnSpc>
              <a:buNone/>
              <a:defRPr sz="1400" spc="50" baseline="0"/>
            </a:lvl3pPr>
            <a:lvl4pPr marL="1371600" indent="0">
              <a:lnSpc>
                <a:spcPct val="100000"/>
              </a:lnSpc>
              <a:buNone/>
              <a:defRPr sz="1400" spc="50" baseline="0"/>
            </a:lvl4pPr>
            <a:lvl5pPr marL="1828800" indent="0">
              <a:lnSpc>
                <a:spcPct val="100000"/>
              </a:lnSpc>
              <a:buNone/>
              <a:defRPr sz="1400" spc="50" baseline="0"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255C16C-AA88-4BBF-8040-11ECFED61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BE560E3-F935-488F-8F0E-191D7B6B54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B9CD8B2-CC23-467F-B0EE-2CC06D6308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8669631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umma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A3821F-4537-4AE7-8829-C2E3AE60F6E1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476875" y="1671639"/>
            <a:ext cx="5111750" cy="1204912"/>
          </a:xfrm>
        </p:spPr>
        <p:txBody>
          <a:bodyPr anchor="b">
            <a:normAutofit/>
          </a:bodyPr>
          <a:lstStyle>
            <a:lvl1pPr>
              <a:defRPr lang="en-US" sz="28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FD4279-EA62-4397-878A-73F4948DB1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76875" y="3682546"/>
            <a:ext cx="5111750" cy="1525588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D87F08D6-2CA7-4A5A-BE34-07113DCA535D}"/>
              </a:ext>
            </a:extLst>
          </p:cNvPr>
          <p:cNvCxnSpPr>
            <a:cxnSpLocks/>
          </p:cNvCxnSpPr>
          <p:nvPr/>
        </p:nvCxnSpPr>
        <p:spPr>
          <a:xfrm flipH="1" flipV="1">
            <a:off x="0" y="876300"/>
            <a:ext cx="4762500" cy="1628775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A768C87F-B9C3-4DFF-8454-F3F52CE4346B}"/>
              </a:ext>
            </a:extLst>
          </p:cNvPr>
          <p:cNvCxnSpPr>
            <a:cxnSpLocks/>
          </p:cNvCxnSpPr>
          <p:nvPr/>
        </p:nvCxnSpPr>
        <p:spPr>
          <a:xfrm flipH="1" flipV="1">
            <a:off x="2638425" y="0"/>
            <a:ext cx="2124076" cy="5186363"/>
          </a:xfrm>
          <a:prstGeom prst="line">
            <a:avLst/>
          </a:prstGeom>
          <a:ln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Date Placeholder 6">
            <a:extLst>
              <a:ext uri="{FF2B5EF4-FFF2-40B4-BE49-F238E27FC236}">
                <a16:creationId xmlns:a16="http://schemas.microsoft.com/office/drawing/2014/main" id="{71F34533-9677-48AF-9374-976825F4BB7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22" name="Footer Placeholder 7">
            <a:extLst>
              <a:ext uri="{FF2B5EF4-FFF2-40B4-BE49-F238E27FC236}">
                <a16:creationId xmlns:a16="http://schemas.microsoft.com/office/drawing/2014/main" id="{4FAB8A26-B99E-4F96-8327-A932A14F2C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24" name="Slide Number Placeholder 8">
            <a:extLst>
              <a:ext uri="{FF2B5EF4-FFF2-40B4-BE49-F238E27FC236}">
                <a16:creationId xmlns:a16="http://schemas.microsoft.com/office/drawing/2014/main" id="{EB0962D2-BCC3-48AB-A769-2A7327D291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631676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pos="3000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Closing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5B3628-62D7-4A6D-A79F-34DE91DBA31E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4267200" y="1615736"/>
            <a:ext cx="4179570" cy="1524735"/>
          </a:xfrm>
        </p:spPr>
        <p:txBody>
          <a:bodyPr anchor="b">
            <a:noAutofit/>
          </a:bodyPr>
          <a:lstStyle>
            <a:lvl1pPr algn="l">
              <a:defRPr sz="3200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457758-A125-4CEA-A3D5-CBD010417B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267200" y="3238103"/>
            <a:ext cx="4179570" cy="2004161"/>
          </a:xfrm>
        </p:spPr>
        <p:txBody>
          <a:bodyPr>
            <a:normAutofit/>
          </a:bodyPr>
          <a:lstStyle>
            <a:lvl1pPr marL="0" indent="0" algn="l">
              <a:lnSpc>
                <a:spcPct val="150000"/>
              </a:lnSpc>
              <a:buNone/>
              <a:defRPr sz="1400" spc="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ED3361C9-310A-4255-A94E-B77588962DA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0" y="0"/>
            <a:ext cx="3176938" cy="6858000"/>
          </a:xfrm>
          <a:prstGeom prst="rect">
            <a:avLst/>
          </a:prstGeom>
        </p:spPr>
      </p:pic>
      <p:sp>
        <p:nvSpPr>
          <p:cNvPr id="9" name="Date Placeholder 6">
            <a:extLst>
              <a:ext uri="{FF2B5EF4-FFF2-40B4-BE49-F238E27FC236}">
                <a16:creationId xmlns:a16="http://schemas.microsoft.com/office/drawing/2014/main" id="{BF358517-D7B7-40D0-A9D0-B650C80898A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67200" y="6356350"/>
            <a:ext cx="1774371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10" name="Footer Placeholder 7">
            <a:extLst>
              <a:ext uri="{FF2B5EF4-FFF2-40B4-BE49-F238E27FC236}">
                <a16:creationId xmlns:a16="http://schemas.microsoft.com/office/drawing/2014/main" id="{6026D44C-0B39-4DE1-A0FC-5615DDAAE3C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79721" y="6356350"/>
            <a:ext cx="2661557" cy="365125"/>
          </a:xfrm>
        </p:spPr>
        <p:txBody>
          <a:bodyPr/>
          <a:lstStyle>
            <a:lvl1pPr>
              <a:defRPr sz="900"/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11" name="Slide Number Placeholder 8">
            <a:extLst>
              <a:ext uri="{FF2B5EF4-FFF2-40B4-BE49-F238E27FC236}">
                <a16:creationId xmlns:a16="http://schemas.microsoft.com/office/drawing/2014/main" id="{0F8222B4-B618-42C4-8BDB-D2E4DF2F22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579428" y="6356350"/>
            <a:ext cx="1774371" cy="365125"/>
          </a:xfrm>
        </p:spPr>
        <p:txBody>
          <a:bodyPr/>
          <a:lstStyle>
            <a:lvl1pPr>
              <a:defRPr sz="900"/>
            </a:lvl1pPr>
          </a:lstStyle>
          <a:p>
            <a:fld id="{B5CEABB6-07DC-46E8-9B57-56EC44A396E5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935512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8F4C17E5-24ED-44BC-BA50-02EF903552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833D101-3AF0-4F06-90ED-B83615C36CE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AE9FDE-AF95-49F8-A927-35A23C9E653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2E900D-8FF9-4E80-860D-89C2D3B4E4E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dirty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A66A0C-1415-46A3-A1FF-BE18C70873E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CEABB6-07DC-46E8-9B57-56EC44A396E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84521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7" r:id="rId1"/>
    <p:sldLayoutId id="2147483668" r:id="rId2"/>
    <p:sldLayoutId id="2147483670" r:id="rId3"/>
    <p:sldLayoutId id="2147483688" r:id="rId4"/>
    <p:sldLayoutId id="2147483694" r:id="rId5"/>
    <p:sldLayoutId id="2147483697" r:id="rId6"/>
    <p:sldLayoutId id="2147483673" r:id="rId7"/>
    <p:sldLayoutId id="2147483676" r:id="rId8"/>
    <p:sldLayoutId id="2147483672" r:id="rId9"/>
    <p:sldLayoutId id="2147483699" r:id="rId10"/>
    <p:sldLayoutId id="2147483671" r:id="rId11"/>
    <p:sldLayoutId id="2147483700" r:id="rId12"/>
    <p:sldLayoutId id="2147483692" r:id="rId13"/>
    <p:sldLayoutId id="2147483681" r:id="rId14"/>
    <p:sldLayoutId id="2147483674" r:id="rId15"/>
    <p:sldLayoutId id="2147483675" r:id="rId16"/>
    <p:sldLayoutId id="2147483696" r:id="rId17"/>
    <p:sldLayoutId id="2147483677" r:id="rId18"/>
    <p:sldLayoutId id="2147483678" r:id="rId19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 cap="all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9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jpsychopathol.it/article/view/453#:~:text=Emotional%20instability%20refers%20to%20intense,%2C%20physiological%2C%20and%20behavioural%20factors" TargetMode="External"/><Relationship Id="rId3" Type="http://schemas.openxmlformats.org/officeDocument/2006/relationships/hyperlink" Target="https://www.bpdfoundation.org.au/diagnostic-criteria.php#DSM" TargetMode="External"/><Relationship Id="rId7" Type="http://schemas.openxmlformats.org/officeDocument/2006/relationships/hyperlink" Target="https://www.helpguide.org/mental-health/personality-disorders/bpd-in-relationships" TargetMode="External"/><Relationship Id="rId2" Type="http://schemas.openxmlformats.org/officeDocument/2006/relationships/hyperlink" Target="https://my.clevelandclinic.org/health/diseases/9762-borderline-personality-disorder-bpd" TargetMode="External"/><Relationship Id="rId1" Type="http://schemas.openxmlformats.org/officeDocument/2006/relationships/slideLayout" Target="../slideLayouts/slideLayout19.xml"/><Relationship Id="rId6" Type="http://schemas.openxmlformats.org/officeDocument/2006/relationships/hyperlink" Target="https://www.nami.org/blog/why-borderline-personality-disorder-is-misdiagnosed/" TargetMode="External"/><Relationship Id="rId5" Type="http://schemas.openxmlformats.org/officeDocument/2006/relationships/hyperlink" Target="https://borderlinesupport.org.uk/bpdforemployers" TargetMode="External"/><Relationship Id="rId4" Type="http://schemas.openxmlformats.org/officeDocument/2006/relationships/hyperlink" Target="https://www.bpdfoundation.org.au/bpd-plus.php" TargetMode="External"/><Relationship Id="rId9" Type="http://schemas.openxmlformats.org/officeDocument/2006/relationships/hyperlink" Target="https://pmc.ncbi.nlm.nih.gov/articles/PMC2849890/#:~:text=Patients%20with%20borderline%20personality%20faced,of%20patients%20with%20other%20disorders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erywellmind.com/borderline-personality-and-problems-in-thinking-425473" TargetMode="External"/><Relationship Id="rId2" Type="http://schemas.openxmlformats.org/officeDocument/2006/relationships/hyperlink" Target="https://www.helpguide.org/mental-health/personality-disorders/impulsive-bpd" TargetMode="External"/><Relationship Id="rId1" Type="http://schemas.openxmlformats.org/officeDocument/2006/relationships/slideLayout" Target="../slideLayouts/slideLayout19.xml"/><Relationship Id="rId6" Type="http://schemas.openxmlformats.org/officeDocument/2006/relationships/hyperlink" Target="https://www.nhs.uk/mental-health/conditions/borderline-personality-disorder/symptoms/" TargetMode="External"/><Relationship Id="rId5" Type="http://schemas.openxmlformats.org/officeDocument/2006/relationships/hyperlink" Target="https://pmc.ncbi.nlm.nih.gov/articles/PMC7990036/" TargetMode="External"/><Relationship Id="rId4" Type="http://schemas.openxmlformats.org/officeDocument/2006/relationships/hyperlink" Target="https://www.healthline.com/health/cognitive-distortions#:~:text=Cognitive%20distortions%20involve%20negative%20thinking,help%20change%20your%20thought%20pattern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7D9B31-0AF5-D06A-2D86-CF47A418DED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67200" y="-201834"/>
            <a:ext cx="7086599" cy="2004160"/>
          </a:xfrm>
        </p:spPr>
        <p:txBody>
          <a:bodyPr/>
          <a:lstStyle/>
          <a:p>
            <a:r>
              <a:rPr lang="en-US" dirty="0"/>
              <a:t>Ai ACKNOWLEDGEMENT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B2F5755-0757-2001-8A5D-2B56B6FBB7D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252547" y="2185639"/>
            <a:ext cx="9101252" cy="3300761"/>
          </a:xfrm>
        </p:spPr>
        <p:txBody>
          <a:bodyPr>
            <a:normAutofit fontScale="92500"/>
          </a:bodyPr>
          <a:lstStyle/>
          <a:p>
            <a:r>
              <a:rPr lang="en-US" sz="2800" dirty="0"/>
              <a:t>I can confirm I have not used any AI tools in the research or creation of this assignment. I confirm that I have not presented any AI generated materials as my own work. I confirm that I have drafts, notes and other resources I used which I may be asked to provide in evidence.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697D5B2-19D9-DD09-BF85-B86AE84A86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D77455-95BB-5CC0-5574-86807F76E2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658445-F820-A95E-D316-1CF794F44D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752645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9DE7F2-E890-4744-88DD-A75F5E3005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989379" y="2007477"/>
            <a:ext cx="4181541" cy="2279290"/>
          </a:xfrm>
        </p:spPr>
        <p:txBody>
          <a:bodyPr/>
          <a:lstStyle/>
          <a:p>
            <a:pPr algn="ctr"/>
            <a:r>
              <a:rPr lang="en-US" dirty="0"/>
              <a:t>Symptoms of BORDERLINE PERSONALITY DISORDER (BPD)</a:t>
            </a:r>
          </a:p>
        </p:txBody>
      </p:sp>
    </p:spTree>
    <p:extLst>
      <p:ext uri="{BB962C8B-B14F-4D97-AF65-F5344CB8AC3E}">
        <p14:creationId xmlns:p14="http://schemas.microsoft.com/office/powerpoint/2010/main" val="70778917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E79974-EC1F-8618-ECD4-C711FA8145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diagnosis AND CHARACTERIZATION OF SYMPTOMS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2138D4-FECE-9D33-39B0-D3F58465FFB9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485900" y="2563123"/>
            <a:ext cx="9375388" cy="3082719"/>
          </a:xfrm>
        </p:spPr>
        <p:txBody>
          <a:bodyPr>
            <a:normAutofit/>
          </a:bodyPr>
          <a:lstStyle/>
          <a:p>
            <a:r>
              <a:rPr lang="en-US" dirty="0"/>
              <a:t>The DSM-5 criteria characterizes BPD into 9 different symptoms and requires patients to show five or more behaviors of the following to receive a diagnosis. </a:t>
            </a:r>
          </a:p>
          <a:p>
            <a:r>
              <a:rPr lang="en-US" dirty="0"/>
              <a:t>Including emotional instability, fear of abandonment, unstable relationship. </a:t>
            </a:r>
          </a:p>
          <a:p>
            <a:r>
              <a:rPr lang="en-US" dirty="0"/>
              <a:t>(Borderline Personality Disorder foundation) 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D33ADD9F-5496-2727-709A-50AB3210CC0E}"/>
              </a:ext>
            </a:extLst>
          </p:cNvPr>
          <p:cNvSpPr>
            <a:spLocks noGrp="1"/>
          </p:cNvSpPr>
          <p:nvPr>
            <p:ph type="dt" sz="half" idx="2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16783C2E-7678-2F88-CBB6-55DBD5C7F1A6}"/>
              </a:ext>
            </a:extLst>
          </p:cNvPr>
          <p:cNvSpPr>
            <a:spLocks noGrp="1"/>
          </p:cNvSpPr>
          <p:nvPr>
            <p:ph type="ftr" sz="quarter" idx="21"/>
          </p:nvPr>
        </p:nvSpPr>
        <p:spPr/>
        <p:txBody>
          <a:bodyPr/>
          <a:lstStyle/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89EF6F37-00DC-C218-C251-EDC456DD9FA3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61245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31FE9-9059-4FE8-B4AC-9771F23A1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5156" y="892177"/>
            <a:ext cx="8421688" cy="1325563"/>
          </a:xfrm>
        </p:spPr>
        <p:txBody>
          <a:bodyPr>
            <a:normAutofit fontScale="90000"/>
          </a:bodyPr>
          <a:lstStyle/>
          <a:p>
            <a:r>
              <a:rPr lang="en-US" dirty="0"/>
              <a:t>symptoms OF bpd</a:t>
            </a:r>
            <a:br>
              <a:rPr lang="en-US" dirty="0"/>
            </a:br>
            <a:br>
              <a:rPr lang="en-US" dirty="0"/>
            </a:br>
            <a:r>
              <a:rPr lang="en-US" dirty="0"/>
              <a:t>The NHS (2022) STATES THAT BPD SYMPTOMS CAN BE CATEGORISED INTO 4 MAIN AREAS.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68F40F8-BF35-45E9-B3DD-5436362D746E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6672630" y="4319431"/>
            <a:ext cx="4031945" cy="365125"/>
          </a:xfrm>
        </p:spPr>
        <p:txBody>
          <a:bodyPr>
            <a:normAutofit lnSpcReduction="10000"/>
          </a:bodyPr>
          <a:lstStyle/>
          <a:p>
            <a:r>
              <a:rPr lang="en-US" dirty="0"/>
              <a:t>UNSTABLE RELATIONSHIPS </a:t>
            </a:r>
          </a:p>
        </p:txBody>
      </p:sp>
      <p:sp>
        <p:nvSpPr>
          <p:cNvPr id="80" name="Date Placeholder 79">
            <a:extLst>
              <a:ext uri="{FF2B5EF4-FFF2-40B4-BE49-F238E27FC236}">
                <a16:creationId xmlns:a16="http://schemas.microsoft.com/office/drawing/2014/main" id="{BC1F9D86-85D8-4FD0-B0D3-47D778722782}"/>
              </a:ext>
            </a:extLst>
          </p:cNvPr>
          <p:cNvSpPr>
            <a:spLocks noGrp="1"/>
          </p:cNvSpPr>
          <p:nvPr>
            <p:ph type="dt" sz="half" idx="2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82" name="Slide Number Placeholder 81">
            <a:extLst>
              <a:ext uri="{FF2B5EF4-FFF2-40B4-BE49-F238E27FC236}">
                <a16:creationId xmlns:a16="http://schemas.microsoft.com/office/drawing/2014/main" id="{CE36A058-BEC2-4BC5-A467-F2EB2A365051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4</a:t>
            </a:fld>
            <a:endParaRPr lang="en-US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FA3D28AF-5A5C-0D77-DD2C-E06F959BAF47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485899" y="2720898"/>
            <a:ext cx="4031945" cy="365125"/>
          </a:xfrm>
        </p:spPr>
        <p:txBody>
          <a:bodyPr>
            <a:normAutofit lnSpcReduction="10000"/>
          </a:bodyPr>
          <a:lstStyle/>
          <a:p>
            <a:r>
              <a:rPr lang="en-US" dirty="0"/>
              <a:t>1. EMOTIONAL INSTABILIY</a:t>
            </a:r>
          </a:p>
        </p:txBody>
      </p:sp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B613672B-A551-F544-D85B-12F26FBCAEBA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6672630" y="2653084"/>
            <a:ext cx="4225151" cy="865877"/>
          </a:xfrm>
        </p:spPr>
        <p:txBody>
          <a:bodyPr>
            <a:normAutofit/>
          </a:bodyPr>
          <a:lstStyle/>
          <a:p>
            <a:r>
              <a:rPr lang="en-US" dirty="0"/>
              <a:t>2. DISTURBED PATTERNS OF THINKING OR PERCEPTION 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DED9CC9D-54C0-5C68-98FF-E169D78102F9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3. IMPULSIVE BEHAVIOUR </a:t>
            </a:r>
          </a:p>
        </p:txBody>
      </p:sp>
      <p:sp>
        <p:nvSpPr>
          <p:cNvPr id="23" name="Text Placeholder 15">
            <a:extLst>
              <a:ext uri="{FF2B5EF4-FFF2-40B4-BE49-F238E27FC236}">
                <a16:creationId xmlns:a16="http://schemas.microsoft.com/office/drawing/2014/main" id="{4F03618A-1B61-0E57-2884-5B533BBB39FD}"/>
              </a:ext>
            </a:extLst>
          </p:cNvPr>
          <p:cNvSpPr txBox="1">
            <a:spLocks/>
          </p:cNvSpPr>
          <p:nvPr/>
        </p:nvSpPr>
        <p:spPr>
          <a:xfrm>
            <a:off x="3501871" y="5190755"/>
            <a:ext cx="5619827" cy="11655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kern="1200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The NHS criteria and the DSM-5 both describe BPD as a persistent pattern of instability and are very similar.   </a:t>
            </a:r>
          </a:p>
        </p:txBody>
      </p:sp>
    </p:spTree>
    <p:extLst>
      <p:ext uri="{BB962C8B-B14F-4D97-AF65-F5344CB8AC3E}">
        <p14:creationId xmlns:p14="http://schemas.microsoft.com/office/powerpoint/2010/main" val="159392080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E0A63-A388-49B1-A04E-27CE9BD622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0169" y="1152771"/>
            <a:ext cx="5431971" cy="846301"/>
          </a:xfrm>
        </p:spPr>
        <p:txBody>
          <a:bodyPr/>
          <a:lstStyle/>
          <a:p>
            <a:r>
              <a:rPr lang="en-US" dirty="0"/>
              <a:t>1. EMOTIONAL INSTABILITY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640DF9D-0C9E-4C5D-9635-6B4DE10CCEE5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917703" y="2832718"/>
            <a:ext cx="5433204" cy="36512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noProof="1"/>
              <a:t>INTENSE NEGATIVE EMOTIONS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F5C3A7BE-F7FC-4942-A31A-491A8A806103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5918936" y="3726117"/>
            <a:ext cx="5433204" cy="365125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noProof="1"/>
              <a:t>RAPID MOOD SWINGS 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95CCE699-03D1-4642-B46A-B14EF17DA183}"/>
              </a:ext>
            </a:extLst>
          </p:cNvPr>
          <p:cNvSpPr>
            <a:spLocks noGrp="1"/>
          </p:cNvSpPr>
          <p:nvPr>
            <p:ph type="body" sz="quarter" idx="24"/>
          </p:nvPr>
        </p:nvSpPr>
        <p:spPr>
          <a:xfrm>
            <a:off x="5920169" y="4007094"/>
            <a:ext cx="5431971" cy="557950"/>
          </a:xfrm>
        </p:spPr>
        <p:txBody>
          <a:bodyPr>
            <a:normAutofit/>
          </a:bodyPr>
          <a:lstStyle/>
          <a:p>
            <a:r>
              <a:rPr lang="en-US" sz="1800" noProof="1"/>
              <a:t>Intense emotional reactions 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BC1DF189-6F2F-4C21-88CC-C82D3D0D147B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5918936" y="4894469"/>
            <a:ext cx="5433204" cy="365125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noProof="1"/>
              <a:t>CHRONIC EMPTINESS </a:t>
            </a:r>
          </a:p>
          <a:p>
            <a:endParaRPr lang="en-US" noProof="1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9ED4A67-3A46-4F54-A12A-EAE1B53E6457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10700656" y="6356350"/>
            <a:ext cx="653143" cy="365125"/>
          </a:xfrm>
        </p:spPr>
        <p:txBody>
          <a:bodyPr/>
          <a:lstStyle/>
          <a:p>
            <a:fld id="{19B51A1E-902D-48AF-9020-955120F399B6}" type="slidenum">
              <a:rPr lang="en-US" smtClean="0"/>
              <a:pPr/>
              <a:t>5</a:t>
            </a:fld>
            <a:endParaRPr lang="en-US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FADB80C9-FA96-7555-4103-12917CBDE2E1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5918936" y="3150025"/>
            <a:ext cx="5431971" cy="557950"/>
          </a:xfrm>
        </p:spPr>
        <p:txBody>
          <a:bodyPr>
            <a:normAutofit/>
          </a:bodyPr>
          <a:lstStyle/>
          <a:p>
            <a:r>
              <a:rPr lang="en-US" sz="1800" dirty="0"/>
              <a:t>Feelings of overwhelming rage, deep sorrow or panic 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062B807-39CB-DCA8-3CBF-CF0F98270D04}"/>
              </a:ext>
            </a:extLst>
          </p:cNvPr>
          <p:cNvSpPr txBox="1"/>
          <p:nvPr/>
        </p:nvSpPr>
        <p:spPr>
          <a:xfrm>
            <a:off x="5918936" y="5540571"/>
            <a:ext cx="525614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latin typeface="+mj-lt"/>
              </a:rPr>
              <a:t>PARANOIA AND DISSOCIATION</a:t>
            </a:r>
          </a:p>
          <a:p>
            <a:r>
              <a:rPr lang="en-US" sz="2000" dirty="0">
                <a:latin typeface="+mj-lt"/>
              </a:rPr>
              <a:t>(NHS, 2022) </a:t>
            </a:r>
          </a:p>
        </p:txBody>
      </p:sp>
      <p:sp>
        <p:nvSpPr>
          <p:cNvPr id="14" name="Text Placeholder 5">
            <a:extLst>
              <a:ext uri="{FF2B5EF4-FFF2-40B4-BE49-F238E27FC236}">
                <a16:creationId xmlns:a16="http://schemas.microsoft.com/office/drawing/2014/main" id="{1B73BD0F-118B-BF93-AA8E-3E1379702C28}"/>
              </a:ext>
            </a:extLst>
          </p:cNvPr>
          <p:cNvSpPr txBox="1">
            <a:spLocks/>
          </p:cNvSpPr>
          <p:nvPr/>
        </p:nvSpPr>
        <p:spPr>
          <a:xfrm>
            <a:off x="5205059" y="1674859"/>
            <a:ext cx="6986941" cy="907626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noProof="1"/>
              <a:t>Intense, unpredictable rapid changes in emotional state and mood. (Rossi &amp; Di Stefano, 2024)</a:t>
            </a:r>
          </a:p>
        </p:txBody>
      </p:sp>
    </p:spTree>
    <p:extLst>
      <p:ext uri="{BB962C8B-B14F-4D97-AF65-F5344CB8AC3E}">
        <p14:creationId xmlns:p14="http://schemas.microsoft.com/office/powerpoint/2010/main" val="20693930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31FE9-9059-4FE8-B4AC-9771F23A1B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542" y="1115122"/>
            <a:ext cx="4288911" cy="4608622"/>
          </a:xfrm>
        </p:spPr>
        <p:txBody>
          <a:bodyPr>
            <a:normAutofit fontScale="90000"/>
          </a:bodyPr>
          <a:lstStyle/>
          <a:p>
            <a:r>
              <a:rPr lang="en-US" dirty="0"/>
              <a:t>2. Disturbed patterns of thinking or perception </a:t>
            </a:r>
            <a:br>
              <a:rPr lang="en-US" dirty="0"/>
            </a:br>
            <a:br>
              <a:rPr lang="en-US" dirty="0"/>
            </a:br>
            <a:br>
              <a:rPr lang="en-US" dirty="0"/>
            </a:br>
            <a:r>
              <a:rPr lang="en-US" dirty="0"/>
              <a:t>A disruption to how a person processes information which can lead to inaccurate/irrational views. </a:t>
            </a:r>
            <a:br>
              <a:rPr lang="en-US" dirty="0"/>
            </a:br>
            <a:r>
              <a:rPr lang="en-US" sz="2200" dirty="0"/>
              <a:t>(healthline,2025)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81BA2B5-6A90-4204-ABDD-7183FBB03A02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5919680" y="2418010"/>
            <a:ext cx="5431971" cy="1002691"/>
          </a:xfrm>
        </p:spPr>
        <p:txBody>
          <a:bodyPr>
            <a:normAutofit/>
          </a:bodyPr>
          <a:lstStyle/>
          <a:p>
            <a:r>
              <a:rPr lang="en-US" dirty="0"/>
              <a:t>87% OF PEOPLE WITH BPD EXPERIENCE PARANOID IDEATION </a:t>
            </a:r>
          </a:p>
          <a:p>
            <a:endParaRPr lang="en-US" dirty="0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301D392D-FB66-47A0-B628-5ADE822A2CFF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5922254" y="3730227"/>
            <a:ext cx="5433204" cy="365125"/>
          </a:xfrm>
        </p:spPr>
        <p:txBody>
          <a:bodyPr>
            <a:normAutofit lnSpcReduction="10000"/>
          </a:bodyPr>
          <a:lstStyle/>
          <a:p>
            <a:r>
              <a:rPr lang="en-US" dirty="0"/>
              <a:t>HOSTILE INTENT 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868F40F8-BF35-45E9-B3DD-5436362D746E}"/>
              </a:ext>
            </a:extLst>
          </p:cNvPr>
          <p:cNvSpPr>
            <a:spLocks noGrp="1"/>
          </p:cNvSpPr>
          <p:nvPr>
            <p:ph type="body" sz="quarter" idx="27"/>
          </p:nvPr>
        </p:nvSpPr>
        <p:spPr>
          <a:xfrm>
            <a:off x="5920106" y="4830024"/>
            <a:ext cx="5433204" cy="365125"/>
          </a:xfrm>
        </p:spPr>
        <p:txBody>
          <a:bodyPr>
            <a:normAutofit lnSpcReduction="10000"/>
          </a:bodyPr>
          <a:lstStyle/>
          <a:p>
            <a:r>
              <a:rPr lang="en-US" dirty="0"/>
              <a:t>DIFFICULTY TO SEE COMPLEXITY 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7F39C97C-2DDC-4706-B96C-B02FAE53A426}"/>
              </a:ext>
            </a:extLst>
          </p:cNvPr>
          <p:cNvSpPr>
            <a:spLocks noGrp="1"/>
          </p:cNvSpPr>
          <p:nvPr>
            <p:ph type="body" sz="quarter" idx="28"/>
          </p:nvPr>
        </p:nvSpPr>
        <p:spPr>
          <a:xfrm>
            <a:off x="5919680" y="5504675"/>
            <a:ext cx="5431971" cy="557950"/>
          </a:xfrm>
        </p:spPr>
        <p:txBody>
          <a:bodyPr/>
          <a:lstStyle/>
          <a:p>
            <a:r>
              <a:rPr lang="en-US" sz="2400" dirty="0"/>
              <a:t>(Salters-</a:t>
            </a:r>
            <a:r>
              <a:rPr lang="en-US" sz="2400" dirty="0" err="1"/>
              <a:t>Pedneault</a:t>
            </a:r>
            <a:r>
              <a:rPr lang="en-US" sz="2400" dirty="0"/>
              <a:t>, 2025)</a:t>
            </a:r>
          </a:p>
          <a:p>
            <a:endParaRPr lang="en-US" dirty="0"/>
          </a:p>
        </p:txBody>
      </p:sp>
      <p:sp>
        <p:nvSpPr>
          <p:cNvPr id="22" name="Slide Number Placeholder 21">
            <a:extLst>
              <a:ext uri="{FF2B5EF4-FFF2-40B4-BE49-F238E27FC236}">
                <a16:creationId xmlns:a16="http://schemas.microsoft.com/office/drawing/2014/main" id="{5D1BD041-3428-4D62-934F-F3FF6D36F90F}"/>
              </a:ext>
            </a:extLst>
          </p:cNvPr>
          <p:cNvSpPr>
            <a:spLocks noGrp="1"/>
          </p:cNvSpPr>
          <p:nvPr>
            <p:ph type="sldNum" sz="quarter" idx="22"/>
          </p:nvPr>
        </p:nvSpPr>
        <p:spPr>
          <a:xfrm>
            <a:off x="10700656" y="6356350"/>
            <a:ext cx="653143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6</a:t>
            </a:fld>
            <a:endParaRPr lang="en-US" dirty="0"/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4773B99D-3323-239C-5F39-33E01FD5D522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PARANOIA IDEATION </a:t>
            </a:r>
          </a:p>
        </p:txBody>
      </p:sp>
    </p:spTree>
    <p:extLst>
      <p:ext uri="{BB962C8B-B14F-4D97-AF65-F5344CB8AC3E}">
        <p14:creationId xmlns:p14="http://schemas.microsoft.com/office/powerpoint/2010/main" val="1624416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E54ABB-4929-4810-950B-2DAEA0A5BA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5156" y="1025527"/>
            <a:ext cx="8421688" cy="1325563"/>
          </a:xfrm>
        </p:spPr>
        <p:txBody>
          <a:bodyPr/>
          <a:lstStyle/>
          <a:p>
            <a:r>
              <a:rPr lang="en-US" dirty="0"/>
              <a:t>3. Impulsive Behaviors</a:t>
            </a:r>
            <a:br>
              <a:rPr lang="en-US" dirty="0"/>
            </a:br>
            <a:br>
              <a:rPr lang="en-US" dirty="0"/>
            </a:br>
            <a:r>
              <a:rPr lang="en-US" dirty="0"/>
              <a:t>The tendency to act without thinking 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12B089-A8F9-45B1-BE6E-EAC10163F0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43104" y="2776936"/>
            <a:ext cx="2882475" cy="823912"/>
          </a:xfrm>
        </p:spPr>
        <p:txBody>
          <a:bodyPr/>
          <a:lstStyle/>
          <a:p>
            <a:r>
              <a:rPr lang="en-US" dirty="0"/>
              <a:t>FLIGHTY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B35F89A-6CDF-41F7-BD87-18B45BD733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43104" y="3834606"/>
            <a:ext cx="2882475" cy="1997867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noProof="1"/>
              <a:t>Suddden change of plans without the consideration of others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FE22F9B-4BF8-41DC-8F1C-836B546E59A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47665" y="2776936"/>
            <a:ext cx="2896671" cy="823912"/>
          </a:xfrm>
        </p:spPr>
        <p:txBody>
          <a:bodyPr/>
          <a:lstStyle/>
          <a:p>
            <a:r>
              <a:rPr lang="en-US" dirty="0"/>
              <a:t>SUPERFICIAL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E1C399-8F48-44F5-9461-3C89866D4CE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7665" y="3834606"/>
            <a:ext cx="2896671" cy="1997867"/>
          </a:xfrm>
        </p:spPr>
        <p:txBody>
          <a:bodyPr/>
          <a:lstStyle/>
          <a:p>
            <a:r>
              <a:rPr lang="en-US" dirty="0"/>
              <a:t>Fake feelings of excitement to get somebody to like them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F515C5D-2CDB-4E66-B2B8-1451BC44247F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8066421" y="2776936"/>
            <a:ext cx="2882475" cy="82391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RECKLESS BEHAVIOUR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92B9716-8D44-4864-8986-720957B34362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8066421" y="3834606"/>
            <a:ext cx="2882475" cy="1997867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noProof="1"/>
              <a:t>Drunk driving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noProof="1"/>
              <a:t>Binge drinking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noProof="1"/>
              <a:t>Drug misuse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noProof="1"/>
              <a:t>Gambling/spending spree 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7B78F7A0-88C5-4940-B21C-099F472F39F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57561" y="5008562"/>
            <a:ext cx="3746810" cy="823911"/>
          </a:xfrm>
        </p:spPr>
        <p:txBody>
          <a:bodyPr/>
          <a:lstStyle/>
          <a:p>
            <a:r>
              <a:rPr lang="en-US" sz="2000" dirty="0"/>
              <a:t>(Smith &amp; Reid, 2026)</a:t>
            </a: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AD5B6F4-0A90-447A-A1AE-D75C934B6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11780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605AF1-623C-4E09-AB5D-8DD0571489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0169" y="1152771"/>
            <a:ext cx="5431971" cy="846301"/>
          </a:xfrm>
        </p:spPr>
        <p:txBody>
          <a:bodyPr/>
          <a:lstStyle/>
          <a:p>
            <a:r>
              <a:rPr lang="en-US" dirty="0"/>
              <a:t>4. UNSTABLE RELATIONSHIPS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1DDDEF-20C4-4F65-BAC9-0A763DF7E02B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5920169" y="1926589"/>
            <a:ext cx="5435289" cy="908051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US" dirty="0"/>
              <a:t>FEAR OF ABANDONMENT can lead to unstable and chaotic relationships</a:t>
            </a:r>
          </a:p>
        </p:txBody>
      </p:sp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0FD0A14C-4421-4979-AF8C-F7E649A88162}"/>
              </a:ext>
            </a:extLst>
          </p:cNvPr>
          <p:cNvSpPr>
            <a:spLocks noGrp="1"/>
          </p:cNvSpPr>
          <p:nvPr>
            <p:ph type="body" sz="quarter" idx="25"/>
          </p:nvPr>
        </p:nvSpPr>
        <p:spPr>
          <a:xfrm>
            <a:off x="5922254" y="4669107"/>
            <a:ext cx="5433204" cy="557950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MAKE REMARKS TO HARM THEMSLEVES if other person leaves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65411FFA-9D44-6426-16FB-5ED435C4EA4B}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>
          <a:xfrm>
            <a:off x="5920169" y="3248707"/>
            <a:ext cx="5433204" cy="557950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DEPENDANT/SERVELY ATTACHED TO OTHER PERSON </a:t>
            </a:r>
          </a:p>
        </p:txBody>
      </p:sp>
      <p:sp>
        <p:nvSpPr>
          <p:cNvPr id="15" name="Text Placeholder 7">
            <a:extLst>
              <a:ext uri="{FF2B5EF4-FFF2-40B4-BE49-F238E27FC236}">
                <a16:creationId xmlns:a16="http://schemas.microsoft.com/office/drawing/2014/main" id="{FB4B27BB-A808-E869-0ACF-19E89CC938B8}"/>
              </a:ext>
            </a:extLst>
          </p:cNvPr>
          <p:cNvSpPr txBox="1">
            <a:spLocks/>
          </p:cNvSpPr>
          <p:nvPr/>
        </p:nvSpPr>
        <p:spPr>
          <a:xfrm>
            <a:off x="5920169" y="3806657"/>
            <a:ext cx="5433204" cy="557950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their REACTIONS ARE OFTEN INTENSE LEADING TO ARGUMENTS</a:t>
            </a:r>
          </a:p>
        </p:txBody>
      </p:sp>
      <p:sp>
        <p:nvSpPr>
          <p:cNvPr id="16" name="Text Placeholder 7">
            <a:extLst>
              <a:ext uri="{FF2B5EF4-FFF2-40B4-BE49-F238E27FC236}">
                <a16:creationId xmlns:a16="http://schemas.microsoft.com/office/drawing/2014/main" id="{E517158F-B610-5E35-A57A-4A015B4632CA}"/>
              </a:ext>
            </a:extLst>
          </p:cNvPr>
          <p:cNvSpPr txBox="1">
            <a:spLocks/>
          </p:cNvSpPr>
          <p:nvPr/>
        </p:nvSpPr>
        <p:spPr>
          <a:xfrm>
            <a:off x="5985842" y="5920099"/>
            <a:ext cx="5433204" cy="5579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lang="en-US" sz="2000" kern="1200" cap="all" spc="150" baseline="0" dirty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(</a:t>
            </a:r>
            <a:r>
              <a:rPr lang="en-GB" dirty="0" err="1"/>
              <a:t>Helpguide.org</a:t>
            </a:r>
            <a:r>
              <a:rPr lang="en-GB" dirty="0"/>
              <a:t> 2026)</a:t>
            </a:r>
          </a:p>
        </p:txBody>
      </p:sp>
    </p:spTree>
    <p:extLst>
      <p:ext uri="{BB962C8B-B14F-4D97-AF65-F5344CB8AC3E}">
        <p14:creationId xmlns:p14="http://schemas.microsoft.com/office/powerpoint/2010/main" val="14721061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E54ABB-4929-4810-950B-2DAEA0A5BA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5156" y="960440"/>
            <a:ext cx="8421688" cy="1517651"/>
          </a:xfrm>
        </p:spPr>
        <p:txBody>
          <a:bodyPr>
            <a:normAutofit fontScale="90000"/>
          </a:bodyPr>
          <a:lstStyle/>
          <a:p>
            <a:r>
              <a:rPr lang="en-US" dirty="0"/>
              <a:t>Impact on everyday life</a:t>
            </a:r>
            <a:br>
              <a:rPr lang="en-US" dirty="0"/>
            </a:br>
            <a:br>
              <a:rPr lang="en-US" dirty="0"/>
            </a:br>
            <a:r>
              <a:rPr lang="en-US" dirty="0"/>
              <a:t>BPD is estimated to effect approximately 1.6% of the general population </a:t>
            </a:r>
            <a:r>
              <a:rPr lang="en-US" sz="1600" dirty="0"/>
              <a:t>(Southward et al, 2026)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112B089-A8F9-45B1-BE6E-EAC10163F0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43102" y="3188892"/>
            <a:ext cx="2882475" cy="823912"/>
          </a:xfrm>
        </p:spPr>
        <p:txBody>
          <a:bodyPr/>
          <a:lstStyle/>
          <a:p>
            <a:r>
              <a:rPr lang="en-US" dirty="0"/>
              <a:t>Work</a:t>
            </a:r>
          </a:p>
          <a:p>
            <a:r>
              <a:rPr lang="en-US" dirty="0"/>
              <a:t>(borderline support </a:t>
            </a:r>
            <a:r>
              <a:rPr lang="en-US" dirty="0" err="1"/>
              <a:t>uk</a:t>
            </a:r>
            <a:r>
              <a:rPr lang="en-US" dirty="0"/>
              <a:t> </a:t>
            </a:r>
            <a:r>
              <a:rPr lang="en-US" dirty="0" err="1"/>
              <a:t>cic</a:t>
            </a:r>
            <a:r>
              <a:rPr lang="en-US" dirty="0"/>
              <a:t>)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6B35F89A-6CDF-41F7-BD87-18B45BD7330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43103" y="4358483"/>
            <a:ext cx="2882475" cy="1997867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800" noProof="1"/>
              <a:t>Difficult to maintain productive in work environments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800" noProof="1"/>
              <a:t>Performance may lack consistency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1800" noProof="1"/>
              <a:t>20% face prolonged employment 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0FE22F9B-4BF8-41DC-8F1C-836B546E59A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47665" y="3017044"/>
            <a:ext cx="2896671" cy="823912"/>
          </a:xfrm>
        </p:spPr>
        <p:txBody>
          <a:bodyPr/>
          <a:lstStyle/>
          <a:p>
            <a:r>
              <a:rPr lang="en-US" dirty="0"/>
              <a:t>Self-care 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CF515C5D-2CDB-4E66-B2B8-1451BC44247F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8066421" y="2776936"/>
            <a:ext cx="2882475" cy="823912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Relationships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E92B9716-8D44-4864-8986-720957B34362}"/>
              </a:ext>
            </a:extLst>
          </p:cNvPr>
          <p:cNvSpPr>
            <a:spLocks noGrp="1"/>
          </p:cNvSpPr>
          <p:nvPr>
            <p:ph sz="half" idx="14"/>
          </p:nvPr>
        </p:nvSpPr>
        <p:spPr>
          <a:xfrm>
            <a:off x="8066421" y="3834606"/>
            <a:ext cx="2882475" cy="1997867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noProof="1"/>
              <a:t>Difficult to maintain/make healthy relartionships with colleagues, friends, family or partners. </a:t>
            </a:r>
          </a:p>
        </p:txBody>
      </p:sp>
      <p:sp>
        <p:nvSpPr>
          <p:cNvPr id="12" name="Content Placeholder 11">
            <a:extLst>
              <a:ext uri="{FF2B5EF4-FFF2-40B4-BE49-F238E27FC236}">
                <a16:creationId xmlns:a16="http://schemas.microsoft.com/office/drawing/2014/main" id="{EA9B62F7-F1A6-CC9D-FA02-1216B2CAFB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47665" y="4358482"/>
            <a:ext cx="2896671" cy="1997867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Neglect of daily routine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/>
              <a:t>Reckless behaviors that impact well-being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3575962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FA191-5CCC-43CB-BD83-4F80ED3626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09800" y="865980"/>
            <a:ext cx="8202264" cy="1204912"/>
          </a:xfrm>
        </p:spPr>
        <p:txBody>
          <a:bodyPr>
            <a:normAutofit/>
          </a:bodyPr>
          <a:lstStyle/>
          <a:p>
            <a:r>
              <a:rPr lang="en-US" dirty="0"/>
              <a:t>Does bpd get misdiagnosed due to symptom cross overs?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4BBEAF-B516-45F4-9EF6-A9F65111580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029522" y="2757652"/>
            <a:ext cx="9144000" cy="3234368"/>
          </a:xfrm>
        </p:spPr>
        <p:txBody>
          <a:bodyPr vert="horz" lIns="91440" tIns="45720" rIns="91440" bIns="45720" rtlCol="0" anchor="b">
            <a:normAutofit lnSpcReduction="10000"/>
          </a:bodyPr>
          <a:lstStyle/>
          <a:p>
            <a:r>
              <a:rPr lang="en-US" sz="2400" dirty="0"/>
              <a:t>Bpd is one of the most misdiagnosed mental health conditions, due to BPD typically meeting the criteria for multiple diagnoses including depression, PTSD and bipolar (</a:t>
            </a:r>
            <a:r>
              <a:rPr lang="en-US" sz="2400" dirty="0" err="1"/>
              <a:t>Fruzzetti</a:t>
            </a:r>
            <a:r>
              <a:rPr lang="en-US" sz="2400" dirty="0"/>
              <a:t>, 2017). </a:t>
            </a:r>
          </a:p>
          <a:p>
            <a:r>
              <a:rPr lang="en-US" sz="2400" dirty="0"/>
              <a:t>The symptoms of BPD are very broad and can be similar to overlap with other mental health illness so therefore can be misdiagnosed. </a:t>
            </a:r>
          </a:p>
          <a:p>
            <a:r>
              <a:rPr lang="en-US" sz="2400" dirty="0"/>
              <a:t>40% of Patients with BPD report having a previous misdiagnosis. (</a:t>
            </a:r>
            <a:r>
              <a:rPr lang="en-US" sz="2400" dirty="0" err="1"/>
              <a:t>Ruggero</a:t>
            </a:r>
            <a:r>
              <a:rPr lang="en-US" sz="2400" dirty="0"/>
              <a:t> et al, 2010)  </a:t>
            </a:r>
          </a:p>
          <a:p>
            <a:endParaRPr 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F8C8B5-F6EC-489B-BD0F-CD89A73CAB3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1AEA823-8519-4F9D-81FA-3673131076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r>
              <a:rPr lang="en-US" dirty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EFF51B-0E28-4171-AE7C-A31AAB42BC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10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017393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5656A654-A2B2-414C-6CB7-D112352965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disorders can occur alongside bpd?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824910-78A8-A458-11F3-2C55CE3CF1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802F02-6AF3-6017-199A-10A10D5262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87FB538-BD4D-5EB1-4FEC-F17F187DF6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11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870644C-94D3-0CF3-E521-D1512D0BF699}"/>
              </a:ext>
            </a:extLst>
          </p:cNvPr>
          <p:cNvSpPr>
            <a:spLocks noGrp="1"/>
          </p:cNvSpPr>
          <p:nvPr>
            <p:ph sz="quarter" idx="16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dirty="0"/>
              <a:t>BPD is significantly associated with other mental health disorders including:  </a:t>
            </a:r>
          </a:p>
          <a:p>
            <a:r>
              <a:rPr lang="en-US" dirty="0"/>
              <a:t>Major depressive disorder </a:t>
            </a:r>
          </a:p>
          <a:p>
            <a:r>
              <a:rPr lang="en-US" dirty="0"/>
              <a:t>Bipolar affective disorder </a:t>
            </a:r>
          </a:p>
          <a:p>
            <a:r>
              <a:rPr lang="en-US" dirty="0"/>
              <a:t>PTSD </a:t>
            </a:r>
          </a:p>
          <a:p>
            <a:r>
              <a:rPr lang="en-US" dirty="0"/>
              <a:t>Eating disorder </a:t>
            </a:r>
          </a:p>
          <a:p>
            <a:r>
              <a:rPr lang="en-US" dirty="0"/>
              <a:t>OCD </a:t>
            </a:r>
          </a:p>
          <a:p>
            <a:r>
              <a:rPr lang="en-US" dirty="0"/>
              <a:t>Autism/neurodivergence </a:t>
            </a:r>
          </a:p>
          <a:p>
            <a:r>
              <a:rPr lang="en-US" dirty="0"/>
              <a:t>(Borderline Personality Disorder Foundation)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271450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CAEE93-8585-46D4-A7EC-F184E317CB2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267200" y="-625843"/>
            <a:ext cx="4179570" cy="1524735"/>
          </a:xfrm>
        </p:spPr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AFFC60-19C3-4901-93F7-7AAF4C09F8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1159728"/>
            <a:ext cx="11619571" cy="5952524"/>
          </a:xfrm>
        </p:spPr>
        <p:txBody>
          <a:bodyPr>
            <a:normAutofit fontScale="32500" lnSpcReduction="20000"/>
          </a:bodyPr>
          <a:lstStyle/>
          <a:p>
            <a:pPr marL="36000" indent="-457200"/>
            <a:r>
              <a:rPr lang="en-US" sz="4300" dirty="0">
                <a:solidFill>
                  <a:schemeClr val="tx1"/>
                </a:solidFill>
                <a:latin typeface="Aptos" panose="020B0004020202020204" pitchFamily="34" charset="0"/>
              </a:rPr>
              <a:t>Cleveland Clinic. </a:t>
            </a:r>
            <a:r>
              <a:rPr lang="en-US" sz="4300" i="1" dirty="0">
                <a:solidFill>
                  <a:schemeClr val="tx1"/>
                </a:solidFill>
                <a:latin typeface="Aptos" panose="020B0004020202020204" pitchFamily="34" charset="0"/>
              </a:rPr>
              <a:t>Borderline Personality disorder </a:t>
            </a:r>
            <a:r>
              <a:rPr lang="en-US" sz="4300" dirty="0">
                <a:solidFill>
                  <a:schemeClr val="tx1"/>
                </a:solidFill>
                <a:latin typeface="Aptos" panose="020B0004020202020204" pitchFamily="34" charset="0"/>
              </a:rPr>
              <a:t>(BPD). </a:t>
            </a:r>
            <a:r>
              <a:rPr lang="en-US" sz="4300" dirty="0">
                <a:solidFill>
                  <a:schemeClr val="tx1"/>
                </a:solidFill>
                <a:latin typeface="Aptos" panose="020B0004020202020204" pitchFamily="34" charset="0"/>
                <a:hlinkClick r:id="rId2"/>
              </a:rPr>
              <a:t>https://my.clevelandclinic.org/health/diseases/9762-borderline-personality-disorder-bpd</a:t>
            </a:r>
            <a:endParaRPr lang="en-US" sz="4300" dirty="0">
              <a:solidFill>
                <a:schemeClr val="tx1"/>
              </a:solidFill>
              <a:latin typeface="Aptos" panose="020B0004020202020204" pitchFamily="34" charset="0"/>
            </a:endParaRPr>
          </a:p>
          <a:p>
            <a:pPr marL="36000" indent="-457200"/>
            <a:r>
              <a:rPr lang="en-US" sz="4300" dirty="0">
                <a:solidFill>
                  <a:schemeClr val="tx1"/>
                </a:solidFill>
                <a:latin typeface="Aptos" panose="020B0004020202020204" pitchFamily="34" charset="0"/>
              </a:rPr>
              <a:t>Borderline Personality Disorder Foundation. </a:t>
            </a:r>
            <a:r>
              <a:rPr lang="en-US" sz="4300" i="1" dirty="0">
                <a:solidFill>
                  <a:schemeClr val="tx1"/>
                </a:solidFill>
                <a:latin typeface="Aptos" panose="020B0004020202020204" pitchFamily="34" charset="0"/>
              </a:rPr>
              <a:t>Diagnosis criteria</a:t>
            </a:r>
            <a:r>
              <a:rPr lang="en-US" sz="4300" dirty="0">
                <a:solidFill>
                  <a:schemeClr val="tx1"/>
                </a:solidFill>
                <a:latin typeface="Aptos" panose="020B0004020202020204" pitchFamily="34" charset="0"/>
              </a:rPr>
              <a:t>.. </a:t>
            </a:r>
            <a:r>
              <a:rPr lang="en-US" sz="4300" dirty="0">
                <a:solidFill>
                  <a:schemeClr val="tx1"/>
                </a:solidFill>
                <a:latin typeface="Aptos" panose="020B00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https://www.bpdfoundation.org.au/diagnostic-criteria.php#DSM</a:t>
            </a:r>
            <a:endParaRPr lang="en-US" sz="4300" dirty="0">
              <a:solidFill>
                <a:schemeClr val="tx1"/>
              </a:solidFill>
              <a:latin typeface="Aptos" panose="020B0004020202020204" pitchFamily="34" charset="0"/>
            </a:endParaRPr>
          </a:p>
          <a:p>
            <a:pPr marL="36000" indent="-457200"/>
            <a:r>
              <a:rPr lang="en-US" sz="4300" dirty="0">
                <a:solidFill>
                  <a:schemeClr val="tx1"/>
                </a:solidFill>
                <a:latin typeface="Aptos" panose="020B0004020202020204" pitchFamily="34" charset="0"/>
              </a:rPr>
              <a:t>Borderline Personality Disorder Foundation</a:t>
            </a:r>
            <a:r>
              <a:rPr lang="en-US" sz="4300" i="1" dirty="0">
                <a:solidFill>
                  <a:schemeClr val="tx1"/>
                </a:solidFill>
                <a:latin typeface="Aptos" panose="020B0004020202020204" pitchFamily="34" charset="0"/>
              </a:rPr>
              <a:t>. BPD plus</a:t>
            </a:r>
            <a:r>
              <a:rPr lang="en-US" sz="4300" dirty="0">
                <a:solidFill>
                  <a:schemeClr val="tx1"/>
                </a:solidFill>
                <a:latin typeface="Aptos" panose="020B0004020202020204" pitchFamily="34" charset="0"/>
              </a:rPr>
              <a:t>. </a:t>
            </a:r>
            <a:r>
              <a:rPr lang="en-US" sz="4300" dirty="0">
                <a:solidFill>
                  <a:schemeClr val="tx1"/>
                </a:solidFill>
                <a:latin typeface="Aptos" panose="020B0004020202020204" pitchFamily="34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https://www.bpdfoundation.org.au/bpd-plus.php</a:t>
            </a:r>
            <a:endParaRPr lang="en-US" sz="4300" dirty="0">
              <a:solidFill>
                <a:schemeClr val="tx1"/>
              </a:solidFill>
              <a:latin typeface="Aptos" panose="020B0004020202020204" pitchFamily="34" charset="0"/>
            </a:endParaRPr>
          </a:p>
          <a:p>
            <a:pPr marL="36000" indent="-457200"/>
            <a:r>
              <a:rPr lang="en-US" sz="4300" dirty="0">
                <a:solidFill>
                  <a:schemeClr val="tx1"/>
                </a:solidFill>
                <a:latin typeface="Aptos" panose="020B0004020202020204" pitchFamily="34" charset="0"/>
              </a:rPr>
              <a:t>Borderline Support UK CIC. </a:t>
            </a:r>
            <a:r>
              <a:rPr lang="en-US" sz="4300" i="1" dirty="0">
                <a:solidFill>
                  <a:schemeClr val="tx1"/>
                </a:solidFill>
                <a:latin typeface="Aptos" panose="020B0004020202020204" pitchFamily="34" charset="0"/>
              </a:rPr>
              <a:t>BPD for employers</a:t>
            </a:r>
            <a:r>
              <a:rPr lang="en-US" sz="4300" dirty="0">
                <a:solidFill>
                  <a:schemeClr val="tx1"/>
                </a:solidFill>
                <a:latin typeface="Aptos" panose="020B0004020202020204" pitchFamily="34" charset="0"/>
              </a:rPr>
              <a:t>. </a:t>
            </a:r>
            <a:r>
              <a:rPr lang="en-US" sz="4300" dirty="0">
                <a:solidFill>
                  <a:schemeClr val="tx1"/>
                </a:solidFill>
                <a:latin typeface="Aptos" panose="020B0004020202020204" pitchFamily="34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https://borderlinesupport.org.uk/bpdforemployers</a:t>
            </a:r>
            <a:endParaRPr lang="en-US" sz="4300" dirty="0">
              <a:solidFill>
                <a:schemeClr val="tx1"/>
              </a:solidFill>
              <a:latin typeface="Aptos" panose="020B0004020202020204" pitchFamily="34" charset="0"/>
            </a:endParaRPr>
          </a:p>
          <a:p>
            <a:pPr marL="36000" indent="-457200"/>
            <a:r>
              <a:rPr lang="en-GB" sz="4300" kern="100" dirty="0" err="1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Consolas" panose="020B0609020204030204" pitchFamily="49" charset="0"/>
              </a:rPr>
              <a:t>Fruzzetti</a:t>
            </a:r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Consolas" panose="020B0609020204030204" pitchFamily="49" charset="0"/>
              </a:rPr>
              <a:t>, A. E. (2017). </a:t>
            </a:r>
            <a:r>
              <a:rPr lang="en-GB" sz="4300" i="1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Consolas" panose="020B0609020204030204" pitchFamily="49" charset="0"/>
              </a:rPr>
              <a:t>Why borderline personality is misdiagnosed</a:t>
            </a:r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Consolas" panose="020B0609020204030204" pitchFamily="49" charset="0"/>
              </a:rPr>
              <a:t>. National Alliance on Mental illness (NAMI). 	</a:t>
            </a:r>
            <a:r>
              <a:rPr lang="en-GB" sz="4300" u="sng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Consolas" panose="020B0609020204030204" pitchFamily="49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https://www.nami.org/blog/why-borderline-personality-disorder-is-misdiagnosed/</a:t>
            </a:r>
            <a:endParaRPr lang="en-GB" sz="4300" kern="100" dirty="0"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6000" indent="-457200"/>
            <a:r>
              <a:rPr lang="en-GB" sz="4300" kern="100" dirty="0" err="1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HelpGuide.org</a:t>
            </a:r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(2026). </a:t>
            </a:r>
            <a:r>
              <a:rPr lang="en-GB" sz="4300" i="1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BPD in relationships</a:t>
            </a:r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4300" u="sng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https://www.helpguide.org/mental-health/personality-disorders/bpd-in-relationships</a:t>
            </a:r>
            <a:endParaRPr lang="en-GB" sz="4300" kern="100" dirty="0"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6000" indent="-457200"/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Rossi, A., &amp; Di Stefano, R. (2024). Emotional instability: terminological pitfalls and perspectives. </a:t>
            </a:r>
            <a:r>
              <a:rPr lang="en-GB" sz="4300" i="1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Journal of Psychopathology, 30</a:t>
            </a:r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(1). 	</a:t>
            </a:r>
            <a:r>
              <a:rPr lang="en-GB" sz="4300" u="sng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https://www.jpsychopathol.it/article/view/453#:~:text=Emotional%20instability%20refers%20to%20intense,%2C%20physiological%2C%20and%20behavioural%20factors</a:t>
            </a:r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 marL="36000" indent="-457200"/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r>
              <a:rPr lang="en-GB" sz="4300" kern="100" dirty="0" err="1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Consolas" panose="020B0609020204030204" pitchFamily="49" charset="0"/>
              </a:rPr>
              <a:t>Ruggero</a:t>
            </a:r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Consolas" panose="020B0609020204030204" pitchFamily="49" charset="0"/>
              </a:rPr>
              <a:t>, C. J., Zimmerman, M., </a:t>
            </a:r>
            <a:r>
              <a:rPr lang="en-GB" sz="4300" kern="100" dirty="0" err="1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Consolas" panose="020B0609020204030204" pitchFamily="49" charset="0"/>
              </a:rPr>
              <a:t>Chelminski</a:t>
            </a:r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Consolas" panose="020B0609020204030204" pitchFamily="49" charset="0"/>
              </a:rPr>
              <a:t>, I., &amp; Young, D. (2010). Borderline personality disorder and the misdiagnosis of bipolar disorder. </a:t>
            </a:r>
            <a:r>
              <a:rPr lang="en-GB" sz="4300" i="1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Consolas" panose="020B0609020204030204" pitchFamily="49" charset="0"/>
              </a:rPr>
              <a:t>Journal of psychiatric research</a:t>
            </a:r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Consolas" panose="020B0609020204030204" pitchFamily="49" charset="0"/>
              </a:rPr>
              <a:t>, </a:t>
            </a:r>
            <a:r>
              <a:rPr lang="en-GB" sz="4300" i="1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Consolas" panose="020B0609020204030204" pitchFamily="49" charset="0"/>
              </a:rPr>
              <a:t>44</a:t>
            </a:r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Consolas" panose="020B0609020204030204" pitchFamily="49" charset="0"/>
              </a:rPr>
              <a:t>(6), 405–408.</a:t>
            </a:r>
            <a:r>
              <a:rPr lang="en-GB" sz="4300" u="sng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Consolas" panose="020B0609020204030204" pitchFamily="49" charset="0"/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https://pmc.ncbi.nlm.nih.gov/articles/PMC2849890/#:~:text=Patients%20with%20borderline%20personality%20faced,of%20patients%20with%20other%20disorders</a:t>
            </a:r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Consolas" panose="020B0609020204030204" pitchFamily="49" charset="0"/>
              </a:rPr>
              <a:t>. </a:t>
            </a:r>
            <a:endParaRPr lang="en-GB" sz="4300" kern="100" dirty="0"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US" sz="1800" dirty="0">
              <a:latin typeface="Aptos" panose="020B0004020202020204" pitchFamily="34" charset="0"/>
            </a:endParaRPr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  <a:p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DA7980-C870-4C9A-84FA-4120D8AF5DE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267200" y="6356350"/>
            <a:ext cx="1774371" cy="365125"/>
          </a:xfrm>
        </p:spPr>
        <p:txBody>
          <a:bodyPr/>
          <a:lstStyle/>
          <a:p>
            <a:r>
              <a:rPr lang="en-US" dirty="0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FADE42-1A3F-40C8-A071-E57644F3D8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79721" y="6356350"/>
            <a:ext cx="2661557" cy="365125"/>
          </a:xfrm>
        </p:spPr>
        <p:txBody>
          <a:bodyPr/>
          <a:lstStyle/>
          <a:p>
            <a:r>
              <a:rPr lang="en-US" dirty="0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DCFF82-B70F-4971-9182-7C3AEA3CFD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9579428" y="6356350"/>
            <a:ext cx="1774371" cy="365125"/>
          </a:xfrm>
        </p:spPr>
        <p:txBody>
          <a:bodyPr/>
          <a:lstStyle/>
          <a:p>
            <a:fld id="{B5CEABB6-07DC-46E8-9B57-56EC44A396E5}" type="slidenum">
              <a:rPr lang="en-US" smtClean="0"/>
              <a:pPr/>
              <a:t>12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3649392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8C7EA-40E7-C90C-C33A-72FFA656F7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17288" y="136526"/>
            <a:ext cx="8430322" cy="1157015"/>
          </a:xfrm>
        </p:spPr>
        <p:txBody>
          <a:bodyPr/>
          <a:lstStyle/>
          <a:p>
            <a:r>
              <a:rPr lang="en-US" dirty="0"/>
              <a:t>References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E96B17B-0AEF-F71D-2971-B7579053CF6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7561" y="1628078"/>
            <a:ext cx="10796238" cy="4371277"/>
          </a:xfrm>
        </p:spPr>
        <p:txBody>
          <a:bodyPr>
            <a:normAutofit fontScale="32500" lnSpcReduction="20000"/>
          </a:bodyPr>
          <a:lstStyle/>
          <a:p>
            <a:pPr marL="36000"/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Smith, M., &amp; Reid, S. (2026). </a:t>
            </a:r>
            <a:r>
              <a:rPr lang="en-GB" sz="4300" i="1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Understanding impulsive BPD</a:t>
            </a:r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4300" kern="100" dirty="0" err="1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HelpGuide</a:t>
            </a:r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4300" u="sng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https://www.helpguide.org/mental-health/personality-disorders/impulsive-bpd</a:t>
            </a:r>
            <a:endParaRPr lang="en-GB" sz="4300" kern="100" dirty="0"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6000"/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Salters-</a:t>
            </a:r>
            <a:r>
              <a:rPr lang="en-GB" sz="4300" kern="100" dirty="0" err="1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Pedneault</a:t>
            </a:r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K. (2025). </a:t>
            </a:r>
            <a:r>
              <a:rPr lang="en-GB" sz="4300" i="1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Borderline personality and problems in thinking</a:t>
            </a:r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</a:t>
            </a:r>
            <a:r>
              <a:rPr lang="en-GB" sz="4300" kern="100" dirty="0" err="1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Verywell</a:t>
            </a:r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Mind. </a:t>
            </a:r>
            <a:r>
              <a:rPr lang="en-GB" sz="4300" u="sng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https://www.verywellmind.com/borderline-personality-and-problems-in-thinking-425473</a:t>
            </a:r>
            <a:endParaRPr lang="en-GB" sz="4300" kern="100" dirty="0"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6000"/>
            <a:r>
              <a:rPr lang="en-GB" sz="4300" kern="100" dirty="0" err="1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Stanborough</a:t>
            </a:r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, R. J. (2025). </a:t>
            </a:r>
            <a:r>
              <a:rPr lang="en-GB" sz="4300" i="1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Cognitive distortions: 10 examples of distorted thinking.</a:t>
            </a:r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 Healthline. </a:t>
            </a:r>
            <a:r>
              <a:rPr lang="en-GB" sz="4300" u="sng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https://www.healthline.com/health/cognitive-distortions#:~:text=Cognitive%20distortions%20involve%20negative%20thinking,help%20change%20your%20thought%20patterns</a:t>
            </a:r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</a:t>
            </a:r>
          </a:p>
          <a:p>
            <a:pPr marL="36000"/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Consolas" panose="020B0609020204030204" pitchFamily="49" charset="0"/>
              </a:rPr>
              <a:t>Southward, M. W., </a:t>
            </a:r>
            <a:r>
              <a:rPr lang="en-GB" sz="4300" kern="100" dirty="0" err="1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Consolas" panose="020B0609020204030204" pitchFamily="49" charset="0"/>
              </a:rPr>
              <a:t>Semcho</a:t>
            </a:r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Consolas" panose="020B0609020204030204" pitchFamily="49" charset="0"/>
              </a:rPr>
              <a:t>, S. A., </a:t>
            </a:r>
            <a:r>
              <a:rPr lang="en-GB" sz="4300" kern="100" dirty="0" err="1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Consolas" panose="020B0609020204030204" pitchFamily="49" charset="0"/>
              </a:rPr>
              <a:t>Stumpp</a:t>
            </a:r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Consolas" panose="020B0609020204030204" pitchFamily="49" charset="0"/>
              </a:rPr>
              <a:t>, N. E., MacLean, D. L., &amp; Sauer-Zavala, S. (2020). A Day in the Life of Borderline Personality Disorder: A Preliminary Analysis of Within-Day Emotion Generation and Regulation. </a:t>
            </a:r>
            <a:r>
              <a:rPr lang="en-GB" sz="4300" i="1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Consolas" panose="020B0609020204030204" pitchFamily="49" charset="0"/>
              </a:rPr>
              <a:t>Journal of psychopathology and behavioural. </a:t>
            </a:r>
            <a:r>
              <a:rPr lang="en-GB" sz="4300" u="sng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Consolas" panose="020B0609020204030204" pitchFamily="49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https://pmc.ncbi.nlm.nih.gov/articles/PMC7990036/</a:t>
            </a:r>
            <a:endParaRPr lang="en-GB" sz="4300" kern="100" dirty="0"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 marL="36000"/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National Health Service. (2022). </a:t>
            </a:r>
            <a:r>
              <a:rPr lang="en-GB" sz="4300" i="1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Borderline personality disorder- symptoms</a:t>
            </a:r>
            <a:r>
              <a:rPr lang="en-GB" sz="4300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. NHS. </a:t>
            </a:r>
            <a:r>
              <a:rPr lang="en-GB" sz="4300" u="sng" kern="100" dirty="0">
                <a:solidFill>
                  <a:schemeClr val="tx1"/>
                </a:solidFill>
                <a:effectLst/>
                <a:latin typeface="Aptos" panose="020B0004020202020204" pitchFamily="34" charset="0"/>
                <a:ea typeface="Aptos" panose="020B0004020202020204" pitchFamily="34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https://www.nhs.uk/mental-health/conditions/borderline-personality-disorder/symptoms/</a:t>
            </a:r>
            <a:endParaRPr lang="en-GB" sz="4300" kern="100" dirty="0"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sz="2800" kern="100" dirty="0">
              <a:solidFill>
                <a:schemeClr val="tx1"/>
              </a:solidFill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68EA13-F290-0A63-21FD-EEF7C2D07E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20XX</a:t>
            </a:r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1C2022-1577-C6FE-7D0A-A94E6F3F3D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Pitch Deck</a:t>
            </a:r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12B7B4-69F4-44D9-54DC-954DC13255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CEABB6-07DC-46E8-9B57-56EC44A396E5}" type="slidenum">
              <a:rPr lang="en-US" smtClean="0"/>
              <a:t>13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4207780"/>
      </p:ext>
    </p:extLst>
  </p:cSld>
  <p:clrMapOvr>
    <a:masterClrMapping/>
  </p:clrMapOvr>
</p:sld>
</file>

<file path=ppt/theme/theme1.xml><?xml version="1.0" encoding="utf-8"?>
<a:theme xmlns:a="http://schemas.openxmlformats.org/drawingml/2006/main" name="Monoline">
  <a:themeElements>
    <a:clrScheme name="Custom 167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FBF4EF"/>
      </a:accent1>
      <a:accent2>
        <a:srgbClr val="F7F6F3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56">
      <a:majorFont>
        <a:latin typeface="Tenorite"/>
        <a:ea typeface=""/>
        <a:cs typeface=""/>
      </a:majorFont>
      <a:minorFont>
        <a:latin typeface="Tenorit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56180624 Minimalist light sales pitch_Win32_v3" id="{10980D2D-A96C-4E9B-A00E-81C4CAF0ABBD}" vid="{7928933E-F394-4192-9CD9-6D2A259AB57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7" ma:contentTypeDescription="Create a new document." ma:contentTypeScope="" ma:versionID="c6f9a84f66a9c8b9a21755b9ffafb945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27df39e3e7036dff54f89ddd5805ce72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966C46A-DC57-4209-80CD-9FE6C93151F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EFFFA3F-0FB5-4ED3-8906-A15B16577F44}">
  <ds:schemaRefs>
    <ds:schemaRef ds:uri="http://schemas.microsoft.com/office/2006/documentManagement/types"/>
    <ds:schemaRef ds:uri="http://schemas.microsoft.com/sharepoint/v3"/>
    <ds:schemaRef ds:uri="16c05727-aa75-4e4a-9b5f-8a80a1165891"/>
    <ds:schemaRef ds:uri="71af3243-3dd4-4a8d-8c0d-dd76da1f02a5"/>
    <ds:schemaRef ds:uri="http://schemas.microsoft.com/office/2006/metadata/properties"/>
    <ds:schemaRef ds:uri="http://purl.org/dc/terms/"/>
    <ds:schemaRef ds:uri="http://purl.org/dc/elements/1.1/"/>
    <ds:schemaRef ds:uri="http://schemas.microsoft.com/office/infopath/2007/PartnerControls"/>
    <ds:schemaRef ds:uri="http://purl.org/dc/dcmitype/"/>
    <ds:schemaRef ds:uri="http://schemas.openxmlformats.org/package/2006/metadata/core-properties"/>
    <ds:schemaRef ds:uri="230e9df3-be65-4c73-a93b-d1236ebd677e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4E18436D-DA32-4E27-AC64-8FFEDA5218F9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1804</TotalTime>
  <Words>1114</Words>
  <Application>Microsoft Macintosh PowerPoint</Application>
  <PresentationFormat>Widescreen</PresentationFormat>
  <Paragraphs>112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Aptos</vt:lpstr>
      <vt:lpstr>Arial</vt:lpstr>
      <vt:lpstr>Calibri</vt:lpstr>
      <vt:lpstr>Tenorite</vt:lpstr>
      <vt:lpstr>Monoline</vt:lpstr>
      <vt:lpstr>Ai ACKNOWLEDGEMENT </vt:lpstr>
      <vt:lpstr>Symptoms of BORDERLINE PERSONALITY DISORDER (BPD)</vt:lpstr>
      <vt:lpstr>diagnosis AND CHARACTERIZATION OF SYMPTOMS </vt:lpstr>
      <vt:lpstr>symptoms OF bpd  The NHS (2022) STATES THAT BPD SYMPTOMS CAN BE CATEGORISED INTO 4 MAIN AREAS.</vt:lpstr>
      <vt:lpstr>1. EMOTIONAL INSTABILITY </vt:lpstr>
      <vt:lpstr>2. Disturbed patterns of thinking or perception    A disruption to how a person processes information which can lead to inaccurate/irrational views.  (healthline,2025)</vt:lpstr>
      <vt:lpstr>3. Impulsive Behaviors  The tendency to act without thinking </vt:lpstr>
      <vt:lpstr>4. UNSTABLE RELATIONSHIPS </vt:lpstr>
      <vt:lpstr>Impact on everyday life  BPD is estimated to effect approximately 1.6% of the general population (Southward et al, 2026)</vt:lpstr>
      <vt:lpstr>Does bpd get misdiagnosed due to symptom cross overs?</vt:lpstr>
      <vt:lpstr>What disorders can occur alongside bpd? </vt:lpstr>
      <vt:lpstr>REFERENCES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Symptoms of BORDERLINE PERSONALITY DISORDER (BPD)</dc:title>
  <dc:creator>Ellie Jones (2404253)</dc:creator>
  <cp:lastModifiedBy>Ellie Jones (2404253)</cp:lastModifiedBy>
  <cp:revision>1</cp:revision>
  <dcterms:created xsi:type="dcterms:W3CDTF">2026-04-28T17:00:39Z</dcterms:created>
  <dcterms:modified xsi:type="dcterms:W3CDTF">2026-04-29T23:12:50Z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