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388E31-6AFC-4CA9-8EB7-D8B7B0CCCDD3}" v="26" dt="2026-07-12T23:14:50.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6" d="100"/>
          <a:sy n="106" d="100"/>
        </p:scale>
        <p:origin x="7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s Olu" userId="39dbb6dc09f3531b" providerId="LiveId" clId="{1E7B98E9-ADAD-4A3D-A269-8940A9BA426A}"/>
    <pc:docChg chg="undo custSel modSld">
      <pc:chgData name="Steps Olu" userId="39dbb6dc09f3531b" providerId="LiveId" clId="{1E7B98E9-ADAD-4A3D-A269-8940A9BA426A}" dt="2026-07-12T23:14:50.382" v="4045"/>
      <pc:docMkLst>
        <pc:docMk/>
      </pc:docMkLst>
      <pc:sldChg chg="modSp mod modTransition">
        <pc:chgData name="Steps Olu" userId="39dbb6dc09f3531b" providerId="LiveId" clId="{1E7B98E9-ADAD-4A3D-A269-8940A9BA426A}" dt="2026-07-12T23:14:50.382" v="4045"/>
        <pc:sldMkLst>
          <pc:docMk/>
          <pc:sldMk cId="2563627717" sldId="256"/>
        </pc:sldMkLst>
        <pc:spChg chg="mod">
          <ac:chgData name="Steps Olu" userId="39dbb6dc09f3531b" providerId="LiveId" clId="{1E7B98E9-ADAD-4A3D-A269-8940A9BA426A}" dt="2026-07-11T18:10:06.143" v="3138" actId="113"/>
          <ac:spMkLst>
            <pc:docMk/>
            <pc:sldMk cId="2563627717" sldId="256"/>
            <ac:spMk id="2" creationId="{13877589-7B87-1810-7D1A-B5A2048E3490}"/>
          </ac:spMkLst>
        </pc:spChg>
      </pc:sldChg>
      <pc:sldChg chg="modSp mod">
        <pc:chgData name="Steps Olu" userId="39dbb6dc09f3531b" providerId="LiveId" clId="{1E7B98E9-ADAD-4A3D-A269-8940A9BA426A}" dt="2026-07-12T18:04:39.315" v="3544" actId="313"/>
        <pc:sldMkLst>
          <pc:docMk/>
          <pc:sldMk cId="2897957523" sldId="258"/>
        </pc:sldMkLst>
        <pc:spChg chg="mod">
          <ac:chgData name="Steps Olu" userId="39dbb6dc09f3531b" providerId="LiveId" clId="{1E7B98E9-ADAD-4A3D-A269-8940A9BA426A}" dt="2026-07-12T18:04:39.315" v="3544" actId="313"/>
          <ac:spMkLst>
            <pc:docMk/>
            <pc:sldMk cId="2897957523" sldId="258"/>
            <ac:spMk id="3" creationId="{028A8359-438A-7EDF-F235-AE5BAE7FB208}"/>
          </ac:spMkLst>
        </pc:spChg>
      </pc:sldChg>
      <pc:sldChg chg="modSp mod">
        <pc:chgData name="Steps Olu" userId="39dbb6dc09f3531b" providerId="LiveId" clId="{1E7B98E9-ADAD-4A3D-A269-8940A9BA426A}" dt="2026-07-12T20:27:43.463" v="3703" actId="20577"/>
        <pc:sldMkLst>
          <pc:docMk/>
          <pc:sldMk cId="1748499028" sldId="259"/>
        </pc:sldMkLst>
        <pc:spChg chg="mod">
          <ac:chgData name="Steps Olu" userId="39dbb6dc09f3531b" providerId="LiveId" clId="{1E7B98E9-ADAD-4A3D-A269-8940A9BA426A}" dt="2026-07-12T20:27:43.463" v="3703" actId="20577"/>
          <ac:spMkLst>
            <pc:docMk/>
            <pc:sldMk cId="1748499028" sldId="259"/>
            <ac:spMk id="3" creationId="{F9C1CCB3-874D-5E4A-629C-E7AA4A8AB46C}"/>
          </ac:spMkLst>
        </pc:spChg>
      </pc:sldChg>
      <pc:sldChg chg="modSp mod">
        <pc:chgData name="Steps Olu" userId="39dbb6dc09f3531b" providerId="LiveId" clId="{1E7B98E9-ADAD-4A3D-A269-8940A9BA426A}" dt="2026-07-12T19:05:24.268" v="3606" actId="20577"/>
        <pc:sldMkLst>
          <pc:docMk/>
          <pc:sldMk cId="1424087263" sldId="260"/>
        </pc:sldMkLst>
        <pc:spChg chg="mod">
          <ac:chgData name="Steps Olu" userId="39dbb6dc09f3531b" providerId="LiveId" clId="{1E7B98E9-ADAD-4A3D-A269-8940A9BA426A}" dt="2026-07-12T19:05:24.268" v="3606" actId="20577"/>
          <ac:spMkLst>
            <pc:docMk/>
            <pc:sldMk cId="1424087263" sldId="260"/>
            <ac:spMk id="3" creationId="{E73EC453-8E6E-AAA5-639A-7F2EB8FCDBC5}"/>
          </ac:spMkLst>
        </pc:spChg>
      </pc:sldChg>
      <pc:sldChg chg="modSp mod">
        <pc:chgData name="Steps Olu" userId="39dbb6dc09f3531b" providerId="LiveId" clId="{1E7B98E9-ADAD-4A3D-A269-8940A9BA426A}" dt="2026-07-12T22:55:12.917" v="4031" actId="6549"/>
        <pc:sldMkLst>
          <pc:docMk/>
          <pc:sldMk cId="1382716628" sldId="262"/>
        </pc:sldMkLst>
        <pc:spChg chg="mod">
          <ac:chgData name="Steps Olu" userId="39dbb6dc09f3531b" providerId="LiveId" clId="{1E7B98E9-ADAD-4A3D-A269-8940A9BA426A}" dt="2026-07-12T22:55:12.917" v="4031" actId="6549"/>
          <ac:spMkLst>
            <pc:docMk/>
            <pc:sldMk cId="1382716628" sldId="262"/>
            <ac:spMk id="3" creationId="{87B96C4E-C633-AD44-2B5D-616D8D99EE4D}"/>
          </ac:spMkLst>
        </pc:spChg>
      </pc:sldChg>
      <pc:sldChg chg="addSp delSp modSp mod setBg">
        <pc:chgData name="Steps Olu" userId="39dbb6dc09f3531b" providerId="LiveId" clId="{1E7B98E9-ADAD-4A3D-A269-8940A9BA426A}" dt="2026-07-12T20:25:47.091" v="3693" actId="20577"/>
        <pc:sldMkLst>
          <pc:docMk/>
          <pc:sldMk cId="3970473306" sldId="264"/>
        </pc:sldMkLst>
        <pc:spChg chg="mod ord">
          <ac:chgData name="Steps Olu" userId="39dbb6dc09f3531b" providerId="LiveId" clId="{1E7B98E9-ADAD-4A3D-A269-8940A9BA426A}" dt="2026-07-11T18:03:23.540" v="3123" actId="14100"/>
          <ac:spMkLst>
            <pc:docMk/>
            <pc:sldMk cId="3970473306" sldId="264"/>
            <ac:spMk id="2" creationId="{42D99987-98D1-706D-2E63-5B8DDBF317C6}"/>
          </ac:spMkLst>
        </pc:spChg>
        <pc:spChg chg="mod ord">
          <ac:chgData name="Steps Olu" userId="39dbb6dc09f3531b" providerId="LiveId" clId="{1E7B98E9-ADAD-4A3D-A269-8940A9BA426A}" dt="2026-07-12T20:25:47.091" v="3693" actId="20577"/>
          <ac:spMkLst>
            <pc:docMk/>
            <pc:sldMk cId="3970473306" sldId="264"/>
            <ac:spMk id="3" creationId="{4A53051C-8483-F6FD-7AB5-FC885653EC99}"/>
          </ac:spMkLst>
        </pc:spChg>
        <pc:spChg chg="add del">
          <ac:chgData name="Steps Olu" userId="39dbb6dc09f3531b" providerId="LiveId" clId="{1E7B98E9-ADAD-4A3D-A269-8940A9BA426A}" dt="2026-07-11T17:59:35.760" v="3082" actId="26606"/>
          <ac:spMkLst>
            <pc:docMk/>
            <pc:sldMk cId="3970473306" sldId="264"/>
            <ac:spMk id="36" creationId="{6A10670B-6568-4038-91D8-392C78C0CFE4}"/>
          </ac:spMkLst>
        </pc:spChg>
        <pc:spChg chg="add del">
          <ac:chgData name="Steps Olu" userId="39dbb6dc09f3531b" providerId="LiveId" clId="{1E7B98E9-ADAD-4A3D-A269-8940A9BA426A}" dt="2026-07-11T18:01:29.737" v="3093" actId="26606"/>
          <ac:spMkLst>
            <pc:docMk/>
            <pc:sldMk cId="3970473306" sldId="264"/>
            <ac:spMk id="38" creationId="{62163DB6-3EE7-474C-8726-1A05F7DE4229}"/>
          </ac:spMkLst>
        </pc:spChg>
        <pc:spChg chg="add del">
          <ac:chgData name="Steps Olu" userId="39dbb6dc09f3531b" providerId="LiveId" clId="{1E7B98E9-ADAD-4A3D-A269-8940A9BA426A}" dt="2026-07-11T18:01:29.737" v="3093" actId="26606"/>
          <ac:spMkLst>
            <pc:docMk/>
            <pc:sldMk cId="3970473306" sldId="264"/>
            <ac:spMk id="40" creationId="{F81819F9-8CAC-4A6C-8F06-0482027F9736}"/>
          </ac:spMkLst>
        </pc:spChg>
        <pc:spChg chg="add">
          <ac:chgData name="Steps Olu" userId="39dbb6dc09f3531b" providerId="LiveId" clId="{1E7B98E9-ADAD-4A3D-A269-8940A9BA426A}" dt="2026-07-11T18:01:29.737" v="3093" actId="26606"/>
          <ac:spMkLst>
            <pc:docMk/>
            <pc:sldMk cId="3970473306" sldId="264"/>
            <ac:spMk id="42" creationId="{4A98CC08-AEC2-4E8F-8F52-0F5C6372DB4F}"/>
          </ac:spMkLst>
        </pc:spChg>
        <pc:spChg chg="add del">
          <ac:chgData name="Steps Olu" userId="39dbb6dc09f3531b" providerId="LiveId" clId="{1E7B98E9-ADAD-4A3D-A269-8940A9BA426A}" dt="2026-07-11T18:01:29.737" v="3093" actId="26606"/>
          <ac:spMkLst>
            <pc:docMk/>
            <pc:sldMk cId="3970473306" sldId="264"/>
            <ac:spMk id="72" creationId="{1310EFE2-B91D-47E7-B117-C2A802800A7C}"/>
          </ac:spMkLst>
        </pc:spChg>
        <pc:spChg chg="add del">
          <ac:chgData name="Steps Olu" userId="39dbb6dc09f3531b" providerId="LiveId" clId="{1E7B98E9-ADAD-4A3D-A269-8940A9BA426A}" dt="2026-07-11T17:59:32.578" v="3079" actId="26606"/>
          <ac:spMkLst>
            <pc:docMk/>
            <pc:sldMk cId="3970473306" sldId="264"/>
            <ac:spMk id="105" creationId="{6A10670B-6568-4038-91D8-392C78C0CFE4}"/>
          </ac:spMkLst>
        </pc:spChg>
        <pc:spChg chg="add del">
          <ac:chgData name="Steps Olu" userId="39dbb6dc09f3531b" providerId="LiveId" clId="{1E7B98E9-ADAD-4A3D-A269-8940A9BA426A}" dt="2026-07-11T17:59:32.578" v="3079" actId="26606"/>
          <ac:spMkLst>
            <pc:docMk/>
            <pc:sldMk cId="3970473306" sldId="264"/>
            <ac:spMk id="107" creationId="{62163DB6-3EE7-474C-8726-1A05F7DE4229}"/>
          </ac:spMkLst>
        </pc:spChg>
        <pc:spChg chg="add del">
          <ac:chgData name="Steps Olu" userId="39dbb6dc09f3531b" providerId="LiveId" clId="{1E7B98E9-ADAD-4A3D-A269-8940A9BA426A}" dt="2026-07-11T17:59:32.578" v="3079" actId="26606"/>
          <ac:spMkLst>
            <pc:docMk/>
            <pc:sldMk cId="3970473306" sldId="264"/>
            <ac:spMk id="109" creationId="{F2EA518E-6C90-4FB8-9D88-C59B749893F3}"/>
          </ac:spMkLst>
        </pc:spChg>
        <pc:spChg chg="add del">
          <ac:chgData name="Steps Olu" userId="39dbb6dc09f3531b" providerId="LiveId" clId="{1E7B98E9-ADAD-4A3D-A269-8940A9BA426A}" dt="2026-07-11T17:59:32.578" v="3079" actId="26606"/>
          <ac:spMkLst>
            <pc:docMk/>
            <pc:sldMk cId="3970473306" sldId="264"/>
            <ac:spMk id="111" creationId="{51AFC3C9-5F6F-4B0C-B9BC-4538C1E6F3E3}"/>
          </ac:spMkLst>
        </pc:spChg>
        <pc:spChg chg="add del">
          <ac:chgData name="Steps Olu" userId="39dbb6dc09f3531b" providerId="LiveId" clId="{1E7B98E9-ADAD-4A3D-A269-8940A9BA426A}" dt="2026-07-11T17:59:32.578" v="3079" actId="26606"/>
          <ac:spMkLst>
            <pc:docMk/>
            <pc:sldMk cId="3970473306" sldId="264"/>
            <ac:spMk id="113" creationId="{BA844245-4805-4DD5-AF47-842A0B27FA79}"/>
          </ac:spMkLst>
        </pc:spChg>
        <pc:spChg chg="add del">
          <ac:chgData name="Steps Olu" userId="39dbb6dc09f3531b" providerId="LiveId" clId="{1E7B98E9-ADAD-4A3D-A269-8940A9BA426A}" dt="2026-07-11T17:59:35.745" v="3081" actId="26606"/>
          <ac:spMkLst>
            <pc:docMk/>
            <pc:sldMk cId="3970473306" sldId="264"/>
            <ac:spMk id="154" creationId="{6A10670B-6568-4038-91D8-392C78C0CFE4}"/>
          </ac:spMkLst>
        </pc:spChg>
        <pc:spChg chg="add del">
          <ac:chgData name="Steps Olu" userId="39dbb6dc09f3531b" providerId="LiveId" clId="{1E7B98E9-ADAD-4A3D-A269-8940A9BA426A}" dt="2026-07-11T17:59:35.745" v="3081" actId="26606"/>
          <ac:spMkLst>
            <pc:docMk/>
            <pc:sldMk cId="3970473306" sldId="264"/>
            <ac:spMk id="155" creationId="{62163DB6-3EE7-474C-8726-1A05F7DE4229}"/>
          </ac:spMkLst>
        </pc:spChg>
        <pc:spChg chg="add del">
          <ac:chgData name="Steps Olu" userId="39dbb6dc09f3531b" providerId="LiveId" clId="{1E7B98E9-ADAD-4A3D-A269-8940A9BA426A}" dt="2026-07-11T17:59:35.745" v="3081" actId="26606"/>
          <ac:spMkLst>
            <pc:docMk/>
            <pc:sldMk cId="3970473306" sldId="264"/>
            <ac:spMk id="156" creationId="{57ABABA7-0420-4200-9B65-1C1967CE9373}"/>
          </ac:spMkLst>
        </pc:spChg>
        <pc:spChg chg="add del">
          <ac:chgData name="Steps Olu" userId="39dbb6dc09f3531b" providerId="LiveId" clId="{1E7B98E9-ADAD-4A3D-A269-8940A9BA426A}" dt="2026-07-11T17:59:35.745" v="3081" actId="26606"/>
          <ac:spMkLst>
            <pc:docMk/>
            <pc:sldMk cId="3970473306" sldId="264"/>
            <ac:spMk id="157" creationId="{A317EBE3-FF86-4DA1-BC9A-331F7F2144E9}"/>
          </ac:spMkLst>
        </pc:spChg>
        <pc:spChg chg="add del">
          <ac:chgData name="Steps Olu" userId="39dbb6dc09f3531b" providerId="LiveId" clId="{1E7B98E9-ADAD-4A3D-A269-8940A9BA426A}" dt="2026-07-11T18:01:29.737" v="3093" actId="26606"/>
          <ac:spMkLst>
            <pc:docMk/>
            <pc:sldMk cId="3970473306" sldId="264"/>
            <ac:spMk id="162" creationId="{6A10670B-6568-4038-91D8-392C78C0CFE4}"/>
          </ac:spMkLst>
        </pc:spChg>
        <pc:spChg chg="add del">
          <ac:chgData name="Steps Olu" userId="39dbb6dc09f3531b" providerId="LiveId" clId="{1E7B98E9-ADAD-4A3D-A269-8940A9BA426A}" dt="2026-07-11T18:01:29.737" v="3093" actId="26606"/>
          <ac:spMkLst>
            <pc:docMk/>
            <pc:sldMk cId="3970473306" sldId="264"/>
            <ac:spMk id="163" creationId="{62163DB6-3EE7-474C-8726-1A05F7DE4229}"/>
          </ac:spMkLst>
        </pc:spChg>
        <pc:spChg chg="add del">
          <ac:chgData name="Steps Olu" userId="39dbb6dc09f3531b" providerId="LiveId" clId="{1E7B98E9-ADAD-4A3D-A269-8940A9BA426A}" dt="2026-07-11T18:01:29.737" v="3093" actId="26606"/>
          <ac:spMkLst>
            <pc:docMk/>
            <pc:sldMk cId="3970473306" sldId="264"/>
            <ac:spMk id="164" creationId="{57ABABA7-0420-4200-9B65-1C1967CE9373}"/>
          </ac:spMkLst>
        </pc:spChg>
        <pc:spChg chg="add del">
          <ac:chgData name="Steps Olu" userId="39dbb6dc09f3531b" providerId="LiveId" clId="{1E7B98E9-ADAD-4A3D-A269-8940A9BA426A}" dt="2026-07-11T18:01:29.737" v="3093" actId="26606"/>
          <ac:spMkLst>
            <pc:docMk/>
            <pc:sldMk cId="3970473306" sldId="264"/>
            <ac:spMk id="176" creationId="{8576F020-8157-45CE-B1D9-6FA47AFEB4FA}"/>
          </ac:spMkLst>
        </pc:spChg>
        <pc:spChg chg="add del">
          <ac:chgData name="Steps Olu" userId="39dbb6dc09f3531b" providerId="LiveId" clId="{1E7B98E9-ADAD-4A3D-A269-8940A9BA426A}" dt="2026-07-11T18:01:28.123" v="3091" actId="26606"/>
          <ac:spMkLst>
            <pc:docMk/>
            <pc:sldMk cId="3970473306" sldId="264"/>
            <ac:spMk id="209" creationId="{6A10670B-6568-4038-91D8-392C78C0CFE4}"/>
          </ac:spMkLst>
        </pc:spChg>
        <pc:spChg chg="add del">
          <ac:chgData name="Steps Olu" userId="39dbb6dc09f3531b" providerId="LiveId" clId="{1E7B98E9-ADAD-4A3D-A269-8940A9BA426A}" dt="2026-07-11T18:01:28.123" v="3091" actId="26606"/>
          <ac:spMkLst>
            <pc:docMk/>
            <pc:sldMk cId="3970473306" sldId="264"/>
            <ac:spMk id="211" creationId="{62163DB6-3EE7-474C-8726-1A05F7DE4229}"/>
          </ac:spMkLst>
        </pc:spChg>
        <pc:spChg chg="add del">
          <ac:chgData name="Steps Olu" userId="39dbb6dc09f3531b" providerId="LiveId" clId="{1E7B98E9-ADAD-4A3D-A269-8940A9BA426A}" dt="2026-07-11T18:01:28.123" v="3091" actId="26606"/>
          <ac:spMkLst>
            <pc:docMk/>
            <pc:sldMk cId="3970473306" sldId="264"/>
            <ac:spMk id="213" creationId="{F81819F9-8CAC-4A6C-8F06-0482027F9736}"/>
          </ac:spMkLst>
        </pc:spChg>
        <pc:spChg chg="add del">
          <ac:chgData name="Steps Olu" userId="39dbb6dc09f3531b" providerId="LiveId" clId="{1E7B98E9-ADAD-4A3D-A269-8940A9BA426A}" dt="2026-07-11T18:01:28.123" v="3091" actId="26606"/>
          <ac:spMkLst>
            <pc:docMk/>
            <pc:sldMk cId="3970473306" sldId="264"/>
            <ac:spMk id="215" creationId="{4A98CC08-AEC2-4E8F-8F52-0F5C6372DB4F}"/>
          </ac:spMkLst>
        </pc:spChg>
        <pc:grpChg chg="add">
          <ac:chgData name="Steps Olu" userId="39dbb6dc09f3531b" providerId="LiveId" clId="{1E7B98E9-ADAD-4A3D-A269-8940A9BA426A}" dt="2026-07-11T17:55:21.743" v="2779" actId="26606"/>
          <ac:grpSpMkLst>
            <pc:docMk/>
            <pc:sldMk cId="3970473306" sldId="264"/>
            <ac:grpSpMk id="8" creationId="{04E9F44E-02E7-4A97-B7DB-1DB0F1F4EB04}"/>
          </ac:grpSpMkLst>
        </pc:grpChg>
        <pc:grpChg chg="add">
          <ac:chgData name="Steps Olu" userId="39dbb6dc09f3531b" providerId="LiveId" clId="{1E7B98E9-ADAD-4A3D-A269-8940A9BA426A}" dt="2026-07-11T17:55:21.743" v="2779" actId="26606"/>
          <ac:grpSpMkLst>
            <pc:docMk/>
            <pc:sldMk cId="3970473306" sldId="264"/>
            <ac:grpSpMk id="22" creationId="{3F22DE9C-F188-48E2-A82C-4434A8EEEA57}"/>
          </ac:grpSpMkLst>
        </pc:grpChg>
        <pc:grpChg chg="add">
          <ac:chgData name="Steps Olu" userId="39dbb6dc09f3531b" providerId="LiveId" clId="{1E7B98E9-ADAD-4A3D-A269-8940A9BA426A}" dt="2026-07-11T17:55:21.743" v="2779" actId="26606"/>
          <ac:grpSpMkLst>
            <pc:docMk/>
            <pc:sldMk cId="3970473306" sldId="264"/>
            <ac:grpSpMk id="44" creationId="{5D1545E6-EB3C-4478-A661-A2CA963F129C}"/>
          </ac:grpSpMkLst>
        </pc:grpChg>
      </pc:sldChg>
      <pc:sldChg chg="modSp mod">
        <pc:chgData name="Steps Olu" userId="39dbb6dc09f3531b" providerId="LiveId" clId="{1E7B98E9-ADAD-4A3D-A269-8940A9BA426A}" dt="2026-07-12T22:55:55.371" v="4033" actId="27636"/>
        <pc:sldMkLst>
          <pc:docMk/>
          <pc:sldMk cId="359125969" sldId="265"/>
        </pc:sldMkLst>
        <pc:spChg chg="mod">
          <ac:chgData name="Steps Olu" userId="39dbb6dc09f3531b" providerId="LiveId" clId="{1E7B98E9-ADAD-4A3D-A269-8940A9BA426A}" dt="2026-07-12T22:55:55.371" v="4033" actId="27636"/>
          <ac:spMkLst>
            <pc:docMk/>
            <pc:sldMk cId="359125969" sldId="265"/>
            <ac:spMk id="3" creationId="{5F8D0C3B-0DFC-3E5A-28D7-AC7CD95B6A10}"/>
          </ac:spMkLst>
        </pc:spChg>
      </pc:sldChg>
      <pc:sldChg chg="modSp mod">
        <pc:chgData name="Steps Olu" userId="39dbb6dc09f3531b" providerId="LiveId" clId="{1E7B98E9-ADAD-4A3D-A269-8940A9BA426A}" dt="2026-07-11T18:36:05.421" v="3539" actId="13926"/>
        <pc:sldMkLst>
          <pc:docMk/>
          <pc:sldMk cId="1917974163" sldId="267"/>
        </pc:sldMkLst>
        <pc:spChg chg="mod">
          <ac:chgData name="Steps Olu" userId="39dbb6dc09f3531b" providerId="LiveId" clId="{1E7B98E9-ADAD-4A3D-A269-8940A9BA426A}" dt="2026-07-11T18:36:05.421" v="3539" actId="13926"/>
          <ac:spMkLst>
            <pc:docMk/>
            <pc:sldMk cId="1917974163" sldId="267"/>
            <ac:spMk id="3" creationId="{C71705AF-A114-46D3-808C-4A69D3AE5A69}"/>
          </ac:spMkLst>
        </pc:spChg>
      </pc:sldChg>
      <pc:sldChg chg="addSp modSp mod">
        <pc:chgData name="Steps Olu" userId="39dbb6dc09f3531b" providerId="LiveId" clId="{1E7B98E9-ADAD-4A3D-A269-8940A9BA426A}" dt="2026-07-11T18:37:13.863" v="3540" actId="1076"/>
        <pc:sldMkLst>
          <pc:docMk/>
          <pc:sldMk cId="3645478630" sldId="268"/>
        </pc:sldMkLst>
        <pc:spChg chg="mod">
          <ac:chgData name="Steps Olu" userId="39dbb6dc09f3531b" providerId="LiveId" clId="{1E7B98E9-ADAD-4A3D-A269-8940A9BA426A}" dt="2026-07-11T17:40:33.627" v="2493" actId="20577"/>
          <ac:spMkLst>
            <pc:docMk/>
            <pc:sldMk cId="3645478630" sldId="268"/>
            <ac:spMk id="3" creationId="{6ED3E622-CB09-1362-15C9-BF616871B4C4}"/>
          </ac:spMkLst>
        </pc:spChg>
        <pc:picChg chg="add mod">
          <ac:chgData name="Steps Olu" userId="39dbb6dc09f3531b" providerId="LiveId" clId="{1E7B98E9-ADAD-4A3D-A269-8940A9BA426A}" dt="2026-07-11T18:37:13.863" v="3540" actId="1076"/>
          <ac:picMkLst>
            <pc:docMk/>
            <pc:sldMk cId="3645478630" sldId="268"/>
            <ac:picMk id="5" creationId="{8F1F3ACE-05E5-05F8-A80E-E00714FD8BD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mod/resource/view.php?id=481430" TargetMode="External"/><Relationship Id="rId2" Type="http://schemas.openxmlformats.org/officeDocument/2006/relationships/hyperlink" Target="https://www.cipd.org/en/knowledge/factsheets/pestle-analysis-factsheet/" TargetMode="External"/><Relationship Id="rId1" Type="http://schemas.openxmlformats.org/officeDocument/2006/relationships/slideLayout" Target="../slideLayouts/slideLayout3.xml"/><Relationship Id="rId5" Type="http://schemas.openxmlformats.org/officeDocument/2006/relationships/hyperlink" Target="https://www.gov.uk/guidance/opss-coronavirus-covid-19-guidance-for-business-and-local-authorities" TargetMode="External"/><Relationship Id="rId4" Type="http://schemas.openxmlformats.org/officeDocument/2006/relationships/hyperlink" Target="https://youtu.be/I0c6Gd26Fxw?si=43Dxn5MtC32aP66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789472" y="1091382"/>
            <a:ext cx="9212826" cy="4080386"/>
          </a:xfrm>
        </p:spPr>
        <p:txBody>
          <a:bodyPr>
            <a:normAutofit/>
          </a:bodyPr>
          <a:lstStyle/>
          <a:p>
            <a:r>
              <a:rPr lang="en-GB" sz="3200" b="1" dirty="0">
                <a:latin typeface="A"/>
              </a:rPr>
              <a:t>MODULE NAME:</a:t>
            </a:r>
            <a:r>
              <a:rPr lang="en-GB" sz="3200" dirty="0">
                <a:latin typeface="A"/>
              </a:rPr>
              <a:t> Problem Solving &amp; Decision Making </a:t>
            </a:r>
            <a:br>
              <a:rPr lang="en-GB" sz="3200" dirty="0">
                <a:latin typeface="A"/>
              </a:rPr>
            </a:br>
            <a:r>
              <a:rPr lang="en-GB" sz="3200" b="1" dirty="0">
                <a:latin typeface="A"/>
              </a:rPr>
              <a:t>MODULE CODE:</a:t>
            </a:r>
            <a:r>
              <a:rPr lang="en-GB" sz="3200" dirty="0">
                <a:latin typeface="A"/>
              </a:rPr>
              <a:t> LCLM 4004</a:t>
            </a:r>
            <a:br>
              <a:rPr lang="en-GB" sz="3200" dirty="0">
                <a:latin typeface="A"/>
              </a:rPr>
            </a:br>
            <a:r>
              <a:rPr lang="en-GB" sz="3200" b="1" dirty="0">
                <a:latin typeface="A"/>
              </a:rPr>
              <a:t>STUDENT NAME:</a:t>
            </a:r>
            <a:r>
              <a:rPr lang="en-GB" sz="3200" dirty="0">
                <a:latin typeface="A"/>
              </a:rPr>
              <a:t> Johnson Stephen Oluwasegun</a:t>
            </a:r>
            <a:br>
              <a:rPr lang="en-GB" sz="3200" dirty="0">
                <a:latin typeface="A"/>
              </a:rPr>
            </a:br>
            <a:r>
              <a:rPr lang="en-GB" sz="3200" b="1" dirty="0">
                <a:latin typeface="A"/>
              </a:rPr>
              <a:t>STUDENT ID:</a:t>
            </a:r>
            <a:r>
              <a:rPr lang="en-GB" sz="3200" dirty="0">
                <a:latin typeface="A"/>
              </a:rPr>
              <a:t> 2533984 </a:t>
            </a:r>
            <a:br>
              <a:rPr lang="en-GB" sz="3200" dirty="0">
                <a:latin typeface="A"/>
              </a:rPr>
            </a:br>
            <a:r>
              <a:rPr lang="en-GB" sz="3200" b="1" dirty="0">
                <a:latin typeface="A"/>
              </a:rPr>
              <a:t>LECTURER:</a:t>
            </a:r>
            <a:r>
              <a:rPr lang="en-GB" sz="3200" dirty="0">
                <a:latin typeface="A"/>
              </a:rPr>
              <a:t> Dr. Thomas Adeyemi</a:t>
            </a:r>
            <a:br>
              <a:rPr lang="en-GB" sz="3200" dirty="0">
                <a:latin typeface="A"/>
              </a:rPr>
            </a:br>
            <a:r>
              <a:rPr lang="en-GB" sz="3200" b="1" dirty="0">
                <a:latin typeface="A"/>
              </a:rPr>
              <a:t>Assignment 1</a:t>
            </a:r>
            <a:r>
              <a:rPr lang="en-GB" sz="3200" dirty="0">
                <a:latin typeface="A"/>
              </a:rPr>
              <a:t>: Basil Bakery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b="1" dirty="0">
                <a:solidFill>
                  <a:schemeClr val="tx1"/>
                </a:solidFill>
                <a:latin typeface="Arial" panose="020B0604020202020204" pitchFamily="34" charset="0"/>
                <a:ea typeface="Roboto"/>
                <a:cs typeface="Arial" panose="020B0604020202020204" pitchFamily="34" charset="0"/>
              </a:rPr>
              <a:t>This presentation represents the diagnosis and analysis of the problems of Basil Bakery presented as falling sales and rising costs, which are threatening to bring the business to a standstill</a:t>
            </a:r>
          </a:p>
          <a:p>
            <a:r>
              <a:rPr lang="en-GB" b="1" dirty="0">
                <a:solidFill>
                  <a:schemeClr val="tx1"/>
                </a:solidFill>
                <a:latin typeface="Arial" panose="020B0604020202020204" pitchFamily="34" charset="0"/>
                <a:ea typeface="Roboto"/>
                <a:cs typeface="Arial" panose="020B0604020202020204" pitchFamily="34" charset="0"/>
              </a:rPr>
              <a:t>I will be using the following concepts to accomplish this task:</a:t>
            </a:r>
          </a:p>
          <a:p>
            <a:pPr marL="457200" indent="-457200">
              <a:buAutoNum type="arabicPeriod"/>
            </a:pPr>
            <a:r>
              <a:rPr lang="en-GB" b="1" dirty="0">
                <a:solidFill>
                  <a:schemeClr val="tx1"/>
                </a:solidFill>
                <a:latin typeface="Arial" panose="020B0604020202020204" pitchFamily="34" charset="0"/>
                <a:ea typeface="Roboto"/>
                <a:cs typeface="Arial" panose="020B0604020202020204" pitchFamily="34" charset="0"/>
              </a:rPr>
              <a:t>The 5W2H Model to make an assessment of the problem from within the business</a:t>
            </a:r>
          </a:p>
          <a:p>
            <a:pPr marL="457200" indent="-457200">
              <a:buAutoNum type="arabicPeriod"/>
            </a:pPr>
            <a:r>
              <a:rPr lang="en-GB" b="1" dirty="0">
                <a:solidFill>
                  <a:schemeClr val="tx1"/>
                </a:solidFill>
                <a:latin typeface="Arial" panose="020B0604020202020204" pitchFamily="34" charset="0"/>
                <a:ea typeface="Roboto"/>
                <a:cs typeface="Arial" panose="020B0604020202020204" pitchFamily="34" charset="0"/>
              </a:rPr>
              <a:t>The PESTEL Analysis, which “encourages the development of external and strategic thinking” (CIPD, 2025) to scope the business’ problems as influenced by external factors</a:t>
            </a:r>
          </a:p>
          <a:p>
            <a:pPr marL="457200" indent="-457200">
              <a:buAutoNum type="arabicPeriod"/>
            </a:pPr>
            <a:r>
              <a:rPr lang="en-GB" b="1" dirty="0">
                <a:solidFill>
                  <a:schemeClr val="tx1"/>
                </a:solidFill>
                <a:latin typeface="Arial" panose="020B0604020202020204" pitchFamily="34" charset="0"/>
                <a:ea typeface="Roboto"/>
                <a:cs typeface="Arial" panose="020B0604020202020204" pitchFamily="34" charset="0"/>
              </a:rPr>
              <a:t>A fishbone diagram to help in isolating the root problem from which one or more viable solutions can be recommended</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 2015</a:t>
            </a:r>
          </a:p>
          <a:p>
            <a:pPr marL="342900" indent="-342900">
              <a:buFont typeface="Arial" charset="2"/>
              <a:buChar char="•"/>
            </a:pPr>
            <a:r>
              <a:rPr lang="en-GB" b="1" dirty="0"/>
              <a:t>Owners: Mr. Basil</a:t>
            </a:r>
          </a:p>
          <a:p>
            <a:pPr marL="342900" indent="-342900">
              <a:buFont typeface="Arial" charset="2"/>
              <a:buChar char="•"/>
            </a:pPr>
            <a:r>
              <a:rPr lang="en-GB" b="1" dirty="0"/>
              <a:t>Sells Contemporary styled cakes, pastries and breads using high quality organic ingredients</a:t>
            </a:r>
          </a:p>
          <a:p>
            <a:pPr marL="342900" indent="-342900">
              <a:buFont typeface="Arial" charset="2"/>
              <a:buChar char="•"/>
            </a:pPr>
            <a:r>
              <a:rPr lang="en-GB" b="1" dirty="0">
                <a:solidFill>
                  <a:schemeClr val="tx1"/>
                </a:solidFill>
                <a:ea typeface="+mn-lt"/>
                <a:cs typeface="+mn-lt"/>
              </a:rPr>
              <a:t>Boasted of a wide customer base consisting of local shoppers, retail workers, office and warehouse workers in the immediate area</a:t>
            </a:r>
          </a:p>
          <a:p>
            <a:pPr marL="342900" indent="-342900">
              <a:buFont typeface="Arial" charset="2"/>
              <a:buChar char="•"/>
            </a:pPr>
            <a:r>
              <a:rPr lang="en-GB" b="1" dirty="0">
                <a:solidFill>
                  <a:schemeClr val="tx1"/>
                </a:solidFill>
                <a:ea typeface="+mn-lt"/>
                <a:cs typeface="+mn-lt"/>
              </a:rPr>
              <a:t>The business enjoyed rising sales yearly until 2020, when lockdown restrictions were imposed globally due to a pandemic outbreak that stalled the sales growth</a:t>
            </a:r>
            <a:endParaRPr lang="en-GB"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What: Fall in sales revenue and customer volumes</a:t>
            </a:r>
          </a:p>
          <a:p>
            <a:r>
              <a:rPr lang="en-GB" sz="2800" dirty="0">
                <a:solidFill>
                  <a:schemeClr val="tx1"/>
                </a:solidFill>
              </a:rPr>
              <a:t>Who: Businesses and customers globally</a:t>
            </a:r>
          </a:p>
          <a:p>
            <a:r>
              <a:rPr lang="en-GB" sz="2800" dirty="0">
                <a:solidFill>
                  <a:schemeClr val="tx1"/>
                </a:solidFill>
              </a:rPr>
              <a:t>Where: The business address of Basil Bakery</a:t>
            </a:r>
          </a:p>
          <a:p>
            <a:r>
              <a:rPr lang="en-GB" sz="2800" dirty="0">
                <a:solidFill>
                  <a:schemeClr val="tx1"/>
                </a:solidFill>
              </a:rPr>
              <a:t>Why: Due to the imposition of lockdown restrictions</a:t>
            </a:r>
          </a:p>
          <a:p>
            <a:r>
              <a:rPr lang="en-GB" sz="2800" dirty="0">
                <a:solidFill>
                  <a:schemeClr val="tx1"/>
                </a:solidFill>
              </a:rPr>
              <a:t>When: 2020 and then 2023 – 2025, when sales stagnated</a:t>
            </a:r>
          </a:p>
          <a:p>
            <a:r>
              <a:rPr lang="en-GB" sz="2800" dirty="0">
                <a:solidFill>
                  <a:schemeClr val="tx1"/>
                </a:solidFill>
              </a:rPr>
              <a:t>How serious: Affecting the continuity of Basil Bakery</a:t>
            </a:r>
          </a:p>
          <a:p>
            <a:r>
              <a:rPr lang="en-GB" sz="2800" dirty="0">
                <a:solidFill>
                  <a:schemeClr val="tx1"/>
                </a:solidFill>
              </a:rPr>
              <a:t>How: Started as a result of a pandemic in 2020</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40310" y="953729"/>
            <a:ext cx="9764301" cy="4889287"/>
          </a:xfrm>
        </p:spPr>
        <p:txBody>
          <a:bodyPr>
            <a:noAutofit/>
          </a:bodyPr>
          <a:lstStyle/>
          <a:p>
            <a:r>
              <a:rPr lang="en-GB" sz="2400" b="1" dirty="0">
                <a:highlight>
                  <a:srgbClr val="00FFFF"/>
                </a:highlight>
              </a:rPr>
              <a:t>POLITICAL</a:t>
            </a:r>
          </a:p>
          <a:p>
            <a:pPr marL="342900" indent="-342900">
              <a:buFont typeface="Arial" panose="020B0604020202020204" pitchFamily="34" charset="0"/>
              <a:buChar char="•"/>
            </a:pPr>
            <a:r>
              <a:rPr lang="en-GB" sz="2400" b="1" dirty="0">
                <a:solidFill>
                  <a:schemeClr val="tx1"/>
                </a:solidFill>
              </a:rPr>
              <a:t>Global lockdown (COVID 19 Guidance for Businesses (2025)</a:t>
            </a:r>
          </a:p>
          <a:p>
            <a:pPr marL="342900" indent="-342900">
              <a:buFont typeface="Arial" panose="020B0604020202020204" pitchFamily="34" charset="0"/>
              <a:buChar char="•"/>
            </a:pPr>
            <a:r>
              <a:rPr lang="en-GB" sz="2400" b="1" dirty="0">
                <a:solidFill>
                  <a:schemeClr val="tx1"/>
                </a:solidFill>
              </a:rPr>
              <a:t>(Restrictions limiting usual contact with others, including customers</a:t>
            </a:r>
          </a:p>
          <a:p>
            <a:r>
              <a:rPr lang="en-GB" sz="2400" b="1" dirty="0">
                <a:highlight>
                  <a:srgbClr val="00FFFF"/>
                </a:highlight>
              </a:rPr>
              <a:t>ECONOMIC </a:t>
            </a:r>
          </a:p>
          <a:p>
            <a:pPr marL="342900" indent="-342900">
              <a:buFont typeface="Arial" panose="020B0604020202020204" pitchFamily="34" charset="0"/>
              <a:buChar char="•"/>
            </a:pPr>
            <a:r>
              <a:rPr lang="en-GB" sz="2400" b="1" dirty="0"/>
              <a:t>Rise in interest rates</a:t>
            </a:r>
          </a:p>
          <a:p>
            <a:pPr marL="342900" indent="-342900">
              <a:buFont typeface="Arial" panose="020B0604020202020204" pitchFamily="34" charset="0"/>
              <a:buChar char="•"/>
            </a:pPr>
            <a:r>
              <a:rPr lang="en-GB" sz="2400" b="1" dirty="0"/>
              <a:t>Rise in Redundancies</a:t>
            </a:r>
          </a:p>
          <a:p>
            <a:r>
              <a:rPr lang="en-GB" sz="2400" b="1" dirty="0">
                <a:highlight>
                  <a:srgbClr val="00FFFF"/>
                </a:highlight>
              </a:rPr>
              <a:t>SOCIAL</a:t>
            </a:r>
          </a:p>
          <a:p>
            <a:pPr marL="342900" indent="-342900">
              <a:buFont typeface="Arial" panose="020B0604020202020204" pitchFamily="34" charset="0"/>
              <a:buChar char="•"/>
            </a:pPr>
            <a:r>
              <a:rPr lang="en-GB" sz="2400" b="1" dirty="0"/>
              <a:t>Changing work patterns of customers</a:t>
            </a:r>
          </a:p>
          <a:p>
            <a:pPr marL="342900" indent="-342900">
              <a:buFont typeface="Arial" panose="020B0604020202020204" pitchFamily="34" charset="0"/>
              <a:buChar char="•"/>
            </a:pPr>
            <a:r>
              <a:rPr lang="en-GB" sz="2400" b="1" dirty="0"/>
              <a:t>Less tolerance of queueing for food orders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366684" y="1376516"/>
            <a:ext cx="10054325" cy="4106244"/>
          </a:xfrm>
        </p:spPr>
        <p:txBody>
          <a:bodyPr>
            <a:noAutofit/>
          </a:bodyPr>
          <a:lstStyle/>
          <a:p>
            <a:r>
              <a:rPr lang="en-GB" sz="2400" b="1" dirty="0">
                <a:highlight>
                  <a:srgbClr val="00FFFF"/>
                </a:highlight>
              </a:rPr>
              <a:t>TECHNOLOGICAL</a:t>
            </a:r>
          </a:p>
          <a:p>
            <a:pPr>
              <a:buFont typeface="Wingdings" panose="05000000000000000000" pitchFamily="2" charset="2"/>
              <a:buChar char="§"/>
            </a:pPr>
            <a:r>
              <a:rPr lang="en-GB" sz="2400" b="1" dirty="0"/>
              <a:t>Increase use of non-contact technology for regular work</a:t>
            </a:r>
          </a:p>
          <a:p>
            <a:pPr>
              <a:buFont typeface="Wingdings" panose="05000000000000000000" pitchFamily="2" charset="2"/>
              <a:buChar char="§"/>
            </a:pPr>
            <a:r>
              <a:rPr lang="en-GB" sz="2400" b="1" dirty="0"/>
              <a:t>Increased demand for telephone ordering methods instead of in-person</a:t>
            </a:r>
          </a:p>
          <a:p>
            <a:r>
              <a:rPr lang="en-GB" sz="2400" b="1" dirty="0">
                <a:highlight>
                  <a:srgbClr val="00FFFF"/>
                </a:highlight>
              </a:rPr>
              <a:t>LEGAL</a:t>
            </a:r>
          </a:p>
          <a:p>
            <a:pPr>
              <a:buFont typeface="Arial" panose="020B0604020202020204" pitchFamily="34" charset="0"/>
              <a:buChar char="•"/>
            </a:pPr>
            <a:r>
              <a:rPr lang="en-GB" sz="2400" b="1" dirty="0"/>
              <a:t>Imposition of Health &amp; Safety Laws for pandemic control</a:t>
            </a:r>
          </a:p>
          <a:p>
            <a:pPr>
              <a:buFont typeface="Arial" panose="020B0604020202020204" pitchFamily="34" charset="0"/>
              <a:buChar char="•"/>
            </a:pPr>
            <a:r>
              <a:rPr lang="en-GB" sz="2400" b="1" dirty="0"/>
              <a:t>The suggestion of vaccine passports to control access to public spaces and some job losses</a:t>
            </a:r>
          </a:p>
          <a:p>
            <a:r>
              <a:rPr lang="en-GB" sz="2400" b="1" dirty="0">
                <a:highlight>
                  <a:srgbClr val="00FFFF"/>
                </a:highlight>
              </a:rPr>
              <a:t>ENVIRONMENTAL</a:t>
            </a:r>
            <a:r>
              <a:rPr lang="en-GB" sz="2400" b="1" dirty="0"/>
              <a:t> </a:t>
            </a:r>
          </a:p>
          <a:p>
            <a:pPr>
              <a:buFont typeface="Arial" panose="020B0604020202020204" pitchFamily="34" charset="0"/>
              <a:buChar char="•"/>
            </a:pPr>
            <a:r>
              <a:rPr lang="en-GB" sz="2400" b="1" dirty="0"/>
              <a:t>Unpredictability of organically sourced ingredients</a:t>
            </a:r>
          </a:p>
          <a:p>
            <a:pPr>
              <a:buFont typeface="Arial" panose="020B0604020202020204" pitchFamily="34" charset="0"/>
              <a:buChar char="•"/>
            </a:pPr>
            <a:r>
              <a:rPr lang="en-GB" sz="2400" b="1" dirty="0"/>
              <a:t>Climate changes affecting the intensity of the pandemic</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r>
              <a:rPr lang="en-US" dirty="0"/>
              <a:t>Basil Bakery’s Fishbone Diagram</a:t>
            </a:r>
          </a:p>
          <a:p>
            <a:endParaRPr lang="en-US" dirty="0"/>
          </a:p>
        </p:txBody>
      </p:sp>
      <p:pic>
        <p:nvPicPr>
          <p:cNvPr id="5" name="Picture 4">
            <a:extLst>
              <a:ext uri="{FF2B5EF4-FFF2-40B4-BE49-F238E27FC236}">
                <a16:creationId xmlns:a16="http://schemas.microsoft.com/office/drawing/2014/main" id="{8F1F3ACE-05E5-05F8-A80E-E00714FD8BD0}"/>
              </a:ext>
            </a:extLst>
          </p:cNvPr>
          <p:cNvPicPr>
            <a:picLocks noChangeAspect="1"/>
          </p:cNvPicPr>
          <p:nvPr/>
        </p:nvPicPr>
        <p:blipFill>
          <a:blip r:embed="rId2"/>
          <a:stretch>
            <a:fillRect/>
          </a:stretch>
        </p:blipFill>
        <p:spPr>
          <a:xfrm>
            <a:off x="1416904" y="1508549"/>
            <a:ext cx="10443587" cy="5244705"/>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3"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984582" y="2037735"/>
            <a:ext cx="8981277" cy="4284787"/>
          </a:xfrm>
        </p:spPr>
        <p:txBody>
          <a:bodyPr vert="horz" lIns="91440" tIns="45720" rIns="91440" bIns="45720" rtlCol="0" anchor="t">
            <a:noAutofit/>
          </a:bodyPr>
          <a:lstStyle/>
          <a:p>
            <a:pPr>
              <a:lnSpc>
                <a:spcPct val="90000"/>
              </a:lnSpc>
            </a:pPr>
            <a:r>
              <a:rPr lang="en-US" sz="2800" dirty="0"/>
              <a:t>Having </a:t>
            </a:r>
            <a:r>
              <a:rPr lang="en-US" sz="2800" dirty="0" err="1"/>
              <a:t>analysed</a:t>
            </a:r>
            <a:r>
              <a:rPr lang="en-US" sz="2800" dirty="0"/>
              <a:t> Basil Bakery closely in the light of its presented problems of falling revenue and rising overheads and costs, I discovered that most of the factors that played the dominant role are external to the business but also global in their impact. The failure and perhaps ignorance and unwillingness of Mr. Basil to adapt to the changes by adopting helpful technologies like internet and telephone orders coupled with home deliveries can soften the impact of these changes and produce more favorable outcomes.</a:t>
            </a:r>
          </a:p>
        </p:txBody>
      </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984582" y="228600"/>
            <a:ext cx="7329457" cy="1580535"/>
          </a:xfrm>
        </p:spPr>
        <p:txBody>
          <a:bodyPr vert="horz" lIns="91440" tIns="45720" rIns="91440" bIns="45720" rtlCol="0" anchor="b">
            <a:normAutofit/>
          </a:bodyPr>
          <a:lstStyle/>
          <a:p>
            <a:r>
              <a:rPr lang="en-US" sz="5400" b="1" dirty="0"/>
              <a:t>Conclusion</a:t>
            </a:r>
          </a:p>
        </p:txBody>
      </p:sp>
      <p:sp>
        <p:nvSpPr>
          <p:cNvPr id="42" name="Rectangle 41">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5"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6"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7"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8"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9"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0"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1"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2"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3"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4"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5"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6"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8" name="Group 57">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9"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0"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1"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2"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3"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4"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5"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6"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7"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8"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9"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0"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2"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20000"/>
          </a:bodyPr>
          <a:lstStyle/>
          <a:p>
            <a:pPr marL="342900" indent="-342900">
              <a:buFont typeface="Arial" panose="020B0604020202020204" pitchFamily="34" charset="0"/>
              <a:buChar char="•"/>
            </a:pPr>
            <a:r>
              <a:rPr lang="en-US" dirty="0"/>
              <a:t>CIPD (2025) </a:t>
            </a:r>
            <a:r>
              <a:rPr lang="en-US" i="1" dirty="0"/>
              <a:t>PESTLE ANALYSIS </a:t>
            </a:r>
            <a:r>
              <a:rPr lang="en-US" dirty="0"/>
              <a:t>Available at: </a:t>
            </a:r>
            <a:r>
              <a:rPr lang="en-US" dirty="0">
                <a:hlinkClick r:id="rId2"/>
              </a:rPr>
              <a:t>https://www.cipd.org/en/knowledge/factsheets/pestle-analysis-factsheet/</a:t>
            </a:r>
            <a:r>
              <a:rPr lang="en-US" dirty="0"/>
              <a:t> (Accessed: 12 July 2026)</a:t>
            </a:r>
          </a:p>
          <a:p>
            <a:pPr marL="342900" indent="-342900">
              <a:buFont typeface="Arial" panose="020B0604020202020204" pitchFamily="34" charset="0"/>
              <a:buChar char="•"/>
            </a:pPr>
            <a:r>
              <a:rPr lang="en-GB" b="1" dirty="0">
                <a:latin typeface="Arial"/>
                <a:ea typeface="Roboto"/>
                <a:cs typeface="Roboto"/>
              </a:rPr>
              <a:t>Using fishbone analysis to investigate problems:</a:t>
            </a:r>
            <a:r>
              <a:rPr lang="en-GB" b="1" dirty="0">
                <a:latin typeface="Arial"/>
                <a:ea typeface="Roboto"/>
                <a:cs typeface="Roboto"/>
                <a:hlinkClick r:id="rId3"/>
              </a:rPr>
              <a:t> https://moodle.uwtsd.ac.uk/mod/resource/view.php?id=481430</a:t>
            </a:r>
            <a:r>
              <a:rPr lang="en-GB" b="1" dirty="0">
                <a:latin typeface="Arial"/>
                <a:ea typeface="Roboto"/>
                <a:cs typeface="Roboto"/>
              </a:rPr>
              <a:t> (Accessed: 12 July 2026)</a:t>
            </a:r>
          </a:p>
          <a:p>
            <a:pPr marL="342900" indent="-342900">
              <a:buFont typeface="Arial" panose="020B0604020202020204" pitchFamily="34" charset="0"/>
              <a:buChar char="•"/>
            </a:pPr>
            <a:r>
              <a:rPr lang="en-GB" b="1" dirty="0">
                <a:latin typeface="Arial"/>
                <a:ea typeface="Roboto"/>
                <a:cs typeface="Roboto"/>
              </a:rPr>
              <a:t>A brief explanation of using the fishbone diagram to analyse the root cause of a problem: </a:t>
            </a:r>
            <a:r>
              <a:rPr lang="en-GB" b="1" dirty="0">
                <a:latin typeface="Arial"/>
                <a:ea typeface="Roboto"/>
                <a:cs typeface="Roboto"/>
                <a:hlinkClick r:id="rId4"/>
              </a:rPr>
              <a:t>https://youtu.be/I0c6Gd26Fxw?si=43Dxn5MtC32aP66l</a:t>
            </a:r>
            <a:r>
              <a:rPr lang="en-GB" b="1" dirty="0">
                <a:latin typeface="Arial"/>
                <a:ea typeface="Roboto"/>
                <a:cs typeface="Roboto"/>
              </a:rPr>
              <a:t> (Accessed 12 July 2026)</a:t>
            </a:r>
          </a:p>
          <a:p>
            <a:pPr marL="342900" indent="-342900">
              <a:buFont typeface="Arial" panose="020B0604020202020204" pitchFamily="34" charset="0"/>
              <a:buChar char="•"/>
            </a:pPr>
            <a:r>
              <a:rPr lang="en-GB" b="1" dirty="0">
                <a:latin typeface="Arial"/>
                <a:ea typeface="Roboto"/>
                <a:cs typeface="Roboto"/>
              </a:rPr>
              <a:t>Business Regulation in the UK </a:t>
            </a:r>
            <a:r>
              <a:rPr lang="en-GB" b="1" dirty="0">
                <a:latin typeface="Arial"/>
                <a:ea typeface="Roboto"/>
                <a:cs typeface="Roboto"/>
                <a:hlinkClick r:id="rId4"/>
              </a:rPr>
              <a:t>https://youtu.be/I0c6Gd26Fxw?si=43Dxn5MtC32aP66l</a:t>
            </a:r>
            <a:endParaRPr lang="en-GB" b="1" dirty="0">
              <a:latin typeface="Arial"/>
              <a:ea typeface="Roboto"/>
              <a:cs typeface="Roboto"/>
            </a:endParaRPr>
          </a:p>
          <a:p>
            <a:pPr marL="342900" indent="-342900">
              <a:buFont typeface="Arial" panose="020B0604020202020204" pitchFamily="34" charset="0"/>
              <a:buChar char="•"/>
            </a:pPr>
            <a:r>
              <a:rPr lang="en-GB" b="1" dirty="0">
                <a:latin typeface="Arial"/>
                <a:ea typeface="Roboto"/>
                <a:cs typeface="Roboto"/>
              </a:rPr>
              <a:t>Lockdown effect on UK Businesses </a:t>
            </a:r>
            <a:r>
              <a:rPr lang="en-GB" b="1" dirty="0">
                <a:latin typeface="Arial"/>
                <a:ea typeface="Roboto"/>
                <a:cs typeface="Roboto"/>
                <a:hlinkClick r:id="rId5"/>
              </a:rPr>
              <a:t>COVID Lockdown Guidance</a:t>
            </a:r>
            <a:r>
              <a:rPr lang="en-GB" b="1" dirty="0">
                <a:latin typeface="Arial"/>
                <a:ea typeface="Roboto"/>
                <a:cs typeface="Roboto"/>
              </a:rPr>
              <a:t> (Accessed 12 July </a:t>
            </a:r>
            <a:r>
              <a:rPr lang="en-GB" b="1">
                <a:latin typeface="Arial"/>
                <a:ea typeface="Roboto"/>
                <a:cs typeface="Roboto"/>
              </a:rPr>
              <a:t>2026)</a:t>
            </a:r>
          </a:p>
          <a:p>
            <a:pPr marL="342900" indent="-342900">
              <a:buFont typeface="Arial" panose="020B0604020202020204" pitchFamily="34" charset="0"/>
              <a:buChar char="•"/>
            </a:pPr>
            <a:br>
              <a:rPr lang="en-GB" b="1" dirty="0">
                <a:latin typeface="Arial"/>
                <a:ea typeface="Roboto"/>
                <a:cs typeface="Roboto"/>
              </a:rPr>
            </a:br>
            <a:endParaRPr lang="en-GB" b="1" dirty="0">
              <a:latin typeface="Arial"/>
              <a:ea typeface="Roboto"/>
              <a:cs typeface="Roboto"/>
            </a:endParaRPr>
          </a:p>
          <a:p>
            <a:pPr marL="342900" indent="-342900">
              <a:buFont typeface="Arial" panose="020B0604020202020204" pitchFamily="34" charset="0"/>
              <a:buChar char="•"/>
            </a:pP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834</TotalTime>
  <Words>665</Words>
  <Application>Microsoft Office PowerPoint</Application>
  <PresentationFormat>Widescreen</PresentationFormat>
  <Paragraphs>64</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Problem Solving &amp; Decision Making  MODULE CODE: LCLM 4004 STUDENT NAME: Johnson Stephen Oluwasegun STUDENT ID: 2533984  LECTURER: Dr. Thomas Adeyemi Assignment 1: Basil Bakery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Steps Olu</cp:lastModifiedBy>
  <cp:revision>92</cp:revision>
  <dcterms:created xsi:type="dcterms:W3CDTF">2024-10-08T15:58:04Z</dcterms:created>
  <dcterms:modified xsi:type="dcterms:W3CDTF">2026-07-12T23:15:01Z</dcterms:modified>
</cp:coreProperties>
</file>