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86" r:id="rId7"/>
    <p:sldId id="300" r:id="rId8"/>
    <p:sldId id="287" r:id="rId9"/>
    <p:sldId id="288" r:id="rId10"/>
    <p:sldId id="259" r:id="rId11"/>
    <p:sldId id="267" r:id="rId12"/>
    <p:sldId id="303" r:id="rId13"/>
    <p:sldId id="263" r:id="rId14"/>
    <p:sldId id="274" r:id="rId15"/>
    <p:sldId id="275" r:id="rId16"/>
    <p:sldId id="276" r:id="rId17"/>
    <p:sldId id="297" r:id="rId18"/>
    <p:sldId id="295" r:id="rId19"/>
    <p:sldId id="280" r:id="rId20"/>
    <p:sldId id="301" r:id="rId21"/>
    <p:sldId id="299" r:id="rId22"/>
    <p:sldId id="283" r:id="rId23"/>
    <p:sldId id="302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CA61E"/>
    <a:srgbClr val="D17992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17728DF-6CAD-D4CC-0AEC-A5806C9198C4}" v="10" dt="2025-01-16T23:13:39.676"/>
    <p1510:client id="{E77BAD03-AB82-4BF9-BF2A-9B6686196283}" v="13" dt="2025-01-16T22:39:15.4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712" autoAdjust="0"/>
    <p:restoredTop sz="94660"/>
  </p:normalViewPr>
  <p:slideViewPr>
    <p:cSldViewPr snapToGrid="0">
      <p:cViewPr>
        <p:scale>
          <a:sx n="90" d="100"/>
          <a:sy n="90" d="100"/>
        </p:scale>
        <p:origin x="274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ma Henshaw (2305203)" userId="S::2305203@student.uwtsd.ac.uk::b5eaceed-5491-44bd-992d-0cabbf18f837" providerId="AD" clId="Web-{917728DF-6CAD-D4CC-0AEC-A5806C9198C4}"/>
    <pc:docChg chg="modSld">
      <pc:chgData name="Emma Henshaw (2305203)" userId="S::2305203@student.uwtsd.ac.uk::b5eaceed-5491-44bd-992d-0cabbf18f837" providerId="AD" clId="Web-{917728DF-6CAD-D4CC-0AEC-A5806C9198C4}" dt="2025-01-16T23:13:39.676" v="8" actId="20577"/>
      <pc:docMkLst>
        <pc:docMk/>
      </pc:docMkLst>
      <pc:sldChg chg="modSp">
        <pc:chgData name="Emma Henshaw (2305203)" userId="S::2305203@student.uwtsd.ac.uk::b5eaceed-5491-44bd-992d-0cabbf18f837" providerId="AD" clId="Web-{917728DF-6CAD-D4CC-0AEC-A5806C9198C4}" dt="2025-01-16T23:12:24.002" v="4" actId="20577"/>
        <pc:sldMkLst>
          <pc:docMk/>
          <pc:sldMk cId="109857222" sldId="256"/>
        </pc:sldMkLst>
        <pc:spChg chg="mod">
          <ac:chgData name="Emma Henshaw (2305203)" userId="S::2305203@student.uwtsd.ac.uk::b5eaceed-5491-44bd-992d-0cabbf18f837" providerId="AD" clId="Web-{917728DF-6CAD-D4CC-0AEC-A5806C9198C4}" dt="2025-01-16T23:12:24.002" v="4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Emma Henshaw (2305203)" userId="S::2305203@student.uwtsd.ac.uk::b5eaceed-5491-44bd-992d-0cabbf18f837" providerId="AD" clId="Web-{917728DF-6CAD-D4CC-0AEC-A5806C9198C4}" dt="2025-01-16T23:13:39.676" v="8" actId="20577"/>
        <pc:sldMkLst>
          <pc:docMk/>
          <pc:sldMk cId="2977668514" sldId="259"/>
        </pc:sldMkLst>
        <pc:spChg chg="mod">
          <ac:chgData name="Emma Henshaw (2305203)" userId="S::2305203@student.uwtsd.ac.uk::b5eaceed-5491-44bd-992d-0cabbf18f837" providerId="AD" clId="Web-{917728DF-6CAD-D4CC-0AEC-A5806C9198C4}" dt="2025-01-16T23:13:39.676" v="8" actId="20577"/>
          <ac:spMkLst>
            <pc:docMk/>
            <pc:sldMk cId="2977668514" sldId="259"/>
            <ac:spMk id="2" creationId="{AB7CD029-78D6-D694-02BE-622A1822CCBF}"/>
          </ac:spMkLst>
        </pc:spChg>
        <pc:spChg chg="mod">
          <ac:chgData name="Emma Henshaw (2305203)" userId="S::2305203@student.uwtsd.ac.uk::b5eaceed-5491-44bd-992d-0cabbf18f837" providerId="AD" clId="Web-{917728DF-6CAD-D4CC-0AEC-A5806C9198C4}" dt="2025-01-16T23:13:34.457" v="6" actId="20577"/>
          <ac:spMkLst>
            <pc:docMk/>
            <pc:sldMk cId="2977668514" sldId="259"/>
            <ac:spMk id="3" creationId="{80E3727A-682C-ABDE-61EE-3461C9FDC081}"/>
          </ac:spMkLst>
        </pc:spChg>
      </pc:sldChg>
    </pc:docChg>
  </pc:docChgLst>
  <pc:docChgLst>
    <pc:chgData name="Emma Henshaw (2305203)" userId="b5eaceed-5491-44bd-992d-0cabbf18f837" providerId="ADAL" clId="{E77BAD03-AB82-4BF9-BF2A-9B6686196283}"/>
    <pc:docChg chg="custSel addSld modSld sldOrd">
      <pc:chgData name="Emma Henshaw (2305203)" userId="b5eaceed-5491-44bd-992d-0cabbf18f837" providerId="ADAL" clId="{E77BAD03-AB82-4BF9-BF2A-9B6686196283}" dt="2025-01-16T22:41:21.922" v="890" actId="1076"/>
      <pc:docMkLst>
        <pc:docMk/>
      </pc:docMkLst>
      <pc:sldChg chg="modSp mod">
        <pc:chgData name="Emma Henshaw (2305203)" userId="b5eaceed-5491-44bd-992d-0cabbf18f837" providerId="ADAL" clId="{E77BAD03-AB82-4BF9-BF2A-9B6686196283}" dt="2025-01-16T22:36:32.847" v="769" actId="14100"/>
        <pc:sldMkLst>
          <pc:docMk/>
          <pc:sldMk cId="109857222" sldId="256"/>
        </pc:sldMkLst>
        <pc:spChg chg="mod">
          <ac:chgData name="Emma Henshaw (2305203)" userId="b5eaceed-5491-44bd-992d-0cabbf18f837" providerId="ADAL" clId="{E77BAD03-AB82-4BF9-BF2A-9B6686196283}" dt="2025-01-16T22:36:32.847" v="769" actId="14100"/>
          <ac:spMkLst>
            <pc:docMk/>
            <pc:sldMk cId="109857222" sldId="256"/>
            <ac:spMk id="4" creationId="{148ED38A-11BE-1EE5-3B53-1807CA326432}"/>
          </ac:spMkLst>
        </pc:spChg>
      </pc:sldChg>
      <pc:sldChg chg="modSp mod ord">
        <pc:chgData name="Emma Henshaw (2305203)" userId="b5eaceed-5491-44bd-992d-0cabbf18f837" providerId="ADAL" clId="{E77BAD03-AB82-4BF9-BF2A-9B6686196283}" dt="2025-01-16T22:37:05.003" v="785"/>
        <pc:sldMkLst>
          <pc:docMk/>
          <pc:sldMk cId="639111252" sldId="257"/>
        </pc:sldMkLst>
        <pc:spChg chg="mod">
          <ac:chgData name="Emma Henshaw (2305203)" userId="b5eaceed-5491-44bd-992d-0cabbf18f837" providerId="ADAL" clId="{E77BAD03-AB82-4BF9-BF2A-9B6686196283}" dt="2025-01-16T22:36:59.404" v="783" actId="14100"/>
          <ac:spMkLst>
            <pc:docMk/>
            <pc:sldMk cId="639111252" sldId="257"/>
            <ac:spMk id="6" creationId="{D779C68B-E9A3-FA88-6C3A-ABD8138FF04B}"/>
          </ac:spMkLst>
        </pc:spChg>
      </pc:sldChg>
      <pc:sldChg chg="modSp mod">
        <pc:chgData name="Emma Henshaw (2305203)" userId="b5eaceed-5491-44bd-992d-0cabbf18f837" providerId="ADAL" clId="{E77BAD03-AB82-4BF9-BF2A-9B6686196283}" dt="2025-01-16T22:40:55.253" v="874" actId="1076"/>
        <pc:sldMkLst>
          <pc:docMk/>
          <pc:sldMk cId="2977668514" sldId="259"/>
        </pc:sldMkLst>
        <pc:spChg chg="mod">
          <ac:chgData name="Emma Henshaw (2305203)" userId="b5eaceed-5491-44bd-992d-0cabbf18f837" providerId="ADAL" clId="{E77BAD03-AB82-4BF9-BF2A-9B6686196283}" dt="2025-01-16T22:40:55.253" v="874" actId="1076"/>
          <ac:spMkLst>
            <pc:docMk/>
            <pc:sldMk cId="2977668514" sldId="259"/>
            <ac:spMk id="2" creationId="{AB7CD029-78D6-D694-02BE-622A1822CCBF}"/>
          </ac:spMkLst>
        </pc:spChg>
        <pc:spChg chg="mod">
          <ac:chgData name="Emma Henshaw (2305203)" userId="b5eaceed-5491-44bd-992d-0cabbf18f837" providerId="ADAL" clId="{E77BAD03-AB82-4BF9-BF2A-9B6686196283}" dt="2025-01-16T22:40:49.880" v="873" actId="1076"/>
          <ac:spMkLst>
            <pc:docMk/>
            <pc:sldMk cId="2977668514" sldId="259"/>
            <ac:spMk id="4" creationId="{D3677264-3E43-00A4-0C53-7078E9DEE3EC}"/>
          </ac:spMkLst>
        </pc:spChg>
      </pc:sldChg>
      <pc:sldChg chg="modSp mod">
        <pc:chgData name="Emma Henshaw (2305203)" userId="b5eaceed-5491-44bd-992d-0cabbf18f837" providerId="ADAL" clId="{E77BAD03-AB82-4BF9-BF2A-9B6686196283}" dt="2025-01-16T21:49:22.457" v="371" actId="20577"/>
        <pc:sldMkLst>
          <pc:docMk/>
          <pc:sldMk cId="2531161520" sldId="280"/>
        </pc:sldMkLst>
        <pc:spChg chg="mod">
          <ac:chgData name="Emma Henshaw (2305203)" userId="b5eaceed-5491-44bd-992d-0cabbf18f837" providerId="ADAL" clId="{E77BAD03-AB82-4BF9-BF2A-9B6686196283}" dt="2025-01-16T21:42:36.410" v="369" actId="20577"/>
          <ac:spMkLst>
            <pc:docMk/>
            <pc:sldMk cId="2531161520" sldId="280"/>
            <ac:spMk id="4" creationId="{9BF01FDA-D70F-422D-E4A8-07AE270C5C32}"/>
          </ac:spMkLst>
        </pc:spChg>
        <pc:spChg chg="mod">
          <ac:chgData name="Emma Henshaw (2305203)" userId="b5eaceed-5491-44bd-992d-0cabbf18f837" providerId="ADAL" clId="{E77BAD03-AB82-4BF9-BF2A-9B6686196283}" dt="2025-01-16T21:49:22.457" v="371" actId="20577"/>
          <ac:spMkLst>
            <pc:docMk/>
            <pc:sldMk cId="2531161520" sldId="280"/>
            <ac:spMk id="6" creationId="{F05B2653-A237-1EA5-68A8-6BD36E3F9198}"/>
          </ac:spMkLst>
        </pc:spChg>
        <pc:spChg chg="mod">
          <ac:chgData name="Emma Henshaw (2305203)" userId="b5eaceed-5491-44bd-992d-0cabbf18f837" providerId="ADAL" clId="{E77BAD03-AB82-4BF9-BF2A-9B6686196283}" dt="2025-01-16T21:47:42.459" v="370" actId="20577"/>
          <ac:spMkLst>
            <pc:docMk/>
            <pc:sldMk cId="2531161520" sldId="280"/>
            <ac:spMk id="13" creationId="{95368AD4-B54F-9390-7EE6-B21E1DF118A0}"/>
          </ac:spMkLst>
        </pc:spChg>
      </pc:sldChg>
      <pc:sldChg chg="modSp mod">
        <pc:chgData name="Emma Henshaw (2305203)" userId="b5eaceed-5491-44bd-992d-0cabbf18f837" providerId="ADAL" clId="{E77BAD03-AB82-4BF9-BF2A-9B6686196283}" dt="2025-01-16T22:35:22.909" v="750" actId="20577"/>
        <pc:sldMkLst>
          <pc:docMk/>
          <pc:sldMk cId="2885629672" sldId="283"/>
        </pc:sldMkLst>
        <pc:spChg chg="mod">
          <ac:chgData name="Emma Henshaw (2305203)" userId="b5eaceed-5491-44bd-992d-0cabbf18f837" providerId="ADAL" clId="{E77BAD03-AB82-4BF9-BF2A-9B6686196283}" dt="2025-01-16T22:35:22.909" v="750" actId="20577"/>
          <ac:spMkLst>
            <pc:docMk/>
            <pc:sldMk cId="2885629672" sldId="283"/>
            <ac:spMk id="6" creationId="{3D9D8559-BB08-8918-68F3-DFE80AB261B2}"/>
          </ac:spMkLst>
        </pc:spChg>
      </pc:sldChg>
      <pc:sldChg chg="modSp mod">
        <pc:chgData name="Emma Henshaw (2305203)" userId="b5eaceed-5491-44bd-992d-0cabbf18f837" providerId="ADAL" clId="{E77BAD03-AB82-4BF9-BF2A-9B6686196283}" dt="2025-01-16T22:39:51.530" v="850" actId="1076"/>
        <pc:sldMkLst>
          <pc:docMk/>
          <pc:sldMk cId="487850808" sldId="286"/>
        </pc:sldMkLst>
        <pc:spChg chg="mod">
          <ac:chgData name="Emma Henshaw (2305203)" userId="b5eaceed-5491-44bd-992d-0cabbf18f837" providerId="ADAL" clId="{E77BAD03-AB82-4BF9-BF2A-9B6686196283}" dt="2025-01-16T22:38:21.539" v="812" actId="14100"/>
          <ac:spMkLst>
            <pc:docMk/>
            <pc:sldMk cId="487850808" sldId="286"/>
            <ac:spMk id="3" creationId="{001BA2D3-7842-342B-2131-847DA832D996}"/>
          </ac:spMkLst>
        </pc:spChg>
        <pc:spChg chg="mod">
          <ac:chgData name="Emma Henshaw (2305203)" userId="b5eaceed-5491-44bd-992d-0cabbf18f837" providerId="ADAL" clId="{E77BAD03-AB82-4BF9-BF2A-9B6686196283}" dt="2025-01-16T22:39:01.498" v="829" actId="404"/>
          <ac:spMkLst>
            <pc:docMk/>
            <pc:sldMk cId="487850808" sldId="286"/>
            <ac:spMk id="4" creationId="{2B6DF906-1C3C-E562-D8EF-400FD52BBA55}"/>
          </ac:spMkLst>
        </pc:spChg>
        <pc:spChg chg="mod">
          <ac:chgData name="Emma Henshaw (2305203)" userId="b5eaceed-5491-44bd-992d-0cabbf18f837" providerId="ADAL" clId="{E77BAD03-AB82-4BF9-BF2A-9B6686196283}" dt="2025-01-16T22:18:43.308" v="674" actId="1076"/>
          <ac:spMkLst>
            <pc:docMk/>
            <pc:sldMk cId="487850808" sldId="286"/>
            <ac:spMk id="5" creationId="{C4AC7C14-E1FB-4326-F2A9-6383C9F397AD}"/>
          </ac:spMkLst>
        </pc:spChg>
        <pc:spChg chg="mod">
          <ac:chgData name="Emma Henshaw (2305203)" userId="b5eaceed-5491-44bd-992d-0cabbf18f837" providerId="ADAL" clId="{E77BAD03-AB82-4BF9-BF2A-9B6686196283}" dt="2025-01-16T22:39:51.530" v="850" actId="1076"/>
          <ac:spMkLst>
            <pc:docMk/>
            <pc:sldMk cId="487850808" sldId="286"/>
            <ac:spMk id="6" creationId="{3FD39740-921D-551E-9485-E27B1117DFE4}"/>
          </ac:spMkLst>
        </pc:spChg>
        <pc:picChg chg="mod">
          <ac:chgData name="Emma Henshaw (2305203)" userId="b5eaceed-5491-44bd-992d-0cabbf18f837" providerId="ADAL" clId="{E77BAD03-AB82-4BF9-BF2A-9B6686196283}" dt="2025-01-16T22:39:05.927" v="830" actId="1076"/>
          <ac:picMkLst>
            <pc:docMk/>
            <pc:sldMk cId="487850808" sldId="286"/>
            <ac:picMk id="1026" creationId="{BD5FFB8A-4E72-7D63-7294-EFB7551FC8A0}"/>
          </ac:picMkLst>
        </pc:picChg>
        <pc:picChg chg="mod">
          <ac:chgData name="Emma Henshaw (2305203)" userId="b5eaceed-5491-44bd-992d-0cabbf18f837" providerId="ADAL" clId="{E77BAD03-AB82-4BF9-BF2A-9B6686196283}" dt="2025-01-16T22:38:25.432" v="813" actId="1076"/>
          <ac:picMkLst>
            <pc:docMk/>
            <pc:sldMk cId="487850808" sldId="286"/>
            <ac:picMk id="1028" creationId="{82E6F302-98C4-78F4-EDD8-65B213DB189D}"/>
          </ac:picMkLst>
        </pc:picChg>
      </pc:sldChg>
      <pc:sldChg chg="ord">
        <pc:chgData name="Emma Henshaw (2305203)" userId="b5eaceed-5491-44bd-992d-0cabbf18f837" providerId="ADAL" clId="{E77BAD03-AB82-4BF9-BF2A-9B6686196283}" dt="2025-01-16T22:33:19.991" v="723"/>
        <pc:sldMkLst>
          <pc:docMk/>
          <pc:sldMk cId="1005083989" sldId="288"/>
        </pc:sldMkLst>
      </pc:sldChg>
      <pc:sldChg chg="modSp mod">
        <pc:chgData name="Emma Henshaw (2305203)" userId="b5eaceed-5491-44bd-992d-0cabbf18f837" providerId="ADAL" clId="{E77BAD03-AB82-4BF9-BF2A-9B6686196283}" dt="2025-01-16T22:33:32.308" v="725" actId="20577"/>
        <pc:sldMkLst>
          <pc:docMk/>
          <pc:sldMk cId="2729162796" sldId="295"/>
        </pc:sldMkLst>
        <pc:spChg chg="mod">
          <ac:chgData name="Emma Henshaw (2305203)" userId="b5eaceed-5491-44bd-992d-0cabbf18f837" providerId="ADAL" clId="{E77BAD03-AB82-4BF9-BF2A-9B6686196283}" dt="2025-01-16T21:30:46.405" v="323" actId="20577"/>
          <ac:spMkLst>
            <pc:docMk/>
            <pc:sldMk cId="2729162796" sldId="295"/>
            <ac:spMk id="6" creationId="{5B9806F1-3DA4-DE35-4E82-1F17065344F9}"/>
          </ac:spMkLst>
        </pc:spChg>
        <pc:spChg chg="mod">
          <ac:chgData name="Emma Henshaw (2305203)" userId="b5eaceed-5491-44bd-992d-0cabbf18f837" providerId="ADAL" clId="{E77BAD03-AB82-4BF9-BF2A-9B6686196283}" dt="2025-01-16T21:28:34.092" v="301" actId="20577"/>
          <ac:spMkLst>
            <pc:docMk/>
            <pc:sldMk cId="2729162796" sldId="295"/>
            <ac:spMk id="9" creationId="{EA16D37E-A078-1742-06E1-2D27E317B80E}"/>
          </ac:spMkLst>
        </pc:spChg>
        <pc:spChg chg="mod">
          <ac:chgData name="Emma Henshaw (2305203)" userId="b5eaceed-5491-44bd-992d-0cabbf18f837" providerId="ADAL" clId="{E77BAD03-AB82-4BF9-BF2A-9B6686196283}" dt="2025-01-16T22:27:59.993" v="702" actId="20577"/>
          <ac:spMkLst>
            <pc:docMk/>
            <pc:sldMk cId="2729162796" sldId="295"/>
            <ac:spMk id="10" creationId="{9A619451-3AF9-55E8-867F-A91B4FBEBD63}"/>
          </ac:spMkLst>
        </pc:spChg>
        <pc:spChg chg="mod">
          <ac:chgData name="Emma Henshaw (2305203)" userId="b5eaceed-5491-44bd-992d-0cabbf18f837" providerId="ADAL" clId="{E77BAD03-AB82-4BF9-BF2A-9B6686196283}" dt="2025-01-16T22:33:32.308" v="725" actId="20577"/>
          <ac:spMkLst>
            <pc:docMk/>
            <pc:sldMk cId="2729162796" sldId="295"/>
            <ac:spMk id="11" creationId="{C8E57442-DE9B-E17A-08A3-ED614472B922}"/>
          </ac:spMkLst>
        </pc:spChg>
      </pc:sldChg>
      <pc:sldChg chg="modSp mod">
        <pc:chgData name="Emma Henshaw (2305203)" userId="b5eaceed-5491-44bd-992d-0cabbf18f837" providerId="ADAL" clId="{E77BAD03-AB82-4BF9-BF2A-9B6686196283}" dt="2025-01-16T22:31:08.682" v="721" actId="20577"/>
        <pc:sldMkLst>
          <pc:docMk/>
          <pc:sldMk cId="720926597" sldId="297"/>
        </pc:sldMkLst>
        <pc:spChg chg="mod">
          <ac:chgData name="Emma Henshaw (2305203)" userId="b5eaceed-5491-44bd-992d-0cabbf18f837" providerId="ADAL" clId="{E77BAD03-AB82-4BF9-BF2A-9B6686196283}" dt="2025-01-16T22:20:47.730" v="698" actId="1076"/>
          <ac:spMkLst>
            <pc:docMk/>
            <pc:sldMk cId="720926597" sldId="297"/>
            <ac:spMk id="3" creationId="{B56C8615-0C94-BDA2-7D62-035120836946}"/>
          </ac:spMkLst>
        </pc:spChg>
        <pc:spChg chg="mod">
          <ac:chgData name="Emma Henshaw (2305203)" userId="b5eaceed-5491-44bd-992d-0cabbf18f837" providerId="ADAL" clId="{E77BAD03-AB82-4BF9-BF2A-9B6686196283}" dt="2025-01-16T22:31:08.682" v="721" actId="20577"/>
          <ac:spMkLst>
            <pc:docMk/>
            <pc:sldMk cId="720926597" sldId="297"/>
            <ac:spMk id="10" creationId="{B3F4EDB2-D1B6-F3A7-76A0-266C5044839E}"/>
          </ac:spMkLst>
        </pc:spChg>
      </pc:sldChg>
      <pc:sldChg chg="modSp mod">
        <pc:chgData name="Emma Henshaw (2305203)" userId="b5eaceed-5491-44bd-992d-0cabbf18f837" providerId="ADAL" clId="{E77BAD03-AB82-4BF9-BF2A-9B6686196283}" dt="2025-01-16T22:41:21.922" v="890" actId="1076"/>
        <pc:sldMkLst>
          <pc:docMk/>
          <pc:sldMk cId="3858360332" sldId="299"/>
        </pc:sldMkLst>
        <pc:spChg chg="mod">
          <ac:chgData name="Emma Henshaw (2305203)" userId="b5eaceed-5491-44bd-992d-0cabbf18f837" providerId="ADAL" clId="{E77BAD03-AB82-4BF9-BF2A-9B6686196283}" dt="2025-01-16T22:41:21.922" v="890" actId="1076"/>
          <ac:spMkLst>
            <pc:docMk/>
            <pc:sldMk cId="3858360332" sldId="299"/>
            <ac:spMk id="9" creationId="{061C8ACE-090B-6427-9A64-D41135209E9C}"/>
          </ac:spMkLst>
        </pc:spChg>
      </pc:sldChg>
      <pc:sldChg chg="modSp mod">
        <pc:chgData name="Emma Henshaw (2305203)" userId="b5eaceed-5491-44bd-992d-0cabbf18f837" providerId="ADAL" clId="{E77BAD03-AB82-4BF9-BF2A-9B6686196283}" dt="2025-01-16T22:40:18.954" v="853" actId="1076"/>
        <pc:sldMkLst>
          <pc:docMk/>
          <pc:sldMk cId="3784473583" sldId="300"/>
        </pc:sldMkLst>
        <pc:spChg chg="mod">
          <ac:chgData name="Emma Henshaw (2305203)" userId="b5eaceed-5491-44bd-992d-0cabbf18f837" providerId="ADAL" clId="{E77BAD03-AB82-4BF9-BF2A-9B6686196283}" dt="2025-01-16T22:20:03.241" v="697" actId="27636"/>
          <ac:spMkLst>
            <pc:docMk/>
            <pc:sldMk cId="3784473583" sldId="300"/>
            <ac:spMk id="3" creationId="{85CAEF21-D70E-10EA-EEC9-A19A4C9C0300}"/>
          </ac:spMkLst>
        </pc:spChg>
        <pc:spChg chg="mod">
          <ac:chgData name="Emma Henshaw (2305203)" userId="b5eaceed-5491-44bd-992d-0cabbf18f837" providerId="ADAL" clId="{E77BAD03-AB82-4BF9-BF2A-9B6686196283}" dt="2025-01-16T22:40:18.954" v="853" actId="1076"/>
          <ac:spMkLst>
            <pc:docMk/>
            <pc:sldMk cId="3784473583" sldId="300"/>
            <ac:spMk id="7" creationId="{B785A030-8E79-FAAA-BC12-01CB93BA8CCE}"/>
          </ac:spMkLst>
        </pc:spChg>
      </pc:sldChg>
      <pc:sldChg chg="modSp mod">
        <pc:chgData name="Emma Henshaw (2305203)" userId="b5eaceed-5491-44bd-992d-0cabbf18f837" providerId="ADAL" clId="{E77BAD03-AB82-4BF9-BF2A-9B6686196283}" dt="2025-01-16T22:10:43.371" v="546" actId="1076"/>
        <pc:sldMkLst>
          <pc:docMk/>
          <pc:sldMk cId="3949084181" sldId="301"/>
        </pc:sldMkLst>
        <pc:spChg chg="mod">
          <ac:chgData name="Emma Henshaw (2305203)" userId="b5eaceed-5491-44bd-992d-0cabbf18f837" providerId="ADAL" clId="{E77BAD03-AB82-4BF9-BF2A-9B6686196283}" dt="2025-01-16T21:52:56.459" v="376" actId="20577"/>
          <ac:spMkLst>
            <pc:docMk/>
            <pc:sldMk cId="3949084181" sldId="301"/>
            <ac:spMk id="5" creationId="{5654FD12-C534-C42B-8CD4-D486C17E13ED}"/>
          </ac:spMkLst>
        </pc:spChg>
        <pc:spChg chg="mod">
          <ac:chgData name="Emma Henshaw (2305203)" userId="b5eaceed-5491-44bd-992d-0cabbf18f837" providerId="ADAL" clId="{E77BAD03-AB82-4BF9-BF2A-9B6686196283}" dt="2025-01-16T22:06:02.021" v="537" actId="20577"/>
          <ac:spMkLst>
            <pc:docMk/>
            <pc:sldMk cId="3949084181" sldId="301"/>
            <ac:spMk id="6" creationId="{F6A7B788-9238-4553-A590-53D05D527E65}"/>
          </ac:spMkLst>
        </pc:spChg>
        <pc:spChg chg="mod">
          <ac:chgData name="Emma Henshaw (2305203)" userId="b5eaceed-5491-44bd-992d-0cabbf18f837" providerId="ADAL" clId="{E77BAD03-AB82-4BF9-BF2A-9B6686196283}" dt="2025-01-16T22:10:43.371" v="546" actId="1076"/>
          <ac:spMkLst>
            <pc:docMk/>
            <pc:sldMk cId="3949084181" sldId="301"/>
            <ac:spMk id="7" creationId="{D527DE2E-45B8-DAC2-F8F4-8BA4219FC26C}"/>
          </ac:spMkLst>
        </pc:spChg>
        <pc:spChg chg="mod">
          <ac:chgData name="Emma Henshaw (2305203)" userId="b5eaceed-5491-44bd-992d-0cabbf18f837" providerId="ADAL" clId="{E77BAD03-AB82-4BF9-BF2A-9B6686196283}" dt="2025-01-16T22:00:19.888" v="435" actId="1076"/>
          <ac:spMkLst>
            <pc:docMk/>
            <pc:sldMk cId="3949084181" sldId="301"/>
            <ac:spMk id="8" creationId="{F4635B06-AC92-A51A-04C4-A728ED94B06A}"/>
          </ac:spMkLst>
        </pc:spChg>
      </pc:sldChg>
      <pc:sldChg chg="addSp modSp add mod">
        <pc:chgData name="Emma Henshaw (2305203)" userId="b5eaceed-5491-44bd-992d-0cabbf18f837" providerId="ADAL" clId="{E77BAD03-AB82-4BF9-BF2A-9B6686196283}" dt="2025-01-16T22:14:44.600" v="620" actId="1076"/>
        <pc:sldMkLst>
          <pc:docMk/>
          <pc:sldMk cId="1227265070" sldId="303"/>
        </pc:sldMkLst>
        <pc:spChg chg="add mod">
          <ac:chgData name="Emma Henshaw (2305203)" userId="b5eaceed-5491-44bd-992d-0cabbf18f837" providerId="ADAL" clId="{E77BAD03-AB82-4BF9-BF2A-9B6686196283}" dt="2025-01-16T22:13:34.015" v="567" actId="14100"/>
          <ac:spMkLst>
            <pc:docMk/>
            <pc:sldMk cId="1227265070" sldId="303"/>
            <ac:spMk id="4" creationId="{CB4C8CF6-0E96-7983-5403-9FB1B8B7ED5A}"/>
          </ac:spMkLst>
        </pc:spChg>
        <pc:spChg chg="add mod">
          <ac:chgData name="Emma Henshaw (2305203)" userId="b5eaceed-5491-44bd-992d-0cabbf18f837" providerId="ADAL" clId="{E77BAD03-AB82-4BF9-BF2A-9B6686196283}" dt="2025-01-16T22:14:44.600" v="620" actId="1076"/>
          <ac:spMkLst>
            <pc:docMk/>
            <pc:sldMk cId="1227265070" sldId="303"/>
            <ac:spMk id="6" creationId="{C9D1FC6F-DB78-F52F-D2E0-CE6FBBCC22EE}"/>
          </ac:spMkLst>
        </pc:spChg>
        <pc:cxnChg chg="add mod">
          <ac:chgData name="Emma Henshaw (2305203)" userId="b5eaceed-5491-44bd-992d-0cabbf18f837" providerId="ADAL" clId="{E77BAD03-AB82-4BF9-BF2A-9B6686196283}" dt="2025-01-16T22:14:40.916" v="619" actId="1076"/>
          <ac:cxnSpMkLst>
            <pc:docMk/>
            <pc:sldMk cId="1227265070" sldId="303"/>
            <ac:cxnSpMk id="8" creationId="{17E6240B-122A-4157-BAD5-E6B575A7BADC}"/>
          </ac:cxnSpMkLst>
        </pc:cxn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0D6730B-69DD-48FB-8765-70121DC980C4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0280D00-EF2B-4005-ACF9-C4F091014192}">
      <dgm:prSet/>
      <dgm:spPr/>
      <dgm:t>
        <a:bodyPr/>
        <a:lstStyle/>
        <a:p>
          <a:r>
            <a:rPr lang="en-GB" dirty="0" err="1"/>
            <a:t>Cynyddu</a:t>
          </a:r>
          <a:r>
            <a:rPr lang="en-GB" dirty="0"/>
            <a:t> </a:t>
          </a:r>
          <a:r>
            <a:rPr lang="en-GB" dirty="0" err="1"/>
            <a:t>perfformiad</a:t>
          </a:r>
          <a:r>
            <a:rPr lang="en-GB" dirty="0"/>
            <a:t> </a:t>
          </a:r>
          <a:r>
            <a:rPr lang="en-GB" dirty="0" err="1"/>
            <a:t>academaidd</a:t>
          </a:r>
          <a:r>
            <a:rPr lang="en-GB" dirty="0"/>
            <a:t> </a:t>
          </a:r>
          <a:r>
            <a:rPr lang="en-GB" dirty="0" err="1"/>
            <a:t>disgyblion</a:t>
          </a:r>
          <a:r>
            <a:rPr lang="en-GB" dirty="0"/>
            <a:t>.</a:t>
          </a:r>
          <a:endParaRPr lang="en-US" dirty="0"/>
        </a:p>
      </dgm:t>
    </dgm:pt>
    <dgm:pt modelId="{CAE2F3E5-0887-4F1C-9F72-776070459D1F}" type="parTrans" cxnId="{00E5947C-FFF9-4EEA-BC5A-3340616D6CB5}">
      <dgm:prSet/>
      <dgm:spPr/>
      <dgm:t>
        <a:bodyPr/>
        <a:lstStyle/>
        <a:p>
          <a:endParaRPr lang="en-US"/>
        </a:p>
      </dgm:t>
    </dgm:pt>
    <dgm:pt modelId="{BD5A42E7-4C13-4EE4-99DA-183C08A715B1}" type="sibTrans" cxnId="{00E5947C-FFF9-4EEA-BC5A-3340616D6CB5}">
      <dgm:prSet/>
      <dgm:spPr/>
      <dgm:t>
        <a:bodyPr/>
        <a:lstStyle/>
        <a:p>
          <a:endParaRPr lang="en-US"/>
        </a:p>
      </dgm:t>
    </dgm:pt>
    <dgm:pt modelId="{E5D9F136-A209-45FB-A06E-2FE7367CF941}">
      <dgm:prSet/>
      <dgm:spPr/>
      <dgm:t>
        <a:bodyPr/>
        <a:lstStyle/>
        <a:p>
          <a:r>
            <a:rPr lang="en-GB" dirty="0" err="1"/>
            <a:t>Ffyrdd</a:t>
          </a:r>
          <a:r>
            <a:rPr lang="en-GB" dirty="0"/>
            <a:t> </a:t>
          </a:r>
          <a:r>
            <a:rPr lang="en-GB" dirty="0" err="1"/>
            <a:t>gwahanol</a:t>
          </a:r>
          <a:r>
            <a:rPr lang="en-GB" dirty="0"/>
            <a:t> o </a:t>
          </a:r>
          <a:r>
            <a:rPr lang="en-GB" dirty="0" err="1"/>
            <a:t>asesu</a:t>
          </a:r>
          <a:r>
            <a:rPr lang="en-GB" dirty="0"/>
            <a:t> </a:t>
          </a:r>
          <a:r>
            <a:rPr lang="en-GB" dirty="0" err="1"/>
            <a:t>disgyblion</a:t>
          </a:r>
          <a:r>
            <a:rPr lang="en-GB" dirty="0"/>
            <a:t>.</a:t>
          </a:r>
          <a:endParaRPr lang="en-US" dirty="0"/>
        </a:p>
      </dgm:t>
    </dgm:pt>
    <dgm:pt modelId="{9CBD1871-EA52-4B0D-AAF4-AE40ECA9BBEF}" type="parTrans" cxnId="{2EEBE3EC-9A02-48A9-9C16-ADDB858535B9}">
      <dgm:prSet/>
      <dgm:spPr/>
      <dgm:t>
        <a:bodyPr/>
        <a:lstStyle/>
        <a:p>
          <a:endParaRPr lang="en-US"/>
        </a:p>
      </dgm:t>
    </dgm:pt>
    <dgm:pt modelId="{2D96B0E3-E9A5-4943-B968-C40D80A3F7D1}" type="sibTrans" cxnId="{2EEBE3EC-9A02-48A9-9C16-ADDB858535B9}">
      <dgm:prSet/>
      <dgm:spPr/>
      <dgm:t>
        <a:bodyPr/>
        <a:lstStyle/>
        <a:p>
          <a:endParaRPr lang="en-US"/>
        </a:p>
      </dgm:t>
    </dgm:pt>
    <dgm:pt modelId="{F1E0A808-B0B2-43CB-BF2D-A2CE2C9FE248}">
      <dgm:prSet/>
      <dgm:spPr/>
      <dgm:t>
        <a:bodyPr/>
        <a:lstStyle/>
        <a:p>
          <a:r>
            <a:rPr lang="en-GB" dirty="0" err="1"/>
            <a:t>Helpu</a:t>
          </a:r>
          <a:r>
            <a:rPr lang="en-GB" dirty="0"/>
            <a:t> plant </a:t>
          </a:r>
          <a:r>
            <a:rPr lang="en-GB" dirty="0" err="1"/>
            <a:t>deall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syth</a:t>
          </a:r>
          <a:r>
            <a:rPr lang="en-GB" dirty="0"/>
            <a:t>.</a:t>
          </a:r>
          <a:endParaRPr lang="en-US" dirty="0"/>
        </a:p>
      </dgm:t>
    </dgm:pt>
    <dgm:pt modelId="{7FB57F7D-2D8C-4243-9CC0-07AFEC7B6B56}" type="parTrans" cxnId="{6DA8BF82-B1F4-4DE2-ABED-11C67B485986}">
      <dgm:prSet/>
      <dgm:spPr/>
      <dgm:t>
        <a:bodyPr/>
        <a:lstStyle/>
        <a:p>
          <a:endParaRPr lang="en-US"/>
        </a:p>
      </dgm:t>
    </dgm:pt>
    <dgm:pt modelId="{4610788E-B46F-4400-BD98-E318E540BF82}" type="sibTrans" cxnId="{6DA8BF82-B1F4-4DE2-ABED-11C67B485986}">
      <dgm:prSet/>
      <dgm:spPr/>
      <dgm:t>
        <a:bodyPr/>
        <a:lstStyle/>
        <a:p>
          <a:endParaRPr lang="en-US"/>
        </a:p>
      </dgm:t>
    </dgm:pt>
    <dgm:pt modelId="{FC13E950-E61F-45C8-964A-08B5B39E93BE}">
      <dgm:prSet/>
      <dgm:spPr/>
      <dgm:t>
        <a:bodyPr/>
        <a:lstStyle/>
        <a:p>
          <a:r>
            <a:rPr lang="en-GB" dirty="0" err="1"/>
            <a:t>Disgyblion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cymryd</a:t>
          </a:r>
          <a:r>
            <a:rPr lang="en-GB" dirty="0"/>
            <a:t> </a:t>
          </a:r>
          <a:r>
            <a:rPr lang="en-GB" dirty="0" err="1"/>
            <a:t>rhan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well </a:t>
          </a:r>
          <a:r>
            <a:rPr lang="en-GB" dirty="0" err="1"/>
            <a:t>yn</a:t>
          </a:r>
          <a:r>
            <a:rPr lang="en-GB" dirty="0"/>
            <a:t> y </a:t>
          </a:r>
          <a:r>
            <a:rPr lang="en-GB" dirty="0" err="1"/>
            <a:t>wers</a:t>
          </a:r>
          <a:r>
            <a:rPr lang="en-GB" dirty="0"/>
            <a:t>.</a:t>
          </a:r>
          <a:endParaRPr lang="en-US" dirty="0"/>
        </a:p>
      </dgm:t>
    </dgm:pt>
    <dgm:pt modelId="{183308B9-B3F5-4537-9FC3-A6B7603EB0F9}" type="parTrans" cxnId="{1E7353BA-03F3-41EF-9538-784CE0EA5EDA}">
      <dgm:prSet/>
      <dgm:spPr/>
      <dgm:t>
        <a:bodyPr/>
        <a:lstStyle/>
        <a:p>
          <a:endParaRPr lang="en-US"/>
        </a:p>
      </dgm:t>
    </dgm:pt>
    <dgm:pt modelId="{35474971-9870-4B15-8A90-1F19E3C6B1D4}" type="sibTrans" cxnId="{1E7353BA-03F3-41EF-9538-784CE0EA5EDA}">
      <dgm:prSet/>
      <dgm:spPr/>
      <dgm:t>
        <a:bodyPr/>
        <a:lstStyle/>
        <a:p>
          <a:endParaRPr lang="en-US"/>
        </a:p>
      </dgm:t>
    </dgm:pt>
    <dgm:pt modelId="{B0702973-4BBF-4760-8EA8-E6ADE917D814}">
      <dgm:prSet/>
      <dgm:spPr/>
      <dgm:t>
        <a:bodyPr/>
        <a:lstStyle/>
        <a:p>
          <a:r>
            <a:rPr lang="en-GB"/>
            <a:t>Gwella perthnasau rhwng athrawon/ disgyblion. </a:t>
          </a:r>
          <a:endParaRPr lang="en-US"/>
        </a:p>
      </dgm:t>
    </dgm:pt>
    <dgm:pt modelId="{1E1E6632-0C33-4026-A68E-48B3FC90EB22}" type="parTrans" cxnId="{24C21100-CA3D-4B9D-BF5E-EE4E56AFBB7B}">
      <dgm:prSet/>
      <dgm:spPr/>
      <dgm:t>
        <a:bodyPr/>
        <a:lstStyle/>
        <a:p>
          <a:endParaRPr lang="en-US"/>
        </a:p>
      </dgm:t>
    </dgm:pt>
    <dgm:pt modelId="{7CDA3547-FF39-4E63-AE4B-2A0B7C557932}" type="sibTrans" cxnId="{24C21100-CA3D-4B9D-BF5E-EE4E56AFBB7B}">
      <dgm:prSet/>
      <dgm:spPr/>
      <dgm:t>
        <a:bodyPr/>
        <a:lstStyle/>
        <a:p>
          <a:endParaRPr lang="en-US"/>
        </a:p>
      </dgm:t>
    </dgm:pt>
    <dgm:pt modelId="{A53A3EA3-28FD-42A6-A634-F1C066594D96}">
      <dgm:prSet/>
      <dgm:spPr/>
      <dgm:t>
        <a:bodyPr/>
        <a:lstStyle/>
        <a:p>
          <a:r>
            <a:rPr lang="en-GB" dirty="0" err="1"/>
            <a:t>Gwella</a:t>
          </a:r>
          <a:r>
            <a:rPr lang="en-GB" dirty="0"/>
            <a:t> </a:t>
          </a:r>
          <a:r>
            <a:rPr lang="en-GB" dirty="0" err="1"/>
            <a:t>lefel</a:t>
          </a:r>
          <a:r>
            <a:rPr lang="en-GB" dirty="0"/>
            <a:t> </a:t>
          </a:r>
          <a:r>
            <a:rPr lang="en-GB" dirty="0" err="1"/>
            <a:t>academaidd</a:t>
          </a:r>
          <a:r>
            <a:rPr lang="en-GB" dirty="0"/>
            <a:t> y </a:t>
          </a:r>
          <a:r>
            <a:rPr lang="en-GB" dirty="0" err="1"/>
            <a:t>disgyblion</a:t>
          </a:r>
          <a:r>
            <a:rPr lang="en-GB" dirty="0"/>
            <a:t>. </a:t>
          </a:r>
          <a:endParaRPr lang="en-US" dirty="0"/>
        </a:p>
      </dgm:t>
    </dgm:pt>
    <dgm:pt modelId="{18BBC1CF-5C9B-465D-93FE-ED0FDB820A02}" type="parTrans" cxnId="{77A17521-38A5-4DCD-891B-BBAF70807A8E}">
      <dgm:prSet/>
      <dgm:spPr/>
      <dgm:t>
        <a:bodyPr/>
        <a:lstStyle/>
        <a:p>
          <a:endParaRPr lang="en-US"/>
        </a:p>
      </dgm:t>
    </dgm:pt>
    <dgm:pt modelId="{7A7EE054-F1EB-4AB1-87BF-DDBAD3311314}" type="sibTrans" cxnId="{77A17521-38A5-4DCD-891B-BBAF70807A8E}">
      <dgm:prSet/>
      <dgm:spPr/>
      <dgm:t>
        <a:bodyPr/>
        <a:lstStyle/>
        <a:p>
          <a:endParaRPr lang="en-US"/>
        </a:p>
      </dgm:t>
    </dgm:pt>
    <dgm:pt modelId="{3E8A0577-F2B1-4EFA-B806-5219E11186CF}">
      <dgm:prSet/>
      <dgm:spPr/>
      <dgm:t>
        <a:bodyPr/>
        <a:lstStyle/>
        <a:p>
          <a:r>
            <a:rPr lang="en-GB" dirty="0" err="1"/>
            <a:t>Helpu</a:t>
          </a:r>
          <a:r>
            <a:rPr lang="en-GB" dirty="0"/>
            <a:t> </a:t>
          </a:r>
          <a:r>
            <a:rPr lang="en-GB" dirty="0" err="1"/>
            <a:t>pawb</a:t>
          </a:r>
          <a:r>
            <a:rPr lang="en-GB" dirty="0"/>
            <a:t> </a:t>
          </a:r>
          <a:r>
            <a:rPr lang="en-GB" dirty="0" err="1"/>
            <a:t>i</a:t>
          </a:r>
          <a:r>
            <a:rPr lang="en-GB" dirty="0"/>
            <a:t> </a:t>
          </a:r>
          <a:r>
            <a:rPr lang="en-GB" dirty="0" err="1"/>
            <a:t>wella</a:t>
          </a:r>
          <a:r>
            <a:rPr lang="en-GB" dirty="0"/>
            <a:t>.</a:t>
          </a:r>
          <a:endParaRPr lang="en-US" dirty="0"/>
        </a:p>
      </dgm:t>
    </dgm:pt>
    <dgm:pt modelId="{BC1EBABD-A1A2-413D-9F44-1218A9DD3F61}" type="parTrans" cxnId="{345387E6-DF70-4C75-9DEB-0007097C0D9B}">
      <dgm:prSet/>
      <dgm:spPr/>
      <dgm:t>
        <a:bodyPr/>
        <a:lstStyle/>
        <a:p>
          <a:endParaRPr lang="en-US"/>
        </a:p>
      </dgm:t>
    </dgm:pt>
    <dgm:pt modelId="{797759E0-63AE-4897-9265-C80E4C5BDC9C}" type="sibTrans" cxnId="{345387E6-DF70-4C75-9DEB-0007097C0D9B}">
      <dgm:prSet/>
      <dgm:spPr/>
      <dgm:t>
        <a:bodyPr/>
        <a:lstStyle/>
        <a:p>
          <a:endParaRPr lang="en-US"/>
        </a:p>
      </dgm:t>
    </dgm:pt>
    <dgm:pt modelId="{BD4E5669-6336-47B0-938B-3BAC957A0544}">
      <dgm:prSet/>
      <dgm:spPr/>
      <dgm:t>
        <a:bodyPr/>
        <a:lstStyle/>
        <a:p>
          <a:r>
            <a:rPr lang="en-GB" dirty="0" err="1"/>
            <a:t>Cynyddu</a:t>
          </a:r>
          <a:r>
            <a:rPr lang="en-GB" dirty="0"/>
            <a:t> </a:t>
          </a:r>
          <a:r>
            <a:rPr lang="en-GB" dirty="0" err="1"/>
            <a:t>hyder</a:t>
          </a:r>
          <a:r>
            <a:rPr lang="en-GB" dirty="0"/>
            <a:t> </a:t>
          </a:r>
          <a:r>
            <a:rPr lang="en-GB" dirty="0" err="1"/>
            <a:t>disgyblion</a:t>
          </a:r>
          <a:r>
            <a:rPr lang="en-GB" dirty="0"/>
            <a:t>. </a:t>
          </a:r>
          <a:endParaRPr lang="en-US" dirty="0"/>
        </a:p>
      </dgm:t>
    </dgm:pt>
    <dgm:pt modelId="{51A78B39-861F-41A5-9C02-9C81B5155441}" type="parTrans" cxnId="{836F9192-9F52-4881-ACB8-0D2291D52149}">
      <dgm:prSet/>
      <dgm:spPr/>
      <dgm:t>
        <a:bodyPr/>
        <a:lstStyle/>
        <a:p>
          <a:endParaRPr lang="en-US"/>
        </a:p>
      </dgm:t>
    </dgm:pt>
    <dgm:pt modelId="{674C79F2-A45E-4639-9625-C612EF3A3615}" type="sibTrans" cxnId="{836F9192-9F52-4881-ACB8-0D2291D52149}">
      <dgm:prSet/>
      <dgm:spPr/>
      <dgm:t>
        <a:bodyPr/>
        <a:lstStyle/>
        <a:p>
          <a:endParaRPr lang="en-US"/>
        </a:p>
      </dgm:t>
    </dgm:pt>
    <dgm:pt modelId="{9D73E86D-51A5-41D2-B5F9-FC618A6D6CE8}">
      <dgm:prSet/>
      <dgm:spPr/>
      <dgm:t>
        <a:bodyPr/>
        <a:lstStyle/>
        <a:p>
          <a:r>
            <a:rPr lang="en-GB" dirty="0"/>
            <a:t>Yn </a:t>
          </a:r>
          <a:r>
            <a:rPr lang="en-GB" dirty="0" err="1"/>
            <a:t>rhoi</a:t>
          </a:r>
          <a:r>
            <a:rPr lang="en-GB" dirty="0"/>
            <a:t> </a:t>
          </a:r>
          <a:r>
            <a:rPr lang="en-GB" dirty="0" err="1"/>
            <a:t>ymdeimlad</a:t>
          </a:r>
          <a:r>
            <a:rPr lang="en-GB" dirty="0"/>
            <a:t> o </a:t>
          </a:r>
          <a:r>
            <a:rPr lang="en-GB" dirty="0" err="1"/>
            <a:t>gymhelliant</a:t>
          </a:r>
          <a:r>
            <a:rPr lang="en-GB" dirty="0"/>
            <a:t> </a:t>
          </a:r>
          <a:r>
            <a:rPr lang="en-GB" dirty="0" err="1"/>
            <a:t>i</a:t>
          </a:r>
          <a:r>
            <a:rPr lang="en-GB" dirty="0"/>
            <a:t> </a:t>
          </a:r>
          <a:r>
            <a:rPr lang="en-GB" dirty="0" err="1"/>
            <a:t>ddisgyblion</a:t>
          </a:r>
          <a:r>
            <a:rPr lang="en-GB" dirty="0"/>
            <a:t>/ </a:t>
          </a:r>
          <a:r>
            <a:rPr lang="en-GB" dirty="0" err="1"/>
            <a:t>gwella</a:t>
          </a:r>
          <a:r>
            <a:rPr lang="en-GB" dirty="0"/>
            <a:t> </a:t>
          </a:r>
          <a:r>
            <a:rPr lang="en-GB" dirty="0" err="1"/>
            <a:t>eu</a:t>
          </a:r>
          <a:r>
            <a:rPr lang="en-GB" dirty="0"/>
            <a:t> </a:t>
          </a:r>
          <a:r>
            <a:rPr lang="en-GB" dirty="0" err="1"/>
            <a:t>cynhyrchiant</a:t>
          </a:r>
          <a:r>
            <a:rPr lang="en-GB" dirty="0"/>
            <a:t>.</a:t>
          </a:r>
          <a:endParaRPr lang="en-US" dirty="0"/>
        </a:p>
      </dgm:t>
    </dgm:pt>
    <dgm:pt modelId="{716A8BFD-4801-408C-9E60-0EFD1BF63FF3}" type="parTrans" cxnId="{1F784E82-CBCC-42F3-9E44-167C42B8C3CB}">
      <dgm:prSet/>
      <dgm:spPr/>
      <dgm:t>
        <a:bodyPr/>
        <a:lstStyle/>
        <a:p>
          <a:endParaRPr lang="en-US"/>
        </a:p>
      </dgm:t>
    </dgm:pt>
    <dgm:pt modelId="{86EF3FE9-56A8-4E17-AE05-F64C24848A7A}" type="sibTrans" cxnId="{1F784E82-CBCC-42F3-9E44-167C42B8C3CB}">
      <dgm:prSet/>
      <dgm:spPr/>
      <dgm:t>
        <a:bodyPr/>
        <a:lstStyle/>
        <a:p>
          <a:endParaRPr lang="en-US"/>
        </a:p>
      </dgm:t>
    </dgm:pt>
    <dgm:pt modelId="{627D5AFE-02CB-45C9-AAC1-DBD4AEFDFD39}" type="pres">
      <dgm:prSet presAssocID="{00D6730B-69DD-48FB-8765-70121DC980C4}" presName="diagram" presStyleCnt="0">
        <dgm:presLayoutVars>
          <dgm:dir/>
          <dgm:resizeHandles val="exact"/>
        </dgm:presLayoutVars>
      </dgm:prSet>
      <dgm:spPr/>
    </dgm:pt>
    <dgm:pt modelId="{B973EBB2-680B-4525-8122-9871E4F40D3C}" type="pres">
      <dgm:prSet presAssocID="{90280D00-EF2B-4005-ACF9-C4F091014192}" presName="node" presStyleLbl="node1" presStyleIdx="0" presStyleCnt="9">
        <dgm:presLayoutVars>
          <dgm:bulletEnabled val="1"/>
        </dgm:presLayoutVars>
      </dgm:prSet>
      <dgm:spPr/>
    </dgm:pt>
    <dgm:pt modelId="{30D688A7-683D-42E5-8D85-BB6BB14FB6D6}" type="pres">
      <dgm:prSet presAssocID="{BD5A42E7-4C13-4EE4-99DA-183C08A715B1}" presName="sibTrans" presStyleCnt="0"/>
      <dgm:spPr/>
    </dgm:pt>
    <dgm:pt modelId="{005C6B99-8ABC-4824-8C6C-B112D6BF8B90}" type="pres">
      <dgm:prSet presAssocID="{E5D9F136-A209-45FB-A06E-2FE7367CF941}" presName="node" presStyleLbl="node1" presStyleIdx="1" presStyleCnt="9">
        <dgm:presLayoutVars>
          <dgm:bulletEnabled val="1"/>
        </dgm:presLayoutVars>
      </dgm:prSet>
      <dgm:spPr/>
    </dgm:pt>
    <dgm:pt modelId="{62187F82-BB45-46EF-BD6C-6C6324DFC00F}" type="pres">
      <dgm:prSet presAssocID="{2D96B0E3-E9A5-4943-B968-C40D80A3F7D1}" presName="sibTrans" presStyleCnt="0"/>
      <dgm:spPr/>
    </dgm:pt>
    <dgm:pt modelId="{868E6F30-91FA-4464-9DD0-994C5ED296EE}" type="pres">
      <dgm:prSet presAssocID="{F1E0A808-B0B2-43CB-BF2D-A2CE2C9FE248}" presName="node" presStyleLbl="node1" presStyleIdx="2" presStyleCnt="9">
        <dgm:presLayoutVars>
          <dgm:bulletEnabled val="1"/>
        </dgm:presLayoutVars>
      </dgm:prSet>
      <dgm:spPr/>
    </dgm:pt>
    <dgm:pt modelId="{0B879626-8476-4055-AAB9-BD669DA1F080}" type="pres">
      <dgm:prSet presAssocID="{4610788E-B46F-4400-BD98-E318E540BF82}" presName="sibTrans" presStyleCnt="0"/>
      <dgm:spPr/>
    </dgm:pt>
    <dgm:pt modelId="{6E5A9B29-0E16-4595-BCF9-D230748A8E10}" type="pres">
      <dgm:prSet presAssocID="{FC13E950-E61F-45C8-964A-08B5B39E93BE}" presName="node" presStyleLbl="node1" presStyleIdx="3" presStyleCnt="9">
        <dgm:presLayoutVars>
          <dgm:bulletEnabled val="1"/>
        </dgm:presLayoutVars>
      </dgm:prSet>
      <dgm:spPr/>
    </dgm:pt>
    <dgm:pt modelId="{F7CE39AC-D69C-426C-852C-19284879A781}" type="pres">
      <dgm:prSet presAssocID="{35474971-9870-4B15-8A90-1F19E3C6B1D4}" presName="sibTrans" presStyleCnt="0"/>
      <dgm:spPr/>
    </dgm:pt>
    <dgm:pt modelId="{9602E5AF-D7D3-40D0-8348-1E02CC0CE166}" type="pres">
      <dgm:prSet presAssocID="{B0702973-4BBF-4760-8EA8-E6ADE917D814}" presName="node" presStyleLbl="node1" presStyleIdx="4" presStyleCnt="9">
        <dgm:presLayoutVars>
          <dgm:bulletEnabled val="1"/>
        </dgm:presLayoutVars>
      </dgm:prSet>
      <dgm:spPr/>
    </dgm:pt>
    <dgm:pt modelId="{31C458AF-B4CF-4B06-B123-367002FA0F6A}" type="pres">
      <dgm:prSet presAssocID="{7CDA3547-FF39-4E63-AE4B-2A0B7C557932}" presName="sibTrans" presStyleCnt="0"/>
      <dgm:spPr/>
    </dgm:pt>
    <dgm:pt modelId="{5D45F754-5D1B-47FA-B56A-ED104737815B}" type="pres">
      <dgm:prSet presAssocID="{A53A3EA3-28FD-42A6-A634-F1C066594D96}" presName="node" presStyleLbl="node1" presStyleIdx="5" presStyleCnt="9">
        <dgm:presLayoutVars>
          <dgm:bulletEnabled val="1"/>
        </dgm:presLayoutVars>
      </dgm:prSet>
      <dgm:spPr/>
    </dgm:pt>
    <dgm:pt modelId="{C51FF9B0-9A55-4655-A5D8-793BA562DA5B}" type="pres">
      <dgm:prSet presAssocID="{7A7EE054-F1EB-4AB1-87BF-DDBAD3311314}" presName="sibTrans" presStyleCnt="0"/>
      <dgm:spPr/>
    </dgm:pt>
    <dgm:pt modelId="{3278797C-143E-427A-BE96-327EAD131A5D}" type="pres">
      <dgm:prSet presAssocID="{3E8A0577-F2B1-4EFA-B806-5219E11186CF}" presName="node" presStyleLbl="node1" presStyleIdx="6" presStyleCnt="9">
        <dgm:presLayoutVars>
          <dgm:bulletEnabled val="1"/>
        </dgm:presLayoutVars>
      </dgm:prSet>
      <dgm:spPr/>
    </dgm:pt>
    <dgm:pt modelId="{E11DA8F7-7843-4066-A2E3-AE20EEA82ABE}" type="pres">
      <dgm:prSet presAssocID="{797759E0-63AE-4897-9265-C80E4C5BDC9C}" presName="sibTrans" presStyleCnt="0"/>
      <dgm:spPr/>
    </dgm:pt>
    <dgm:pt modelId="{44AF335F-7E74-4A48-8FFF-9C28DABFE229}" type="pres">
      <dgm:prSet presAssocID="{BD4E5669-6336-47B0-938B-3BAC957A0544}" presName="node" presStyleLbl="node1" presStyleIdx="7" presStyleCnt="9">
        <dgm:presLayoutVars>
          <dgm:bulletEnabled val="1"/>
        </dgm:presLayoutVars>
      </dgm:prSet>
      <dgm:spPr/>
    </dgm:pt>
    <dgm:pt modelId="{6324D50F-284D-4FF4-8F77-4539EBB058AB}" type="pres">
      <dgm:prSet presAssocID="{674C79F2-A45E-4639-9625-C612EF3A3615}" presName="sibTrans" presStyleCnt="0"/>
      <dgm:spPr/>
    </dgm:pt>
    <dgm:pt modelId="{70F2DC04-D96D-4B24-B6C9-62578205CFCB}" type="pres">
      <dgm:prSet presAssocID="{9D73E86D-51A5-41D2-B5F9-FC618A6D6CE8}" presName="node" presStyleLbl="node1" presStyleIdx="8" presStyleCnt="9">
        <dgm:presLayoutVars>
          <dgm:bulletEnabled val="1"/>
        </dgm:presLayoutVars>
      </dgm:prSet>
      <dgm:spPr/>
    </dgm:pt>
  </dgm:ptLst>
  <dgm:cxnLst>
    <dgm:cxn modelId="{24C21100-CA3D-4B9D-BF5E-EE4E56AFBB7B}" srcId="{00D6730B-69DD-48FB-8765-70121DC980C4}" destId="{B0702973-4BBF-4760-8EA8-E6ADE917D814}" srcOrd="4" destOrd="0" parTransId="{1E1E6632-0C33-4026-A68E-48B3FC90EB22}" sibTransId="{7CDA3547-FF39-4E63-AE4B-2A0B7C557932}"/>
    <dgm:cxn modelId="{77A17521-38A5-4DCD-891B-BBAF70807A8E}" srcId="{00D6730B-69DD-48FB-8765-70121DC980C4}" destId="{A53A3EA3-28FD-42A6-A634-F1C066594D96}" srcOrd="5" destOrd="0" parTransId="{18BBC1CF-5C9B-465D-93FE-ED0FDB820A02}" sibTransId="{7A7EE054-F1EB-4AB1-87BF-DDBAD3311314}"/>
    <dgm:cxn modelId="{97F5AE43-CAC1-44DB-8B6C-DDBABC5AC29F}" type="presOf" srcId="{9D73E86D-51A5-41D2-B5F9-FC618A6D6CE8}" destId="{70F2DC04-D96D-4B24-B6C9-62578205CFCB}" srcOrd="0" destOrd="0" presId="urn:microsoft.com/office/officeart/2005/8/layout/default"/>
    <dgm:cxn modelId="{C58BCE4A-4C2D-487B-AA75-BC1EA6505C1E}" type="presOf" srcId="{BD4E5669-6336-47B0-938B-3BAC957A0544}" destId="{44AF335F-7E74-4A48-8FFF-9C28DABFE229}" srcOrd="0" destOrd="0" presId="urn:microsoft.com/office/officeart/2005/8/layout/default"/>
    <dgm:cxn modelId="{00E5947C-FFF9-4EEA-BC5A-3340616D6CB5}" srcId="{00D6730B-69DD-48FB-8765-70121DC980C4}" destId="{90280D00-EF2B-4005-ACF9-C4F091014192}" srcOrd="0" destOrd="0" parTransId="{CAE2F3E5-0887-4F1C-9F72-776070459D1F}" sibTransId="{BD5A42E7-4C13-4EE4-99DA-183C08A715B1}"/>
    <dgm:cxn modelId="{1F784E82-CBCC-42F3-9E44-167C42B8C3CB}" srcId="{00D6730B-69DD-48FB-8765-70121DC980C4}" destId="{9D73E86D-51A5-41D2-B5F9-FC618A6D6CE8}" srcOrd="8" destOrd="0" parTransId="{716A8BFD-4801-408C-9E60-0EFD1BF63FF3}" sibTransId="{86EF3FE9-56A8-4E17-AE05-F64C24848A7A}"/>
    <dgm:cxn modelId="{6DA8BF82-B1F4-4DE2-ABED-11C67B485986}" srcId="{00D6730B-69DD-48FB-8765-70121DC980C4}" destId="{F1E0A808-B0B2-43CB-BF2D-A2CE2C9FE248}" srcOrd="2" destOrd="0" parTransId="{7FB57F7D-2D8C-4243-9CC0-07AFEC7B6B56}" sibTransId="{4610788E-B46F-4400-BD98-E318E540BF82}"/>
    <dgm:cxn modelId="{4C85DD8A-5976-483C-862C-D0A44F2086D5}" type="presOf" srcId="{B0702973-4BBF-4760-8EA8-E6ADE917D814}" destId="{9602E5AF-D7D3-40D0-8348-1E02CC0CE166}" srcOrd="0" destOrd="0" presId="urn:microsoft.com/office/officeart/2005/8/layout/default"/>
    <dgm:cxn modelId="{836F9192-9F52-4881-ACB8-0D2291D52149}" srcId="{00D6730B-69DD-48FB-8765-70121DC980C4}" destId="{BD4E5669-6336-47B0-938B-3BAC957A0544}" srcOrd="7" destOrd="0" parTransId="{51A78B39-861F-41A5-9C02-9C81B5155441}" sibTransId="{674C79F2-A45E-4639-9625-C612EF3A3615}"/>
    <dgm:cxn modelId="{D98D5B9D-7B5E-403E-AB06-A152492FC88E}" type="presOf" srcId="{90280D00-EF2B-4005-ACF9-C4F091014192}" destId="{B973EBB2-680B-4525-8122-9871E4F40D3C}" srcOrd="0" destOrd="0" presId="urn:microsoft.com/office/officeart/2005/8/layout/default"/>
    <dgm:cxn modelId="{1FEE63B6-D739-44BB-9689-B8EAE3273E64}" type="presOf" srcId="{A53A3EA3-28FD-42A6-A634-F1C066594D96}" destId="{5D45F754-5D1B-47FA-B56A-ED104737815B}" srcOrd="0" destOrd="0" presId="urn:microsoft.com/office/officeart/2005/8/layout/default"/>
    <dgm:cxn modelId="{F7DA17BA-966A-435B-9EBF-7F8EDA521CC6}" type="presOf" srcId="{F1E0A808-B0B2-43CB-BF2D-A2CE2C9FE248}" destId="{868E6F30-91FA-4464-9DD0-994C5ED296EE}" srcOrd="0" destOrd="0" presId="urn:microsoft.com/office/officeart/2005/8/layout/default"/>
    <dgm:cxn modelId="{1E7353BA-03F3-41EF-9538-784CE0EA5EDA}" srcId="{00D6730B-69DD-48FB-8765-70121DC980C4}" destId="{FC13E950-E61F-45C8-964A-08B5B39E93BE}" srcOrd="3" destOrd="0" parTransId="{183308B9-B3F5-4537-9FC3-A6B7603EB0F9}" sibTransId="{35474971-9870-4B15-8A90-1F19E3C6B1D4}"/>
    <dgm:cxn modelId="{A5D2A8C5-B964-47B8-B7D1-3A2DF4F7B778}" type="presOf" srcId="{E5D9F136-A209-45FB-A06E-2FE7367CF941}" destId="{005C6B99-8ABC-4824-8C6C-B112D6BF8B90}" srcOrd="0" destOrd="0" presId="urn:microsoft.com/office/officeart/2005/8/layout/default"/>
    <dgm:cxn modelId="{A85B90DB-2E76-4632-8186-DA097736B34C}" type="presOf" srcId="{FC13E950-E61F-45C8-964A-08B5B39E93BE}" destId="{6E5A9B29-0E16-4595-BCF9-D230748A8E10}" srcOrd="0" destOrd="0" presId="urn:microsoft.com/office/officeart/2005/8/layout/default"/>
    <dgm:cxn modelId="{345387E6-DF70-4C75-9DEB-0007097C0D9B}" srcId="{00D6730B-69DD-48FB-8765-70121DC980C4}" destId="{3E8A0577-F2B1-4EFA-B806-5219E11186CF}" srcOrd="6" destOrd="0" parTransId="{BC1EBABD-A1A2-413D-9F44-1218A9DD3F61}" sibTransId="{797759E0-63AE-4897-9265-C80E4C5BDC9C}"/>
    <dgm:cxn modelId="{738D25EC-6559-478C-8F89-09A11A682FFD}" type="presOf" srcId="{3E8A0577-F2B1-4EFA-B806-5219E11186CF}" destId="{3278797C-143E-427A-BE96-327EAD131A5D}" srcOrd="0" destOrd="0" presId="urn:microsoft.com/office/officeart/2005/8/layout/default"/>
    <dgm:cxn modelId="{2EEBE3EC-9A02-48A9-9C16-ADDB858535B9}" srcId="{00D6730B-69DD-48FB-8765-70121DC980C4}" destId="{E5D9F136-A209-45FB-A06E-2FE7367CF941}" srcOrd="1" destOrd="0" parTransId="{9CBD1871-EA52-4B0D-AAF4-AE40ECA9BBEF}" sibTransId="{2D96B0E3-E9A5-4943-B968-C40D80A3F7D1}"/>
    <dgm:cxn modelId="{ACB66DF5-27AC-4A77-AF62-A094AC2CE9CC}" type="presOf" srcId="{00D6730B-69DD-48FB-8765-70121DC980C4}" destId="{627D5AFE-02CB-45C9-AAC1-DBD4AEFDFD39}" srcOrd="0" destOrd="0" presId="urn:microsoft.com/office/officeart/2005/8/layout/default"/>
    <dgm:cxn modelId="{367C4B01-F939-4193-AC19-CFEB8D5E1419}" type="presParOf" srcId="{627D5AFE-02CB-45C9-AAC1-DBD4AEFDFD39}" destId="{B973EBB2-680B-4525-8122-9871E4F40D3C}" srcOrd="0" destOrd="0" presId="urn:microsoft.com/office/officeart/2005/8/layout/default"/>
    <dgm:cxn modelId="{A5A5CAED-495E-4B26-9DD9-74E7F7D86331}" type="presParOf" srcId="{627D5AFE-02CB-45C9-AAC1-DBD4AEFDFD39}" destId="{30D688A7-683D-42E5-8D85-BB6BB14FB6D6}" srcOrd="1" destOrd="0" presId="urn:microsoft.com/office/officeart/2005/8/layout/default"/>
    <dgm:cxn modelId="{24B00D9E-F99E-4BF9-A4A0-83CA7744EF7A}" type="presParOf" srcId="{627D5AFE-02CB-45C9-AAC1-DBD4AEFDFD39}" destId="{005C6B99-8ABC-4824-8C6C-B112D6BF8B90}" srcOrd="2" destOrd="0" presId="urn:microsoft.com/office/officeart/2005/8/layout/default"/>
    <dgm:cxn modelId="{3D36E578-3F07-40C6-8715-9ECC5805DE6B}" type="presParOf" srcId="{627D5AFE-02CB-45C9-AAC1-DBD4AEFDFD39}" destId="{62187F82-BB45-46EF-BD6C-6C6324DFC00F}" srcOrd="3" destOrd="0" presId="urn:microsoft.com/office/officeart/2005/8/layout/default"/>
    <dgm:cxn modelId="{D9517113-D2B0-4F84-9516-D2D494E13611}" type="presParOf" srcId="{627D5AFE-02CB-45C9-AAC1-DBD4AEFDFD39}" destId="{868E6F30-91FA-4464-9DD0-994C5ED296EE}" srcOrd="4" destOrd="0" presId="urn:microsoft.com/office/officeart/2005/8/layout/default"/>
    <dgm:cxn modelId="{2B4C3554-E896-4B44-90B5-42BDCF1FBDE9}" type="presParOf" srcId="{627D5AFE-02CB-45C9-AAC1-DBD4AEFDFD39}" destId="{0B879626-8476-4055-AAB9-BD669DA1F080}" srcOrd="5" destOrd="0" presId="urn:microsoft.com/office/officeart/2005/8/layout/default"/>
    <dgm:cxn modelId="{91A6E4A1-39C6-4287-B3FB-569929A6594F}" type="presParOf" srcId="{627D5AFE-02CB-45C9-AAC1-DBD4AEFDFD39}" destId="{6E5A9B29-0E16-4595-BCF9-D230748A8E10}" srcOrd="6" destOrd="0" presId="urn:microsoft.com/office/officeart/2005/8/layout/default"/>
    <dgm:cxn modelId="{25E8FF58-C04D-4264-9093-55E65D925823}" type="presParOf" srcId="{627D5AFE-02CB-45C9-AAC1-DBD4AEFDFD39}" destId="{F7CE39AC-D69C-426C-852C-19284879A781}" srcOrd="7" destOrd="0" presId="urn:microsoft.com/office/officeart/2005/8/layout/default"/>
    <dgm:cxn modelId="{C98C08DE-81D6-4F76-899B-BE20B93F1747}" type="presParOf" srcId="{627D5AFE-02CB-45C9-AAC1-DBD4AEFDFD39}" destId="{9602E5AF-D7D3-40D0-8348-1E02CC0CE166}" srcOrd="8" destOrd="0" presId="urn:microsoft.com/office/officeart/2005/8/layout/default"/>
    <dgm:cxn modelId="{53B05F25-4D1E-49E8-8B98-42102F4CE09D}" type="presParOf" srcId="{627D5AFE-02CB-45C9-AAC1-DBD4AEFDFD39}" destId="{31C458AF-B4CF-4B06-B123-367002FA0F6A}" srcOrd="9" destOrd="0" presId="urn:microsoft.com/office/officeart/2005/8/layout/default"/>
    <dgm:cxn modelId="{23CE6098-0F0D-463E-840E-B26397FA01B8}" type="presParOf" srcId="{627D5AFE-02CB-45C9-AAC1-DBD4AEFDFD39}" destId="{5D45F754-5D1B-47FA-B56A-ED104737815B}" srcOrd="10" destOrd="0" presId="urn:microsoft.com/office/officeart/2005/8/layout/default"/>
    <dgm:cxn modelId="{5EBE655D-40A5-49BB-95D9-11DA5368EFB5}" type="presParOf" srcId="{627D5AFE-02CB-45C9-AAC1-DBD4AEFDFD39}" destId="{C51FF9B0-9A55-4655-A5D8-793BA562DA5B}" srcOrd="11" destOrd="0" presId="urn:microsoft.com/office/officeart/2005/8/layout/default"/>
    <dgm:cxn modelId="{A31BF4CC-E29A-4F2D-A2AD-C03B55154128}" type="presParOf" srcId="{627D5AFE-02CB-45C9-AAC1-DBD4AEFDFD39}" destId="{3278797C-143E-427A-BE96-327EAD131A5D}" srcOrd="12" destOrd="0" presId="urn:microsoft.com/office/officeart/2005/8/layout/default"/>
    <dgm:cxn modelId="{70A496EE-82E2-46C1-8B41-EAA8F84B993C}" type="presParOf" srcId="{627D5AFE-02CB-45C9-AAC1-DBD4AEFDFD39}" destId="{E11DA8F7-7843-4066-A2E3-AE20EEA82ABE}" srcOrd="13" destOrd="0" presId="urn:microsoft.com/office/officeart/2005/8/layout/default"/>
    <dgm:cxn modelId="{D42CC8AF-BD30-44B6-9734-06C78EE5C3ED}" type="presParOf" srcId="{627D5AFE-02CB-45C9-AAC1-DBD4AEFDFD39}" destId="{44AF335F-7E74-4A48-8FFF-9C28DABFE229}" srcOrd="14" destOrd="0" presId="urn:microsoft.com/office/officeart/2005/8/layout/default"/>
    <dgm:cxn modelId="{00667619-A574-463B-BCFC-940F7B51681F}" type="presParOf" srcId="{627D5AFE-02CB-45C9-AAC1-DBD4AEFDFD39}" destId="{6324D50F-284D-4FF4-8F77-4539EBB058AB}" srcOrd="15" destOrd="0" presId="urn:microsoft.com/office/officeart/2005/8/layout/default"/>
    <dgm:cxn modelId="{E98DB43B-E1E3-4F79-A8FE-7924886C43AF}" type="presParOf" srcId="{627D5AFE-02CB-45C9-AAC1-DBD4AEFDFD39}" destId="{70F2DC04-D96D-4B24-B6C9-62578205CFCB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90E1516-8CDB-4F95-A2DC-A7D3810D2633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F0BACB5-A0E7-4160-9794-281525994E80}">
      <dgm:prSet/>
      <dgm:spPr/>
      <dgm:t>
        <a:bodyPr/>
        <a:lstStyle/>
        <a:p>
          <a:r>
            <a:rPr lang="en-GB" dirty="0"/>
            <a:t>Problemau </a:t>
          </a:r>
          <a:r>
            <a:rPr lang="en-GB" dirty="0" err="1"/>
            <a:t>ymgysylltu</a:t>
          </a:r>
          <a:r>
            <a:rPr lang="en-GB" dirty="0"/>
            <a:t>.</a:t>
          </a:r>
          <a:endParaRPr lang="en-US" dirty="0"/>
        </a:p>
      </dgm:t>
    </dgm:pt>
    <dgm:pt modelId="{9BEE9DCC-FD7F-4EEE-BF28-31EB17EB36FE}" type="parTrans" cxnId="{27735796-EC8A-403C-BD97-2BF75E8B6ED4}">
      <dgm:prSet/>
      <dgm:spPr/>
      <dgm:t>
        <a:bodyPr/>
        <a:lstStyle/>
        <a:p>
          <a:endParaRPr lang="en-US"/>
        </a:p>
      </dgm:t>
    </dgm:pt>
    <dgm:pt modelId="{D9E6ADD2-B248-4906-8AB1-4D3C77275147}" type="sibTrans" cxnId="{27735796-EC8A-403C-BD97-2BF75E8B6ED4}">
      <dgm:prSet/>
      <dgm:spPr/>
      <dgm:t>
        <a:bodyPr/>
        <a:lstStyle/>
        <a:p>
          <a:endParaRPr lang="en-US"/>
        </a:p>
      </dgm:t>
    </dgm:pt>
    <dgm:pt modelId="{F41E71F2-B779-4E8F-916E-56ABC75DB59B}">
      <dgm:prSet/>
      <dgm:spPr/>
      <dgm:t>
        <a:bodyPr/>
        <a:lstStyle/>
        <a:p>
          <a:r>
            <a:rPr lang="en-GB" dirty="0"/>
            <a:t>Amser </a:t>
          </a:r>
          <a:r>
            <a:rPr lang="en-GB" dirty="0" err="1"/>
            <a:t>athrawon</a:t>
          </a:r>
          <a:r>
            <a:rPr lang="en-GB" dirty="0"/>
            <a:t>.</a:t>
          </a:r>
          <a:endParaRPr lang="en-US" dirty="0"/>
        </a:p>
      </dgm:t>
    </dgm:pt>
    <dgm:pt modelId="{87E9D77B-0695-4B6F-A8EF-7E4291BF182E}" type="parTrans" cxnId="{B831709B-5829-4FEC-959B-D08FD57F914C}">
      <dgm:prSet/>
      <dgm:spPr/>
      <dgm:t>
        <a:bodyPr/>
        <a:lstStyle/>
        <a:p>
          <a:endParaRPr lang="en-US"/>
        </a:p>
      </dgm:t>
    </dgm:pt>
    <dgm:pt modelId="{64FE17FA-7A79-452E-871D-AB9B693C9366}" type="sibTrans" cxnId="{B831709B-5829-4FEC-959B-D08FD57F914C}">
      <dgm:prSet/>
      <dgm:spPr/>
      <dgm:t>
        <a:bodyPr/>
        <a:lstStyle/>
        <a:p>
          <a:endParaRPr lang="en-US"/>
        </a:p>
      </dgm:t>
    </dgm:pt>
    <dgm:pt modelId="{AAAA7505-EEEF-4998-BBCC-C82B756C4B9A}">
      <dgm:prSet/>
      <dgm:spPr/>
      <dgm:t>
        <a:bodyPr/>
        <a:lstStyle/>
        <a:p>
          <a:r>
            <a:rPr lang="pt-BR" dirty="0"/>
            <a:t>Gormod o ddibyniaeth ar AAGD.</a:t>
          </a:r>
          <a:endParaRPr lang="en-US" dirty="0"/>
        </a:p>
      </dgm:t>
    </dgm:pt>
    <dgm:pt modelId="{D5EA81D6-967E-463C-8ED8-1D32C3CFB9E8}" type="parTrans" cxnId="{65B037FB-023D-4CAE-8704-4D0354F3F97F}">
      <dgm:prSet/>
      <dgm:spPr/>
      <dgm:t>
        <a:bodyPr/>
        <a:lstStyle/>
        <a:p>
          <a:endParaRPr lang="en-US"/>
        </a:p>
      </dgm:t>
    </dgm:pt>
    <dgm:pt modelId="{15818F3E-BB58-4B3F-815D-9F272242A0C5}" type="sibTrans" cxnId="{65B037FB-023D-4CAE-8704-4D0354F3F97F}">
      <dgm:prSet/>
      <dgm:spPr/>
      <dgm:t>
        <a:bodyPr/>
        <a:lstStyle/>
        <a:p>
          <a:endParaRPr lang="en-US"/>
        </a:p>
      </dgm:t>
    </dgm:pt>
    <dgm:pt modelId="{E43DAEBD-B0BD-435F-B398-FAAE05D107C6}">
      <dgm:prSet/>
      <dgm:spPr/>
      <dgm:t>
        <a:bodyPr/>
        <a:lstStyle/>
        <a:p>
          <a:r>
            <a:rPr lang="pt-BR" dirty="0"/>
            <a:t>Anodd darparu adborth personol yn gyson.</a:t>
          </a:r>
          <a:endParaRPr lang="en-US" dirty="0"/>
        </a:p>
      </dgm:t>
    </dgm:pt>
    <dgm:pt modelId="{3810E11B-3850-4C55-81D1-C4FC8E334B19}" type="parTrans" cxnId="{E316ED95-F215-4DC9-8247-BB5733F019E5}">
      <dgm:prSet/>
      <dgm:spPr/>
      <dgm:t>
        <a:bodyPr/>
        <a:lstStyle/>
        <a:p>
          <a:endParaRPr lang="en-US"/>
        </a:p>
      </dgm:t>
    </dgm:pt>
    <dgm:pt modelId="{844B0CD6-DFCA-4C88-BA85-4FFEAA65FFA5}" type="sibTrans" cxnId="{E316ED95-F215-4DC9-8247-BB5733F019E5}">
      <dgm:prSet/>
      <dgm:spPr/>
      <dgm:t>
        <a:bodyPr/>
        <a:lstStyle/>
        <a:p>
          <a:endParaRPr lang="en-US"/>
        </a:p>
      </dgm:t>
    </dgm:pt>
    <dgm:pt modelId="{AC3B6496-0A72-4D5D-BEC3-A4BCB4A1AA7E}" type="pres">
      <dgm:prSet presAssocID="{D90E1516-8CDB-4F95-A2DC-A7D3810D263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27FB853-A2CB-4848-9F3D-255673486D8B}" type="pres">
      <dgm:prSet presAssocID="{8F0BACB5-A0E7-4160-9794-281525994E80}" presName="hierRoot1" presStyleCnt="0"/>
      <dgm:spPr/>
    </dgm:pt>
    <dgm:pt modelId="{D816BFB5-DF1A-4073-AF8C-F7DB16C5DFDA}" type="pres">
      <dgm:prSet presAssocID="{8F0BACB5-A0E7-4160-9794-281525994E80}" presName="composite" presStyleCnt="0"/>
      <dgm:spPr/>
    </dgm:pt>
    <dgm:pt modelId="{E2EDF733-B5E3-4148-B605-BD1A0F74FD37}" type="pres">
      <dgm:prSet presAssocID="{8F0BACB5-A0E7-4160-9794-281525994E80}" presName="background" presStyleLbl="node0" presStyleIdx="0" presStyleCnt="4"/>
      <dgm:spPr/>
    </dgm:pt>
    <dgm:pt modelId="{ACC3A88B-4FD9-43E9-9DEB-190C04C9EA78}" type="pres">
      <dgm:prSet presAssocID="{8F0BACB5-A0E7-4160-9794-281525994E80}" presName="text" presStyleLbl="fgAcc0" presStyleIdx="0" presStyleCnt="4">
        <dgm:presLayoutVars>
          <dgm:chPref val="3"/>
        </dgm:presLayoutVars>
      </dgm:prSet>
      <dgm:spPr/>
    </dgm:pt>
    <dgm:pt modelId="{3B078675-50E4-4267-AD5E-40EC2FBC85E9}" type="pres">
      <dgm:prSet presAssocID="{8F0BACB5-A0E7-4160-9794-281525994E80}" presName="hierChild2" presStyleCnt="0"/>
      <dgm:spPr/>
    </dgm:pt>
    <dgm:pt modelId="{30600B03-6DAD-4374-84F6-1ABE94689508}" type="pres">
      <dgm:prSet presAssocID="{F41E71F2-B779-4E8F-916E-56ABC75DB59B}" presName="hierRoot1" presStyleCnt="0"/>
      <dgm:spPr/>
    </dgm:pt>
    <dgm:pt modelId="{15F387C3-D078-4634-A125-BABE2374E5AF}" type="pres">
      <dgm:prSet presAssocID="{F41E71F2-B779-4E8F-916E-56ABC75DB59B}" presName="composite" presStyleCnt="0"/>
      <dgm:spPr/>
    </dgm:pt>
    <dgm:pt modelId="{116D00D5-DBF0-479B-884B-0E5CA4BCE113}" type="pres">
      <dgm:prSet presAssocID="{F41E71F2-B779-4E8F-916E-56ABC75DB59B}" presName="background" presStyleLbl="node0" presStyleIdx="1" presStyleCnt="4"/>
      <dgm:spPr/>
    </dgm:pt>
    <dgm:pt modelId="{4D010EF7-AA3D-419E-B7D4-3C32F3A0037A}" type="pres">
      <dgm:prSet presAssocID="{F41E71F2-B779-4E8F-916E-56ABC75DB59B}" presName="text" presStyleLbl="fgAcc0" presStyleIdx="1" presStyleCnt="4">
        <dgm:presLayoutVars>
          <dgm:chPref val="3"/>
        </dgm:presLayoutVars>
      </dgm:prSet>
      <dgm:spPr/>
    </dgm:pt>
    <dgm:pt modelId="{8E1D895A-65A2-44D4-8C4C-A9119B0FDF4C}" type="pres">
      <dgm:prSet presAssocID="{F41E71F2-B779-4E8F-916E-56ABC75DB59B}" presName="hierChild2" presStyleCnt="0"/>
      <dgm:spPr/>
    </dgm:pt>
    <dgm:pt modelId="{EA78C247-BCF1-402A-BBFB-5E341E9E484A}" type="pres">
      <dgm:prSet presAssocID="{AAAA7505-EEEF-4998-BBCC-C82B756C4B9A}" presName="hierRoot1" presStyleCnt="0"/>
      <dgm:spPr/>
    </dgm:pt>
    <dgm:pt modelId="{BE787CE1-983A-418C-A532-2B15B14B4BA5}" type="pres">
      <dgm:prSet presAssocID="{AAAA7505-EEEF-4998-BBCC-C82B756C4B9A}" presName="composite" presStyleCnt="0"/>
      <dgm:spPr/>
    </dgm:pt>
    <dgm:pt modelId="{E2E7BFCF-F953-4153-BE07-9EC5152A7D15}" type="pres">
      <dgm:prSet presAssocID="{AAAA7505-EEEF-4998-BBCC-C82B756C4B9A}" presName="background" presStyleLbl="node0" presStyleIdx="2" presStyleCnt="4"/>
      <dgm:spPr/>
    </dgm:pt>
    <dgm:pt modelId="{74962FB0-93F6-4E25-A246-74289055B5EF}" type="pres">
      <dgm:prSet presAssocID="{AAAA7505-EEEF-4998-BBCC-C82B756C4B9A}" presName="text" presStyleLbl="fgAcc0" presStyleIdx="2" presStyleCnt="4">
        <dgm:presLayoutVars>
          <dgm:chPref val="3"/>
        </dgm:presLayoutVars>
      </dgm:prSet>
      <dgm:spPr/>
    </dgm:pt>
    <dgm:pt modelId="{0745C84F-559B-4FC1-BA15-AC0BFDE0FCAF}" type="pres">
      <dgm:prSet presAssocID="{AAAA7505-EEEF-4998-BBCC-C82B756C4B9A}" presName="hierChild2" presStyleCnt="0"/>
      <dgm:spPr/>
    </dgm:pt>
    <dgm:pt modelId="{49771B95-3457-4D47-948D-50C4161CCC78}" type="pres">
      <dgm:prSet presAssocID="{E43DAEBD-B0BD-435F-B398-FAAE05D107C6}" presName="hierRoot1" presStyleCnt="0"/>
      <dgm:spPr/>
    </dgm:pt>
    <dgm:pt modelId="{C6F7CC75-67A4-42DA-8661-3AC1AEB1E893}" type="pres">
      <dgm:prSet presAssocID="{E43DAEBD-B0BD-435F-B398-FAAE05D107C6}" presName="composite" presStyleCnt="0"/>
      <dgm:spPr/>
    </dgm:pt>
    <dgm:pt modelId="{CEFEBC86-0A7E-434B-B46B-31855B6D50A4}" type="pres">
      <dgm:prSet presAssocID="{E43DAEBD-B0BD-435F-B398-FAAE05D107C6}" presName="background" presStyleLbl="node0" presStyleIdx="3" presStyleCnt="4"/>
      <dgm:spPr/>
    </dgm:pt>
    <dgm:pt modelId="{10C05BD8-0307-41EA-870A-AF7A5D7ADAC3}" type="pres">
      <dgm:prSet presAssocID="{E43DAEBD-B0BD-435F-B398-FAAE05D107C6}" presName="text" presStyleLbl="fgAcc0" presStyleIdx="3" presStyleCnt="4">
        <dgm:presLayoutVars>
          <dgm:chPref val="3"/>
        </dgm:presLayoutVars>
      </dgm:prSet>
      <dgm:spPr/>
    </dgm:pt>
    <dgm:pt modelId="{20866EB3-9651-44F4-972E-D159D1D01631}" type="pres">
      <dgm:prSet presAssocID="{E43DAEBD-B0BD-435F-B398-FAAE05D107C6}" presName="hierChild2" presStyleCnt="0"/>
      <dgm:spPr/>
    </dgm:pt>
  </dgm:ptLst>
  <dgm:cxnLst>
    <dgm:cxn modelId="{2241430B-AFB1-4123-BC92-514D5BC0A86B}" type="presOf" srcId="{F41E71F2-B779-4E8F-916E-56ABC75DB59B}" destId="{4D010EF7-AA3D-419E-B7D4-3C32F3A0037A}" srcOrd="0" destOrd="0" presId="urn:microsoft.com/office/officeart/2005/8/layout/hierarchy1"/>
    <dgm:cxn modelId="{778D683F-BC2D-4701-AC5A-0C49F0E0E522}" type="presOf" srcId="{E43DAEBD-B0BD-435F-B398-FAAE05D107C6}" destId="{10C05BD8-0307-41EA-870A-AF7A5D7ADAC3}" srcOrd="0" destOrd="0" presId="urn:microsoft.com/office/officeart/2005/8/layout/hierarchy1"/>
    <dgm:cxn modelId="{8245385C-547E-4E01-9852-A58013E94ADC}" type="presOf" srcId="{D90E1516-8CDB-4F95-A2DC-A7D3810D2633}" destId="{AC3B6496-0A72-4D5D-BEC3-A4BCB4A1AA7E}" srcOrd="0" destOrd="0" presId="urn:microsoft.com/office/officeart/2005/8/layout/hierarchy1"/>
    <dgm:cxn modelId="{0A41F687-67E7-4EF5-A200-23F34225890D}" type="presOf" srcId="{AAAA7505-EEEF-4998-BBCC-C82B756C4B9A}" destId="{74962FB0-93F6-4E25-A246-74289055B5EF}" srcOrd="0" destOrd="0" presId="urn:microsoft.com/office/officeart/2005/8/layout/hierarchy1"/>
    <dgm:cxn modelId="{E316ED95-F215-4DC9-8247-BB5733F019E5}" srcId="{D90E1516-8CDB-4F95-A2DC-A7D3810D2633}" destId="{E43DAEBD-B0BD-435F-B398-FAAE05D107C6}" srcOrd="3" destOrd="0" parTransId="{3810E11B-3850-4C55-81D1-C4FC8E334B19}" sibTransId="{844B0CD6-DFCA-4C88-BA85-4FFEAA65FFA5}"/>
    <dgm:cxn modelId="{27735796-EC8A-403C-BD97-2BF75E8B6ED4}" srcId="{D90E1516-8CDB-4F95-A2DC-A7D3810D2633}" destId="{8F0BACB5-A0E7-4160-9794-281525994E80}" srcOrd="0" destOrd="0" parTransId="{9BEE9DCC-FD7F-4EEE-BF28-31EB17EB36FE}" sibTransId="{D9E6ADD2-B248-4906-8AB1-4D3C77275147}"/>
    <dgm:cxn modelId="{B831709B-5829-4FEC-959B-D08FD57F914C}" srcId="{D90E1516-8CDB-4F95-A2DC-A7D3810D2633}" destId="{F41E71F2-B779-4E8F-916E-56ABC75DB59B}" srcOrd="1" destOrd="0" parTransId="{87E9D77B-0695-4B6F-A8EF-7E4291BF182E}" sibTransId="{64FE17FA-7A79-452E-871D-AB9B693C9366}"/>
    <dgm:cxn modelId="{B277D8CE-1A46-46A3-8A8F-1C364384059F}" type="presOf" srcId="{8F0BACB5-A0E7-4160-9794-281525994E80}" destId="{ACC3A88B-4FD9-43E9-9DEB-190C04C9EA78}" srcOrd="0" destOrd="0" presId="urn:microsoft.com/office/officeart/2005/8/layout/hierarchy1"/>
    <dgm:cxn modelId="{65B037FB-023D-4CAE-8704-4D0354F3F97F}" srcId="{D90E1516-8CDB-4F95-A2DC-A7D3810D2633}" destId="{AAAA7505-EEEF-4998-BBCC-C82B756C4B9A}" srcOrd="2" destOrd="0" parTransId="{D5EA81D6-967E-463C-8ED8-1D32C3CFB9E8}" sibTransId="{15818F3E-BB58-4B3F-815D-9F272242A0C5}"/>
    <dgm:cxn modelId="{DBD0565C-243C-41B0-9DC6-765629620F00}" type="presParOf" srcId="{AC3B6496-0A72-4D5D-BEC3-A4BCB4A1AA7E}" destId="{F27FB853-A2CB-4848-9F3D-255673486D8B}" srcOrd="0" destOrd="0" presId="urn:microsoft.com/office/officeart/2005/8/layout/hierarchy1"/>
    <dgm:cxn modelId="{B419E858-311A-4AB6-897C-6469B184AECA}" type="presParOf" srcId="{F27FB853-A2CB-4848-9F3D-255673486D8B}" destId="{D816BFB5-DF1A-4073-AF8C-F7DB16C5DFDA}" srcOrd="0" destOrd="0" presId="urn:microsoft.com/office/officeart/2005/8/layout/hierarchy1"/>
    <dgm:cxn modelId="{AFD78010-DB37-4EBF-A348-714CECAB5DC0}" type="presParOf" srcId="{D816BFB5-DF1A-4073-AF8C-F7DB16C5DFDA}" destId="{E2EDF733-B5E3-4148-B605-BD1A0F74FD37}" srcOrd="0" destOrd="0" presId="urn:microsoft.com/office/officeart/2005/8/layout/hierarchy1"/>
    <dgm:cxn modelId="{98798B81-5DCA-4C22-8AE7-8BD77E9EE8DB}" type="presParOf" srcId="{D816BFB5-DF1A-4073-AF8C-F7DB16C5DFDA}" destId="{ACC3A88B-4FD9-43E9-9DEB-190C04C9EA78}" srcOrd="1" destOrd="0" presId="urn:microsoft.com/office/officeart/2005/8/layout/hierarchy1"/>
    <dgm:cxn modelId="{88E4D28A-63E1-4465-9869-77C4F3791D69}" type="presParOf" srcId="{F27FB853-A2CB-4848-9F3D-255673486D8B}" destId="{3B078675-50E4-4267-AD5E-40EC2FBC85E9}" srcOrd="1" destOrd="0" presId="urn:microsoft.com/office/officeart/2005/8/layout/hierarchy1"/>
    <dgm:cxn modelId="{DE9319B5-78BD-4EA2-B22D-075249B7E284}" type="presParOf" srcId="{AC3B6496-0A72-4D5D-BEC3-A4BCB4A1AA7E}" destId="{30600B03-6DAD-4374-84F6-1ABE94689508}" srcOrd="1" destOrd="0" presId="urn:microsoft.com/office/officeart/2005/8/layout/hierarchy1"/>
    <dgm:cxn modelId="{9E69D6D0-7F96-4D90-8ED9-7DDABEBCDD1D}" type="presParOf" srcId="{30600B03-6DAD-4374-84F6-1ABE94689508}" destId="{15F387C3-D078-4634-A125-BABE2374E5AF}" srcOrd="0" destOrd="0" presId="urn:microsoft.com/office/officeart/2005/8/layout/hierarchy1"/>
    <dgm:cxn modelId="{29D6D891-91E2-49EF-B62C-3E0AB4740EA7}" type="presParOf" srcId="{15F387C3-D078-4634-A125-BABE2374E5AF}" destId="{116D00D5-DBF0-479B-884B-0E5CA4BCE113}" srcOrd="0" destOrd="0" presId="urn:microsoft.com/office/officeart/2005/8/layout/hierarchy1"/>
    <dgm:cxn modelId="{E628267A-DFDF-4DB7-AA67-FA1967B03F1B}" type="presParOf" srcId="{15F387C3-D078-4634-A125-BABE2374E5AF}" destId="{4D010EF7-AA3D-419E-B7D4-3C32F3A0037A}" srcOrd="1" destOrd="0" presId="urn:microsoft.com/office/officeart/2005/8/layout/hierarchy1"/>
    <dgm:cxn modelId="{7AC094F7-A2E3-429D-B2A4-A585C26E4841}" type="presParOf" srcId="{30600B03-6DAD-4374-84F6-1ABE94689508}" destId="{8E1D895A-65A2-44D4-8C4C-A9119B0FDF4C}" srcOrd="1" destOrd="0" presId="urn:microsoft.com/office/officeart/2005/8/layout/hierarchy1"/>
    <dgm:cxn modelId="{FBC93A31-C7AD-4286-887F-9F3F440EC886}" type="presParOf" srcId="{AC3B6496-0A72-4D5D-BEC3-A4BCB4A1AA7E}" destId="{EA78C247-BCF1-402A-BBFB-5E341E9E484A}" srcOrd="2" destOrd="0" presId="urn:microsoft.com/office/officeart/2005/8/layout/hierarchy1"/>
    <dgm:cxn modelId="{9453D2B8-6595-4B37-A1E1-893700CAD859}" type="presParOf" srcId="{EA78C247-BCF1-402A-BBFB-5E341E9E484A}" destId="{BE787CE1-983A-418C-A532-2B15B14B4BA5}" srcOrd="0" destOrd="0" presId="urn:microsoft.com/office/officeart/2005/8/layout/hierarchy1"/>
    <dgm:cxn modelId="{866D2777-9F5C-42C5-A768-9468392846E9}" type="presParOf" srcId="{BE787CE1-983A-418C-A532-2B15B14B4BA5}" destId="{E2E7BFCF-F953-4153-BE07-9EC5152A7D15}" srcOrd="0" destOrd="0" presId="urn:microsoft.com/office/officeart/2005/8/layout/hierarchy1"/>
    <dgm:cxn modelId="{A2923A06-EDC2-4632-B8F3-77C4D3AA7596}" type="presParOf" srcId="{BE787CE1-983A-418C-A532-2B15B14B4BA5}" destId="{74962FB0-93F6-4E25-A246-74289055B5EF}" srcOrd="1" destOrd="0" presId="urn:microsoft.com/office/officeart/2005/8/layout/hierarchy1"/>
    <dgm:cxn modelId="{AB396955-8A00-440E-A644-CE8BE02A830E}" type="presParOf" srcId="{EA78C247-BCF1-402A-BBFB-5E341E9E484A}" destId="{0745C84F-559B-4FC1-BA15-AC0BFDE0FCAF}" srcOrd="1" destOrd="0" presId="urn:microsoft.com/office/officeart/2005/8/layout/hierarchy1"/>
    <dgm:cxn modelId="{BD9247E8-DC74-48A3-8B0C-8FA357C0A1B6}" type="presParOf" srcId="{AC3B6496-0A72-4D5D-BEC3-A4BCB4A1AA7E}" destId="{49771B95-3457-4D47-948D-50C4161CCC78}" srcOrd="3" destOrd="0" presId="urn:microsoft.com/office/officeart/2005/8/layout/hierarchy1"/>
    <dgm:cxn modelId="{8435A4E6-6565-4C83-B8FF-B344D36002AC}" type="presParOf" srcId="{49771B95-3457-4D47-948D-50C4161CCC78}" destId="{C6F7CC75-67A4-42DA-8661-3AC1AEB1E893}" srcOrd="0" destOrd="0" presId="urn:microsoft.com/office/officeart/2005/8/layout/hierarchy1"/>
    <dgm:cxn modelId="{B819D281-1EAD-4A06-81DC-AAFE7F9D734E}" type="presParOf" srcId="{C6F7CC75-67A4-42DA-8661-3AC1AEB1E893}" destId="{CEFEBC86-0A7E-434B-B46B-31855B6D50A4}" srcOrd="0" destOrd="0" presId="urn:microsoft.com/office/officeart/2005/8/layout/hierarchy1"/>
    <dgm:cxn modelId="{9AC17DF4-91C9-46B4-8B8D-0CA357649B6A}" type="presParOf" srcId="{C6F7CC75-67A4-42DA-8661-3AC1AEB1E893}" destId="{10C05BD8-0307-41EA-870A-AF7A5D7ADAC3}" srcOrd="1" destOrd="0" presId="urn:microsoft.com/office/officeart/2005/8/layout/hierarchy1"/>
    <dgm:cxn modelId="{0C6A782B-0BD4-4944-A227-ADA4A89B8717}" type="presParOf" srcId="{49771B95-3457-4D47-948D-50C4161CCC78}" destId="{20866EB3-9651-44F4-972E-D159D1D0163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DD6A8E5-A466-431E-88CC-F9483DB1187E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4CD219E-F24E-4F7A-A001-82E4F2A35C6A}">
      <dgm:prSet/>
      <dgm:spPr/>
      <dgm:t>
        <a:bodyPr/>
        <a:lstStyle/>
        <a:p>
          <a:r>
            <a:rPr lang="en-GB" dirty="0"/>
            <a:t>Bodiau bawd</a:t>
          </a:r>
          <a:endParaRPr lang="en-US" dirty="0"/>
        </a:p>
      </dgm:t>
    </dgm:pt>
    <dgm:pt modelId="{D6506344-8D31-4C78-9E21-3DB1CACD3517}" type="parTrans" cxnId="{741AACA6-BF55-4C8F-B11E-E5CC22A945AE}">
      <dgm:prSet/>
      <dgm:spPr/>
      <dgm:t>
        <a:bodyPr/>
        <a:lstStyle/>
        <a:p>
          <a:endParaRPr lang="en-US"/>
        </a:p>
      </dgm:t>
    </dgm:pt>
    <dgm:pt modelId="{EF669046-E1C6-40CF-AAE6-B0E27CC4C7B9}" type="sibTrans" cxnId="{741AACA6-BF55-4C8F-B11E-E5CC22A945AE}">
      <dgm:prSet/>
      <dgm:spPr/>
      <dgm:t>
        <a:bodyPr/>
        <a:lstStyle/>
        <a:p>
          <a:endParaRPr lang="en-US"/>
        </a:p>
      </dgm:t>
    </dgm:pt>
    <dgm:pt modelId="{E804CAA7-A997-4BFE-A4EC-D5332301C794}">
      <dgm:prSet/>
      <dgm:spPr/>
      <dgm:t>
        <a:bodyPr/>
        <a:lstStyle/>
        <a:p>
          <a:r>
            <a:rPr lang="en-GB" dirty="0"/>
            <a:t>Byrddau </a:t>
          </a:r>
          <a:r>
            <a:rPr lang="en-GB" dirty="0" err="1"/>
            <a:t>gwyn</a:t>
          </a:r>
          <a:endParaRPr lang="en-US" dirty="0"/>
        </a:p>
      </dgm:t>
    </dgm:pt>
    <dgm:pt modelId="{8FBB3138-E433-4F4C-B5AB-10B857A0966D}" type="parTrans" cxnId="{79B39658-DBBA-4B4B-ACAE-073B36765DCD}">
      <dgm:prSet/>
      <dgm:spPr/>
      <dgm:t>
        <a:bodyPr/>
        <a:lstStyle/>
        <a:p>
          <a:endParaRPr lang="en-US"/>
        </a:p>
      </dgm:t>
    </dgm:pt>
    <dgm:pt modelId="{D5702A8D-2497-4CA3-A7B2-34A5AF944039}" type="sibTrans" cxnId="{79B39658-DBBA-4B4B-ACAE-073B36765DCD}">
      <dgm:prSet/>
      <dgm:spPr/>
      <dgm:t>
        <a:bodyPr/>
        <a:lstStyle/>
        <a:p>
          <a:endParaRPr lang="en-US"/>
        </a:p>
      </dgm:t>
    </dgm:pt>
    <dgm:pt modelId="{190D3F5B-4ECC-4BE1-9532-B58315FA0999}">
      <dgm:prSet/>
      <dgm:spPr/>
      <dgm:t>
        <a:bodyPr/>
        <a:lstStyle/>
        <a:p>
          <a:r>
            <a:rPr lang="en-GB" dirty="0"/>
            <a:t>Partneriaid </a:t>
          </a:r>
          <a:r>
            <a:rPr lang="en-GB" dirty="0" err="1"/>
            <a:t>Parablu</a:t>
          </a:r>
          <a:endParaRPr lang="en-US" dirty="0"/>
        </a:p>
      </dgm:t>
    </dgm:pt>
    <dgm:pt modelId="{0FF149EB-035A-4E93-B820-0248EBC4AC54}" type="parTrans" cxnId="{2307EDB7-B34E-47B8-A123-E86E3BB4450D}">
      <dgm:prSet/>
      <dgm:spPr/>
      <dgm:t>
        <a:bodyPr/>
        <a:lstStyle/>
        <a:p>
          <a:endParaRPr lang="en-US"/>
        </a:p>
      </dgm:t>
    </dgm:pt>
    <dgm:pt modelId="{E6BA689E-7057-4739-971E-219AB7D0597E}" type="sibTrans" cxnId="{2307EDB7-B34E-47B8-A123-E86E3BB4450D}">
      <dgm:prSet/>
      <dgm:spPr/>
      <dgm:t>
        <a:bodyPr/>
        <a:lstStyle/>
        <a:p>
          <a:endParaRPr lang="en-US"/>
        </a:p>
      </dgm:t>
    </dgm:pt>
    <dgm:pt modelId="{BDA724A4-CF77-45B6-B26C-EA20F375DB1E}">
      <dgm:prSet/>
      <dgm:spPr/>
      <dgm:t>
        <a:bodyPr/>
        <a:lstStyle/>
        <a:p>
          <a:r>
            <a:rPr lang="en-GB" dirty="0"/>
            <a:t>Cardiau </a:t>
          </a:r>
          <a:r>
            <a:rPr lang="en-GB" dirty="0" err="1"/>
            <a:t>allanfa</a:t>
          </a:r>
          <a:endParaRPr lang="en-US" dirty="0"/>
        </a:p>
      </dgm:t>
    </dgm:pt>
    <dgm:pt modelId="{7D1F2D79-88C3-415B-A619-4120A6C6B576}" type="parTrans" cxnId="{F8E364D9-CD49-4F24-AFF2-1A0BD0D54221}">
      <dgm:prSet/>
      <dgm:spPr/>
      <dgm:t>
        <a:bodyPr/>
        <a:lstStyle/>
        <a:p>
          <a:endParaRPr lang="en-US"/>
        </a:p>
      </dgm:t>
    </dgm:pt>
    <dgm:pt modelId="{C4482AE7-317A-413C-8B98-165F688F6270}" type="sibTrans" cxnId="{F8E364D9-CD49-4F24-AFF2-1A0BD0D54221}">
      <dgm:prSet/>
      <dgm:spPr/>
      <dgm:t>
        <a:bodyPr/>
        <a:lstStyle/>
        <a:p>
          <a:endParaRPr lang="en-US"/>
        </a:p>
      </dgm:t>
    </dgm:pt>
    <dgm:pt modelId="{671C4270-A041-4052-B379-E010780EE6EF}" type="pres">
      <dgm:prSet presAssocID="{1DD6A8E5-A466-431E-88CC-F9483DB1187E}" presName="outerComposite" presStyleCnt="0">
        <dgm:presLayoutVars>
          <dgm:chMax val="5"/>
          <dgm:dir/>
          <dgm:resizeHandles val="exact"/>
        </dgm:presLayoutVars>
      </dgm:prSet>
      <dgm:spPr/>
    </dgm:pt>
    <dgm:pt modelId="{A5247727-7356-48DC-8546-5352A4325CAA}" type="pres">
      <dgm:prSet presAssocID="{1DD6A8E5-A466-431E-88CC-F9483DB1187E}" presName="dummyMaxCanvas" presStyleCnt="0">
        <dgm:presLayoutVars/>
      </dgm:prSet>
      <dgm:spPr/>
    </dgm:pt>
    <dgm:pt modelId="{C0B811AB-0901-4D0D-9686-B0D1C5F71690}" type="pres">
      <dgm:prSet presAssocID="{1DD6A8E5-A466-431E-88CC-F9483DB1187E}" presName="FourNodes_1" presStyleLbl="node1" presStyleIdx="0" presStyleCnt="4">
        <dgm:presLayoutVars>
          <dgm:bulletEnabled val="1"/>
        </dgm:presLayoutVars>
      </dgm:prSet>
      <dgm:spPr/>
    </dgm:pt>
    <dgm:pt modelId="{B367202F-F2DA-4359-9F01-33CB87120D34}" type="pres">
      <dgm:prSet presAssocID="{1DD6A8E5-A466-431E-88CC-F9483DB1187E}" presName="FourNodes_2" presStyleLbl="node1" presStyleIdx="1" presStyleCnt="4">
        <dgm:presLayoutVars>
          <dgm:bulletEnabled val="1"/>
        </dgm:presLayoutVars>
      </dgm:prSet>
      <dgm:spPr/>
    </dgm:pt>
    <dgm:pt modelId="{FEE88944-CA1F-487D-8E0D-91088B2C20C8}" type="pres">
      <dgm:prSet presAssocID="{1DD6A8E5-A466-431E-88CC-F9483DB1187E}" presName="FourNodes_3" presStyleLbl="node1" presStyleIdx="2" presStyleCnt="4">
        <dgm:presLayoutVars>
          <dgm:bulletEnabled val="1"/>
        </dgm:presLayoutVars>
      </dgm:prSet>
      <dgm:spPr/>
    </dgm:pt>
    <dgm:pt modelId="{1DA27538-A0A6-4D35-B8F2-5832B4A26DAB}" type="pres">
      <dgm:prSet presAssocID="{1DD6A8E5-A466-431E-88CC-F9483DB1187E}" presName="FourNodes_4" presStyleLbl="node1" presStyleIdx="3" presStyleCnt="4">
        <dgm:presLayoutVars>
          <dgm:bulletEnabled val="1"/>
        </dgm:presLayoutVars>
      </dgm:prSet>
      <dgm:spPr/>
    </dgm:pt>
    <dgm:pt modelId="{D0869975-938D-4557-8688-7AD1D93FAA57}" type="pres">
      <dgm:prSet presAssocID="{1DD6A8E5-A466-431E-88CC-F9483DB1187E}" presName="FourConn_1-2" presStyleLbl="fgAccFollowNode1" presStyleIdx="0" presStyleCnt="3">
        <dgm:presLayoutVars>
          <dgm:bulletEnabled val="1"/>
        </dgm:presLayoutVars>
      </dgm:prSet>
      <dgm:spPr/>
    </dgm:pt>
    <dgm:pt modelId="{5CD8F0E4-81FC-48AD-BF13-B520F582712F}" type="pres">
      <dgm:prSet presAssocID="{1DD6A8E5-A466-431E-88CC-F9483DB1187E}" presName="FourConn_2-3" presStyleLbl="fgAccFollowNode1" presStyleIdx="1" presStyleCnt="3">
        <dgm:presLayoutVars>
          <dgm:bulletEnabled val="1"/>
        </dgm:presLayoutVars>
      </dgm:prSet>
      <dgm:spPr/>
    </dgm:pt>
    <dgm:pt modelId="{64648838-9E88-4814-9FB7-175DF9680773}" type="pres">
      <dgm:prSet presAssocID="{1DD6A8E5-A466-431E-88CC-F9483DB1187E}" presName="FourConn_3-4" presStyleLbl="fgAccFollowNode1" presStyleIdx="2" presStyleCnt="3">
        <dgm:presLayoutVars>
          <dgm:bulletEnabled val="1"/>
        </dgm:presLayoutVars>
      </dgm:prSet>
      <dgm:spPr/>
    </dgm:pt>
    <dgm:pt modelId="{1E0E5BE9-8F41-40DD-B419-C37FA28C0984}" type="pres">
      <dgm:prSet presAssocID="{1DD6A8E5-A466-431E-88CC-F9483DB1187E}" presName="FourNodes_1_text" presStyleLbl="node1" presStyleIdx="3" presStyleCnt="4">
        <dgm:presLayoutVars>
          <dgm:bulletEnabled val="1"/>
        </dgm:presLayoutVars>
      </dgm:prSet>
      <dgm:spPr/>
    </dgm:pt>
    <dgm:pt modelId="{FB00DCFE-14EF-4C9F-AD0E-4D46EF6E9A00}" type="pres">
      <dgm:prSet presAssocID="{1DD6A8E5-A466-431E-88CC-F9483DB1187E}" presName="FourNodes_2_text" presStyleLbl="node1" presStyleIdx="3" presStyleCnt="4">
        <dgm:presLayoutVars>
          <dgm:bulletEnabled val="1"/>
        </dgm:presLayoutVars>
      </dgm:prSet>
      <dgm:spPr/>
    </dgm:pt>
    <dgm:pt modelId="{B7B53074-447B-4BA2-A29C-2D03D3FE0B74}" type="pres">
      <dgm:prSet presAssocID="{1DD6A8E5-A466-431E-88CC-F9483DB1187E}" presName="FourNodes_3_text" presStyleLbl="node1" presStyleIdx="3" presStyleCnt="4">
        <dgm:presLayoutVars>
          <dgm:bulletEnabled val="1"/>
        </dgm:presLayoutVars>
      </dgm:prSet>
      <dgm:spPr/>
    </dgm:pt>
    <dgm:pt modelId="{8DF9468A-2C3D-49C3-9F42-625EC50439A7}" type="pres">
      <dgm:prSet presAssocID="{1DD6A8E5-A466-431E-88CC-F9483DB1187E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A97CEE65-5A89-49B4-922A-76D440DB3FAA}" type="presOf" srcId="{190D3F5B-4ECC-4BE1-9532-B58315FA0999}" destId="{B7B53074-447B-4BA2-A29C-2D03D3FE0B74}" srcOrd="1" destOrd="0" presId="urn:microsoft.com/office/officeart/2005/8/layout/vProcess5"/>
    <dgm:cxn modelId="{C38D2A6C-446A-4586-BEA8-C793E290ED69}" type="presOf" srcId="{190D3F5B-4ECC-4BE1-9532-B58315FA0999}" destId="{FEE88944-CA1F-487D-8E0D-91088B2C20C8}" srcOrd="0" destOrd="0" presId="urn:microsoft.com/office/officeart/2005/8/layout/vProcess5"/>
    <dgm:cxn modelId="{A3360B50-6859-4E25-8F6D-02FF7B4151F2}" type="presOf" srcId="{E804CAA7-A997-4BFE-A4EC-D5332301C794}" destId="{B367202F-F2DA-4359-9F01-33CB87120D34}" srcOrd="0" destOrd="0" presId="urn:microsoft.com/office/officeart/2005/8/layout/vProcess5"/>
    <dgm:cxn modelId="{2A77E475-6D9F-42E1-AB22-48C0009D27A8}" type="presOf" srcId="{1DD6A8E5-A466-431E-88CC-F9483DB1187E}" destId="{671C4270-A041-4052-B379-E010780EE6EF}" srcOrd="0" destOrd="0" presId="urn:microsoft.com/office/officeart/2005/8/layout/vProcess5"/>
    <dgm:cxn modelId="{5DED4458-A7F8-4B5F-9022-AF1C2AB67A4F}" type="presOf" srcId="{74CD219E-F24E-4F7A-A001-82E4F2A35C6A}" destId="{C0B811AB-0901-4D0D-9686-B0D1C5F71690}" srcOrd="0" destOrd="0" presId="urn:microsoft.com/office/officeart/2005/8/layout/vProcess5"/>
    <dgm:cxn modelId="{79B39658-DBBA-4B4B-ACAE-073B36765DCD}" srcId="{1DD6A8E5-A466-431E-88CC-F9483DB1187E}" destId="{E804CAA7-A997-4BFE-A4EC-D5332301C794}" srcOrd="1" destOrd="0" parTransId="{8FBB3138-E433-4F4C-B5AB-10B857A0966D}" sibTransId="{D5702A8D-2497-4CA3-A7B2-34A5AF944039}"/>
    <dgm:cxn modelId="{3C108388-7D9C-47B3-9940-67FF5CF216F9}" type="presOf" srcId="{E6BA689E-7057-4739-971E-219AB7D0597E}" destId="{64648838-9E88-4814-9FB7-175DF9680773}" srcOrd="0" destOrd="0" presId="urn:microsoft.com/office/officeart/2005/8/layout/vProcess5"/>
    <dgm:cxn modelId="{154D738F-B2CF-4F55-A57C-2C551FE47AD1}" type="presOf" srcId="{74CD219E-F24E-4F7A-A001-82E4F2A35C6A}" destId="{1E0E5BE9-8F41-40DD-B419-C37FA28C0984}" srcOrd="1" destOrd="0" presId="urn:microsoft.com/office/officeart/2005/8/layout/vProcess5"/>
    <dgm:cxn modelId="{741AACA6-BF55-4C8F-B11E-E5CC22A945AE}" srcId="{1DD6A8E5-A466-431E-88CC-F9483DB1187E}" destId="{74CD219E-F24E-4F7A-A001-82E4F2A35C6A}" srcOrd="0" destOrd="0" parTransId="{D6506344-8D31-4C78-9E21-3DB1CACD3517}" sibTransId="{EF669046-E1C6-40CF-AAE6-B0E27CC4C7B9}"/>
    <dgm:cxn modelId="{7F7589B1-79F4-49A9-8F24-846402FC314F}" type="presOf" srcId="{BDA724A4-CF77-45B6-B26C-EA20F375DB1E}" destId="{8DF9468A-2C3D-49C3-9F42-625EC50439A7}" srcOrd="1" destOrd="0" presId="urn:microsoft.com/office/officeart/2005/8/layout/vProcess5"/>
    <dgm:cxn modelId="{4B063DB2-28DC-4C9C-B00C-3F0CC645D31E}" type="presOf" srcId="{D5702A8D-2497-4CA3-A7B2-34A5AF944039}" destId="{5CD8F0E4-81FC-48AD-BF13-B520F582712F}" srcOrd="0" destOrd="0" presId="urn:microsoft.com/office/officeart/2005/8/layout/vProcess5"/>
    <dgm:cxn modelId="{2307EDB7-B34E-47B8-A123-E86E3BB4450D}" srcId="{1DD6A8E5-A466-431E-88CC-F9483DB1187E}" destId="{190D3F5B-4ECC-4BE1-9532-B58315FA0999}" srcOrd="2" destOrd="0" parTransId="{0FF149EB-035A-4E93-B820-0248EBC4AC54}" sibTransId="{E6BA689E-7057-4739-971E-219AB7D0597E}"/>
    <dgm:cxn modelId="{400F22CC-BE86-4715-9E08-FAA8C1251C0D}" type="presOf" srcId="{E804CAA7-A997-4BFE-A4EC-D5332301C794}" destId="{FB00DCFE-14EF-4C9F-AD0E-4D46EF6E9A00}" srcOrd="1" destOrd="0" presId="urn:microsoft.com/office/officeart/2005/8/layout/vProcess5"/>
    <dgm:cxn modelId="{F8E364D9-CD49-4F24-AFF2-1A0BD0D54221}" srcId="{1DD6A8E5-A466-431E-88CC-F9483DB1187E}" destId="{BDA724A4-CF77-45B6-B26C-EA20F375DB1E}" srcOrd="3" destOrd="0" parTransId="{7D1F2D79-88C3-415B-A619-4120A6C6B576}" sibTransId="{C4482AE7-317A-413C-8B98-165F688F6270}"/>
    <dgm:cxn modelId="{CB3D87D9-2AEA-4409-8E40-FD1124DBEEC7}" type="presOf" srcId="{BDA724A4-CF77-45B6-B26C-EA20F375DB1E}" destId="{1DA27538-A0A6-4D35-B8F2-5832B4A26DAB}" srcOrd="0" destOrd="0" presId="urn:microsoft.com/office/officeart/2005/8/layout/vProcess5"/>
    <dgm:cxn modelId="{2FE4A4F2-91C8-4C36-9212-467C668C2573}" type="presOf" srcId="{EF669046-E1C6-40CF-AAE6-B0E27CC4C7B9}" destId="{D0869975-938D-4557-8688-7AD1D93FAA57}" srcOrd="0" destOrd="0" presId="urn:microsoft.com/office/officeart/2005/8/layout/vProcess5"/>
    <dgm:cxn modelId="{4CED8841-74A5-44C5-A7C6-372452C0739D}" type="presParOf" srcId="{671C4270-A041-4052-B379-E010780EE6EF}" destId="{A5247727-7356-48DC-8546-5352A4325CAA}" srcOrd="0" destOrd="0" presId="urn:microsoft.com/office/officeart/2005/8/layout/vProcess5"/>
    <dgm:cxn modelId="{7876A4BA-5D32-4788-BE0F-1FB986A19D1A}" type="presParOf" srcId="{671C4270-A041-4052-B379-E010780EE6EF}" destId="{C0B811AB-0901-4D0D-9686-B0D1C5F71690}" srcOrd="1" destOrd="0" presId="urn:microsoft.com/office/officeart/2005/8/layout/vProcess5"/>
    <dgm:cxn modelId="{99A03B23-C106-4D81-BC4C-940501A0962A}" type="presParOf" srcId="{671C4270-A041-4052-B379-E010780EE6EF}" destId="{B367202F-F2DA-4359-9F01-33CB87120D34}" srcOrd="2" destOrd="0" presId="urn:microsoft.com/office/officeart/2005/8/layout/vProcess5"/>
    <dgm:cxn modelId="{8BA7ADEE-6459-4C42-BCC5-780E4FBDB758}" type="presParOf" srcId="{671C4270-A041-4052-B379-E010780EE6EF}" destId="{FEE88944-CA1F-487D-8E0D-91088B2C20C8}" srcOrd="3" destOrd="0" presId="urn:microsoft.com/office/officeart/2005/8/layout/vProcess5"/>
    <dgm:cxn modelId="{1592982D-31C8-4533-B4D1-552D7F14FB2F}" type="presParOf" srcId="{671C4270-A041-4052-B379-E010780EE6EF}" destId="{1DA27538-A0A6-4D35-B8F2-5832B4A26DAB}" srcOrd="4" destOrd="0" presId="urn:microsoft.com/office/officeart/2005/8/layout/vProcess5"/>
    <dgm:cxn modelId="{7E49906B-FD54-41A9-A5FE-5128E4CAD7D8}" type="presParOf" srcId="{671C4270-A041-4052-B379-E010780EE6EF}" destId="{D0869975-938D-4557-8688-7AD1D93FAA57}" srcOrd="5" destOrd="0" presId="urn:microsoft.com/office/officeart/2005/8/layout/vProcess5"/>
    <dgm:cxn modelId="{DB77FCE8-9A72-4055-8E1C-F935FCB1ADFE}" type="presParOf" srcId="{671C4270-A041-4052-B379-E010780EE6EF}" destId="{5CD8F0E4-81FC-48AD-BF13-B520F582712F}" srcOrd="6" destOrd="0" presId="urn:microsoft.com/office/officeart/2005/8/layout/vProcess5"/>
    <dgm:cxn modelId="{EB43E03A-801B-4798-B4E6-F530A219527A}" type="presParOf" srcId="{671C4270-A041-4052-B379-E010780EE6EF}" destId="{64648838-9E88-4814-9FB7-175DF9680773}" srcOrd="7" destOrd="0" presId="urn:microsoft.com/office/officeart/2005/8/layout/vProcess5"/>
    <dgm:cxn modelId="{A2D4052C-17A1-460E-9DF5-4EA001C7E7C8}" type="presParOf" srcId="{671C4270-A041-4052-B379-E010780EE6EF}" destId="{1E0E5BE9-8F41-40DD-B419-C37FA28C0984}" srcOrd="8" destOrd="0" presId="urn:microsoft.com/office/officeart/2005/8/layout/vProcess5"/>
    <dgm:cxn modelId="{B5642E22-755F-4AB1-9520-D8561913A38D}" type="presParOf" srcId="{671C4270-A041-4052-B379-E010780EE6EF}" destId="{FB00DCFE-14EF-4C9F-AD0E-4D46EF6E9A00}" srcOrd="9" destOrd="0" presId="urn:microsoft.com/office/officeart/2005/8/layout/vProcess5"/>
    <dgm:cxn modelId="{721CB975-BF53-4C3A-9845-410B050D37E6}" type="presParOf" srcId="{671C4270-A041-4052-B379-E010780EE6EF}" destId="{B7B53074-447B-4BA2-A29C-2D03D3FE0B74}" srcOrd="10" destOrd="0" presId="urn:microsoft.com/office/officeart/2005/8/layout/vProcess5"/>
    <dgm:cxn modelId="{BDCA4D29-7057-465E-BB52-0265C0052DFA}" type="presParOf" srcId="{671C4270-A041-4052-B379-E010780EE6EF}" destId="{8DF9468A-2C3D-49C3-9F42-625EC50439A7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DD6A8E5-A466-431E-88CC-F9483DB1187E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4CD219E-F24E-4F7A-A001-82E4F2A35C6A}">
      <dgm:prSet/>
      <dgm:spPr/>
      <dgm:t>
        <a:bodyPr/>
        <a:lstStyle/>
        <a:p>
          <a:r>
            <a:rPr lang="en-GB" dirty="0"/>
            <a:t>Bodiau bawd</a:t>
          </a:r>
          <a:endParaRPr lang="en-US" dirty="0"/>
        </a:p>
      </dgm:t>
    </dgm:pt>
    <dgm:pt modelId="{D6506344-8D31-4C78-9E21-3DB1CACD3517}" type="parTrans" cxnId="{741AACA6-BF55-4C8F-B11E-E5CC22A945AE}">
      <dgm:prSet/>
      <dgm:spPr/>
      <dgm:t>
        <a:bodyPr/>
        <a:lstStyle/>
        <a:p>
          <a:endParaRPr lang="en-US"/>
        </a:p>
      </dgm:t>
    </dgm:pt>
    <dgm:pt modelId="{EF669046-E1C6-40CF-AAE6-B0E27CC4C7B9}" type="sibTrans" cxnId="{741AACA6-BF55-4C8F-B11E-E5CC22A945AE}">
      <dgm:prSet/>
      <dgm:spPr/>
      <dgm:t>
        <a:bodyPr/>
        <a:lstStyle/>
        <a:p>
          <a:endParaRPr lang="en-US"/>
        </a:p>
      </dgm:t>
    </dgm:pt>
    <dgm:pt modelId="{E804CAA7-A997-4BFE-A4EC-D5332301C794}">
      <dgm:prSet/>
      <dgm:spPr/>
      <dgm:t>
        <a:bodyPr/>
        <a:lstStyle/>
        <a:p>
          <a:r>
            <a:rPr lang="en-GB" dirty="0"/>
            <a:t>Byrddau </a:t>
          </a:r>
          <a:r>
            <a:rPr lang="en-GB" dirty="0" err="1"/>
            <a:t>gwyn</a:t>
          </a:r>
          <a:endParaRPr lang="en-US" dirty="0"/>
        </a:p>
      </dgm:t>
    </dgm:pt>
    <dgm:pt modelId="{8FBB3138-E433-4F4C-B5AB-10B857A0966D}" type="parTrans" cxnId="{79B39658-DBBA-4B4B-ACAE-073B36765DCD}">
      <dgm:prSet/>
      <dgm:spPr/>
      <dgm:t>
        <a:bodyPr/>
        <a:lstStyle/>
        <a:p>
          <a:endParaRPr lang="en-US"/>
        </a:p>
      </dgm:t>
    </dgm:pt>
    <dgm:pt modelId="{D5702A8D-2497-4CA3-A7B2-34A5AF944039}" type="sibTrans" cxnId="{79B39658-DBBA-4B4B-ACAE-073B36765DCD}">
      <dgm:prSet/>
      <dgm:spPr/>
      <dgm:t>
        <a:bodyPr/>
        <a:lstStyle/>
        <a:p>
          <a:endParaRPr lang="en-US"/>
        </a:p>
      </dgm:t>
    </dgm:pt>
    <dgm:pt modelId="{190D3F5B-4ECC-4BE1-9532-B58315FA0999}">
      <dgm:prSet/>
      <dgm:spPr/>
      <dgm:t>
        <a:bodyPr/>
        <a:lstStyle/>
        <a:p>
          <a:r>
            <a:rPr lang="en-GB" dirty="0"/>
            <a:t>Partneriaid </a:t>
          </a:r>
          <a:r>
            <a:rPr lang="en-GB" dirty="0" err="1"/>
            <a:t>Parablu</a:t>
          </a:r>
          <a:endParaRPr lang="en-US" dirty="0"/>
        </a:p>
      </dgm:t>
    </dgm:pt>
    <dgm:pt modelId="{0FF149EB-035A-4E93-B820-0248EBC4AC54}" type="parTrans" cxnId="{2307EDB7-B34E-47B8-A123-E86E3BB4450D}">
      <dgm:prSet/>
      <dgm:spPr/>
      <dgm:t>
        <a:bodyPr/>
        <a:lstStyle/>
        <a:p>
          <a:endParaRPr lang="en-US"/>
        </a:p>
      </dgm:t>
    </dgm:pt>
    <dgm:pt modelId="{E6BA689E-7057-4739-971E-219AB7D0597E}" type="sibTrans" cxnId="{2307EDB7-B34E-47B8-A123-E86E3BB4450D}">
      <dgm:prSet/>
      <dgm:spPr/>
      <dgm:t>
        <a:bodyPr/>
        <a:lstStyle/>
        <a:p>
          <a:endParaRPr lang="en-US"/>
        </a:p>
      </dgm:t>
    </dgm:pt>
    <dgm:pt modelId="{BDA724A4-CF77-45B6-B26C-EA20F375DB1E}">
      <dgm:prSet/>
      <dgm:spPr/>
      <dgm:t>
        <a:bodyPr/>
        <a:lstStyle/>
        <a:p>
          <a:r>
            <a:rPr lang="en-GB" dirty="0"/>
            <a:t>Cardiau </a:t>
          </a:r>
          <a:r>
            <a:rPr lang="en-GB" dirty="0" err="1"/>
            <a:t>allanfa</a:t>
          </a:r>
          <a:endParaRPr lang="en-US" dirty="0"/>
        </a:p>
      </dgm:t>
    </dgm:pt>
    <dgm:pt modelId="{7D1F2D79-88C3-415B-A619-4120A6C6B576}" type="parTrans" cxnId="{F8E364D9-CD49-4F24-AFF2-1A0BD0D54221}">
      <dgm:prSet/>
      <dgm:spPr/>
      <dgm:t>
        <a:bodyPr/>
        <a:lstStyle/>
        <a:p>
          <a:endParaRPr lang="en-US"/>
        </a:p>
      </dgm:t>
    </dgm:pt>
    <dgm:pt modelId="{C4482AE7-317A-413C-8B98-165F688F6270}" type="sibTrans" cxnId="{F8E364D9-CD49-4F24-AFF2-1A0BD0D54221}">
      <dgm:prSet/>
      <dgm:spPr/>
      <dgm:t>
        <a:bodyPr/>
        <a:lstStyle/>
        <a:p>
          <a:endParaRPr lang="en-US"/>
        </a:p>
      </dgm:t>
    </dgm:pt>
    <dgm:pt modelId="{671C4270-A041-4052-B379-E010780EE6EF}" type="pres">
      <dgm:prSet presAssocID="{1DD6A8E5-A466-431E-88CC-F9483DB1187E}" presName="outerComposite" presStyleCnt="0">
        <dgm:presLayoutVars>
          <dgm:chMax val="5"/>
          <dgm:dir/>
          <dgm:resizeHandles val="exact"/>
        </dgm:presLayoutVars>
      </dgm:prSet>
      <dgm:spPr/>
    </dgm:pt>
    <dgm:pt modelId="{A5247727-7356-48DC-8546-5352A4325CAA}" type="pres">
      <dgm:prSet presAssocID="{1DD6A8E5-A466-431E-88CC-F9483DB1187E}" presName="dummyMaxCanvas" presStyleCnt="0">
        <dgm:presLayoutVars/>
      </dgm:prSet>
      <dgm:spPr/>
    </dgm:pt>
    <dgm:pt modelId="{C0B811AB-0901-4D0D-9686-B0D1C5F71690}" type="pres">
      <dgm:prSet presAssocID="{1DD6A8E5-A466-431E-88CC-F9483DB1187E}" presName="FourNodes_1" presStyleLbl="node1" presStyleIdx="0" presStyleCnt="4">
        <dgm:presLayoutVars>
          <dgm:bulletEnabled val="1"/>
        </dgm:presLayoutVars>
      </dgm:prSet>
      <dgm:spPr/>
    </dgm:pt>
    <dgm:pt modelId="{B367202F-F2DA-4359-9F01-33CB87120D34}" type="pres">
      <dgm:prSet presAssocID="{1DD6A8E5-A466-431E-88CC-F9483DB1187E}" presName="FourNodes_2" presStyleLbl="node1" presStyleIdx="1" presStyleCnt="4">
        <dgm:presLayoutVars>
          <dgm:bulletEnabled val="1"/>
        </dgm:presLayoutVars>
      </dgm:prSet>
      <dgm:spPr/>
    </dgm:pt>
    <dgm:pt modelId="{FEE88944-CA1F-487D-8E0D-91088B2C20C8}" type="pres">
      <dgm:prSet presAssocID="{1DD6A8E5-A466-431E-88CC-F9483DB1187E}" presName="FourNodes_3" presStyleLbl="node1" presStyleIdx="2" presStyleCnt="4">
        <dgm:presLayoutVars>
          <dgm:bulletEnabled val="1"/>
        </dgm:presLayoutVars>
      </dgm:prSet>
      <dgm:spPr/>
    </dgm:pt>
    <dgm:pt modelId="{1DA27538-A0A6-4D35-B8F2-5832B4A26DAB}" type="pres">
      <dgm:prSet presAssocID="{1DD6A8E5-A466-431E-88CC-F9483DB1187E}" presName="FourNodes_4" presStyleLbl="node1" presStyleIdx="3" presStyleCnt="4">
        <dgm:presLayoutVars>
          <dgm:bulletEnabled val="1"/>
        </dgm:presLayoutVars>
      </dgm:prSet>
      <dgm:spPr/>
    </dgm:pt>
    <dgm:pt modelId="{D0869975-938D-4557-8688-7AD1D93FAA57}" type="pres">
      <dgm:prSet presAssocID="{1DD6A8E5-A466-431E-88CC-F9483DB1187E}" presName="FourConn_1-2" presStyleLbl="fgAccFollowNode1" presStyleIdx="0" presStyleCnt="3">
        <dgm:presLayoutVars>
          <dgm:bulletEnabled val="1"/>
        </dgm:presLayoutVars>
      </dgm:prSet>
      <dgm:spPr/>
    </dgm:pt>
    <dgm:pt modelId="{5CD8F0E4-81FC-48AD-BF13-B520F582712F}" type="pres">
      <dgm:prSet presAssocID="{1DD6A8E5-A466-431E-88CC-F9483DB1187E}" presName="FourConn_2-3" presStyleLbl="fgAccFollowNode1" presStyleIdx="1" presStyleCnt="3">
        <dgm:presLayoutVars>
          <dgm:bulletEnabled val="1"/>
        </dgm:presLayoutVars>
      </dgm:prSet>
      <dgm:spPr/>
    </dgm:pt>
    <dgm:pt modelId="{64648838-9E88-4814-9FB7-175DF9680773}" type="pres">
      <dgm:prSet presAssocID="{1DD6A8E5-A466-431E-88CC-F9483DB1187E}" presName="FourConn_3-4" presStyleLbl="fgAccFollowNode1" presStyleIdx="2" presStyleCnt="3">
        <dgm:presLayoutVars>
          <dgm:bulletEnabled val="1"/>
        </dgm:presLayoutVars>
      </dgm:prSet>
      <dgm:spPr/>
    </dgm:pt>
    <dgm:pt modelId="{1E0E5BE9-8F41-40DD-B419-C37FA28C0984}" type="pres">
      <dgm:prSet presAssocID="{1DD6A8E5-A466-431E-88CC-F9483DB1187E}" presName="FourNodes_1_text" presStyleLbl="node1" presStyleIdx="3" presStyleCnt="4">
        <dgm:presLayoutVars>
          <dgm:bulletEnabled val="1"/>
        </dgm:presLayoutVars>
      </dgm:prSet>
      <dgm:spPr/>
    </dgm:pt>
    <dgm:pt modelId="{FB00DCFE-14EF-4C9F-AD0E-4D46EF6E9A00}" type="pres">
      <dgm:prSet presAssocID="{1DD6A8E5-A466-431E-88CC-F9483DB1187E}" presName="FourNodes_2_text" presStyleLbl="node1" presStyleIdx="3" presStyleCnt="4">
        <dgm:presLayoutVars>
          <dgm:bulletEnabled val="1"/>
        </dgm:presLayoutVars>
      </dgm:prSet>
      <dgm:spPr/>
    </dgm:pt>
    <dgm:pt modelId="{B7B53074-447B-4BA2-A29C-2D03D3FE0B74}" type="pres">
      <dgm:prSet presAssocID="{1DD6A8E5-A466-431E-88CC-F9483DB1187E}" presName="FourNodes_3_text" presStyleLbl="node1" presStyleIdx="3" presStyleCnt="4">
        <dgm:presLayoutVars>
          <dgm:bulletEnabled val="1"/>
        </dgm:presLayoutVars>
      </dgm:prSet>
      <dgm:spPr/>
    </dgm:pt>
    <dgm:pt modelId="{8DF9468A-2C3D-49C3-9F42-625EC50439A7}" type="pres">
      <dgm:prSet presAssocID="{1DD6A8E5-A466-431E-88CC-F9483DB1187E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A97CEE65-5A89-49B4-922A-76D440DB3FAA}" type="presOf" srcId="{190D3F5B-4ECC-4BE1-9532-B58315FA0999}" destId="{B7B53074-447B-4BA2-A29C-2D03D3FE0B74}" srcOrd="1" destOrd="0" presId="urn:microsoft.com/office/officeart/2005/8/layout/vProcess5"/>
    <dgm:cxn modelId="{C38D2A6C-446A-4586-BEA8-C793E290ED69}" type="presOf" srcId="{190D3F5B-4ECC-4BE1-9532-B58315FA0999}" destId="{FEE88944-CA1F-487D-8E0D-91088B2C20C8}" srcOrd="0" destOrd="0" presId="urn:microsoft.com/office/officeart/2005/8/layout/vProcess5"/>
    <dgm:cxn modelId="{A3360B50-6859-4E25-8F6D-02FF7B4151F2}" type="presOf" srcId="{E804CAA7-A997-4BFE-A4EC-D5332301C794}" destId="{B367202F-F2DA-4359-9F01-33CB87120D34}" srcOrd="0" destOrd="0" presId="urn:microsoft.com/office/officeart/2005/8/layout/vProcess5"/>
    <dgm:cxn modelId="{2A77E475-6D9F-42E1-AB22-48C0009D27A8}" type="presOf" srcId="{1DD6A8E5-A466-431E-88CC-F9483DB1187E}" destId="{671C4270-A041-4052-B379-E010780EE6EF}" srcOrd="0" destOrd="0" presId="urn:microsoft.com/office/officeart/2005/8/layout/vProcess5"/>
    <dgm:cxn modelId="{5DED4458-A7F8-4B5F-9022-AF1C2AB67A4F}" type="presOf" srcId="{74CD219E-F24E-4F7A-A001-82E4F2A35C6A}" destId="{C0B811AB-0901-4D0D-9686-B0D1C5F71690}" srcOrd="0" destOrd="0" presId="urn:microsoft.com/office/officeart/2005/8/layout/vProcess5"/>
    <dgm:cxn modelId="{79B39658-DBBA-4B4B-ACAE-073B36765DCD}" srcId="{1DD6A8E5-A466-431E-88CC-F9483DB1187E}" destId="{E804CAA7-A997-4BFE-A4EC-D5332301C794}" srcOrd="1" destOrd="0" parTransId="{8FBB3138-E433-4F4C-B5AB-10B857A0966D}" sibTransId="{D5702A8D-2497-4CA3-A7B2-34A5AF944039}"/>
    <dgm:cxn modelId="{3C108388-7D9C-47B3-9940-67FF5CF216F9}" type="presOf" srcId="{E6BA689E-7057-4739-971E-219AB7D0597E}" destId="{64648838-9E88-4814-9FB7-175DF9680773}" srcOrd="0" destOrd="0" presId="urn:microsoft.com/office/officeart/2005/8/layout/vProcess5"/>
    <dgm:cxn modelId="{154D738F-B2CF-4F55-A57C-2C551FE47AD1}" type="presOf" srcId="{74CD219E-F24E-4F7A-A001-82E4F2A35C6A}" destId="{1E0E5BE9-8F41-40DD-B419-C37FA28C0984}" srcOrd="1" destOrd="0" presId="urn:microsoft.com/office/officeart/2005/8/layout/vProcess5"/>
    <dgm:cxn modelId="{741AACA6-BF55-4C8F-B11E-E5CC22A945AE}" srcId="{1DD6A8E5-A466-431E-88CC-F9483DB1187E}" destId="{74CD219E-F24E-4F7A-A001-82E4F2A35C6A}" srcOrd="0" destOrd="0" parTransId="{D6506344-8D31-4C78-9E21-3DB1CACD3517}" sibTransId="{EF669046-E1C6-40CF-AAE6-B0E27CC4C7B9}"/>
    <dgm:cxn modelId="{7F7589B1-79F4-49A9-8F24-846402FC314F}" type="presOf" srcId="{BDA724A4-CF77-45B6-B26C-EA20F375DB1E}" destId="{8DF9468A-2C3D-49C3-9F42-625EC50439A7}" srcOrd="1" destOrd="0" presId="urn:microsoft.com/office/officeart/2005/8/layout/vProcess5"/>
    <dgm:cxn modelId="{4B063DB2-28DC-4C9C-B00C-3F0CC645D31E}" type="presOf" srcId="{D5702A8D-2497-4CA3-A7B2-34A5AF944039}" destId="{5CD8F0E4-81FC-48AD-BF13-B520F582712F}" srcOrd="0" destOrd="0" presId="urn:microsoft.com/office/officeart/2005/8/layout/vProcess5"/>
    <dgm:cxn modelId="{2307EDB7-B34E-47B8-A123-E86E3BB4450D}" srcId="{1DD6A8E5-A466-431E-88CC-F9483DB1187E}" destId="{190D3F5B-4ECC-4BE1-9532-B58315FA0999}" srcOrd="2" destOrd="0" parTransId="{0FF149EB-035A-4E93-B820-0248EBC4AC54}" sibTransId="{E6BA689E-7057-4739-971E-219AB7D0597E}"/>
    <dgm:cxn modelId="{400F22CC-BE86-4715-9E08-FAA8C1251C0D}" type="presOf" srcId="{E804CAA7-A997-4BFE-A4EC-D5332301C794}" destId="{FB00DCFE-14EF-4C9F-AD0E-4D46EF6E9A00}" srcOrd="1" destOrd="0" presId="urn:microsoft.com/office/officeart/2005/8/layout/vProcess5"/>
    <dgm:cxn modelId="{F8E364D9-CD49-4F24-AFF2-1A0BD0D54221}" srcId="{1DD6A8E5-A466-431E-88CC-F9483DB1187E}" destId="{BDA724A4-CF77-45B6-B26C-EA20F375DB1E}" srcOrd="3" destOrd="0" parTransId="{7D1F2D79-88C3-415B-A619-4120A6C6B576}" sibTransId="{C4482AE7-317A-413C-8B98-165F688F6270}"/>
    <dgm:cxn modelId="{CB3D87D9-2AEA-4409-8E40-FD1124DBEEC7}" type="presOf" srcId="{BDA724A4-CF77-45B6-B26C-EA20F375DB1E}" destId="{1DA27538-A0A6-4D35-B8F2-5832B4A26DAB}" srcOrd="0" destOrd="0" presId="urn:microsoft.com/office/officeart/2005/8/layout/vProcess5"/>
    <dgm:cxn modelId="{2FE4A4F2-91C8-4C36-9212-467C668C2573}" type="presOf" srcId="{EF669046-E1C6-40CF-AAE6-B0E27CC4C7B9}" destId="{D0869975-938D-4557-8688-7AD1D93FAA57}" srcOrd="0" destOrd="0" presId="urn:microsoft.com/office/officeart/2005/8/layout/vProcess5"/>
    <dgm:cxn modelId="{4CED8841-74A5-44C5-A7C6-372452C0739D}" type="presParOf" srcId="{671C4270-A041-4052-B379-E010780EE6EF}" destId="{A5247727-7356-48DC-8546-5352A4325CAA}" srcOrd="0" destOrd="0" presId="urn:microsoft.com/office/officeart/2005/8/layout/vProcess5"/>
    <dgm:cxn modelId="{7876A4BA-5D32-4788-BE0F-1FB986A19D1A}" type="presParOf" srcId="{671C4270-A041-4052-B379-E010780EE6EF}" destId="{C0B811AB-0901-4D0D-9686-B0D1C5F71690}" srcOrd="1" destOrd="0" presId="urn:microsoft.com/office/officeart/2005/8/layout/vProcess5"/>
    <dgm:cxn modelId="{99A03B23-C106-4D81-BC4C-940501A0962A}" type="presParOf" srcId="{671C4270-A041-4052-B379-E010780EE6EF}" destId="{B367202F-F2DA-4359-9F01-33CB87120D34}" srcOrd="2" destOrd="0" presId="urn:microsoft.com/office/officeart/2005/8/layout/vProcess5"/>
    <dgm:cxn modelId="{8BA7ADEE-6459-4C42-BCC5-780E4FBDB758}" type="presParOf" srcId="{671C4270-A041-4052-B379-E010780EE6EF}" destId="{FEE88944-CA1F-487D-8E0D-91088B2C20C8}" srcOrd="3" destOrd="0" presId="urn:microsoft.com/office/officeart/2005/8/layout/vProcess5"/>
    <dgm:cxn modelId="{1592982D-31C8-4533-B4D1-552D7F14FB2F}" type="presParOf" srcId="{671C4270-A041-4052-B379-E010780EE6EF}" destId="{1DA27538-A0A6-4D35-B8F2-5832B4A26DAB}" srcOrd="4" destOrd="0" presId="urn:microsoft.com/office/officeart/2005/8/layout/vProcess5"/>
    <dgm:cxn modelId="{7E49906B-FD54-41A9-A5FE-5128E4CAD7D8}" type="presParOf" srcId="{671C4270-A041-4052-B379-E010780EE6EF}" destId="{D0869975-938D-4557-8688-7AD1D93FAA57}" srcOrd="5" destOrd="0" presId="urn:microsoft.com/office/officeart/2005/8/layout/vProcess5"/>
    <dgm:cxn modelId="{DB77FCE8-9A72-4055-8E1C-F935FCB1ADFE}" type="presParOf" srcId="{671C4270-A041-4052-B379-E010780EE6EF}" destId="{5CD8F0E4-81FC-48AD-BF13-B520F582712F}" srcOrd="6" destOrd="0" presId="urn:microsoft.com/office/officeart/2005/8/layout/vProcess5"/>
    <dgm:cxn modelId="{EB43E03A-801B-4798-B4E6-F530A219527A}" type="presParOf" srcId="{671C4270-A041-4052-B379-E010780EE6EF}" destId="{64648838-9E88-4814-9FB7-175DF9680773}" srcOrd="7" destOrd="0" presId="urn:microsoft.com/office/officeart/2005/8/layout/vProcess5"/>
    <dgm:cxn modelId="{A2D4052C-17A1-460E-9DF5-4EA001C7E7C8}" type="presParOf" srcId="{671C4270-A041-4052-B379-E010780EE6EF}" destId="{1E0E5BE9-8F41-40DD-B419-C37FA28C0984}" srcOrd="8" destOrd="0" presId="urn:microsoft.com/office/officeart/2005/8/layout/vProcess5"/>
    <dgm:cxn modelId="{B5642E22-755F-4AB1-9520-D8561913A38D}" type="presParOf" srcId="{671C4270-A041-4052-B379-E010780EE6EF}" destId="{FB00DCFE-14EF-4C9F-AD0E-4D46EF6E9A00}" srcOrd="9" destOrd="0" presId="urn:microsoft.com/office/officeart/2005/8/layout/vProcess5"/>
    <dgm:cxn modelId="{721CB975-BF53-4C3A-9845-410B050D37E6}" type="presParOf" srcId="{671C4270-A041-4052-B379-E010780EE6EF}" destId="{B7B53074-447B-4BA2-A29C-2D03D3FE0B74}" srcOrd="10" destOrd="0" presId="urn:microsoft.com/office/officeart/2005/8/layout/vProcess5"/>
    <dgm:cxn modelId="{BDCA4D29-7057-465E-BB52-0265C0052DFA}" type="presParOf" srcId="{671C4270-A041-4052-B379-E010780EE6EF}" destId="{8DF9468A-2C3D-49C3-9F42-625EC50439A7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73EBB2-680B-4525-8122-9871E4F40D3C}">
      <dsp:nvSpPr>
        <dsp:cNvPr id="0" name=""/>
        <dsp:cNvSpPr/>
      </dsp:nvSpPr>
      <dsp:spPr>
        <a:xfrm>
          <a:off x="961120" y="2079"/>
          <a:ext cx="2094322" cy="125659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/>
            <a:t>Cynyddu</a:t>
          </a:r>
          <a:r>
            <a:rPr lang="en-GB" sz="1800" kern="1200" dirty="0"/>
            <a:t> </a:t>
          </a:r>
          <a:r>
            <a:rPr lang="en-GB" sz="1800" kern="1200" dirty="0" err="1"/>
            <a:t>perfformiad</a:t>
          </a:r>
          <a:r>
            <a:rPr lang="en-GB" sz="1800" kern="1200" dirty="0"/>
            <a:t> </a:t>
          </a:r>
          <a:r>
            <a:rPr lang="en-GB" sz="1800" kern="1200" dirty="0" err="1"/>
            <a:t>academaidd</a:t>
          </a:r>
          <a:r>
            <a:rPr lang="en-GB" sz="1800" kern="1200" dirty="0"/>
            <a:t> </a:t>
          </a:r>
          <a:r>
            <a:rPr lang="en-GB" sz="1800" kern="1200" dirty="0" err="1"/>
            <a:t>disgyblion</a:t>
          </a:r>
          <a:r>
            <a:rPr lang="en-GB" sz="1800" kern="1200" dirty="0"/>
            <a:t>.</a:t>
          </a:r>
          <a:endParaRPr lang="en-US" sz="1800" kern="1200" dirty="0"/>
        </a:p>
      </dsp:txBody>
      <dsp:txXfrm>
        <a:off x="961120" y="2079"/>
        <a:ext cx="2094322" cy="1256593"/>
      </dsp:txXfrm>
    </dsp:sp>
    <dsp:sp modelId="{005C6B99-8ABC-4824-8C6C-B112D6BF8B90}">
      <dsp:nvSpPr>
        <dsp:cNvPr id="0" name=""/>
        <dsp:cNvSpPr/>
      </dsp:nvSpPr>
      <dsp:spPr>
        <a:xfrm>
          <a:off x="3264875" y="2079"/>
          <a:ext cx="2094322" cy="125659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/>
            <a:t>Ffyrdd</a:t>
          </a:r>
          <a:r>
            <a:rPr lang="en-GB" sz="1800" kern="1200" dirty="0"/>
            <a:t> </a:t>
          </a:r>
          <a:r>
            <a:rPr lang="en-GB" sz="1800" kern="1200" dirty="0" err="1"/>
            <a:t>gwahanol</a:t>
          </a:r>
          <a:r>
            <a:rPr lang="en-GB" sz="1800" kern="1200" dirty="0"/>
            <a:t> o </a:t>
          </a:r>
          <a:r>
            <a:rPr lang="en-GB" sz="1800" kern="1200" dirty="0" err="1"/>
            <a:t>asesu</a:t>
          </a:r>
          <a:r>
            <a:rPr lang="en-GB" sz="1800" kern="1200" dirty="0"/>
            <a:t> </a:t>
          </a:r>
          <a:r>
            <a:rPr lang="en-GB" sz="1800" kern="1200" dirty="0" err="1"/>
            <a:t>disgyblion</a:t>
          </a:r>
          <a:r>
            <a:rPr lang="en-GB" sz="1800" kern="1200" dirty="0"/>
            <a:t>.</a:t>
          </a:r>
          <a:endParaRPr lang="en-US" sz="1800" kern="1200" dirty="0"/>
        </a:p>
      </dsp:txBody>
      <dsp:txXfrm>
        <a:off x="3264875" y="2079"/>
        <a:ext cx="2094322" cy="1256593"/>
      </dsp:txXfrm>
    </dsp:sp>
    <dsp:sp modelId="{868E6F30-91FA-4464-9DD0-994C5ED296EE}">
      <dsp:nvSpPr>
        <dsp:cNvPr id="0" name=""/>
        <dsp:cNvSpPr/>
      </dsp:nvSpPr>
      <dsp:spPr>
        <a:xfrm>
          <a:off x="5568630" y="2079"/>
          <a:ext cx="2094322" cy="125659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/>
            <a:t>Helpu</a:t>
          </a:r>
          <a:r>
            <a:rPr lang="en-GB" sz="1800" kern="1200" dirty="0"/>
            <a:t> plant </a:t>
          </a:r>
          <a:r>
            <a:rPr lang="en-GB" sz="1800" kern="1200" dirty="0" err="1"/>
            <a:t>deall</a:t>
          </a:r>
          <a:r>
            <a:rPr lang="en-GB" sz="1800" kern="1200" dirty="0"/>
            <a:t> </a:t>
          </a:r>
          <a:r>
            <a:rPr lang="en-GB" sz="1800" kern="1200" dirty="0" err="1"/>
            <a:t>yn</a:t>
          </a:r>
          <a:r>
            <a:rPr lang="en-GB" sz="1800" kern="1200" dirty="0"/>
            <a:t> </a:t>
          </a:r>
          <a:r>
            <a:rPr lang="en-GB" sz="1800" kern="1200" dirty="0" err="1"/>
            <a:t>syth</a:t>
          </a:r>
          <a:r>
            <a:rPr lang="en-GB" sz="1800" kern="1200" dirty="0"/>
            <a:t>.</a:t>
          </a:r>
          <a:endParaRPr lang="en-US" sz="1800" kern="1200" dirty="0"/>
        </a:p>
      </dsp:txBody>
      <dsp:txXfrm>
        <a:off x="5568630" y="2079"/>
        <a:ext cx="2094322" cy="1256593"/>
      </dsp:txXfrm>
    </dsp:sp>
    <dsp:sp modelId="{6E5A9B29-0E16-4595-BCF9-D230748A8E10}">
      <dsp:nvSpPr>
        <dsp:cNvPr id="0" name=""/>
        <dsp:cNvSpPr/>
      </dsp:nvSpPr>
      <dsp:spPr>
        <a:xfrm>
          <a:off x="7872385" y="2079"/>
          <a:ext cx="2094322" cy="125659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/>
            <a:t>Disgyblion</a:t>
          </a:r>
          <a:r>
            <a:rPr lang="en-GB" sz="1800" kern="1200" dirty="0"/>
            <a:t> </a:t>
          </a:r>
          <a:r>
            <a:rPr lang="en-GB" sz="1800" kern="1200" dirty="0" err="1"/>
            <a:t>yn</a:t>
          </a:r>
          <a:r>
            <a:rPr lang="en-GB" sz="1800" kern="1200" dirty="0"/>
            <a:t> </a:t>
          </a:r>
          <a:r>
            <a:rPr lang="en-GB" sz="1800" kern="1200" dirty="0" err="1"/>
            <a:t>cymryd</a:t>
          </a:r>
          <a:r>
            <a:rPr lang="en-GB" sz="1800" kern="1200" dirty="0"/>
            <a:t> </a:t>
          </a:r>
          <a:r>
            <a:rPr lang="en-GB" sz="1800" kern="1200" dirty="0" err="1"/>
            <a:t>rhan</a:t>
          </a:r>
          <a:r>
            <a:rPr lang="en-GB" sz="1800" kern="1200" dirty="0"/>
            <a:t> </a:t>
          </a:r>
          <a:r>
            <a:rPr lang="en-GB" sz="1800" kern="1200" dirty="0" err="1"/>
            <a:t>yn</a:t>
          </a:r>
          <a:r>
            <a:rPr lang="en-GB" sz="1800" kern="1200" dirty="0"/>
            <a:t> well </a:t>
          </a:r>
          <a:r>
            <a:rPr lang="en-GB" sz="1800" kern="1200" dirty="0" err="1"/>
            <a:t>yn</a:t>
          </a:r>
          <a:r>
            <a:rPr lang="en-GB" sz="1800" kern="1200" dirty="0"/>
            <a:t> y </a:t>
          </a:r>
          <a:r>
            <a:rPr lang="en-GB" sz="1800" kern="1200" dirty="0" err="1"/>
            <a:t>wers</a:t>
          </a:r>
          <a:r>
            <a:rPr lang="en-GB" sz="1800" kern="1200" dirty="0"/>
            <a:t>.</a:t>
          </a:r>
          <a:endParaRPr lang="en-US" sz="1800" kern="1200" dirty="0"/>
        </a:p>
      </dsp:txBody>
      <dsp:txXfrm>
        <a:off x="7872385" y="2079"/>
        <a:ext cx="2094322" cy="1256593"/>
      </dsp:txXfrm>
    </dsp:sp>
    <dsp:sp modelId="{9602E5AF-D7D3-40D0-8348-1E02CC0CE166}">
      <dsp:nvSpPr>
        <dsp:cNvPr id="0" name=""/>
        <dsp:cNvSpPr/>
      </dsp:nvSpPr>
      <dsp:spPr>
        <a:xfrm>
          <a:off x="961120" y="1468105"/>
          <a:ext cx="2094322" cy="125659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Gwella perthnasau rhwng athrawon/ disgyblion. </a:t>
          </a:r>
          <a:endParaRPr lang="en-US" sz="1800" kern="1200"/>
        </a:p>
      </dsp:txBody>
      <dsp:txXfrm>
        <a:off x="961120" y="1468105"/>
        <a:ext cx="2094322" cy="1256593"/>
      </dsp:txXfrm>
    </dsp:sp>
    <dsp:sp modelId="{5D45F754-5D1B-47FA-B56A-ED104737815B}">
      <dsp:nvSpPr>
        <dsp:cNvPr id="0" name=""/>
        <dsp:cNvSpPr/>
      </dsp:nvSpPr>
      <dsp:spPr>
        <a:xfrm>
          <a:off x="3264875" y="1468105"/>
          <a:ext cx="2094322" cy="125659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/>
            <a:t>Gwella</a:t>
          </a:r>
          <a:r>
            <a:rPr lang="en-GB" sz="1800" kern="1200" dirty="0"/>
            <a:t> </a:t>
          </a:r>
          <a:r>
            <a:rPr lang="en-GB" sz="1800" kern="1200" dirty="0" err="1"/>
            <a:t>lefel</a:t>
          </a:r>
          <a:r>
            <a:rPr lang="en-GB" sz="1800" kern="1200" dirty="0"/>
            <a:t> </a:t>
          </a:r>
          <a:r>
            <a:rPr lang="en-GB" sz="1800" kern="1200" dirty="0" err="1"/>
            <a:t>academaidd</a:t>
          </a:r>
          <a:r>
            <a:rPr lang="en-GB" sz="1800" kern="1200" dirty="0"/>
            <a:t> y </a:t>
          </a:r>
          <a:r>
            <a:rPr lang="en-GB" sz="1800" kern="1200" dirty="0" err="1"/>
            <a:t>disgyblion</a:t>
          </a:r>
          <a:r>
            <a:rPr lang="en-GB" sz="1800" kern="1200" dirty="0"/>
            <a:t>. </a:t>
          </a:r>
          <a:endParaRPr lang="en-US" sz="1800" kern="1200" dirty="0"/>
        </a:p>
      </dsp:txBody>
      <dsp:txXfrm>
        <a:off x="3264875" y="1468105"/>
        <a:ext cx="2094322" cy="1256593"/>
      </dsp:txXfrm>
    </dsp:sp>
    <dsp:sp modelId="{3278797C-143E-427A-BE96-327EAD131A5D}">
      <dsp:nvSpPr>
        <dsp:cNvPr id="0" name=""/>
        <dsp:cNvSpPr/>
      </dsp:nvSpPr>
      <dsp:spPr>
        <a:xfrm>
          <a:off x="5568630" y="1468105"/>
          <a:ext cx="2094322" cy="125659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/>
            <a:t>Helpu</a:t>
          </a:r>
          <a:r>
            <a:rPr lang="en-GB" sz="1800" kern="1200" dirty="0"/>
            <a:t> </a:t>
          </a:r>
          <a:r>
            <a:rPr lang="en-GB" sz="1800" kern="1200" dirty="0" err="1"/>
            <a:t>pawb</a:t>
          </a:r>
          <a:r>
            <a:rPr lang="en-GB" sz="1800" kern="1200" dirty="0"/>
            <a:t> </a:t>
          </a:r>
          <a:r>
            <a:rPr lang="en-GB" sz="1800" kern="1200" dirty="0" err="1"/>
            <a:t>i</a:t>
          </a:r>
          <a:r>
            <a:rPr lang="en-GB" sz="1800" kern="1200" dirty="0"/>
            <a:t> </a:t>
          </a:r>
          <a:r>
            <a:rPr lang="en-GB" sz="1800" kern="1200" dirty="0" err="1"/>
            <a:t>wella</a:t>
          </a:r>
          <a:r>
            <a:rPr lang="en-GB" sz="1800" kern="1200" dirty="0"/>
            <a:t>.</a:t>
          </a:r>
          <a:endParaRPr lang="en-US" sz="1800" kern="1200" dirty="0"/>
        </a:p>
      </dsp:txBody>
      <dsp:txXfrm>
        <a:off x="5568630" y="1468105"/>
        <a:ext cx="2094322" cy="1256593"/>
      </dsp:txXfrm>
    </dsp:sp>
    <dsp:sp modelId="{44AF335F-7E74-4A48-8FFF-9C28DABFE229}">
      <dsp:nvSpPr>
        <dsp:cNvPr id="0" name=""/>
        <dsp:cNvSpPr/>
      </dsp:nvSpPr>
      <dsp:spPr>
        <a:xfrm>
          <a:off x="7872385" y="1468105"/>
          <a:ext cx="2094322" cy="125659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/>
            <a:t>Cynyddu</a:t>
          </a:r>
          <a:r>
            <a:rPr lang="en-GB" sz="1800" kern="1200" dirty="0"/>
            <a:t> </a:t>
          </a:r>
          <a:r>
            <a:rPr lang="en-GB" sz="1800" kern="1200" dirty="0" err="1"/>
            <a:t>hyder</a:t>
          </a:r>
          <a:r>
            <a:rPr lang="en-GB" sz="1800" kern="1200" dirty="0"/>
            <a:t> </a:t>
          </a:r>
          <a:r>
            <a:rPr lang="en-GB" sz="1800" kern="1200" dirty="0" err="1"/>
            <a:t>disgyblion</a:t>
          </a:r>
          <a:r>
            <a:rPr lang="en-GB" sz="1800" kern="1200" dirty="0"/>
            <a:t>. </a:t>
          </a:r>
          <a:endParaRPr lang="en-US" sz="1800" kern="1200" dirty="0"/>
        </a:p>
      </dsp:txBody>
      <dsp:txXfrm>
        <a:off x="7872385" y="1468105"/>
        <a:ext cx="2094322" cy="1256593"/>
      </dsp:txXfrm>
    </dsp:sp>
    <dsp:sp modelId="{70F2DC04-D96D-4B24-B6C9-62578205CFCB}">
      <dsp:nvSpPr>
        <dsp:cNvPr id="0" name=""/>
        <dsp:cNvSpPr/>
      </dsp:nvSpPr>
      <dsp:spPr>
        <a:xfrm>
          <a:off x="4416753" y="2934131"/>
          <a:ext cx="2094322" cy="125659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Yn </a:t>
          </a:r>
          <a:r>
            <a:rPr lang="en-GB" sz="1800" kern="1200" dirty="0" err="1"/>
            <a:t>rhoi</a:t>
          </a:r>
          <a:r>
            <a:rPr lang="en-GB" sz="1800" kern="1200" dirty="0"/>
            <a:t> </a:t>
          </a:r>
          <a:r>
            <a:rPr lang="en-GB" sz="1800" kern="1200" dirty="0" err="1"/>
            <a:t>ymdeimlad</a:t>
          </a:r>
          <a:r>
            <a:rPr lang="en-GB" sz="1800" kern="1200" dirty="0"/>
            <a:t> o </a:t>
          </a:r>
          <a:r>
            <a:rPr lang="en-GB" sz="1800" kern="1200" dirty="0" err="1"/>
            <a:t>gymhelliant</a:t>
          </a:r>
          <a:r>
            <a:rPr lang="en-GB" sz="1800" kern="1200" dirty="0"/>
            <a:t> </a:t>
          </a:r>
          <a:r>
            <a:rPr lang="en-GB" sz="1800" kern="1200" dirty="0" err="1"/>
            <a:t>i</a:t>
          </a:r>
          <a:r>
            <a:rPr lang="en-GB" sz="1800" kern="1200" dirty="0"/>
            <a:t> </a:t>
          </a:r>
          <a:r>
            <a:rPr lang="en-GB" sz="1800" kern="1200" dirty="0" err="1"/>
            <a:t>ddisgyblion</a:t>
          </a:r>
          <a:r>
            <a:rPr lang="en-GB" sz="1800" kern="1200" dirty="0"/>
            <a:t>/ </a:t>
          </a:r>
          <a:r>
            <a:rPr lang="en-GB" sz="1800" kern="1200" dirty="0" err="1"/>
            <a:t>gwella</a:t>
          </a:r>
          <a:r>
            <a:rPr lang="en-GB" sz="1800" kern="1200" dirty="0"/>
            <a:t> </a:t>
          </a:r>
          <a:r>
            <a:rPr lang="en-GB" sz="1800" kern="1200" dirty="0" err="1"/>
            <a:t>eu</a:t>
          </a:r>
          <a:r>
            <a:rPr lang="en-GB" sz="1800" kern="1200" dirty="0"/>
            <a:t> </a:t>
          </a:r>
          <a:r>
            <a:rPr lang="en-GB" sz="1800" kern="1200" dirty="0" err="1"/>
            <a:t>cynhyrchiant</a:t>
          </a:r>
          <a:r>
            <a:rPr lang="en-GB" sz="1800" kern="1200" dirty="0"/>
            <a:t>.</a:t>
          </a:r>
          <a:endParaRPr lang="en-US" sz="1800" kern="1200" dirty="0"/>
        </a:p>
      </dsp:txBody>
      <dsp:txXfrm>
        <a:off x="4416753" y="2934131"/>
        <a:ext cx="2094322" cy="125659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EDF733-B5E3-4148-B605-BD1A0F74FD37}">
      <dsp:nvSpPr>
        <dsp:cNvPr id="0" name=""/>
        <dsp:cNvSpPr/>
      </dsp:nvSpPr>
      <dsp:spPr>
        <a:xfrm>
          <a:off x="3201" y="998291"/>
          <a:ext cx="2285879" cy="14515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C3A88B-4FD9-43E9-9DEB-190C04C9EA78}">
      <dsp:nvSpPr>
        <dsp:cNvPr id="0" name=""/>
        <dsp:cNvSpPr/>
      </dsp:nvSpPr>
      <dsp:spPr>
        <a:xfrm>
          <a:off x="257188" y="1239579"/>
          <a:ext cx="2285879" cy="14515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Problemau </a:t>
          </a:r>
          <a:r>
            <a:rPr lang="en-GB" sz="2100" kern="1200" dirty="0" err="1"/>
            <a:t>ymgysylltu</a:t>
          </a:r>
          <a:r>
            <a:rPr lang="en-GB" sz="2100" kern="1200" dirty="0"/>
            <a:t>.</a:t>
          </a:r>
          <a:endParaRPr lang="en-US" sz="2100" kern="1200" dirty="0"/>
        </a:p>
      </dsp:txBody>
      <dsp:txXfrm>
        <a:off x="299702" y="1282093"/>
        <a:ext cx="2200851" cy="1366505"/>
      </dsp:txXfrm>
    </dsp:sp>
    <dsp:sp modelId="{116D00D5-DBF0-479B-884B-0E5CA4BCE113}">
      <dsp:nvSpPr>
        <dsp:cNvPr id="0" name=""/>
        <dsp:cNvSpPr/>
      </dsp:nvSpPr>
      <dsp:spPr>
        <a:xfrm>
          <a:off x="2797054" y="998291"/>
          <a:ext cx="2285879" cy="14515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010EF7-AA3D-419E-B7D4-3C32F3A0037A}">
      <dsp:nvSpPr>
        <dsp:cNvPr id="0" name=""/>
        <dsp:cNvSpPr/>
      </dsp:nvSpPr>
      <dsp:spPr>
        <a:xfrm>
          <a:off x="3051041" y="1239579"/>
          <a:ext cx="2285879" cy="14515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Amser </a:t>
          </a:r>
          <a:r>
            <a:rPr lang="en-GB" sz="2100" kern="1200" dirty="0" err="1"/>
            <a:t>athrawon</a:t>
          </a:r>
          <a:r>
            <a:rPr lang="en-GB" sz="2100" kern="1200" dirty="0"/>
            <a:t>.</a:t>
          </a:r>
          <a:endParaRPr lang="en-US" sz="2100" kern="1200" dirty="0"/>
        </a:p>
      </dsp:txBody>
      <dsp:txXfrm>
        <a:off x="3093555" y="1282093"/>
        <a:ext cx="2200851" cy="1366505"/>
      </dsp:txXfrm>
    </dsp:sp>
    <dsp:sp modelId="{E2E7BFCF-F953-4153-BE07-9EC5152A7D15}">
      <dsp:nvSpPr>
        <dsp:cNvPr id="0" name=""/>
        <dsp:cNvSpPr/>
      </dsp:nvSpPr>
      <dsp:spPr>
        <a:xfrm>
          <a:off x="5590907" y="998291"/>
          <a:ext cx="2285879" cy="14515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962FB0-93F6-4E25-A246-74289055B5EF}">
      <dsp:nvSpPr>
        <dsp:cNvPr id="0" name=""/>
        <dsp:cNvSpPr/>
      </dsp:nvSpPr>
      <dsp:spPr>
        <a:xfrm>
          <a:off x="5844894" y="1239579"/>
          <a:ext cx="2285879" cy="14515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2100" kern="1200" dirty="0"/>
            <a:t>Gormod o ddibyniaeth ar AAGD.</a:t>
          </a:r>
          <a:endParaRPr lang="en-US" sz="2100" kern="1200" dirty="0"/>
        </a:p>
      </dsp:txBody>
      <dsp:txXfrm>
        <a:off x="5887408" y="1282093"/>
        <a:ext cx="2200851" cy="1366505"/>
      </dsp:txXfrm>
    </dsp:sp>
    <dsp:sp modelId="{CEFEBC86-0A7E-434B-B46B-31855B6D50A4}">
      <dsp:nvSpPr>
        <dsp:cNvPr id="0" name=""/>
        <dsp:cNvSpPr/>
      </dsp:nvSpPr>
      <dsp:spPr>
        <a:xfrm>
          <a:off x="8384760" y="998291"/>
          <a:ext cx="2285879" cy="14515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C05BD8-0307-41EA-870A-AF7A5D7ADAC3}">
      <dsp:nvSpPr>
        <dsp:cNvPr id="0" name=""/>
        <dsp:cNvSpPr/>
      </dsp:nvSpPr>
      <dsp:spPr>
        <a:xfrm>
          <a:off x="8638747" y="1239579"/>
          <a:ext cx="2285879" cy="14515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2100" kern="1200" dirty="0"/>
            <a:t>Anodd darparu adborth personol yn gyson.</a:t>
          </a:r>
          <a:endParaRPr lang="en-US" sz="2100" kern="1200" dirty="0"/>
        </a:p>
      </dsp:txBody>
      <dsp:txXfrm>
        <a:off x="8681261" y="1282093"/>
        <a:ext cx="2200851" cy="136650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B811AB-0901-4D0D-9686-B0D1C5F71690}">
      <dsp:nvSpPr>
        <dsp:cNvPr id="0" name=""/>
        <dsp:cNvSpPr/>
      </dsp:nvSpPr>
      <dsp:spPr>
        <a:xfrm>
          <a:off x="0" y="0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Bodiau bawd</a:t>
          </a:r>
          <a:endParaRPr lang="en-US" sz="3500" kern="1200" dirty="0"/>
        </a:p>
      </dsp:txBody>
      <dsp:txXfrm>
        <a:off x="23773" y="23773"/>
        <a:ext cx="7797822" cy="764123"/>
      </dsp:txXfrm>
    </dsp:sp>
    <dsp:sp modelId="{B367202F-F2DA-4359-9F01-33CB87120D34}">
      <dsp:nvSpPr>
        <dsp:cNvPr id="0" name=""/>
        <dsp:cNvSpPr/>
      </dsp:nvSpPr>
      <dsp:spPr>
        <a:xfrm>
          <a:off x="732164" y="959245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Byrddau </a:t>
          </a:r>
          <a:r>
            <a:rPr lang="en-GB" sz="3500" kern="1200" dirty="0" err="1"/>
            <a:t>gwyn</a:t>
          </a:r>
          <a:endParaRPr lang="en-US" sz="3500" kern="1200" dirty="0"/>
        </a:p>
      </dsp:txBody>
      <dsp:txXfrm>
        <a:off x="755937" y="983018"/>
        <a:ext cx="7434967" cy="764123"/>
      </dsp:txXfrm>
    </dsp:sp>
    <dsp:sp modelId="{FEE88944-CA1F-487D-8E0D-91088B2C20C8}">
      <dsp:nvSpPr>
        <dsp:cNvPr id="0" name=""/>
        <dsp:cNvSpPr/>
      </dsp:nvSpPr>
      <dsp:spPr>
        <a:xfrm>
          <a:off x="1453401" y="1918490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Partneriaid </a:t>
          </a:r>
          <a:r>
            <a:rPr lang="en-GB" sz="3500" kern="1200" dirty="0" err="1"/>
            <a:t>Parablu</a:t>
          </a:r>
          <a:endParaRPr lang="en-US" sz="3500" kern="1200" dirty="0"/>
        </a:p>
      </dsp:txBody>
      <dsp:txXfrm>
        <a:off x="1477174" y="1942263"/>
        <a:ext cx="7445895" cy="764123"/>
      </dsp:txXfrm>
    </dsp:sp>
    <dsp:sp modelId="{1DA27538-A0A6-4D35-B8F2-5832B4A26DAB}">
      <dsp:nvSpPr>
        <dsp:cNvPr id="0" name=""/>
        <dsp:cNvSpPr/>
      </dsp:nvSpPr>
      <dsp:spPr>
        <a:xfrm>
          <a:off x="2185565" y="2877735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Cardiau </a:t>
          </a:r>
          <a:r>
            <a:rPr lang="en-GB" sz="3500" kern="1200" dirty="0" err="1"/>
            <a:t>allanfa</a:t>
          </a:r>
          <a:endParaRPr lang="en-US" sz="3500" kern="1200" dirty="0"/>
        </a:p>
      </dsp:txBody>
      <dsp:txXfrm>
        <a:off x="2209338" y="2901508"/>
        <a:ext cx="7434967" cy="764123"/>
      </dsp:txXfrm>
    </dsp:sp>
    <dsp:sp modelId="{D0869975-938D-4557-8688-7AD1D93FAA57}">
      <dsp:nvSpPr>
        <dsp:cNvPr id="0" name=""/>
        <dsp:cNvSpPr/>
      </dsp:nvSpPr>
      <dsp:spPr>
        <a:xfrm>
          <a:off x="8214678" y="621664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333384" y="621664"/>
        <a:ext cx="290172" cy="397007"/>
      </dsp:txXfrm>
    </dsp:sp>
    <dsp:sp modelId="{5CD8F0E4-81FC-48AD-BF13-B520F582712F}">
      <dsp:nvSpPr>
        <dsp:cNvPr id="0" name=""/>
        <dsp:cNvSpPr/>
      </dsp:nvSpPr>
      <dsp:spPr>
        <a:xfrm>
          <a:off x="8946842" y="1580910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065548" y="1580910"/>
        <a:ext cx="290172" cy="397007"/>
      </dsp:txXfrm>
    </dsp:sp>
    <dsp:sp modelId="{64648838-9E88-4814-9FB7-175DF9680773}">
      <dsp:nvSpPr>
        <dsp:cNvPr id="0" name=""/>
        <dsp:cNvSpPr/>
      </dsp:nvSpPr>
      <dsp:spPr>
        <a:xfrm>
          <a:off x="9668079" y="2540155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786785" y="2540155"/>
        <a:ext cx="290172" cy="39700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B811AB-0901-4D0D-9686-B0D1C5F71690}">
      <dsp:nvSpPr>
        <dsp:cNvPr id="0" name=""/>
        <dsp:cNvSpPr/>
      </dsp:nvSpPr>
      <dsp:spPr>
        <a:xfrm>
          <a:off x="0" y="0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Bodiau bawd</a:t>
          </a:r>
          <a:endParaRPr lang="en-US" sz="3500" kern="1200" dirty="0"/>
        </a:p>
      </dsp:txBody>
      <dsp:txXfrm>
        <a:off x="23773" y="23773"/>
        <a:ext cx="7797822" cy="764123"/>
      </dsp:txXfrm>
    </dsp:sp>
    <dsp:sp modelId="{B367202F-F2DA-4359-9F01-33CB87120D34}">
      <dsp:nvSpPr>
        <dsp:cNvPr id="0" name=""/>
        <dsp:cNvSpPr/>
      </dsp:nvSpPr>
      <dsp:spPr>
        <a:xfrm>
          <a:off x="732164" y="959245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Byrddau </a:t>
          </a:r>
          <a:r>
            <a:rPr lang="en-GB" sz="3500" kern="1200" dirty="0" err="1"/>
            <a:t>gwyn</a:t>
          </a:r>
          <a:endParaRPr lang="en-US" sz="3500" kern="1200" dirty="0"/>
        </a:p>
      </dsp:txBody>
      <dsp:txXfrm>
        <a:off x="755937" y="983018"/>
        <a:ext cx="7434967" cy="764123"/>
      </dsp:txXfrm>
    </dsp:sp>
    <dsp:sp modelId="{FEE88944-CA1F-487D-8E0D-91088B2C20C8}">
      <dsp:nvSpPr>
        <dsp:cNvPr id="0" name=""/>
        <dsp:cNvSpPr/>
      </dsp:nvSpPr>
      <dsp:spPr>
        <a:xfrm>
          <a:off x="1453401" y="1918490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Partneriaid </a:t>
          </a:r>
          <a:r>
            <a:rPr lang="en-GB" sz="3500" kern="1200" dirty="0" err="1"/>
            <a:t>Parablu</a:t>
          </a:r>
          <a:endParaRPr lang="en-US" sz="3500" kern="1200" dirty="0"/>
        </a:p>
      </dsp:txBody>
      <dsp:txXfrm>
        <a:off x="1477174" y="1942263"/>
        <a:ext cx="7445895" cy="764123"/>
      </dsp:txXfrm>
    </dsp:sp>
    <dsp:sp modelId="{1DA27538-A0A6-4D35-B8F2-5832B4A26DAB}">
      <dsp:nvSpPr>
        <dsp:cNvPr id="0" name=""/>
        <dsp:cNvSpPr/>
      </dsp:nvSpPr>
      <dsp:spPr>
        <a:xfrm>
          <a:off x="2185565" y="2877735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Cardiau </a:t>
          </a:r>
          <a:r>
            <a:rPr lang="en-GB" sz="3500" kern="1200" dirty="0" err="1"/>
            <a:t>allanfa</a:t>
          </a:r>
          <a:endParaRPr lang="en-US" sz="3500" kern="1200" dirty="0"/>
        </a:p>
      </dsp:txBody>
      <dsp:txXfrm>
        <a:off x="2209338" y="2901508"/>
        <a:ext cx="7434967" cy="764123"/>
      </dsp:txXfrm>
    </dsp:sp>
    <dsp:sp modelId="{D0869975-938D-4557-8688-7AD1D93FAA57}">
      <dsp:nvSpPr>
        <dsp:cNvPr id="0" name=""/>
        <dsp:cNvSpPr/>
      </dsp:nvSpPr>
      <dsp:spPr>
        <a:xfrm>
          <a:off x="8214678" y="621664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333384" y="621664"/>
        <a:ext cx="290172" cy="397007"/>
      </dsp:txXfrm>
    </dsp:sp>
    <dsp:sp modelId="{5CD8F0E4-81FC-48AD-BF13-B520F582712F}">
      <dsp:nvSpPr>
        <dsp:cNvPr id="0" name=""/>
        <dsp:cNvSpPr/>
      </dsp:nvSpPr>
      <dsp:spPr>
        <a:xfrm>
          <a:off x="8946842" y="1580910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065548" y="1580910"/>
        <a:ext cx="290172" cy="397007"/>
      </dsp:txXfrm>
    </dsp:sp>
    <dsp:sp modelId="{64648838-9E88-4814-9FB7-175DF9680773}">
      <dsp:nvSpPr>
        <dsp:cNvPr id="0" name=""/>
        <dsp:cNvSpPr/>
      </dsp:nvSpPr>
      <dsp:spPr>
        <a:xfrm>
          <a:off x="9668079" y="2540155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786785" y="2540155"/>
        <a:ext cx="290172" cy="3970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ebstockreview.net/explore/assessment-clipart-classroom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earningclassesonline.com/2020/10/assessment-for-learning.html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hyperlink" Target="http://www.amazon.com/Inside-Black-Box-Standards-Assessment/dp/1941112153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researchgate.net/profile/Paul-Black-5" TargetMode="External"/><Relationship Id="rId5" Type="http://schemas.openxmlformats.org/officeDocument/2006/relationships/hyperlink" Target="http://www.prnewswire.com/news-releases/formative-assessment-expert-dylan-wiliam-to-deliver-keynote-speech-at-texas-instruments-education-conference-300154751.html" TargetMode="Externa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uk.pinterest.com/pin/336784878382514088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winkl.co.uk/resource/mathematics-area-banner-baner-ardal-fathemateg-english-welsh-wl-m-1667211924.%20Accessed%2015%20Jan.%202025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gov.wales/api/storage/ae783486-0851-4ec6-9e73-2e2b99515cf5/safonau-proffesiynol-ar-gyfer-addysgu-ac-arweinyddiaeth-pdf-rhyngweithiol-ar-gyfer-cyfrifiaduron-personol.pdf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clipartcraft.com/explore/question-mark-clipart-printable/" TargetMode="Externa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dysgu-proffesiynol/adnabod-anghenion-dysgu-proffesiynol/safonau-proffesiynol#gwerthusiad-o'r-safonau-proffesiynol-ar-gyfer-addysgu,-arweinyddiaeth-a-chynorthwyo-addysgu" TargetMode="External"/><Relationship Id="rId7" Type="http://schemas.openxmlformats.org/officeDocument/2006/relationships/hyperlink" Target="https://teacherhead.com/2019/01/10/revisiting-dylan-wiliams-five-brilliant-formative-assessment-strategies/#:~:text=Revisiting%20Dylan%20Wiliam%E2%80%99s%20Five%20Brilliant%20Formative%20Assessment%20Strategies.,students%20as%20owners%20of%20their%20own%20learning%20" TargetMode="External"/><Relationship Id="rId2" Type="http://schemas.openxmlformats.org/officeDocument/2006/relationships/hyperlink" Target="https://files.eric.ed.gov/fulltext/ED490412.pdf#:~:text=The%20key%20element%20in%20this%20effort%20was%20well,differentiating%20their%20instruction%20and%20labeled%20it%20%E2%80%9Cmastery%20learning.%E2%80%9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implypsychology.org/bandura.html" TargetMode="External"/><Relationship Id="rId5" Type="http://schemas.openxmlformats.org/officeDocument/2006/relationships/hyperlink" Target="https://hwb.gov.wales/api/storage/b447d1fe-5463-4382-9726-e68623a05dd2/assessment-for-learning-and-the-national-literacy-and-numeracy-framework.pdf" TargetMode="External"/><Relationship Id="rId4" Type="http://schemas.openxmlformats.org/officeDocument/2006/relationships/hyperlink" Target="http://www.earlyyears.tv/carol-dwecks-growth-mindset-transforming-early-years-education/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twinkl.co.uk/resource/mathematics-area-banner-baner-ardal-fathemateg-english-welsh-wl-m-1667211924.%20Accessed%2015%20Jan.%202025" TargetMode="External"/><Relationship Id="rId3" Type="http://schemas.openxmlformats.org/officeDocument/2006/relationships/hyperlink" Target="http://www.learningclassesonline.com/2020/10/assessment-for-learning.html" TargetMode="External"/><Relationship Id="rId7" Type="http://schemas.openxmlformats.org/officeDocument/2006/relationships/hyperlink" Target="https://uk.pinterest.com/pin/336784878382514088/" TargetMode="External"/><Relationship Id="rId2" Type="http://schemas.openxmlformats.org/officeDocument/2006/relationships/hyperlink" Target="https://webstockreview.net/explore/assessment-clipart-classro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mazon.com/Inside-Black-Box-Standards-Assessment/dp/1941112153" TargetMode="External"/><Relationship Id="rId5" Type="http://schemas.openxmlformats.org/officeDocument/2006/relationships/hyperlink" Target="http://www.researchgate.net/profile/Paul-Black-5" TargetMode="External"/><Relationship Id="rId4" Type="http://schemas.openxmlformats.org/officeDocument/2006/relationships/hyperlink" Target="http://www.prnewswire.com/news-releases/formative-assessment-expert-dylan-wiliam-to-deliver-keynote-speech-at-texas-instruments-education-conference-300154751.html" TargetMode="External"/><Relationship Id="rId9" Type="http://schemas.openxmlformats.org/officeDocument/2006/relationships/hyperlink" Target="https://clipartcraft.com/explore/question-mark-clipart-printabl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BEBFA723-5A7B-472D-ABD7-1526B8D3A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33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7" name="Rectangle 2056">
            <a:extLst>
              <a:ext uri="{FF2B5EF4-FFF2-40B4-BE49-F238E27FC236}">
                <a16:creationId xmlns:a16="http://schemas.microsoft.com/office/drawing/2014/main" id="{A6B27065-399A-4CF7-BF70-CF79B9848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330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59" name="Group 2058">
            <a:extLst>
              <a:ext uri="{FF2B5EF4-FFF2-40B4-BE49-F238E27FC236}">
                <a16:creationId xmlns:a16="http://schemas.microsoft.com/office/drawing/2014/main" id="{CF22986C-DDF7-4109-9D6A-006800D6B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6" y="52996"/>
            <a:ext cx="6093363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2060" name="Freeform: Shape 2059">
              <a:extLst>
                <a:ext uri="{FF2B5EF4-FFF2-40B4-BE49-F238E27FC236}">
                  <a16:creationId xmlns:a16="http://schemas.microsoft.com/office/drawing/2014/main" id="{4C025298-F835-4B83-A3A3-6555157E0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61" name="Freeform: Shape 2060">
              <a:extLst>
                <a:ext uri="{FF2B5EF4-FFF2-40B4-BE49-F238E27FC236}">
                  <a16:creationId xmlns:a16="http://schemas.microsoft.com/office/drawing/2014/main" id="{17106C81-A3F0-4DA0-9368-6BBCDB9648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62" name="Freeform: Shape 2061">
              <a:extLst>
                <a:ext uri="{FF2B5EF4-FFF2-40B4-BE49-F238E27FC236}">
                  <a16:creationId xmlns:a16="http://schemas.microsoft.com/office/drawing/2014/main" id="{4B3B35E8-1AF4-4D76-93A5-B0B0884083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" y="2742264"/>
            <a:ext cx="4926802" cy="955111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US" sz="4000" b="1" u="sng" dirty="0">
                <a:solidFill>
                  <a:schemeClr val="tx2"/>
                </a:solidFill>
              </a:rPr>
              <a:t>Asesiad </a:t>
            </a:r>
            <a:r>
              <a:rPr lang="en-US" sz="4000" b="1" u="sng" dirty="0" err="1">
                <a:solidFill>
                  <a:schemeClr val="tx2"/>
                </a:solidFill>
              </a:rPr>
              <a:t>ar</a:t>
            </a:r>
            <a:r>
              <a:rPr lang="en-US" sz="4000" b="1" u="sng" dirty="0">
                <a:solidFill>
                  <a:schemeClr val="tx2"/>
                </a:solidFill>
              </a:rPr>
              <a:t> </a:t>
            </a:r>
            <a:r>
              <a:rPr lang="en-US" sz="4000" b="1" u="sng" dirty="0" err="1">
                <a:solidFill>
                  <a:schemeClr val="tx2"/>
                </a:solidFill>
              </a:rPr>
              <a:t>gyfer</a:t>
            </a:r>
            <a:r>
              <a:rPr lang="en-US" sz="4000" b="1" u="sng" dirty="0">
                <a:solidFill>
                  <a:schemeClr val="tx2"/>
                </a:solidFill>
              </a:rPr>
              <a:t> </a:t>
            </a:r>
            <a:r>
              <a:rPr lang="en-US" sz="4000" b="1" u="sng" dirty="0" err="1">
                <a:solidFill>
                  <a:schemeClr val="tx2"/>
                </a:solidFill>
              </a:rPr>
              <a:t>Dysgu</a:t>
            </a:r>
            <a:r>
              <a:rPr lang="en-US" sz="4000" b="1" u="sng" dirty="0">
                <a:solidFill>
                  <a:schemeClr val="tx2"/>
                </a:solidFill>
              </a:rPr>
              <a:t>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18535" y="3987454"/>
            <a:ext cx="3769986" cy="955111"/>
          </a:xfrm>
        </p:spPr>
        <p:txBody>
          <a:bodyPr vert="horz" lIns="91440" tIns="45720" rIns="91440" bIns="45720" rtlCol="0" anchor="b">
            <a:normAutofit fontScale="62500" lnSpcReduction="20000"/>
          </a:bodyPr>
          <a:lstStyle/>
          <a:p>
            <a:pPr algn="l"/>
            <a:r>
              <a:rPr lang="en-US" sz="2900" dirty="0">
                <a:solidFill>
                  <a:schemeClr val="tx2"/>
                </a:solidFill>
              </a:rPr>
              <a:t>Aseiniad: ECAD5012 </a:t>
            </a:r>
          </a:p>
          <a:p>
            <a:pPr algn="l"/>
            <a:r>
              <a:rPr lang="en-US" sz="2900" dirty="0">
                <a:solidFill>
                  <a:schemeClr val="tx2"/>
                </a:solidFill>
              </a:rPr>
              <a:t> Gan: Emma Henshaw</a:t>
            </a:r>
          </a:p>
          <a:p>
            <a:pPr algn="l"/>
            <a:r>
              <a:rPr lang="en-US" sz="2900" dirty="0" err="1">
                <a:solidFill>
                  <a:schemeClr val="tx2"/>
                </a:solidFill>
              </a:rPr>
              <a:t>Rhif</a:t>
            </a:r>
            <a:r>
              <a:rPr lang="en-US" sz="2900" dirty="0">
                <a:solidFill>
                  <a:schemeClr val="tx2"/>
                </a:solidFill>
              </a:rPr>
              <a:t> </a:t>
            </a:r>
            <a:r>
              <a:rPr lang="en-US" sz="2900" dirty="0" err="1">
                <a:solidFill>
                  <a:schemeClr val="tx2"/>
                </a:solidFill>
              </a:rPr>
              <a:t>myfyriwr</a:t>
            </a:r>
            <a:r>
              <a:rPr lang="en-US" sz="2900" dirty="0">
                <a:solidFill>
                  <a:schemeClr val="tx2"/>
                </a:solidFill>
              </a:rPr>
              <a:t>: 2305203</a:t>
            </a:r>
          </a:p>
          <a:p>
            <a:pPr algn="l"/>
            <a:endParaRPr lang="en-US" sz="1400" dirty="0">
              <a:solidFill>
                <a:schemeClr val="tx2"/>
              </a:solidFill>
            </a:endParaRPr>
          </a:p>
        </p:txBody>
      </p:sp>
      <p:pic>
        <p:nvPicPr>
          <p:cNvPr id="2050" name="Picture 2" descr="Assessment clipart classroom, Assessment classroom Transparent FREE for ...">
            <a:extLst>
              <a:ext uri="{FF2B5EF4-FFF2-40B4-BE49-F238E27FC236}">
                <a16:creationId xmlns:a16="http://schemas.microsoft.com/office/drawing/2014/main" id="{2A1C3D58-2104-A67C-33E0-65DAD73ADF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79341" y="910518"/>
            <a:ext cx="5029200" cy="5029200"/>
          </a:xfrm>
          <a:prstGeom prst="rect">
            <a:avLst/>
          </a:prstGeom>
          <a:noFill/>
          <a:ln w="9525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Blwch Testun 3">
            <a:extLst>
              <a:ext uri="{FF2B5EF4-FFF2-40B4-BE49-F238E27FC236}">
                <a16:creationId xmlns:a16="http://schemas.microsoft.com/office/drawing/2014/main" id="{148ED38A-11BE-1EE5-3B53-1807CA326432}"/>
              </a:ext>
            </a:extLst>
          </p:cNvPr>
          <p:cNvSpPr txBox="1"/>
          <p:nvPr/>
        </p:nvSpPr>
        <p:spPr>
          <a:xfrm>
            <a:off x="9421123" y="5808913"/>
            <a:ext cx="2677744" cy="93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100" dirty="0"/>
              <a:t>Ffigur 1: (</a:t>
            </a:r>
            <a:r>
              <a:rPr lang="cy-GB" sz="1100" dirty="0" err="1"/>
              <a:t>WebStockReview</a:t>
            </a:r>
            <a:r>
              <a:rPr lang="cy-GB" sz="1100" dirty="0"/>
              <a:t>, 2025) Ar gael yn:</a:t>
            </a:r>
            <a:r>
              <a:rPr lang="en-GB" sz="1100" dirty="0">
                <a:hlinkClick r:id="rId3"/>
              </a:rPr>
              <a:t> Assessment clipart classroom, Assessment classroom Transparent FREE for download on </a:t>
            </a:r>
            <a:r>
              <a:rPr lang="en-GB" sz="1100" dirty="0" err="1">
                <a:hlinkClick r:id="rId3"/>
              </a:rPr>
              <a:t>WebStockReview</a:t>
            </a:r>
            <a:r>
              <a:rPr lang="en-GB" sz="1100" dirty="0">
                <a:hlinkClick r:id="rId3"/>
              </a:rPr>
              <a:t> 2025</a:t>
            </a:r>
            <a:r>
              <a:rPr lang="en-GB" sz="11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1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D81EB0-8402-D439-C116-C4004CA0C9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Beth </a:t>
            </a:r>
            <a:r>
              <a:rPr lang="en-US" sz="5400" dirty="0" err="1"/>
              <a:t>yw</a:t>
            </a:r>
            <a:r>
              <a:rPr lang="en-US" sz="5400" dirty="0"/>
              <a:t> </a:t>
            </a:r>
            <a:r>
              <a:rPr lang="en-US" sz="5400" dirty="0" err="1"/>
              <a:t>asesiad</a:t>
            </a:r>
            <a:r>
              <a:rPr lang="en-US" sz="5400" dirty="0"/>
              <a:t> </a:t>
            </a:r>
            <a:r>
              <a:rPr lang="en-US" sz="5400" dirty="0" err="1"/>
              <a:t>ar</a:t>
            </a:r>
            <a:r>
              <a:rPr lang="en-US" sz="5400" dirty="0"/>
              <a:t> </a:t>
            </a:r>
            <a:r>
              <a:rPr lang="en-US" sz="5400" dirty="0" err="1"/>
              <a:t>gyfer</a:t>
            </a:r>
            <a:r>
              <a:rPr lang="en-US" sz="5400" dirty="0"/>
              <a:t> </a:t>
            </a:r>
            <a:r>
              <a:rPr lang="en-US" sz="5400" dirty="0" err="1"/>
              <a:t>dysgu</a:t>
            </a:r>
            <a:r>
              <a:rPr lang="en-US" sz="5400" dirty="0"/>
              <a:t>?</a:t>
            </a:r>
          </a:p>
        </p:txBody>
      </p:sp>
      <p:sp>
        <p:nvSpPr>
          <p:cNvPr id="27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AD4C32A-7E33-6105-4338-8AF50F4970EC}"/>
              </a:ext>
            </a:extLst>
          </p:cNvPr>
          <p:cNvSpPr txBox="1"/>
          <p:nvPr/>
        </p:nvSpPr>
        <p:spPr>
          <a:xfrm>
            <a:off x="198120" y="2071315"/>
            <a:ext cx="8366760" cy="4548145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Asesu </a:t>
            </a:r>
            <a:r>
              <a:rPr lang="en-US" dirty="0" err="1"/>
              <a:t>tra</a:t>
            </a:r>
            <a:r>
              <a:rPr lang="en-US" dirty="0"/>
              <a:t> bod plant yn </a:t>
            </a:r>
            <a:r>
              <a:rPr lang="en-US" dirty="0" err="1"/>
              <a:t>gweithio</a:t>
            </a:r>
            <a:r>
              <a:rPr lang="en-US" dirty="0"/>
              <a:t>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 err="1"/>
              <a:t>Dangos</a:t>
            </a:r>
            <a:r>
              <a:rPr lang="en-US" dirty="0"/>
              <a:t> </a:t>
            </a:r>
            <a:r>
              <a:rPr lang="en-US" dirty="0" err="1"/>
              <a:t>lefel</a:t>
            </a:r>
            <a:r>
              <a:rPr lang="en-US" dirty="0"/>
              <a:t> </a:t>
            </a:r>
            <a:r>
              <a:rPr lang="en-US" dirty="0" err="1"/>
              <a:t>academaidd</a:t>
            </a:r>
            <a:r>
              <a:rPr lang="en-US" dirty="0"/>
              <a:t> </a:t>
            </a:r>
            <a:r>
              <a:rPr lang="en-US" dirty="0" err="1"/>
              <a:t>disgyblion</a:t>
            </a:r>
            <a:r>
              <a:rPr lang="en-US" dirty="0"/>
              <a:t>/ </a:t>
            </a:r>
            <a:r>
              <a:rPr lang="en-US" dirty="0" err="1"/>
              <a:t>sut</a:t>
            </a:r>
            <a:r>
              <a:rPr lang="en-US" dirty="0"/>
              <a:t> </a:t>
            </a:r>
            <a:r>
              <a:rPr lang="en-US" dirty="0" err="1"/>
              <a:t>orau</a:t>
            </a:r>
            <a:r>
              <a:rPr lang="en-US" dirty="0"/>
              <a:t> </a:t>
            </a:r>
            <a:r>
              <a:rPr lang="en-US" dirty="0" err="1"/>
              <a:t>i'w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nhw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le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angen</a:t>
            </a:r>
            <a:r>
              <a:rPr lang="en-US" dirty="0"/>
              <a:t> </a:t>
            </a:r>
            <a:r>
              <a:rPr lang="en-US" dirty="0" err="1"/>
              <a:t>iddynt</a:t>
            </a:r>
            <a:r>
              <a:rPr lang="en-US" dirty="0"/>
              <a:t> </a:t>
            </a:r>
            <a:r>
              <a:rPr lang="en-US" dirty="0" err="1"/>
              <a:t>fod</a:t>
            </a:r>
            <a:r>
              <a:rPr lang="en-US" dirty="0"/>
              <a:t>. (Llywodraeth Cymru, 2013)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 </a:t>
            </a:r>
            <a:r>
              <a:rPr lang="en-US" dirty="0" err="1"/>
              <a:t>Rhoi</a:t>
            </a:r>
            <a:r>
              <a:rPr lang="en-US" dirty="0"/>
              <a:t> </a:t>
            </a:r>
            <a:r>
              <a:rPr lang="en-US" dirty="0" err="1"/>
              <a:t>adborth</a:t>
            </a:r>
            <a:r>
              <a:rPr lang="en-US" dirty="0"/>
              <a:t> a </a:t>
            </a:r>
            <a:r>
              <a:rPr lang="en-US" dirty="0" err="1"/>
              <a:t>chefnogaeth</a:t>
            </a:r>
            <a:r>
              <a:rPr lang="en-US" dirty="0"/>
              <a:t> </a:t>
            </a:r>
            <a:r>
              <a:rPr lang="en-US" dirty="0" err="1"/>
              <a:t>fyw</a:t>
            </a:r>
            <a:r>
              <a:rPr lang="en-US" dirty="0"/>
              <a:t>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2 math </a:t>
            </a:r>
            <a:r>
              <a:rPr lang="en-US" dirty="0" err="1"/>
              <a:t>gwahanol</a:t>
            </a:r>
            <a:r>
              <a:rPr lang="en-US" dirty="0"/>
              <a:t> o </a:t>
            </a:r>
            <a:r>
              <a:rPr lang="en-US" dirty="0" err="1"/>
              <a:t>asesu</a:t>
            </a:r>
            <a:r>
              <a:rPr lang="en-US" dirty="0"/>
              <a:t>- </a:t>
            </a:r>
            <a:r>
              <a:rPr lang="en-US" dirty="0" err="1"/>
              <a:t>crynodol</a:t>
            </a:r>
            <a:r>
              <a:rPr lang="en-US" dirty="0"/>
              <a:t> a </a:t>
            </a:r>
            <a:r>
              <a:rPr lang="en-US" dirty="0" err="1"/>
              <a:t>ffurfiannol</a:t>
            </a:r>
            <a:r>
              <a:rPr lang="en-US" dirty="0"/>
              <a:t>: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 dirty="0" err="1"/>
              <a:t>Crynodol</a:t>
            </a:r>
            <a:r>
              <a:rPr lang="en-US" dirty="0"/>
              <a:t>= </a:t>
            </a:r>
            <a:r>
              <a:rPr lang="en-US" dirty="0" err="1"/>
              <a:t>ffordd</a:t>
            </a:r>
            <a:r>
              <a:rPr lang="en-US" dirty="0"/>
              <a:t> o Asesu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ôl</a:t>
            </a:r>
            <a:r>
              <a:rPr lang="en-US" dirty="0"/>
              <a:t> </a:t>
            </a:r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gorffen</a:t>
            </a:r>
            <a:r>
              <a:rPr lang="en-US" dirty="0"/>
              <a:t>.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 dirty="0" err="1"/>
              <a:t>Ffurfiannol</a:t>
            </a:r>
            <a:r>
              <a:rPr lang="en-US" dirty="0"/>
              <a:t>= proses </a:t>
            </a:r>
            <a:r>
              <a:rPr lang="en-US" dirty="0" err="1"/>
              <a:t>dysgu</a:t>
            </a:r>
            <a:r>
              <a:rPr lang="en-US" dirty="0"/>
              <a:t> ac </a:t>
            </a:r>
            <a:r>
              <a:rPr lang="en-US" dirty="0" err="1"/>
              <a:t>addysgu</a:t>
            </a:r>
            <a:r>
              <a:rPr lang="en-US" dirty="0"/>
              <a:t>- Asesu </a:t>
            </a:r>
            <a:r>
              <a:rPr lang="en-US" dirty="0" err="1"/>
              <a:t>disgyblion</a:t>
            </a:r>
            <a:r>
              <a:rPr lang="en-US" dirty="0"/>
              <a:t> </a:t>
            </a:r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fynd</a:t>
            </a:r>
            <a:r>
              <a:rPr lang="en-US" dirty="0"/>
              <a:t>.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US" dirty="0"/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 dirty="0"/>
              <a:t>Dylan Wiliam a Paul Black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darganfod</a:t>
            </a:r>
            <a:r>
              <a:rPr lang="en-US" dirty="0"/>
              <a:t> bod </a:t>
            </a:r>
            <a:r>
              <a:rPr lang="en-US" dirty="0" err="1"/>
              <a:t>mwy</a:t>
            </a:r>
            <a:r>
              <a:rPr lang="en-US" dirty="0"/>
              <a:t> o </a:t>
            </a:r>
            <a:r>
              <a:rPr lang="en-US" dirty="0" err="1"/>
              <a:t>athrawon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defnyddio</a:t>
            </a:r>
            <a:r>
              <a:rPr lang="en-US" dirty="0"/>
              <a:t> </a:t>
            </a:r>
            <a:r>
              <a:rPr lang="en-US" dirty="0" err="1"/>
              <a:t>asesiad</a:t>
            </a:r>
            <a:r>
              <a:rPr lang="en-US" dirty="0"/>
              <a:t> </a:t>
            </a:r>
            <a:r>
              <a:rPr lang="en-US" dirty="0" err="1"/>
              <a:t>crynodol</a:t>
            </a:r>
            <a:r>
              <a:rPr lang="en-US" dirty="0"/>
              <a:t>. </a:t>
            </a:r>
            <a:r>
              <a:rPr lang="en-US" dirty="0" err="1"/>
              <a:t>Darganfododd</a:t>
            </a:r>
            <a:r>
              <a:rPr lang="en-US" dirty="0"/>
              <a:t> </a:t>
            </a:r>
            <a:r>
              <a:rPr lang="en-US" dirty="0" err="1"/>
              <a:t>nhw</a:t>
            </a:r>
            <a:r>
              <a:rPr lang="en-US" dirty="0"/>
              <a:t> bod Asesu </a:t>
            </a:r>
            <a:r>
              <a:rPr lang="en-US" dirty="0" err="1"/>
              <a:t>ffurfiannol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codi</a:t>
            </a:r>
            <a:r>
              <a:rPr lang="en-US" dirty="0"/>
              <a:t> </a:t>
            </a:r>
            <a:r>
              <a:rPr lang="en-US" dirty="0" err="1"/>
              <a:t>safonau</a:t>
            </a:r>
            <a:r>
              <a:rPr lang="en-US" dirty="0"/>
              <a:t> </a:t>
            </a:r>
            <a:r>
              <a:rPr lang="en-US" dirty="0" err="1"/>
              <a:t>cyflawniad</a:t>
            </a:r>
            <a:r>
              <a:rPr lang="en-US" dirty="0"/>
              <a:t>. (</a:t>
            </a:r>
            <a:r>
              <a:rPr lang="en-US" dirty="0" err="1"/>
              <a:t>Cyfeirnodwyd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Clarke, 2001 t.3)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u="sng" dirty="0"/>
              <a:t>Pryd </a:t>
            </a:r>
            <a:r>
              <a:rPr lang="en-US" u="sng" dirty="0" err="1"/>
              <a:t>ydyn</a:t>
            </a:r>
            <a:r>
              <a:rPr lang="en-US" u="sng" dirty="0"/>
              <a:t> </a:t>
            </a:r>
            <a:r>
              <a:rPr lang="en-US" u="sng" dirty="0" err="1"/>
              <a:t>ni’n</a:t>
            </a:r>
            <a:r>
              <a:rPr lang="en-US" u="sng" dirty="0"/>
              <a:t> </a:t>
            </a:r>
            <a:r>
              <a:rPr lang="en-US" u="sng" dirty="0" err="1"/>
              <a:t>defnyddio</a:t>
            </a:r>
            <a:r>
              <a:rPr lang="en-US" u="sng" dirty="0"/>
              <a:t> Asesu </a:t>
            </a:r>
            <a:r>
              <a:rPr lang="en-US" u="sng" dirty="0" err="1"/>
              <a:t>ar</a:t>
            </a:r>
            <a:r>
              <a:rPr lang="en-US" u="sng" dirty="0"/>
              <a:t> </a:t>
            </a:r>
            <a:r>
              <a:rPr lang="en-US" u="sng" dirty="0" err="1"/>
              <a:t>gyfer</a:t>
            </a:r>
            <a:r>
              <a:rPr lang="en-US" u="sng" dirty="0"/>
              <a:t> </a:t>
            </a:r>
            <a:r>
              <a:rPr lang="en-US" u="sng" dirty="0" err="1"/>
              <a:t>dysgu</a:t>
            </a:r>
            <a:r>
              <a:rPr lang="en-US" u="sng" dirty="0"/>
              <a:t> yn y Dosbarth?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u="sng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 err="1"/>
              <a:t>Trwy’r</a:t>
            </a:r>
            <a:r>
              <a:rPr lang="en-US" b="1" dirty="0"/>
              <a:t> </a:t>
            </a:r>
            <a:r>
              <a:rPr lang="en-US" b="1" dirty="0" err="1"/>
              <a:t>amser</a:t>
            </a:r>
            <a:r>
              <a:rPr lang="en-US" b="1" dirty="0"/>
              <a:t>!!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36E14ED-7299-BEFF-D7AF-78019411B4A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792" t="3200" r="11853" b="7143"/>
          <a:stretch/>
        </p:blipFill>
        <p:spPr>
          <a:xfrm>
            <a:off x="8390350" y="2268220"/>
            <a:ext cx="3798602" cy="3672840"/>
          </a:xfrm>
          <a:prstGeom prst="rect">
            <a:avLst/>
          </a:prstGeom>
        </p:spPr>
      </p:pic>
      <p:sp>
        <p:nvSpPr>
          <p:cNvPr id="6" name="Blwch Testun 5">
            <a:extLst>
              <a:ext uri="{FF2B5EF4-FFF2-40B4-BE49-F238E27FC236}">
                <a16:creationId xmlns:a16="http://schemas.microsoft.com/office/drawing/2014/main" id="{D779C68B-E9A3-FA88-6C3A-ABD8138FF04B}"/>
              </a:ext>
            </a:extLst>
          </p:cNvPr>
          <p:cNvSpPr txBox="1"/>
          <p:nvPr/>
        </p:nvSpPr>
        <p:spPr>
          <a:xfrm>
            <a:off x="9547860" y="5941060"/>
            <a:ext cx="236474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100" dirty="0"/>
              <a:t>Ffigur 2: ASSESSMENT </a:t>
            </a:r>
            <a:r>
              <a:rPr lang="cy-GB" sz="1100" dirty="0" err="1"/>
              <a:t>for</a:t>
            </a:r>
            <a:r>
              <a:rPr lang="cy-GB" sz="1100" dirty="0"/>
              <a:t> LEARNING, 2020. Ar gael yn: </a:t>
            </a:r>
            <a:r>
              <a:rPr lang="en-GB" sz="1100" dirty="0">
                <a:hlinkClick r:id="rId3"/>
              </a:rPr>
              <a:t>www.learningclassesonline.com/2020/10/assessment-for-learning.html</a:t>
            </a:r>
            <a:r>
              <a:rPr lang="en-GB" sz="1100" dirty="0"/>
              <a:t>.</a:t>
            </a:r>
          </a:p>
          <a:p>
            <a:endParaRPr lang="cy-GB" sz="1100" dirty="0"/>
          </a:p>
        </p:txBody>
      </p:sp>
    </p:spTree>
    <p:extLst>
      <p:ext uri="{BB962C8B-B14F-4D97-AF65-F5344CB8AC3E}">
        <p14:creationId xmlns:p14="http://schemas.microsoft.com/office/powerpoint/2010/main" val="6391112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856795A-C537-E3C6-645E-E4DC41AF52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5" name="Rectangle 1034">
            <a:extLst>
              <a:ext uri="{FF2B5EF4-FFF2-40B4-BE49-F238E27FC236}">
                <a16:creationId xmlns:a16="http://schemas.microsoft.com/office/drawing/2014/main" id="{D75A5B51-0925-4835-8511-A0DD17EAA9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E3B558-FE2E-F56D-F828-0D3DCB0930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990" y="221248"/>
            <a:ext cx="5295015" cy="206380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Paul Black a Dylan Wiliam 1998 </a:t>
            </a:r>
          </a:p>
        </p:txBody>
      </p:sp>
      <p:sp>
        <p:nvSpPr>
          <p:cNvPr id="1037" name="Sketch line">
            <a:extLst>
              <a:ext uri="{FF2B5EF4-FFF2-40B4-BE49-F238E27FC236}">
                <a16:creationId xmlns:a16="http://schemas.microsoft.com/office/drawing/2014/main" id="{5CDFD20D-8E4F-4E3A-AF87-93F23E0D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2650181"/>
            <a:ext cx="4343400" cy="18288"/>
          </a:xfrm>
          <a:custGeom>
            <a:avLst/>
            <a:gdLst>
              <a:gd name="connsiteX0" fmla="*/ 0 w 4343400"/>
              <a:gd name="connsiteY0" fmla="*/ 0 h 18288"/>
              <a:gd name="connsiteX1" fmla="*/ 577052 w 4343400"/>
              <a:gd name="connsiteY1" fmla="*/ 0 h 18288"/>
              <a:gd name="connsiteX2" fmla="*/ 1067235 w 4343400"/>
              <a:gd name="connsiteY2" fmla="*/ 0 h 18288"/>
              <a:gd name="connsiteX3" fmla="*/ 1600853 w 4343400"/>
              <a:gd name="connsiteY3" fmla="*/ 0 h 18288"/>
              <a:gd name="connsiteX4" fmla="*/ 2264773 w 4343400"/>
              <a:gd name="connsiteY4" fmla="*/ 0 h 18288"/>
              <a:gd name="connsiteX5" fmla="*/ 2841825 w 4343400"/>
              <a:gd name="connsiteY5" fmla="*/ 0 h 18288"/>
              <a:gd name="connsiteX6" fmla="*/ 3375442 w 4343400"/>
              <a:gd name="connsiteY6" fmla="*/ 0 h 18288"/>
              <a:gd name="connsiteX7" fmla="*/ 4343400 w 4343400"/>
              <a:gd name="connsiteY7" fmla="*/ 0 h 18288"/>
              <a:gd name="connsiteX8" fmla="*/ 4343400 w 4343400"/>
              <a:gd name="connsiteY8" fmla="*/ 18288 h 18288"/>
              <a:gd name="connsiteX9" fmla="*/ 3722914 w 4343400"/>
              <a:gd name="connsiteY9" fmla="*/ 18288 h 18288"/>
              <a:gd name="connsiteX10" fmla="*/ 3189297 w 4343400"/>
              <a:gd name="connsiteY10" fmla="*/ 18288 h 18288"/>
              <a:gd name="connsiteX11" fmla="*/ 2481943 w 4343400"/>
              <a:gd name="connsiteY11" fmla="*/ 18288 h 18288"/>
              <a:gd name="connsiteX12" fmla="*/ 1904891 w 4343400"/>
              <a:gd name="connsiteY12" fmla="*/ 18288 h 18288"/>
              <a:gd name="connsiteX13" fmla="*/ 1414707 w 4343400"/>
              <a:gd name="connsiteY13" fmla="*/ 18288 h 18288"/>
              <a:gd name="connsiteX14" fmla="*/ 750788 w 4343400"/>
              <a:gd name="connsiteY14" fmla="*/ 18288 h 18288"/>
              <a:gd name="connsiteX15" fmla="*/ 0 w 4343400"/>
              <a:gd name="connsiteY15" fmla="*/ 18288 h 18288"/>
              <a:gd name="connsiteX16" fmla="*/ 0 w 43434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343400" h="18288" fill="none" extrusionOk="0">
                <a:moveTo>
                  <a:pt x="0" y="0"/>
                </a:moveTo>
                <a:cubicBezTo>
                  <a:pt x="233209" y="-19550"/>
                  <a:pt x="330816" y="19068"/>
                  <a:pt x="577052" y="0"/>
                </a:cubicBezTo>
                <a:cubicBezTo>
                  <a:pt x="823288" y="-19068"/>
                  <a:pt x="875077" y="10360"/>
                  <a:pt x="1067235" y="0"/>
                </a:cubicBezTo>
                <a:cubicBezTo>
                  <a:pt x="1259393" y="-10360"/>
                  <a:pt x="1410699" y="2939"/>
                  <a:pt x="1600853" y="0"/>
                </a:cubicBezTo>
                <a:cubicBezTo>
                  <a:pt x="1791007" y="-2939"/>
                  <a:pt x="2101644" y="-26225"/>
                  <a:pt x="2264773" y="0"/>
                </a:cubicBezTo>
                <a:cubicBezTo>
                  <a:pt x="2427902" y="26225"/>
                  <a:pt x="2690426" y="-27726"/>
                  <a:pt x="2841825" y="0"/>
                </a:cubicBezTo>
                <a:cubicBezTo>
                  <a:pt x="2993224" y="27726"/>
                  <a:pt x="3172320" y="-18569"/>
                  <a:pt x="3375442" y="0"/>
                </a:cubicBezTo>
                <a:cubicBezTo>
                  <a:pt x="3578564" y="18569"/>
                  <a:pt x="4003119" y="21909"/>
                  <a:pt x="4343400" y="0"/>
                </a:cubicBezTo>
                <a:cubicBezTo>
                  <a:pt x="4343798" y="7429"/>
                  <a:pt x="4343380" y="10822"/>
                  <a:pt x="4343400" y="18288"/>
                </a:cubicBezTo>
                <a:cubicBezTo>
                  <a:pt x="4109047" y="14709"/>
                  <a:pt x="3996986" y="7919"/>
                  <a:pt x="3722914" y="18288"/>
                </a:cubicBezTo>
                <a:cubicBezTo>
                  <a:pt x="3448842" y="28657"/>
                  <a:pt x="3340973" y="29252"/>
                  <a:pt x="3189297" y="18288"/>
                </a:cubicBezTo>
                <a:cubicBezTo>
                  <a:pt x="3037621" y="7324"/>
                  <a:pt x="2636891" y="-9539"/>
                  <a:pt x="2481943" y="18288"/>
                </a:cubicBezTo>
                <a:cubicBezTo>
                  <a:pt x="2326995" y="46115"/>
                  <a:pt x="2131632" y="740"/>
                  <a:pt x="1904891" y="18288"/>
                </a:cubicBezTo>
                <a:cubicBezTo>
                  <a:pt x="1678150" y="35836"/>
                  <a:pt x="1575362" y="-3381"/>
                  <a:pt x="1414707" y="18288"/>
                </a:cubicBezTo>
                <a:cubicBezTo>
                  <a:pt x="1254052" y="39957"/>
                  <a:pt x="1051093" y="-335"/>
                  <a:pt x="750788" y="18288"/>
                </a:cubicBezTo>
                <a:cubicBezTo>
                  <a:pt x="450483" y="36911"/>
                  <a:pt x="293781" y="22900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343400" h="18288" stroke="0" extrusionOk="0">
                <a:moveTo>
                  <a:pt x="0" y="0"/>
                </a:moveTo>
                <a:cubicBezTo>
                  <a:pt x="212719" y="-28531"/>
                  <a:pt x="340561" y="-1164"/>
                  <a:pt x="577052" y="0"/>
                </a:cubicBezTo>
                <a:cubicBezTo>
                  <a:pt x="813543" y="1164"/>
                  <a:pt x="866967" y="-9376"/>
                  <a:pt x="1067235" y="0"/>
                </a:cubicBezTo>
                <a:cubicBezTo>
                  <a:pt x="1267503" y="9376"/>
                  <a:pt x="1485778" y="-20470"/>
                  <a:pt x="1774589" y="0"/>
                </a:cubicBezTo>
                <a:cubicBezTo>
                  <a:pt x="2063400" y="20470"/>
                  <a:pt x="2090152" y="-14502"/>
                  <a:pt x="2351641" y="0"/>
                </a:cubicBezTo>
                <a:cubicBezTo>
                  <a:pt x="2613130" y="14502"/>
                  <a:pt x="2802864" y="19125"/>
                  <a:pt x="2928693" y="0"/>
                </a:cubicBezTo>
                <a:cubicBezTo>
                  <a:pt x="3054522" y="-19125"/>
                  <a:pt x="3482611" y="-2038"/>
                  <a:pt x="3636046" y="0"/>
                </a:cubicBezTo>
                <a:cubicBezTo>
                  <a:pt x="3789481" y="2038"/>
                  <a:pt x="4012363" y="973"/>
                  <a:pt x="4343400" y="0"/>
                </a:cubicBezTo>
                <a:cubicBezTo>
                  <a:pt x="4342514" y="5429"/>
                  <a:pt x="4344221" y="14046"/>
                  <a:pt x="4343400" y="18288"/>
                </a:cubicBezTo>
                <a:cubicBezTo>
                  <a:pt x="4078870" y="-6138"/>
                  <a:pt x="4015967" y="29658"/>
                  <a:pt x="3809782" y="18288"/>
                </a:cubicBezTo>
                <a:cubicBezTo>
                  <a:pt x="3603597" y="6918"/>
                  <a:pt x="3495552" y="24439"/>
                  <a:pt x="3189297" y="18288"/>
                </a:cubicBezTo>
                <a:cubicBezTo>
                  <a:pt x="2883042" y="12137"/>
                  <a:pt x="2850610" y="32583"/>
                  <a:pt x="2568811" y="18288"/>
                </a:cubicBezTo>
                <a:cubicBezTo>
                  <a:pt x="2287012" y="3993"/>
                  <a:pt x="2279820" y="23580"/>
                  <a:pt x="1991759" y="18288"/>
                </a:cubicBezTo>
                <a:cubicBezTo>
                  <a:pt x="1703698" y="12996"/>
                  <a:pt x="1616455" y="23157"/>
                  <a:pt x="1284405" y="18288"/>
                </a:cubicBezTo>
                <a:cubicBezTo>
                  <a:pt x="952355" y="13419"/>
                  <a:pt x="783530" y="16053"/>
                  <a:pt x="577052" y="18288"/>
                </a:cubicBezTo>
                <a:cubicBezTo>
                  <a:pt x="370574" y="20523"/>
                  <a:pt x="173929" y="519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4AC7C14-E1FB-4326-F2A9-6383C9F397AD}"/>
              </a:ext>
            </a:extLst>
          </p:cNvPr>
          <p:cNvSpPr txBox="1"/>
          <p:nvPr/>
        </p:nvSpPr>
        <p:spPr>
          <a:xfrm>
            <a:off x="54459" y="2838861"/>
            <a:ext cx="6305976" cy="288448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dirty="0">
                <a:effectLst/>
              </a:rPr>
              <a:t>Gweld </a:t>
            </a:r>
            <a:r>
              <a:rPr lang="en-US" sz="1400" b="0" i="0" dirty="0" err="1">
                <a:effectLst/>
              </a:rPr>
              <a:t>ystafelloedd</a:t>
            </a:r>
            <a:r>
              <a:rPr lang="en-US" sz="1400" b="0" i="0" dirty="0">
                <a:effectLst/>
              </a:rPr>
              <a:t> </a:t>
            </a:r>
            <a:r>
              <a:rPr lang="en-US" sz="1400" b="0" i="0" dirty="0" err="1">
                <a:effectLst/>
              </a:rPr>
              <a:t>dosbarth</a:t>
            </a:r>
            <a:r>
              <a:rPr lang="en-US" sz="1400" b="0" i="0" dirty="0">
                <a:effectLst/>
              </a:rPr>
              <a:t> </a:t>
            </a:r>
            <a:r>
              <a:rPr lang="en-US" sz="1400" dirty="0" err="1"/>
              <a:t>fel</a:t>
            </a:r>
            <a:r>
              <a:rPr lang="en-US" sz="1400" dirty="0"/>
              <a:t> ‘</a:t>
            </a:r>
            <a:r>
              <a:rPr lang="en-US" sz="1400" dirty="0" err="1"/>
              <a:t>b</a:t>
            </a:r>
            <a:r>
              <a:rPr lang="en-US" sz="1400" b="0" i="0" dirty="0" err="1">
                <a:effectLst/>
              </a:rPr>
              <a:t>ocs</a:t>
            </a:r>
            <a:r>
              <a:rPr lang="en-US" sz="1400" b="0" i="0" dirty="0">
                <a:effectLst/>
              </a:rPr>
              <a:t> du’.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1997- </a:t>
            </a:r>
            <a:r>
              <a:rPr lang="en-US" sz="1400" dirty="0" err="1"/>
              <a:t>Ysgolion</a:t>
            </a:r>
            <a:r>
              <a:rPr lang="en-US" sz="1400" dirty="0"/>
              <a:t> yn </a:t>
            </a:r>
            <a:r>
              <a:rPr lang="en-US" sz="1400" dirty="0" err="1"/>
              <a:t>ffocysu</a:t>
            </a:r>
            <a:r>
              <a:rPr lang="en-US" sz="1400" dirty="0"/>
              <a:t> </a:t>
            </a:r>
            <a:r>
              <a:rPr lang="en-US" sz="1400" dirty="0" err="1"/>
              <a:t>gormod</a:t>
            </a:r>
            <a:r>
              <a:rPr lang="en-US" sz="1400" dirty="0"/>
              <a:t> </a:t>
            </a:r>
            <a:r>
              <a:rPr lang="en-US" sz="1400" dirty="0" err="1"/>
              <a:t>ar</a:t>
            </a:r>
            <a:r>
              <a:rPr lang="en-US" sz="1400" dirty="0"/>
              <a:t> </a:t>
            </a:r>
            <a:r>
              <a:rPr lang="en-US" sz="1400" dirty="0" err="1"/>
              <a:t>asesiadau</a:t>
            </a:r>
            <a:r>
              <a:rPr lang="en-US" sz="1400" dirty="0"/>
              <a:t> </a:t>
            </a:r>
            <a:r>
              <a:rPr lang="en-US" sz="1400" dirty="0" err="1"/>
              <a:t>crynodol</a:t>
            </a:r>
            <a:r>
              <a:rPr lang="en-US" sz="1400" dirty="0"/>
              <a:t> yn </a:t>
            </a:r>
            <a:r>
              <a:rPr lang="en-US" sz="1400" dirty="0" err="1"/>
              <a:t>Lloegr</a:t>
            </a:r>
            <a:r>
              <a:rPr lang="en-US" sz="1400" dirty="0"/>
              <a:t>- Black a Wiliam </a:t>
            </a:r>
            <a:r>
              <a:rPr lang="en-US" sz="1400" dirty="0" err="1"/>
              <a:t>eisiau</a:t>
            </a:r>
            <a:r>
              <a:rPr lang="en-US" sz="1400" dirty="0"/>
              <a:t> </a:t>
            </a:r>
            <a:r>
              <a:rPr lang="en-US" sz="1400" dirty="0" err="1"/>
              <a:t>darganfod</a:t>
            </a:r>
            <a:r>
              <a:rPr lang="en-US" sz="1400" dirty="0"/>
              <a:t> </a:t>
            </a:r>
            <a:r>
              <a:rPr lang="en-US" sz="1400" dirty="0" err="1"/>
              <a:t>os</a:t>
            </a:r>
            <a:r>
              <a:rPr lang="en-US" sz="1400" dirty="0"/>
              <a:t> </a:t>
            </a:r>
            <a:r>
              <a:rPr lang="en-US" sz="1400" dirty="0" err="1"/>
              <a:t>oedd</a:t>
            </a:r>
            <a:r>
              <a:rPr lang="en-US" sz="1400" dirty="0"/>
              <a:t> Asesu </a:t>
            </a:r>
            <a:r>
              <a:rPr lang="en-US" sz="1400" dirty="0" err="1"/>
              <a:t>ffurfiannol</a:t>
            </a:r>
            <a:r>
              <a:rPr lang="en-US" sz="1400" dirty="0"/>
              <a:t> yn </a:t>
            </a:r>
            <a:r>
              <a:rPr lang="en-US" sz="1400" dirty="0" err="1"/>
              <a:t>codi</a:t>
            </a:r>
            <a:r>
              <a:rPr lang="en-US" sz="1400" dirty="0"/>
              <a:t> </a:t>
            </a:r>
            <a:r>
              <a:rPr lang="en-US" sz="1400" dirty="0" err="1"/>
              <a:t>lefelau</a:t>
            </a:r>
            <a:r>
              <a:rPr lang="en-US" sz="1400" dirty="0"/>
              <a:t> </a:t>
            </a:r>
            <a:r>
              <a:rPr lang="en-US" sz="1400" dirty="0" err="1"/>
              <a:t>cyflawniad</a:t>
            </a:r>
            <a:r>
              <a:rPr lang="en-US" sz="1400" dirty="0"/>
              <a:t>. (Clarke, 2001, t.2)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 err="1"/>
              <a:t>Lluniodd</a:t>
            </a:r>
            <a:r>
              <a:rPr lang="en-US" sz="1400" dirty="0"/>
              <a:t> y </a:t>
            </a:r>
            <a:r>
              <a:rPr lang="en-US" sz="1400" dirty="0" err="1"/>
              <a:t>ddau</a:t>
            </a:r>
            <a:r>
              <a:rPr lang="en-US" sz="1400" dirty="0"/>
              <a:t> </a:t>
            </a:r>
            <a:r>
              <a:rPr lang="en-US" sz="1400" dirty="0" err="1"/>
              <a:t>athro’r</a:t>
            </a:r>
            <a:r>
              <a:rPr lang="en-US" sz="1400" dirty="0"/>
              <a:t> </a:t>
            </a:r>
            <a:r>
              <a:rPr lang="en-US" sz="1400" dirty="0" err="1"/>
              <a:t>syniad</a:t>
            </a:r>
            <a:r>
              <a:rPr lang="en-US" sz="1400" dirty="0"/>
              <a:t> o </a:t>
            </a:r>
            <a:r>
              <a:rPr lang="en-US" sz="1400" dirty="0" err="1"/>
              <a:t>asesu</a:t>
            </a:r>
            <a:r>
              <a:rPr lang="en-US" sz="1400" dirty="0"/>
              <a:t> </a:t>
            </a:r>
            <a:r>
              <a:rPr lang="en-US" sz="1400" dirty="0" err="1"/>
              <a:t>ar</a:t>
            </a:r>
            <a:r>
              <a:rPr lang="en-US" sz="1400" dirty="0"/>
              <a:t> </a:t>
            </a:r>
            <a:r>
              <a:rPr lang="en-US" sz="1400" dirty="0" err="1"/>
              <a:t>gyfer</a:t>
            </a:r>
            <a:r>
              <a:rPr lang="en-US" sz="1400" dirty="0"/>
              <a:t> </a:t>
            </a:r>
            <a:r>
              <a:rPr lang="en-US" sz="1400" dirty="0" err="1"/>
              <a:t>dysgu</a:t>
            </a:r>
            <a:r>
              <a:rPr lang="en-US" sz="1400" dirty="0"/>
              <a:t>/ </a:t>
            </a:r>
            <a:r>
              <a:rPr lang="en-US" sz="1400" dirty="0" err="1"/>
              <a:t>asesu</a:t>
            </a:r>
            <a:r>
              <a:rPr lang="en-US" sz="1400" dirty="0"/>
              <a:t> </a:t>
            </a:r>
            <a:r>
              <a:rPr lang="en-US" sz="1400" dirty="0" err="1"/>
              <a:t>ffurfiannol</a:t>
            </a:r>
            <a:r>
              <a:rPr lang="en-US" sz="1400" dirty="0"/>
              <a:t>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dirty="0" err="1">
                <a:effectLst/>
              </a:rPr>
              <a:t>Datblygodd</a:t>
            </a:r>
            <a:r>
              <a:rPr lang="en-US" sz="1400" b="0" i="0" dirty="0">
                <a:effectLst/>
              </a:rPr>
              <a:t> y </a:t>
            </a:r>
            <a:r>
              <a:rPr lang="en-US" sz="1400" b="0" i="0" dirty="0" err="1">
                <a:effectLst/>
              </a:rPr>
              <a:t>ddau</a:t>
            </a:r>
            <a:r>
              <a:rPr lang="en-US" sz="1400" b="0" i="0" dirty="0">
                <a:effectLst/>
              </a:rPr>
              <a:t> AAGD </a:t>
            </a:r>
            <a:r>
              <a:rPr lang="en-US" sz="1400" b="0" i="0" dirty="0" err="1">
                <a:effectLst/>
              </a:rPr>
              <a:t>drwy</a:t>
            </a:r>
            <a:r>
              <a:rPr lang="en-US" sz="1400" b="0" i="0" dirty="0">
                <a:effectLst/>
              </a:rPr>
              <a:t> </a:t>
            </a:r>
            <a:r>
              <a:rPr lang="en-US" sz="1400" b="0" i="0" dirty="0" err="1">
                <a:effectLst/>
              </a:rPr>
              <a:t>edrych</a:t>
            </a:r>
            <a:r>
              <a:rPr lang="en-US" sz="1400" b="0" i="0" dirty="0">
                <a:effectLst/>
              </a:rPr>
              <a:t> </a:t>
            </a:r>
            <a:r>
              <a:rPr lang="en-US" sz="1400" b="0" i="0" dirty="0" err="1">
                <a:effectLst/>
              </a:rPr>
              <a:t>ar</a:t>
            </a:r>
            <a:r>
              <a:rPr lang="en-US" sz="1400" b="0" i="0" dirty="0">
                <a:effectLst/>
              </a:rPr>
              <a:t> y </a:t>
            </a:r>
            <a:r>
              <a:rPr lang="en-US" sz="1400" b="0" i="0" dirty="0" err="1">
                <a:effectLst/>
              </a:rPr>
              <a:t>ffordd</a:t>
            </a:r>
            <a:r>
              <a:rPr lang="en-US" sz="1400" b="0" i="0" dirty="0">
                <a:effectLst/>
              </a:rPr>
              <a:t> y </a:t>
            </a:r>
            <a:r>
              <a:rPr lang="en-US" sz="1400" b="0" i="0" dirty="0" err="1">
                <a:effectLst/>
              </a:rPr>
              <a:t>dylai</a:t>
            </a:r>
            <a:r>
              <a:rPr lang="en-US" sz="1400" b="0" i="0" dirty="0">
                <a:effectLst/>
              </a:rPr>
              <a:t> </a:t>
            </a:r>
            <a:r>
              <a:rPr lang="en-US" sz="1400" b="0" i="0" dirty="0" err="1">
                <a:effectLst/>
              </a:rPr>
              <a:t>athrawon</a:t>
            </a:r>
            <a:r>
              <a:rPr lang="en-US" sz="1400" b="0" i="0" dirty="0">
                <a:effectLst/>
              </a:rPr>
              <a:t> </a:t>
            </a:r>
            <a:r>
              <a:rPr lang="en-US" sz="1400" b="0" i="0" dirty="0" err="1">
                <a:effectLst/>
              </a:rPr>
              <a:t>gwestiynu</a:t>
            </a:r>
            <a:r>
              <a:rPr lang="en-US" sz="1400" dirty="0"/>
              <a:t> </a:t>
            </a:r>
            <a:r>
              <a:rPr lang="en-US" sz="1400" dirty="0" err="1"/>
              <a:t>a’r</a:t>
            </a:r>
            <a:r>
              <a:rPr lang="en-US" sz="1400" dirty="0"/>
              <a:t> </a:t>
            </a:r>
            <a:r>
              <a:rPr lang="en-US" sz="1400" dirty="0" err="1"/>
              <a:t>ffordd</a:t>
            </a:r>
            <a:r>
              <a:rPr lang="en-US" sz="1400" dirty="0"/>
              <a:t> </a:t>
            </a:r>
            <a:r>
              <a:rPr lang="en-US" sz="1400" dirty="0" err="1"/>
              <a:t>roeddent</a:t>
            </a:r>
            <a:r>
              <a:rPr lang="en-US" sz="1400" dirty="0"/>
              <a:t> yn </a:t>
            </a:r>
            <a:r>
              <a:rPr lang="en-US" sz="1400" dirty="0" err="1"/>
              <a:t>marcio</a:t>
            </a:r>
            <a:r>
              <a:rPr lang="en-US" sz="1400" dirty="0"/>
              <a:t> </a:t>
            </a:r>
            <a:r>
              <a:rPr lang="en-US" sz="1400" dirty="0" err="1"/>
              <a:t>gwaith</a:t>
            </a:r>
            <a:r>
              <a:rPr lang="en-US" sz="1400" dirty="0"/>
              <a:t> </a:t>
            </a:r>
            <a:r>
              <a:rPr lang="en-US" sz="1400" dirty="0" err="1"/>
              <a:t>disgyblion</a:t>
            </a:r>
            <a:r>
              <a:rPr lang="en-US" sz="1400" dirty="0"/>
              <a:t>- </a:t>
            </a:r>
            <a:r>
              <a:rPr lang="en-US" sz="1400" dirty="0" err="1"/>
              <a:t>rhoi</a:t>
            </a:r>
            <a:r>
              <a:rPr lang="en-US" sz="1400" dirty="0"/>
              <a:t> </a:t>
            </a:r>
            <a:r>
              <a:rPr lang="en-US" sz="1400" dirty="0" err="1"/>
              <a:t>sylwadau</a:t>
            </a:r>
            <a:r>
              <a:rPr lang="en-US" sz="1400" dirty="0"/>
              <a:t> yn </a:t>
            </a:r>
            <a:r>
              <a:rPr lang="en-US" sz="1400" dirty="0" err="1"/>
              <a:t>unig</a:t>
            </a:r>
            <a:r>
              <a:rPr lang="en-US" sz="1400" dirty="0"/>
              <a:t>.</a:t>
            </a:r>
            <a:endParaRPr lang="en-US" sz="1400" b="0" i="0" dirty="0">
              <a:effectLst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0" i="0" dirty="0">
              <a:effectLst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dirty="0" err="1">
                <a:effectLst/>
              </a:rPr>
              <a:t>Ym</a:t>
            </a:r>
            <a:r>
              <a:rPr lang="en-US" sz="1400" b="0" i="0" dirty="0">
                <a:effectLst/>
              </a:rPr>
              <a:t> 1998, </a:t>
            </a:r>
            <a:r>
              <a:rPr lang="en-US" sz="1400" b="0" i="0" dirty="0" err="1">
                <a:effectLst/>
              </a:rPr>
              <a:t>cyhoeddodd</a:t>
            </a:r>
            <a:r>
              <a:rPr lang="en-US" sz="1400" b="0" i="0" dirty="0">
                <a:effectLst/>
              </a:rPr>
              <a:t> y </a:t>
            </a:r>
            <a:r>
              <a:rPr lang="en-US" sz="1400" b="0" i="0" dirty="0" err="1">
                <a:effectLst/>
              </a:rPr>
              <a:t>pâr</a:t>
            </a:r>
            <a:r>
              <a:rPr lang="en-US" sz="1400" b="0" i="0" dirty="0">
                <a:effectLst/>
              </a:rPr>
              <a:t> </a:t>
            </a:r>
            <a:r>
              <a:rPr lang="en-US" sz="1400" b="0" i="0" dirty="0" err="1">
                <a:effectLst/>
              </a:rPr>
              <a:t>lyfr</a:t>
            </a:r>
            <a:r>
              <a:rPr lang="en-US" sz="1400" b="0" i="0" dirty="0">
                <a:effectLst/>
              </a:rPr>
              <a:t> </a:t>
            </a:r>
            <a:r>
              <a:rPr lang="en-US" sz="1400" b="0" i="0" dirty="0" err="1">
                <a:effectLst/>
              </a:rPr>
              <a:t>o'r</a:t>
            </a:r>
            <a:r>
              <a:rPr lang="en-US" sz="1400" b="0" i="0" dirty="0">
                <a:effectLst/>
              </a:rPr>
              <a:t> </a:t>
            </a:r>
            <a:r>
              <a:rPr lang="en-US" sz="1400" b="0" i="0" dirty="0" err="1">
                <a:effectLst/>
              </a:rPr>
              <a:t>enw</a:t>
            </a:r>
            <a:r>
              <a:rPr lang="en-US" sz="1400" b="0" i="0" dirty="0">
                <a:effectLst/>
              </a:rPr>
              <a:t> 'Inside the black box’ am </a:t>
            </a:r>
            <a:r>
              <a:rPr lang="en-US" sz="1400" b="0" i="0" dirty="0" err="1">
                <a:effectLst/>
              </a:rPr>
              <a:t>beth</a:t>
            </a:r>
            <a:r>
              <a:rPr lang="en-US" sz="1400" b="0" i="0" dirty="0">
                <a:effectLst/>
              </a:rPr>
              <a:t> </a:t>
            </a:r>
            <a:r>
              <a:rPr lang="en-US" sz="1400" b="0" i="0" dirty="0" err="1">
                <a:effectLst/>
              </a:rPr>
              <a:t>darganfododd</a:t>
            </a:r>
            <a:r>
              <a:rPr lang="en-US" sz="1400" b="0" i="0" dirty="0">
                <a:effectLst/>
              </a:rPr>
              <a:t> </a:t>
            </a:r>
            <a:r>
              <a:rPr lang="en-US" sz="1400" b="0" i="0" dirty="0" err="1">
                <a:effectLst/>
              </a:rPr>
              <a:t>nhw</a:t>
            </a:r>
            <a:r>
              <a:rPr lang="en-US" sz="1400" b="0" i="0" dirty="0">
                <a:effectLst/>
              </a:rPr>
              <a:t>. </a:t>
            </a:r>
            <a:endParaRPr lang="en-US" sz="1400" dirty="0"/>
          </a:p>
        </p:txBody>
      </p:sp>
      <p:pic>
        <p:nvPicPr>
          <p:cNvPr id="1028" name="Picture 4" descr="Embedding Formative Assessment to Enhance Learning | Touro University">
            <a:extLst>
              <a:ext uri="{FF2B5EF4-FFF2-40B4-BE49-F238E27FC236}">
                <a16:creationId xmlns:a16="http://schemas.microsoft.com/office/drawing/2014/main" id="{82E6F302-98C4-78F4-EDD8-65B213DB18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99629" y="348090"/>
            <a:ext cx="2062409" cy="2884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Paul BLACK | Professor Emeritus of Science Education | PhD | King's ...">
            <a:extLst>
              <a:ext uri="{FF2B5EF4-FFF2-40B4-BE49-F238E27FC236}">
                <a16:creationId xmlns:a16="http://schemas.microsoft.com/office/drawing/2014/main" id="{FDFBB287-BC7E-28DF-40A1-9F3365A9F9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224328" y="362384"/>
            <a:ext cx="2603605" cy="2818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Working Inside The Black Box 20 years on. Another classic paper ...">
            <a:extLst>
              <a:ext uri="{FF2B5EF4-FFF2-40B4-BE49-F238E27FC236}">
                <a16:creationId xmlns:a16="http://schemas.microsoft.com/office/drawing/2014/main" id="{BD5FFB8A-4E72-7D63-7294-EFB7551FC8A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62038" y="3842867"/>
            <a:ext cx="3536998" cy="2652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Blwch Testun 2">
            <a:extLst>
              <a:ext uri="{FF2B5EF4-FFF2-40B4-BE49-F238E27FC236}">
                <a16:creationId xmlns:a16="http://schemas.microsoft.com/office/drawing/2014/main" id="{001BA2D3-7842-342B-2131-847DA832D996}"/>
              </a:ext>
            </a:extLst>
          </p:cNvPr>
          <p:cNvSpPr txBox="1"/>
          <p:nvPr/>
        </p:nvSpPr>
        <p:spPr>
          <a:xfrm>
            <a:off x="6437335" y="3236422"/>
            <a:ext cx="1986998" cy="15234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100" dirty="0"/>
              <a:t>Ffigur 3: (</a:t>
            </a:r>
            <a:r>
              <a:rPr lang="cy-GB" sz="1100" dirty="0" err="1"/>
              <a:t>Texas</a:t>
            </a:r>
            <a:r>
              <a:rPr lang="cy-GB" sz="1100" dirty="0"/>
              <a:t> </a:t>
            </a:r>
            <a:r>
              <a:rPr lang="cy-GB" sz="1100" dirty="0" err="1"/>
              <a:t>Instruments</a:t>
            </a:r>
            <a:r>
              <a:rPr lang="cy-GB" sz="1100" dirty="0"/>
              <a:t>) Ar gael yn: </a:t>
            </a:r>
            <a:r>
              <a:rPr lang="en-GB" sz="1000" dirty="0">
                <a:hlinkClick r:id="rId5"/>
              </a:rPr>
              <a:t>www.prnewswire.com/news-releases/formative-assessment-expert-dylan-wiliam-to-deliver-keynote-speech-at-texas-instruments-education-conference-300154751.html</a:t>
            </a:r>
            <a:r>
              <a:rPr lang="en-GB" sz="1000" dirty="0"/>
              <a:t>.</a:t>
            </a:r>
          </a:p>
          <a:p>
            <a:r>
              <a:rPr lang="cy-GB" sz="1100" dirty="0"/>
              <a:t> </a:t>
            </a:r>
          </a:p>
        </p:txBody>
      </p:sp>
      <p:sp>
        <p:nvSpPr>
          <p:cNvPr id="4" name="Blwch Testun 3">
            <a:extLst>
              <a:ext uri="{FF2B5EF4-FFF2-40B4-BE49-F238E27FC236}">
                <a16:creationId xmlns:a16="http://schemas.microsoft.com/office/drawing/2014/main" id="{2B6DF906-1C3C-E562-D8EF-400FD52BBA55}"/>
              </a:ext>
            </a:extLst>
          </p:cNvPr>
          <p:cNvSpPr txBox="1"/>
          <p:nvPr/>
        </p:nvSpPr>
        <p:spPr>
          <a:xfrm>
            <a:off x="8880662" y="3204983"/>
            <a:ext cx="260739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100" dirty="0"/>
              <a:t>Ffigur 4: </a:t>
            </a:r>
            <a:r>
              <a:rPr lang="cy-GB" sz="1100" dirty="0" err="1"/>
              <a:t>ResearchGate</a:t>
            </a:r>
            <a:r>
              <a:rPr lang="cy-GB" sz="1100" dirty="0"/>
              <a:t>, 2023. Ar gael yn </a:t>
            </a:r>
            <a:r>
              <a:rPr lang="en-GB" sz="1050" dirty="0">
                <a:hlinkClick r:id="rId6"/>
              </a:rPr>
              <a:t>www.researchgate.net/profile/Paul-Black-5</a:t>
            </a:r>
            <a:r>
              <a:rPr lang="en-GB" sz="1050" dirty="0"/>
              <a:t>.</a:t>
            </a:r>
          </a:p>
          <a:p>
            <a:r>
              <a:rPr lang="cy-GB" sz="1100" dirty="0"/>
              <a:t> </a:t>
            </a:r>
          </a:p>
        </p:txBody>
      </p:sp>
      <p:sp>
        <p:nvSpPr>
          <p:cNvPr id="6" name="Blwch Testun 5">
            <a:extLst>
              <a:ext uri="{FF2B5EF4-FFF2-40B4-BE49-F238E27FC236}">
                <a16:creationId xmlns:a16="http://schemas.microsoft.com/office/drawing/2014/main" id="{3FD39740-921D-551E-9485-E27B1117DFE4}"/>
              </a:ext>
            </a:extLst>
          </p:cNvPr>
          <p:cNvSpPr txBox="1"/>
          <p:nvPr/>
        </p:nvSpPr>
        <p:spPr>
          <a:xfrm>
            <a:off x="8449233" y="6465212"/>
            <a:ext cx="3855312" cy="4231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100" dirty="0"/>
              <a:t>Ffigur 5: Amazon, 2025. Ar gael yn </a:t>
            </a:r>
            <a:r>
              <a:rPr lang="en-GB" sz="1050" dirty="0">
                <a:hlinkClick r:id="rId7"/>
              </a:rPr>
              <a:t>www.amazon.com/Inside-Black-Box-Standards-Assessment/dp/1941112153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4878508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FDAEB6-5D2E-08D9-223E-67EE2925F1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5400" dirty="0"/>
              <a:t>Y </a:t>
            </a:r>
            <a:r>
              <a:rPr lang="en-US" sz="5400" dirty="0" err="1"/>
              <a:t>pum</a:t>
            </a:r>
            <a:r>
              <a:rPr lang="en-US" sz="5400" dirty="0"/>
              <a:t> </a:t>
            </a:r>
            <a:r>
              <a:rPr lang="en-US" sz="5400" dirty="0" err="1"/>
              <a:t>elfen</a:t>
            </a:r>
            <a:r>
              <a:rPr lang="en-US" sz="5400" dirty="0"/>
              <a:t> o Asesu- Dylan Wiliams: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CAEF21-D70E-10EA-EEC9-A19A4C9C03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cy-GB" sz="1900" dirty="0"/>
              <a:t>Rhannu, egluro a deall meini prawf llwyddiant/ nodau dysgu.</a:t>
            </a:r>
          </a:p>
          <a:p>
            <a:endParaRPr lang="cy-GB" sz="1900" dirty="0"/>
          </a:p>
          <a:p>
            <a:r>
              <a:rPr lang="cy-GB" sz="1900" dirty="0"/>
              <a:t>Dod mas a thystiolaeth o ddysgu.</a:t>
            </a:r>
          </a:p>
          <a:p>
            <a:endParaRPr lang="cy-GB" sz="1900" dirty="0"/>
          </a:p>
          <a:p>
            <a:r>
              <a:rPr lang="cy-GB" sz="1900" dirty="0"/>
              <a:t>Rhoi adborth perthnasol i symud dysgu ymlaen.</a:t>
            </a:r>
          </a:p>
          <a:p>
            <a:endParaRPr lang="cy-GB" sz="1900" dirty="0"/>
          </a:p>
          <a:p>
            <a:r>
              <a:rPr lang="cy-GB" sz="1900" dirty="0"/>
              <a:t>Helpu dysgwyr hyfforddi ei gilydd.</a:t>
            </a:r>
          </a:p>
          <a:p>
            <a:endParaRPr lang="cy-GB" sz="1900" dirty="0"/>
          </a:p>
          <a:p>
            <a:r>
              <a:rPr lang="cy-GB" sz="1900" dirty="0"/>
              <a:t>Dangos dysgwyr sut i fod yn berchennog i ddysgu eu hunain. </a:t>
            </a:r>
          </a:p>
          <a:p>
            <a:pPr marL="0" indent="0">
              <a:buNone/>
            </a:pPr>
            <a:endParaRPr lang="cy-GB" sz="1800" i="1" dirty="0"/>
          </a:p>
          <a:p>
            <a:pPr marL="0" indent="0">
              <a:buNone/>
            </a:pPr>
            <a:r>
              <a:rPr lang="cy-GB" sz="1800" i="1" dirty="0"/>
              <a:t>(</a:t>
            </a:r>
            <a:r>
              <a:rPr lang="cy-GB" sz="1800" i="1" dirty="0" err="1"/>
              <a:t>Sherrington</a:t>
            </a:r>
            <a:r>
              <a:rPr lang="cy-GB" sz="1800" i="1" dirty="0"/>
              <a:t>, 2019)</a:t>
            </a:r>
            <a:endParaRPr lang="en-GB" sz="1800" dirty="0"/>
          </a:p>
        </p:txBody>
      </p:sp>
      <p:pic>
        <p:nvPicPr>
          <p:cNvPr id="5" name="Llun 4">
            <a:extLst>
              <a:ext uri="{FF2B5EF4-FFF2-40B4-BE49-F238E27FC236}">
                <a16:creationId xmlns:a16="http://schemas.microsoft.com/office/drawing/2014/main" id="{4808ACDA-D324-BE57-EE97-193682A69BB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63" r="10493" b="1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sp>
        <p:nvSpPr>
          <p:cNvPr id="7" name="Blwch Testun 6">
            <a:extLst>
              <a:ext uri="{FF2B5EF4-FFF2-40B4-BE49-F238E27FC236}">
                <a16:creationId xmlns:a16="http://schemas.microsoft.com/office/drawing/2014/main" id="{B785A030-8E79-FAAA-BC12-01CB93BA8CCE}"/>
              </a:ext>
            </a:extLst>
          </p:cNvPr>
          <p:cNvSpPr txBox="1"/>
          <p:nvPr/>
        </p:nvSpPr>
        <p:spPr>
          <a:xfrm>
            <a:off x="8975514" y="5914350"/>
            <a:ext cx="21640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100" dirty="0"/>
              <a:t>Ffigur 6: </a:t>
            </a:r>
            <a:r>
              <a:rPr lang="cy-GB" sz="1100" dirty="0" err="1"/>
              <a:t>Pinterest</a:t>
            </a:r>
            <a:r>
              <a:rPr lang="cy-GB" sz="1100" dirty="0"/>
              <a:t>, 2019. </a:t>
            </a:r>
            <a:r>
              <a:rPr lang="en-GB" sz="1100" dirty="0">
                <a:hlinkClick r:id="rId3"/>
              </a:rPr>
              <a:t>https://uk.pinterest.com/pin/336784878382514088/</a:t>
            </a:r>
            <a:endParaRPr lang="en-GB" sz="1100" dirty="0"/>
          </a:p>
          <a:p>
            <a:endParaRPr lang="cy-GB" sz="1100" dirty="0"/>
          </a:p>
        </p:txBody>
      </p:sp>
    </p:spTree>
    <p:extLst>
      <p:ext uri="{BB962C8B-B14F-4D97-AF65-F5344CB8AC3E}">
        <p14:creationId xmlns:p14="http://schemas.microsoft.com/office/powerpoint/2010/main" val="37844735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A76FD42-1C65-E507-3353-E643CE2596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8BCDF7-A3A8-108D-0F07-06FF6640DE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Pam </a:t>
            </a:r>
            <a:r>
              <a:rPr lang="en-GB" sz="4000" dirty="0" err="1">
                <a:solidFill>
                  <a:srgbClr val="FFFFFF"/>
                </a:solidFill>
              </a:rPr>
              <a:t>mae</a:t>
            </a:r>
            <a:r>
              <a:rPr lang="en-GB" sz="4000" dirty="0">
                <a:solidFill>
                  <a:srgbClr val="FFFFFF"/>
                </a:solidFill>
              </a:rPr>
              <a:t> </a:t>
            </a:r>
            <a:r>
              <a:rPr lang="en-GB" sz="4000" dirty="0" err="1">
                <a:solidFill>
                  <a:srgbClr val="FFFFFF"/>
                </a:solidFill>
              </a:rPr>
              <a:t>asesu</a:t>
            </a:r>
            <a:r>
              <a:rPr lang="en-GB" sz="4000" dirty="0">
                <a:solidFill>
                  <a:srgbClr val="FFFFFF"/>
                </a:solidFill>
              </a:rPr>
              <a:t> </a:t>
            </a:r>
            <a:r>
              <a:rPr lang="en-GB" sz="4000" dirty="0" err="1">
                <a:solidFill>
                  <a:srgbClr val="FFFFFF"/>
                </a:solidFill>
              </a:rPr>
              <a:t>ar</a:t>
            </a:r>
            <a:r>
              <a:rPr lang="en-GB" sz="4000" dirty="0">
                <a:solidFill>
                  <a:srgbClr val="FFFFFF"/>
                </a:solidFill>
              </a:rPr>
              <a:t> </a:t>
            </a:r>
            <a:r>
              <a:rPr lang="en-GB" sz="4000" dirty="0" err="1">
                <a:solidFill>
                  <a:srgbClr val="FFFFFF"/>
                </a:solidFill>
              </a:rPr>
              <a:t>gyfer</a:t>
            </a:r>
            <a:r>
              <a:rPr lang="en-GB" sz="4000" dirty="0">
                <a:solidFill>
                  <a:srgbClr val="FFFFFF"/>
                </a:solidFill>
              </a:rPr>
              <a:t> </a:t>
            </a:r>
            <a:r>
              <a:rPr lang="en-GB" sz="4000" dirty="0" err="1">
                <a:solidFill>
                  <a:srgbClr val="FFFFFF"/>
                </a:solidFill>
              </a:rPr>
              <a:t>dysgu</a:t>
            </a:r>
            <a:r>
              <a:rPr lang="en-GB" sz="4000" dirty="0">
                <a:solidFill>
                  <a:srgbClr val="FFFFFF"/>
                </a:solidFill>
              </a:rPr>
              <a:t> </a:t>
            </a:r>
            <a:r>
              <a:rPr lang="en-GB" sz="4000" dirty="0" err="1">
                <a:solidFill>
                  <a:srgbClr val="FFFFFF"/>
                </a:solidFill>
              </a:rPr>
              <a:t>yn</a:t>
            </a:r>
            <a:r>
              <a:rPr lang="en-GB" sz="4000" dirty="0">
                <a:solidFill>
                  <a:srgbClr val="FFFFFF"/>
                </a:solidFill>
              </a:rPr>
              <a:t> </a:t>
            </a:r>
            <a:r>
              <a:rPr lang="en-GB" sz="4000" dirty="0" err="1">
                <a:solidFill>
                  <a:srgbClr val="FFFFFF"/>
                </a:solidFill>
              </a:rPr>
              <a:t>bwysig</a:t>
            </a:r>
            <a:r>
              <a:rPr lang="en-GB" sz="4000" dirty="0">
                <a:solidFill>
                  <a:srgbClr val="FFFFFF"/>
                </a:solidFill>
              </a:rPr>
              <a:t>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2956B9D-74FB-5B1A-9AD0-6F1D2BF3DE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5649966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Blwch Testun 5">
            <a:extLst>
              <a:ext uri="{FF2B5EF4-FFF2-40B4-BE49-F238E27FC236}">
                <a16:creationId xmlns:a16="http://schemas.microsoft.com/office/drawing/2014/main" id="{A2067329-387E-FE92-B383-74650A6B5B4F}"/>
              </a:ext>
            </a:extLst>
          </p:cNvPr>
          <p:cNvSpPr txBox="1"/>
          <p:nvPr/>
        </p:nvSpPr>
        <p:spPr>
          <a:xfrm>
            <a:off x="186856" y="5659053"/>
            <a:ext cx="4263224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y-GB" dirty="0"/>
              <a:t>“</a:t>
            </a:r>
            <a:r>
              <a:rPr lang="cy-GB" dirty="0" err="1"/>
              <a:t>Feedback</a:t>
            </a:r>
            <a:r>
              <a:rPr lang="cy-GB" dirty="0"/>
              <a:t> to </a:t>
            </a:r>
            <a:r>
              <a:rPr lang="cy-GB" dirty="0" err="1"/>
              <a:t>teachers</a:t>
            </a:r>
            <a:r>
              <a:rPr lang="cy-GB" dirty="0"/>
              <a:t> </a:t>
            </a:r>
            <a:r>
              <a:rPr lang="cy-GB" dirty="0" err="1"/>
              <a:t>makes</a:t>
            </a:r>
            <a:r>
              <a:rPr lang="cy-GB" dirty="0"/>
              <a:t> </a:t>
            </a:r>
            <a:r>
              <a:rPr lang="cy-GB" dirty="0" err="1"/>
              <a:t>learning</a:t>
            </a:r>
            <a:r>
              <a:rPr lang="cy-GB" dirty="0"/>
              <a:t> </a:t>
            </a:r>
            <a:r>
              <a:rPr lang="cy-GB" dirty="0" err="1"/>
              <a:t>visable</a:t>
            </a:r>
            <a:r>
              <a:rPr lang="cy-GB" dirty="0"/>
              <a:t>” (</a:t>
            </a:r>
            <a:r>
              <a:rPr lang="cy-GB" dirty="0" err="1"/>
              <a:t>Hattie</a:t>
            </a:r>
            <a:r>
              <a:rPr lang="cy-GB" dirty="0"/>
              <a:t>, 2012). </a:t>
            </a:r>
          </a:p>
        </p:txBody>
      </p:sp>
    </p:spTree>
    <p:extLst>
      <p:ext uri="{BB962C8B-B14F-4D97-AF65-F5344CB8AC3E}">
        <p14:creationId xmlns:p14="http://schemas.microsoft.com/office/powerpoint/2010/main" val="10199909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57C3FB7-6062-4668-9B09-82792347AE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E4E03C-6D84-82AB-676E-424D577E7D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Beth </a:t>
            </a:r>
            <a:r>
              <a:rPr lang="en-GB" sz="4000" dirty="0" err="1">
                <a:solidFill>
                  <a:srgbClr val="FFFFFF"/>
                </a:solidFill>
              </a:rPr>
              <a:t>yw’r</a:t>
            </a:r>
            <a:r>
              <a:rPr lang="en-GB" sz="4000" dirty="0">
                <a:solidFill>
                  <a:srgbClr val="FFFFFF"/>
                </a:solidFill>
              </a:rPr>
              <a:t> </a:t>
            </a:r>
            <a:r>
              <a:rPr lang="en-GB" sz="4000" dirty="0" err="1">
                <a:solidFill>
                  <a:srgbClr val="FFFFFF"/>
                </a:solidFill>
              </a:rPr>
              <a:t>agweddau</a:t>
            </a:r>
            <a:r>
              <a:rPr lang="en-GB" sz="4000" dirty="0">
                <a:solidFill>
                  <a:srgbClr val="FFFFFF"/>
                </a:solidFill>
              </a:rPr>
              <a:t> </a:t>
            </a:r>
            <a:r>
              <a:rPr lang="en-GB" sz="4000" dirty="0" err="1">
                <a:solidFill>
                  <a:srgbClr val="FFFFFF"/>
                </a:solidFill>
              </a:rPr>
              <a:t>negyddol</a:t>
            </a:r>
            <a:r>
              <a:rPr lang="en-GB" sz="4000" dirty="0">
                <a:solidFill>
                  <a:srgbClr val="FFFFFF"/>
                </a:solidFill>
              </a:rPr>
              <a:t> am </a:t>
            </a:r>
            <a:r>
              <a:rPr lang="en-GB" sz="4000" dirty="0" err="1">
                <a:solidFill>
                  <a:srgbClr val="FFFFFF"/>
                </a:solidFill>
              </a:rPr>
              <a:t>asesu</a:t>
            </a:r>
            <a:r>
              <a:rPr lang="en-GB" sz="4000" dirty="0">
                <a:solidFill>
                  <a:srgbClr val="FFFFFF"/>
                </a:solidFill>
              </a:rPr>
              <a:t> </a:t>
            </a:r>
            <a:r>
              <a:rPr lang="en-GB" sz="4000" dirty="0" err="1">
                <a:solidFill>
                  <a:srgbClr val="FFFFFF"/>
                </a:solidFill>
              </a:rPr>
              <a:t>ar</a:t>
            </a:r>
            <a:r>
              <a:rPr lang="en-GB" sz="4000" dirty="0">
                <a:solidFill>
                  <a:srgbClr val="FFFFFF"/>
                </a:solidFill>
              </a:rPr>
              <a:t> </a:t>
            </a:r>
            <a:r>
              <a:rPr lang="en-GB" sz="4000" dirty="0" err="1">
                <a:solidFill>
                  <a:srgbClr val="FFFFFF"/>
                </a:solidFill>
              </a:rPr>
              <a:t>gyfer</a:t>
            </a:r>
            <a:r>
              <a:rPr lang="en-GB" sz="4000" dirty="0">
                <a:solidFill>
                  <a:srgbClr val="FFFFFF"/>
                </a:solidFill>
              </a:rPr>
              <a:t> </a:t>
            </a:r>
            <a:r>
              <a:rPr lang="en-GB" sz="4000" dirty="0" err="1">
                <a:solidFill>
                  <a:srgbClr val="FFFFFF"/>
                </a:solidFill>
              </a:rPr>
              <a:t>dysgu</a:t>
            </a:r>
            <a:r>
              <a:rPr lang="en-GB" sz="4000" dirty="0">
                <a:solidFill>
                  <a:srgbClr val="FFFFFF"/>
                </a:solidFill>
              </a:rPr>
              <a:t>?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87CD8AA6-47FB-DF60-E168-906A894589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1148538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050839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95" name="Rectangle 3078">
            <a:extLst>
              <a:ext uri="{FF2B5EF4-FFF2-40B4-BE49-F238E27FC236}">
                <a16:creationId xmlns:a16="http://schemas.microsoft.com/office/drawing/2014/main" id="{3BA513B0-82FF-4F41-8178-885375D1C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CiG: Geirfa Arddangos Mathemateg a Rhifedd - Twinkl">
            <a:extLst>
              <a:ext uri="{FF2B5EF4-FFF2-40B4-BE49-F238E27FC236}">
                <a16:creationId xmlns:a16="http://schemas.microsoft.com/office/drawing/2014/main" id="{5834BB1B-6EAA-D007-D0E5-0DA6C19AA50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980" r="-1" b="18688"/>
          <a:stretch/>
        </p:blipFill>
        <p:spPr bwMode="auto">
          <a:xfrm>
            <a:off x="-1" y="10"/>
            <a:ext cx="12228129" cy="4666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096" name="Group 3080">
            <a:extLst>
              <a:ext uri="{FF2B5EF4-FFF2-40B4-BE49-F238E27FC236}">
                <a16:creationId xmlns:a16="http://schemas.microsoft.com/office/drawing/2014/main" id="{93DB8501-F9F2-4ACD-B56A-9019CD50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2987478"/>
            <a:ext cx="12228128" cy="1828800"/>
            <a:chOff x="-305" y="2987478"/>
            <a:chExt cx="12188952" cy="1828800"/>
          </a:xfrm>
        </p:grpSpPr>
        <p:sp>
          <p:nvSpPr>
            <p:cNvPr id="3082" name="Freeform: Shape 3081">
              <a:extLst>
                <a:ext uri="{FF2B5EF4-FFF2-40B4-BE49-F238E27FC236}">
                  <a16:creationId xmlns:a16="http://schemas.microsoft.com/office/drawing/2014/main" id="{DD03A94A-ADF5-4334-86B1-DBA5F70ACD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2987478"/>
              <a:ext cx="12188952" cy="1099712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3" name="Freeform: Shape 3082">
              <a:extLst>
                <a:ext uri="{FF2B5EF4-FFF2-40B4-BE49-F238E27FC236}">
                  <a16:creationId xmlns:a16="http://schemas.microsoft.com/office/drawing/2014/main" id="{385A18E1-CBE3-4BBD-B1B7-CDBCA685E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99381"/>
              <a:ext cx="12188952" cy="902694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4" name="Freeform: Shape 3083">
              <a:extLst>
                <a:ext uri="{FF2B5EF4-FFF2-40B4-BE49-F238E27FC236}">
                  <a16:creationId xmlns:a16="http://schemas.microsoft.com/office/drawing/2014/main" id="{133EDCAA-1D6C-4710-9DA1-C7FC946D8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01488"/>
              <a:ext cx="12188952" cy="641669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 useBgFill="1">
          <p:nvSpPr>
            <p:cNvPr id="3085" name="Freeform: Shape 3084">
              <a:extLst>
                <a:ext uri="{FF2B5EF4-FFF2-40B4-BE49-F238E27FC236}">
                  <a16:creationId xmlns:a16="http://schemas.microsoft.com/office/drawing/2014/main" id="{3916FBF2-1CC9-460D-A42B-FB77E515E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14750"/>
              <a:ext cx="12188952" cy="1201528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B7CD029-78D6-D694-02BE-622A1822CC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792362"/>
            <a:ext cx="5021782" cy="1509931"/>
          </a:xfrm>
        </p:spPr>
        <p:txBody>
          <a:bodyPr>
            <a:normAutofit/>
          </a:bodyPr>
          <a:lstStyle/>
          <a:p>
            <a:r>
              <a:rPr lang="en-GB" sz="3300" b="1" dirty="0"/>
              <a:t>Pa MDAPH </a:t>
            </a:r>
            <a:r>
              <a:rPr lang="en-GB" sz="3300" b="1" err="1"/>
              <a:t>ydw</a:t>
            </a:r>
            <a:r>
              <a:rPr lang="en-GB" sz="3300" b="1" dirty="0"/>
              <a:t> </a:t>
            </a:r>
            <a:r>
              <a:rPr lang="en-GB" sz="3300" b="1" err="1"/>
              <a:t>i</a:t>
            </a:r>
            <a:r>
              <a:rPr lang="en-GB" sz="3300" b="1" dirty="0"/>
              <a:t> </a:t>
            </a:r>
            <a:r>
              <a:rPr lang="en-GB" sz="3300" b="1" err="1"/>
              <a:t>wedi</a:t>
            </a:r>
            <a:r>
              <a:rPr lang="en-GB" sz="3300" b="1" dirty="0"/>
              <a:t> </a:t>
            </a:r>
            <a:r>
              <a:rPr lang="en-GB" sz="3300" b="1" err="1"/>
              <a:t>dewis</a:t>
            </a:r>
            <a:r>
              <a:rPr lang="en-GB" sz="3300" b="1" dirty="0"/>
              <a:t> </a:t>
            </a:r>
            <a:r>
              <a:rPr lang="en-GB" sz="3300" b="1" err="1"/>
              <a:t>ffocysu</a:t>
            </a:r>
            <a:r>
              <a:rPr lang="en-GB" sz="3300" b="1" dirty="0"/>
              <a:t> </a:t>
            </a:r>
            <a:r>
              <a:rPr lang="en-GB" sz="3300" b="1" err="1"/>
              <a:t>ar</a:t>
            </a:r>
            <a:r>
              <a:rPr lang="en-GB" sz="3300" b="1" dirty="0"/>
              <a:t> ac </a:t>
            </a:r>
            <a:r>
              <a:rPr lang="en-GB" sz="3300" b="1" err="1"/>
              <a:t>i</a:t>
            </a:r>
            <a:r>
              <a:rPr lang="en-GB" sz="3300" b="1" dirty="0"/>
              <a:t> </a:t>
            </a:r>
            <a:r>
              <a:rPr lang="en-GB" sz="3300" b="1" err="1"/>
              <a:t>bwy</a:t>
            </a:r>
            <a:r>
              <a:rPr lang="en-GB" sz="3300" b="1" dirty="0"/>
              <a:t>? (</a:t>
            </a:r>
            <a:r>
              <a:rPr lang="en-GB" sz="3300" b="1" err="1"/>
              <a:t>Gwybodaeth</a:t>
            </a:r>
            <a:r>
              <a:rPr lang="en-GB" sz="3300" b="1" dirty="0"/>
              <a:t> </a:t>
            </a:r>
            <a:r>
              <a:rPr lang="en-GB" sz="3300" b="1" err="1"/>
              <a:t>gefndirol</a:t>
            </a:r>
            <a:r>
              <a:rPr lang="en-GB" sz="3300" b="1" dirty="0"/>
              <a:t>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E3727A-682C-ABDE-61EE-3461C9FDC0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5487" y="4248557"/>
            <a:ext cx="5462673" cy="230695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400" dirty="0"/>
              <a:t>MDAPH- </a:t>
            </a:r>
            <a:r>
              <a:rPr lang="en-GB" sz="2400" err="1"/>
              <a:t>Mathemateg</a:t>
            </a:r>
            <a:r>
              <a:rPr lang="en-GB" sz="2400" dirty="0"/>
              <a:t> a </a:t>
            </a:r>
            <a:r>
              <a:rPr lang="en-GB" sz="2400" err="1"/>
              <a:t>Rhifedd</a:t>
            </a:r>
            <a:r>
              <a:rPr lang="en-GB" sz="2400" dirty="0"/>
              <a:t>.</a:t>
            </a:r>
          </a:p>
          <a:p>
            <a:r>
              <a:rPr lang="en-GB" sz="2400" dirty="0"/>
              <a:t>(</a:t>
            </a:r>
            <a:r>
              <a:rPr lang="en-GB" sz="2400" err="1"/>
              <a:t>Trosi</a:t>
            </a:r>
            <a:r>
              <a:rPr lang="en-GB" sz="2400" dirty="0"/>
              <a:t> </a:t>
            </a:r>
            <a:r>
              <a:rPr lang="en-GB" sz="2400" err="1"/>
              <a:t>Cilogramau</a:t>
            </a:r>
            <a:r>
              <a:rPr lang="en-GB" sz="2400" dirty="0"/>
              <a:t> a </a:t>
            </a:r>
            <a:r>
              <a:rPr lang="en-GB" sz="2400" err="1"/>
              <a:t>gramau</a:t>
            </a:r>
            <a:r>
              <a:rPr lang="en-GB" sz="2400" dirty="0"/>
              <a:t>)</a:t>
            </a:r>
          </a:p>
          <a:p>
            <a:r>
              <a:rPr lang="en-GB" sz="2400" err="1"/>
              <a:t>Cymysg</a:t>
            </a:r>
            <a:r>
              <a:rPr lang="en-GB" sz="2400" dirty="0"/>
              <a:t> o </a:t>
            </a:r>
            <a:r>
              <a:rPr lang="en-GB" sz="2400" err="1"/>
              <a:t>flwyddyn</a:t>
            </a:r>
            <a:r>
              <a:rPr lang="en-GB" sz="2400" dirty="0"/>
              <a:t> pump a </a:t>
            </a:r>
            <a:r>
              <a:rPr lang="en-GB" sz="2400" err="1"/>
              <a:t>chwech</a:t>
            </a:r>
            <a:r>
              <a:rPr lang="en-GB" sz="2400" dirty="0"/>
              <a:t>. </a:t>
            </a:r>
          </a:p>
          <a:p>
            <a:r>
              <a:rPr lang="en-GB" sz="2400" dirty="0"/>
              <a:t>19 o </a:t>
            </a:r>
            <a:r>
              <a:rPr lang="en-GB" sz="2400" err="1"/>
              <a:t>blant</a:t>
            </a:r>
            <a:r>
              <a:rPr lang="en-GB" sz="2400" dirty="0"/>
              <a:t> </a:t>
            </a:r>
            <a:r>
              <a:rPr lang="en-GB" sz="2400" err="1"/>
              <a:t>yn</a:t>
            </a:r>
            <a:r>
              <a:rPr lang="en-GB" sz="2400" dirty="0"/>
              <a:t> y Dosbarth. </a:t>
            </a:r>
          </a:p>
          <a:p>
            <a:r>
              <a:rPr lang="en-GB" sz="2400" dirty="0"/>
              <a:t>4 </a:t>
            </a:r>
            <a:r>
              <a:rPr lang="en-GB" sz="2400" err="1"/>
              <a:t>grŵp</a:t>
            </a:r>
            <a:r>
              <a:rPr lang="en-GB" sz="2400" dirty="0"/>
              <a:t> </a:t>
            </a:r>
            <a:r>
              <a:rPr lang="en-GB" sz="2400" err="1"/>
              <a:t>gyda</a:t>
            </a:r>
            <a:r>
              <a:rPr lang="en-GB" sz="2400" dirty="0"/>
              <a:t> </a:t>
            </a:r>
            <a:r>
              <a:rPr lang="en-GB" sz="2400" err="1"/>
              <a:t>gallu</a:t>
            </a:r>
            <a:r>
              <a:rPr lang="en-GB" sz="2400" dirty="0"/>
              <a:t> </a:t>
            </a:r>
            <a:r>
              <a:rPr lang="en-GB" sz="2400" err="1"/>
              <a:t>gwahanol</a:t>
            </a:r>
            <a:r>
              <a:rPr lang="en-GB" sz="2400" dirty="0"/>
              <a:t>.</a:t>
            </a:r>
          </a:p>
        </p:txBody>
      </p:sp>
      <p:sp>
        <p:nvSpPr>
          <p:cNvPr id="4" name="Blwch Testun 3">
            <a:extLst>
              <a:ext uri="{FF2B5EF4-FFF2-40B4-BE49-F238E27FC236}">
                <a16:creationId xmlns:a16="http://schemas.microsoft.com/office/drawing/2014/main" id="{D3677264-3E43-00A4-0C53-7078E9DEE3EC}"/>
              </a:ext>
            </a:extLst>
          </p:cNvPr>
          <p:cNvSpPr txBox="1"/>
          <p:nvPr/>
        </p:nvSpPr>
        <p:spPr>
          <a:xfrm>
            <a:off x="404707" y="3941509"/>
            <a:ext cx="4124960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100" dirty="0"/>
              <a:t>Ffigur 7: </a:t>
            </a:r>
            <a:r>
              <a:rPr lang="cy-GB" sz="1100" dirty="0" err="1"/>
              <a:t>Twinkl</a:t>
            </a:r>
            <a:r>
              <a:rPr lang="cy-GB" sz="1100" dirty="0"/>
              <a:t>, 2025. Ar gael yn: </a:t>
            </a:r>
            <a:r>
              <a:rPr lang="en-GB" sz="1100" dirty="0">
                <a:hlinkClick r:id="rId3"/>
              </a:rPr>
              <a:t>www.twinkl.co.uk/resource/mathematics-area-banner-baner-ardal-fathemateg-english-welsh-wl-m-1667211924. 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9776685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0E9A51-A12D-71A1-8922-C910DE303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3700" dirty="0">
                <a:solidFill>
                  <a:srgbClr val="FFFFFF"/>
                </a:solidFill>
              </a:rPr>
              <a:t>Strategaethau </a:t>
            </a:r>
            <a:r>
              <a:rPr lang="en-GB" sz="3700" dirty="0" err="1">
                <a:solidFill>
                  <a:srgbClr val="FFFFFF"/>
                </a:solidFill>
              </a:rPr>
              <a:t>byddaf</a:t>
            </a:r>
            <a:r>
              <a:rPr lang="en-GB" sz="3700" dirty="0">
                <a:solidFill>
                  <a:srgbClr val="FFFFFF"/>
                </a:solidFill>
              </a:rPr>
              <a:t> </a:t>
            </a:r>
            <a:r>
              <a:rPr lang="en-GB" sz="3700" dirty="0" err="1">
                <a:solidFill>
                  <a:srgbClr val="FFFFFF"/>
                </a:solidFill>
              </a:rPr>
              <a:t>yn</a:t>
            </a:r>
            <a:r>
              <a:rPr lang="en-GB" sz="3700" dirty="0">
                <a:solidFill>
                  <a:srgbClr val="FFFFFF"/>
                </a:solidFill>
              </a:rPr>
              <a:t> </a:t>
            </a:r>
            <a:r>
              <a:rPr lang="en-GB" sz="3700" dirty="0" err="1">
                <a:solidFill>
                  <a:srgbClr val="FFFFFF"/>
                </a:solidFill>
              </a:rPr>
              <a:t>ffocysu</a:t>
            </a:r>
            <a:r>
              <a:rPr lang="en-GB" sz="3700" dirty="0">
                <a:solidFill>
                  <a:srgbClr val="FFFFFF"/>
                </a:solidFill>
              </a:rPr>
              <a:t> </a:t>
            </a:r>
            <a:r>
              <a:rPr lang="en-GB" sz="3700" dirty="0" err="1">
                <a:solidFill>
                  <a:srgbClr val="FFFFFF"/>
                </a:solidFill>
              </a:rPr>
              <a:t>ar</a:t>
            </a:r>
            <a:r>
              <a:rPr lang="en-GB" sz="3700" dirty="0">
                <a:solidFill>
                  <a:srgbClr val="FFFFFF"/>
                </a:solidFill>
              </a:rPr>
              <a:t> </a:t>
            </a:r>
            <a:r>
              <a:rPr lang="en-GB" sz="3700" dirty="0" err="1">
                <a:solidFill>
                  <a:srgbClr val="FFFFFF"/>
                </a:solidFill>
              </a:rPr>
              <a:t>yn</a:t>
            </a:r>
            <a:r>
              <a:rPr lang="en-GB" sz="3700" dirty="0">
                <a:solidFill>
                  <a:srgbClr val="FFFFFF"/>
                </a:solidFill>
              </a:rPr>
              <a:t> </a:t>
            </a:r>
            <a:r>
              <a:rPr lang="en-GB" sz="3700" dirty="0" err="1">
                <a:solidFill>
                  <a:srgbClr val="FFFFFF"/>
                </a:solidFill>
              </a:rPr>
              <a:t>fy</a:t>
            </a:r>
            <a:r>
              <a:rPr lang="en-GB" sz="3700" dirty="0">
                <a:solidFill>
                  <a:srgbClr val="FFFFFF"/>
                </a:solidFill>
              </a:rPr>
              <a:t> </a:t>
            </a:r>
            <a:r>
              <a:rPr lang="en-GB" sz="3700" dirty="0" err="1">
                <a:solidFill>
                  <a:srgbClr val="FFFFFF"/>
                </a:solidFill>
              </a:rPr>
              <a:t>ngwers</a:t>
            </a:r>
            <a:r>
              <a:rPr lang="en-GB" sz="3700" dirty="0">
                <a:solidFill>
                  <a:srgbClr val="FFFFFF"/>
                </a:solidFill>
              </a:rPr>
              <a:t>:</a:t>
            </a:r>
            <a:br>
              <a:rPr lang="en-GB" sz="3700" dirty="0">
                <a:solidFill>
                  <a:srgbClr val="FFFFFF"/>
                </a:solidFill>
              </a:rPr>
            </a:br>
            <a:endParaRPr lang="en-GB" sz="3700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F0485E0-6BFB-6CA8-45B7-E1417FAE4E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23902765"/>
              </p:ext>
            </p:extLst>
          </p:nvPr>
        </p:nvGraphicFramePr>
        <p:xfrm>
          <a:off x="620115" y="2170031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605AB46B-DFDB-502C-7CA5-54056377EE1E}"/>
              </a:ext>
            </a:extLst>
          </p:cNvPr>
          <p:cNvSpPr txBox="1"/>
          <p:nvPr/>
        </p:nvSpPr>
        <p:spPr>
          <a:xfrm>
            <a:off x="2203086" y="6000942"/>
            <a:ext cx="77618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Credwyd Dylan Wiliam </a:t>
            </a:r>
            <a:r>
              <a:rPr lang="en-US" sz="18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ddylai</a:t>
            </a:r>
            <a:r>
              <a:rPr lang="en-US" sz="18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athrawon</a:t>
            </a:r>
            <a:r>
              <a:rPr lang="en-US" sz="18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cael</a:t>
            </a:r>
            <a:r>
              <a:rPr lang="en-US" sz="18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yr </a:t>
            </a:r>
            <a:r>
              <a:rPr lang="en-US" sz="18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hyblygrwydd</a:t>
            </a:r>
            <a:r>
              <a:rPr lang="en-US" sz="18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sz="18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asesu</a:t>
            </a:r>
            <a:r>
              <a:rPr lang="en-US" sz="18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technegau</a:t>
            </a:r>
            <a:r>
              <a:rPr lang="en-US" sz="18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er </a:t>
            </a:r>
            <a:r>
              <a:rPr lang="en-US" sz="18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mwyn</a:t>
            </a:r>
            <a:r>
              <a:rPr lang="en-US" sz="18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ffitio’r</a:t>
            </a:r>
            <a:r>
              <a:rPr lang="en-US" sz="18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Dosbarth. (Wiliam, 2009, t.21)</a:t>
            </a:r>
            <a:endParaRPr lang="en-GB" sz="18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86305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6DF4D76-CAAB-0482-703D-E10F9464C0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C3C667D-FF25-8C7C-DFA3-1A91D9D343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9F5DA53-0E4C-F893-A66D-2429C4782B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694AE5D-5B55-0609-05DB-F682A95DE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000B5B-8CC8-A823-78E9-E9E3BE48F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204D06-A3B6-1291-11B3-C08EF5A87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3700" dirty="0">
                <a:solidFill>
                  <a:srgbClr val="FFFFFF"/>
                </a:solidFill>
              </a:rPr>
              <a:t>Strategaethau </a:t>
            </a:r>
            <a:r>
              <a:rPr lang="en-GB" sz="3700" dirty="0" err="1">
                <a:solidFill>
                  <a:srgbClr val="FFFFFF"/>
                </a:solidFill>
              </a:rPr>
              <a:t>byddaf</a:t>
            </a:r>
            <a:r>
              <a:rPr lang="en-GB" sz="3700" dirty="0">
                <a:solidFill>
                  <a:srgbClr val="FFFFFF"/>
                </a:solidFill>
              </a:rPr>
              <a:t> </a:t>
            </a:r>
            <a:r>
              <a:rPr lang="en-GB" sz="3700" dirty="0" err="1">
                <a:solidFill>
                  <a:srgbClr val="FFFFFF"/>
                </a:solidFill>
              </a:rPr>
              <a:t>yn</a:t>
            </a:r>
            <a:r>
              <a:rPr lang="en-GB" sz="3700" dirty="0">
                <a:solidFill>
                  <a:srgbClr val="FFFFFF"/>
                </a:solidFill>
              </a:rPr>
              <a:t> </a:t>
            </a:r>
            <a:r>
              <a:rPr lang="en-GB" sz="3700" dirty="0" err="1">
                <a:solidFill>
                  <a:srgbClr val="FFFFFF"/>
                </a:solidFill>
              </a:rPr>
              <a:t>ffocysu</a:t>
            </a:r>
            <a:r>
              <a:rPr lang="en-GB" sz="3700" dirty="0">
                <a:solidFill>
                  <a:srgbClr val="FFFFFF"/>
                </a:solidFill>
              </a:rPr>
              <a:t> </a:t>
            </a:r>
            <a:r>
              <a:rPr lang="en-GB" sz="3700" dirty="0" err="1">
                <a:solidFill>
                  <a:srgbClr val="FFFFFF"/>
                </a:solidFill>
              </a:rPr>
              <a:t>ar</a:t>
            </a:r>
            <a:r>
              <a:rPr lang="en-GB" sz="3700" dirty="0">
                <a:solidFill>
                  <a:srgbClr val="FFFFFF"/>
                </a:solidFill>
              </a:rPr>
              <a:t> </a:t>
            </a:r>
            <a:r>
              <a:rPr lang="en-GB" sz="3700" dirty="0" err="1">
                <a:solidFill>
                  <a:srgbClr val="FFFFFF"/>
                </a:solidFill>
              </a:rPr>
              <a:t>yn</a:t>
            </a:r>
            <a:r>
              <a:rPr lang="en-GB" sz="3700" dirty="0">
                <a:solidFill>
                  <a:srgbClr val="FFFFFF"/>
                </a:solidFill>
              </a:rPr>
              <a:t> </a:t>
            </a:r>
            <a:r>
              <a:rPr lang="en-GB" sz="3700" dirty="0" err="1">
                <a:solidFill>
                  <a:srgbClr val="FFFFFF"/>
                </a:solidFill>
              </a:rPr>
              <a:t>fy</a:t>
            </a:r>
            <a:r>
              <a:rPr lang="en-GB" sz="3700" dirty="0">
                <a:solidFill>
                  <a:srgbClr val="FFFFFF"/>
                </a:solidFill>
              </a:rPr>
              <a:t> </a:t>
            </a:r>
            <a:r>
              <a:rPr lang="en-GB" sz="3700" dirty="0" err="1">
                <a:solidFill>
                  <a:srgbClr val="FFFFFF"/>
                </a:solidFill>
              </a:rPr>
              <a:t>ngwers</a:t>
            </a:r>
            <a:r>
              <a:rPr lang="en-GB" sz="3700" dirty="0">
                <a:solidFill>
                  <a:srgbClr val="FFFFFF"/>
                </a:solidFill>
              </a:rPr>
              <a:t>:</a:t>
            </a:r>
            <a:br>
              <a:rPr lang="en-GB" sz="3700" dirty="0">
                <a:solidFill>
                  <a:srgbClr val="FFFFFF"/>
                </a:solidFill>
              </a:rPr>
            </a:br>
            <a:endParaRPr lang="en-GB" sz="3700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DCD0ABB-8CB3-3A16-4112-AC440E90828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20115" y="2170031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415EF12A-59FA-0562-A9EE-43B89F47C9FC}"/>
              </a:ext>
            </a:extLst>
          </p:cNvPr>
          <p:cNvSpPr txBox="1"/>
          <p:nvPr/>
        </p:nvSpPr>
        <p:spPr>
          <a:xfrm>
            <a:off x="2203086" y="6000942"/>
            <a:ext cx="77618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Credwyd Dylan Wiliam </a:t>
            </a:r>
            <a:r>
              <a:rPr lang="en-US" sz="18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ddylai</a:t>
            </a:r>
            <a:r>
              <a:rPr lang="en-US" sz="18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athrawon</a:t>
            </a:r>
            <a:r>
              <a:rPr lang="en-US" sz="18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cael</a:t>
            </a:r>
            <a:r>
              <a:rPr lang="en-US" sz="18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yr </a:t>
            </a:r>
            <a:r>
              <a:rPr lang="en-US" sz="18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hyblygrwydd</a:t>
            </a:r>
            <a:r>
              <a:rPr lang="en-US" sz="18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sz="18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asesu</a:t>
            </a:r>
            <a:r>
              <a:rPr lang="en-US" sz="18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technegau</a:t>
            </a:r>
            <a:r>
              <a:rPr lang="en-US" sz="18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er </a:t>
            </a:r>
            <a:r>
              <a:rPr lang="en-US" sz="18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mwyn</a:t>
            </a:r>
            <a:r>
              <a:rPr lang="en-US" sz="18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ffitio’r</a:t>
            </a:r>
            <a:r>
              <a:rPr lang="en-US" sz="18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Dosbarth. (Wiliam, 2009, t.21)</a:t>
            </a:r>
            <a:endParaRPr lang="en-GB" sz="18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CB4C8CF6-0E96-7983-5403-9FB1B8B7ED5A}"/>
              </a:ext>
            </a:extLst>
          </p:cNvPr>
          <p:cNvSpPr/>
          <p:nvPr/>
        </p:nvSpPr>
        <p:spPr>
          <a:xfrm>
            <a:off x="1559030" y="3911600"/>
            <a:ext cx="5747703" cy="208934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D1FC6F-DB78-F52F-D2E0-CE6FBBCC22EE}"/>
              </a:ext>
            </a:extLst>
          </p:cNvPr>
          <p:cNvSpPr txBox="1"/>
          <p:nvPr/>
        </p:nvSpPr>
        <p:spPr>
          <a:xfrm>
            <a:off x="116929" y="5364635"/>
            <a:ext cx="1676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Edrych ar y ddau yma yn benodol.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17E6240B-122A-4157-BAD5-E6B575A7BADC}"/>
              </a:ext>
            </a:extLst>
          </p:cNvPr>
          <p:cNvCxnSpPr/>
          <p:nvPr/>
        </p:nvCxnSpPr>
        <p:spPr>
          <a:xfrm flipH="1">
            <a:off x="739515" y="4817534"/>
            <a:ext cx="863600" cy="578454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72650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Llun 6">
            <a:extLst>
              <a:ext uri="{FF2B5EF4-FFF2-40B4-BE49-F238E27FC236}">
                <a16:creationId xmlns:a16="http://schemas.microsoft.com/office/drawing/2014/main" id="{1DEDBF7C-3EE5-FFBE-2E76-0AF20FDB49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3380" y="0"/>
            <a:ext cx="1022173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15632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92CA3AB-6909-86A5-C771-20BB455341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154"/>
            <a:ext cx="12192000" cy="6211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6767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Llun 4">
            <a:extLst>
              <a:ext uri="{FF2B5EF4-FFF2-40B4-BE49-F238E27FC236}">
                <a16:creationId xmlns:a16="http://schemas.microsoft.com/office/drawing/2014/main" id="{1DEEBE45-98D1-27D8-3AC4-1E8B02C60C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275" y="90034"/>
            <a:ext cx="11571383" cy="6767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75779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B5B176C-194B-064E-AFFC-7F772B852B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725" y="95250"/>
            <a:ext cx="11258550" cy="666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29043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B1E3AF-B9F6-2FF9-E757-0A9B7AC5D7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1FA04F73-5430-A655-E0E9-794851EE61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43318" y="144544"/>
            <a:ext cx="5089358" cy="902882"/>
          </a:xfrm>
        </p:spPr>
        <p:txBody>
          <a:bodyPr>
            <a:normAutofit/>
          </a:bodyPr>
          <a:lstStyle/>
          <a:p>
            <a:r>
              <a:rPr lang="cy-GB" sz="2800" dirty="0"/>
              <a:t>Strategaeth 1- byrddau gwyn bach</a:t>
            </a:r>
          </a:p>
        </p:txBody>
      </p:sp>
      <p:sp>
        <p:nvSpPr>
          <p:cNvPr id="4" name="TextBox 9">
            <a:extLst>
              <a:ext uri="{FF2B5EF4-FFF2-40B4-BE49-F238E27FC236}">
                <a16:creationId xmlns:a16="http://schemas.microsoft.com/office/drawing/2014/main" id="{FB99B3E0-D67A-78C6-15F8-71B0F202FCAE}"/>
              </a:ext>
            </a:extLst>
          </p:cNvPr>
          <p:cNvSpPr txBox="1"/>
          <p:nvPr/>
        </p:nvSpPr>
        <p:spPr>
          <a:xfrm>
            <a:off x="377644" y="1110452"/>
            <a:ext cx="5555796" cy="138499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 dirty="0"/>
              <a:t>Beth </a:t>
            </a:r>
            <a:r>
              <a:rPr lang="en-US" sz="1200" b="1" dirty="0" err="1"/>
              <a:t>yw’r</a:t>
            </a:r>
            <a:r>
              <a:rPr lang="en-US" sz="1200" b="1" dirty="0"/>
              <a:t> </a:t>
            </a:r>
            <a:r>
              <a:rPr lang="en-US" sz="1200" b="1" dirty="0" err="1"/>
              <a:t>strategaeth</a:t>
            </a:r>
            <a:r>
              <a:rPr lang="en-US" sz="1200" b="1" dirty="0"/>
              <a:t> </a:t>
            </a:r>
            <a:r>
              <a:rPr lang="en-US" sz="1200" b="1" dirty="0" err="1"/>
              <a:t>byrddau</a:t>
            </a:r>
            <a:r>
              <a:rPr lang="en-US" sz="1200" b="1" dirty="0"/>
              <a:t> </a:t>
            </a:r>
            <a:r>
              <a:rPr lang="en-US" sz="1200" b="1" dirty="0" err="1"/>
              <a:t>gwyn</a:t>
            </a:r>
            <a:r>
              <a:rPr lang="en-US" sz="1200" b="1" dirty="0"/>
              <a:t> </a:t>
            </a:r>
            <a:r>
              <a:rPr lang="en-US" sz="1200" b="1" dirty="0" err="1"/>
              <a:t>bach</a:t>
            </a:r>
            <a:r>
              <a:rPr lang="en-US" sz="1200" b="1" dirty="0"/>
              <a:t>?</a:t>
            </a:r>
          </a:p>
          <a:p>
            <a:endParaRPr lang="en-US" sz="1200" b="1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/>
              <a:t>Pob</a:t>
            </a:r>
            <a:r>
              <a:rPr lang="en-GB" sz="1200" dirty="0"/>
              <a:t> </a:t>
            </a:r>
            <a:r>
              <a:rPr lang="en-GB" sz="1200" dirty="0" err="1"/>
              <a:t>plentyn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cael</a:t>
            </a:r>
            <a:r>
              <a:rPr lang="en-GB" sz="1200" dirty="0"/>
              <a:t> </a:t>
            </a:r>
            <a:r>
              <a:rPr lang="en-GB" sz="1200" dirty="0" err="1"/>
              <a:t>bwrdd</a:t>
            </a:r>
            <a:r>
              <a:rPr lang="en-GB" sz="1200" dirty="0"/>
              <a:t> </a:t>
            </a:r>
            <a:r>
              <a:rPr lang="en-GB" sz="1200" dirty="0" err="1"/>
              <a:t>gwyn</a:t>
            </a:r>
            <a:r>
              <a:rPr lang="en-GB" sz="1200" dirty="0"/>
              <a:t> yr un ac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ateb</a:t>
            </a:r>
            <a:r>
              <a:rPr lang="en-GB" sz="1200" dirty="0"/>
              <a:t> </a:t>
            </a:r>
            <a:r>
              <a:rPr lang="en-GB" sz="1200" dirty="0" err="1"/>
              <a:t>cwestiynau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annibynnol</a:t>
            </a:r>
            <a:r>
              <a:rPr lang="en-GB" sz="1200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 </a:t>
            </a:r>
            <a:r>
              <a:rPr lang="en-GB" sz="1200" dirty="0" err="1"/>
              <a:t>Pawb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dangos</a:t>
            </a:r>
            <a:r>
              <a:rPr lang="en-GB" sz="1200" dirty="0"/>
              <a:t> </a:t>
            </a:r>
            <a:r>
              <a:rPr lang="en-GB" sz="1200" dirty="0" err="1"/>
              <a:t>atebion</a:t>
            </a:r>
            <a:r>
              <a:rPr lang="en-GB" sz="1200" dirty="0"/>
              <a:t> </a:t>
            </a:r>
            <a:r>
              <a:rPr lang="en-GB" sz="1200" dirty="0" err="1"/>
              <a:t>ar</a:t>
            </a:r>
            <a:r>
              <a:rPr lang="en-GB" sz="1200" dirty="0"/>
              <a:t> yr un </a:t>
            </a:r>
            <a:r>
              <a:rPr lang="en-GB" sz="1200" dirty="0" err="1"/>
              <a:t>pryd</a:t>
            </a:r>
            <a:r>
              <a:rPr lang="en-GB" sz="1200" dirty="0"/>
              <a:t> ac </a:t>
            </a:r>
            <a:r>
              <a:rPr lang="en-GB" sz="1200" dirty="0" err="1"/>
              <a:t>yna</a:t>
            </a:r>
            <a:r>
              <a:rPr lang="en-GB" sz="1200" dirty="0"/>
              <a:t> </a:t>
            </a:r>
            <a:r>
              <a:rPr lang="en-GB" sz="1200" dirty="0" err="1"/>
              <a:t>fi’n</a:t>
            </a:r>
            <a:r>
              <a:rPr lang="en-GB" sz="1200" dirty="0"/>
              <a:t> </a:t>
            </a:r>
            <a:r>
              <a:rPr lang="en-GB" sz="1200" dirty="0" err="1"/>
              <a:t>mynd</a:t>
            </a:r>
            <a:r>
              <a:rPr lang="en-GB" sz="1200" dirty="0"/>
              <a:t> </a:t>
            </a:r>
            <a:r>
              <a:rPr lang="en-GB" sz="1200" dirty="0" err="1"/>
              <a:t>dros</a:t>
            </a:r>
            <a:r>
              <a:rPr lang="en-GB" sz="1200" dirty="0"/>
              <a:t> </a:t>
            </a:r>
            <a:r>
              <a:rPr lang="en-GB" sz="1200" dirty="0" err="1"/>
              <a:t>sut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gael</a:t>
            </a:r>
            <a:r>
              <a:rPr lang="en-GB" sz="1200" dirty="0"/>
              <a:t> yr </a:t>
            </a:r>
            <a:r>
              <a:rPr lang="en-GB" sz="1200" dirty="0" err="1"/>
              <a:t>ateb</a:t>
            </a:r>
            <a:r>
              <a:rPr lang="en-GB" sz="1200" dirty="0"/>
              <a:t> </a:t>
            </a:r>
            <a:r>
              <a:rPr lang="en-GB" sz="1200" dirty="0" err="1"/>
              <a:t>iawn</a:t>
            </a:r>
            <a:r>
              <a:rPr lang="en-GB" sz="1200" dirty="0"/>
              <a:t> </a:t>
            </a:r>
            <a:r>
              <a:rPr lang="en-GB" sz="1200" dirty="0" err="1"/>
              <a:t>ar</a:t>
            </a:r>
            <a:r>
              <a:rPr lang="en-GB" sz="1200" dirty="0"/>
              <a:t> y </a:t>
            </a:r>
            <a:r>
              <a:rPr lang="en-GB" sz="1200" dirty="0" err="1"/>
              <a:t>bwrdd</a:t>
            </a:r>
            <a:r>
              <a:rPr lang="en-GB" sz="1200" dirty="0"/>
              <a:t> </a:t>
            </a:r>
            <a:r>
              <a:rPr lang="en-GB" sz="1200" dirty="0" err="1"/>
              <a:t>gwyn</a:t>
            </a:r>
            <a:r>
              <a:rPr lang="en-GB" sz="1200" dirty="0"/>
              <a:t> </a:t>
            </a:r>
            <a:r>
              <a:rPr lang="en-GB" sz="1200" dirty="0" err="1"/>
              <a:t>mawr</a:t>
            </a:r>
            <a:r>
              <a:rPr lang="en-GB" sz="1200" dirty="0"/>
              <a:t> o </a:t>
            </a:r>
            <a:r>
              <a:rPr lang="en-GB" sz="1200" dirty="0" err="1"/>
              <a:t>flaen</a:t>
            </a:r>
            <a:r>
              <a:rPr lang="en-GB" sz="1200" dirty="0"/>
              <a:t> y Dosbarth.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/>
              <a:t>Gallu</a:t>
            </a:r>
            <a:r>
              <a:rPr lang="en-GB" sz="1200" dirty="0"/>
              <a:t> </a:t>
            </a:r>
            <a:r>
              <a:rPr lang="en-GB" sz="1200" dirty="0" err="1"/>
              <a:t>hefyd</a:t>
            </a:r>
            <a:r>
              <a:rPr lang="en-GB" sz="1200" dirty="0"/>
              <a:t> </a:t>
            </a:r>
            <a:r>
              <a:rPr lang="en-GB" sz="1200" dirty="0" err="1"/>
              <a:t>cwestiynu’r</a:t>
            </a:r>
            <a:r>
              <a:rPr lang="en-GB" sz="1200" dirty="0"/>
              <a:t> plant o </a:t>
            </a:r>
            <a:r>
              <a:rPr lang="en-GB" sz="1200" dirty="0" err="1"/>
              <a:t>sut</a:t>
            </a:r>
            <a:r>
              <a:rPr lang="en-GB" sz="1200" dirty="0"/>
              <a:t> </a:t>
            </a:r>
            <a:r>
              <a:rPr lang="en-GB" sz="1200" dirty="0" err="1"/>
              <a:t>roeddent</a:t>
            </a:r>
            <a:r>
              <a:rPr lang="en-GB" sz="1200" dirty="0"/>
              <a:t> </a:t>
            </a:r>
            <a:r>
              <a:rPr lang="en-GB" sz="1200" dirty="0" err="1"/>
              <a:t>wedi</a:t>
            </a:r>
            <a:r>
              <a:rPr lang="en-GB" sz="1200" dirty="0"/>
              <a:t> </a:t>
            </a:r>
            <a:r>
              <a:rPr lang="en-GB" sz="1200" dirty="0" err="1"/>
              <a:t>dod</a:t>
            </a:r>
            <a:r>
              <a:rPr lang="en-GB" sz="1200" dirty="0"/>
              <a:t> o </a:t>
            </a:r>
            <a:r>
              <a:rPr lang="en-GB" sz="1200" dirty="0" err="1"/>
              <a:t>hyd</a:t>
            </a:r>
            <a:r>
              <a:rPr lang="en-GB" sz="1200" dirty="0"/>
              <a:t> </a:t>
            </a:r>
            <a:r>
              <a:rPr lang="en-GB" sz="1200" dirty="0" err="1"/>
              <a:t>i’r</a:t>
            </a:r>
            <a:r>
              <a:rPr lang="en-GB" sz="1200" dirty="0"/>
              <a:t> </a:t>
            </a:r>
            <a:r>
              <a:rPr lang="en-GB" sz="1200" dirty="0" err="1"/>
              <a:t>ateb</a:t>
            </a:r>
            <a:r>
              <a:rPr lang="en-GB" sz="1200" dirty="0"/>
              <a:t> a </a:t>
            </a:r>
            <a:r>
              <a:rPr lang="en-GB" sz="1200" dirty="0" err="1"/>
              <a:t>chael</a:t>
            </a:r>
            <a:r>
              <a:rPr lang="en-GB" sz="1200" dirty="0"/>
              <a:t> </a:t>
            </a:r>
            <a:r>
              <a:rPr lang="en-GB" sz="1200" dirty="0" err="1"/>
              <a:t>nhw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esbonio</a:t>
            </a:r>
            <a:r>
              <a:rPr lang="en-GB" sz="1200" dirty="0"/>
              <a:t> </a:t>
            </a:r>
            <a:r>
              <a:rPr lang="en-GB" sz="1200" dirty="0" err="1"/>
              <a:t>i’r</a:t>
            </a:r>
            <a:r>
              <a:rPr lang="en-GB" sz="1200" dirty="0"/>
              <a:t> Dosbarth.</a:t>
            </a:r>
          </a:p>
        </p:txBody>
      </p:sp>
      <p:sp>
        <p:nvSpPr>
          <p:cNvPr id="5" name="TextBox 10">
            <a:extLst>
              <a:ext uri="{FF2B5EF4-FFF2-40B4-BE49-F238E27FC236}">
                <a16:creationId xmlns:a16="http://schemas.microsoft.com/office/drawing/2014/main" id="{D12F4BA1-653C-47CC-9D4F-EBBC74B53D76}"/>
              </a:ext>
            </a:extLst>
          </p:cNvPr>
          <p:cNvSpPr txBox="1"/>
          <p:nvPr/>
        </p:nvSpPr>
        <p:spPr>
          <a:xfrm>
            <a:off x="7053332" y="1047426"/>
            <a:ext cx="4283504" cy="8309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 dirty="0"/>
              <a:t>Pryd </a:t>
            </a:r>
            <a:r>
              <a:rPr lang="en-US" sz="1200" b="1" dirty="0" err="1"/>
              <a:t>mae</a:t>
            </a:r>
            <a:r>
              <a:rPr lang="en-US" sz="1200" b="1" dirty="0"/>
              <a:t> </a:t>
            </a:r>
            <a:r>
              <a:rPr lang="en-US" sz="1200" b="1" dirty="0" err="1"/>
              <a:t>byrddau</a:t>
            </a:r>
            <a:r>
              <a:rPr lang="en-US" sz="1200" b="1" dirty="0"/>
              <a:t> </a:t>
            </a:r>
            <a:r>
              <a:rPr lang="en-US" sz="1200" b="1" dirty="0" err="1"/>
              <a:t>gwyn</a:t>
            </a:r>
            <a:r>
              <a:rPr lang="en-US" sz="1200" b="1" dirty="0"/>
              <a:t> </a:t>
            </a:r>
            <a:r>
              <a:rPr lang="en-US" sz="1200" b="1" dirty="0" err="1"/>
              <a:t>bach</a:t>
            </a:r>
            <a:r>
              <a:rPr lang="en-US" sz="1200" b="1" dirty="0"/>
              <a:t> yn </a:t>
            </a:r>
            <a:r>
              <a:rPr lang="en-US" sz="1200" b="1" dirty="0" err="1"/>
              <a:t>cael</a:t>
            </a:r>
            <a:r>
              <a:rPr lang="en-US" sz="1200" b="1" dirty="0"/>
              <a:t> </a:t>
            </a:r>
            <a:r>
              <a:rPr lang="en-US" sz="1200" b="1" dirty="0" err="1"/>
              <a:t>ei</a:t>
            </a:r>
            <a:r>
              <a:rPr lang="en-US" sz="1200" b="1" dirty="0"/>
              <a:t> </a:t>
            </a:r>
            <a:r>
              <a:rPr lang="en-US" sz="1200" b="1" dirty="0" err="1"/>
              <a:t>defnyddio</a:t>
            </a:r>
            <a:r>
              <a:rPr lang="en-US" sz="1200" b="1" dirty="0"/>
              <a:t>?</a:t>
            </a:r>
          </a:p>
          <a:p>
            <a:endParaRPr lang="en-US" sz="1200" b="1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 err="1"/>
              <a:t>Unrhyw</a:t>
            </a:r>
            <a:r>
              <a:rPr lang="en-US" sz="1200" dirty="0"/>
              <a:t> </a:t>
            </a:r>
            <a:r>
              <a:rPr lang="en-US" sz="1200" dirty="0" err="1"/>
              <a:t>bryd</a:t>
            </a:r>
            <a:r>
              <a:rPr lang="en-US" sz="1200" dirty="0"/>
              <a:t>- </a:t>
            </a:r>
            <a:r>
              <a:rPr lang="en-US" sz="1200" dirty="0" err="1"/>
              <a:t>defnyddiol</a:t>
            </a:r>
            <a:r>
              <a:rPr lang="en-US" sz="1200" dirty="0"/>
              <a:t> </a:t>
            </a:r>
            <a:r>
              <a:rPr lang="en-US" sz="1200" dirty="0" err="1"/>
              <a:t>iawn</a:t>
            </a:r>
            <a:r>
              <a:rPr lang="en-US" sz="1200" dirty="0"/>
              <a:t> yn </a:t>
            </a:r>
            <a:r>
              <a:rPr lang="en-US" sz="1200" dirty="0" err="1"/>
              <a:t>ystod</a:t>
            </a:r>
            <a:r>
              <a:rPr lang="en-US" sz="1200" dirty="0"/>
              <a:t> </a:t>
            </a:r>
            <a:r>
              <a:rPr lang="en-US" sz="1200" dirty="0" err="1"/>
              <a:t>cyflwyniadau</a:t>
            </a:r>
            <a:r>
              <a:rPr lang="en-US" sz="1200" dirty="0"/>
              <a:t> er </a:t>
            </a:r>
            <a:r>
              <a:rPr lang="en-US" sz="1200" dirty="0" err="1"/>
              <a:t>mwyn</a:t>
            </a:r>
            <a:r>
              <a:rPr lang="en-US" sz="1200" dirty="0"/>
              <a:t> </a:t>
            </a:r>
            <a:r>
              <a:rPr lang="en-US" sz="1200" dirty="0" err="1"/>
              <a:t>cael</a:t>
            </a:r>
            <a:r>
              <a:rPr lang="en-US" sz="1200" dirty="0"/>
              <a:t> </a:t>
            </a:r>
            <a:r>
              <a:rPr lang="en-US" sz="1200" dirty="0" err="1"/>
              <a:t>tasg</a:t>
            </a:r>
            <a:r>
              <a:rPr lang="en-US" sz="1200" dirty="0"/>
              <a:t> </a:t>
            </a:r>
            <a:r>
              <a:rPr lang="en-US" sz="1200" dirty="0" err="1"/>
              <a:t>ymarferol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sbarduno’r</a:t>
            </a:r>
            <a:r>
              <a:rPr lang="en-US" sz="1200" dirty="0"/>
              <a:t> </a:t>
            </a:r>
            <a:r>
              <a:rPr lang="en-US" sz="1200" dirty="0" err="1"/>
              <a:t>disgyblion</a:t>
            </a:r>
            <a:r>
              <a:rPr lang="en-US" sz="1200" dirty="0"/>
              <a:t>.</a:t>
            </a:r>
          </a:p>
        </p:txBody>
      </p:sp>
      <p:sp>
        <p:nvSpPr>
          <p:cNvPr id="6" name="Blwch Testun 5">
            <a:extLst>
              <a:ext uri="{FF2B5EF4-FFF2-40B4-BE49-F238E27FC236}">
                <a16:creationId xmlns:a16="http://schemas.microsoft.com/office/drawing/2014/main" id="{56A06552-C782-4A28-ADA7-4E30AAEBB849}"/>
              </a:ext>
            </a:extLst>
          </p:cNvPr>
          <p:cNvSpPr txBox="1"/>
          <p:nvPr/>
        </p:nvSpPr>
        <p:spPr>
          <a:xfrm>
            <a:off x="7053332" y="2396922"/>
            <a:ext cx="4301427" cy="206415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200" b="1" dirty="0"/>
              <a:t>Dim </a:t>
            </a:r>
            <a:r>
              <a:rPr lang="en-US" sz="1200" b="1" dirty="0" err="1"/>
              <a:t>effeithiol</a:t>
            </a:r>
            <a:r>
              <a:rPr lang="en-US" sz="1200" b="1" dirty="0"/>
              <a:t>:</a:t>
            </a:r>
          </a:p>
          <a:p>
            <a:pPr marL="171450" indent="-17145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200" dirty="0"/>
              <a:t>Lle </a:t>
            </a:r>
            <a:r>
              <a:rPr lang="en-US" sz="1200" dirty="0" err="1"/>
              <a:t>cyfyngedig</a:t>
            </a:r>
            <a:r>
              <a:rPr lang="en-US" sz="1200" dirty="0"/>
              <a:t>- dim </a:t>
            </a:r>
            <a:r>
              <a:rPr lang="en-US" sz="1200" dirty="0" err="1"/>
              <a:t>llawer</a:t>
            </a:r>
            <a:r>
              <a:rPr lang="en-US" sz="1200" dirty="0"/>
              <a:t> o le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weithio</a:t>
            </a:r>
            <a:r>
              <a:rPr lang="en-US" sz="1200" dirty="0"/>
              <a:t> mas </a:t>
            </a:r>
            <a:r>
              <a:rPr lang="en-US" sz="1200" dirty="0" err="1"/>
              <a:t>swm</a:t>
            </a:r>
            <a:r>
              <a:rPr lang="en-US" sz="1200" dirty="0"/>
              <a:t> </a:t>
            </a:r>
            <a:r>
              <a:rPr lang="en-US" sz="1200" dirty="0" err="1"/>
              <a:t>mathemateg</a:t>
            </a:r>
            <a:r>
              <a:rPr lang="en-US" sz="1200" dirty="0"/>
              <a:t> </a:t>
            </a:r>
            <a:r>
              <a:rPr lang="en-US" sz="1200" dirty="0" err="1"/>
              <a:t>os</a:t>
            </a:r>
            <a:r>
              <a:rPr lang="en-US" sz="1200" dirty="0"/>
              <a:t> </a:t>
            </a:r>
            <a:r>
              <a:rPr lang="en-US" sz="1200" dirty="0" err="1"/>
              <a:t>mae</a:t>
            </a:r>
            <a:r>
              <a:rPr lang="en-US" sz="1200" dirty="0"/>
              <a:t> </a:t>
            </a:r>
            <a:r>
              <a:rPr lang="en-US" sz="1200" dirty="0" err="1"/>
              <a:t>gan</a:t>
            </a:r>
            <a:r>
              <a:rPr lang="en-US" sz="1200" dirty="0"/>
              <a:t> y </a:t>
            </a:r>
            <a:r>
              <a:rPr lang="en-US" sz="1200" dirty="0" err="1"/>
              <a:t>plentyn</a:t>
            </a:r>
            <a:r>
              <a:rPr lang="en-US" sz="1200" dirty="0"/>
              <a:t> </a:t>
            </a:r>
            <a:r>
              <a:rPr lang="en-US" sz="1200" dirty="0" err="1"/>
              <a:t>llaw</a:t>
            </a:r>
            <a:r>
              <a:rPr lang="en-US" sz="1200" dirty="0"/>
              <a:t> </a:t>
            </a:r>
            <a:r>
              <a:rPr lang="en-US" sz="1200" dirty="0" err="1"/>
              <a:t>ysgrifen</a:t>
            </a:r>
            <a:r>
              <a:rPr lang="en-US" sz="1200" dirty="0"/>
              <a:t> </a:t>
            </a:r>
            <a:r>
              <a:rPr lang="en-US" sz="1200" dirty="0" err="1"/>
              <a:t>fawr</a:t>
            </a:r>
            <a:r>
              <a:rPr lang="en-US" sz="1200" dirty="0"/>
              <a:t>. </a:t>
            </a:r>
          </a:p>
          <a:p>
            <a:pPr marL="171450" indent="-17145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200" dirty="0"/>
              <a:t>Dim </a:t>
            </a:r>
            <a:r>
              <a:rPr lang="en-US" sz="1200" dirty="0" err="1"/>
              <a:t>ffordd</a:t>
            </a:r>
            <a:r>
              <a:rPr lang="en-US" sz="1200" dirty="0"/>
              <a:t> o </a:t>
            </a:r>
            <a:r>
              <a:rPr lang="en-US" sz="1200" dirty="0" err="1"/>
              <a:t>arbed</a:t>
            </a:r>
            <a:r>
              <a:rPr lang="en-US" sz="1200" dirty="0"/>
              <a:t> y </a:t>
            </a:r>
            <a:r>
              <a:rPr lang="en-US" sz="1200" dirty="0" err="1"/>
              <a:t>gwaith</a:t>
            </a:r>
            <a:r>
              <a:rPr lang="en-US" sz="1200" dirty="0"/>
              <a:t>.</a:t>
            </a:r>
          </a:p>
          <a:p>
            <a:pPr marL="171450" indent="-17145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200" dirty="0" err="1"/>
              <a:t>Eisiau</a:t>
            </a:r>
            <a:r>
              <a:rPr lang="en-US" sz="1200" dirty="0"/>
              <a:t> </a:t>
            </a:r>
            <a:r>
              <a:rPr lang="en-US" sz="1200" dirty="0" err="1"/>
              <a:t>peniau</a:t>
            </a:r>
            <a:r>
              <a:rPr lang="en-US" sz="1200" dirty="0"/>
              <a:t> </a:t>
            </a:r>
            <a:r>
              <a:rPr lang="en-US" sz="1200" dirty="0" err="1">
                <a:ea typeface="+mn-lt"/>
                <a:cs typeface="+mn-lt"/>
              </a:rPr>
              <a:t>marcio</a:t>
            </a:r>
            <a:r>
              <a:rPr lang="en-US" sz="1200" dirty="0">
                <a:ea typeface="+mn-lt"/>
                <a:cs typeface="+mn-lt"/>
              </a:rPr>
              <a:t> </a:t>
            </a:r>
            <a:r>
              <a:rPr lang="en-US" sz="1200" dirty="0" err="1">
                <a:ea typeface="+mn-lt"/>
                <a:cs typeface="+mn-lt"/>
              </a:rPr>
              <a:t>sy'n</a:t>
            </a:r>
            <a:r>
              <a:rPr lang="en-US" sz="1200" dirty="0">
                <a:ea typeface="+mn-lt"/>
                <a:cs typeface="+mn-lt"/>
              </a:rPr>
              <a:t> </a:t>
            </a:r>
            <a:r>
              <a:rPr lang="en-US" sz="1200" dirty="0" err="1">
                <a:ea typeface="+mn-lt"/>
                <a:cs typeface="+mn-lt"/>
              </a:rPr>
              <a:t>aml</a:t>
            </a:r>
            <a:r>
              <a:rPr lang="en-US" sz="1200" dirty="0">
                <a:ea typeface="+mn-lt"/>
                <a:cs typeface="+mn-lt"/>
              </a:rPr>
              <a:t> yn </a:t>
            </a:r>
            <a:r>
              <a:rPr lang="en-US" sz="1200" dirty="0" err="1">
                <a:ea typeface="+mn-lt"/>
                <a:cs typeface="+mn-lt"/>
              </a:rPr>
              <a:t>mynd</a:t>
            </a:r>
            <a:r>
              <a:rPr lang="en-US" sz="1200" dirty="0">
                <a:ea typeface="+mn-lt"/>
                <a:cs typeface="+mn-lt"/>
              </a:rPr>
              <a:t> </a:t>
            </a:r>
            <a:r>
              <a:rPr lang="en-US" sz="1200" dirty="0" err="1">
                <a:ea typeface="+mn-lt"/>
                <a:cs typeface="+mn-lt"/>
              </a:rPr>
              <a:t>ar</a:t>
            </a:r>
            <a:r>
              <a:rPr lang="en-US" sz="1200" dirty="0">
                <a:ea typeface="+mn-lt"/>
                <a:cs typeface="+mn-lt"/>
              </a:rPr>
              <a:t> goll </a:t>
            </a:r>
            <a:r>
              <a:rPr lang="en-US" sz="1200" dirty="0" err="1">
                <a:ea typeface="+mn-lt"/>
                <a:cs typeface="+mn-lt"/>
              </a:rPr>
              <a:t>neu'n</a:t>
            </a:r>
            <a:r>
              <a:rPr lang="en-US" sz="1200" dirty="0">
                <a:ea typeface="+mn-lt"/>
                <a:cs typeface="+mn-lt"/>
              </a:rPr>
              <a:t> </a:t>
            </a:r>
            <a:r>
              <a:rPr lang="en-US" sz="1200" dirty="0" err="1">
                <a:ea typeface="+mn-lt"/>
                <a:cs typeface="+mn-lt"/>
              </a:rPr>
              <a:t>sychu</a:t>
            </a:r>
            <a:r>
              <a:rPr lang="en-US" sz="1200" dirty="0">
                <a:ea typeface="+mn-lt"/>
                <a:cs typeface="+mn-lt"/>
              </a:rPr>
              <a:t> </a:t>
            </a:r>
            <a:r>
              <a:rPr lang="en-US" sz="1200" dirty="0" err="1">
                <a:ea typeface="+mn-lt"/>
                <a:cs typeface="+mn-lt"/>
              </a:rPr>
              <a:t>allan</a:t>
            </a:r>
            <a:r>
              <a:rPr lang="en-US" sz="1200" dirty="0">
                <a:ea typeface="+mn-lt"/>
                <a:cs typeface="+mn-lt"/>
              </a:rPr>
              <a:t>- colli </a:t>
            </a:r>
            <a:r>
              <a:rPr lang="en-US" sz="1200" dirty="0" err="1">
                <a:ea typeface="+mn-lt"/>
                <a:cs typeface="+mn-lt"/>
              </a:rPr>
              <a:t>amser</a:t>
            </a:r>
            <a:r>
              <a:rPr lang="en-US" sz="1200" dirty="0">
                <a:ea typeface="+mn-lt"/>
                <a:cs typeface="+mn-lt"/>
              </a:rPr>
              <a:t> yn </a:t>
            </a:r>
            <a:r>
              <a:rPr lang="en-US" sz="1200" dirty="0" err="1">
                <a:ea typeface="+mn-lt"/>
                <a:cs typeface="+mn-lt"/>
              </a:rPr>
              <a:t>chwilio</a:t>
            </a:r>
            <a:r>
              <a:rPr lang="en-US" sz="1200" dirty="0">
                <a:ea typeface="+mn-lt"/>
                <a:cs typeface="+mn-lt"/>
              </a:rPr>
              <a:t> am </a:t>
            </a:r>
            <a:r>
              <a:rPr lang="en-US" sz="1200" dirty="0" err="1">
                <a:ea typeface="+mn-lt"/>
                <a:cs typeface="+mn-lt"/>
              </a:rPr>
              <a:t>beniau</a:t>
            </a:r>
            <a:r>
              <a:rPr lang="en-US" sz="1200" dirty="0">
                <a:ea typeface="+mn-lt"/>
                <a:cs typeface="+mn-lt"/>
              </a:rPr>
              <a:t>.</a:t>
            </a:r>
          </a:p>
          <a:p>
            <a:pPr marL="171450" indent="-17145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200" dirty="0" err="1"/>
              <a:t>Rhai</a:t>
            </a:r>
            <a:r>
              <a:rPr lang="en-US" sz="1200" dirty="0"/>
              <a:t> plant yn </a:t>
            </a:r>
            <a:r>
              <a:rPr lang="en-US" sz="1200" dirty="0" err="1"/>
              <a:t>copio</a:t>
            </a:r>
            <a:r>
              <a:rPr lang="en-US" sz="1200" dirty="0"/>
              <a:t> </a:t>
            </a:r>
            <a:r>
              <a:rPr lang="en-US" sz="1200" dirty="0" err="1"/>
              <a:t>ei</a:t>
            </a:r>
            <a:r>
              <a:rPr lang="en-US" sz="1200" dirty="0"/>
              <a:t> </a:t>
            </a:r>
            <a:r>
              <a:rPr lang="en-US" sz="1200" dirty="0" err="1"/>
              <a:t>gilydd</a:t>
            </a:r>
            <a:r>
              <a:rPr lang="en-US" sz="1200" dirty="0"/>
              <a:t>- dim yn </a:t>
            </a:r>
            <a:r>
              <a:rPr lang="en-US" sz="1200" dirty="0" err="1"/>
              <a:t>ffordd</a:t>
            </a:r>
            <a:r>
              <a:rPr lang="en-US" sz="1200" dirty="0"/>
              <a:t> </a:t>
            </a:r>
            <a:r>
              <a:rPr lang="en-US" sz="1200" dirty="0" err="1"/>
              <a:t>hollol</a:t>
            </a:r>
            <a:r>
              <a:rPr lang="en-US" sz="1200" dirty="0"/>
              <a:t> </a:t>
            </a:r>
            <a:r>
              <a:rPr lang="en-US" sz="1200" dirty="0" err="1"/>
              <a:t>ddibynadwy</a:t>
            </a:r>
            <a:r>
              <a:rPr lang="en-US" sz="1200" dirty="0"/>
              <a:t> o </a:t>
            </a:r>
            <a:r>
              <a:rPr lang="en-US" sz="1200" dirty="0" err="1"/>
              <a:t>asesu</a:t>
            </a:r>
            <a:r>
              <a:rPr lang="en-US" sz="1200" dirty="0"/>
              <a:t>.</a:t>
            </a:r>
          </a:p>
        </p:txBody>
      </p:sp>
      <p:sp>
        <p:nvSpPr>
          <p:cNvPr id="9" name="Blwch Testun 8">
            <a:extLst>
              <a:ext uri="{FF2B5EF4-FFF2-40B4-BE49-F238E27FC236}">
                <a16:creationId xmlns:a16="http://schemas.microsoft.com/office/drawing/2014/main" id="{E8F5388D-28A4-4BD9-89E2-6338084B880E}"/>
              </a:ext>
            </a:extLst>
          </p:cNvPr>
          <p:cNvSpPr txBox="1"/>
          <p:nvPr/>
        </p:nvSpPr>
        <p:spPr>
          <a:xfrm>
            <a:off x="377644" y="3002324"/>
            <a:ext cx="5555796" cy="1754326"/>
          </a:xfrm>
          <a:prstGeom prst="rect">
            <a:avLst/>
          </a:prstGeom>
          <a:solidFill>
            <a:srgbClr val="FFFF66"/>
          </a:solidFill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1200" b="1" dirty="0"/>
              <a:t>Effeithiol:</a:t>
            </a:r>
          </a:p>
          <a:p>
            <a:endParaRPr lang="en-US" sz="1200" b="1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Amser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feddwl</a:t>
            </a:r>
            <a:r>
              <a:rPr lang="en-GB" sz="1200" dirty="0"/>
              <a:t>/ </a:t>
            </a:r>
            <a:r>
              <a:rPr lang="en-GB" sz="1200" dirty="0" err="1"/>
              <a:t>ysgrifennu</a:t>
            </a:r>
            <a:r>
              <a:rPr lang="en-GB" sz="1200" dirty="0"/>
              <a:t> </a:t>
            </a:r>
            <a:r>
              <a:rPr lang="en-GB" sz="1200" dirty="0" err="1"/>
              <a:t>atebion</a:t>
            </a:r>
            <a:r>
              <a:rPr lang="en-GB" sz="1200" dirty="0"/>
              <a:t> </a:t>
            </a:r>
            <a:r>
              <a:rPr lang="en-GB" sz="1200" dirty="0" err="1"/>
              <a:t>ar</a:t>
            </a:r>
            <a:r>
              <a:rPr lang="en-GB" sz="1200" dirty="0"/>
              <a:t> y </a:t>
            </a:r>
            <a:r>
              <a:rPr lang="en-GB" sz="1200" dirty="0" err="1"/>
              <a:t>byrddau</a:t>
            </a:r>
            <a:r>
              <a:rPr lang="en-GB" sz="1200" dirty="0"/>
              <a:t> </a:t>
            </a:r>
            <a:r>
              <a:rPr lang="en-GB" sz="1200" dirty="0" err="1"/>
              <a:t>gwyn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annibynnol</a:t>
            </a:r>
            <a:r>
              <a:rPr lang="en-GB" sz="1200" dirty="0"/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/>
              <a:t>Adborth</a:t>
            </a:r>
            <a:r>
              <a:rPr lang="en-GB" sz="1200" dirty="0"/>
              <a:t> </a:t>
            </a:r>
            <a:r>
              <a:rPr lang="en-GB" sz="1200" dirty="0" err="1"/>
              <a:t>syth</a:t>
            </a:r>
            <a:r>
              <a:rPr lang="en-GB" sz="1200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/>
              <a:t>Gweithio</a:t>
            </a:r>
            <a:r>
              <a:rPr lang="en-GB" sz="1200" dirty="0"/>
              <a:t> </a:t>
            </a:r>
            <a:r>
              <a:rPr lang="en-GB" sz="1200" dirty="0" err="1"/>
              <a:t>gyda</a:t>
            </a:r>
            <a:r>
              <a:rPr lang="en-GB" sz="1200" dirty="0"/>
              <a:t> </a:t>
            </a:r>
            <a:r>
              <a:rPr lang="en-GB" sz="1200" dirty="0" err="1"/>
              <a:t>phawb</a:t>
            </a:r>
            <a:r>
              <a:rPr lang="en-GB" sz="1200" dirty="0"/>
              <a:t>- dim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mynd</a:t>
            </a:r>
            <a:r>
              <a:rPr lang="en-GB" sz="1200" dirty="0"/>
              <a:t> </a:t>
            </a:r>
            <a:r>
              <a:rPr lang="en-GB" sz="1200" dirty="0" err="1"/>
              <a:t>rownd</a:t>
            </a:r>
            <a:r>
              <a:rPr lang="en-GB" sz="1200" dirty="0"/>
              <a:t> y Dosbarth 1 </a:t>
            </a:r>
            <a:r>
              <a:rPr lang="en-GB" sz="1200" dirty="0" err="1"/>
              <a:t>ar</a:t>
            </a:r>
            <a:r>
              <a:rPr lang="en-GB" sz="1200" dirty="0"/>
              <a:t> y </a:t>
            </a:r>
            <a:r>
              <a:rPr lang="en-GB" sz="1200" dirty="0" err="1"/>
              <a:t>tro</a:t>
            </a:r>
            <a:r>
              <a:rPr lang="en-GB" sz="1200" dirty="0"/>
              <a:t> (</a:t>
            </a:r>
            <a:r>
              <a:rPr lang="en-GB" sz="1200" dirty="0" err="1"/>
              <a:t>safio</a:t>
            </a:r>
            <a:r>
              <a:rPr lang="en-GB" sz="1200" dirty="0"/>
              <a:t> </a:t>
            </a:r>
            <a:r>
              <a:rPr lang="en-GB" sz="1200" dirty="0" err="1"/>
              <a:t>amser</a:t>
            </a:r>
            <a:r>
              <a:rPr lang="en-GB" sz="1200" dirty="0"/>
              <a:t>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/>
              <a:t>Siawns</a:t>
            </a:r>
            <a:r>
              <a:rPr lang="en-GB" sz="1200" dirty="0"/>
              <a:t> </a:t>
            </a:r>
            <a:r>
              <a:rPr lang="en-GB" sz="1200" dirty="0" err="1"/>
              <a:t>i’r</a:t>
            </a:r>
            <a:r>
              <a:rPr lang="en-GB" sz="1200" dirty="0"/>
              <a:t> plant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esbonio</a:t>
            </a:r>
            <a:r>
              <a:rPr lang="en-GB" sz="1200" dirty="0"/>
              <a:t> i </a:t>
            </a:r>
            <a:r>
              <a:rPr lang="en-GB" sz="1200" dirty="0" err="1"/>
              <a:t>bawb</a:t>
            </a:r>
            <a:r>
              <a:rPr lang="en-GB" sz="1200" dirty="0"/>
              <a:t> </a:t>
            </a:r>
            <a:r>
              <a:rPr lang="en-GB" sz="1200" dirty="0" err="1"/>
              <a:t>arall</a:t>
            </a:r>
            <a:r>
              <a:rPr lang="en-GB" sz="1200" dirty="0"/>
              <a:t> </a:t>
            </a:r>
            <a:r>
              <a:rPr lang="en-GB" sz="1200" dirty="0" err="1"/>
              <a:t>sut</a:t>
            </a:r>
            <a:r>
              <a:rPr lang="en-GB" sz="1200" dirty="0"/>
              <a:t> </a:t>
            </a:r>
            <a:r>
              <a:rPr lang="en-GB" sz="1200" dirty="0" err="1"/>
              <a:t>cawsant</a:t>
            </a:r>
            <a:r>
              <a:rPr lang="en-GB" sz="1200" dirty="0"/>
              <a:t> </a:t>
            </a:r>
            <a:r>
              <a:rPr lang="en-GB" sz="1200" dirty="0" err="1"/>
              <a:t>nhw’r</a:t>
            </a:r>
            <a:r>
              <a:rPr lang="en-GB" sz="1200" dirty="0"/>
              <a:t> </a:t>
            </a:r>
            <a:r>
              <a:rPr lang="en-GB" sz="1200" dirty="0" err="1"/>
              <a:t>ateb</a:t>
            </a:r>
            <a:r>
              <a:rPr lang="en-GB" sz="1200" dirty="0"/>
              <a:t> ac </a:t>
            </a:r>
            <a:r>
              <a:rPr lang="en-GB" sz="1200" dirty="0" err="1"/>
              <a:t>roedd</a:t>
            </a:r>
            <a:r>
              <a:rPr lang="en-GB" sz="1200" dirty="0"/>
              <a:t> </a:t>
            </a:r>
            <a:r>
              <a:rPr lang="en-GB" sz="1200" dirty="0" err="1"/>
              <a:t>hyn</a:t>
            </a:r>
            <a:r>
              <a:rPr lang="en-GB" sz="1200" dirty="0"/>
              <a:t> </a:t>
            </a:r>
            <a:r>
              <a:rPr lang="en-GB" sz="1200" dirty="0" err="1"/>
              <a:t>wedi</a:t>
            </a:r>
            <a:r>
              <a:rPr lang="en-GB" sz="1200" dirty="0"/>
              <a:t> </a:t>
            </a:r>
            <a:r>
              <a:rPr lang="en-GB" sz="1200" dirty="0" err="1"/>
              <a:t>agor</a:t>
            </a:r>
            <a:r>
              <a:rPr lang="en-GB" sz="1200" dirty="0"/>
              <a:t> </a:t>
            </a:r>
            <a:r>
              <a:rPr lang="en-GB" sz="1200" dirty="0" err="1"/>
              <a:t>lan</a:t>
            </a:r>
            <a:r>
              <a:rPr lang="en-GB" sz="1200" dirty="0"/>
              <a:t> </a:t>
            </a:r>
            <a:r>
              <a:rPr lang="en-GB" sz="1200" dirty="0" err="1"/>
              <a:t>ffyrdd</a:t>
            </a:r>
            <a:r>
              <a:rPr lang="en-GB" sz="1200" dirty="0"/>
              <a:t> </a:t>
            </a:r>
            <a:r>
              <a:rPr lang="en-GB" sz="1200" dirty="0" err="1"/>
              <a:t>gwahanol</a:t>
            </a:r>
            <a:r>
              <a:rPr lang="en-GB" sz="1200" dirty="0"/>
              <a:t> o </a:t>
            </a:r>
            <a:r>
              <a:rPr lang="en-GB" sz="1200" dirty="0" err="1"/>
              <a:t>wneud</a:t>
            </a:r>
            <a:r>
              <a:rPr lang="en-GB" sz="1200" dirty="0"/>
              <a:t> y </a:t>
            </a:r>
            <a:r>
              <a:rPr lang="en-GB" sz="1200" dirty="0" err="1"/>
              <a:t>swm</a:t>
            </a:r>
            <a:r>
              <a:rPr lang="en-GB" sz="1200" dirty="0"/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Haws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wahaniaethu</a:t>
            </a:r>
            <a:r>
              <a:rPr lang="en-GB" sz="1200" dirty="0"/>
              <a:t>- </a:t>
            </a:r>
            <a:r>
              <a:rPr lang="en-GB" sz="1200" dirty="0" err="1"/>
              <a:t>newid</a:t>
            </a:r>
            <a:r>
              <a:rPr lang="en-GB" sz="1200" dirty="0"/>
              <a:t> </a:t>
            </a:r>
            <a:r>
              <a:rPr lang="en-GB" sz="1200" dirty="0" err="1"/>
              <a:t>cwestiynau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ôl</a:t>
            </a:r>
            <a:r>
              <a:rPr lang="en-GB" sz="1200" dirty="0"/>
              <a:t> </a:t>
            </a:r>
            <a:r>
              <a:rPr lang="en-GB" sz="1200" dirty="0" err="1"/>
              <a:t>galluoedd</a:t>
            </a:r>
            <a:r>
              <a:rPr lang="en-GB" sz="1200" dirty="0"/>
              <a:t> </a:t>
            </a:r>
            <a:r>
              <a:rPr lang="en-GB" sz="1200" dirty="0" err="1"/>
              <a:t>gwahanol</a:t>
            </a:r>
            <a:r>
              <a:rPr lang="en-GB" sz="1200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/>
              <a:t>Cefnogi</a:t>
            </a:r>
            <a:r>
              <a:rPr lang="en-GB" sz="1200" dirty="0"/>
              <a:t> </a:t>
            </a:r>
            <a:r>
              <a:rPr lang="en-GB" sz="1200" dirty="0" err="1"/>
              <a:t>dysgu</a:t>
            </a:r>
            <a:r>
              <a:rPr lang="en-GB" sz="1200" dirty="0"/>
              <a:t> </a:t>
            </a:r>
            <a:r>
              <a:rPr lang="en-GB" sz="1200" dirty="0" err="1"/>
              <a:t>gweithredol</a:t>
            </a:r>
            <a:r>
              <a:rPr lang="en-GB" sz="1200" dirty="0"/>
              <a:t>.</a:t>
            </a:r>
          </a:p>
        </p:txBody>
      </p:sp>
      <p:sp>
        <p:nvSpPr>
          <p:cNvPr id="10" name="TextBox 12">
            <a:extLst>
              <a:ext uri="{FF2B5EF4-FFF2-40B4-BE49-F238E27FC236}">
                <a16:creationId xmlns:a16="http://schemas.microsoft.com/office/drawing/2014/main" id="{B3F4EDB2-D1B6-F3A7-76A0-266C5044839E}"/>
              </a:ext>
            </a:extLst>
          </p:cNvPr>
          <p:cNvSpPr txBox="1"/>
          <p:nvPr/>
        </p:nvSpPr>
        <p:spPr>
          <a:xfrm>
            <a:off x="377644" y="5263527"/>
            <a:ext cx="5555796" cy="10156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 dirty="0"/>
              <a:t>Pwy </a:t>
            </a:r>
            <a:r>
              <a:rPr lang="en-US" sz="1200" b="1" dirty="0" err="1"/>
              <a:t>sy'n</a:t>
            </a:r>
            <a:r>
              <a:rPr lang="en-US" sz="1200" b="1" dirty="0"/>
              <a:t> </a:t>
            </a:r>
            <a:r>
              <a:rPr lang="en-US" sz="1200" b="1" dirty="0" err="1"/>
              <a:t>cytuno</a:t>
            </a:r>
            <a:r>
              <a:rPr lang="en-US" sz="1200" b="1" dirty="0"/>
              <a:t>?</a:t>
            </a:r>
          </a:p>
          <a:p>
            <a:endParaRPr lang="en-US" sz="1200" b="1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Ben M. Goldstein- </a:t>
            </a:r>
            <a:r>
              <a:rPr lang="en-US" sz="1200" dirty="0" err="1"/>
              <a:t>Pwysigrwydd</a:t>
            </a:r>
            <a:r>
              <a:rPr lang="en-US" sz="1200" dirty="0"/>
              <a:t> </a:t>
            </a:r>
            <a:r>
              <a:rPr lang="en-US" sz="1200" dirty="0" err="1"/>
              <a:t>defnyddio</a:t>
            </a:r>
            <a:r>
              <a:rPr lang="en-US" sz="1200" dirty="0"/>
              <a:t> offer </a:t>
            </a:r>
            <a:r>
              <a:rPr lang="en-US" sz="1200" dirty="0" err="1"/>
              <a:t>fel</a:t>
            </a:r>
            <a:r>
              <a:rPr lang="en-US" sz="1200" dirty="0"/>
              <a:t> </a:t>
            </a:r>
            <a:r>
              <a:rPr lang="en-US" sz="1200" dirty="0" err="1"/>
              <a:t>byrddau</a:t>
            </a:r>
            <a:r>
              <a:rPr lang="en-US" sz="1200" dirty="0"/>
              <a:t> </a:t>
            </a:r>
            <a:r>
              <a:rPr lang="en-US" sz="1200" dirty="0" err="1"/>
              <a:t>gwyn</a:t>
            </a:r>
            <a:r>
              <a:rPr lang="en-US" sz="1200" dirty="0"/>
              <a:t> </a:t>
            </a:r>
            <a:r>
              <a:rPr lang="en-US" sz="1200" dirty="0" err="1"/>
              <a:t>bach</a:t>
            </a:r>
            <a:r>
              <a:rPr lang="en-US" sz="1200" dirty="0"/>
              <a:t> yn </a:t>
            </a:r>
            <a:r>
              <a:rPr lang="en-US" sz="1200" dirty="0" err="1"/>
              <a:t>ei</a:t>
            </a:r>
            <a:r>
              <a:rPr lang="en-US" sz="1200" dirty="0"/>
              <a:t> </a:t>
            </a:r>
            <a:r>
              <a:rPr lang="en-US" sz="1200" dirty="0" err="1"/>
              <a:t>ymchwil</a:t>
            </a:r>
            <a:r>
              <a:rPr lang="en-US" sz="1200" dirty="0"/>
              <a:t> Asesu </a:t>
            </a: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gyfer</a:t>
            </a:r>
            <a:r>
              <a:rPr lang="en-US" sz="1200" dirty="0"/>
              <a:t> </a:t>
            </a:r>
            <a:r>
              <a:rPr lang="en-US" sz="1200" dirty="0" err="1"/>
              <a:t>dysgu</a:t>
            </a:r>
            <a:r>
              <a:rPr lang="en-US" sz="1200" dirty="0"/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John Hattie- </a:t>
            </a:r>
            <a:r>
              <a:rPr lang="en-US" sz="1200" dirty="0" err="1"/>
              <a:t>Dysgu</a:t>
            </a:r>
            <a:r>
              <a:rPr lang="en-US" sz="1200" dirty="0"/>
              <a:t> </a:t>
            </a:r>
            <a:r>
              <a:rPr lang="en-US" sz="1200" dirty="0" err="1"/>
              <a:t>gweladwy</a:t>
            </a:r>
            <a:r>
              <a:rPr lang="en-US" sz="1200" dirty="0"/>
              <a:t> (Hattie, 2019).</a:t>
            </a:r>
          </a:p>
        </p:txBody>
      </p:sp>
      <p:sp>
        <p:nvSpPr>
          <p:cNvPr id="3" name="TextBox 12">
            <a:extLst>
              <a:ext uri="{FF2B5EF4-FFF2-40B4-BE49-F238E27FC236}">
                <a16:creationId xmlns:a16="http://schemas.microsoft.com/office/drawing/2014/main" id="{B56C8615-0C94-BDA2-7D62-035120836946}"/>
              </a:ext>
            </a:extLst>
          </p:cNvPr>
          <p:cNvSpPr txBox="1"/>
          <p:nvPr/>
        </p:nvSpPr>
        <p:spPr>
          <a:xfrm>
            <a:off x="7035410" y="4894195"/>
            <a:ext cx="4301426" cy="1754326"/>
          </a:xfrm>
          <a:prstGeom prst="rect">
            <a:avLst/>
          </a:prstGeom>
          <a:solidFill>
            <a:srgbClr val="DCA61E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 dirty="0"/>
              <a:t>Pwy </a:t>
            </a:r>
            <a:r>
              <a:rPr lang="en-US" sz="1200" b="1" dirty="0" err="1"/>
              <a:t>sy’n</a:t>
            </a:r>
            <a:r>
              <a:rPr lang="en-US" sz="1200" b="1" dirty="0"/>
              <a:t> </a:t>
            </a:r>
            <a:r>
              <a:rPr lang="en-US" sz="1200" b="1" dirty="0" err="1"/>
              <a:t>anghytuno</a:t>
            </a:r>
            <a:r>
              <a:rPr lang="en-US" sz="1200" b="1" dirty="0"/>
              <a:t>?</a:t>
            </a:r>
          </a:p>
          <a:p>
            <a:endParaRPr lang="en-US" sz="1200" b="1" dirty="0"/>
          </a:p>
          <a:p>
            <a:r>
              <a:rPr lang="en-US" sz="1200" dirty="0" err="1"/>
              <a:t>Bydde</a:t>
            </a:r>
            <a:r>
              <a:rPr lang="en-US" sz="1200" dirty="0"/>
              <a:t> Albert Bandura </a:t>
            </a:r>
            <a:r>
              <a:rPr lang="en-US" sz="1200" dirty="0" err="1"/>
              <a:t>efallai</a:t>
            </a:r>
            <a:r>
              <a:rPr lang="en-US" sz="1200" dirty="0"/>
              <a:t> yn </a:t>
            </a:r>
            <a:r>
              <a:rPr lang="en-US" sz="1200" dirty="0" err="1"/>
              <a:t>anghytuno</a:t>
            </a:r>
            <a:r>
              <a:rPr lang="en-US" sz="1200" dirty="0"/>
              <a:t>- </a:t>
            </a:r>
            <a:r>
              <a:rPr lang="en-US" sz="1200" dirty="0" err="1"/>
              <a:t>mae</a:t>
            </a:r>
            <a:r>
              <a:rPr lang="en-US" sz="1200" dirty="0"/>
              <a:t> </a:t>
            </a:r>
            <a:r>
              <a:rPr lang="en-US" sz="1200" dirty="0" err="1"/>
              <a:t>ei</a:t>
            </a:r>
            <a:r>
              <a:rPr lang="en-US" sz="1200" dirty="0"/>
              <a:t> </a:t>
            </a:r>
            <a:r>
              <a:rPr lang="en-US" sz="1200" dirty="0" err="1"/>
              <a:t>theori</a:t>
            </a:r>
            <a:r>
              <a:rPr lang="en-US" sz="1200" dirty="0"/>
              <a:t> o </a:t>
            </a:r>
            <a:r>
              <a:rPr lang="en-US" sz="1200" dirty="0" err="1"/>
              <a:t>Damcaniaeth</a:t>
            </a:r>
            <a:r>
              <a:rPr lang="en-US" sz="1200" dirty="0"/>
              <a:t> </a:t>
            </a:r>
            <a:r>
              <a:rPr lang="en-US" sz="1200" dirty="0" err="1"/>
              <a:t>Dysgu</a:t>
            </a:r>
            <a:r>
              <a:rPr lang="en-US" sz="1200" dirty="0"/>
              <a:t> </a:t>
            </a:r>
            <a:r>
              <a:rPr lang="en-US" sz="1200" dirty="0" err="1"/>
              <a:t>Cymdeithasol</a:t>
            </a:r>
            <a:r>
              <a:rPr lang="en-US" sz="1200" dirty="0"/>
              <a:t> 1977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pwysleisio</a:t>
            </a:r>
            <a:r>
              <a:rPr lang="en-US" sz="1200" dirty="0"/>
              <a:t> </a:t>
            </a:r>
            <a:r>
              <a:rPr lang="en-US" sz="1200" dirty="0" err="1"/>
              <a:t>pwysigrwydd</a:t>
            </a:r>
            <a:r>
              <a:rPr lang="en-US" sz="1200" dirty="0"/>
              <a:t> </a:t>
            </a:r>
            <a:r>
              <a:rPr lang="en-US" sz="1200" dirty="0" err="1"/>
              <a:t>arsylwi</a:t>
            </a:r>
            <a:r>
              <a:rPr lang="en-US" sz="1200" dirty="0"/>
              <a:t>, </a:t>
            </a:r>
            <a:r>
              <a:rPr lang="en-US" sz="1200" dirty="0" err="1"/>
              <a:t>rhyngweithio</a:t>
            </a:r>
            <a:r>
              <a:rPr lang="en-US" sz="1200" dirty="0"/>
              <a:t> </a:t>
            </a:r>
            <a:r>
              <a:rPr lang="en-US" sz="1200" dirty="0" err="1"/>
              <a:t>cymdeithasol</a:t>
            </a:r>
            <a:r>
              <a:rPr lang="en-US" sz="1200" dirty="0"/>
              <a:t> a </a:t>
            </a:r>
            <a:r>
              <a:rPr lang="en-US" sz="1200" dirty="0" err="1"/>
              <a:t>modelu</a:t>
            </a:r>
            <a:r>
              <a:rPr lang="en-US" sz="1200" dirty="0"/>
              <a:t>. </a:t>
            </a:r>
            <a:r>
              <a:rPr lang="en-US" sz="1200" dirty="0" err="1"/>
              <a:t>Mae’n</a:t>
            </a:r>
            <a:r>
              <a:rPr lang="en-US" sz="1200" dirty="0"/>
              <a:t> </a:t>
            </a:r>
            <a:r>
              <a:rPr lang="en-US" sz="1200" dirty="0" err="1"/>
              <a:t>credu</a:t>
            </a:r>
            <a:r>
              <a:rPr lang="en-US" sz="1200" dirty="0"/>
              <a:t> </a:t>
            </a:r>
            <a:r>
              <a:rPr lang="en-US" sz="1200" dirty="0" err="1"/>
              <a:t>dylai</a:t>
            </a:r>
            <a:r>
              <a:rPr lang="en-US" sz="1200" dirty="0"/>
              <a:t> </a:t>
            </a:r>
            <a:r>
              <a:rPr lang="en-US" sz="1200" dirty="0" err="1"/>
              <a:t>disgyblion</a:t>
            </a:r>
            <a:r>
              <a:rPr lang="en-US" sz="1200" dirty="0"/>
              <a:t> </a:t>
            </a:r>
            <a:r>
              <a:rPr lang="en-US" sz="1200" dirty="0" err="1"/>
              <a:t>myfyrio</a:t>
            </a:r>
            <a:r>
              <a:rPr lang="en-US" sz="1200" dirty="0"/>
              <a:t> a </a:t>
            </a:r>
            <a:r>
              <a:rPr lang="en-US" sz="1200" dirty="0" err="1"/>
              <a:t>thrafod</a:t>
            </a:r>
            <a:r>
              <a:rPr lang="en-US" sz="1200" dirty="0"/>
              <a:t> </a:t>
            </a:r>
            <a:r>
              <a:rPr lang="en-US" sz="1200" dirty="0" err="1"/>
              <a:t>syniadau</a:t>
            </a:r>
            <a:r>
              <a:rPr lang="en-US" sz="1200" dirty="0"/>
              <a:t> </a:t>
            </a:r>
            <a:r>
              <a:rPr lang="en-US" sz="1200" dirty="0" err="1"/>
              <a:t>cyd-ddisgyblion</a:t>
            </a:r>
            <a:r>
              <a:rPr lang="en-US" sz="1200" dirty="0"/>
              <a:t>. </a:t>
            </a:r>
            <a:r>
              <a:rPr lang="en-US" sz="1200" dirty="0" err="1"/>
              <a:t>Dydy</a:t>
            </a:r>
            <a:r>
              <a:rPr lang="en-US" sz="1200" dirty="0"/>
              <a:t> </a:t>
            </a:r>
            <a:r>
              <a:rPr lang="en-US" sz="1200" dirty="0" err="1"/>
              <a:t>byrddau</a:t>
            </a:r>
            <a:r>
              <a:rPr lang="en-US" sz="1200" dirty="0"/>
              <a:t> </a:t>
            </a:r>
            <a:r>
              <a:rPr lang="en-US" sz="1200" dirty="0" err="1"/>
              <a:t>gwyn</a:t>
            </a:r>
            <a:r>
              <a:rPr lang="en-US" sz="1200" dirty="0"/>
              <a:t> </a:t>
            </a:r>
            <a:r>
              <a:rPr lang="en-US" sz="1200" dirty="0" err="1"/>
              <a:t>ddim</a:t>
            </a:r>
            <a:r>
              <a:rPr lang="en-US" sz="1200" dirty="0"/>
              <a:t> yn </a:t>
            </a:r>
            <a:r>
              <a:rPr lang="en-US" sz="1200" dirty="0" err="1"/>
              <a:t>caniatáu</a:t>
            </a:r>
            <a:r>
              <a:rPr lang="en-US" sz="1200" dirty="0"/>
              <a:t>  </a:t>
            </a:r>
            <a:r>
              <a:rPr lang="en-US" sz="1200" dirty="0" err="1"/>
              <a:t>hyn</a:t>
            </a:r>
            <a:r>
              <a:rPr lang="en-US" sz="1200" dirty="0"/>
              <a:t> </a:t>
            </a:r>
            <a:r>
              <a:rPr lang="en-US" sz="1200" dirty="0" err="1"/>
              <a:t>gan</a:t>
            </a:r>
            <a:r>
              <a:rPr lang="en-US" sz="1200" dirty="0"/>
              <a:t> </a:t>
            </a:r>
            <a:r>
              <a:rPr lang="en-US" sz="1200" dirty="0" err="1"/>
              <a:t>ei</a:t>
            </a:r>
            <a:r>
              <a:rPr lang="en-US" sz="1200" dirty="0"/>
              <a:t> </a:t>
            </a:r>
            <a:r>
              <a:rPr lang="en-US" sz="1200" dirty="0" err="1"/>
              <a:t>fod</a:t>
            </a:r>
            <a:r>
              <a:rPr lang="en-US" sz="1200" dirty="0"/>
              <a:t> yn </a:t>
            </a:r>
            <a:r>
              <a:rPr lang="en-US" sz="1200" dirty="0" err="1"/>
              <a:t>ddull</a:t>
            </a:r>
            <a:r>
              <a:rPr lang="en-US" sz="1200" dirty="0"/>
              <a:t> </a:t>
            </a:r>
            <a:r>
              <a:rPr lang="en-US" sz="1200" dirty="0" err="1"/>
              <a:t>ymateb</a:t>
            </a:r>
            <a:r>
              <a:rPr lang="en-US" sz="1200" dirty="0"/>
              <a:t> </a:t>
            </a:r>
            <a:r>
              <a:rPr lang="en-US" sz="1200" dirty="0" err="1"/>
              <a:t>cyflym</a:t>
            </a:r>
            <a:r>
              <a:rPr lang="en-US" sz="1200" dirty="0"/>
              <a:t> </a:t>
            </a:r>
            <a:r>
              <a:rPr lang="en-US" sz="1200" dirty="0" err="1"/>
              <a:t>sy’n</a:t>
            </a:r>
            <a:r>
              <a:rPr lang="en-US" sz="1200" dirty="0"/>
              <a:t> </a:t>
            </a:r>
            <a:r>
              <a:rPr lang="en-US" sz="1200" dirty="0" err="1"/>
              <a:t>edrych</a:t>
            </a:r>
            <a:r>
              <a:rPr lang="en-US" sz="1200" dirty="0"/>
              <a:t> </a:t>
            </a: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waith</a:t>
            </a:r>
            <a:r>
              <a:rPr lang="en-US" sz="1200" dirty="0"/>
              <a:t> </a:t>
            </a:r>
            <a:r>
              <a:rPr lang="en-US" sz="1200" dirty="0" err="1"/>
              <a:t>unigol</a:t>
            </a:r>
            <a:r>
              <a:rPr lang="en-US" sz="1200" dirty="0"/>
              <a:t> y plant. (</a:t>
            </a:r>
            <a:r>
              <a:rPr lang="en-GB" sz="1200" i="1" dirty="0"/>
              <a:t>McLeod, 2024).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7209265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B9F54FD2-A8B8-ED33-1555-AF6724BA17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4489" y="51033"/>
            <a:ext cx="5723021" cy="936709"/>
          </a:xfrm>
        </p:spPr>
        <p:txBody>
          <a:bodyPr>
            <a:normAutofit/>
          </a:bodyPr>
          <a:lstStyle/>
          <a:p>
            <a:r>
              <a:rPr lang="cy-GB" sz="2800" dirty="0"/>
              <a:t>Strategaeth 2 – Partneriaid parablu</a:t>
            </a:r>
          </a:p>
        </p:txBody>
      </p:sp>
      <p:sp>
        <p:nvSpPr>
          <p:cNvPr id="4" name="TextBox 9">
            <a:extLst>
              <a:ext uri="{FF2B5EF4-FFF2-40B4-BE49-F238E27FC236}">
                <a16:creationId xmlns:a16="http://schemas.microsoft.com/office/drawing/2014/main" id="{8201A693-03A6-118C-66DD-BDBA806F96B7}"/>
              </a:ext>
            </a:extLst>
          </p:cNvPr>
          <p:cNvSpPr txBox="1"/>
          <p:nvPr/>
        </p:nvSpPr>
        <p:spPr>
          <a:xfrm>
            <a:off x="295968" y="1028382"/>
            <a:ext cx="4866311" cy="101566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 dirty="0"/>
              <a:t>Beth </a:t>
            </a:r>
            <a:r>
              <a:rPr lang="en-US" sz="1200" b="1" dirty="0" err="1"/>
              <a:t>yw’r</a:t>
            </a:r>
            <a:r>
              <a:rPr lang="en-US" sz="1200" b="1" dirty="0"/>
              <a:t> </a:t>
            </a:r>
            <a:r>
              <a:rPr lang="en-US" sz="1200" b="1" dirty="0" err="1"/>
              <a:t>strategaeth</a:t>
            </a:r>
            <a:r>
              <a:rPr lang="en-US" sz="1200" b="1" dirty="0"/>
              <a:t> </a:t>
            </a:r>
            <a:r>
              <a:rPr lang="en-US" sz="1200" b="1" dirty="0" err="1"/>
              <a:t>partneriaid</a:t>
            </a:r>
            <a:r>
              <a:rPr lang="en-US" sz="1200" b="1" dirty="0"/>
              <a:t> </a:t>
            </a:r>
            <a:r>
              <a:rPr lang="en-US" sz="1200" b="1" dirty="0" err="1"/>
              <a:t>parablu</a:t>
            </a:r>
            <a:r>
              <a:rPr lang="en-US" sz="1200" b="1" dirty="0"/>
              <a:t>?</a:t>
            </a:r>
          </a:p>
          <a:p>
            <a:endParaRPr lang="en-US" sz="1200" b="1" dirty="0"/>
          </a:p>
          <a:p>
            <a:r>
              <a:rPr lang="en-US" sz="1200" dirty="0" err="1"/>
              <a:t>Pawb</a:t>
            </a:r>
            <a:r>
              <a:rPr lang="en-US" sz="1200" dirty="0"/>
              <a:t> yn </a:t>
            </a:r>
            <a:r>
              <a:rPr lang="en-US" sz="1200" dirty="0" err="1"/>
              <a:t>gweithio</a:t>
            </a:r>
            <a:r>
              <a:rPr lang="en-US" sz="1200" dirty="0"/>
              <a:t> </a:t>
            </a:r>
            <a:r>
              <a:rPr lang="en-US" sz="1200" dirty="0" err="1"/>
              <a:t>mewn</a:t>
            </a:r>
            <a:r>
              <a:rPr lang="en-US" sz="1200" dirty="0"/>
              <a:t> </a:t>
            </a:r>
            <a:r>
              <a:rPr lang="en-US" sz="1200" dirty="0" err="1"/>
              <a:t>parau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rannu</a:t>
            </a:r>
            <a:r>
              <a:rPr lang="en-US" sz="1200" dirty="0"/>
              <a:t> </a:t>
            </a:r>
            <a:r>
              <a:rPr lang="en-US" sz="1200" dirty="0" err="1"/>
              <a:t>syniadau</a:t>
            </a:r>
            <a:r>
              <a:rPr lang="en-US" sz="1200" dirty="0"/>
              <a:t>/ </a:t>
            </a:r>
            <a:r>
              <a:rPr lang="en-US" sz="1200" dirty="0" err="1"/>
              <a:t>helpu</a:t>
            </a:r>
            <a:r>
              <a:rPr lang="en-US" sz="1200" dirty="0"/>
              <a:t> </a:t>
            </a:r>
            <a:r>
              <a:rPr lang="en-US" sz="1200" dirty="0" err="1"/>
              <a:t>ei</a:t>
            </a:r>
            <a:r>
              <a:rPr lang="en-US" sz="1200" dirty="0"/>
              <a:t> </a:t>
            </a:r>
            <a:r>
              <a:rPr lang="en-US" sz="1200" dirty="0" err="1"/>
              <a:t>gilydd</a:t>
            </a:r>
            <a:r>
              <a:rPr lang="en-US" sz="1200" dirty="0"/>
              <a:t>.</a:t>
            </a:r>
          </a:p>
          <a:p>
            <a:r>
              <a:rPr lang="en-US" sz="1200" dirty="0" err="1"/>
              <a:t>Fel</a:t>
            </a:r>
            <a:r>
              <a:rPr lang="en-US" sz="1200" dirty="0"/>
              <a:t> </a:t>
            </a:r>
            <a:r>
              <a:rPr lang="en-US" sz="1200" dirty="0" err="1"/>
              <a:t>arfer</a:t>
            </a:r>
            <a:r>
              <a:rPr lang="en-US" sz="1200" dirty="0"/>
              <a:t> </a:t>
            </a:r>
            <a:r>
              <a:rPr lang="en-US" sz="1200" dirty="0" err="1"/>
              <a:t>mae’r</a:t>
            </a:r>
            <a:r>
              <a:rPr lang="en-US" sz="1200" dirty="0"/>
              <a:t> plant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dechrau</a:t>
            </a:r>
            <a:r>
              <a:rPr lang="en-US" sz="1200" dirty="0"/>
              <a:t> </a:t>
            </a:r>
            <a:r>
              <a:rPr lang="en-US" sz="1200" dirty="0" err="1"/>
              <a:t>trwy</a:t>
            </a:r>
            <a:r>
              <a:rPr lang="en-US" sz="1200" dirty="0"/>
              <a:t> </a:t>
            </a:r>
            <a:r>
              <a:rPr lang="en-US" sz="1200" dirty="0" err="1"/>
              <a:t>wneud</a:t>
            </a:r>
            <a:r>
              <a:rPr lang="en-US" sz="1200" dirty="0"/>
              <a:t> </a:t>
            </a:r>
            <a:r>
              <a:rPr lang="en-US" sz="1200" dirty="0" err="1"/>
              <a:t>gwaith</a:t>
            </a:r>
            <a:r>
              <a:rPr lang="en-US" sz="1200" dirty="0"/>
              <a:t> </a:t>
            </a:r>
            <a:r>
              <a:rPr lang="en-US" sz="1200" dirty="0" err="1"/>
              <a:t>unigol</a:t>
            </a:r>
            <a:r>
              <a:rPr lang="en-US" sz="1200" dirty="0"/>
              <a:t> ac </a:t>
            </a:r>
            <a:r>
              <a:rPr lang="en-US" sz="1200" dirty="0" err="1"/>
              <a:t>wedyn</a:t>
            </a:r>
            <a:r>
              <a:rPr lang="en-US" sz="1200" dirty="0"/>
              <a:t> </a:t>
            </a:r>
            <a:r>
              <a:rPr lang="en-US" sz="1200" dirty="0" err="1"/>
              <a:t>paru</a:t>
            </a:r>
            <a:r>
              <a:rPr lang="en-US" sz="1200" dirty="0"/>
              <a:t> </a:t>
            </a:r>
            <a:r>
              <a:rPr lang="en-US" sz="1200" dirty="0" err="1"/>
              <a:t>gyda</a:t>
            </a:r>
            <a:r>
              <a:rPr lang="en-US" sz="1200" dirty="0"/>
              <a:t> </a:t>
            </a:r>
            <a:r>
              <a:rPr lang="en-US" sz="1200" dirty="0" err="1"/>
              <a:t>chyd-ddisgybl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drafod</a:t>
            </a:r>
            <a:r>
              <a:rPr lang="en-US" sz="1200" dirty="0"/>
              <a:t>.</a:t>
            </a:r>
          </a:p>
        </p:txBody>
      </p:sp>
      <p:sp>
        <p:nvSpPr>
          <p:cNvPr id="5" name="TextBox 10">
            <a:extLst>
              <a:ext uri="{FF2B5EF4-FFF2-40B4-BE49-F238E27FC236}">
                <a16:creationId xmlns:a16="http://schemas.microsoft.com/office/drawing/2014/main" id="{139BD77E-FEAC-62F9-FAC7-2794304DEAA7}"/>
              </a:ext>
            </a:extLst>
          </p:cNvPr>
          <p:cNvSpPr txBox="1"/>
          <p:nvPr/>
        </p:nvSpPr>
        <p:spPr>
          <a:xfrm>
            <a:off x="6621631" y="1120714"/>
            <a:ext cx="4976810" cy="8309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 dirty="0"/>
              <a:t>Pryd </a:t>
            </a:r>
            <a:r>
              <a:rPr lang="en-US" sz="1200" b="1" dirty="0" err="1"/>
              <a:t>mae</a:t>
            </a:r>
            <a:r>
              <a:rPr lang="en-US" sz="1200" b="1" dirty="0"/>
              <a:t> </a:t>
            </a:r>
            <a:r>
              <a:rPr lang="en-US" sz="1200" b="1" dirty="0" err="1"/>
              <a:t>partneriaid</a:t>
            </a:r>
            <a:r>
              <a:rPr lang="en-US" sz="1200" b="1" dirty="0"/>
              <a:t> </a:t>
            </a:r>
            <a:r>
              <a:rPr lang="en-US" sz="1200" b="1" dirty="0" err="1"/>
              <a:t>parablu</a:t>
            </a:r>
            <a:r>
              <a:rPr lang="en-US" sz="1200" b="1" dirty="0"/>
              <a:t> yn </a:t>
            </a:r>
            <a:r>
              <a:rPr lang="en-US" sz="1200" b="1" dirty="0" err="1"/>
              <a:t>cael</a:t>
            </a:r>
            <a:r>
              <a:rPr lang="en-US" sz="1200" b="1" dirty="0"/>
              <a:t> </a:t>
            </a:r>
            <a:r>
              <a:rPr lang="en-US" sz="1200" b="1" dirty="0" err="1"/>
              <a:t>ei</a:t>
            </a:r>
            <a:r>
              <a:rPr lang="en-US" sz="1200" b="1" dirty="0"/>
              <a:t> </a:t>
            </a:r>
            <a:r>
              <a:rPr lang="en-US" sz="1200" b="1" dirty="0" err="1"/>
              <a:t>defnyddio</a:t>
            </a:r>
            <a:r>
              <a:rPr lang="en-US" sz="1200" b="1" dirty="0"/>
              <a:t>?</a:t>
            </a:r>
          </a:p>
          <a:p>
            <a:endParaRPr lang="en-US" sz="1200" b="1" dirty="0"/>
          </a:p>
          <a:p>
            <a:r>
              <a:rPr lang="en-US" sz="1200" dirty="0" err="1"/>
              <a:t>Gallu</a:t>
            </a:r>
            <a:r>
              <a:rPr lang="en-US" sz="1200" dirty="0"/>
              <a:t> </a:t>
            </a:r>
            <a:r>
              <a:rPr lang="en-US" sz="1200" dirty="0" err="1"/>
              <a:t>defnyddio</a:t>
            </a:r>
            <a:r>
              <a:rPr lang="en-US" sz="1200" dirty="0"/>
              <a:t> </a:t>
            </a:r>
            <a:r>
              <a:rPr lang="en-US" sz="1200" dirty="0" err="1"/>
              <a:t>unrhyw</a:t>
            </a:r>
            <a:r>
              <a:rPr lang="en-US" sz="1200" dirty="0"/>
              <a:t> </a:t>
            </a:r>
            <a:r>
              <a:rPr lang="en-US" sz="1200" dirty="0" err="1"/>
              <a:t>bryd</a:t>
            </a:r>
            <a:r>
              <a:rPr lang="en-US" sz="1200" dirty="0"/>
              <a:t>, </a:t>
            </a:r>
            <a:r>
              <a:rPr lang="en-US" sz="1200" dirty="0" err="1"/>
              <a:t>gallu</a:t>
            </a:r>
            <a:r>
              <a:rPr lang="en-US" sz="1200" dirty="0"/>
              <a:t> </a:t>
            </a:r>
            <a:r>
              <a:rPr lang="en-US" sz="1200" dirty="0" err="1"/>
              <a:t>gweithio’n</a:t>
            </a:r>
            <a:r>
              <a:rPr lang="en-US" sz="1200" dirty="0"/>
              <a:t> </a:t>
            </a:r>
            <a:r>
              <a:rPr lang="en-US" sz="1200" dirty="0" err="1"/>
              <a:t>dda</a:t>
            </a:r>
            <a:r>
              <a:rPr lang="en-US" sz="1200" dirty="0"/>
              <a:t> yn </a:t>
            </a:r>
            <a:r>
              <a:rPr lang="en-US" sz="1200" dirty="0" err="1"/>
              <a:t>ystod</a:t>
            </a:r>
            <a:r>
              <a:rPr lang="en-US" sz="1200" dirty="0"/>
              <a:t> </a:t>
            </a:r>
            <a:r>
              <a:rPr lang="en-US" sz="1200" dirty="0" err="1"/>
              <a:t>cyflwyniad</a:t>
            </a:r>
            <a:r>
              <a:rPr lang="en-US" sz="1200" dirty="0"/>
              <a:t> neu yn </a:t>
            </a:r>
            <a:r>
              <a:rPr lang="en-US" sz="1200" dirty="0" err="1"/>
              <a:t>ystod</a:t>
            </a:r>
            <a:r>
              <a:rPr lang="en-US" sz="1200" dirty="0"/>
              <a:t> y </a:t>
            </a:r>
            <a:r>
              <a:rPr lang="en-US" sz="1200" dirty="0" err="1"/>
              <a:t>brif</a:t>
            </a:r>
            <a:r>
              <a:rPr lang="en-US" sz="1200" dirty="0"/>
              <a:t> ran </a:t>
            </a:r>
            <a:r>
              <a:rPr lang="en-US" sz="1200" dirty="0" err="1"/>
              <a:t>o’r</a:t>
            </a:r>
            <a:r>
              <a:rPr lang="en-US" sz="1200" dirty="0"/>
              <a:t> </a:t>
            </a:r>
            <a:r>
              <a:rPr lang="en-US" sz="1200" dirty="0" err="1"/>
              <a:t>wers</a:t>
            </a:r>
            <a:r>
              <a:rPr lang="en-US" sz="1200" dirty="0"/>
              <a:t>. </a:t>
            </a:r>
          </a:p>
        </p:txBody>
      </p:sp>
      <p:sp>
        <p:nvSpPr>
          <p:cNvPr id="6" name="Blwch Testun 5">
            <a:extLst>
              <a:ext uri="{FF2B5EF4-FFF2-40B4-BE49-F238E27FC236}">
                <a16:creationId xmlns:a16="http://schemas.microsoft.com/office/drawing/2014/main" id="{5B9806F1-3DA4-DE35-4E82-1F17065344F9}"/>
              </a:ext>
            </a:extLst>
          </p:cNvPr>
          <p:cNvSpPr txBox="1"/>
          <p:nvPr/>
        </p:nvSpPr>
        <p:spPr>
          <a:xfrm>
            <a:off x="6621630" y="2452246"/>
            <a:ext cx="4976811" cy="176971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200" b="1" dirty="0"/>
              <a:t>Dim </a:t>
            </a:r>
            <a:r>
              <a:rPr lang="en-US" sz="1200" b="1" dirty="0" err="1"/>
              <a:t>effeithiol</a:t>
            </a:r>
            <a:r>
              <a:rPr lang="en-US" sz="1200" b="1" dirty="0"/>
              <a:t>: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200" dirty="0" err="1"/>
              <a:t>Barnau</a:t>
            </a:r>
            <a:r>
              <a:rPr lang="en-US" sz="1200" dirty="0"/>
              <a:t> </a:t>
            </a:r>
            <a:r>
              <a:rPr lang="en-US" sz="1200" dirty="0" err="1"/>
              <a:t>gwahanol</a:t>
            </a:r>
            <a:r>
              <a:rPr lang="en-US" sz="1200" dirty="0"/>
              <a:t>- </a:t>
            </a:r>
            <a:r>
              <a:rPr lang="en-US" sz="1200" dirty="0" err="1"/>
              <a:t>cwympo</a:t>
            </a:r>
            <a:r>
              <a:rPr lang="en-US" sz="1200" dirty="0"/>
              <a:t> mas.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200" dirty="0" err="1"/>
              <a:t>Dibynnu</a:t>
            </a:r>
            <a:r>
              <a:rPr lang="en-US" sz="1200" dirty="0"/>
              <a:t> </a:t>
            </a:r>
            <a:r>
              <a:rPr lang="en-US" sz="1200" dirty="0" err="1"/>
              <a:t>gormod</a:t>
            </a:r>
            <a:r>
              <a:rPr lang="en-US" sz="1200" dirty="0"/>
              <a:t> </a:t>
            </a: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gyd-ddisgybl</a:t>
            </a:r>
            <a:r>
              <a:rPr lang="en-US" sz="1200" dirty="0"/>
              <a:t>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200" dirty="0" err="1"/>
              <a:t>Rhai</a:t>
            </a:r>
            <a:r>
              <a:rPr lang="en-US" sz="1200" dirty="0"/>
              <a:t> </a:t>
            </a:r>
            <a:r>
              <a:rPr lang="en-US" sz="1200" dirty="0" err="1"/>
              <a:t>disgyblion</a:t>
            </a:r>
            <a:r>
              <a:rPr lang="en-US" sz="1200" dirty="0"/>
              <a:t> dim yn </a:t>
            </a:r>
            <a:r>
              <a:rPr lang="en-US" sz="1200" dirty="0" err="1"/>
              <a:t>hoffi</a:t>
            </a:r>
            <a:r>
              <a:rPr lang="en-US" sz="1200" dirty="0"/>
              <a:t> </a:t>
            </a:r>
            <a:r>
              <a:rPr lang="en-US" sz="1200" dirty="0" err="1"/>
              <a:t>gweithio</a:t>
            </a:r>
            <a:r>
              <a:rPr lang="en-US" sz="1200" dirty="0"/>
              <a:t> </a:t>
            </a:r>
            <a:r>
              <a:rPr lang="en-US" sz="1200" dirty="0" err="1"/>
              <a:t>gydag</a:t>
            </a:r>
            <a:r>
              <a:rPr lang="en-US" sz="1200" dirty="0"/>
              <a:t> </a:t>
            </a:r>
            <a:r>
              <a:rPr lang="en-US" sz="1200" dirty="0" err="1"/>
              <a:t>eraill</a:t>
            </a:r>
            <a:r>
              <a:rPr lang="en-US" sz="1200" dirty="0"/>
              <a:t>- </a:t>
            </a:r>
            <a:r>
              <a:rPr lang="en-US" sz="1200" dirty="0" err="1"/>
              <a:t>achosi</a:t>
            </a:r>
            <a:r>
              <a:rPr lang="en-US" sz="1200" dirty="0"/>
              <a:t> </a:t>
            </a:r>
            <a:r>
              <a:rPr lang="en-US" sz="1200" dirty="0" err="1"/>
              <a:t>straen</a:t>
            </a:r>
            <a:r>
              <a:rPr lang="en-US" sz="1200" dirty="0"/>
              <a:t> a </a:t>
            </a:r>
            <a:r>
              <a:rPr lang="en-US" sz="1200" dirty="0" err="1"/>
              <a:t>phryder</a:t>
            </a:r>
            <a:r>
              <a:rPr lang="en-US" sz="1200" dirty="0"/>
              <a:t>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200" dirty="0" err="1"/>
              <a:t>Rhai</a:t>
            </a:r>
            <a:r>
              <a:rPr lang="en-US" sz="1200" dirty="0"/>
              <a:t> </a:t>
            </a:r>
            <a:r>
              <a:rPr lang="en-US" sz="1200" dirty="0" err="1"/>
              <a:t>partneriaid</a:t>
            </a:r>
            <a:r>
              <a:rPr lang="en-US" sz="1200" dirty="0"/>
              <a:t> yn </a:t>
            </a:r>
            <a:r>
              <a:rPr lang="en-US" sz="1200" dirty="0" err="1"/>
              <a:t>defnyddio</a:t>
            </a:r>
            <a:r>
              <a:rPr lang="en-US" sz="1200" dirty="0"/>
              <a:t> </a:t>
            </a:r>
            <a:r>
              <a:rPr lang="en-US" sz="1200" dirty="0" err="1"/>
              <a:t>fel</a:t>
            </a:r>
            <a:r>
              <a:rPr lang="en-US" sz="1200" dirty="0"/>
              <a:t> </a:t>
            </a:r>
            <a:r>
              <a:rPr lang="en-US" sz="1200" dirty="0" err="1"/>
              <a:t>amser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siarad</a:t>
            </a:r>
            <a:r>
              <a:rPr lang="en-US" sz="1200" dirty="0"/>
              <a:t>/ </a:t>
            </a:r>
            <a:r>
              <a:rPr lang="en-US" sz="1200" dirty="0" err="1"/>
              <a:t>cymdeithasu</a:t>
            </a:r>
            <a:r>
              <a:rPr lang="en-US" sz="1200" dirty="0"/>
              <a:t> am </a:t>
            </a:r>
            <a:r>
              <a:rPr lang="en-US" sz="1200" dirty="0" err="1"/>
              <a:t>bethau</a:t>
            </a:r>
            <a:r>
              <a:rPr lang="en-US" sz="1200" dirty="0"/>
              <a:t> </a:t>
            </a:r>
            <a:r>
              <a:rPr lang="en-US" sz="1200" dirty="0" err="1"/>
              <a:t>sydd</a:t>
            </a:r>
            <a:r>
              <a:rPr lang="en-US" sz="1200" dirty="0"/>
              <a:t> </a:t>
            </a:r>
            <a:r>
              <a:rPr lang="en-US" sz="1200" dirty="0" err="1"/>
              <a:t>ddim</a:t>
            </a:r>
            <a:r>
              <a:rPr lang="en-US" sz="1200" dirty="0"/>
              <a:t> yn </a:t>
            </a:r>
            <a:r>
              <a:rPr lang="en-US" sz="1200" dirty="0" err="1"/>
              <a:t>gysylltiedig</a:t>
            </a:r>
            <a:r>
              <a:rPr lang="en-US" sz="1200" dirty="0"/>
              <a:t> </a:t>
            </a:r>
            <a:r>
              <a:rPr lang="en-US" sz="1200" dirty="0" err="1"/>
              <a:t>â’r</a:t>
            </a:r>
            <a:r>
              <a:rPr lang="en-US" sz="1200" dirty="0"/>
              <a:t> </a:t>
            </a:r>
            <a:r>
              <a:rPr lang="en-US" sz="1200" dirty="0" err="1"/>
              <a:t>gwaith</a:t>
            </a:r>
            <a:r>
              <a:rPr lang="en-US" sz="1200" dirty="0"/>
              <a:t>. Dim yn </a:t>
            </a:r>
            <a:r>
              <a:rPr lang="en-US" sz="1200" dirty="0" err="1"/>
              <a:t>gorffen</a:t>
            </a:r>
            <a:r>
              <a:rPr lang="en-US" sz="1200" dirty="0"/>
              <a:t> y </a:t>
            </a:r>
            <a:r>
              <a:rPr lang="en-US" sz="1200" dirty="0" err="1"/>
              <a:t>dasg</a:t>
            </a:r>
            <a:r>
              <a:rPr lang="en-US" sz="1200" dirty="0"/>
              <a:t>.</a:t>
            </a:r>
          </a:p>
        </p:txBody>
      </p:sp>
      <p:sp>
        <p:nvSpPr>
          <p:cNvPr id="9" name="Blwch Testun 8">
            <a:extLst>
              <a:ext uri="{FF2B5EF4-FFF2-40B4-BE49-F238E27FC236}">
                <a16:creationId xmlns:a16="http://schemas.microsoft.com/office/drawing/2014/main" id="{EA16D37E-A078-1742-06E1-2D27E317B80E}"/>
              </a:ext>
            </a:extLst>
          </p:cNvPr>
          <p:cNvSpPr txBox="1"/>
          <p:nvPr/>
        </p:nvSpPr>
        <p:spPr>
          <a:xfrm>
            <a:off x="295968" y="2252860"/>
            <a:ext cx="4866311" cy="1384995"/>
          </a:xfrm>
          <a:prstGeom prst="rect">
            <a:avLst/>
          </a:prstGeom>
          <a:solidFill>
            <a:srgbClr val="FFFF66"/>
          </a:solidFill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1200" b="1" dirty="0"/>
              <a:t>Effeithiol:</a:t>
            </a:r>
          </a:p>
          <a:p>
            <a:endParaRPr lang="en-US" sz="1200" b="1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 err="1"/>
              <a:t>Gweithio</a:t>
            </a:r>
            <a:r>
              <a:rPr lang="en-US" sz="1200" dirty="0"/>
              <a:t> </a:t>
            </a:r>
            <a:r>
              <a:rPr lang="en-US" sz="1200" dirty="0" err="1"/>
              <a:t>gyda</a:t>
            </a:r>
            <a:r>
              <a:rPr lang="en-US" sz="1200" dirty="0"/>
              <a:t> </a:t>
            </a:r>
            <a:r>
              <a:rPr lang="en-US" sz="1200" dirty="0" err="1"/>
              <a:t>rhywun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codi</a:t>
            </a:r>
            <a:r>
              <a:rPr lang="en-US" sz="1200" dirty="0"/>
              <a:t> </a:t>
            </a:r>
            <a:r>
              <a:rPr lang="en-US" sz="1200" dirty="0" err="1"/>
              <a:t>hyder</a:t>
            </a:r>
            <a:r>
              <a:rPr lang="en-US" sz="1200" dirty="0"/>
              <a:t> plant- “Shy, less confident children have a voice, and overconfident children have to learn to listen to others” (Clarke, 2005)</a:t>
            </a:r>
            <a:r>
              <a:rPr lang="en-US" sz="1200" dirty="0">
                <a:solidFill>
                  <a:srgbClr val="FF0000"/>
                </a:solidFill>
              </a:rPr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 err="1"/>
              <a:t>Disgyblion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cymryd</a:t>
            </a:r>
            <a:r>
              <a:rPr lang="en-US" sz="1200" dirty="0"/>
              <a:t> </a:t>
            </a:r>
            <a:r>
              <a:rPr lang="en-US" sz="1200" dirty="0" err="1"/>
              <a:t>rhan</a:t>
            </a:r>
            <a:r>
              <a:rPr lang="en-US" sz="1200" dirty="0"/>
              <a:t> yn well.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 err="1"/>
              <a:t>Rhannu</a:t>
            </a:r>
            <a:r>
              <a:rPr lang="en-US" sz="1200" dirty="0"/>
              <a:t> </a:t>
            </a:r>
            <a:r>
              <a:rPr lang="en-US" sz="1200" dirty="0" err="1"/>
              <a:t>syniadau</a:t>
            </a:r>
            <a:r>
              <a:rPr lang="en-US" sz="1200" dirty="0"/>
              <a:t>- </a:t>
            </a:r>
            <a:r>
              <a:rPr lang="en-US" sz="1200" dirty="0" err="1"/>
              <a:t>arwain</a:t>
            </a:r>
            <a:r>
              <a:rPr lang="en-US" sz="1200" dirty="0"/>
              <a:t> at </a:t>
            </a:r>
            <a:r>
              <a:rPr lang="en-US" sz="1200" dirty="0" err="1"/>
              <a:t>ddealltwriaeth</a:t>
            </a:r>
            <a:r>
              <a:rPr lang="en-US" sz="1200" dirty="0"/>
              <a:t> </a:t>
            </a:r>
            <a:r>
              <a:rPr lang="en-US" sz="1200" dirty="0" err="1"/>
              <a:t>ddyfnach</a:t>
            </a:r>
            <a:r>
              <a:rPr lang="en-US" sz="1200" dirty="0"/>
              <a:t>.</a:t>
            </a:r>
          </a:p>
        </p:txBody>
      </p:sp>
      <p:sp>
        <p:nvSpPr>
          <p:cNvPr id="10" name="TextBox 12">
            <a:extLst>
              <a:ext uri="{FF2B5EF4-FFF2-40B4-BE49-F238E27FC236}">
                <a16:creationId xmlns:a16="http://schemas.microsoft.com/office/drawing/2014/main" id="{9A619451-3AF9-55E8-867F-A91B4FBEBD63}"/>
              </a:ext>
            </a:extLst>
          </p:cNvPr>
          <p:cNvSpPr txBox="1"/>
          <p:nvPr/>
        </p:nvSpPr>
        <p:spPr>
          <a:xfrm>
            <a:off x="284959" y="4031335"/>
            <a:ext cx="5285411" cy="175432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 dirty="0"/>
              <a:t>Pwy </a:t>
            </a:r>
            <a:r>
              <a:rPr lang="en-US" sz="1200" b="1" dirty="0" err="1"/>
              <a:t>sy'n</a:t>
            </a:r>
            <a:r>
              <a:rPr lang="en-US" sz="1200" b="1" dirty="0"/>
              <a:t> </a:t>
            </a:r>
            <a:r>
              <a:rPr lang="en-US" sz="1200" b="1" dirty="0" err="1"/>
              <a:t>cytuno</a:t>
            </a:r>
            <a:r>
              <a:rPr lang="en-US" sz="1200" b="1" dirty="0"/>
              <a:t>?</a:t>
            </a:r>
            <a:br>
              <a:rPr lang="en-US" sz="1200" dirty="0"/>
            </a:br>
            <a:endParaRPr lang="en-US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1" dirty="0"/>
              <a:t>“True education comes through the stimulation of the child’s powers by the demands of the social situations in which he finds himself”. </a:t>
            </a:r>
            <a:r>
              <a:rPr lang="en-US" sz="1200" b="1" dirty="0" err="1"/>
              <a:t>Disgrifia</a:t>
            </a:r>
            <a:r>
              <a:rPr lang="en-US" sz="1200" b="1" dirty="0"/>
              <a:t> Dewey (</a:t>
            </a:r>
            <a:r>
              <a:rPr lang="en-US" sz="1200" b="1" dirty="0" err="1"/>
              <a:t>Dyfynnwyd</a:t>
            </a:r>
            <a:r>
              <a:rPr lang="en-US" sz="1200" b="1" dirty="0"/>
              <a:t> </a:t>
            </a:r>
            <a:r>
              <a:rPr lang="en-US" sz="1200" b="1" dirty="0" err="1"/>
              <a:t>yn</a:t>
            </a:r>
            <a:r>
              <a:rPr lang="en-US" sz="1200" b="1" dirty="0"/>
              <a:t> Mooney, 2013, t.16)</a:t>
            </a:r>
            <a:endParaRPr lang="en-US" sz="1200" dirty="0"/>
          </a:p>
          <a:p>
            <a:endParaRPr lang="en-US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Lev Vygotsky- </a:t>
            </a:r>
            <a:r>
              <a:rPr lang="en-US" sz="1200" dirty="0" err="1"/>
              <a:t>Credu</a:t>
            </a:r>
            <a:r>
              <a:rPr lang="en-US" sz="1200" dirty="0"/>
              <a:t> bod plant </a:t>
            </a:r>
            <a:r>
              <a:rPr lang="en-US" sz="1200" dirty="0" err="1"/>
              <a:t>sydd</a:t>
            </a:r>
            <a:r>
              <a:rPr lang="en-US" sz="1200" dirty="0"/>
              <a:t> </a:t>
            </a: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ymyl</a:t>
            </a:r>
            <a:r>
              <a:rPr lang="en-US" sz="1200" dirty="0"/>
              <a:t> </a:t>
            </a:r>
            <a:r>
              <a:rPr lang="en-US" sz="1200" dirty="0" err="1"/>
              <a:t>dysgu</a:t>
            </a:r>
            <a:r>
              <a:rPr lang="en-US" sz="1200" dirty="0"/>
              <a:t> </a:t>
            </a:r>
            <a:r>
              <a:rPr lang="en-US" sz="1200" dirty="0" err="1"/>
              <a:t>rhywbeth</a:t>
            </a:r>
            <a:r>
              <a:rPr lang="en-US" sz="1200" dirty="0"/>
              <a:t> </a:t>
            </a:r>
            <a:r>
              <a:rPr lang="en-US" sz="1200" dirty="0" err="1"/>
              <a:t>newydd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gallu</a:t>
            </a:r>
            <a:r>
              <a:rPr lang="en-US" sz="1200" dirty="0"/>
              <a:t> </a:t>
            </a:r>
            <a:r>
              <a:rPr lang="en-US" sz="1200" dirty="0" err="1"/>
              <a:t>elwa</a:t>
            </a:r>
            <a:r>
              <a:rPr lang="en-US" sz="1200" dirty="0"/>
              <a:t> o </a:t>
            </a:r>
            <a:r>
              <a:rPr lang="en-US" sz="1200" dirty="0" err="1"/>
              <a:t>ryngweithiad</a:t>
            </a:r>
            <a:r>
              <a:rPr lang="en-US" sz="1200" dirty="0"/>
              <a:t> </a:t>
            </a:r>
            <a:r>
              <a:rPr lang="en-US" sz="1200" dirty="0" err="1"/>
              <a:t>gyda’r</a:t>
            </a:r>
            <a:r>
              <a:rPr lang="en-US" sz="1200" dirty="0"/>
              <a:t> </a:t>
            </a:r>
            <a:r>
              <a:rPr lang="en-US" sz="1200" dirty="0" err="1"/>
              <a:t>athrawes</a:t>
            </a:r>
            <a:r>
              <a:rPr lang="en-US" sz="1200" dirty="0"/>
              <a:t> neu </a:t>
            </a:r>
            <a:r>
              <a:rPr lang="en-US" sz="1200" dirty="0" err="1"/>
              <a:t>gyd-ddisgybl</a:t>
            </a:r>
            <a:r>
              <a:rPr lang="en-US" sz="1200" dirty="0"/>
              <a:t>. (Mooney, 2013, t.102)</a:t>
            </a:r>
          </a:p>
        </p:txBody>
      </p:sp>
      <p:sp>
        <p:nvSpPr>
          <p:cNvPr id="11" name="TextBox 12">
            <a:extLst>
              <a:ext uri="{FF2B5EF4-FFF2-40B4-BE49-F238E27FC236}">
                <a16:creationId xmlns:a16="http://schemas.microsoft.com/office/drawing/2014/main" id="{C8E57442-DE9B-E17A-08A3-ED614472B922}"/>
              </a:ext>
            </a:extLst>
          </p:cNvPr>
          <p:cNvSpPr txBox="1"/>
          <p:nvPr/>
        </p:nvSpPr>
        <p:spPr>
          <a:xfrm>
            <a:off x="6621631" y="4936042"/>
            <a:ext cx="4976810" cy="1200329"/>
          </a:xfrm>
          <a:prstGeom prst="rect">
            <a:avLst/>
          </a:prstGeom>
          <a:solidFill>
            <a:srgbClr val="DCA61E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 dirty="0"/>
              <a:t>Pwy </a:t>
            </a:r>
            <a:r>
              <a:rPr lang="en-US" sz="1200" b="1" dirty="0" err="1"/>
              <a:t>sy’n</a:t>
            </a:r>
            <a:r>
              <a:rPr lang="en-US" sz="1200" b="1" dirty="0"/>
              <a:t> </a:t>
            </a:r>
            <a:r>
              <a:rPr lang="en-US" sz="1200" b="1" dirty="0" err="1"/>
              <a:t>anghytuno</a:t>
            </a:r>
            <a:r>
              <a:rPr lang="en-US" sz="1200" b="1" dirty="0"/>
              <a:t>?</a:t>
            </a:r>
          </a:p>
          <a:p>
            <a:endParaRPr lang="en-US" sz="1200" dirty="0"/>
          </a:p>
          <a:p>
            <a:r>
              <a:rPr lang="en-US" sz="1200" dirty="0"/>
              <a:t>John Hattie- </a:t>
            </a:r>
            <a:r>
              <a:rPr lang="en-US" sz="1200" dirty="0" err="1"/>
              <a:t>meddwl</a:t>
            </a:r>
            <a:r>
              <a:rPr lang="en-US" sz="1200" dirty="0"/>
              <a:t> bod </a:t>
            </a:r>
            <a:r>
              <a:rPr lang="en-US" sz="1200" dirty="0" err="1"/>
              <a:t>rhyngweithio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gallu</a:t>
            </a:r>
            <a:r>
              <a:rPr lang="en-US" sz="1200" dirty="0"/>
              <a:t> </a:t>
            </a:r>
            <a:r>
              <a:rPr lang="en-US" sz="1200" dirty="0" err="1"/>
              <a:t>achosi</a:t>
            </a:r>
            <a:r>
              <a:rPr lang="en-US" sz="1200" dirty="0"/>
              <a:t> </a:t>
            </a:r>
            <a:r>
              <a:rPr lang="en-US" sz="1200" dirty="0" err="1"/>
              <a:t>athrawon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ddim</a:t>
            </a:r>
            <a:r>
              <a:rPr lang="en-US" sz="1200" dirty="0"/>
              <a:t> </a:t>
            </a:r>
            <a:r>
              <a:rPr lang="en-US" sz="1200" dirty="0" err="1"/>
              <a:t>gweld</a:t>
            </a:r>
            <a:r>
              <a:rPr lang="en-US" sz="1200" dirty="0"/>
              <a:t> </a:t>
            </a:r>
            <a:r>
              <a:rPr lang="en-US" sz="1200" dirty="0" err="1"/>
              <a:t>cyflawniad</a:t>
            </a:r>
            <a:r>
              <a:rPr lang="en-US" sz="1200" dirty="0"/>
              <a:t> </a:t>
            </a:r>
            <a:r>
              <a:rPr lang="en-US" sz="1200" dirty="0" err="1"/>
              <a:t>unigol</a:t>
            </a:r>
            <a:r>
              <a:rPr lang="en-US" sz="1200" dirty="0"/>
              <a:t> </a:t>
            </a:r>
            <a:r>
              <a:rPr lang="en-US" sz="1200" dirty="0" err="1"/>
              <a:t>rhai</a:t>
            </a:r>
            <a:r>
              <a:rPr lang="en-US" sz="1200" dirty="0"/>
              <a:t> plant. Mae Hattie </a:t>
            </a:r>
            <a:r>
              <a:rPr lang="en-US" sz="1200" dirty="0" err="1"/>
              <a:t>hefyd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meddwl</a:t>
            </a:r>
            <a:r>
              <a:rPr lang="en-US" sz="1200" dirty="0"/>
              <a:t> </a:t>
            </a:r>
            <a:r>
              <a:rPr lang="en-US" sz="1200" dirty="0" err="1"/>
              <a:t>dydy’r</a:t>
            </a:r>
            <a:r>
              <a:rPr lang="en-US" sz="1200" dirty="0"/>
              <a:t> </a:t>
            </a:r>
            <a:r>
              <a:rPr lang="en-US" sz="1200" dirty="0" err="1"/>
              <a:t>strategaeth</a:t>
            </a:r>
            <a:r>
              <a:rPr lang="en-US" sz="1200" dirty="0"/>
              <a:t> </a:t>
            </a:r>
            <a:r>
              <a:rPr lang="en-US" sz="1200" dirty="0" err="1"/>
              <a:t>yma</a:t>
            </a:r>
            <a:r>
              <a:rPr lang="en-US" sz="1200" dirty="0"/>
              <a:t> dim </a:t>
            </a:r>
            <a:r>
              <a:rPr lang="en-US" sz="1200" dirty="0" err="1"/>
              <a:t>yn</a:t>
            </a:r>
            <a:r>
              <a:rPr lang="en-US" sz="1200" dirty="0"/>
              <a:t> deg </a:t>
            </a:r>
            <a:r>
              <a:rPr lang="en-US" sz="1200" dirty="0" err="1"/>
              <a:t>achos</a:t>
            </a:r>
            <a:r>
              <a:rPr lang="en-US" sz="1200" dirty="0"/>
              <a:t> </a:t>
            </a:r>
            <a:r>
              <a:rPr lang="en-US" sz="1200" dirty="0" err="1"/>
              <a:t>efallai</a:t>
            </a:r>
            <a:r>
              <a:rPr lang="en-US" sz="1200" dirty="0"/>
              <a:t> does dim </a:t>
            </a:r>
            <a:r>
              <a:rPr lang="en-US" sz="1200" dirty="0" err="1"/>
              <a:t>cyfranogiad</a:t>
            </a:r>
            <a:r>
              <a:rPr lang="en-US" sz="1200" dirty="0"/>
              <a:t> </a:t>
            </a:r>
            <a:r>
              <a:rPr lang="en-US" sz="1200" dirty="0" err="1"/>
              <a:t>cyfartal</a:t>
            </a:r>
            <a:r>
              <a:rPr lang="en-US" sz="1200" dirty="0"/>
              <a:t> pan </a:t>
            </a:r>
            <a:r>
              <a:rPr lang="en-US" sz="1200" dirty="0" err="1"/>
              <a:t>mae</a:t>
            </a:r>
            <a:r>
              <a:rPr lang="en-US" sz="1200" dirty="0"/>
              <a:t> </a:t>
            </a:r>
            <a:r>
              <a:rPr lang="en-US" sz="1200" dirty="0" err="1"/>
              <a:t>disgyblion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gweithio</a:t>
            </a:r>
            <a:r>
              <a:rPr lang="en-US" sz="1200" dirty="0"/>
              <a:t> </a:t>
            </a:r>
            <a:r>
              <a:rPr lang="en-US" sz="1200" dirty="0" err="1"/>
              <a:t>gyda’i</a:t>
            </a:r>
            <a:r>
              <a:rPr lang="en-US" sz="1200" dirty="0"/>
              <a:t> </a:t>
            </a:r>
            <a:r>
              <a:rPr lang="en-US" sz="1200" dirty="0" err="1"/>
              <a:t>gilydd</a:t>
            </a:r>
            <a:r>
              <a:rPr lang="en-US" sz="1200" dirty="0"/>
              <a:t>.  (Hattie, 2019)</a:t>
            </a:r>
          </a:p>
        </p:txBody>
      </p:sp>
    </p:spTree>
    <p:extLst>
      <p:ext uri="{BB962C8B-B14F-4D97-AF65-F5344CB8AC3E}">
        <p14:creationId xmlns:p14="http://schemas.microsoft.com/office/powerpoint/2010/main" val="27291627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795A38D4-3ED3-F1E5-3627-5E61E61550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9813" y="-213590"/>
            <a:ext cx="4607560" cy="1325563"/>
          </a:xfrm>
        </p:spPr>
        <p:txBody>
          <a:bodyPr>
            <a:normAutofit/>
          </a:bodyPr>
          <a:lstStyle/>
          <a:p>
            <a:r>
              <a:rPr lang="cy-GB" sz="2800" dirty="0"/>
              <a:t>Strategaeth 3- Cardiau allanfa.</a:t>
            </a:r>
          </a:p>
        </p:txBody>
      </p:sp>
      <p:pic>
        <p:nvPicPr>
          <p:cNvPr id="7" name="Content Placeholder 6" descr="A piece of paper with writing on it&#10;&#10;Description automatically generated">
            <a:extLst>
              <a:ext uri="{FF2B5EF4-FFF2-40B4-BE49-F238E27FC236}">
                <a16:creationId xmlns:a16="http://schemas.microsoft.com/office/drawing/2014/main" id="{2E16C345-F71B-1857-58F7-DCE34978D5F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034943" y="-34604"/>
            <a:ext cx="3024977" cy="2383695"/>
          </a:xfrm>
        </p:spPr>
      </p:pic>
      <p:pic>
        <p:nvPicPr>
          <p:cNvPr id="8" name="Picture 7" descr="A piece of paper with writing on it&#10;&#10;Description automatically generated">
            <a:extLst>
              <a:ext uri="{FF2B5EF4-FFF2-40B4-BE49-F238E27FC236}">
                <a16:creationId xmlns:a16="http://schemas.microsoft.com/office/drawing/2014/main" id="{F91851AD-D7B5-ABB2-FD51-7BF24A2977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34943" y="4583499"/>
            <a:ext cx="3024977" cy="234077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C7F0C03-F2CD-3B22-0A7A-2AD3F96042E1}"/>
              </a:ext>
            </a:extLst>
          </p:cNvPr>
          <p:cNvSpPr txBox="1"/>
          <p:nvPr/>
        </p:nvSpPr>
        <p:spPr>
          <a:xfrm>
            <a:off x="379372" y="1006108"/>
            <a:ext cx="3654148" cy="101566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 dirty="0"/>
              <a:t>Beth </a:t>
            </a:r>
            <a:r>
              <a:rPr lang="en-US" sz="1200" b="1" dirty="0" err="1"/>
              <a:t>yw’r</a:t>
            </a:r>
            <a:r>
              <a:rPr lang="en-US" sz="1200" b="1" dirty="0"/>
              <a:t> </a:t>
            </a:r>
            <a:r>
              <a:rPr lang="en-US" sz="1200" b="1" dirty="0" err="1"/>
              <a:t>strategaeth</a:t>
            </a:r>
            <a:r>
              <a:rPr lang="en-US" sz="1200" b="1" dirty="0"/>
              <a:t> </a:t>
            </a:r>
            <a:r>
              <a:rPr lang="en-US" sz="1200" b="1" dirty="0" err="1"/>
              <a:t>cardiau</a:t>
            </a:r>
            <a:r>
              <a:rPr lang="en-US" sz="1200" b="1" dirty="0"/>
              <a:t> </a:t>
            </a:r>
            <a:r>
              <a:rPr lang="en-US" sz="1200" b="1" dirty="0" err="1"/>
              <a:t>allanfa</a:t>
            </a:r>
            <a:r>
              <a:rPr lang="en-US" sz="1200" b="1" dirty="0"/>
              <a:t>?</a:t>
            </a:r>
          </a:p>
          <a:p>
            <a:endParaRPr lang="en-US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 err="1"/>
              <a:t>Cardiau</a:t>
            </a:r>
            <a:r>
              <a:rPr lang="en-US" sz="1200" dirty="0"/>
              <a:t> </a:t>
            </a:r>
            <a:r>
              <a:rPr lang="en-US" sz="1200" dirty="0" err="1"/>
              <a:t>gyda</a:t>
            </a:r>
            <a:r>
              <a:rPr lang="en-US" sz="1200" dirty="0"/>
              <a:t> </a:t>
            </a:r>
            <a:r>
              <a:rPr lang="en-US" sz="1200" dirty="0" err="1"/>
              <a:t>chwestiynau</a:t>
            </a:r>
            <a:r>
              <a:rPr lang="en-US" sz="1200" dirty="0"/>
              <a:t> am y </a:t>
            </a:r>
            <a:r>
              <a:rPr lang="en-US" sz="1200" dirty="0" err="1"/>
              <a:t>wers</a:t>
            </a:r>
            <a:r>
              <a:rPr lang="en-US" sz="1200" dirty="0"/>
              <a:t> i  </a:t>
            </a:r>
            <a:r>
              <a:rPr lang="en-US" sz="1200" dirty="0" err="1"/>
              <a:t>asesu</a:t>
            </a:r>
            <a:r>
              <a:rPr lang="en-US" sz="1200" dirty="0"/>
              <a:t> </a:t>
            </a:r>
            <a:r>
              <a:rPr lang="en-US" sz="1200" dirty="0" err="1"/>
              <a:t>dealltwriaeth</a:t>
            </a:r>
            <a:r>
              <a:rPr lang="en-US" sz="1200" dirty="0"/>
              <a:t> y plant am </a:t>
            </a:r>
            <a:r>
              <a:rPr lang="en-US" sz="1200" dirty="0" err="1"/>
              <a:t>beth</a:t>
            </a:r>
            <a:r>
              <a:rPr lang="en-US" sz="1200" dirty="0"/>
              <a:t> </a:t>
            </a:r>
            <a:r>
              <a:rPr lang="en-US" sz="1200" dirty="0" err="1"/>
              <a:t>ddysgasant</a:t>
            </a:r>
            <a:r>
              <a:rPr lang="en-US" sz="1200" dirty="0"/>
              <a:t> </a:t>
            </a:r>
            <a:r>
              <a:rPr lang="en-US" sz="1200" dirty="0" err="1"/>
              <a:t>nhw</a:t>
            </a:r>
            <a:r>
              <a:rPr lang="en-US" sz="1200" dirty="0"/>
              <a:t>/ </a:t>
            </a:r>
            <a:r>
              <a:rPr lang="en-US" sz="1200" dirty="0" err="1"/>
              <a:t>beth</a:t>
            </a:r>
            <a:r>
              <a:rPr lang="en-US" sz="1200" dirty="0"/>
              <a:t> </a:t>
            </a:r>
            <a:r>
              <a:rPr lang="en-US" sz="1200" dirty="0" err="1"/>
              <a:t>hoffan</a:t>
            </a:r>
            <a:r>
              <a:rPr lang="en-US" sz="1200" dirty="0"/>
              <a:t> </a:t>
            </a:r>
            <a:r>
              <a:rPr lang="en-US" sz="1200" dirty="0" err="1"/>
              <a:t>nhw</a:t>
            </a:r>
            <a:r>
              <a:rPr lang="en-US" sz="1200" dirty="0"/>
              <a:t> </a:t>
            </a:r>
            <a:r>
              <a:rPr lang="en-US" sz="1200" dirty="0" err="1"/>
              <a:t>ddysgu</a:t>
            </a:r>
            <a:r>
              <a:rPr lang="en-US" sz="1200" dirty="0"/>
              <a:t> yn y </a:t>
            </a:r>
            <a:r>
              <a:rPr lang="en-US" sz="1200" dirty="0" err="1"/>
              <a:t>wers</a:t>
            </a:r>
            <a:r>
              <a:rPr lang="en-US" sz="1200" dirty="0"/>
              <a:t> </a:t>
            </a:r>
            <a:r>
              <a:rPr lang="en-US" sz="1200" dirty="0" err="1"/>
              <a:t>nesaf</a:t>
            </a:r>
            <a:r>
              <a:rPr lang="en-US" sz="1200" dirty="0"/>
              <a:t>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8A3A7A4-E9BB-E67C-10E1-FDF59932FD14}"/>
              </a:ext>
            </a:extLst>
          </p:cNvPr>
          <p:cNvSpPr txBox="1"/>
          <p:nvPr/>
        </p:nvSpPr>
        <p:spPr>
          <a:xfrm>
            <a:off x="5163593" y="1013999"/>
            <a:ext cx="3165230" cy="8309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 dirty="0"/>
              <a:t>Pryd </a:t>
            </a:r>
            <a:r>
              <a:rPr lang="en-US" sz="1200" b="1" dirty="0" err="1"/>
              <a:t>mae</a:t>
            </a:r>
            <a:r>
              <a:rPr lang="en-US" sz="1200" b="1" dirty="0"/>
              <a:t> </a:t>
            </a:r>
            <a:r>
              <a:rPr lang="en-US" sz="1200" b="1" dirty="0" err="1"/>
              <a:t>cardiau</a:t>
            </a:r>
            <a:r>
              <a:rPr lang="en-US" sz="1200" b="1" dirty="0"/>
              <a:t> </a:t>
            </a:r>
            <a:r>
              <a:rPr lang="en-US" sz="1200" b="1" dirty="0" err="1"/>
              <a:t>allanfa</a:t>
            </a:r>
            <a:r>
              <a:rPr lang="en-US" sz="1200" b="1" dirty="0"/>
              <a:t> yn </a:t>
            </a:r>
            <a:r>
              <a:rPr lang="en-US" sz="1200" b="1" dirty="0" err="1"/>
              <a:t>cael</a:t>
            </a:r>
            <a:r>
              <a:rPr lang="en-US" sz="1200" b="1" dirty="0"/>
              <a:t> </a:t>
            </a:r>
            <a:r>
              <a:rPr lang="en-US" sz="1200" b="1" dirty="0" err="1"/>
              <a:t>ei</a:t>
            </a:r>
            <a:r>
              <a:rPr lang="en-US" sz="1200" b="1" dirty="0"/>
              <a:t> </a:t>
            </a:r>
            <a:r>
              <a:rPr lang="en-US" sz="1200" b="1" dirty="0" err="1"/>
              <a:t>defnyddio</a:t>
            </a:r>
            <a:r>
              <a:rPr lang="en-US" sz="1200" b="1" dirty="0"/>
              <a:t>?</a:t>
            </a:r>
          </a:p>
          <a:p>
            <a:endParaRPr lang="en-US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ddiwedd</a:t>
            </a:r>
            <a:r>
              <a:rPr lang="en-US" sz="1200" dirty="0"/>
              <a:t> </a:t>
            </a:r>
            <a:r>
              <a:rPr lang="en-US" sz="1200" dirty="0" err="1"/>
              <a:t>pob</a:t>
            </a:r>
            <a:r>
              <a:rPr lang="en-US" sz="1200" dirty="0"/>
              <a:t> </a:t>
            </a:r>
            <a:r>
              <a:rPr lang="en-US" sz="1200" dirty="0" err="1"/>
              <a:t>gwers</a:t>
            </a:r>
            <a:r>
              <a:rPr lang="en-US" sz="1200" dirty="0"/>
              <a:t>.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5368AD4-B54F-9390-7EE6-B21E1DF118A0}"/>
              </a:ext>
            </a:extLst>
          </p:cNvPr>
          <p:cNvSpPr txBox="1"/>
          <p:nvPr/>
        </p:nvSpPr>
        <p:spPr>
          <a:xfrm>
            <a:off x="296366" y="5244098"/>
            <a:ext cx="7474308" cy="156966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 dirty="0"/>
              <a:t>Pwy </a:t>
            </a:r>
            <a:r>
              <a:rPr lang="en-US" sz="1200" b="1" dirty="0" err="1"/>
              <a:t>sy'n</a:t>
            </a:r>
            <a:r>
              <a:rPr lang="en-US" sz="1200" b="1" dirty="0"/>
              <a:t> </a:t>
            </a:r>
            <a:r>
              <a:rPr lang="en-US" sz="1200" b="1" dirty="0" err="1"/>
              <a:t>cytuno</a:t>
            </a:r>
            <a:r>
              <a:rPr lang="en-US" sz="1200" b="1" dirty="0"/>
              <a:t>?</a:t>
            </a:r>
          </a:p>
          <a:p>
            <a:endParaRPr lang="en-US" sz="1200" b="1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Benjamin Bloom- </a:t>
            </a:r>
            <a:r>
              <a:rPr lang="en-US" sz="1200" dirty="0" err="1"/>
              <a:t>Credu</a:t>
            </a:r>
            <a:r>
              <a:rPr lang="en-US" sz="1200" dirty="0"/>
              <a:t> bod </a:t>
            </a:r>
            <a:r>
              <a:rPr lang="en-US" sz="1200" dirty="0" err="1"/>
              <a:t>angen</a:t>
            </a:r>
            <a:r>
              <a:rPr lang="en-US" sz="1200" dirty="0"/>
              <a:t> </a:t>
            </a:r>
            <a:r>
              <a:rPr lang="en-US" sz="1200" dirty="0" err="1"/>
              <a:t>asesiadau</a:t>
            </a:r>
            <a:r>
              <a:rPr lang="en-US" sz="1200" dirty="0"/>
              <a:t> </a:t>
            </a:r>
            <a:r>
              <a:rPr lang="en-US" sz="1200" dirty="0" err="1"/>
              <a:t>ffurfiol</a:t>
            </a:r>
            <a:r>
              <a:rPr lang="en-US" sz="1200" dirty="0"/>
              <a:t> yn </a:t>
            </a:r>
            <a:r>
              <a:rPr lang="en-US" sz="1200" dirty="0" err="1"/>
              <a:t>aml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gasglu</a:t>
            </a:r>
            <a:r>
              <a:rPr lang="en-US" sz="1200" dirty="0"/>
              <a:t> </a:t>
            </a:r>
            <a:r>
              <a:rPr lang="en-US" sz="1200" dirty="0" err="1"/>
              <a:t>dealltwriaeth</a:t>
            </a:r>
            <a:r>
              <a:rPr lang="en-US" sz="1200" dirty="0"/>
              <a:t> y </a:t>
            </a:r>
            <a:r>
              <a:rPr lang="en-US" sz="1200" dirty="0" err="1"/>
              <a:t>disgyblion</a:t>
            </a:r>
            <a:r>
              <a:rPr lang="en-US" sz="1200" dirty="0"/>
              <a:t> a </a:t>
            </a:r>
            <a:r>
              <a:rPr lang="en-US" sz="1200" dirty="0" err="1"/>
              <a:t>gwneud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siŵr</a:t>
            </a:r>
            <a:r>
              <a:rPr lang="en-US" sz="1200" dirty="0"/>
              <a:t> bod </a:t>
            </a:r>
            <a:r>
              <a:rPr lang="en-US" sz="1200" dirty="0" err="1"/>
              <a:t>nhw</a:t>
            </a:r>
            <a:r>
              <a:rPr lang="en-US" sz="1200" dirty="0"/>
              <a:t> </a:t>
            </a:r>
            <a:r>
              <a:rPr lang="en-US" sz="1200" dirty="0" err="1"/>
              <a:t>wedi</a:t>
            </a:r>
            <a:r>
              <a:rPr lang="en-US" sz="1200" dirty="0"/>
              <a:t> </a:t>
            </a:r>
            <a:r>
              <a:rPr lang="en-US" sz="1200" dirty="0" err="1"/>
              <a:t>deall</a:t>
            </a:r>
            <a:r>
              <a:rPr lang="en-US" sz="1200" dirty="0"/>
              <a:t> </a:t>
            </a:r>
            <a:r>
              <a:rPr lang="en-US" sz="1200" dirty="0" err="1"/>
              <a:t>rhywbeth</a:t>
            </a:r>
            <a:r>
              <a:rPr lang="en-US" sz="1200" dirty="0"/>
              <a:t> </a:t>
            </a:r>
            <a:r>
              <a:rPr lang="en-US" sz="1200" dirty="0" err="1"/>
              <a:t>cyn</a:t>
            </a:r>
            <a:r>
              <a:rPr lang="en-US" sz="1200" dirty="0"/>
              <a:t> </a:t>
            </a:r>
            <a:r>
              <a:rPr lang="en-US" sz="1200" dirty="0" err="1"/>
              <a:t>symud</a:t>
            </a:r>
            <a:r>
              <a:rPr lang="en-US" sz="1200" dirty="0"/>
              <a:t> </a:t>
            </a:r>
            <a:r>
              <a:rPr lang="en-US" sz="1200" dirty="0" err="1"/>
              <a:t>ymlaen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waith</a:t>
            </a:r>
            <a:r>
              <a:rPr lang="en-US" sz="1200" dirty="0"/>
              <a:t> </a:t>
            </a:r>
            <a:r>
              <a:rPr lang="en-US" sz="1200" dirty="0" err="1"/>
              <a:t>mwy</a:t>
            </a:r>
            <a:r>
              <a:rPr lang="en-US" sz="1200" dirty="0"/>
              <a:t> </a:t>
            </a:r>
            <a:r>
              <a:rPr lang="en-US" sz="1200" dirty="0" err="1"/>
              <a:t>heriol</a:t>
            </a:r>
            <a:r>
              <a:rPr lang="en-US" sz="1200" dirty="0"/>
              <a:t>. (</a:t>
            </a:r>
            <a:r>
              <a:rPr lang="en-US" sz="1200" dirty="0" err="1"/>
              <a:t>Guskey</a:t>
            </a:r>
            <a:r>
              <a:rPr lang="en-US" sz="1200" dirty="0"/>
              <a:t>, 2005).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Carol Dweck- ‘Growth mindset’ – Dylai </a:t>
            </a:r>
            <a:r>
              <a:rPr lang="en-US" sz="1200" dirty="0" err="1"/>
              <a:t>disgyblion</a:t>
            </a:r>
            <a:r>
              <a:rPr lang="en-US" sz="1200" dirty="0"/>
              <a:t> </a:t>
            </a:r>
            <a:r>
              <a:rPr lang="en-US" sz="1200" dirty="0" err="1"/>
              <a:t>cael</a:t>
            </a:r>
            <a:r>
              <a:rPr lang="en-US" sz="1200" dirty="0"/>
              <a:t> </a:t>
            </a:r>
            <a:r>
              <a:rPr lang="en-US" sz="1200" dirty="0" err="1"/>
              <a:t>adborth</a:t>
            </a:r>
            <a:r>
              <a:rPr lang="en-US" sz="1200" dirty="0"/>
              <a:t> ac </a:t>
            </a:r>
            <a:r>
              <a:rPr lang="en-US" sz="1200" dirty="0" err="1"/>
              <a:t>amser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fyfyrio</a:t>
            </a:r>
            <a:r>
              <a:rPr lang="en-US" sz="1200" dirty="0"/>
              <a:t> </a:t>
            </a:r>
            <a:r>
              <a:rPr lang="en-US" sz="1200" dirty="0" err="1"/>
              <a:t>ar</a:t>
            </a:r>
            <a:r>
              <a:rPr lang="en-US" sz="1200" dirty="0"/>
              <a:t> yr </a:t>
            </a:r>
            <a:r>
              <a:rPr lang="en-US" sz="1200" dirty="0" err="1"/>
              <a:t>hyn</a:t>
            </a:r>
            <a:r>
              <a:rPr lang="en-US" sz="1200" dirty="0"/>
              <a:t> </a:t>
            </a:r>
            <a:r>
              <a:rPr lang="en-US" sz="1200" dirty="0" err="1"/>
              <a:t>maen</a:t>
            </a:r>
            <a:r>
              <a:rPr lang="en-US" sz="1200" dirty="0"/>
              <a:t> </a:t>
            </a:r>
            <a:r>
              <a:rPr lang="en-US" sz="1200" dirty="0" err="1"/>
              <a:t>nhw</a:t>
            </a:r>
            <a:r>
              <a:rPr lang="en-US" sz="1200" dirty="0"/>
              <a:t> </a:t>
            </a:r>
            <a:r>
              <a:rPr lang="en-US" sz="1200" dirty="0" err="1"/>
              <a:t>wedi’i</a:t>
            </a:r>
            <a:r>
              <a:rPr lang="en-US" sz="1200" dirty="0"/>
              <a:t> </a:t>
            </a:r>
            <a:r>
              <a:rPr lang="en-US" sz="1200" dirty="0" err="1"/>
              <a:t>dysgu</a:t>
            </a:r>
            <a:r>
              <a:rPr lang="en-US" sz="1200" dirty="0"/>
              <a:t> er </a:t>
            </a:r>
            <a:r>
              <a:rPr lang="en-US" sz="1200" dirty="0" err="1"/>
              <a:t>mwyn</a:t>
            </a:r>
            <a:r>
              <a:rPr lang="en-US" sz="1200" dirty="0"/>
              <a:t> </a:t>
            </a:r>
            <a:r>
              <a:rPr lang="en-US" sz="1200" dirty="0" err="1"/>
              <a:t>gweld</a:t>
            </a:r>
            <a:r>
              <a:rPr lang="en-US" sz="1200" dirty="0"/>
              <a:t> </a:t>
            </a:r>
            <a:r>
              <a:rPr lang="en-US" sz="1200" dirty="0" err="1"/>
              <a:t>ble</a:t>
            </a:r>
            <a:r>
              <a:rPr lang="en-US" sz="1200" dirty="0"/>
              <a:t> </a:t>
            </a:r>
            <a:r>
              <a:rPr lang="en-US" sz="1200" dirty="0" err="1"/>
              <a:t>mae</a:t>
            </a:r>
            <a:r>
              <a:rPr lang="en-US" sz="1200" dirty="0"/>
              <a:t> </a:t>
            </a:r>
            <a:r>
              <a:rPr lang="en-US" sz="1200" dirty="0" err="1"/>
              <a:t>angen</a:t>
            </a:r>
            <a:r>
              <a:rPr lang="en-US" sz="1200" dirty="0"/>
              <a:t> </a:t>
            </a:r>
            <a:r>
              <a:rPr lang="en-US" sz="1200" dirty="0" err="1"/>
              <a:t>iddyn</a:t>
            </a:r>
            <a:r>
              <a:rPr lang="en-US" sz="1200" dirty="0"/>
              <a:t> </a:t>
            </a:r>
            <a:r>
              <a:rPr lang="en-US" sz="1200" dirty="0" err="1"/>
              <a:t>nhw</a:t>
            </a:r>
            <a:r>
              <a:rPr lang="en-US" sz="1200" dirty="0"/>
              <a:t> </a:t>
            </a:r>
            <a:r>
              <a:rPr lang="en-US" sz="1200" dirty="0" err="1"/>
              <a:t>wella</a:t>
            </a:r>
            <a:r>
              <a:rPr lang="en-US" sz="1200" dirty="0"/>
              <a:t> a  </a:t>
            </a:r>
            <a:r>
              <a:rPr lang="en-US" sz="1200" dirty="0" err="1"/>
              <a:t>dylai</a:t>
            </a:r>
            <a:r>
              <a:rPr lang="en-US" sz="1200" dirty="0"/>
              <a:t> </a:t>
            </a:r>
            <a:r>
              <a:rPr lang="en-US" sz="1200" dirty="0" err="1"/>
              <a:t>nhw</a:t>
            </a:r>
            <a:r>
              <a:rPr lang="en-US" sz="1200" dirty="0"/>
              <a:t> </a:t>
            </a:r>
            <a:r>
              <a:rPr lang="en-US" sz="1200" dirty="0" err="1"/>
              <a:t>gredu</a:t>
            </a:r>
            <a:r>
              <a:rPr lang="en-US" sz="1200" dirty="0"/>
              <a:t> bod </a:t>
            </a:r>
            <a:r>
              <a:rPr lang="en-US" sz="1200" dirty="0" err="1"/>
              <a:t>nhw’n</a:t>
            </a:r>
            <a:r>
              <a:rPr lang="en-US" sz="1200" dirty="0"/>
              <a:t> </a:t>
            </a:r>
            <a:r>
              <a:rPr lang="en-US" sz="1200" dirty="0" err="1"/>
              <a:t>gallu</a:t>
            </a:r>
            <a:r>
              <a:rPr lang="en-US" sz="1200" dirty="0"/>
              <a:t> </a:t>
            </a:r>
            <a:r>
              <a:rPr lang="en-US" sz="1200" dirty="0" err="1"/>
              <a:t>gwella</a:t>
            </a:r>
            <a:r>
              <a:rPr lang="en-US" sz="1200" dirty="0"/>
              <a:t> </a:t>
            </a:r>
            <a:r>
              <a:rPr lang="en-US" sz="1200" dirty="0" err="1"/>
              <a:t>trwy</a:t>
            </a:r>
            <a:r>
              <a:rPr lang="en-US" sz="1200" dirty="0"/>
              <a:t> </a:t>
            </a:r>
            <a:r>
              <a:rPr lang="en-US" sz="1200" dirty="0" err="1"/>
              <a:t>roi</a:t>
            </a:r>
            <a:r>
              <a:rPr lang="en-US" sz="1200" dirty="0"/>
              <a:t> </a:t>
            </a:r>
            <a:r>
              <a:rPr lang="en-US" sz="1200" dirty="0" err="1"/>
              <a:t>ymdrech</a:t>
            </a:r>
            <a:r>
              <a:rPr lang="en-US" sz="1200" dirty="0"/>
              <a:t> </a:t>
            </a:r>
            <a:r>
              <a:rPr lang="en-US" sz="1200" dirty="0" err="1"/>
              <a:t>mewn</a:t>
            </a:r>
            <a:r>
              <a:rPr lang="en-US" sz="1200" dirty="0"/>
              <a:t>. Dweck (</a:t>
            </a:r>
            <a:r>
              <a:rPr lang="en-US" sz="1200" dirty="0" err="1"/>
              <a:t>Cyfeirnodwyd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Brodie, 2024)</a:t>
            </a:r>
          </a:p>
        </p:txBody>
      </p:sp>
      <p:pic>
        <p:nvPicPr>
          <p:cNvPr id="15" name="Picture 14" descr="A piece of paper with writing on it&#10;&#10;Description automatically generated">
            <a:extLst>
              <a:ext uri="{FF2B5EF4-FFF2-40B4-BE49-F238E27FC236}">
                <a16:creationId xmlns:a16="http://schemas.microsoft.com/office/drawing/2014/main" id="{5681BFDE-038F-1C82-9308-4A8F6D3CD77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4312"/>
          <a:stretch/>
        </p:blipFill>
        <p:spPr>
          <a:xfrm>
            <a:off x="9034942" y="2406401"/>
            <a:ext cx="3024978" cy="2119787"/>
          </a:xfrm>
          <a:prstGeom prst="rect">
            <a:avLst/>
          </a:prstGeom>
        </p:spPr>
      </p:pic>
      <p:sp>
        <p:nvSpPr>
          <p:cNvPr id="4" name="Blwch Testun 3">
            <a:extLst>
              <a:ext uri="{FF2B5EF4-FFF2-40B4-BE49-F238E27FC236}">
                <a16:creationId xmlns:a16="http://schemas.microsoft.com/office/drawing/2014/main" id="{9BF01FDA-D70F-422D-E4A8-07AE270C5C32}"/>
              </a:ext>
            </a:extLst>
          </p:cNvPr>
          <p:cNvSpPr txBox="1"/>
          <p:nvPr/>
        </p:nvSpPr>
        <p:spPr>
          <a:xfrm>
            <a:off x="379372" y="2168944"/>
            <a:ext cx="3654148" cy="2927981"/>
          </a:xfrm>
          <a:prstGeom prst="rect">
            <a:avLst/>
          </a:prstGeom>
          <a:solidFill>
            <a:srgbClr val="FFFF66"/>
          </a:solidFill>
        </p:spPr>
        <p:txBody>
          <a:bodyPr wrap="square" rtlCol="0">
            <a:spAutoFit/>
          </a:bodyPr>
          <a:lstStyle/>
          <a:p>
            <a:r>
              <a:rPr lang="en-US" sz="1200" b="1" dirty="0"/>
              <a:t>Effeithiol: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200" dirty="0"/>
              <a:t>Haws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ddefnyddio</a:t>
            </a:r>
            <a:r>
              <a:rPr lang="en-US" sz="1200" dirty="0"/>
              <a:t>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200" dirty="0" err="1"/>
              <a:t>Adborth</a:t>
            </a:r>
            <a:r>
              <a:rPr lang="en-US" sz="1200" dirty="0"/>
              <a:t> </a:t>
            </a:r>
            <a:r>
              <a:rPr lang="en-US" sz="1200" dirty="0" err="1"/>
              <a:t>syth</a:t>
            </a:r>
            <a:r>
              <a:rPr lang="en-US" sz="1200" dirty="0"/>
              <a:t>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200" dirty="0" err="1"/>
              <a:t>Cyfrinachol</a:t>
            </a:r>
            <a:endParaRPr lang="en-US" sz="1200" dirty="0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200" dirty="0" err="1"/>
              <a:t>Dangos</a:t>
            </a:r>
            <a:r>
              <a:rPr lang="en-US" sz="1200" dirty="0"/>
              <a:t> </a:t>
            </a:r>
            <a:r>
              <a:rPr lang="en-US" sz="1200" dirty="0" err="1"/>
              <a:t>pwy</a:t>
            </a:r>
            <a:r>
              <a:rPr lang="en-US" sz="1200" dirty="0"/>
              <a:t> </a:t>
            </a:r>
            <a:r>
              <a:rPr lang="en-US" sz="1200" dirty="0" err="1"/>
              <a:t>sy’n</a:t>
            </a:r>
            <a:r>
              <a:rPr lang="en-US" sz="1200" dirty="0"/>
              <a:t> </a:t>
            </a:r>
            <a:r>
              <a:rPr lang="en-US" sz="1200" dirty="0" err="1"/>
              <a:t>cael</a:t>
            </a:r>
            <a:r>
              <a:rPr lang="en-US" sz="1200" dirty="0"/>
              <a:t> </a:t>
            </a:r>
            <a:r>
              <a:rPr lang="en-US" sz="1200" dirty="0" err="1"/>
              <a:t>trafferth</a:t>
            </a:r>
            <a:r>
              <a:rPr lang="en-US" sz="1200" dirty="0"/>
              <a:t>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200" dirty="0"/>
              <a:t>Dim </a:t>
            </a:r>
            <a:r>
              <a:rPr lang="en-US" sz="1200" dirty="0" err="1"/>
              <a:t>effeithio</a:t>
            </a:r>
            <a:r>
              <a:rPr lang="en-US" sz="1200" dirty="0"/>
              <a:t> </a:t>
            </a:r>
            <a:r>
              <a:rPr lang="en-US" sz="1200" dirty="0" err="1"/>
              <a:t>llif</a:t>
            </a:r>
            <a:r>
              <a:rPr lang="en-US" sz="1200" dirty="0"/>
              <a:t> y </a:t>
            </a:r>
            <a:r>
              <a:rPr lang="en-US" sz="1200" dirty="0" err="1"/>
              <a:t>wers</a:t>
            </a:r>
            <a:r>
              <a:rPr lang="en-US" sz="1200" dirty="0"/>
              <a:t>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200" dirty="0" err="1"/>
              <a:t>Ffordd</a:t>
            </a:r>
            <a:r>
              <a:rPr lang="en-US" sz="1200" dirty="0"/>
              <a:t> </a:t>
            </a:r>
            <a:r>
              <a:rPr lang="en-US" sz="1200" dirty="0" err="1"/>
              <a:t>gyflym</a:t>
            </a:r>
            <a:r>
              <a:rPr lang="en-US" sz="1200" dirty="0"/>
              <a:t> a </a:t>
            </a:r>
            <a:r>
              <a:rPr lang="en-US" sz="1200" dirty="0" err="1"/>
              <a:t>hawdd</a:t>
            </a:r>
            <a:r>
              <a:rPr lang="en-US" sz="1200" dirty="0"/>
              <a:t> o </a:t>
            </a:r>
            <a:r>
              <a:rPr lang="en-US" sz="1200" dirty="0" err="1"/>
              <a:t>asesu</a:t>
            </a:r>
            <a:r>
              <a:rPr lang="en-US" sz="1200" dirty="0"/>
              <a:t>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200" dirty="0" err="1"/>
              <a:t>Annog</a:t>
            </a:r>
            <a:r>
              <a:rPr lang="en-US" sz="1200" dirty="0"/>
              <a:t> </a:t>
            </a:r>
            <a:r>
              <a:rPr lang="en-US" sz="1200" dirty="0" err="1"/>
              <a:t>disgyblion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gymryd</a:t>
            </a:r>
            <a:r>
              <a:rPr lang="en-US" sz="1200" dirty="0"/>
              <a:t> </a:t>
            </a:r>
            <a:r>
              <a:rPr lang="en-US" sz="1200" dirty="0" err="1"/>
              <a:t>rhan</a:t>
            </a:r>
            <a:r>
              <a:rPr lang="en-US" sz="1200" dirty="0"/>
              <a:t>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200" dirty="0"/>
              <a:t>Plant yn </a:t>
            </a:r>
            <a:r>
              <a:rPr lang="en-US" sz="1200" dirty="0" err="1"/>
              <a:t>cael</a:t>
            </a:r>
            <a:r>
              <a:rPr lang="en-US" sz="1200" dirty="0"/>
              <a:t> </a:t>
            </a:r>
            <a:r>
              <a:rPr lang="en-US" sz="1200" dirty="0" err="1"/>
              <a:t>amser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fyfyrio</a:t>
            </a:r>
            <a:r>
              <a:rPr lang="en-US" sz="1200" dirty="0"/>
              <a:t>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200" dirty="0" err="1"/>
              <a:t>Strategaeth</a:t>
            </a:r>
            <a:r>
              <a:rPr lang="en-US" sz="1200" dirty="0"/>
              <a:t> haws 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wahaniaethu</a:t>
            </a:r>
            <a:r>
              <a:rPr lang="en-US" sz="1200" dirty="0"/>
              <a:t>.</a:t>
            </a:r>
          </a:p>
        </p:txBody>
      </p:sp>
      <p:sp>
        <p:nvSpPr>
          <p:cNvPr id="5" name="Blwch Testun 4">
            <a:extLst>
              <a:ext uri="{FF2B5EF4-FFF2-40B4-BE49-F238E27FC236}">
                <a16:creationId xmlns:a16="http://schemas.microsoft.com/office/drawing/2014/main" id="{1FF2629A-AC38-55D1-494F-349B2E4FF666}"/>
              </a:ext>
            </a:extLst>
          </p:cNvPr>
          <p:cNvSpPr txBox="1"/>
          <p:nvPr/>
        </p:nvSpPr>
        <p:spPr>
          <a:xfrm>
            <a:off x="5163594" y="2113348"/>
            <a:ext cx="3165230" cy="1456809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200" b="1" dirty="0"/>
              <a:t>Dim </a:t>
            </a:r>
            <a:r>
              <a:rPr lang="en-US" sz="1200" b="1" dirty="0" err="1"/>
              <a:t>effeithiol</a:t>
            </a:r>
            <a:r>
              <a:rPr lang="en-US" sz="1200" b="1" dirty="0"/>
              <a:t>:</a:t>
            </a:r>
          </a:p>
          <a:p>
            <a:pPr marL="171450" indent="-1714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200" dirty="0" err="1"/>
              <a:t>Rhai</a:t>
            </a:r>
            <a:r>
              <a:rPr lang="en-US" sz="1200" dirty="0"/>
              <a:t> plant yn </a:t>
            </a:r>
            <a:r>
              <a:rPr lang="en-US" sz="1200" dirty="0" err="1"/>
              <a:t>rhuthro</a:t>
            </a:r>
            <a:r>
              <a:rPr lang="en-US" sz="1200" dirty="0"/>
              <a:t> ac yn </a:t>
            </a:r>
            <a:r>
              <a:rPr lang="en-US" sz="1200" dirty="0" err="1"/>
              <a:t>rhoi</a:t>
            </a:r>
            <a:r>
              <a:rPr lang="en-US" sz="1200" dirty="0"/>
              <a:t> </a:t>
            </a:r>
            <a:r>
              <a:rPr lang="en-US" sz="1200" dirty="0" err="1"/>
              <a:t>pethau</a:t>
            </a:r>
            <a:r>
              <a:rPr lang="en-US" sz="1200" dirty="0"/>
              <a:t> </a:t>
            </a:r>
            <a:r>
              <a:rPr lang="en-US" sz="1200" dirty="0" err="1"/>
              <a:t>sili</a:t>
            </a:r>
            <a:r>
              <a:rPr lang="en-US" sz="1200" dirty="0"/>
              <a:t> </a:t>
            </a:r>
            <a:r>
              <a:rPr lang="en-US" sz="1200" dirty="0" err="1"/>
              <a:t>achos</a:t>
            </a:r>
            <a:r>
              <a:rPr lang="en-US" sz="1200" dirty="0"/>
              <a:t> </a:t>
            </a:r>
            <a:r>
              <a:rPr lang="en-US" sz="1200" dirty="0" err="1"/>
              <a:t>maen</a:t>
            </a:r>
            <a:r>
              <a:rPr lang="en-US" sz="1200" dirty="0"/>
              <a:t> </a:t>
            </a:r>
            <a:r>
              <a:rPr lang="en-US" sz="1200" dirty="0" err="1"/>
              <a:t>nhw</a:t>
            </a:r>
            <a:r>
              <a:rPr lang="en-US" sz="1200" dirty="0"/>
              <a:t> </a:t>
            </a:r>
            <a:r>
              <a:rPr lang="en-US" sz="1200" dirty="0" err="1"/>
              <a:t>eisiau</a:t>
            </a:r>
            <a:r>
              <a:rPr lang="en-US" sz="1200" dirty="0"/>
              <a:t> </a:t>
            </a:r>
            <a:r>
              <a:rPr lang="en-US" sz="1200" dirty="0" err="1"/>
              <a:t>gadael</a:t>
            </a:r>
            <a:r>
              <a:rPr lang="en-US" sz="1200" dirty="0"/>
              <a:t>.</a:t>
            </a:r>
          </a:p>
          <a:p>
            <a:pPr marL="171450" indent="-1714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200" dirty="0" err="1"/>
              <a:t>Rhai</a:t>
            </a:r>
            <a:r>
              <a:rPr lang="en-US" sz="1200" dirty="0"/>
              <a:t> dim yn </a:t>
            </a:r>
            <a:r>
              <a:rPr lang="en-US" sz="1200" dirty="0" err="1"/>
              <a:t>cysylltu'r</a:t>
            </a:r>
            <a:r>
              <a:rPr lang="en-US" sz="1200" dirty="0"/>
              <a:t> </a:t>
            </a:r>
            <a:r>
              <a:rPr lang="en-US" sz="1200" dirty="0" err="1"/>
              <a:t>bocs</a:t>
            </a:r>
            <a:r>
              <a:rPr lang="en-US" sz="1200" dirty="0"/>
              <a:t> '</a:t>
            </a:r>
            <a:r>
              <a:rPr lang="en-US" sz="1200" dirty="0" err="1"/>
              <a:t>tro</a:t>
            </a:r>
            <a:r>
              <a:rPr lang="en-US" sz="1200" dirty="0"/>
              <a:t> </a:t>
            </a:r>
            <a:r>
              <a:rPr lang="en-US" sz="1200" dirty="0" err="1"/>
              <a:t>nesaf</a:t>
            </a:r>
            <a:r>
              <a:rPr lang="en-US" sz="1200" dirty="0"/>
              <a:t>' </a:t>
            </a:r>
            <a:r>
              <a:rPr lang="en-US" sz="1200" dirty="0" err="1"/>
              <a:t>gyda'r</a:t>
            </a:r>
            <a:r>
              <a:rPr lang="en-US" sz="1200" dirty="0"/>
              <a:t> </a:t>
            </a:r>
            <a:r>
              <a:rPr lang="en-US" sz="1200" dirty="0" err="1"/>
              <a:t>wers</a:t>
            </a:r>
            <a:r>
              <a:rPr lang="en-US" sz="1200" dirty="0"/>
              <a:t>.</a:t>
            </a:r>
          </a:p>
          <a:p>
            <a:endParaRPr lang="cy-GB" dirty="0"/>
          </a:p>
        </p:txBody>
      </p:sp>
      <p:sp>
        <p:nvSpPr>
          <p:cNvPr id="6" name="TextBox 12">
            <a:extLst>
              <a:ext uri="{FF2B5EF4-FFF2-40B4-BE49-F238E27FC236}">
                <a16:creationId xmlns:a16="http://schemas.microsoft.com/office/drawing/2014/main" id="{F05B2653-A237-1EA5-68A8-6BD36E3F9198}"/>
              </a:ext>
            </a:extLst>
          </p:cNvPr>
          <p:cNvSpPr txBox="1"/>
          <p:nvPr/>
        </p:nvSpPr>
        <p:spPr>
          <a:xfrm>
            <a:off x="5163593" y="3785516"/>
            <a:ext cx="3165230" cy="1200329"/>
          </a:xfrm>
          <a:prstGeom prst="rect">
            <a:avLst/>
          </a:prstGeom>
          <a:solidFill>
            <a:srgbClr val="DCA61E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 dirty="0"/>
              <a:t>Pwy </a:t>
            </a:r>
            <a:r>
              <a:rPr lang="en-US" sz="1200" b="1" dirty="0" err="1"/>
              <a:t>sy’n</a:t>
            </a:r>
            <a:r>
              <a:rPr lang="en-US" sz="1200" b="1" dirty="0"/>
              <a:t> </a:t>
            </a:r>
            <a:r>
              <a:rPr lang="en-US" sz="1200" b="1" dirty="0" err="1"/>
              <a:t>anghytuno</a:t>
            </a:r>
            <a:r>
              <a:rPr lang="en-US" sz="1200" b="1" dirty="0"/>
              <a:t>?</a:t>
            </a:r>
          </a:p>
          <a:p>
            <a:endParaRPr lang="en-US" sz="1200" b="1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 err="1"/>
              <a:t>Gallwn</a:t>
            </a:r>
            <a:r>
              <a:rPr lang="en-US" sz="1200" dirty="0"/>
              <a:t> </a:t>
            </a:r>
            <a:r>
              <a:rPr lang="en-US" sz="1200" dirty="0" err="1"/>
              <a:t>ni</a:t>
            </a:r>
            <a:r>
              <a:rPr lang="en-US" sz="1200" dirty="0"/>
              <a:t> </a:t>
            </a:r>
            <a:r>
              <a:rPr lang="en-US" sz="1200" dirty="0" err="1"/>
              <a:t>dadlau</a:t>
            </a:r>
            <a:r>
              <a:rPr lang="en-US" sz="1200" dirty="0"/>
              <a:t> </a:t>
            </a:r>
            <a:r>
              <a:rPr lang="en-US" sz="1200" dirty="0" err="1"/>
              <a:t>bydda</a:t>
            </a:r>
            <a:r>
              <a:rPr lang="en-US" sz="1200" dirty="0"/>
              <a:t> </a:t>
            </a:r>
            <a:r>
              <a:rPr lang="en-US" sz="1200" dirty="0" err="1"/>
              <a:t>B.F.Skinner</a:t>
            </a:r>
            <a:r>
              <a:rPr lang="en-US" sz="1200" dirty="0"/>
              <a:t> dim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cefnogi’r</a:t>
            </a:r>
            <a:r>
              <a:rPr lang="en-US" sz="1200" dirty="0"/>
              <a:t> </a:t>
            </a:r>
            <a:r>
              <a:rPr lang="en-US" sz="1200" dirty="0" err="1"/>
              <a:t>strategaeth</a:t>
            </a:r>
            <a:r>
              <a:rPr lang="en-US" sz="1200" dirty="0"/>
              <a:t> </a:t>
            </a:r>
            <a:r>
              <a:rPr lang="en-US" sz="1200" dirty="0" err="1"/>
              <a:t>cardiau</a:t>
            </a:r>
            <a:r>
              <a:rPr lang="en-US" sz="1200" dirty="0"/>
              <a:t> </a:t>
            </a:r>
            <a:r>
              <a:rPr lang="en-US" sz="1200" dirty="0" err="1"/>
              <a:t>allanfa</a:t>
            </a:r>
            <a:r>
              <a:rPr lang="en-US" sz="1200" dirty="0"/>
              <a:t>- </a:t>
            </a:r>
            <a:r>
              <a:rPr lang="en-US" sz="1200" dirty="0" err="1"/>
              <a:t>mae’n</a:t>
            </a:r>
            <a:r>
              <a:rPr lang="en-US" sz="1200" dirty="0"/>
              <a:t> </a:t>
            </a:r>
            <a:r>
              <a:rPr lang="en-US" sz="1200" dirty="0" err="1"/>
              <a:t>ffocysu</a:t>
            </a:r>
            <a:r>
              <a:rPr lang="en-US" sz="1200" dirty="0"/>
              <a:t> </a:t>
            </a: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gael</a:t>
            </a:r>
            <a:r>
              <a:rPr lang="en-US" sz="1200" dirty="0"/>
              <a:t> </a:t>
            </a:r>
            <a:r>
              <a:rPr lang="en-US" sz="1200" dirty="0" err="1"/>
              <a:t>adborth</a:t>
            </a:r>
            <a:r>
              <a:rPr lang="en-US" sz="1200" dirty="0"/>
              <a:t> </a:t>
            </a:r>
            <a:r>
              <a:rPr lang="en-US" sz="1200" dirty="0" err="1"/>
              <a:t>cyflym</a:t>
            </a:r>
            <a:r>
              <a:rPr lang="en-US" sz="1200" dirty="0"/>
              <a:t>, </a:t>
            </a:r>
            <a:r>
              <a:rPr lang="en-US" sz="1200" dirty="0" err="1"/>
              <a:t>gweladwy</a:t>
            </a:r>
            <a:r>
              <a:rPr lang="en-US" sz="1200" dirty="0"/>
              <a:t> a </a:t>
            </a:r>
            <a:r>
              <a:rPr lang="en-US" sz="1200" dirty="0" err="1"/>
              <a:t>fesuradwy</a:t>
            </a:r>
            <a:r>
              <a:rPr lang="en-US" sz="12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5311615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85141834-CF82-54B2-223D-7DAC9E2E6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44240" y="84326"/>
            <a:ext cx="2473960" cy="1325563"/>
          </a:xfrm>
        </p:spPr>
        <p:txBody>
          <a:bodyPr/>
          <a:lstStyle/>
          <a:p>
            <a:r>
              <a:rPr lang="cy-GB" dirty="0"/>
              <a:t>i gloi...</a:t>
            </a:r>
          </a:p>
        </p:txBody>
      </p:sp>
      <p:sp>
        <p:nvSpPr>
          <p:cNvPr id="5" name="Blwch Testun 4">
            <a:extLst>
              <a:ext uri="{FF2B5EF4-FFF2-40B4-BE49-F238E27FC236}">
                <a16:creationId xmlns:a16="http://schemas.microsoft.com/office/drawing/2014/main" id="{5654FD12-C534-C42B-8CD4-D486C17E13ED}"/>
              </a:ext>
            </a:extLst>
          </p:cNvPr>
          <p:cNvSpPr txBox="1"/>
          <p:nvPr/>
        </p:nvSpPr>
        <p:spPr>
          <a:xfrm>
            <a:off x="345440" y="1690688"/>
            <a:ext cx="5572760" cy="147732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y-GB" b="1" u="sng" dirty="0"/>
              <a:t>Pa un oedd fy hoff strategaeth a pham?</a:t>
            </a:r>
          </a:p>
          <a:p>
            <a:endParaRPr lang="cy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Cardiau allanfa oherwydd mae’n ffordd o asesu’n gyfrinachol.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Mae’n gorffen y wers bant yn neis.</a:t>
            </a:r>
          </a:p>
        </p:txBody>
      </p:sp>
      <p:sp>
        <p:nvSpPr>
          <p:cNvPr id="6" name="Blwch Testun 5">
            <a:extLst>
              <a:ext uri="{FF2B5EF4-FFF2-40B4-BE49-F238E27FC236}">
                <a16:creationId xmlns:a16="http://schemas.microsoft.com/office/drawing/2014/main" id="{F6A7B788-9238-4553-A590-53D05D527E65}"/>
              </a:ext>
            </a:extLst>
          </p:cNvPr>
          <p:cNvSpPr txBox="1"/>
          <p:nvPr/>
        </p:nvSpPr>
        <p:spPr>
          <a:xfrm>
            <a:off x="6707293" y="843677"/>
            <a:ext cx="4927600" cy="258532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y-GB" b="1" u="sng" dirty="0"/>
              <a:t>Beth ydw i wedi dysgu wrth ddefnyddio asesu ar gyfer dysgu yn y dosbarth?</a:t>
            </a:r>
          </a:p>
          <a:p>
            <a:endParaRPr lang="cy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Llawer o ffurf wahanol o asesu.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Dau wahanol ffordd o asesu sef crynodol a ffurfiannol- cydbwysedd o’r ddau yn dda.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Mae asesu yn dod yn naturiol.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Mae </a:t>
            </a:r>
            <a:r>
              <a:rPr lang="cy-GB" dirty="0" err="1"/>
              <a:t>AaGD</a:t>
            </a:r>
            <a:r>
              <a:rPr lang="cy-GB" dirty="0"/>
              <a:t> yn hanfodol i helpu’r athrawon deall eu dosbarthiadau.</a:t>
            </a:r>
          </a:p>
        </p:txBody>
      </p:sp>
      <p:sp>
        <p:nvSpPr>
          <p:cNvPr id="7" name="Blwch Testun 6">
            <a:extLst>
              <a:ext uri="{FF2B5EF4-FFF2-40B4-BE49-F238E27FC236}">
                <a16:creationId xmlns:a16="http://schemas.microsoft.com/office/drawing/2014/main" id="{D527DE2E-45B8-DAC2-F8F4-8BA4219FC26C}"/>
              </a:ext>
            </a:extLst>
          </p:cNvPr>
          <p:cNvSpPr txBox="1"/>
          <p:nvPr/>
        </p:nvSpPr>
        <p:spPr>
          <a:xfrm>
            <a:off x="6004560" y="3764677"/>
            <a:ext cx="5842000" cy="2585323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y-GB" b="1" u="sng" dirty="0"/>
              <a:t>Sut roedd fy strategaethau wedi cysylltu gyda’r safonau SAC?</a:t>
            </a:r>
          </a:p>
          <a:p>
            <a:endParaRPr lang="cy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Creu amgylchedd dysgu positif.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Addysgu a chefnogi pob dysgwyr.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Dysgu cynhwysol a deniadol.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Monitro a gwerthuso dysgu.</a:t>
            </a:r>
            <a:r>
              <a:rPr lang="en-GB" dirty="0">
                <a:hlinkClick r:id="rId2"/>
              </a:rPr>
              <a:t> 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Asesu</a:t>
            </a:r>
          </a:p>
          <a:p>
            <a:r>
              <a:rPr lang="en-GB" dirty="0"/>
              <a:t>(Hwb Cymru).</a:t>
            </a:r>
            <a:endParaRPr lang="cy-GB" dirty="0"/>
          </a:p>
        </p:txBody>
      </p:sp>
      <p:sp>
        <p:nvSpPr>
          <p:cNvPr id="8" name="Blwch Testun 7">
            <a:extLst>
              <a:ext uri="{FF2B5EF4-FFF2-40B4-BE49-F238E27FC236}">
                <a16:creationId xmlns:a16="http://schemas.microsoft.com/office/drawing/2014/main" id="{F4635B06-AC92-A51A-04C4-A728ED94B06A}"/>
              </a:ext>
            </a:extLst>
          </p:cNvPr>
          <p:cNvSpPr txBox="1"/>
          <p:nvPr/>
        </p:nvSpPr>
        <p:spPr>
          <a:xfrm>
            <a:off x="345440" y="4052610"/>
            <a:ext cx="5110480" cy="175432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y-GB" b="1" u="sng" dirty="0"/>
              <a:t>Pam mae asesu ar gyfer dysgu yn bwysig?</a:t>
            </a:r>
          </a:p>
          <a:p>
            <a:endParaRPr lang="cy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Helpu ni deall ein disgyblion.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Deall pwy sy’n cael trafferth yn y dosbarth.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Adborth perthnasol.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Helpu ni addasu ein gwersi- pawb yn elwa.</a:t>
            </a:r>
          </a:p>
        </p:txBody>
      </p:sp>
    </p:spTree>
    <p:extLst>
      <p:ext uri="{BB962C8B-B14F-4D97-AF65-F5344CB8AC3E}">
        <p14:creationId xmlns:p14="http://schemas.microsoft.com/office/powerpoint/2010/main" val="39490841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1FC9D0-898D-6397-8874-9460317993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34080" y="365124"/>
            <a:ext cx="5323840" cy="1325563"/>
          </a:xfrm>
        </p:spPr>
        <p:txBody>
          <a:bodyPr>
            <a:normAutofit fontScale="90000"/>
          </a:bodyPr>
          <a:lstStyle/>
          <a:p>
            <a:r>
              <a:rPr lang="en-US" sz="5400" dirty="0" err="1"/>
              <a:t>Diolch</a:t>
            </a:r>
            <a:r>
              <a:rPr lang="en-US" sz="5400" dirty="0"/>
              <a:t> am </a:t>
            </a:r>
            <a:r>
              <a:rPr lang="en-US" sz="5400" dirty="0" err="1"/>
              <a:t>wrando</a:t>
            </a:r>
            <a:r>
              <a:rPr lang="en-US" sz="5400" dirty="0"/>
              <a:t>!</a:t>
            </a:r>
          </a:p>
        </p:txBody>
      </p:sp>
      <p:pic>
        <p:nvPicPr>
          <p:cNvPr id="1026" name="Picture 2" descr="Download High Quality question mark clipart printable Transparent PNG ...">
            <a:extLst>
              <a:ext uri="{FF2B5EF4-FFF2-40B4-BE49-F238E27FC236}">
                <a16:creationId xmlns:a16="http://schemas.microsoft.com/office/drawing/2014/main" id="{CB77CE5F-191E-2F28-3BF2-BE49DE8F15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9615" y="1428297"/>
            <a:ext cx="4514850" cy="4905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Petryal 4">
            <a:extLst>
              <a:ext uri="{FF2B5EF4-FFF2-40B4-BE49-F238E27FC236}">
                <a16:creationId xmlns:a16="http://schemas.microsoft.com/office/drawing/2014/main" id="{431A833D-86EE-51A2-5F30-5A14887FF229}"/>
              </a:ext>
            </a:extLst>
          </p:cNvPr>
          <p:cNvSpPr/>
          <p:nvPr/>
        </p:nvSpPr>
        <p:spPr>
          <a:xfrm>
            <a:off x="772160" y="2727825"/>
            <a:ext cx="5323840" cy="230632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/>
              <a:t>Oes gennych chi unrhyw gwestiynau?</a:t>
            </a:r>
          </a:p>
        </p:txBody>
      </p:sp>
      <p:sp>
        <p:nvSpPr>
          <p:cNvPr id="9" name="Blwch Testun 8">
            <a:extLst>
              <a:ext uri="{FF2B5EF4-FFF2-40B4-BE49-F238E27FC236}">
                <a16:creationId xmlns:a16="http://schemas.microsoft.com/office/drawing/2014/main" id="{061C8ACE-090B-6427-9A64-D41135209E9C}"/>
              </a:ext>
            </a:extLst>
          </p:cNvPr>
          <p:cNvSpPr txBox="1"/>
          <p:nvPr/>
        </p:nvSpPr>
        <p:spPr>
          <a:xfrm>
            <a:off x="8757920" y="6108155"/>
            <a:ext cx="30073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100" dirty="0"/>
              <a:t>Ffigur 8: </a:t>
            </a:r>
            <a:r>
              <a:rPr lang="cy-GB" sz="1100" dirty="0" err="1"/>
              <a:t>ClipartCraft</a:t>
            </a:r>
            <a:r>
              <a:rPr lang="cy-GB" sz="1100" dirty="0"/>
              <a:t>, 2019. Ar gael yn </a:t>
            </a:r>
            <a:r>
              <a:rPr lang="en-GB" sz="1100" dirty="0">
                <a:hlinkClick r:id="rId3"/>
              </a:rPr>
              <a:t>https://clipartcraft.com/explore/question-mark-clipart-printable/</a:t>
            </a:r>
            <a:endParaRPr lang="en-GB" sz="1100" dirty="0"/>
          </a:p>
          <a:p>
            <a:endParaRPr lang="cy-GB" sz="1100" dirty="0"/>
          </a:p>
        </p:txBody>
      </p:sp>
    </p:spTree>
    <p:extLst>
      <p:ext uri="{BB962C8B-B14F-4D97-AF65-F5344CB8AC3E}">
        <p14:creationId xmlns:p14="http://schemas.microsoft.com/office/powerpoint/2010/main" val="38583603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4F8BB435-535D-E1B5-B02A-FA420AEF00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2020" y="-168275"/>
            <a:ext cx="2727960" cy="1325563"/>
          </a:xfrm>
        </p:spPr>
        <p:txBody>
          <a:bodyPr>
            <a:normAutofit/>
          </a:bodyPr>
          <a:lstStyle/>
          <a:p>
            <a:r>
              <a:rPr lang="cy-GB" sz="2800" u="sng" dirty="0"/>
              <a:t>Rhestr gyfeirnodi</a:t>
            </a:r>
          </a:p>
        </p:txBody>
      </p:sp>
      <p:sp>
        <p:nvSpPr>
          <p:cNvPr id="6" name="Blwch Testun 5">
            <a:extLst>
              <a:ext uri="{FF2B5EF4-FFF2-40B4-BE49-F238E27FC236}">
                <a16:creationId xmlns:a16="http://schemas.microsoft.com/office/drawing/2014/main" id="{3D9D8559-BB08-8918-68F3-DFE80AB261B2}"/>
              </a:ext>
            </a:extLst>
          </p:cNvPr>
          <p:cNvSpPr txBox="1"/>
          <p:nvPr/>
        </p:nvSpPr>
        <p:spPr>
          <a:xfrm>
            <a:off x="243928" y="1182231"/>
            <a:ext cx="11338560" cy="449353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sz="1100" i="1" dirty="0"/>
              <a:t>Clarke, Shirley, (2001) </a:t>
            </a:r>
            <a:r>
              <a:rPr lang="cy-GB" sz="1100" i="1" dirty="0" err="1"/>
              <a:t>Unlocking</a:t>
            </a:r>
            <a:r>
              <a:rPr lang="cy-GB" sz="1100" i="1" dirty="0"/>
              <a:t> </a:t>
            </a:r>
            <a:r>
              <a:rPr lang="cy-GB" sz="1100" i="1" dirty="0" err="1"/>
              <a:t>Formative</a:t>
            </a:r>
            <a:r>
              <a:rPr lang="cy-GB" sz="1100" i="1" dirty="0"/>
              <a:t> </a:t>
            </a:r>
            <a:r>
              <a:rPr lang="cy-GB" sz="1100" i="1" dirty="0" err="1"/>
              <a:t>Assessment</a:t>
            </a:r>
            <a:r>
              <a:rPr lang="cy-GB" sz="1100" i="1" dirty="0"/>
              <a:t> : </a:t>
            </a:r>
            <a:r>
              <a:rPr lang="cy-GB" sz="1100" i="1" dirty="0" err="1"/>
              <a:t>Practical</a:t>
            </a:r>
            <a:r>
              <a:rPr lang="cy-GB" sz="1100" i="1" dirty="0"/>
              <a:t> </a:t>
            </a:r>
            <a:r>
              <a:rPr lang="cy-GB" sz="1100" i="1" dirty="0" err="1"/>
              <a:t>Strategies</a:t>
            </a:r>
            <a:r>
              <a:rPr lang="cy-GB" sz="1100" i="1" dirty="0"/>
              <a:t> </a:t>
            </a:r>
            <a:r>
              <a:rPr lang="cy-GB" sz="1100" i="1" dirty="0" err="1"/>
              <a:t>for</a:t>
            </a:r>
            <a:r>
              <a:rPr lang="cy-GB" sz="1100" i="1" dirty="0"/>
              <a:t> </a:t>
            </a:r>
            <a:r>
              <a:rPr lang="cy-GB" sz="1100" i="1" dirty="0" err="1"/>
              <a:t>Enhancing</a:t>
            </a:r>
            <a:r>
              <a:rPr lang="cy-GB" sz="1100" i="1" dirty="0"/>
              <a:t> </a:t>
            </a:r>
            <a:r>
              <a:rPr lang="cy-GB" sz="1100" i="1" dirty="0" err="1"/>
              <a:t>Pupil</a:t>
            </a:r>
            <a:r>
              <a:rPr lang="cy-GB" sz="1100" i="1" dirty="0"/>
              <a:t>’ </a:t>
            </a:r>
            <a:r>
              <a:rPr lang="cy-GB" sz="1100" i="1" dirty="0" err="1"/>
              <a:t>Learning</a:t>
            </a:r>
            <a:r>
              <a:rPr lang="cy-GB" sz="1100" i="1" dirty="0"/>
              <a:t> </a:t>
            </a:r>
            <a:r>
              <a:rPr lang="cy-GB" sz="1100" i="1" dirty="0" err="1"/>
              <a:t>in</a:t>
            </a:r>
            <a:r>
              <a:rPr lang="cy-GB" sz="1100" i="1" dirty="0"/>
              <a:t> the </a:t>
            </a:r>
            <a:r>
              <a:rPr lang="cy-GB" sz="1100" i="1" dirty="0" err="1"/>
              <a:t>Primary</a:t>
            </a:r>
            <a:r>
              <a:rPr lang="cy-GB" sz="1100" i="1" dirty="0"/>
              <a:t> </a:t>
            </a:r>
            <a:r>
              <a:rPr lang="cy-GB" sz="1100" i="1" dirty="0" err="1"/>
              <a:t>Classroom</a:t>
            </a:r>
            <a:r>
              <a:rPr lang="cy-GB" sz="1100" i="1" dirty="0"/>
              <a:t>. </a:t>
            </a:r>
            <a:r>
              <a:rPr lang="cy-GB" sz="1100" i="1" dirty="0" err="1"/>
              <a:t>Abingdon</a:t>
            </a:r>
            <a:r>
              <a:rPr lang="cy-GB" sz="1100" i="1" dirty="0"/>
              <a:t>, </a:t>
            </a:r>
            <a:r>
              <a:rPr lang="cy-GB" sz="1100" i="1" dirty="0" err="1"/>
              <a:t>Oxon</a:t>
            </a:r>
            <a:r>
              <a:rPr lang="cy-GB" sz="1100" i="1" dirty="0"/>
              <a:t>: </a:t>
            </a:r>
            <a:r>
              <a:rPr lang="cy-GB" sz="1100" i="1" dirty="0" err="1"/>
              <a:t>Hoddereducation</a:t>
            </a:r>
            <a:r>
              <a:rPr lang="cy-GB" sz="1100" i="1" dirty="0"/>
              <a:t>.</a:t>
            </a:r>
          </a:p>
          <a:p>
            <a:endParaRPr lang="cy-GB" sz="1100" i="1" dirty="0">
              <a:solidFill>
                <a:srgbClr val="FF0000"/>
              </a:solidFill>
            </a:endParaRPr>
          </a:p>
          <a:p>
            <a:r>
              <a:rPr lang="en-GB" sz="1100" i="1" dirty="0"/>
              <a:t>Clarke, Shirley (2005) Formative Assessment in Action: Weaving the Elements Together. London: Hodder Murray.</a:t>
            </a:r>
          </a:p>
          <a:p>
            <a:endParaRPr lang="en-GB" sz="1100" i="1" dirty="0"/>
          </a:p>
          <a:p>
            <a:r>
              <a:rPr lang="en-GB" sz="1100" i="1" dirty="0" err="1"/>
              <a:t>Guskey</a:t>
            </a:r>
            <a:r>
              <a:rPr lang="en-GB" sz="1100" i="1" dirty="0"/>
              <a:t>, Thomas (2005)</a:t>
            </a:r>
            <a:r>
              <a:rPr lang="en-GB" sz="1100" i="1" dirty="0">
                <a:solidFill>
                  <a:srgbClr val="000000"/>
                </a:solidFill>
              </a:rPr>
              <a:t> </a:t>
            </a:r>
            <a:r>
              <a:rPr lang="cy-GB" sz="1100" i="1" dirty="0" err="1"/>
              <a:t>Formative</a:t>
            </a:r>
            <a:r>
              <a:rPr lang="cy-GB" sz="1100" i="1" dirty="0"/>
              <a:t> </a:t>
            </a:r>
            <a:r>
              <a:rPr lang="cy-GB" sz="1100" i="1" dirty="0" err="1"/>
              <a:t>Classroom</a:t>
            </a:r>
            <a:r>
              <a:rPr lang="cy-GB" sz="1100" i="1" dirty="0"/>
              <a:t> </a:t>
            </a:r>
            <a:r>
              <a:rPr lang="cy-GB" sz="1100" i="1" dirty="0" err="1"/>
              <a:t>Assessment</a:t>
            </a:r>
            <a:r>
              <a:rPr lang="cy-GB" sz="1100" i="1" dirty="0"/>
              <a:t> </a:t>
            </a:r>
            <a:r>
              <a:rPr lang="cy-GB" sz="1100" i="1" dirty="0" err="1"/>
              <a:t>and</a:t>
            </a:r>
            <a:r>
              <a:rPr lang="cy-GB" sz="1100" i="1" dirty="0"/>
              <a:t> Benjamin S. </a:t>
            </a:r>
            <a:r>
              <a:rPr lang="cy-GB" sz="1100" i="1" dirty="0" err="1"/>
              <a:t>Bloom</a:t>
            </a:r>
            <a:r>
              <a:rPr lang="cy-GB" sz="1100" i="1" dirty="0"/>
              <a:t>: </a:t>
            </a:r>
            <a:r>
              <a:rPr lang="cy-GB" sz="1100" i="1" dirty="0" err="1"/>
              <a:t>Theory</a:t>
            </a:r>
            <a:r>
              <a:rPr lang="cy-GB" sz="1100" i="1" dirty="0"/>
              <a:t>, Research, </a:t>
            </a:r>
            <a:r>
              <a:rPr lang="cy-GB" sz="1100" i="1" dirty="0" err="1"/>
              <a:t>and</a:t>
            </a:r>
            <a:r>
              <a:rPr lang="cy-GB" sz="1100" i="1" dirty="0"/>
              <a:t> </a:t>
            </a:r>
            <a:r>
              <a:rPr lang="cy-GB" sz="1100" i="1" dirty="0" err="1"/>
              <a:t>Implications</a:t>
            </a:r>
            <a:r>
              <a:rPr lang="cy-GB" sz="1100" i="1" dirty="0"/>
              <a:t>. Ar gael yn: </a:t>
            </a:r>
            <a:r>
              <a:rPr lang="en-GB" sz="1100" i="1" dirty="0">
                <a:hlinkClick r:id="rId2"/>
              </a:rPr>
              <a:t>The History and Development of Mastery Learning</a:t>
            </a:r>
            <a:endParaRPr lang="cy-GB" sz="1100" i="1" dirty="0">
              <a:ea typeface="Calibri"/>
              <a:cs typeface="Calibri"/>
            </a:endParaRPr>
          </a:p>
          <a:p>
            <a:endParaRPr lang="cy-GB" sz="1100" i="1" dirty="0"/>
          </a:p>
          <a:p>
            <a:r>
              <a:rPr lang="cy-GB" sz="1100" i="1" dirty="0" err="1"/>
              <a:t>Hattie</a:t>
            </a:r>
            <a:r>
              <a:rPr lang="cy-GB" sz="1100" i="1" dirty="0"/>
              <a:t>, John (2012)  </a:t>
            </a:r>
            <a:r>
              <a:rPr lang="cy-GB" sz="1100" i="1" dirty="0" err="1"/>
              <a:t>Visible</a:t>
            </a:r>
            <a:r>
              <a:rPr lang="cy-GB" sz="1100" i="1" dirty="0"/>
              <a:t> </a:t>
            </a:r>
            <a:r>
              <a:rPr lang="cy-GB" sz="1100" i="1" dirty="0" err="1"/>
              <a:t>Learning</a:t>
            </a:r>
            <a:r>
              <a:rPr lang="cy-GB" sz="1100" i="1" dirty="0"/>
              <a:t> </a:t>
            </a:r>
            <a:r>
              <a:rPr lang="cy-GB" sz="1100" i="1" dirty="0" err="1"/>
              <a:t>for</a:t>
            </a:r>
            <a:r>
              <a:rPr lang="cy-GB" sz="1100" i="1" dirty="0"/>
              <a:t> </a:t>
            </a:r>
            <a:r>
              <a:rPr lang="cy-GB" sz="1100" i="1" dirty="0" err="1"/>
              <a:t>Teachers</a:t>
            </a:r>
            <a:r>
              <a:rPr lang="cy-GB" sz="1100" i="1" dirty="0"/>
              <a:t>: </a:t>
            </a:r>
            <a:r>
              <a:rPr lang="cy-GB" sz="1100" i="1" dirty="0" err="1"/>
              <a:t>Maximizing</a:t>
            </a:r>
            <a:r>
              <a:rPr lang="cy-GB" sz="1100" i="1" dirty="0"/>
              <a:t> </a:t>
            </a:r>
            <a:r>
              <a:rPr lang="cy-GB" sz="1100" i="1" dirty="0" err="1"/>
              <a:t>Impact</a:t>
            </a:r>
            <a:r>
              <a:rPr lang="cy-GB" sz="1100" i="1" dirty="0"/>
              <a:t> </a:t>
            </a:r>
            <a:r>
              <a:rPr lang="cy-GB" sz="1100" i="1" dirty="0" err="1"/>
              <a:t>on</a:t>
            </a:r>
            <a:r>
              <a:rPr lang="cy-GB" sz="1100" i="1" dirty="0"/>
              <a:t> </a:t>
            </a:r>
            <a:r>
              <a:rPr lang="cy-GB" sz="1100" i="1" dirty="0" err="1"/>
              <a:t>Learning</a:t>
            </a:r>
            <a:r>
              <a:rPr lang="cy-GB" sz="1100" i="1" dirty="0"/>
              <a:t>. London, Routledge.</a:t>
            </a:r>
          </a:p>
          <a:p>
            <a:endParaRPr lang="cy-GB" sz="1100" i="1" dirty="0"/>
          </a:p>
          <a:p>
            <a:r>
              <a:rPr lang="cy-GB" sz="1100" i="1" dirty="0" err="1"/>
              <a:t>Hattie</a:t>
            </a:r>
            <a:r>
              <a:rPr lang="cy-GB" sz="1100" i="1" dirty="0"/>
              <a:t>, John, </a:t>
            </a:r>
            <a:r>
              <a:rPr lang="cy-GB" sz="1100" i="1" dirty="0" err="1"/>
              <a:t>and</a:t>
            </a:r>
            <a:r>
              <a:rPr lang="cy-GB" sz="1100" i="1" dirty="0"/>
              <a:t> Shirley Clarke (2019) </a:t>
            </a:r>
            <a:r>
              <a:rPr lang="cy-GB" sz="1100" i="1" dirty="0" err="1"/>
              <a:t>Visible</a:t>
            </a:r>
            <a:r>
              <a:rPr lang="cy-GB" sz="1100" i="1" dirty="0"/>
              <a:t> </a:t>
            </a:r>
            <a:r>
              <a:rPr lang="cy-GB" sz="1100" i="1" dirty="0" err="1"/>
              <a:t>Learning</a:t>
            </a:r>
            <a:r>
              <a:rPr lang="cy-GB" sz="1100" i="1" dirty="0"/>
              <a:t>: </a:t>
            </a:r>
            <a:r>
              <a:rPr lang="cy-GB" sz="1100" i="1" dirty="0" err="1"/>
              <a:t>Feedback</a:t>
            </a:r>
            <a:r>
              <a:rPr lang="cy-GB" sz="1100" i="1" dirty="0"/>
              <a:t>. London, Routledge: Taylor &amp; Francis Group.</a:t>
            </a:r>
          </a:p>
          <a:p>
            <a:endParaRPr lang="cy-GB" sz="1100" i="1" dirty="0"/>
          </a:p>
          <a:p>
            <a:r>
              <a:rPr lang="cy-GB" sz="1100" i="1" dirty="0"/>
              <a:t>Hwb Cymru. “Safonau Proffesiynol - Hwb.” Ar gael yn: </a:t>
            </a:r>
            <a:r>
              <a:rPr lang="en-GB" sz="1100" i="1" dirty="0">
                <a:hlinkClick r:id="rId3"/>
              </a:rPr>
              <a:t>Safonau </a:t>
            </a:r>
            <a:r>
              <a:rPr lang="en-GB" sz="1100" i="1" dirty="0" err="1">
                <a:hlinkClick r:id="rId3"/>
              </a:rPr>
              <a:t>proffesiynol</a:t>
            </a:r>
            <a:r>
              <a:rPr lang="en-GB" sz="1100" i="1" dirty="0">
                <a:hlinkClick r:id="rId3"/>
              </a:rPr>
              <a:t> – Hwb</a:t>
            </a:r>
            <a:endParaRPr lang="en-GB" sz="1100" i="1" dirty="0"/>
          </a:p>
          <a:p>
            <a:endParaRPr lang="en-GB" sz="1100" i="1" dirty="0"/>
          </a:p>
          <a:p>
            <a:r>
              <a:rPr lang="en-GB" sz="1100" i="1" dirty="0"/>
              <a:t>Brodie, Kathy (2024) “Carol Dweck’s Growth Mindset: Transforming Early Years Education.” Early Years TV. </a:t>
            </a:r>
            <a:r>
              <a:rPr lang="en-GB" sz="1100" i="1" dirty="0" err="1"/>
              <a:t>Ar</a:t>
            </a:r>
            <a:r>
              <a:rPr lang="en-GB" sz="1100" i="1" dirty="0"/>
              <a:t> </a:t>
            </a:r>
            <a:r>
              <a:rPr lang="en-GB" sz="1100" i="1" dirty="0" err="1"/>
              <a:t>gael</a:t>
            </a:r>
            <a:r>
              <a:rPr lang="en-GB" sz="1100" i="1" dirty="0"/>
              <a:t> </a:t>
            </a:r>
            <a:r>
              <a:rPr lang="en-GB" sz="1100" i="1" dirty="0" err="1"/>
              <a:t>yn</a:t>
            </a:r>
            <a:r>
              <a:rPr lang="en-GB" sz="1100" i="1" dirty="0"/>
              <a:t>: </a:t>
            </a:r>
            <a:r>
              <a:rPr lang="en-GB" sz="1100" i="1" dirty="0">
                <a:hlinkClick r:id="rId4"/>
              </a:rPr>
              <a:t>www.earlyyears.tv/carol-dwecks-growth-mindset-transforming-early-years-education/</a:t>
            </a:r>
            <a:r>
              <a:rPr lang="en-GB" sz="1100" i="1" dirty="0"/>
              <a:t>.</a:t>
            </a:r>
            <a:endParaRPr lang="cy-GB" sz="1100" i="1" dirty="0"/>
          </a:p>
          <a:p>
            <a:endParaRPr lang="cy-GB" sz="1100" i="1" dirty="0"/>
          </a:p>
          <a:p>
            <a:r>
              <a:rPr lang="cy-GB" sz="1100" i="1" dirty="0"/>
              <a:t>Llywodraeth Cymru (2013) </a:t>
            </a:r>
            <a:r>
              <a:rPr lang="cy-GB" sz="1100" i="1" dirty="0" err="1"/>
              <a:t>Assessment</a:t>
            </a:r>
            <a:r>
              <a:rPr lang="cy-GB" sz="1100" i="1" dirty="0"/>
              <a:t> </a:t>
            </a:r>
            <a:r>
              <a:rPr lang="cy-GB" sz="1100" i="1" dirty="0" err="1"/>
              <a:t>for</a:t>
            </a:r>
            <a:r>
              <a:rPr lang="cy-GB" sz="1100" i="1" dirty="0"/>
              <a:t> </a:t>
            </a:r>
            <a:r>
              <a:rPr lang="cy-GB" sz="1100" i="1" dirty="0" err="1"/>
              <a:t>Learning</a:t>
            </a:r>
            <a:r>
              <a:rPr lang="cy-GB" sz="1100" i="1" dirty="0"/>
              <a:t> </a:t>
            </a:r>
            <a:r>
              <a:rPr lang="cy-GB" sz="1100" i="1" dirty="0" err="1"/>
              <a:t>and</a:t>
            </a:r>
            <a:r>
              <a:rPr lang="cy-GB" sz="1100" i="1" dirty="0"/>
              <a:t> the National </a:t>
            </a:r>
            <a:r>
              <a:rPr lang="cy-GB" sz="1100" i="1" dirty="0" err="1"/>
              <a:t>Literacy</a:t>
            </a:r>
            <a:r>
              <a:rPr lang="cy-GB" sz="1100" i="1" dirty="0"/>
              <a:t> </a:t>
            </a:r>
            <a:r>
              <a:rPr lang="cy-GB" sz="1100" i="1" dirty="0" err="1"/>
              <a:t>and</a:t>
            </a:r>
            <a:r>
              <a:rPr lang="cy-GB" sz="1100" i="1" dirty="0"/>
              <a:t> </a:t>
            </a:r>
            <a:r>
              <a:rPr lang="cy-GB" sz="1100" i="1" dirty="0" err="1"/>
              <a:t>Numeracy</a:t>
            </a:r>
            <a:r>
              <a:rPr lang="cy-GB" sz="1100" i="1" dirty="0"/>
              <a:t> </a:t>
            </a:r>
            <a:r>
              <a:rPr lang="cy-GB" sz="1100" i="1" dirty="0" err="1"/>
              <a:t>Framework</a:t>
            </a:r>
            <a:r>
              <a:rPr lang="cy-GB" sz="1100" i="1" dirty="0"/>
              <a:t> </a:t>
            </a:r>
            <a:r>
              <a:rPr lang="cy-GB" sz="1100" i="1" dirty="0" err="1"/>
              <a:t>Guidance</a:t>
            </a:r>
            <a:r>
              <a:rPr lang="cy-GB" sz="1100" i="1" dirty="0"/>
              <a:t>.</a:t>
            </a:r>
            <a:r>
              <a:rPr lang="cy-GB" sz="1100" i="1" dirty="0">
                <a:solidFill>
                  <a:srgbClr val="000000"/>
                </a:solidFill>
              </a:rPr>
              <a:t> </a:t>
            </a:r>
            <a:r>
              <a:rPr lang="cy-GB" sz="1100" i="1" dirty="0"/>
              <a:t>Ar gael yn: </a:t>
            </a:r>
            <a:r>
              <a:rPr lang="en-GB" sz="1100" i="1" dirty="0">
                <a:hlinkClick r:id="rId5"/>
              </a:rPr>
              <a:t>assessment-for-learning-and-the-national-literacy-and-numeracy-framework.pdf</a:t>
            </a:r>
            <a:endParaRPr lang="cy-GB" sz="1100" i="1" dirty="0"/>
          </a:p>
          <a:p>
            <a:endParaRPr lang="cy-GB" sz="1100" i="1" dirty="0"/>
          </a:p>
          <a:p>
            <a:r>
              <a:rPr lang="cy-GB" sz="1100" i="1" dirty="0" err="1"/>
              <a:t>Mooney</a:t>
            </a:r>
            <a:r>
              <a:rPr lang="cy-GB" sz="1100" i="1" dirty="0"/>
              <a:t>, Carol </a:t>
            </a:r>
            <a:r>
              <a:rPr lang="cy-GB" sz="1100" i="1" dirty="0" err="1"/>
              <a:t>Garhart</a:t>
            </a:r>
            <a:r>
              <a:rPr lang="cy-GB" sz="1100" i="1" dirty="0"/>
              <a:t> (2013) </a:t>
            </a:r>
            <a:r>
              <a:rPr lang="cy-GB" sz="1100" i="1" dirty="0" err="1"/>
              <a:t>Theories</a:t>
            </a:r>
            <a:r>
              <a:rPr lang="cy-GB" sz="1100" i="1" dirty="0"/>
              <a:t> of </a:t>
            </a:r>
            <a:r>
              <a:rPr lang="cy-GB" sz="1100" i="1" dirty="0" err="1"/>
              <a:t>Childhood</a:t>
            </a:r>
            <a:r>
              <a:rPr lang="cy-GB" sz="1100" i="1" dirty="0"/>
              <a:t> : </a:t>
            </a:r>
            <a:r>
              <a:rPr lang="cy-GB" sz="1100" i="1" dirty="0" err="1"/>
              <a:t>An</a:t>
            </a:r>
            <a:r>
              <a:rPr lang="cy-GB" sz="1100" i="1" dirty="0"/>
              <a:t> </a:t>
            </a:r>
            <a:r>
              <a:rPr lang="cy-GB" sz="1100" i="1" dirty="0" err="1"/>
              <a:t>Introduction</a:t>
            </a:r>
            <a:r>
              <a:rPr lang="cy-GB" sz="1100" i="1" dirty="0"/>
              <a:t> to </a:t>
            </a:r>
            <a:r>
              <a:rPr lang="cy-GB" sz="1100" i="1" dirty="0" err="1"/>
              <a:t>Dewey</a:t>
            </a:r>
            <a:r>
              <a:rPr lang="cy-GB" sz="1100" i="1" dirty="0"/>
              <a:t>, </a:t>
            </a:r>
            <a:r>
              <a:rPr lang="cy-GB" sz="1100" i="1" dirty="0" err="1"/>
              <a:t>Montessori</a:t>
            </a:r>
            <a:r>
              <a:rPr lang="cy-GB" sz="1100" i="1" dirty="0"/>
              <a:t>, </a:t>
            </a:r>
            <a:r>
              <a:rPr lang="cy-GB" sz="1100" i="1" dirty="0" err="1"/>
              <a:t>Erikson</a:t>
            </a:r>
            <a:r>
              <a:rPr lang="cy-GB" sz="1100" i="1" dirty="0"/>
              <a:t>, </a:t>
            </a:r>
            <a:r>
              <a:rPr lang="cy-GB" sz="1100" i="1" dirty="0" err="1"/>
              <a:t>Piaget</a:t>
            </a:r>
            <a:r>
              <a:rPr lang="cy-GB" sz="1100" i="1" dirty="0"/>
              <a:t>, </a:t>
            </a:r>
            <a:r>
              <a:rPr lang="cy-GB" sz="1100" i="1" dirty="0" err="1"/>
              <a:t>and</a:t>
            </a:r>
            <a:r>
              <a:rPr lang="cy-GB" sz="1100" i="1" dirty="0"/>
              <a:t> </a:t>
            </a:r>
            <a:r>
              <a:rPr lang="cy-GB" sz="1100" i="1" dirty="0" err="1"/>
              <a:t>Vygotsky</a:t>
            </a:r>
            <a:r>
              <a:rPr lang="cy-GB" sz="1100" i="1" dirty="0"/>
              <a:t>. 2nd edn. St. Paul: MN: </a:t>
            </a:r>
            <a:r>
              <a:rPr lang="cy-GB" sz="1100" i="1" dirty="0" err="1"/>
              <a:t>Redleaf</a:t>
            </a:r>
            <a:r>
              <a:rPr lang="cy-GB" sz="1100" i="1" dirty="0"/>
              <a:t> </a:t>
            </a:r>
            <a:r>
              <a:rPr lang="cy-GB" sz="1100" i="1" dirty="0" err="1"/>
              <a:t>Press</a:t>
            </a:r>
            <a:r>
              <a:rPr lang="cy-GB" sz="1100" i="1" dirty="0"/>
              <a:t>.</a:t>
            </a:r>
          </a:p>
          <a:p>
            <a:endParaRPr lang="en-GB" sz="1100" i="1" dirty="0"/>
          </a:p>
          <a:p>
            <a:r>
              <a:rPr lang="en-GB" sz="1100" i="1" dirty="0"/>
              <a:t>McLeod, Saul (2024) “Albert Bandura’s Social Learning Theory.” Simply Psychology. </a:t>
            </a:r>
            <a:r>
              <a:rPr lang="en-GB" sz="1100" i="1" dirty="0" err="1"/>
              <a:t>Ar</a:t>
            </a:r>
            <a:r>
              <a:rPr lang="en-GB" sz="1100" i="1" dirty="0"/>
              <a:t> </a:t>
            </a:r>
            <a:r>
              <a:rPr lang="en-GB" sz="1100" i="1" dirty="0" err="1"/>
              <a:t>gael</a:t>
            </a:r>
            <a:r>
              <a:rPr lang="en-GB" sz="1100" i="1" dirty="0"/>
              <a:t> </a:t>
            </a:r>
            <a:r>
              <a:rPr lang="en-GB" sz="1100" i="1" dirty="0" err="1"/>
              <a:t>yn</a:t>
            </a:r>
            <a:r>
              <a:rPr lang="en-GB" sz="1100" i="1" dirty="0"/>
              <a:t> </a:t>
            </a:r>
            <a:r>
              <a:rPr lang="en-GB" sz="1100" dirty="0">
                <a:hlinkClick r:id="rId6"/>
              </a:rPr>
              <a:t>Albert Bandura's Social Learning Theory In Psychology</a:t>
            </a:r>
            <a:endParaRPr lang="cy-GB" sz="1100" i="1" dirty="0"/>
          </a:p>
          <a:p>
            <a:endParaRPr lang="cy-GB" sz="1100" i="1" dirty="0"/>
          </a:p>
          <a:p>
            <a:r>
              <a:rPr lang="cy-GB" sz="1100" i="1" dirty="0"/>
              <a:t>Sherrington, Tom (2019) “</a:t>
            </a:r>
            <a:r>
              <a:rPr lang="cy-GB" sz="1100" i="1" dirty="0" err="1"/>
              <a:t>Revisiting</a:t>
            </a:r>
            <a:r>
              <a:rPr lang="cy-GB" sz="1100" i="1" dirty="0"/>
              <a:t> Dylan </a:t>
            </a:r>
            <a:r>
              <a:rPr lang="cy-GB" sz="1100" i="1" dirty="0" err="1"/>
              <a:t>Wiliam’s</a:t>
            </a:r>
            <a:r>
              <a:rPr lang="cy-GB" sz="1100" i="1" dirty="0"/>
              <a:t> </a:t>
            </a:r>
            <a:r>
              <a:rPr lang="cy-GB" sz="1100" i="1" dirty="0" err="1"/>
              <a:t>Five</a:t>
            </a:r>
            <a:r>
              <a:rPr lang="cy-GB" sz="1100" i="1" dirty="0"/>
              <a:t> </a:t>
            </a:r>
            <a:r>
              <a:rPr lang="cy-GB" sz="1100" i="1" dirty="0" err="1"/>
              <a:t>Brilliant</a:t>
            </a:r>
            <a:r>
              <a:rPr lang="cy-GB" sz="1100" i="1" dirty="0"/>
              <a:t> </a:t>
            </a:r>
            <a:r>
              <a:rPr lang="cy-GB" sz="1100" i="1" dirty="0" err="1"/>
              <a:t>Formative</a:t>
            </a:r>
            <a:r>
              <a:rPr lang="cy-GB" sz="1100" i="1" dirty="0"/>
              <a:t> </a:t>
            </a:r>
            <a:r>
              <a:rPr lang="cy-GB" sz="1100" i="1" dirty="0" err="1"/>
              <a:t>Assessment</a:t>
            </a:r>
            <a:r>
              <a:rPr lang="cy-GB" sz="1100" i="1" dirty="0"/>
              <a:t> </a:t>
            </a:r>
            <a:r>
              <a:rPr lang="cy-GB" sz="1100" i="1" dirty="0" err="1"/>
              <a:t>Strategies</a:t>
            </a:r>
            <a:r>
              <a:rPr lang="cy-GB" sz="1100" i="1" dirty="0"/>
              <a:t>.” Ar gael yn: </a:t>
            </a:r>
            <a:r>
              <a:rPr lang="en-GB" sz="1100" i="1" dirty="0">
                <a:hlinkClick r:id="rId7"/>
              </a:rPr>
              <a:t>Revisiting Dylan Wiliam’s Five Brilliant Formative Assessment Strategies. – </a:t>
            </a:r>
            <a:r>
              <a:rPr lang="en-GB" sz="1100" i="1" dirty="0" err="1">
                <a:hlinkClick r:id="rId7"/>
              </a:rPr>
              <a:t>teacherhead</a:t>
            </a:r>
            <a:endParaRPr lang="cy-GB" sz="1100" i="1" dirty="0"/>
          </a:p>
          <a:p>
            <a:endParaRPr lang="cy-GB" sz="1100" i="1" dirty="0"/>
          </a:p>
          <a:p>
            <a:r>
              <a:rPr lang="cy-GB" sz="1100" i="1" dirty="0"/>
              <a:t>Wiliam, Dylan (2009) </a:t>
            </a:r>
            <a:r>
              <a:rPr lang="cy-GB" sz="1100" i="1" dirty="0" err="1"/>
              <a:t>Assessment</a:t>
            </a:r>
            <a:r>
              <a:rPr lang="cy-GB" sz="1100" i="1" dirty="0"/>
              <a:t> </a:t>
            </a:r>
            <a:r>
              <a:rPr lang="cy-GB" sz="1100" i="1" dirty="0" err="1"/>
              <a:t>for</a:t>
            </a:r>
            <a:r>
              <a:rPr lang="cy-GB" sz="1100" i="1" dirty="0"/>
              <a:t> </a:t>
            </a:r>
            <a:r>
              <a:rPr lang="cy-GB" sz="1100" i="1" dirty="0" err="1"/>
              <a:t>Learning</a:t>
            </a:r>
            <a:r>
              <a:rPr lang="cy-GB" sz="1100" i="1" dirty="0"/>
              <a:t> : </a:t>
            </a:r>
            <a:r>
              <a:rPr lang="cy-GB" sz="1100" i="1" dirty="0" err="1"/>
              <a:t>Why</a:t>
            </a:r>
            <a:r>
              <a:rPr lang="cy-GB" sz="1100" i="1" dirty="0"/>
              <a:t>, </a:t>
            </a:r>
            <a:r>
              <a:rPr lang="cy-GB" sz="1100" i="1" dirty="0" err="1"/>
              <a:t>What</a:t>
            </a:r>
            <a:r>
              <a:rPr lang="cy-GB" sz="1100" i="1" dirty="0"/>
              <a:t> </a:t>
            </a:r>
            <a:r>
              <a:rPr lang="cy-GB" sz="1100" i="1" dirty="0" err="1"/>
              <a:t>and</a:t>
            </a:r>
            <a:r>
              <a:rPr lang="cy-GB" sz="1100" i="1" dirty="0"/>
              <a:t> </a:t>
            </a:r>
            <a:r>
              <a:rPr lang="cy-GB" sz="1100" i="1" dirty="0" err="1"/>
              <a:t>How</a:t>
            </a:r>
            <a:r>
              <a:rPr lang="cy-GB" sz="1100" i="1" dirty="0"/>
              <a:t>? London, Institute Of </a:t>
            </a:r>
            <a:r>
              <a:rPr lang="cy-GB" sz="1100" i="1" dirty="0" err="1"/>
              <a:t>Education</a:t>
            </a:r>
            <a:r>
              <a:rPr lang="cy-GB" sz="1100" i="1" dirty="0"/>
              <a:t>, </a:t>
            </a:r>
            <a:r>
              <a:rPr lang="cy-GB" sz="1100" i="1" dirty="0" err="1"/>
              <a:t>University</a:t>
            </a:r>
            <a:r>
              <a:rPr lang="cy-GB" sz="1100" i="1" dirty="0"/>
              <a:t> Of London.</a:t>
            </a:r>
          </a:p>
        </p:txBody>
      </p:sp>
    </p:spTree>
    <p:extLst>
      <p:ext uri="{BB962C8B-B14F-4D97-AF65-F5344CB8AC3E}">
        <p14:creationId xmlns:p14="http://schemas.microsoft.com/office/powerpoint/2010/main" val="28856296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1F007156-02BE-A056-3C3F-D2CDD9B8E7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657600" cy="1325563"/>
          </a:xfrm>
        </p:spPr>
        <p:txBody>
          <a:bodyPr>
            <a:normAutofit/>
          </a:bodyPr>
          <a:lstStyle/>
          <a:p>
            <a:r>
              <a:rPr lang="cy-GB" sz="3200" dirty="0" err="1"/>
              <a:t>Appendix</a:t>
            </a:r>
            <a:r>
              <a:rPr lang="cy-GB" sz="3200" dirty="0"/>
              <a:t>- lluniau: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3607CB94-831A-1C65-28EE-336516638E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1627505"/>
            <a:ext cx="10515600" cy="4351338"/>
          </a:xfrm>
        </p:spPr>
        <p:txBody>
          <a:bodyPr/>
          <a:lstStyle/>
          <a:p>
            <a:r>
              <a:rPr lang="cy-GB" sz="1400" dirty="0"/>
              <a:t>Ffigur 1: </a:t>
            </a:r>
            <a:r>
              <a:rPr lang="en-GB" sz="1400" dirty="0"/>
              <a:t>“Assessment Clipart Classroom, Assessment Classroom Transparent FREE for Download on </a:t>
            </a:r>
            <a:r>
              <a:rPr lang="en-GB" sz="1400" dirty="0" err="1"/>
              <a:t>WebStockReview</a:t>
            </a:r>
            <a:r>
              <a:rPr lang="en-GB" sz="1400" dirty="0"/>
              <a:t> 2025.” </a:t>
            </a:r>
            <a:r>
              <a:rPr lang="en-GB" sz="1400" dirty="0" err="1"/>
              <a:t>WebStockReview</a:t>
            </a:r>
            <a:r>
              <a:rPr lang="en-GB" sz="1400" dirty="0"/>
              <a:t>, 2025, </a:t>
            </a:r>
            <a:r>
              <a:rPr lang="en-GB" sz="1400" dirty="0">
                <a:hlinkClick r:id="rId2"/>
              </a:rPr>
              <a:t>Assessment clipart classroom, Assessment classroom Transparent FREE for download on </a:t>
            </a:r>
            <a:r>
              <a:rPr lang="en-GB" sz="1400" dirty="0" err="1">
                <a:hlinkClick r:id="rId2"/>
              </a:rPr>
              <a:t>WebStockReview</a:t>
            </a:r>
            <a:r>
              <a:rPr lang="en-GB" sz="1400" dirty="0">
                <a:hlinkClick r:id="rId2"/>
              </a:rPr>
              <a:t> 2025</a:t>
            </a:r>
            <a:r>
              <a:rPr lang="en-GB" sz="1400" dirty="0"/>
              <a:t>.</a:t>
            </a:r>
          </a:p>
          <a:p>
            <a:r>
              <a:rPr lang="en-GB" sz="1400" dirty="0" err="1"/>
              <a:t>Ffigur</a:t>
            </a:r>
            <a:r>
              <a:rPr lang="en-GB" sz="1400" dirty="0"/>
              <a:t> 2:“ASSESSMENT for LEARNING.” </a:t>
            </a:r>
            <a:r>
              <a:rPr lang="en-GB" sz="1400" dirty="0">
                <a:hlinkClick r:id="rId3"/>
              </a:rPr>
              <a:t>www.learningclassesonline.com/2020/10/assessment-for-learning.html</a:t>
            </a:r>
            <a:r>
              <a:rPr lang="en-GB" sz="1400" dirty="0"/>
              <a:t>.</a:t>
            </a:r>
          </a:p>
          <a:p>
            <a:r>
              <a:rPr lang="cy-GB" sz="1400" dirty="0"/>
              <a:t>Ffigur 3: </a:t>
            </a:r>
            <a:r>
              <a:rPr lang="en-GB" sz="1400" dirty="0"/>
              <a:t>Instruments, Texas. “Formative Assessment Expert, Dylan Wiliam, to Deliver Keynote Speech at Texas Instruments Education Conference.” </a:t>
            </a:r>
            <a:r>
              <a:rPr lang="en-GB" sz="1400" dirty="0">
                <a:hlinkClick r:id="rId4"/>
              </a:rPr>
              <a:t>www.prnewswire.com/news-releases/formative-assessment-expert-dylan-wiliam-to-deliver-keynote-speech-at-texas-instruments-education-conference-300154751.html</a:t>
            </a:r>
            <a:r>
              <a:rPr lang="en-GB" sz="1400" dirty="0"/>
              <a:t>.</a:t>
            </a:r>
          </a:p>
          <a:p>
            <a:r>
              <a:rPr lang="en-GB" sz="1400" dirty="0" err="1"/>
              <a:t>Ffigur</a:t>
            </a:r>
            <a:r>
              <a:rPr lang="en-GB" sz="1400" dirty="0"/>
              <a:t> 4: “Paul BLACK | Professor Emeritus of Science Education | PhD | King’s College London, London | KCL | Department of Education and Professional Studies | Research Profile.” ResearchGate, 2023, </a:t>
            </a:r>
            <a:r>
              <a:rPr lang="en-GB" sz="1400" dirty="0">
                <a:hlinkClick r:id="rId5"/>
              </a:rPr>
              <a:t>www.researchgate.net/profile/Paul-Black-5</a:t>
            </a:r>
            <a:r>
              <a:rPr lang="en-GB" sz="1400" dirty="0"/>
              <a:t>.</a:t>
            </a:r>
          </a:p>
          <a:p>
            <a:r>
              <a:rPr lang="en-GB" sz="1400" dirty="0" err="1"/>
              <a:t>Ffigur</a:t>
            </a:r>
            <a:r>
              <a:rPr lang="en-GB" sz="1400" dirty="0"/>
              <a:t> 5: “Inside the Black Box: Raising Standards through Classroom Assessment: Black, Paul, Wiliam, Dylan: Amazon.com: Books.” Amazon.com, 2025, </a:t>
            </a:r>
            <a:r>
              <a:rPr lang="en-GB" sz="1400" dirty="0">
                <a:hlinkClick r:id="rId6"/>
              </a:rPr>
              <a:t>www.amazon.com/Inside-Black-Box-Standards-Assessment/dp/1941112153</a:t>
            </a:r>
            <a:endParaRPr lang="en-GB" sz="1400" dirty="0"/>
          </a:p>
          <a:p>
            <a:r>
              <a:rPr lang="en-GB" sz="1400" dirty="0" err="1"/>
              <a:t>Ffigur</a:t>
            </a:r>
            <a:r>
              <a:rPr lang="en-GB" sz="1400" dirty="0"/>
              <a:t> 6: </a:t>
            </a:r>
            <a:r>
              <a:rPr lang="en-GB" sz="1400" dirty="0" err="1"/>
              <a:t>Patiño</a:t>
            </a:r>
            <a:r>
              <a:rPr lang="en-GB" sz="1400" dirty="0"/>
              <a:t>, Edgar. “Impact on Twitter.” Pinterest, 17 Mar. 2019, </a:t>
            </a:r>
            <a:r>
              <a:rPr lang="en-GB" sz="1400" dirty="0">
                <a:hlinkClick r:id="rId7"/>
              </a:rPr>
              <a:t>https://uk.pinterest.com/pin/336784878382514088/</a:t>
            </a:r>
            <a:endParaRPr lang="en-GB" sz="1400" dirty="0"/>
          </a:p>
          <a:p>
            <a:r>
              <a:rPr lang="en-GB" sz="1400" dirty="0" err="1"/>
              <a:t>Ffigur</a:t>
            </a:r>
            <a:r>
              <a:rPr lang="en-GB" sz="1400" dirty="0"/>
              <a:t> 7: Twinkl.co.uk, 2025, </a:t>
            </a:r>
            <a:r>
              <a:rPr lang="en-GB" sz="1400" dirty="0">
                <a:hlinkClick r:id="rId8"/>
              </a:rPr>
              <a:t>www.twinkl.co.uk/resource/mathematics-area-banner-baner-ardal-fathemateg-english-welsh-wl-m-1667211924. </a:t>
            </a:r>
            <a:endParaRPr lang="en-GB" sz="1400" dirty="0"/>
          </a:p>
          <a:p>
            <a:r>
              <a:rPr lang="en-GB" sz="1400" dirty="0" err="1"/>
              <a:t>Ffigur</a:t>
            </a:r>
            <a:r>
              <a:rPr lang="en-GB" sz="1400" dirty="0"/>
              <a:t> 8: “Download High Quality Question Mark Clipart Printable Transparent PNG Images - Art Prim Clip Arts 2019.” Clipart Craft(CC), 2019, </a:t>
            </a:r>
            <a:r>
              <a:rPr lang="en-GB" sz="1400" dirty="0">
                <a:hlinkClick r:id="rId9"/>
              </a:rPr>
              <a:t>https://clipartcraft.com/explore/question-mark-clipart-printable/</a:t>
            </a:r>
            <a:endParaRPr lang="en-GB" sz="1400" dirty="0"/>
          </a:p>
          <a:p>
            <a:pPr marL="0" indent="0"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0239293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ebdf10f-b5a3-45b6-acdb-7dc1eb39878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DA2B97165742847ABC519A905693DF8" ma:contentTypeVersion="15" ma:contentTypeDescription="Create a new document." ma:contentTypeScope="" ma:versionID="86ea0567de477726494e0b28caed7503">
  <xsd:schema xmlns:xsd="http://www.w3.org/2001/XMLSchema" xmlns:xs="http://www.w3.org/2001/XMLSchema" xmlns:p="http://schemas.microsoft.com/office/2006/metadata/properties" xmlns:ns3="0ebdf10f-b5a3-45b6-acdb-7dc1eb398785" xmlns:ns4="550816ce-8156-4f45-b1c4-24236a73d01f" targetNamespace="http://schemas.microsoft.com/office/2006/metadata/properties" ma:root="true" ma:fieldsID="60f1788cc56bc5d3d102150862e4ab04" ns3:_="" ns4:_="">
    <xsd:import namespace="0ebdf10f-b5a3-45b6-acdb-7dc1eb398785"/>
    <xsd:import namespace="550816ce-8156-4f45-b1c4-24236a73d01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DateTaken" minOccurs="0"/>
                <xsd:element ref="ns3:MediaServiceLocation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bdf10f-b5a3-45b6-acdb-7dc1eb39878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SystemTags" ma:index="16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CR" ma:index="2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816ce-8156-4f45-b1c4-24236a73d01f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E492FF4-21CF-4F15-AAAD-77FF670DE9FA}">
  <ds:schemaRefs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550816ce-8156-4f45-b1c4-24236a73d01f"/>
    <ds:schemaRef ds:uri="http://schemas.microsoft.com/office/infopath/2007/PartnerControls"/>
    <ds:schemaRef ds:uri="http://purl.org/dc/elements/1.1/"/>
    <ds:schemaRef ds:uri="0ebdf10f-b5a3-45b6-acdb-7dc1eb398785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C8FB05BD-FC57-442A-BC63-C38817E7E3C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bdf10f-b5a3-45b6-acdb-7dc1eb398785"/>
    <ds:schemaRef ds:uri="550816ce-8156-4f45-b1c4-24236a73d01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39539F5-455C-431D-BCBA-08B6D1C4763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3549</TotalTime>
  <Words>2387</Words>
  <Application>Microsoft Office PowerPoint</Application>
  <PresentationFormat>Widescreen</PresentationFormat>
  <Paragraphs>230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office theme</vt:lpstr>
      <vt:lpstr>Asesiad ar gyfer Dysgu </vt:lpstr>
      <vt:lpstr>Beth yw asesiad ar gyfer dysgu?</vt:lpstr>
      <vt:lpstr>Paul Black a Dylan Wiliam 1998 </vt:lpstr>
      <vt:lpstr>Y pum elfen o Asesu- Dylan Wiliams:</vt:lpstr>
      <vt:lpstr>Pam mae asesu ar gyfer dysgu yn bwysig?</vt:lpstr>
      <vt:lpstr>Beth yw’r agweddau negyddol am asesu ar gyfer dysgu?</vt:lpstr>
      <vt:lpstr>Pa MDAPH ydw i wedi dewis ffocysu ar ac i bwy? (Gwybodaeth gefndirol) </vt:lpstr>
      <vt:lpstr>Strategaethau byddaf yn ffocysu ar yn fy ngwers: </vt:lpstr>
      <vt:lpstr>Strategaethau byddaf yn ffocysu ar yn fy ngwers: </vt:lpstr>
      <vt:lpstr>PowerPoint Presentation</vt:lpstr>
      <vt:lpstr>PowerPoint Presentation</vt:lpstr>
      <vt:lpstr>PowerPoint Presentation</vt:lpstr>
      <vt:lpstr>PowerPoint Presentation</vt:lpstr>
      <vt:lpstr>Strategaeth 1- byrddau gwyn bach</vt:lpstr>
      <vt:lpstr>Strategaeth 2 – Partneriaid parablu</vt:lpstr>
      <vt:lpstr>Strategaeth 3- Cardiau allanfa.</vt:lpstr>
      <vt:lpstr>i gloi...</vt:lpstr>
      <vt:lpstr>Diolch am wrando!</vt:lpstr>
      <vt:lpstr>Rhestr gyfeirnodi</vt:lpstr>
      <vt:lpstr>Appendix- lluniau: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HP Laptop</dc:creator>
  <cp:lastModifiedBy>Emma Henshaw (2305203)</cp:lastModifiedBy>
  <cp:revision>175</cp:revision>
  <dcterms:created xsi:type="dcterms:W3CDTF">2024-10-26T13:07:20Z</dcterms:created>
  <dcterms:modified xsi:type="dcterms:W3CDTF">2025-01-16T23:13:44Z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0x0101009DA2B97165742847ABC519A905693DF8</vt:lpwstr>
  </property>
</Properties>
</file>