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5.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7.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8.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9.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10.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11.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12.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13.xml" ContentType="application/vnd.openxmlformats-officedocument.presentationml.notesSlide+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notesSlides/notesSlide14.xml" ContentType="application/vnd.openxmlformats-officedocument.presentationml.notesSlide+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0"/>
  </p:notesMasterIdLst>
  <p:sldIdLst>
    <p:sldId id="256" r:id="rId2"/>
    <p:sldId id="268" r:id="rId3"/>
    <p:sldId id="257" r:id="rId4"/>
    <p:sldId id="259" r:id="rId5"/>
    <p:sldId id="269" r:id="rId6"/>
    <p:sldId id="270" r:id="rId7"/>
    <p:sldId id="271" r:id="rId8"/>
    <p:sldId id="272" r:id="rId9"/>
    <p:sldId id="273" r:id="rId10"/>
    <p:sldId id="263" r:id="rId11"/>
    <p:sldId id="260" r:id="rId12"/>
    <p:sldId id="274" r:id="rId13"/>
    <p:sldId id="262" r:id="rId14"/>
    <p:sldId id="261" r:id="rId15"/>
    <p:sldId id="265" r:id="rId16"/>
    <p:sldId id="258" r:id="rId17"/>
    <p:sldId id="264" r:id="rId18"/>
    <p:sldId id="266"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DEC746-6593-A4C4-1FB0-0F7FB99A8716}" v="1" dt="2024-11-08T16:53:25.4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652" autoAdjust="0"/>
    <p:restoredTop sz="59528" autoAdjust="0"/>
  </p:normalViewPr>
  <p:slideViewPr>
    <p:cSldViewPr snapToGrid="0">
      <p:cViewPr varScale="1">
        <p:scale>
          <a:sx n="61" d="100"/>
          <a:sy n="61" d="100"/>
        </p:scale>
        <p:origin x="128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19.xml.rels><?xml version="1.0" encoding="UTF-8" standalone="yes"?>
<Relationships xmlns="http://schemas.openxmlformats.org/package/2006/relationships"><Relationship Id="rId1" Type="http://schemas.openxmlformats.org/officeDocument/2006/relationships/image" Target="../media/image5.png"/></Relationships>
</file>

<file path=ppt/diagrams/_rels/data22.xml.rels><?xml version="1.0" encoding="UTF-8" standalone="yes"?>
<Relationships xmlns="http://schemas.openxmlformats.org/package/2006/relationships"><Relationship Id="rId1" Type="http://schemas.openxmlformats.org/officeDocument/2006/relationships/image" Target="../media/image6.png"/></Relationships>
</file>

<file path=ppt/diagrams/_rels/data28.xml.rels><?xml version="1.0" encoding="UTF-8" standalone="yes"?>
<Relationships xmlns="http://schemas.openxmlformats.org/package/2006/relationships"><Relationship Id="rId1" Type="http://schemas.openxmlformats.org/officeDocument/2006/relationships/image" Target="../media/image8.png"/></Relationships>
</file>

<file path=ppt/diagrams/_rels/data30.xml.rels><?xml version="1.0" encoding="UTF-8" standalone="yes"?>
<Relationships xmlns="http://schemas.openxmlformats.org/package/2006/relationships"><Relationship Id="rId1" Type="http://schemas.openxmlformats.org/officeDocument/2006/relationships/image" Target="../media/image9.png"/></Relationships>
</file>

<file path=ppt/diagrams/_rels/drawing19.xml.rels><?xml version="1.0" encoding="UTF-8" standalone="yes"?>
<Relationships xmlns="http://schemas.openxmlformats.org/package/2006/relationships"><Relationship Id="rId1" Type="http://schemas.openxmlformats.org/officeDocument/2006/relationships/image" Target="../media/image5.png"/></Relationships>
</file>

<file path=ppt/diagrams/_rels/drawing22.xml.rels><?xml version="1.0" encoding="UTF-8" standalone="yes"?>
<Relationships xmlns="http://schemas.openxmlformats.org/package/2006/relationships"><Relationship Id="rId1" Type="http://schemas.openxmlformats.org/officeDocument/2006/relationships/image" Target="../media/image6.png"/></Relationships>
</file>

<file path=ppt/diagrams/_rels/drawing28.xml.rels><?xml version="1.0" encoding="UTF-8" standalone="yes"?>
<Relationships xmlns="http://schemas.openxmlformats.org/package/2006/relationships"><Relationship Id="rId1" Type="http://schemas.openxmlformats.org/officeDocument/2006/relationships/image" Target="../media/image8.png"/></Relationships>
</file>

<file path=ppt/diagrams/_rels/drawing30.xml.rels><?xml version="1.0" encoding="UTF-8" standalone="yes"?>
<Relationships xmlns="http://schemas.openxmlformats.org/package/2006/relationships"><Relationship Id="rId1"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4F3A44C-6493-4389-BE10-6C3367D515AD}"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US"/>
        </a:p>
      </dgm:t>
    </dgm:pt>
    <dgm:pt modelId="{E30D8C99-636D-4476-9090-44B7F430DBDE}">
      <dgm:prSet/>
      <dgm:spPr/>
      <dgm:t>
        <a:bodyPr/>
        <a:lstStyle/>
        <a:p>
          <a:pPr rtl="0"/>
          <a:r>
            <a:rPr lang="en-GB" baseline="0"/>
            <a:t>Psycho – psychological aspect of our experience.  Refers to our feelings, thoughts, desires, belief, values and how we perceive ourselves and others.</a:t>
          </a:r>
          <a:endParaRPr lang="en-GB"/>
        </a:p>
      </dgm:t>
    </dgm:pt>
    <dgm:pt modelId="{376BED67-48DC-45DC-A46D-CEAFA562243E}" type="parTrans" cxnId="{ECFBB5B3-7802-4548-A81C-88646D4CDDC2}">
      <dgm:prSet/>
      <dgm:spPr/>
      <dgm:t>
        <a:bodyPr/>
        <a:lstStyle/>
        <a:p>
          <a:endParaRPr lang="en-US"/>
        </a:p>
      </dgm:t>
    </dgm:pt>
    <dgm:pt modelId="{CDDF9B27-9CC2-4ABB-B157-E238D8D98121}" type="sibTrans" cxnId="{ECFBB5B3-7802-4548-A81C-88646D4CDDC2}">
      <dgm:prSet/>
      <dgm:spPr/>
      <dgm:t>
        <a:bodyPr/>
        <a:lstStyle/>
        <a:p>
          <a:endParaRPr lang="en-US"/>
        </a:p>
      </dgm:t>
    </dgm:pt>
    <dgm:pt modelId="{FA434571-5B90-438E-923D-B958927E7F1F}">
      <dgm:prSet/>
      <dgm:spPr/>
      <dgm:t>
        <a:bodyPr/>
        <a:lstStyle/>
        <a:p>
          <a:pPr rtl="0"/>
          <a:r>
            <a:rPr lang="en-GB" baseline="0"/>
            <a:t>Social – refers to the our wider social experience i.e. our relationships, traditions and culture.</a:t>
          </a:r>
          <a:endParaRPr lang="en-GB"/>
        </a:p>
      </dgm:t>
    </dgm:pt>
    <dgm:pt modelId="{DD0369E9-59C8-4FFD-8FA5-367DBA252934}" type="parTrans" cxnId="{0108EB72-13DF-49F6-8DC4-5A50F4F609C7}">
      <dgm:prSet/>
      <dgm:spPr/>
      <dgm:t>
        <a:bodyPr/>
        <a:lstStyle/>
        <a:p>
          <a:endParaRPr lang="en-US"/>
        </a:p>
      </dgm:t>
    </dgm:pt>
    <dgm:pt modelId="{8818DD95-8D10-4D48-8960-EE06EC37DA82}" type="sibTrans" cxnId="{0108EB72-13DF-49F6-8DC4-5A50F4F609C7}">
      <dgm:prSet/>
      <dgm:spPr/>
      <dgm:t>
        <a:bodyPr/>
        <a:lstStyle/>
        <a:p>
          <a:endParaRPr lang="en-US"/>
        </a:p>
      </dgm:t>
    </dgm:pt>
    <dgm:pt modelId="{450FACEF-D843-4EEF-A3CA-2DB40BD2C96E}">
      <dgm:prSet/>
      <dgm:spPr/>
      <dgm:t>
        <a:bodyPr/>
        <a:lstStyle/>
        <a:p>
          <a:pPr rtl="0"/>
          <a:r>
            <a:rPr lang="en-GB" baseline="0"/>
            <a:t>Both aspects are closely intertwined and influence each other.</a:t>
          </a:r>
          <a:endParaRPr lang="en-GB"/>
        </a:p>
      </dgm:t>
    </dgm:pt>
    <dgm:pt modelId="{90E9B3CF-6F7F-4F45-97CE-0DD3D80F646D}" type="parTrans" cxnId="{D03DF97B-FB44-4E6F-A17A-D0C2B922EA89}">
      <dgm:prSet/>
      <dgm:spPr/>
      <dgm:t>
        <a:bodyPr/>
        <a:lstStyle/>
        <a:p>
          <a:endParaRPr lang="en-US"/>
        </a:p>
      </dgm:t>
    </dgm:pt>
    <dgm:pt modelId="{61C3D198-DB6D-429B-80C6-1DB6B6FF2639}" type="sibTrans" cxnId="{D03DF97B-FB44-4E6F-A17A-D0C2B922EA89}">
      <dgm:prSet/>
      <dgm:spPr/>
      <dgm:t>
        <a:bodyPr/>
        <a:lstStyle/>
        <a:p>
          <a:endParaRPr lang="en-US"/>
        </a:p>
      </dgm:t>
    </dgm:pt>
    <dgm:pt modelId="{11FAE549-15A8-4967-8B87-14072B6E60C1}" type="pres">
      <dgm:prSet presAssocID="{54F3A44C-6493-4389-BE10-6C3367D515AD}" presName="Name0" presStyleCnt="0">
        <dgm:presLayoutVars>
          <dgm:chMax val="7"/>
          <dgm:dir/>
          <dgm:animLvl val="lvl"/>
          <dgm:resizeHandles val="exact"/>
        </dgm:presLayoutVars>
      </dgm:prSet>
      <dgm:spPr/>
    </dgm:pt>
    <dgm:pt modelId="{DB3E451F-596B-4996-AC4D-6FCCD4A19532}" type="pres">
      <dgm:prSet presAssocID="{E30D8C99-636D-4476-9090-44B7F430DBDE}" presName="circle1" presStyleLbl="node1" presStyleIdx="0" presStyleCnt="3"/>
      <dgm:spPr/>
    </dgm:pt>
    <dgm:pt modelId="{DD21F137-B2E8-4E3A-B567-21119B45F88D}" type="pres">
      <dgm:prSet presAssocID="{E30D8C99-636D-4476-9090-44B7F430DBDE}" presName="space" presStyleCnt="0"/>
      <dgm:spPr/>
    </dgm:pt>
    <dgm:pt modelId="{C6F5A938-A87F-48D1-A4D2-BF795A83E428}" type="pres">
      <dgm:prSet presAssocID="{E30D8C99-636D-4476-9090-44B7F430DBDE}" presName="rect1" presStyleLbl="alignAcc1" presStyleIdx="0" presStyleCnt="3"/>
      <dgm:spPr/>
    </dgm:pt>
    <dgm:pt modelId="{4F982D1B-960B-48BF-AD5C-7B6C10B9B5AF}" type="pres">
      <dgm:prSet presAssocID="{FA434571-5B90-438E-923D-B958927E7F1F}" presName="vertSpace2" presStyleLbl="node1" presStyleIdx="0" presStyleCnt="3"/>
      <dgm:spPr/>
    </dgm:pt>
    <dgm:pt modelId="{10E64D57-8ABA-4953-B563-7C8DE9EA3E61}" type="pres">
      <dgm:prSet presAssocID="{FA434571-5B90-438E-923D-B958927E7F1F}" presName="circle2" presStyleLbl="node1" presStyleIdx="1" presStyleCnt="3"/>
      <dgm:spPr/>
    </dgm:pt>
    <dgm:pt modelId="{DF48638B-33BC-4C89-A0EE-3224D1927E42}" type="pres">
      <dgm:prSet presAssocID="{FA434571-5B90-438E-923D-B958927E7F1F}" presName="rect2" presStyleLbl="alignAcc1" presStyleIdx="1" presStyleCnt="3"/>
      <dgm:spPr/>
    </dgm:pt>
    <dgm:pt modelId="{1DC0E994-4C85-42FD-B323-2B8E384FC429}" type="pres">
      <dgm:prSet presAssocID="{450FACEF-D843-4EEF-A3CA-2DB40BD2C96E}" presName="vertSpace3" presStyleLbl="node1" presStyleIdx="1" presStyleCnt="3"/>
      <dgm:spPr/>
    </dgm:pt>
    <dgm:pt modelId="{D9A61F32-46C7-4168-BAA2-AF2FE35456A9}" type="pres">
      <dgm:prSet presAssocID="{450FACEF-D843-4EEF-A3CA-2DB40BD2C96E}" presName="circle3" presStyleLbl="node1" presStyleIdx="2" presStyleCnt="3"/>
      <dgm:spPr/>
    </dgm:pt>
    <dgm:pt modelId="{5BABC1CE-D7A5-4337-AAE1-16B8EB0AD7C6}" type="pres">
      <dgm:prSet presAssocID="{450FACEF-D843-4EEF-A3CA-2DB40BD2C96E}" presName="rect3" presStyleLbl="alignAcc1" presStyleIdx="2" presStyleCnt="3"/>
      <dgm:spPr/>
    </dgm:pt>
    <dgm:pt modelId="{BC64022A-8AB7-4726-B9B0-9535CCAAFB36}" type="pres">
      <dgm:prSet presAssocID="{E30D8C99-636D-4476-9090-44B7F430DBDE}" presName="rect1ParTxNoCh" presStyleLbl="alignAcc1" presStyleIdx="2" presStyleCnt="3">
        <dgm:presLayoutVars>
          <dgm:chMax val="1"/>
          <dgm:bulletEnabled val="1"/>
        </dgm:presLayoutVars>
      </dgm:prSet>
      <dgm:spPr/>
    </dgm:pt>
    <dgm:pt modelId="{4E5F440F-79FC-42D7-A8A7-001860A1E8A0}" type="pres">
      <dgm:prSet presAssocID="{FA434571-5B90-438E-923D-B958927E7F1F}" presName="rect2ParTxNoCh" presStyleLbl="alignAcc1" presStyleIdx="2" presStyleCnt="3">
        <dgm:presLayoutVars>
          <dgm:chMax val="1"/>
          <dgm:bulletEnabled val="1"/>
        </dgm:presLayoutVars>
      </dgm:prSet>
      <dgm:spPr/>
    </dgm:pt>
    <dgm:pt modelId="{BB439656-C338-4BD2-91F0-9BE8A8A2D5F4}" type="pres">
      <dgm:prSet presAssocID="{450FACEF-D843-4EEF-A3CA-2DB40BD2C96E}" presName="rect3ParTxNoCh" presStyleLbl="alignAcc1" presStyleIdx="2" presStyleCnt="3">
        <dgm:presLayoutVars>
          <dgm:chMax val="1"/>
          <dgm:bulletEnabled val="1"/>
        </dgm:presLayoutVars>
      </dgm:prSet>
      <dgm:spPr/>
    </dgm:pt>
  </dgm:ptLst>
  <dgm:cxnLst>
    <dgm:cxn modelId="{2D9A940B-23D3-4671-8E21-AC8B0C8E326E}" type="presOf" srcId="{FA434571-5B90-438E-923D-B958927E7F1F}" destId="{4E5F440F-79FC-42D7-A8A7-001860A1E8A0}" srcOrd="1" destOrd="0" presId="urn:microsoft.com/office/officeart/2005/8/layout/target3"/>
    <dgm:cxn modelId="{197CEF1A-EA63-47DE-9754-2DE3319392E2}" type="presOf" srcId="{54F3A44C-6493-4389-BE10-6C3367D515AD}" destId="{11FAE549-15A8-4967-8B87-14072B6E60C1}" srcOrd="0" destOrd="0" presId="urn:microsoft.com/office/officeart/2005/8/layout/target3"/>
    <dgm:cxn modelId="{1F345A34-21A1-42D3-AA31-0CD44EC46F05}" type="presOf" srcId="{450FACEF-D843-4EEF-A3CA-2DB40BD2C96E}" destId="{5BABC1CE-D7A5-4337-AAE1-16B8EB0AD7C6}" srcOrd="0" destOrd="0" presId="urn:microsoft.com/office/officeart/2005/8/layout/target3"/>
    <dgm:cxn modelId="{0108EB72-13DF-49F6-8DC4-5A50F4F609C7}" srcId="{54F3A44C-6493-4389-BE10-6C3367D515AD}" destId="{FA434571-5B90-438E-923D-B958927E7F1F}" srcOrd="1" destOrd="0" parTransId="{DD0369E9-59C8-4FFD-8FA5-367DBA252934}" sibTransId="{8818DD95-8D10-4D48-8960-EE06EC37DA82}"/>
    <dgm:cxn modelId="{DA6E4057-B857-4204-94E7-E8A46B21A849}" type="presOf" srcId="{E30D8C99-636D-4476-9090-44B7F430DBDE}" destId="{BC64022A-8AB7-4726-B9B0-9535CCAAFB36}" srcOrd="1" destOrd="0" presId="urn:microsoft.com/office/officeart/2005/8/layout/target3"/>
    <dgm:cxn modelId="{0AFFF67B-6ED5-4FE5-A992-58B88F838D7C}" type="presOf" srcId="{450FACEF-D843-4EEF-A3CA-2DB40BD2C96E}" destId="{BB439656-C338-4BD2-91F0-9BE8A8A2D5F4}" srcOrd="1" destOrd="0" presId="urn:microsoft.com/office/officeart/2005/8/layout/target3"/>
    <dgm:cxn modelId="{D03DF97B-FB44-4E6F-A17A-D0C2B922EA89}" srcId="{54F3A44C-6493-4389-BE10-6C3367D515AD}" destId="{450FACEF-D843-4EEF-A3CA-2DB40BD2C96E}" srcOrd="2" destOrd="0" parTransId="{90E9B3CF-6F7F-4F45-97CE-0DD3D80F646D}" sibTransId="{61C3D198-DB6D-429B-80C6-1DB6B6FF2639}"/>
    <dgm:cxn modelId="{588C10AD-9EC1-4C53-B102-1DC6B136828D}" type="presOf" srcId="{FA434571-5B90-438E-923D-B958927E7F1F}" destId="{DF48638B-33BC-4C89-A0EE-3224D1927E42}" srcOrd="0" destOrd="0" presId="urn:microsoft.com/office/officeart/2005/8/layout/target3"/>
    <dgm:cxn modelId="{881EEBB0-D92B-4809-90BE-6A9B0C3BB4EE}" type="presOf" srcId="{E30D8C99-636D-4476-9090-44B7F430DBDE}" destId="{C6F5A938-A87F-48D1-A4D2-BF795A83E428}" srcOrd="0" destOrd="0" presId="urn:microsoft.com/office/officeart/2005/8/layout/target3"/>
    <dgm:cxn modelId="{ECFBB5B3-7802-4548-A81C-88646D4CDDC2}" srcId="{54F3A44C-6493-4389-BE10-6C3367D515AD}" destId="{E30D8C99-636D-4476-9090-44B7F430DBDE}" srcOrd="0" destOrd="0" parTransId="{376BED67-48DC-45DC-A46D-CEAFA562243E}" sibTransId="{CDDF9B27-9CC2-4ABB-B157-E238D8D98121}"/>
    <dgm:cxn modelId="{F7CF8D8D-F84A-404E-A5A8-35E6755DBF5E}" type="presParOf" srcId="{11FAE549-15A8-4967-8B87-14072B6E60C1}" destId="{DB3E451F-596B-4996-AC4D-6FCCD4A19532}" srcOrd="0" destOrd="0" presId="urn:microsoft.com/office/officeart/2005/8/layout/target3"/>
    <dgm:cxn modelId="{963BA112-7059-496E-80A3-9AFBB773B17E}" type="presParOf" srcId="{11FAE549-15A8-4967-8B87-14072B6E60C1}" destId="{DD21F137-B2E8-4E3A-B567-21119B45F88D}" srcOrd="1" destOrd="0" presId="urn:microsoft.com/office/officeart/2005/8/layout/target3"/>
    <dgm:cxn modelId="{099EA141-560D-457D-8B82-BD91D8C94E6D}" type="presParOf" srcId="{11FAE549-15A8-4967-8B87-14072B6E60C1}" destId="{C6F5A938-A87F-48D1-A4D2-BF795A83E428}" srcOrd="2" destOrd="0" presId="urn:microsoft.com/office/officeart/2005/8/layout/target3"/>
    <dgm:cxn modelId="{84FD8749-68E2-4D94-9A22-9DE72CF766EA}" type="presParOf" srcId="{11FAE549-15A8-4967-8B87-14072B6E60C1}" destId="{4F982D1B-960B-48BF-AD5C-7B6C10B9B5AF}" srcOrd="3" destOrd="0" presId="urn:microsoft.com/office/officeart/2005/8/layout/target3"/>
    <dgm:cxn modelId="{D5AFB527-978D-46FF-9F3E-2C0DE47AC6AE}" type="presParOf" srcId="{11FAE549-15A8-4967-8B87-14072B6E60C1}" destId="{10E64D57-8ABA-4953-B563-7C8DE9EA3E61}" srcOrd="4" destOrd="0" presId="urn:microsoft.com/office/officeart/2005/8/layout/target3"/>
    <dgm:cxn modelId="{A83B22E2-8210-4408-B2CF-185CAB728F27}" type="presParOf" srcId="{11FAE549-15A8-4967-8B87-14072B6E60C1}" destId="{DF48638B-33BC-4C89-A0EE-3224D1927E42}" srcOrd="5" destOrd="0" presId="urn:microsoft.com/office/officeart/2005/8/layout/target3"/>
    <dgm:cxn modelId="{7466B799-B672-41C2-896B-1D555F489469}" type="presParOf" srcId="{11FAE549-15A8-4967-8B87-14072B6E60C1}" destId="{1DC0E994-4C85-42FD-B323-2B8E384FC429}" srcOrd="6" destOrd="0" presId="urn:microsoft.com/office/officeart/2005/8/layout/target3"/>
    <dgm:cxn modelId="{4059BB9D-2DF5-4471-BFE5-075EF248524D}" type="presParOf" srcId="{11FAE549-15A8-4967-8B87-14072B6E60C1}" destId="{D9A61F32-46C7-4168-BAA2-AF2FE35456A9}" srcOrd="7" destOrd="0" presId="urn:microsoft.com/office/officeart/2005/8/layout/target3"/>
    <dgm:cxn modelId="{C58F7D02-B6A4-4B4D-8C2F-6757E0C4FA84}" type="presParOf" srcId="{11FAE549-15A8-4967-8B87-14072B6E60C1}" destId="{5BABC1CE-D7A5-4337-AAE1-16B8EB0AD7C6}" srcOrd="8" destOrd="0" presId="urn:microsoft.com/office/officeart/2005/8/layout/target3"/>
    <dgm:cxn modelId="{D96EFAB1-8DB0-4F30-A547-CA4638810208}" type="presParOf" srcId="{11FAE549-15A8-4967-8B87-14072B6E60C1}" destId="{BC64022A-8AB7-4726-B9B0-9535CCAAFB36}" srcOrd="9" destOrd="0" presId="urn:microsoft.com/office/officeart/2005/8/layout/target3"/>
    <dgm:cxn modelId="{6CC57DEF-9145-4064-8E74-777676CEDC26}" type="presParOf" srcId="{11FAE549-15A8-4967-8B87-14072B6E60C1}" destId="{4E5F440F-79FC-42D7-A8A7-001860A1E8A0}" srcOrd="10" destOrd="0" presId="urn:microsoft.com/office/officeart/2005/8/layout/target3"/>
    <dgm:cxn modelId="{16BB8295-2112-443A-A215-2A5B7F7B1750}" type="presParOf" srcId="{11FAE549-15A8-4967-8B87-14072B6E60C1}" destId="{BB439656-C338-4BD2-91F0-9BE8A8A2D5F4}" srcOrd="11"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BCB70B3-45D0-4EC9-B99C-A4A133E2A553}"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US"/>
        </a:p>
      </dgm:t>
    </dgm:pt>
    <dgm:pt modelId="{2D77AFBC-664C-45B1-B294-018BE0A856CE}">
      <dgm:prSet/>
      <dgm:spPr/>
      <dgm:t>
        <a:bodyPr/>
        <a:lstStyle/>
        <a:p>
          <a:pPr rtl="0"/>
          <a:r>
            <a:rPr lang="en-GB" baseline="0" dirty="0"/>
            <a:t>Support people to overcome challenges and maintain good mental health. Psychosocial interventions do not involve the use of medication. </a:t>
          </a:r>
          <a:endParaRPr lang="en-GB" dirty="0"/>
        </a:p>
      </dgm:t>
    </dgm:pt>
    <dgm:pt modelId="{21A179B2-E05C-43DE-9618-E1A4834EC37D}" type="parTrans" cxnId="{1BB94F4E-0DE6-44C0-82F2-A26A917B0B89}">
      <dgm:prSet/>
      <dgm:spPr/>
      <dgm:t>
        <a:bodyPr/>
        <a:lstStyle/>
        <a:p>
          <a:endParaRPr lang="en-US"/>
        </a:p>
      </dgm:t>
    </dgm:pt>
    <dgm:pt modelId="{1E37832E-0593-460F-B176-1AAD414C48F3}" type="sibTrans" cxnId="{1BB94F4E-0DE6-44C0-82F2-A26A917B0B89}">
      <dgm:prSet/>
      <dgm:spPr/>
      <dgm:t>
        <a:bodyPr/>
        <a:lstStyle/>
        <a:p>
          <a:endParaRPr lang="en-US"/>
        </a:p>
      </dgm:t>
    </dgm:pt>
    <dgm:pt modelId="{F74280EE-93F9-4766-8389-784005FDCD24}" type="pres">
      <dgm:prSet presAssocID="{9BCB70B3-45D0-4EC9-B99C-A4A133E2A553}" presName="Name0" presStyleCnt="0">
        <dgm:presLayoutVars>
          <dgm:dir/>
          <dgm:animLvl val="lvl"/>
          <dgm:resizeHandles/>
        </dgm:presLayoutVars>
      </dgm:prSet>
      <dgm:spPr/>
    </dgm:pt>
    <dgm:pt modelId="{8DBBDA1B-0CE3-466C-ACF8-047D2F7CE57C}" type="pres">
      <dgm:prSet presAssocID="{2D77AFBC-664C-45B1-B294-018BE0A856CE}" presName="linNode" presStyleCnt="0"/>
      <dgm:spPr/>
    </dgm:pt>
    <dgm:pt modelId="{F89FA3C0-C729-409F-86BA-FB21E1A68B7E}" type="pres">
      <dgm:prSet presAssocID="{2D77AFBC-664C-45B1-B294-018BE0A856CE}" presName="parentShp" presStyleLbl="node1" presStyleIdx="0" presStyleCnt="1">
        <dgm:presLayoutVars>
          <dgm:bulletEnabled val="1"/>
        </dgm:presLayoutVars>
      </dgm:prSet>
      <dgm:spPr/>
    </dgm:pt>
    <dgm:pt modelId="{A088EDD7-6AE5-4C6D-B643-022D83A22A6F}" type="pres">
      <dgm:prSet presAssocID="{2D77AFBC-664C-45B1-B294-018BE0A856CE}" presName="childShp" presStyleLbl="bgAccFollowNode1" presStyleIdx="0" presStyleCnt="1">
        <dgm:presLayoutVars>
          <dgm:bulletEnabled val="1"/>
        </dgm:presLayoutVars>
      </dgm:prSet>
      <dgm:spPr/>
    </dgm:pt>
  </dgm:ptLst>
  <dgm:cxnLst>
    <dgm:cxn modelId="{1BB94F4E-0DE6-44C0-82F2-A26A917B0B89}" srcId="{9BCB70B3-45D0-4EC9-B99C-A4A133E2A553}" destId="{2D77AFBC-664C-45B1-B294-018BE0A856CE}" srcOrd="0" destOrd="0" parTransId="{21A179B2-E05C-43DE-9618-E1A4834EC37D}" sibTransId="{1E37832E-0593-460F-B176-1AAD414C48F3}"/>
    <dgm:cxn modelId="{E539676F-E5F2-498B-80E9-E03D77C56D98}" type="presOf" srcId="{9BCB70B3-45D0-4EC9-B99C-A4A133E2A553}" destId="{F74280EE-93F9-4766-8389-784005FDCD24}" srcOrd="0" destOrd="0" presId="urn:microsoft.com/office/officeart/2005/8/layout/vList6"/>
    <dgm:cxn modelId="{2CD8BCF5-DE11-463D-AFEB-B8ED6B116251}" type="presOf" srcId="{2D77AFBC-664C-45B1-B294-018BE0A856CE}" destId="{F89FA3C0-C729-409F-86BA-FB21E1A68B7E}" srcOrd="0" destOrd="0" presId="urn:microsoft.com/office/officeart/2005/8/layout/vList6"/>
    <dgm:cxn modelId="{03F873A1-F557-4EA0-8FFB-46C373DFB38B}" type="presParOf" srcId="{F74280EE-93F9-4766-8389-784005FDCD24}" destId="{8DBBDA1B-0CE3-466C-ACF8-047D2F7CE57C}" srcOrd="0" destOrd="0" presId="urn:microsoft.com/office/officeart/2005/8/layout/vList6"/>
    <dgm:cxn modelId="{56BA1BFF-6FB8-415B-8B0D-195C94C25C92}" type="presParOf" srcId="{8DBBDA1B-0CE3-466C-ACF8-047D2F7CE57C}" destId="{F89FA3C0-C729-409F-86BA-FB21E1A68B7E}" srcOrd="0" destOrd="0" presId="urn:microsoft.com/office/officeart/2005/8/layout/vList6"/>
    <dgm:cxn modelId="{A8CD0BCC-B0AE-4EE5-8FE7-CEA19CE1A147}" type="presParOf" srcId="{8DBBDA1B-0CE3-466C-ACF8-047D2F7CE57C}" destId="{A088EDD7-6AE5-4C6D-B643-022D83A22A6F}" srcOrd="1" destOrd="0" presId="urn:microsoft.com/office/officeart/2005/8/layout/v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F52276F-1EDC-4DBF-B6AE-76323A90385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2A77F9E-FFE4-46CA-883E-125A23DB9A74}">
      <dgm:prSet/>
      <dgm:spPr/>
      <dgm:t>
        <a:bodyPr/>
        <a:lstStyle/>
        <a:p>
          <a:pPr rtl="0"/>
          <a:r>
            <a:rPr lang="en-GB" baseline="0" dirty="0"/>
            <a:t>Psychosocial interventions can help with: </a:t>
          </a:r>
          <a:endParaRPr lang="en-GB" dirty="0"/>
        </a:p>
      </dgm:t>
    </dgm:pt>
    <dgm:pt modelId="{6BAD3676-F888-44E1-A18B-2D78F4234702}" type="parTrans" cxnId="{98A10427-3B79-442A-90D7-2AA8A7DE5BA6}">
      <dgm:prSet/>
      <dgm:spPr/>
      <dgm:t>
        <a:bodyPr/>
        <a:lstStyle/>
        <a:p>
          <a:endParaRPr lang="en-US"/>
        </a:p>
      </dgm:t>
    </dgm:pt>
    <dgm:pt modelId="{F451DEFE-07FD-466A-A0FD-EBA6F3D3FB02}" type="sibTrans" cxnId="{98A10427-3B79-442A-90D7-2AA8A7DE5BA6}">
      <dgm:prSet/>
      <dgm:spPr/>
      <dgm:t>
        <a:bodyPr/>
        <a:lstStyle/>
        <a:p>
          <a:endParaRPr lang="en-US"/>
        </a:p>
      </dgm:t>
    </dgm:pt>
    <dgm:pt modelId="{64C259EE-10C4-4D4A-9FE2-6F3800FF14D9}">
      <dgm:prSet/>
      <dgm:spPr/>
      <dgm:t>
        <a:bodyPr/>
        <a:lstStyle/>
        <a:p>
          <a:pPr rtl="0"/>
          <a:r>
            <a:rPr lang="en-GB" baseline="0"/>
            <a:t>maintaining your social life and relationships after diagnosis </a:t>
          </a:r>
          <a:endParaRPr lang="en-GB"/>
        </a:p>
      </dgm:t>
    </dgm:pt>
    <dgm:pt modelId="{3BF5406B-02BF-41AA-AB67-9F5A85FAA9C4}" type="parTrans" cxnId="{9A0F81B4-DDAC-4B4F-8047-264E683143E5}">
      <dgm:prSet/>
      <dgm:spPr/>
      <dgm:t>
        <a:bodyPr/>
        <a:lstStyle/>
        <a:p>
          <a:endParaRPr lang="en-US"/>
        </a:p>
      </dgm:t>
    </dgm:pt>
    <dgm:pt modelId="{1771CA80-026E-491C-86CE-7A5F37A50AA6}" type="sibTrans" cxnId="{9A0F81B4-DDAC-4B4F-8047-264E683143E5}">
      <dgm:prSet/>
      <dgm:spPr/>
      <dgm:t>
        <a:bodyPr/>
        <a:lstStyle/>
        <a:p>
          <a:endParaRPr lang="en-US"/>
        </a:p>
      </dgm:t>
    </dgm:pt>
    <dgm:pt modelId="{E0AE0C61-D47D-4685-B31D-417CDE796132}">
      <dgm:prSet/>
      <dgm:spPr/>
      <dgm:t>
        <a:bodyPr/>
        <a:lstStyle/>
        <a:p>
          <a:pPr rtl="0"/>
          <a:r>
            <a:rPr lang="en-GB" baseline="0" dirty="0"/>
            <a:t>reducing stress and improving your mood, for example, if feeling worried, anxious, or depressed </a:t>
          </a:r>
          <a:endParaRPr lang="en-GB" dirty="0"/>
        </a:p>
      </dgm:t>
    </dgm:pt>
    <dgm:pt modelId="{0E6D3AE6-366B-442F-A7D6-836A1D3C7919}" type="parTrans" cxnId="{16246FF2-77D0-4F9C-8988-D483E675053D}">
      <dgm:prSet/>
      <dgm:spPr/>
      <dgm:t>
        <a:bodyPr/>
        <a:lstStyle/>
        <a:p>
          <a:endParaRPr lang="en-US"/>
        </a:p>
      </dgm:t>
    </dgm:pt>
    <dgm:pt modelId="{A6C6E648-E5D6-473B-B19A-87A63588B16A}" type="sibTrans" cxnId="{16246FF2-77D0-4F9C-8988-D483E675053D}">
      <dgm:prSet/>
      <dgm:spPr/>
      <dgm:t>
        <a:bodyPr/>
        <a:lstStyle/>
        <a:p>
          <a:endParaRPr lang="en-US"/>
        </a:p>
      </dgm:t>
    </dgm:pt>
    <dgm:pt modelId="{1A1A7C55-01CA-4933-916D-4A67E4FA9158}">
      <dgm:prSet/>
      <dgm:spPr/>
      <dgm:t>
        <a:bodyPr/>
        <a:lstStyle/>
        <a:p>
          <a:pPr rtl="0"/>
          <a:r>
            <a:rPr lang="en-GB" baseline="0"/>
            <a:t>thinking and memory (cognitive function) </a:t>
          </a:r>
          <a:endParaRPr lang="en-GB"/>
        </a:p>
      </dgm:t>
    </dgm:pt>
    <dgm:pt modelId="{372766D4-6C1F-4A65-8CFD-02CBD2184BA4}" type="parTrans" cxnId="{0927315D-2621-469E-99DE-2F60190EE415}">
      <dgm:prSet/>
      <dgm:spPr/>
      <dgm:t>
        <a:bodyPr/>
        <a:lstStyle/>
        <a:p>
          <a:endParaRPr lang="en-US"/>
        </a:p>
      </dgm:t>
    </dgm:pt>
    <dgm:pt modelId="{4B71B9CD-4CB5-4958-BF91-9E30FB58B764}" type="sibTrans" cxnId="{0927315D-2621-469E-99DE-2F60190EE415}">
      <dgm:prSet/>
      <dgm:spPr/>
      <dgm:t>
        <a:bodyPr/>
        <a:lstStyle/>
        <a:p>
          <a:endParaRPr lang="en-US"/>
        </a:p>
      </dgm:t>
    </dgm:pt>
    <dgm:pt modelId="{4160B9AF-3487-4697-913A-1732A04094DF}">
      <dgm:prSet/>
      <dgm:spPr/>
      <dgm:t>
        <a:bodyPr/>
        <a:lstStyle/>
        <a:p>
          <a:pPr rtl="0"/>
          <a:r>
            <a:rPr lang="en-GB" baseline="0" dirty="0"/>
            <a:t>living independently </a:t>
          </a:r>
          <a:endParaRPr lang="en-GB" dirty="0"/>
        </a:p>
      </dgm:t>
    </dgm:pt>
    <dgm:pt modelId="{18C1A619-0A3B-4F7C-B144-1749EA41EDA7}" type="parTrans" cxnId="{C2F9EB7F-5343-478C-8996-45A9418BFA55}">
      <dgm:prSet/>
      <dgm:spPr/>
      <dgm:t>
        <a:bodyPr/>
        <a:lstStyle/>
        <a:p>
          <a:endParaRPr lang="en-US"/>
        </a:p>
      </dgm:t>
    </dgm:pt>
    <dgm:pt modelId="{15DFDA5E-6409-420F-95A9-F476BF502E84}" type="sibTrans" cxnId="{C2F9EB7F-5343-478C-8996-45A9418BFA55}">
      <dgm:prSet/>
      <dgm:spPr/>
      <dgm:t>
        <a:bodyPr/>
        <a:lstStyle/>
        <a:p>
          <a:endParaRPr lang="en-US"/>
        </a:p>
      </dgm:t>
    </dgm:pt>
    <dgm:pt modelId="{1D2870FC-5E39-4813-A150-7C62E32AC0B3}">
      <dgm:prSet/>
      <dgm:spPr/>
      <dgm:t>
        <a:bodyPr/>
        <a:lstStyle/>
        <a:p>
          <a:pPr rtl="0"/>
          <a:r>
            <a:rPr lang="en-GB" baseline="0"/>
            <a:t>quality of life – maintaining health and happiness, and control over your life </a:t>
          </a:r>
          <a:endParaRPr lang="en-GB"/>
        </a:p>
      </dgm:t>
    </dgm:pt>
    <dgm:pt modelId="{C87F8D54-3DB5-4F9F-ADA2-D16F84F074EF}" type="parTrans" cxnId="{E74B5E05-CB5D-43E6-BBB6-0AE4096DD72E}">
      <dgm:prSet/>
      <dgm:spPr/>
      <dgm:t>
        <a:bodyPr/>
        <a:lstStyle/>
        <a:p>
          <a:endParaRPr lang="en-US"/>
        </a:p>
      </dgm:t>
    </dgm:pt>
    <dgm:pt modelId="{BF2C72C7-A2FF-4797-B213-A4BE0D2F6497}" type="sibTrans" cxnId="{E74B5E05-CB5D-43E6-BBB6-0AE4096DD72E}">
      <dgm:prSet/>
      <dgm:spPr/>
      <dgm:t>
        <a:bodyPr/>
        <a:lstStyle/>
        <a:p>
          <a:endParaRPr lang="en-US"/>
        </a:p>
      </dgm:t>
    </dgm:pt>
    <dgm:pt modelId="{BBB5D7A9-BC30-4672-B0CB-04055826D8B3}">
      <dgm:prSet/>
      <dgm:spPr/>
      <dgm:t>
        <a:bodyPr/>
        <a:lstStyle/>
        <a:p>
          <a:pPr rtl="0"/>
          <a:r>
            <a:rPr lang="en-GB" baseline="0"/>
            <a:t>support for your partner and family</a:t>
          </a:r>
          <a:endParaRPr lang="en-GB"/>
        </a:p>
      </dgm:t>
    </dgm:pt>
    <dgm:pt modelId="{3AB80E29-FEE5-43BF-94B5-748EC66CC17F}" type="parTrans" cxnId="{EB0B82F0-9607-49BD-8F8E-F7032ACEC065}">
      <dgm:prSet/>
      <dgm:spPr/>
      <dgm:t>
        <a:bodyPr/>
        <a:lstStyle/>
        <a:p>
          <a:endParaRPr lang="en-US"/>
        </a:p>
      </dgm:t>
    </dgm:pt>
    <dgm:pt modelId="{ACCEA9F1-23C0-42F7-8308-B0CC91AF3EE2}" type="sibTrans" cxnId="{EB0B82F0-9607-49BD-8F8E-F7032ACEC065}">
      <dgm:prSet/>
      <dgm:spPr/>
      <dgm:t>
        <a:bodyPr/>
        <a:lstStyle/>
        <a:p>
          <a:endParaRPr lang="en-US"/>
        </a:p>
      </dgm:t>
    </dgm:pt>
    <dgm:pt modelId="{1316C5EF-D8E1-49D1-AB0F-71E7F76D8E7C}">
      <dgm:prSet/>
      <dgm:spPr/>
      <dgm:t>
        <a:bodyPr/>
        <a:lstStyle/>
        <a:p>
          <a:pPr rtl="0"/>
          <a:r>
            <a:rPr lang="en-GB" baseline="0"/>
            <a:t>coming to terms with a diagnosis of dementia </a:t>
          </a:r>
          <a:endParaRPr lang="en-GB"/>
        </a:p>
      </dgm:t>
    </dgm:pt>
    <dgm:pt modelId="{1554170E-7FE1-4FFA-B4E9-C903B49C5507}" type="sibTrans" cxnId="{E7062861-57CA-436C-BFC0-EF631B3CAEDD}">
      <dgm:prSet/>
      <dgm:spPr/>
      <dgm:t>
        <a:bodyPr/>
        <a:lstStyle/>
        <a:p>
          <a:endParaRPr lang="en-US"/>
        </a:p>
      </dgm:t>
    </dgm:pt>
    <dgm:pt modelId="{5AA9A2E7-2C54-4023-8AC2-1640875B14E5}" type="parTrans" cxnId="{E7062861-57CA-436C-BFC0-EF631B3CAEDD}">
      <dgm:prSet/>
      <dgm:spPr/>
      <dgm:t>
        <a:bodyPr/>
        <a:lstStyle/>
        <a:p>
          <a:endParaRPr lang="en-US"/>
        </a:p>
      </dgm:t>
    </dgm:pt>
    <dgm:pt modelId="{169CE1A3-E9A6-4A92-A723-2A30A531EBC5}" type="pres">
      <dgm:prSet presAssocID="{FF52276F-1EDC-4DBF-B6AE-76323A903854}" presName="linear" presStyleCnt="0">
        <dgm:presLayoutVars>
          <dgm:animLvl val="lvl"/>
          <dgm:resizeHandles val="exact"/>
        </dgm:presLayoutVars>
      </dgm:prSet>
      <dgm:spPr/>
    </dgm:pt>
    <dgm:pt modelId="{ED72BE6E-26DE-4429-AF07-0872708C3AC0}" type="pres">
      <dgm:prSet presAssocID="{E2A77F9E-FFE4-46CA-883E-125A23DB9A74}" presName="parentText" presStyleLbl="node1" presStyleIdx="0" presStyleCnt="1">
        <dgm:presLayoutVars>
          <dgm:chMax val="0"/>
          <dgm:bulletEnabled val="1"/>
        </dgm:presLayoutVars>
      </dgm:prSet>
      <dgm:spPr/>
    </dgm:pt>
    <dgm:pt modelId="{1BE7F2EA-177A-4A4C-98C4-E69F2026F744}" type="pres">
      <dgm:prSet presAssocID="{E2A77F9E-FFE4-46CA-883E-125A23DB9A74}" presName="childText" presStyleLbl="revTx" presStyleIdx="0" presStyleCnt="1">
        <dgm:presLayoutVars>
          <dgm:bulletEnabled val="1"/>
        </dgm:presLayoutVars>
      </dgm:prSet>
      <dgm:spPr/>
    </dgm:pt>
  </dgm:ptLst>
  <dgm:cxnLst>
    <dgm:cxn modelId="{E74B5E05-CB5D-43E6-BBB6-0AE4096DD72E}" srcId="{E2A77F9E-FFE4-46CA-883E-125A23DB9A74}" destId="{1D2870FC-5E39-4813-A150-7C62E32AC0B3}" srcOrd="5" destOrd="0" parTransId="{C87F8D54-3DB5-4F9F-ADA2-D16F84F074EF}" sibTransId="{BF2C72C7-A2FF-4797-B213-A4BE0D2F6497}"/>
    <dgm:cxn modelId="{4F9E0809-C833-4353-A712-F7FA3205FEDB}" type="presOf" srcId="{BBB5D7A9-BC30-4672-B0CB-04055826D8B3}" destId="{1BE7F2EA-177A-4A4C-98C4-E69F2026F744}" srcOrd="0" destOrd="6" presId="urn:microsoft.com/office/officeart/2005/8/layout/vList2"/>
    <dgm:cxn modelId="{3D196F24-1972-40D4-90F5-6EADA9206ADC}" type="presOf" srcId="{1D2870FC-5E39-4813-A150-7C62E32AC0B3}" destId="{1BE7F2EA-177A-4A4C-98C4-E69F2026F744}" srcOrd="0" destOrd="5" presId="urn:microsoft.com/office/officeart/2005/8/layout/vList2"/>
    <dgm:cxn modelId="{98A10427-3B79-442A-90D7-2AA8A7DE5BA6}" srcId="{FF52276F-1EDC-4DBF-B6AE-76323A903854}" destId="{E2A77F9E-FFE4-46CA-883E-125A23DB9A74}" srcOrd="0" destOrd="0" parTransId="{6BAD3676-F888-44E1-A18B-2D78F4234702}" sibTransId="{F451DEFE-07FD-466A-A0FD-EBA6F3D3FB02}"/>
    <dgm:cxn modelId="{68DA8F5B-C240-4EDC-83DA-A7E7DAE80471}" type="presOf" srcId="{1316C5EF-D8E1-49D1-AB0F-71E7F76D8E7C}" destId="{1BE7F2EA-177A-4A4C-98C4-E69F2026F744}" srcOrd="0" destOrd="0" presId="urn:microsoft.com/office/officeart/2005/8/layout/vList2"/>
    <dgm:cxn modelId="{0927315D-2621-469E-99DE-2F60190EE415}" srcId="{E2A77F9E-FFE4-46CA-883E-125A23DB9A74}" destId="{1A1A7C55-01CA-4933-916D-4A67E4FA9158}" srcOrd="3" destOrd="0" parTransId="{372766D4-6C1F-4A65-8CFD-02CBD2184BA4}" sibTransId="{4B71B9CD-4CB5-4958-BF91-9E30FB58B764}"/>
    <dgm:cxn modelId="{01B96560-D833-40B1-A671-87AAABFE7681}" type="presOf" srcId="{64C259EE-10C4-4D4A-9FE2-6F3800FF14D9}" destId="{1BE7F2EA-177A-4A4C-98C4-E69F2026F744}" srcOrd="0" destOrd="1" presId="urn:microsoft.com/office/officeart/2005/8/layout/vList2"/>
    <dgm:cxn modelId="{E7062861-57CA-436C-BFC0-EF631B3CAEDD}" srcId="{E2A77F9E-FFE4-46CA-883E-125A23DB9A74}" destId="{1316C5EF-D8E1-49D1-AB0F-71E7F76D8E7C}" srcOrd="0" destOrd="0" parTransId="{5AA9A2E7-2C54-4023-8AC2-1640875B14E5}" sibTransId="{1554170E-7FE1-4FFA-B4E9-C903B49C5507}"/>
    <dgm:cxn modelId="{C2F9EB7F-5343-478C-8996-45A9418BFA55}" srcId="{E2A77F9E-FFE4-46CA-883E-125A23DB9A74}" destId="{4160B9AF-3487-4697-913A-1732A04094DF}" srcOrd="4" destOrd="0" parTransId="{18C1A619-0A3B-4F7C-B144-1749EA41EDA7}" sibTransId="{15DFDA5E-6409-420F-95A9-F476BF502E84}"/>
    <dgm:cxn modelId="{132BB5A2-9A77-4B59-BED5-403B2903AC84}" type="presOf" srcId="{1A1A7C55-01CA-4933-916D-4A67E4FA9158}" destId="{1BE7F2EA-177A-4A4C-98C4-E69F2026F744}" srcOrd="0" destOrd="3" presId="urn:microsoft.com/office/officeart/2005/8/layout/vList2"/>
    <dgm:cxn modelId="{D003E4A3-932D-4B81-BA55-DFF45F33F754}" type="presOf" srcId="{E2A77F9E-FFE4-46CA-883E-125A23DB9A74}" destId="{ED72BE6E-26DE-4429-AF07-0872708C3AC0}" srcOrd="0" destOrd="0" presId="urn:microsoft.com/office/officeart/2005/8/layout/vList2"/>
    <dgm:cxn modelId="{9A0F81B4-DDAC-4B4F-8047-264E683143E5}" srcId="{E2A77F9E-FFE4-46CA-883E-125A23DB9A74}" destId="{64C259EE-10C4-4D4A-9FE2-6F3800FF14D9}" srcOrd="1" destOrd="0" parTransId="{3BF5406B-02BF-41AA-AB67-9F5A85FAA9C4}" sibTransId="{1771CA80-026E-491C-86CE-7A5F37A50AA6}"/>
    <dgm:cxn modelId="{C01114BC-EA2A-4E8A-A13C-80973FCF6635}" type="presOf" srcId="{4160B9AF-3487-4697-913A-1732A04094DF}" destId="{1BE7F2EA-177A-4A4C-98C4-E69F2026F744}" srcOrd="0" destOrd="4" presId="urn:microsoft.com/office/officeart/2005/8/layout/vList2"/>
    <dgm:cxn modelId="{982B00ED-035F-429E-AF52-CF606231D2E6}" type="presOf" srcId="{E0AE0C61-D47D-4685-B31D-417CDE796132}" destId="{1BE7F2EA-177A-4A4C-98C4-E69F2026F744}" srcOrd="0" destOrd="2" presId="urn:microsoft.com/office/officeart/2005/8/layout/vList2"/>
    <dgm:cxn modelId="{EB0B82F0-9607-49BD-8F8E-F7032ACEC065}" srcId="{E2A77F9E-FFE4-46CA-883E-125A23DB9A74}" destId="{BBB5D7A9-BC30-4672-B0CB-04055826D8B3}" srcOrd="6" destOrd="0" parTransId="{3AB80E29-FEE5-43BF-94B5-748EC66CC17F}" sibTransId="{ACCEA9F1-23C0-42F7-8308-B0CC91AF3EE2}"/>
    <dgm:cxn modelId="{16246FF2-77D0-4F9C-8988-D483E675053D}" srcId="{E2A77F9E-FFE4-46CA-883E-125A23DB9A74}" destId="{E0AE0C61-D47D-4685-B31D-417CDE796132}" srcOrd="2" destOrd="0" parTransId="{0E6D3AE6-366B-442F-A7D6-836A1D3C7919}" sibTransId="{A6C6E648-E5D6-473B-B19A-87A63588B16A}"/>
    <dgm:cxn modelId="{8D4993F5-39A7-4BCA-AE72-97B5F695E6C8}" type="presOf" srcId="{FF52276F-1EDC-4DBF-B6AE-76323A903854}" destId="{169CE1A3-E9A6-4A92-A723-2A30A531EBC5}" srcOrd="0" destOrd="0" presId="urn:microsoft.com/office/officeart/2005/8/layout/vList2"/>
    <dgm:cxn modelId="{8EF988F4-C53A-46BE-848B-B1482F809C28}" type="presParOf" srcId="{169CE1A3-E9A6-4A92-A723-2A30A531EBC5}" destId="{ED72BE6E-26DE-4429-AF07-0872708C3AC0}" srcOrd="0" destOrd="0" presId="urn:microsoft.com/office/officeart/2005/8/layout/vList2"/>
    <dgm:cxn modelId="{BD379249-F22A-424D-A977-50011C2A50F1}" type="presParOf" srcId="{169CE1A3-E9A6-4A92-A723-2A30A531EBC5}" destId="{1BE7F2EA-177A-4A4C-98C4-E69F2026F744}" srcOrd="1"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4CD2E98-FF53-4D5F-9FC7-3812371C0908}" type="doc">
      <dgm:prSet loTypeId="urn:microsoft.com/office/officeart/2005/8/layout/lProcess3" loCatId="process" qsTypeId="urn:microsoft.com/office/officeart/2005/8/quickstyle/simple1" qsCatId="simple" csTypeId="urn:microsoft.com/office/officeart/2005/8/colors/colorful2" csCatId="colorful" phldr="1"/>
      <dgm:spPr/>
      <dgm:t>
        <a:bodyPr/>
        <a:lstStyle/>
        <a:p>
          <a:endParaRPr lang="en-US"/>
        </a:p>
      </dgm:t>
    </dgm:pt>
    <dgm:pt modelId="{96F1BE7A-AC9B-4D07-BE10-ED8609EB4B0A}">
      <dgm:prSet/>
      <dgm:spPr/>
      <dgm:t>
        <a:bodyPr/>
        <a:lstStyle/>
        <a:p>
          <a:pPr rtl="0"/>
          <a:r>
            <a:rPr lang="en-GB" dirty="0"/>
            <a:t>Cognitive behaviour therapy is a term used to describe a number of talking therapies which are used to overcome emotional and psychological problems. </a:t>
          </a:r>
        </a:p>
      </dgm:t>
    </dgm:pt>
    <dgm:pt modelId="{BC9673FA-C8DE-43D1-B119-E5B2DB9214B1}" type="parTrans" cxnId="{9162D36A-7378-4580-AEE6-3D48334B91B1}">
      <dgm:prSet/>
      <dgm:spPr/>
      <dgm:t>
        <a:bodyPr/>
        <a:lstStyle/>
        <a:p>
          <a:endParaRPr lang="en-US"/>
        </a:p>
      </dgm:t>
    </dgm:pt>
    <dgm:pt modelId="{D36962BB-2F3E-46FD-9485-A816E36EF548}" type="sibTrans" cxnId="{9162D36A-7378-4580-AEE6-3D48334B91B1}">
      <dgm:prSet/>
      <dgm:spPr/>
      <dgm:t>
        <a:bodyPr/>
        <a:lstStyle/>
        <a:p>
          <a:endParaRPr lang="en-US"/>
        </a:p>
      </dgm:t>
    </dgm:pt>
    <dgm:pt modelId="{141E9DA0-4B63-4B35-A97F-D1FE8D22C717}" type="pres">
      <dgm:prSet presAssocID="{74CD2E98-FF53-4D5F-9FC7-3812371C0908}" presName="Name0" presStyleCnt="0">
        <dgm:presLayoutVars>
          <dgm:chPref val="3"/>
          <dgm:dir/>
          <dgm:animLvl val="lvl"/>
          <dgm:resizeHandles/>
        </dgm:presLayoutVars>
      </dgm:prSet>
      <dgm:spPr/>
    </dgm:pt>
    <dgm:pt modelId="{31C5C0A2-99A0-40E5-98BB-718D6AA51336}" type="pres">
      <dgm:prSet presAssocID="{96F1BE7A-AC9B-4D07-BE10-ED8609EB4B0A}" presName="horFlow" presStyleCnt="0"/>
      <dgm:spPr/>
    </dgm:pt>
    <dgm:pt modelId="{2F25FFDB-7656-4B31-B250-32526E36DBA1}" type="pres">
      <dgm:prSet presAssocID="{96F1BE7A-AC9B-4D07-BE10-ED8609EB4B0A}" presName="bigChev" presStyleLbl="node1" presStyleIdx="0" presStyleCnt="1" custScaleX="285295"/>
      <dgm:spPr/>
    </dgm:pt>
  </dgm:ptLst>
  <dgm:cxnLst>
    <dgm:cxn modelId="{81226D2B-EF6B-4523-9E83-9D63B9F05858}" type="presOf" srcId="{96F1BE7A-AC9B-4D07-BE10-ED8609EB4B0A}" destId="{2F25FFDB-7656-4B31-B250-32526E36DBA1}" srcOrd="0" destOrd="0" presId="urn:microsoft.com/office/officeart/2005/8/layout/lProcess3"/>
    <dgm:cxn modelId="{9162D36A-7378-4580-AEE6-3D48334B91B1}" srcId="{74CD2E98-FF53-4D5F-9FC7-3812371C0908}" destId="{96F1BE7A-AC9B-4D07-BE10-ED8609EB4B0A}" srcOrd="0" destOrd="0" parTransId="{BC9673FA-C8DE-43D1-B119-E5B2DB9214B1}" sibTransId="{D36962BB-2F3E-46FD-9485-A816E36EF548}"/>
    <dgm:cxn modelId="{AAFD04B0-CA40-44C6-80BF-4D08F968E372}" type="presOf" srcId="{74CD2E98-FF53-4D5F-9FC7-3812371C0908}" destId="{141E9DA0-4B63-4B35-A97F-D1FE8D22C717}" srcOrd="0" destOrd="0" presId="urn:microsoft.com/office/officeart/2005/8/layout/lProcess3"/>
    <dgm:cxn modelId="{015FB023-866A-4AAB-B4AC-7728199833E4}" type="presParOf" srcId="{141E9DA0-4B63-4B35-A97F-D1FE8D22C717}" destId="{31C5C0A2-99A0-40E5-98BB-718D6AA51336}" srcOrd="0" destOrd="0" presId="urn:microsoft.com/office/officeart/2005/8/layout/lProcess3"/>
    <dgm:cxn modelId="{AD6CE733-2B5A-45B0-84EB-D992C7995625}" type="presParOf" srcId="{31C5C0A2-99A0-40E5-98BB-718D6AA51336}" destId="{2F25FFDB-7656-4B31-B250-32526E36DBA1}" srcOrd="0" destOrd="0" presId="urn:microsoft.com/office/officeart/2005/8/layout/l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70405BC-2975-494C-9A7D-CF27D2A3B045}"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US"/>
        </a:p>
      </dgm:t>
    </dgm:pt>
    <dgm:pt modelId="{73E02EAA-EF24-4A0F-BA70-31171CBB7B53}">
      <dgm:prSet/>
      <dgm:spPr/>
      <dgm:t>
        <a:bodyPr/>
        <a:lstStyle/>
        <a:p>
          <a:pPr rtl="0"/>
          <a:r>
            <a:rPr lang="en-GB" dirty="0"/>
            <a:t>Commonly used to treat stress, anxiety and depression.</a:t>
          </a:r>
        </a:p>
      </dgm:t>
    </dgm:pt>
    <dgm:pt modelId="{E92A264E-89D8-4BAE-B0A5-FC4810E024CB}" type="parTrans" cxnId="{276A93C5-54E9-4AD3-A888-F4BFF3047727}">
      <dgm:prSet/>
      <dgm:spPr/>
      <dgm:t>
        <a:bodyPr/>
        <a:lstStyle/>
        <a:p>
          <a:endParaRPr lang="en-US"/>
        </a:p>
      </dgm:t>
    </dgm:pt>
    <dgm:pt modelId="{138EEB9A-FA2D-4605-951B-06039C856038}" type="sibTrans" cxnId="{276A93C5-54E9-4AD3-A888-F4BFF3047727}">
      <dgm:prSet/>
      <dgm:spPr/>
      <dgm:t>
        <a:bodyPr/>
        <a:lstStyle/>
        <a:p>
          <a:endParaRPr lang="en-US"/>
        </a:p>
      </dgm:t>
    </dgm:pt>
    <dgm:pt modelId="{166AC733-2884-4BF5-BDB6-8DAE5B0B4194}" type="pres">
      <dgm:prSet presAssocID="{970405BC-2975-494C-9A7D-CF27D2A3B045}" presName="cycle" presStyleCnt="0">
        <dgm:presLayoutVars>
          <dgm:dir/>
          <dgm:resizeHandles val="exact"/>
        </dgm:presLayoutVars>
      </dgm:prSet>
      <dgm:spPr/>
    </dgm:pt>
    <dgm:pt modelId="{F4CDE35D-8D98-4E71-9D65-317FC0BD51F9}" type="pres">
      <dgm:prSet presAssocID="{73E02EAA-EF24-4A0F-BA70-31171CBB7B53}" presName="node" presStyleLbl="node1" presStyleIdx="0" presStyleCnt="1">
        <dgm:presLayoutVars>
          <dgm:bulletEnabled val="1"/>
        </dgm:presLayoutVars>
      </dgm:prSet>
      <dgm:spPr/>
    </dgm:pt>
  </dgm:ptLst>
  <dgm:cxnLst>
    <dgm:cxn modelId="{8F756C0A-98BE-4CB3-9BEA-D084B09DF194}" type="presOf" srcId="{73E02EAA-EF24-4A0F-BA70-31171CBB7B53}" destId="{F4CDE35D-8D98-4E71-9D65-317FC0BD51F9}" srcOrd="0" destOrd="0" presId="urn:microsoft.com/office/officeart/2005/8/layout/cycle2"/>
    <dgm:cxn modelId="{EA899956-DC07-47C4-BA44-35E09FB82D7E}" type="presOf" srcId="{970405BC-2975-494C-9A7D-CF27D2A3B045}" destId="{166AC733-2884-4BF5-BDB6-8DAE5B0B4194}" srcOrd="0" destOrd="0" presId="urn:microsoft.com/office/officeart/2005/8/layout/cycle2"/>
    <dgm:cxn modelId="{276A93C5-54E9-4AD3-A888-F4BFF3047727}" srcId="{970405BC-2975-494C-9A7D-CF27D2A3B045}" destId="{73E02EAA-EF24-4A0F-BA70-31171CBB7B53}" srcOrd="0" destOrd="0" parTransId="{E92A264E-89D8-4BAE-B0A5-FC4810E024CB}" sibTransId="{138EEB9A-FA2D-4605-951B-06039C856038}"/>
    <dgm:cxn modelId="{0ABA19BA-4C7B-4506-AE95-A4542D4618F5}" type="presParOf" srcId="{166AC733-2884-4BF5-BDB6-8DAE5B0B4194}" destId="{F4CDE35D-8D98-4E71-9D65-317FC0BD51F9}" srcOrd="0" destOrd="0" presId="urn:microsoft.com/office/officeart/2005/8/layout/cycle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8ACBB2C-67ED-4162-B611-B351A8309D2D}" type="doc">
      <dgm:prSet loTypeId="urn:microsoft.com/office/officeart/2009/3/layout/RandomtoResultProcess" loCatId="process" qsTypeId="urn:microsoft.com/office/officeart/2005/8/quickstyle/simple1" qsCatId="simple" csTypeId="urn:microsoft.com/office/officeart/2005/8/colors/accent1_2" csCatId="accent1"/>
      <dgm:spPr/>
      <dgm:t>
        <a:bodyPr/>
        <a:lstStyle/>
        <a:p>
          <a:endParaRPr lang="en-US"/>
        </a:p>
      </dgm:t>
    </dgm:pt>
    <dgm:pt modelId="{304A1C88-D82D-45C4-900D-648377534869}">
      <dgm:prSet/>
      <dgm:spPr/>
      <dgm:t>
        <a:bodyPr/>
        <a:lstStyle/>
        <a:p>
          <a:pPr rtl="0"/>
          <a:r>
            <a:rPr lang="en-GB"/>
            <a:t>CBT Aims…</a:t>
          </a:r>
        </a:p>
      </dgm:t>
    </dgm:pt>
    <dgm:pt modelId="{BDB3DB59-0AB9-484E-83FB-88AC700E45C3}" type="parTrans" cxnId="{3E740AC2-C1B6-4FEE-A29A-7FE11F26DC06}">
      <dgm:prSet/>
      <dgm:spPr/>
      <dgm:t>
        <a:bodyPr/>
        <a:lstStyle/>
        <a:p>
          <a:endParaRPr lang="en-US"/>
        </a:p>
      </dgm:t>
    </dgm:pt>
    <dgm:pt modelId="{893CAA4E-B4CD-43EC-808D-C368C59AC2B6}" type="sibTrans" cxnId="{3E740AC2-C1B6-4FEE-A29A-7FE11F26DC06}">
      <dgm:prSet/>
      <dgm:spPr/>
      <dgm:t>
        <a:bodyPr/>
        <a:lstStyle/>
        <a:p>
          <a:endParaRPr lang="en-US"/>
        </a:p>
      </dgm:t>
    </dgm:pt>
    <dgm:pt modelId="{FEBD3698-C255-443E-A35A-E3DC873AD3B3}">
      <dgm:prSet/>
      <dgm:spPr/>
      <dgm:t>
        <a:bodyPr/>
        <a:lstStyle/>
        <a:p>
          <a:pPr rtl="0"/>
          <a:r>
            <a:rPr lang="en-GB"/>
            <a:t>to give you new skills to overcome current life challenges</a:t>
          </a:r>
        </a:p>
      </dgm:t>
    </dgm:pt>
    <dgm:pt modelId="{D5C30219-3197-4104-A943-BF5A9668CF55}" type="parTrans" cxnId="{6DF475F2-79F3-4C44-BBA1-5149AB68876C}">
      <dgm:prSet/>
      <dgm:spPr/>
      <dgm:t>
        <a:bodyPr/>
        <a:lstStyle/>
        <a:p>
          <a:endParaRPr lang="en-US"/>
        </a:p>
      </dgm:t>
    </dgm:pt>
    <dgm:pt modelId="{DBA72B2A-34FE-42E2-9BEF-EAF9B6A06115}" type="sibTrans" cxnId="{6DF475F2-79F3-4C44-BBA1-5149AB68876C}">
      <dgm:prSet/>
      <dgm:spPr/>
      <dgm:t>
        <a:bodyPr/>
        <a:lstStyle/>
        <a:p>
          <a:endParaRPr lang="en-US"/>
        </a:p>
      </dgm:t>
    </dgm:pt>
    <dgm:pt modelId="{D7FAFDC7-583F-439E-B9E5-5599B24C0DE8}">
      <dgm:prSet/>
      <dgm:spPr/>
      <dgm:t>
        <a:bodyPr/>
        <a:lstStyle/>
        <a:p>
          <a:pPr rtl="0"/>
          <a:r>
            <a:rPr lang="en-GB"/>
            <a:t>to change ways of thinking that might be unhelpful</a:t>
          </a:r>
        </a:p>
      </dgm:t>
    </dgm:pt>
    <dgm:pt modelId="{81E52280-D596-4053-99F9-F05180F456C4}" type="parTrans" cxnId="{85E0CB62-AF99-4845-9EE0-3F6D7F72B214}">
      <dgm:prSet/>
      <dgm:spPr/>
      <dgm:t>
        <a:bodyPr/>
        <a:lstStyle/>
        <a:p>
          <a:endParaRPr lang="en-US"/>
        </a:p>
      </dgm:t>
    </dgm:pt>
    <dgm:pt modelId="{25EECC9C-71D0-4795-B11E-AACD7769747B}" type="sibTrans" cxnId="{85E0CB62-AF99-4845-9EE0-3F6D7F72B214}">
      <dgm:prSet/>
      <dgm:spPr/>
      <dgm:t>
        <a:bodyPr/>
        <a:lstStyle/>
        <a:p>
          <a:endParaRPr lang="en-US"/>
        </a:p>
      </dgm:t>
    </dgm:pt>
    <dgm:pt modelId="{E3E59A00-DB1D-4ADC-9B6F-328E6087DB7E}">
      <dgm:prSet/>
      <dgm:spPr/>
      <dgm:t>
        <a:bodyPr/>
        <a:lstStyle/>
        <a:p>
          <a:pPr rtl="0"/>
          <a:r>
            <a:rPr lang="en-GB"/>
            <a:t>to make it easier to deal with demanding situations or difficult emotions. </a:t>
          </a:r>
        </a:p>
      </dgm:t>
    </dgm:pt>
    <dgm:pt modelId="{7E3D0C4A-5955-4A3E-B66E-9F1E1084BDAC}" type="parTrans" cxnId="{7A53FCB1-7B96-4D9A-8A1C-27886044020B}">
      <dgm:prSet/>
      <dgm:spPr/>
      <dgm:t>
        <a:bodyPr/>
        <a:lstStyle/>
        <a:p>
          <a:endParaRPr lang="en-US"/>
        </a:p>
      </dgm:t>
    </dgm:pt>
    <dgm:pt modelId="{3B99253D-A959-4725-B080-4F289BD8EA0C}" type="sibTrans" cxnId="{7A53FCB1-7B96-4D9A-8A1C-27886044020B}">
      <dgm:prSet/>
      <dgm:spPr/>
      <dgm:t>
        <a:bodyPr/>
        <a:lstStyle/>
        <a:p>
          <a:endParaRPr lang="en-US"/>
        </a:p>
      </dgm:t>
    </dgm:pt>
    <dgm:pt modelId="{DE94E47F-324C-4F0F-A67F-74ABA80B3316}" type="pres">
      <dgm:prSet presAssocID="{F8ACBB2C-67ED-4162-B611-B351A8309D2D}" presName="Name0" presStyleCnt="0">
        <dgm:presLayoutVars>
          <dgm:dir/>
          <dgm:animOne val="branch"/>
          <dgm:animLvl val="lvl"/>
        </dgm:presLayoutVars>
      </dgm:prSet>
      <dgm:spPr/>
    </dgm:pt>
    <dgm:pt modelId="{4F1A3123-C8DD-4D39-BDE4-783571A09AAA}" type="pres">
      <dgm:prSet presAssocID="{304A1C88-D82D-45C4-900D-648377534869}" presName="chaos" presStyleCnt="0"/>
      <dgm:spPr/>
    </dgm:pt>
    <dgm:pt modelId="{694A273D-C6F5-4764-9EE5-D8A3B09B1296}" type="pres">
      <dgm:prSet presAssocID="{304A1C88-D82D-45C4-900D-648377534869}" presName="parTx1" presStyleLbl="revTx" presStyleIdx="0" presStyleCnt="3"/>
      <dgm:spPr/>
    </dgm:pt>
    <dgm:pt modelId="{6A12BB5F-80C9-48A0-991D-4D5CF7F0296D}" type="pres">
      <dgm:prSet presAssocID="{304A1C88-D82D-45C4-900D-648377534869}" presName="c1" presStyleLbl="node1" presStyleIdx="0" presStyleCnt="19"/>
      <dgm:spPr/>
    </dgm:pt>
    <dgm:pt modelId="{FC39FE26-A211-499D-B540-46560E312D9A}" type="pres">
      <dgm:prSet presAssocID="{304A1C88-D82D-45C4-900D-648377534869}" presName="c2" presStyleLbl="node1" presStyleIdx="1" presStyleCnt="19"/>
      <dgm:spPr/>
    </dgm:pt>
    <dgm:pt modelId="{832CC1ED-805D-4236-A220-E1EBB1495779}" type="pres">
      <dgm:prSet presAssocID="{304A1C88-D82D-45C4-900D-648377534869}" presName="c3" presStyleLbl="node1" presStyleIdx="2" presStyleCnt="19"/>
      <dgm:spPr/>
    </dgm:pt>
    <dgm:pt modelId="{99C5D3D3-910E-47F9-87D4-30D225ACDC46}" type="pres">
      <dgm:prSet presAssocID="{304A1C88-D82D-45C4-900D-648377534869}" presName="c4" presStyleLbl="node1" presStyleIdx="3" presStyleCnt="19"/>
      <dgm:spPr/>
    </dgm:pt>
    <dgm:pt modelId="{F262FB9A-34CF-406C-BB5F-2E4CD21FC1AC}" type="pres">
      <dgm:prSet presAssocID="{304A1C88-D82D-45C4-900D-648377534869}" presName="c5" presStyleLbl="node1" presStyleIdx="4" presStyleCnt="19"/>
      <dgm:spPr/>
    </dgm:pt>
    <dgm:pt modelId="{D7DFB64B-2E40-4CC7-BAC5-CC874F4CCFA4}" type="pres">
      <dgm:prSet presAssocID="{304A1C88-D82D-45C4-900D-648377534869}" presName="c6" presStyleLbl="node1" presStyleIdx="5" presStyleCnt="19"/>
      <dgm:spPr/>
    </dgm:pt>
    <dgm:pt modelId="{D2B406B4-258A-461B-B565-9CEEF9AAABD2}" type="pres">
      <dgm:prSet presAssocID="{304A1C88-D82D-45C4-900D-648377534869}" presName="c7" presStyleLbl="node1" presStyleIdx="6" presStyleCnt="19"/>
      <dgm:spPr/>
    </dgm:pt>
    <dgm:pt modelId="{1160C1DA-4570-4A34-8242-6ECF5BA129EF}" type="pres">
      <dgm:prSet presAssocID="{304A1C88-D82D-45C4-900D-648377534869}" presName="c8" presStyleLbl="node1" presStyleIdx="7" presStyleCnt="19"/>
      <dgm:spPr/>
    </dgm:pt>
    <dgm:pt modelId="{134055C9-C582-4FC9-8D69-C2DB37B5DEB3}" type="pres">
      <dgm:prSet presAssocID="{304A1C88-D82D-45C4-900D-648377534869}" presName="c9" presStyleLbl="node1" presStyleIdx="8" presStyleCnt="19"/>
      <dgm:spPr/>
    </dgm:pt>
    <dgm:pt modelId="{082FEB14-4447-4793-B08D-E9B34B3DFE1B}" type="pres">
      <dgm:prSet presAssocID="{304A1C88-D82D-45C4-900D-648377534869}" presName="c10" presStyleLbl="node1" presStyleIdx="9" presStyleCnt="19"/>
      <dgm:spPr/>
    </dgm:pt>
    <dgm:pt modelId="{B1221023-766D-4AFE-92BE-48882448FE6D}" type="pres">
      <dgm:prSet presAssocID="{304A1C88-D82D-45C4-900D-648377534869}" presName="c11" presStyleLbl="node1" presStyleIdx="10" presStyleCnt="19"/>
      <dgm:spPr/>
    </dgm:pt>
    <dgm:pt modelId="{A9C9A3FC-F962-454A-ADF8-696A1BC4BD05}" type="pres">
      <dgm:prSet presAssocID="{304A1C88-D82D-45C4-900D-648377534869}" presName="c12" presStyleLbl="node1" presStyleIdx="11" presStyleCnt="19"/>
      <dgm:spPr/>
    </dgm:pt>
    <dgm:pt modelId="{C7D62E4A-C509-4EF6-997B-18D631C0D292}" type="pres">
      <dgm:prSet presAssocID="{304A1C88-D82D-45C4-900D-648377534869}" presName="c13" presStyleLbl="node1" presStyleIdx="12" presStyleCnt="19"/>
      <dgm:spPr/>
    </dgm:pt>
    <dgm:pt modelId="{F79A746E-6505-4E4A-8E86-DD100E53847E}" type="pres">
      <dgm:prSet presAssocID="{304A1C88-D82D-45C4-900D-648377534869}" presName="c14" presStyleLbl="node1" presStyleIdx="13" presStyleCnt="19"/>
      <dgm:spPr/>
    </dgm:pt>
    <dgm:pt modelId="{B0B125E7-7BB5-4707-83E2-1FBF6C66317B}" type="pres">
      <dgm:prSet presAssocID="{304A1C88-D82D-45C4-900D-648377534869}" presName="c15" presStyleLbl="node1" presStyleIdx="14" presStyleCnt="19"/>
      <dgm:spPr/>
    </dgm:pt>
    <dgm:pt modelId="{AC5F6B98-3C96-4E3D-9F0E-F879953E1D0F}" type="pres">
      <dgm:prSet presAssocID="{304A1C88-D82D-45C4-900D-648377534869}" presName="c16" presStyleLbl="node1" presStyleIdx="15" presStyleCnt="19"/>
      <dgm:spPr/>
    </dgm:pt>
    <dgm:pt modelId="{7D13783D-EAC6-4AB9-A98D-F35E733FB4A6}" type="pres">
      <dgm:prSet presAssocID="{304A1C88-D82D-45C4-900D-648377534869}" presName="c17" presStyleLbl="node1" presStyleIdx="16" presStyleCnt="19"/>
      <dgm:spPr/>
    </dgm:pt>
    <dgm:pt modelId="{EFF4AC14-9BA1-4E91-B25B-7A3313356C3E}" type="pres">
      <dgm:prSet presAssocID="{304A1C88-D82D-45C4-900D-648377534869}" presName="c18" presStyleLbl="node1" presStyleIdx="17" presStyleCnt="19"/>
      <dgm:spPr/>
    </dgm:pt>
    <dgm:pt modelId="{82C471F0-AEDE-4E00-97CC-6165ED09E047}" type="pres">
      <dgm:prSet presAssocID="{893CAA4E-B4CD-43EC-808D-C368C59AC2B6}" presName="chevronComposite1" presStyleCnt="0"/>
      <dgm:spPr/>
    </dgm:pt>
    <dgm:pt modelId="{145FACEE-0A7A-4A2C-BF69-DA4BECF1CA37}" type="pres">
      <dgm:prSet presAssocID="{893CAA4E-B4CD-43EC-808D-C368C59AC2B6}" presName="chevron1" presStyleLbl="sibTrans2D1" presStyleIdx="0" presStyleCnt="3"/>
      <dgm:spPr/>
    </dgm:pt>
    <dgm:pt modelId="{5882228A-BDE8-4A55-9504-248F0B14EE18}" type="pres">
      <dgm:prSet presAssocID="{893CAA4E-B4CD-43EC-808D-C368C59AC2B6}" presName="spChevron1" presStyleCnt="0"/>
      <dgm:spPr/>
    </dgm:pt>
    <dgm:pt modelId="{FB82CE7A-AE2D-4B60-A4E2-2089094E01B2}" type="pres">
      <dgm:prSet presAssocID="{FEBD3698-C255-443E-A35A-E3DC873AD3B3}" presName="middle" presStyleCnt="0"/>
      <dgm:spPr/>
    </dgm:pt>
    <dgm:pt modelId="{43830770-641E-455C-9C4E-D907012479AA}" type="pres">
      <dgm:prSet presAssocID="{FEBD3698-C255-443E-A35A-E3DC873AD3B3}" presName="parTxMid" presStyleLbl="revTx" presStyleIdx="1" presStyleCnt="3"/>
      <dgm:spPr/>
    </dgm:pt>
    <dgm:pt modelId="{E913461C-5881-454E-9BF3-ABD9863D0A5F}" type="pres">
      <dgm:prSet presAssocID="{FEBD3698-C255-443E-A35A-E3DC873AD3B3}" presName="spMid" presStyleCnt="0"/>
      <dgm:spPr/>
    </dgm:pt>
    <dgm:pt modelId="{5D7446DD-9C7F-4CAF-82AD-BCE7CDC7D2E8}" type="pres">
      <dgm:prSet presAssocID="{DBA72B2A-34FE-42E2-9BEF-EAF9B6A06115}" presName="chevronComposite1" presStyleCnt="0"/>
      <dgm:spPr/>
    </dgm:pt>
    <dgm:pt modelId="{704E0E8D-F43A-4108-B9A1-98CFA0FD17E6}" type="pres">
      <dgm:prSet presAssocID="{DBA72B2A-34FE-42E2-9BEF-EAF9B6A06115}" presName="chevron1" presStyleLbl="sibTrans2D1" presStyleIdx="1" presStyleCnt="3"/>
      <dgm:spPr/>
    </dgm:pt>
    <dgm:pt modelId="{BCB67BCF-BDF4-47E6-98EF-89AA6B6490C9}" type="pres">
      <dgm:prSet presAssocID="{DBA72B2A-34FE-42E2-9BEF-EAF9B6A06115}" presName="spChevron1" presStyleCnt="0"/>
      <dgm:spPr/>
    </dgm:pt>
    <dgm:pt modelId="{10247A0F-EDCC-4FC1-9142-4BEFFD980B40}" type="pres">
      <dgm:prSet presAssocID="{D7FAFDC7-583F-439E-B9E5-5599B24C0DE8}" presName="middle" presStyleCnt="0"/>
      <dgm:spPr/>
    </dgm:pt>
    <dgm:pt modelId="{A17A74E0-6724-481F-8C9C-7036933D0656}" type="pres">
      <dgm:prSet presAssocID="{D7FAFDC7-583F-439E-B9E5-5599B24C0DE8}" presName="parTxMid" presStyleLbl="revTx" presStyleIdx="2" presStyleCnt="3"/>
      <dgm:spPr/>
    </dgm:pt>
    <dgm:pt modelId="{010CA860-A33A-4B24-A530-1529B0548CDC}" type="pres">
      <dgm:prSet presAssocID="{D7FAFDC7-583F-439E-B9E5-5599B24C0DE8}" presName="spMid" presStyleCnt="0"/>
      <dgm:spPr/>
    </dgm:pt>
    <dgm:pt modelId="{88B23AD8-2B51-425D-8751-05BE59759388}" type="pres">
      <dgm:prSet presAssocID="{25EECC9C-71D0-4795-B11E-AACD7769747B}" presName="chevronComposite1" presStyleCnt="0"/>
      <dgm:spPr/>
    </dgm:pt>
    <dgm:pt modelId="{AC9335B0-99A2-4FEE-96E9-97D1B71DA4F1}" type="pres">
      <dgm:prSet presAssocID="{25EECC9C-71D0-4795-B11E-AACD7769747B}" presName="chevron1" presStyleLbl="sibTrans2D1" presStyleIdx="2" presStyleCnt="3"/>
      <dgm:spPr/>
    </dgm:pt>
    <dgm:pt modelId="{1A3E1A05-0524-4770-AF32-4BA8AA781FA0}" type="pres">
      <dgm:prSet presAssocID="{25EECC9C-71D0-4795-B11E-AACD7769747B}" presName="spChevron1" presStyleCnt="0"/>
      <dgm:spPr/>
    </dgm:pt>
    <dgm:pt modelId="{15D56FF5-3CD6-404D-B08E-D13BCD89721F}" type="pres">
      <dgm:prSet presAssocID="{E3E59A00-DB1D-4ADC-9B6F-328E6087DB7E}" presName="last" presStyleCnt="0"/>
      <dgm:spPr/>
    </dgm:pt>
    <dgm:pt modelId="{DDFC154E-C212-49A7-BC62-932A9CE21E93}" type="pres">
      <dgm:prSet presAssocID="{E3E59A00-DB1D-4ADC-9B6F-328E6087DB7E}" presName="circleTx" presStyleLbl="node1" presStyleIdx="18" presStyleCnt="19"/>
      <dgm:spPr/>
    </dgm:pt>
    <dgm:pt modelId="{2B7E2781-E654-404D-9674-EB487B54C56A}" type="pres">
      <dgm:prSet presAssocID="{E3E59A00-DB1D-4ADC-9B6F-328E6087DB7E}" presName="spN" presStyleCnt="0"/>
      <dgm:spPr/>
    </dgm:pt>
  </dgm:ptLst>
  <dgm:cxnLst>
    <dgm:cxn modelId="{47B46114-04A5-4694-ABD7-66B3A79FBEE6}" type="presOf" srcId="{304A1C88-D82D-45C4-900D-648377534869}" destId="{694A273D-C6F5-4764-9EE5-D8A3B09B1296}" srcOrd="0" destOrd="0" presId="urn:microsoft.com/office/officeart/2009/3/layout/RandomtoResultProcess"/>
    <dgm:cxn modelId="{85E0CB62-AF99-4845-9EE0-3F6D7F72B214}" srcId="{F8ACBB2C-67ED-4162-B611-B351A8309D2D}" destId="{D7FAFDC7-583F-439E-B9E5-5599B24C0DE8}" srcOrd="2" destOrd="0" parTransId="{81E52280-D596-4053-99F9-F05180F456C4}" sibTransId="{25EECC9C-71D0-4795-B11E-AACD7769747B}"/>
    <dgm:cxn modelId="{1476B16B-5AEC-43D5-A6D8-6D393A453C42}" type="presOf" srcId="{FEBD3698-C255-443E-A35A-E3DC873AD3B3}" destId="{43830770-641E-455C-9C4E-D907012479AA}" srcOrd="0" destOrd="0" presId="urn:microsoft.com/office/officeart/2009/3/layout/RandomtoResultProcess"/>
    <dgm:cxn modelId="{9EDA5272-3D8C-4CC5-8ADB-2CC506A0BD43}" type="presOf" srcId="{F8ACBB2C-67ED-4162-B611-B351A8309D2D}" destId="{DE94E47F-324C-4F0F-A67F-74ABA80B3316}" srcOrd="0" destOrd="0" presId="urn:microsoft.com/office/officeart/2009/3/layout/RandomtoResultProcess"/>
    <dgm:cxn modelId="{A9667779-4886-40A5-BCBF-B0D464B992BB}" type="presOf" srcId="{E3E59A00-DB1D-4ADC-9B6F-328E6087DB7E}" destId="{DDFC154E-C212-49A7-BC62-932A9CE21E93}" srcOrd="0" destOrd="0" presId="urn:microsoft.com/office/officeart/2009/3/layout/RandomtoResultProcess"/>
    <dgm:cxn modelId="{8B8519A1-BB92-4AFF-A579-AB119646DCAE}" type="presOf" srcId="{D7FAFDC7-583F-439E-B9E5-5599B24C0DE8}" destId="{A17A74E0-6724-481F-8C9C-7036933D0656}" srcOrd="0" destOrd="0" presId="urn:microsoft.com/office/officeart/2009/3/layout/RandomtoResultProcess"/>
    <dgm:cxn modelId="{7A53FCB1-7B96-4D9A-8A1C-27886044020B}" srcId="{F8ACBB2C-67ED-4162-B611-B351A8309D2D}" destId="{E3E59A00-DB1D-4ADC-9B6F-328E6087DB7E}" srcOrd="3" destOrd="0" parTransId="{7E3D0C4A-5955-4A3E-B66E-9F1E1084BDAC}" sibTransId="{3B99253D-A959-4725-B080-4F289BD8EA0C}"/>
    <dgm:cxn modelId="{3E740AC2-C1B6-4FEE-A29A-7FE11F26DC06}" srcId="{F8ACBB2C-67ED-4162-B611-B351A8309D2D}" destId="{304A1C88-D82D-45C4-900D-648377534869}" srcOrd="0" destOrd="0" parTransId="{BDB3DB59-0AB9-484E-83FB-88AC700E45C3}" sibTransId="{893CAA4E-B4CD-43EC-808D-C368C59AC2B6}"/>
    <dgm:cxn modelId="{6DF475F2-79F3-4C44-BBA1-5149AB68876C}" srcId="{F8ACBB2C-67ED-4162-B611-B351A8309D2D}" destId="{FEBD3698-C255-443E-A35A-E3DC873AD3B3}" srcOrd="1" destOrd="0" parTransId="{D5C30219-3197-4104-A943-BF5A9668CF55}" sibTransId="{DBA72B2A-34FE-42E2-9BEF-EAF9B6A06115}"/>
    <dgm:cxn modelId="{18CB8CF9-1572-42F9-86B9-96117CD32F91}" type="presParOf" srcId="{DE94E47F-324C-4F0F-A67F-74ABA80B3316}" destId="{4F1A3123-C8DD-4D39-BDE4-783571A09AAA}" srcOrd="0" destOrd="0" presId="urn:microsoft.com/office/officeart/2009/3/layout/RandomtoResultProcess"/>
    <dgm:cxn modelId="{2605DBBA-7C04-4B41-99AB-6922D4FCBB1F}" type="presParOf" srcId="{4F1A3123-C8DD-4D39-BDE4-783571A09AAA}" destId="{694A273D-C6F5-4764-9EE5-D8A3B09B1296}" srcOrd="0" destOrd="0" presId="urn:microsoft.com/office/officeart/2009/3/layout/RandomtoResultProcess"/>
    <dgm:cxn modelId="{0C1D6A93-29DE-4C77-B624-2BCC668456B4}" type="presParOf" srcId="{4F1A3123-C8DD-4D39-BDE4-783571A09AAA}" destId="{6A12BB5F-80C9-48A0-991D-4D5CF7F0296D}" srcOrd="1" destOrd="0" presId="urn:microsoft.com/office/officeart/2009/3/layout/RandomtoResultProcess"/>
    <dgm:cxn modelId="{7BEAB40D-9AA9-437C-B9DA-86A9858BED5E}" type="presParOf" srcId="{4F1A3123-C8DD-4D39-BDE4-783571A09AAA}" destId="{FC39FE26-A211-499D-B540-46560E312D9A}" srcOrd="2" destOrd="0" presId="urn:microsoft.com/office/officeart/2009/3/layout/RandomtoResultProcess"/>
    <dgm:cxn modelId="{59580251-1481-4B78-84DF-8550873A0887}" type="presParOf" srcId="{4F1A3123-C8DD-4D39-BDE4-783571A09AAA}" destId="{832CC1ED-805D-4236-A220-E1EBB1495779}" srcOrd="3" destOrd="0" presId="urn:microsoft.com/office/officeart/2009/3/layout/RandomtoResultProcess"/>
    <dgm:cxn modelId="{F5A61251-2211-433B-8030-D6FCA5494B02}" type="presParOf" srcId="{4F1A3123-C8DD-4D39-BDE4-783571A09AAA}" destId="{99C5D3D3-910E-47F9-87D4-30D225ACDC46}" srcOrd="4" destOrd="0" presId="urn:microsoft.com/office/officeart/2009/3/layout/RandomtoResultProcess"/>
    <dgm:cxn modelId="{DD0438AE-D248-4959-A97B-B9650CB85C09}" type="presParOf" srcId="{4F1A3123-C8DD-4D39-BDE4-783571A09AAA}" destId="{F262FB9A-34CF-406C-BB5F-2E4CD21FC1AC}" srcOrd="5" destOrd="0" presId="urn:microsoft.com/office/officeart/2009/3/layout/RandomtoResultProcess"/>
    <dgm:cxn modelId="{53471133-5798-4594-BD9A-1B1B28345F39}" type="presParOf" srcId="{4F1A3123-C8DD-4D39-BDE4-783571A09AAA}" destId="{D7DFB64B-2E40-4CC7-BAC5-CC874F4CCFA4}" srcOrd="6" destOrd="0" presId="urn:microsoft.com/office/officeart/2009/3/layout/RandomtoResultProcess"/>
    <dgm:cxn modelId="{E247C710-889A-4983-BB1C-856A5DD8BAA5}" type="presParOf" srcId="{4F1A3123-C8DD-4D39-BDE4-783571A09AAA}" destId="{D2B406B4-258A-461B-B565-9CEEF9AAABD2}" srcOrd="7" destOrd="0" presId="urn:microsoft.com/office/officeart/2009/3/layout/RandomtoResultProcess"/>
    <dgm:cxn modelId="{DAED3379-19C6-470E-AD93-BA7563289393}" type="presParOf" srcId="{4F1A3123-C8DD-4D39-BDE4-783571A09AAA}" destId="{1160C1DA-4570-4A34-8242-6ECF5BA129EF}" srcOrd="8" destOrd="0" presId="urn:microsoft.com/office/officeart/2009/3/layout/RandomtoResultProcess"/>
    <dgm:cxn modelId="{4F35FD95-18D2-443E-B8E0-0E3DCEB227F0}" type="presParOf" srcId="{4F1A3123-C8DD-4D39-BDE4-783571A09AAA}" destId="{134055C9-C582-4FC9-8D69-C2DB37B5DEB3}" srcOrd="9" destOrd="0" presId="urn:microsoft.com/office/officeart/2009/3/layout/RandomtoResultProcess"/>
    <dgm:cxn modelId="{9C010BE2-576E-4432-978E-EF7F52A31700}" type="presParOf" srcId="{4F1A3123-C8DD-4D39-BDE4-783571A09AAA}" destId="{082FEB14-4447-4793-B08D-E9B34B3DFE1B}" srcOrd="10" destOrd="0" presId="urn:microsoft.com/office/officeart/2009/3/layout/RandomtoResultProcess"/>
    <dgm:cxn modelId="{BD86DD34-623E-4EAF-9672-1EDF64DF18F1}" type="presParOf" srcId="{4F1A3123-C8DD-4D39-BDE4-783571A09AAA}" destId="{B1221023-766D-4AFE-92BE-48882448FE6D}" srcOrd="11" destOrd="0" presId="urn:microsoft.com/office/officeart/2009/3/layout/RandomtoResultProcess"/>
    <dgm:cxn modelId="{5BB7F922-2631-472D-8A28-53404933815F}" type="presParOf" srcId="{4F1A3123-C8DD-4D39-BDE4-783571A09AAA}" destId="{A9C9A3FC-F962-454A-ADF8-696A1BC4BD05}" srcOrd="12" destOrd="0" presId="urn:microsoft.com/office/officeart/2009/3/layout/RandomtoResultProcess"/>
    <dgm:cxn modelId="{5BFBA337-4E0B-4C58-9986-9A436DAD56E2}" type="presParOf" srcId="{4F1A3123-C8DD-4D39-BDE4-783571A09AAA}" destId="{C7D62E4A-C509-4EF6-997B-18D631C0D292}" srcOrd="13" destOrd="0" presId="urn:microsoft.com/office/officeart/2009/3/layout/RandomtoResultProcess"/>
    <dgm:cxn modelId="{7A7DB71D-B8AE-4C58-956B-1B055E6C8CB3}" type="presParOf" srcId="{4F1A3123-C8DD-4D39-BDE4-783571A09AAA}" destId="{F79A746E-6505-4E4A-8E86-DD100E53847E}" srcOrd="14" destOrd="0" presId="urn:microsoft.com/office/officeart/2009/3/layout/RandomtoResultProcess"/>
    <dgm:cxn modelId="{2BDC4FF2-3ABA-4261-AF3A-F7F098838272}" type="presParOf" srcId="{4F1A3123-C8DD-4D39-BDE4-783571A09AAA}" destId="{B0B125E7-7BB5-4707-83E2-1FBF6C66317B}" srcOrd="15" destOrd="0" presId="urn:microsoft.com/office/officeart/2009/3/layout/RandomtoResultProcess"/>
    <dgm:cxn modelId="{CD6FC237-EB89-468B-8FD0-DFCFB714803D}" type="presParOf" srcId="{4F1A3123-C8DD-4D39-BDE4-783571A09AAA}" destId="{AC5F6B98-3C96-4E3D-9F0E-F879953E1D0F}" srcOrd="16" destOrd="0" presId="urn:microsoft.com/office/officeart/2009/3/layout/RandomtoResultProcess"/>
    <dgm:cxn modelId="{0E43E0B9-D03A-472C-9E9D-5A8DC39D060A}" type="presParOf" srcId="{4F1A3123-C8DD-4D39-BDE4-783571A09AAA}" destId="{7D13783D-EAC6-4AB9-A98D-F35E733FB4A6}" srcOrd="17" destOrd="0" presId="urn:microsoft.com/office/officeart/2009/3/layout/RandomtoResultProcess"/>
    <dgm:cxn modelId="{9CFF54B9-1A34-4F70-9DD3-8E7754EAFDA0}" type="presParOf" srcId="{4F1A3123-C8DD-4D39-BDE4-783571A09AAA}" destId="{EFF4AC14-9BA1-4E91-B25B-7A3313356C3E}" srcOrd="18" destOrd="0" presId="urn:microsoft.com/office/officeart/2009/3/layout/RandomtoResultProcess"/>
    <dgm:cxn modelId="{E1455086-0895-4C34-A04C-768B88C9F3F4}" type="presParOf" srcId="{DE94E47F-324C-4F0F-A67F-74ABA80B3316}" destId="{82C471F0-AEDE-4E00-97CC-6165ED09E047}" srcOrd="1" destOrd="0" presId="urn:microsoft.com/office/officeart/2009/3/layout/RandomtoResultProcess"/>
    <dgm:cxn modelId="{BA361972-8965-4CFF-BC1A-E0B12BE0AC8F}" type="presParOf" srcId="{82C471F0-AEDE-4E00-97CC-6165ED09E047}" destId="{145FACEE-0A7A-4A2C-BF69-DA4BECF1CA37}" srcOrd="0" destOrd="0" presId="urn:microsoft.com/office/officeart/2009/3/layout/RandomtoResultProcess"/>
    <dgm:cxn modelId="{DCBCCFBE-0007-4C89-A147-DCF5A0A616FD}" type="presParOf" srcId="{82C471F0-AEDE-4E00-97CC-6165ED09E047}" destId="{5882228A-BDE8-4A55-9504-248F0B14EE18}" srcOrd="1" destOrd="0" presId="urn:microsoft.com/office/officeart/2009/3/layout/RandomtoResultProcess"/>
    <dgm:cxn modelId="{2523167F-5811-475A-AF4B-9ABA5B6C987D}" type="presParOf" srcId="{DE94E47F-324C-4F0F-A67F-74ABA80B3316}" destId="{FB82CE7A-AE2D-4B60-A4E2-2089094E01B2}" srcOrd="2" destOrd="0" presId="urn:microsoft.com/office/officeart/2009/3/layout/RandomtoResultProcess"/>
    <dgm:cxn modelId="{B1184ABF-4320-4237-9972-E3A1CB82C0C8}" type="presParOf" srcId="{FB82CE7A-AE2D-4B60-A4E2-2089094E01B2}" destId="{43830770-641E-455C-9C4E-D907012479AA}" srcOrd="0" destOrd="0" presId="urn:microsoft.com/office/officeart/2009/3/layout/RandomtoResultProcess"/>
    <dgm:cxn modelId="{7ADC1AEC-03A1-4432-B9AB-E148BD23BE62}" type="presParOf" srcId="{FB82CE7A-AE2D-4B60-A4E2-2089094E01B2}" destId="{E913461C-5881-454E-9BF3-ABD9863D0A5F}" srcOrd="1" destOrd="0" presId="urn:microsoft.com/office/officeart/2009/3/layout/RandomtoResultProcess"/>
    <dgm:cxn modelId="{8EF8BD0D-61D4-46BF-8377-43596DC8CC23}" type="presParOf" srcId="{DE94E47F-324C-4F0F-A67F-74ABA80B3316}" destId="{5D7446DD-9C7F-4CAF-82AD-BCE7CDC7D2E8}" srcOrd="3" destOrd="0" presId="urn:microsoft.com/office/officeart/2009/3/layout/RandomtoResultProcess"/>
    <dgm:cxn modelId="{61DCFBF3-FE11-4ADB-B34B-26C57B3F137D}" type="presParOf" srcId="{5D7446DD-9C7F-4CAF-82AD-BCE7CDC7D2E8}" destId="{704E0E8D-F43A-4108-B9A1-98CFA0FD17E6}" srcOrd="0" destOrd="0" presId="urn:microsoft.com/office/officeart/2009/3/layout/RandomtoResultProcess"/>
    <dgm:cxn modelId="{FB394897-610E-4477-822A-5FB76DA16DD1}" type="presParOf" srcId="{5D7446DD-9C7F-4CAF-82AD-BCE7CDC7D2E8}" destId="{BCB67BCF-BDF4-47E6-98EF-89AA6B6490C9}" srcOrd="1" destOrd="0" presId="urn:microsoft.com/office/officeart/2009/3/layout/RandomtoResultProcess"/>
    <dgm:cxn modelId="{8585106D-3098-444E-B024-9501925A5C0D}" type="presParOf" srcId="{DE94E47F-324C-4F0F-A67F-74ABA80B3316}" destId="{10247A0F-EDCC-4FC1-9142-4BEFFD980B40}" srcOrd="4" destOrd="0" presId="urn:microsoft.com/office/officeart/2009/3/layout/RandomtoResultProcess"/>
    <dgm:cxn modelId="{B466FF99-742D-4221-974C-1C9519C86FF7}" type="presParOf" srcId="{10247A0F-EDCC-4FC1-9142-4BEFFD980B40}" destId="{A17A74E0-6724-481F-8C9C-7036933D0656}" srcOrd="0" destOrd="0" presId="urn:microsoft.com/office/officeart/2009/3/layout/RandomtoResultProcess"/>
    <dgm:cxn modelId="{F21F06F9-E948-4CE2-928B-46D7526C38C0}" type="presParOf" srcId="{10247A0F-EDCC-4FC1-9142-4BEFFD980B40}" destId="{010CA860-A33A-4B24-A530-1529B0548CDC}" srcOrd="1" destOrd="0" presId="urn:microsoft.com/office/officeart/2009/3/layout/RandomtoResultProcess"/>
    <dgm:cxn modelId="{A01C62D3-4C39-4C7F-AC14-2D28B8A83001}" type="presParOf" srcId="{DE94E47F-324C-4F0F-A67F-74ABA80B3316}" destId="{88B23AD8-2B51-425D-8751-05BE59759388}" srcOrd="5" destOrd="0" presId="urn:microsoft.com/office/officeart/2009/3/layout/RandomtoResultProcess"/>
    <dgm:cxn modelId="{359E5F9B-AECA-4476-B4C9-19C1B789E3B6}" type="presParOf" srcId="{88B23AD8-2B51-425D-8751-05BE59759388}" destId="{AC9335B0-99A2-4FEE-96E9-97D1B71DA4F1}" srcOrd="0" destOrd="0" presId="urn:microsoft.com/office/officeart/2009/3/layout/RandomtoResultProcess"/>
    <dgm:cxn modelId="{BCC8238C-1938-404A-860C-44841A8F2F17}" type="presParOf" srcId="{88B23AD8-2B51-425D-8751-05BE59759388}" destId="{1A3E1A05-0524-4770-AF32-4BA8AA781FA0}" srcOrd="1" destOrd="0" presId="urn:microsoft.com/office/officeart/2009/3/layout/RandomtoResultProcess"/>
    <dgm:cxn modelId="{ABEBF3B2-B110-4EFF-9CF3-9AC85FE363D0}" type="presParOf" srcId="{DE94E47F-324C-4F0F-A67F-74ABA80B3316}" destId="{15D56FF5-3CD6-404D-B08E-D13BCD89721F}" srcOrd="6" destOrd="0" presId="urn:microsoft.com/office/officeart/2009/3/layout/RandomtoResultProcess"/>
    <dgm:cxn modelId="{34697ED7-C13B-432A-A729-CAA5087E384D}" type="presParOf" srcId="{15D56FF5-3CD6-404D-B08E-D13BCD89721F}" destId="{DDFC154E-C212-49A7-BC62-932A9CE21E93}" srcOrd="0" destOrd="0" presId="urn:microsoft.com/office/officeart/2009/3/layout/RandomtoResultProcess"/>
    <dgm:cxn modelId="{ECF9BA12-09DE-4AE7-8E6A-26A1C1D1B1B3}" type="presParOf" srcId="{15D56FF5-3CD6-404D-B08E-D13BCD89721F}" destId="{2B7E2781-E654-404D-9674-EB487B54C56A}" srcOrd="1" destOrd="0" presId="urn:microsoft.com/office/officeart/2009/3/layout/RandomtoResultProcess"/>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F156DA7-B81A-419F-967E-72D82C04EA83}"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71B65FC0-FE17-4D78-A0F1-D05F82A16673}">
      <dgm:prSet/>
      <dgm:spPr/>
      <dgm:t>
        <a:bodyPr/>
        <a:lstStyle/>
        <a:p>
          <a:pPr rtl="0"/>
          <a:r>
            <a:rPr lang="en-GB" baseline="0"/>
            <a:t>Laidlaw, Thompson, Gallagher-Thompson (2004)</a:t>
          </a:r>
          <a:endParaRPr lang="en-GB"/>
        </a:p>
      </dgm:t>
    </dgm:pt>
    <dgm:pt modelId="{F1FE8BF1-CD30-4CE4-B383-17AEB4A531C1}" type="parTrans" cxnId="{32F95FE6-2C59-4058-83E9-3510349B0E9F}">
      <dgm:prSet/>
      <dgm:spPr/>
      <dgm:t>
        <a:bodyPr/>
        <a:lstStyle/>
        <a:p>
          <a:endParaRPr lang="en-US"/>
        </a:p>
      </dgm:t>
    </dgm:pt>
    <dgm:pt modelId="{09FF036F-4F19-4331-82E7-F19CA3130025}" type="sibTrans" cxnId="{32F95FE6-2C59-4058-83E9-3510349B0E9F}">
      <dgm:prSet/>
      <dgm:spPr/>
      <dgm:t>
        <a:bodyPr/>
        <a:lstStyle/>
        <a:p>
          <a:endParaRPr lang="en-US"/>
        </a:p>
      </dgm:t>
    </dgm:pt>
    <dgm:pt modelId="{57E6D4AD-DEE8-4CD8-9460-451290C5C5A5}">
      <dgm:prSet/>
      <dgm:spPr/>
      <dgm:t>
        <a:bodyPr/>
        <a:lstStyle/>
        <a:p>
          <a:pPr rtl="0"/>
          <a:r>
            <a:rPr lang="en-GB" baseline="0" dirty="0"/>
            <a:t>Significant events and related cognitions </a:t>
          </a:r>
          <a:endParaRPr lang="en-GB" dirty="0"/>
        </a:p>
      </dgm:t>
    </dgm:pt>
    <dgm:pt modelId="{9AFC2839-B71F-4C7A-B3E7-6354302313B6}" type="parTrans" cxnId="{564201AE-F7A1-4B3F-954D-E0D6F3ECC45F}">
      <dgm:prSet/>
      <dgm:spPr/>
      <dgm:t>
        <a:bodyPr/>
        <a:lstStyle/>
        <a:p>
          <a:endParaRPr lang="en-US"/>
        </a:p>
      </dgm:t>
    </dgm:pt>
    <dgm:pt modelId="{F7708196-0355-48BC-90DD-01AA1004BFA0}" type="sibTrans" cxnId="{564201AE-F7A1-4B3F-954D-E0D6F3ECC45F}">
      <dgm:prSet/>
      <dgm:spPr/>
      <dgm:t>
        <a:bodyPr/>
        <a:lstStyle/>
        <a:p>
          <a:endParaRPr lang="en-US"/>
        </a:p>
      </dgm:t>
    </dgm:pt>
    <dgm:pt modelId="{DC272ADB-7CE3-4B9D-A2B9-98E658621E1F}">
      <dgm:prSet/>
      <dgm:spPr/>
      <dgm:t>
        <a:bodyPr/>
        <a:lstStyle/>
        <a:p>
          <a:pPr rtl="0"/>
          <a:r>
            <a:rPr lang="en-GB" baseline="0"/>
            <a:t>It emphasizes the need to explore beliefs about aging viewed through each patient’s socio- cultural lens and examine cognitions in the context of the time period in which the individual has lived.</a:t>
          </a:r>
          <a:endParaRPr lang="en-GB"/>
        </a:p>
      </dgm:t>
    </dgm:pt>
    <dgm:pt modelId="{2922FD57-FA67-41D5-864E-AE99D6754BA8}" type="parTrans" cxnId="{A6E5CBAB-8B4B-4101-8AF2-FC3627C83616}">
      <dgm:prSet/>
      <dgm:spPr/>
      <dgm:t>
        <a:bodyPr/>
        <a:lstStyle/>
        <a:p>
          <a:endParaRPr lang="en-US"/>
        </a:p>
      </dgm:t>
    </dgm:pt>
    <dgm:pt modelId="{8131E90D-791B-465F-97E0-7EBC3F8E6766}" type="sibTrans" cxnId="{A6E5CBAB-8B4B-4101-8AF2-FC3627C83616}">
      <dgm:prSet/>
      <dgm:spPr/>
      <dgm:t>
        <a:bodyPr/>
        <a:lstStyle/>
        <a:p>
          <a:endParaRPr lang="en-US"/>
        </a:p>
      </dgm:t>
    </dgm:pt>
    <dgm:pt modelId="{732137E3-619B-478B-9106-2EB7C3B5A5B1}">
      <dgm:prSet/>
      <dgm:spPr/>
      <dgm:t>
        <a:bodyPr/>
        <a:lstStyle/>
        <a:p>
          <a:pPr rtl="0"/>
          <a:r>
            <a:rPr lang="en-GB" baseline="0"/>
            <a:t>Losses and transitions</a:t>
          </a:r>
          <a:endParaRPr lang="en-GB"/>
        </a:p>
      </dgm:t>
    </dgm:pt>
    <dgm:pt modelId="{9781A887-688E-4C32-A630-5032171D5BFF}" type="parTrans" cxnId="{B8DD3BDB-32B3-4E09-AB96-046837E6DD26}">
      <dgm:prSet/>
      <dgm:spPr/>
      <dgm:t>
        <a:bodyPr/>
        <a:lstStyle/>
        <a:p>
          <a:endParaRPr lang="en-US"/>
        </a:p>
      </dgm:t>
    </dgm:pt>
    <dgm:pt modelId="{BFD28E6F-8873-4720-8853-23022F4C2515}" type="sibTrans" cxnId="{B8DD3BDB-32B3-4E09-AB96-046837E6DD26}">
      <dgm:prSet/>
      <dgm:spPr/>
      <dgm:t>
        <a:bodyPr/>
        <a:lstStyle/>
        <a:p>
          <a:endParaRPr lang="en-US"/>
        </a:p>
      </dgm:t>
    </dgm:pt>
    <dgm:pt modelId="{D86762AC-5AE3-4BC1-AA07-D20A8B1CA5C9}">
      <dgm:prSet/>
      <dgm:spPr/>
      <dgm:t>
        <a:bodyPr/>
        <a:lstStyle/>
        <a:p>
          <a:pPr rtl="0"/>
          <a:r>
            <a:rPr lang="en-GB" baseline="0" dirty="0"/>
            <a:t>Thompson [1996] - trigger thoughts of missed opportunities or unresolved relationships and reflection on unachieved goals. </a:t>
          </a:r>
          <a:endParaRPr lang="en-GB" dirty="0"/>
        </a:p>
      </dgm:t>
    </dgm:pt>
    <dgm:pt modelId="{5BECC5DD-1439-4096-8E1D-80EF3658640B}" type="parTrans" cxnId="{51AE50A0-9BC5-441B-9652-463CA8316BB9}">
      <dgm:prSet/>
      <dgm:spPr/>
      <dgm:t>
        <a:bodyPr/>
        <a:lstStyle/>
        <a:p>
          <a:endParaRPr lang="en-US"/>
        </a:p>
      </dgm:t>
    </dgm:pt>
    <dgm:pt modelId="{D3ACBF62-D4FB-4753-973C-038D63697F2E}" type="sibTrans" cxnId="{51AE50A0-9BC5-441B-9652-463CA8316BB9}">
      <dgm:prSet/>
      <dgm:spPr/>
      <dgm:t>
        <a:bodyPr/>
        <a:lstStyle/>
        <a:p>
          <a:endParaRPr lang="en-US"/>
        </a:p>
      </dgm:t>
    </dgm:pt>
    <dgm:pt modelId="{4E07FD73-0E5B-492B-B281-6C2B8E2C7A86}">
      <dgm:prSet/>
      <dgm:spPr/>
      <dgm:t>
        <a:bodyPr/>
        <a:lstStyle/>
        <a:p>
          <a:pPr rtl="0"/>
          <a:r>
            <a:rPr lang="en-GB" baseline="0"/>
            <a:t>focus on the meaning the patient gives to these losses and transitions. For example, depressed patients could view their retirement as a loss of self-worth as they become less productive.</a:t>
          </a:r>
          <a:endParaRPr lang="en-GB"/>
        </a:p>
      </dgm:t>
    </dgm:pt>
    <dgm:pt modelId="{6B2355CD-FC17-4436-B4FD-9B71CB605879}" type="parTrans" cxnId="{32F42474-B4B8-4811-80F2-3441874D0D29}">
      <dgm:prSet/>
      <dgm:spPr/>
      <dgm:t>
        <a:bodyPr/>
        <a:lstStyle/>
        <a:p>
          <a:endParaRPr lang="en-US"/>
        </a:p>
      </dgm:t>
    </dgm:pt>
    <dgm:pt modelId="{F20BE286-EF5F-402A-8010-4DE4E937BF5B}" type="sibTrans" cxnId="{32F42474-B4B8-4811-80F2-3441874D0D29}">
      <dgm:prSet/>
      <dgm:spPr/>
      <dgm:t>
        <a:bodyPr/>
        <a:lstStyle/>
        <a:p>
          <a:endParaRPr lang="en-US"/>
        </a:p>
      </dgm:t>
    </dgm:pt>
    <dgm:pt modelId="{637A270E-E9CA-4AEE-B8F9-CDE3DBDE356B}">
      <dgm:prSet/>
      <dgm:spPr/>
      <dgm:t>
        <a:bodyPr/>
        <a:lstStyle/>
        <a:p>
          <a:pPr rtl="0"/>
          <a:r>
            <a:rPr lang="en-GB" baseline="0"/>
            <a:t>CBT can help patients identify ways of thinking about the situation that will enable them to adapt to these losses and transitions.</a:t>
          </a:r>
          <a:endParaRPr lang="en-GB"/>
        </a:p>
      </dgm:t>
    </dgm:pt>
    <dgm:pt modelId="{C3E67732-7191-42D2-B4DB-6EB845F4B674}" type="parTrans" cxnId="{610CAF78-2AD6-42A7-A3F3-3658A9C95A54}">
      <dgm:prSet/>
      <dgm:spPr/>
      <dgm:t>
        <a:bodyPr/>
        <a:lstStyle/>
        <a:p>
          <a:endParaRPr lang="en-US"/>
        </a:p>
      </dgm:t>
    </dgm:pt>
    <dgm:pt modelId="{5FE9BECD-3FDF-48C7-AA84-B7CA76ED54BD}" type="sibTrans" cxnId="{610CAF78-2AD6-42A7-A3F3-3658A9C95A54}">
      <dgm:prSet/>
      <dgm:spPr/>
      <dgm:t>
        <a:bodyPr/>
        <a:lstStyle/>
        <a:p>
          <a:endParaRPr lang="en-US"/>
        </a:p>
      </dgm:t>
    </dgm:pt>
    <dgm:pt modelId="{DB304ED0-C845-4550-9163-02417CA13F6A}" type="pres">
      <dgm:prSet presAssocID="{3F156DA7-B81A-419F-967E-72D82C04EA83}" presName="Name0" presStyleCnt="0">
        <dgm:presLayoutVars>
          <dgm:dir/>
          <dgm:animLvl val="lvl"/>
          <dgm:resizeHandles val="exact"/>
        </dgm:presLayoutVars>
      </dgm:prSet>
      <dgm:spPr/>
    </dgm:pt>
    <dgm:pt modelId="{C461727D-4A9C-4263-8FF9-DD20DB746E77}" type="pres">
      <dgm:prSet presAssocID="{71B65FC0-FE17-4D78-A0F1-D05F82A16673}" presName="composite" presStyleCnt="0"/>
      <dgm:spPr/>
    </dgm:pt>
    <dgm:pt modelId="{2EDB075B-390D-4417-B744-158576103C6A}" type="pres">
      <dgm:prSet presAssocID="{71B65FC0-FE17-4D78-A0F1-D05F82A16673}" presName="parTx" presStyleLbl="alignNode1" presStyleIdx="0" presStyleCnt="2">
        <dgm:presLayoutVars>
          <dgm:chMax val="0"/>
          <dgm:chPref val="0"/>
          <dgm:bulletEnabled val="1"/>
        </dgm:presLayoutVars>
      </dgm:prSet>
      <dgm:spPr/>
    </dgm:pt>
    <dgm:pt modelId="{F0952C5A-94A1-4CEF-A6E6-2D76C70EF7EC}" type="pres">
      <dgm:prSet presAssocID="{71B65FC0-FE17-4D78-A0F1-D05F82A16673}" presName="desTx" presStyleLbl="alignAccFollowNode1" presStyleIdx="0" presStyleCnt="2">
        <dgm:presLayoutVars>
          <dgm:bulletEnabled val="1"/>
        </dgm:presLayoutVars>
      </dgm:prSet>
      <dgm:spPr/>
    </dgm:pt>
    <dgm:pt modelId="{55CA1E2D-C892-451B-B2CF-656AF59B08A0}" type="pres">
      <dgm:prSet presAssocID="{09FF036F-4F19-4331-82E7-F19CA3130025}" presName="space" presStyleCnt="0"/>
      <dgm:spPr/>
    </dgm:pt>
    <dgm:pt modelId="{6A533E7E-8DBC-4BD1-BD30-1BE0D1304711}" type="pres">
      <dgm:prSet presAssocID="{732137E3-619B-478B-9106-2EB7C3B5A5B1}" presName="composite" presStyleCnt="0"/>
      <dgm:spPr/>
    </dgm:pt>
    <dgm:pt modelId="{ACDB88F9-5B72-4608-8FC7-19B924687430}" type="pres">
      <dgm:prSet presAssocID="{732137E3-619B-478B-9106-2EB7C3B5A5B1}" presName="parTx" presStyleLbl="alignNode1" presStyleIdx="1" presStyleCnt="2">
        <dgm:presLayoutVars>
          <dgm:chMax val="0"/>
          <dgm:chPref val="0"/>
          <dgm:bulletEnabled val="1"/>
        </dgm:presLayoutVars>
      </dgm:prSet>
      <dgm:spPr/>
    </dgm:pt>
    <dgm:pt modelId="{25BF4C0B-ECD1-4B08-B6AD-F3B917670D74}" type="pres">
      <dgm:prSet presAssocID="{732137E3-619B-478B-9106-2EB7C3B5A5B1}" presName="desTx" presStyleLbl="alignAccFollowNode1" presStyleIdx="1" presStyleCnt="2">
        <dgm:presLayoutVars>
          <dgm:bulletEnabled val="1"/>
        </dgm:presLayoutVars>
      </dgm:prSet>
      <dgm:spPr/>
    </dgm:pt>
  </dgm:ptLst>
  <dgm:cxnLst>
    <dgm:cxn modelId="{D7641F0B-D437-49C9-84D4-AD8035C3A90A}" type="presOf" srcId="{DC272ADB-7CE3-4B9D-A2B9-98E658621E1F}" destId="{F0952C5A-94A1-4CEF-A6E6-2D76C70EF7EC}" srcOrd="0" destOrd="1" presId="urn:microsoft.com/office/officeart/2005/8/layout/hList1"/>
    <dgm:cxn modelId="{59F83227-07A2-43FB-A00A-34015E2B4EDB}" type="presOf" srcId="{4E07FD73-0E5B-492B-B281-6C2B8E2C7A86}" destId="{25BF4C0B-ECD1-4B08-B6AD-F3B917670D74}" srcOrd="0" destOrd="1" presId="urn:microsoft.com/office/officeart/2005/8/layout/hList1"/>
    <dgm:cxn modelId="{32F42474-B4B8-4811-80F2-3441874D0D29}" srcId="{732137E3-619B-478B-9106-2EB7C3B5A5B1}" destId="{4E07FD73-0E5B-492B-B281-6C2B8E2C7A86}" srcOrd="1" destOrd="0" parTransId="{6B2355CD-FC17-4436-B4FD-9B71CB605879}" sibTransId="{F20BE286-EF5F-402A-8010-4DE4E937BF5B}"/>
    <dgm:cxn modelId="{A08F8976-6DD9-4D59-A71D-7B8C28508308}" type="presOf" srcId="{D86762AC-5AE3-4BC1-AA07-D20A8B1CA5C9}" destId="{25BF4C0B-ECD1-4B08-B6AD-F3B917670D74}" srcOrd="0" destOrd="0" presId="urn:microsoft.com/office/officeart/2005/8/layout/hList1"/>
    <dgm:cxn modelId="{C1CF7277-F043-4F0A-BB8C-80CD545C4FBF}" type="presOf" srcId="{637A270E-E9CA-4AEE-B8F9-CDE3DBDE356B}" destId="{25BF4C0B-ECD1-4B08-B6AD-F3B917670D74}" srcOrd="0" destOrd="2" presId="urn:microsoft.com/office/officeart/2005/8/layout/hList1"/>
    <dgm:cxn modelId="{610CAF78-2AD6-42A7-A3F3-3658A9C95A54}" srcId="{732137E3-619B-478B-9106-2EB7C3B5A5B1}" destId="{637A270E-E9CA-4AEE-B8F9-CDE3DBDE356B}" srcOrd="2" destOrd="0" parTransId="{C3E67732-7191-42D2-B4DB-6EB845F4B674}" sibTransId="{5FE9BECD-3FDF-48C7-AA84-B7CA76ED54BD}"/>
    <dgm:cxn modelId="{8DF6238D-1B30-4378-B3BF-33C2044AA518}" type="presOf" srcId="{57E6D4AD-DEE8-4CD8-9460-451290C5C5A5}" destId="{F0952C5A-94A1-4CEF-A6E6-2D76C70EF7EC}" srcOrd="0" destOrd="0" presId="urn:microsoft.com/office/officeart/2005/8/layout/hList1"/>
    <dgm:cxn modelId="{A6857D9F-58E7-4C12-90FF-9B91FE329761}" type="presOf" srcId="{732137E3-619B-478B-9106-2EB7C3B5A5B1}" destId="{ACDB88F9-5B72-4608-8FC7-19B924687430}" srcOrd="0" destOrd="0" presId="urn:microsoft.com/office/officeart/2005/8/layout/hList1"/>
    <dgm:cxn modelId="{51AE50A0-9BC5-441B-9652-463CA8316BB9}" srcId="{732137E3-619B-478B-9106-2EB7C3B5A5B1}" destId="{D86762AC-5AE3-4BC1-AA07-D20A8B1CA5C9}" srcOrd="0" destOrd="0" parTransId="{5BECC5DD-1439-4096-8E1D-80EF3658640B}" sibTransId="{D3ACBF62-D4FB-4753-973C-038D63697F2E}"/>
    <dgm:cxn modelId="{A6E5CBAB-8B4B-4101-8AF2-FC3627C83616}" srcId="{71B65FC0-FE17-4D78-A0F1-D05F82A16673}" destId="{DC272ADB-7CE3-4B9D-A2B9-98E658621E1F}" srcOrd="1" destOrd="0" parTransId="{2922FD57-FA67-41D5-864E-AE99D6754BA8}" sibTransId="{8131E90D-791B-465F-97E0-7EBC3F8E6766}"/>
    <dgm:cxn modelId="{564201AE-F7A1-4B3F-954D-E0D6F3ECC45F}" srcId="{71B65FC0-FE17-4D78-A0F1-D05F82A16673}" destId="{57E6D4AD-DEE8-4CD8-9460-451290C5C5A5}" srcOrd="0" destOrd="0" parTransId="{9AFC2839-B71F-4C7A-B3E7-6354302313B6}" sibTransId="{F7708196-0355-48BC-90DD-01AA1004BFA0}"/>
    <dgm:cxn modelId="{003C4FD7-F3F9-490A-8395-E3D6F2413B2D}" type="presOf" srcId="{3F156DA7-B81A-419F-967E-72D82C04EA83}" destId="{DB304ED0-C845-4550-9163-02417CA13F6A}" srcOrd="0" destOrd="0" presId="urn:microsoft.com/office/officeart/2005/8/layout/hList1"/>
    <dgm:cxn modelId="{D18BB5D9-387E-48DD-8562-997DD39C449D}" type="presOf" srcId="{71B65FC0-FE17-4D78-A0F1-D05F82A16673}" destId="{2EDB075B-390D-4417-B744-158576103C6A}" srcOrd="0" destOrd="0" presId="urn:microsoft.com/office/officeart/2005/8/layout/hList1"/>
    <dgm:cxn modelId="{B8DD3BDB-32B3-4E09-AB96-046837E6DD26}" srcId="{3F156DA7-B81A-419F-967E-72D82C04EA83}" destId="{732137E3-619B-478B-9106-2EB7C3B5A5B1}" srcOrd="1" destOrd="0" parTransId="{9781A887-688E-4C32-A630-5032171D5BFF}" sibTransId="{BFD28E6F-8873-4720-8853-23022F4C2515}"/>
    <dgm:cxn modelId="{32F95FE6-2C59-4058-83E9-3510349B0E9F}" srcId="{3F156DA7-B81A-419F-967E-72D82C04EA83}" destId="{71B65FC0-FE17-4D78-A0F1-D05F82A16673}" srcOrd="0" destOrd="0" parTransId="{F1FE8BF1-CD30-4CE4-B383-17AEB4A531C1}" sibTransId="{09FF036F-4F19-4331-82E7-F19CA3130025}"/>
    <dgm:cxn modelId="{5A863298-943B-4438-AC02-643DEF4E8F88}" type="presParOf" srcId="{DB304ED0-C845-4550-9163-02417CA13F6A}" destId="{C461727D-4A9C-4263-8FF9-DD20DB746E77}" srcOrd="0" destOrd="0" presId="urn:microsoft.com/office/officeart/2005/8/layout/hList1"/>
    <dgm:cxn modelId="{697E5885-54FB-4419-BD3D-9D5707D75F4D}" type="presParOf" srcId="{C461727D-4A9C-4263-8FF9-DD20DB746E77}" destId="{2EDB075B-390D-4417-B744-158576103C6A}" srcOrd="0" destOrd="0" presId="urn:microsoft.com/office/officeart/2005/8/layout/hList1"/>
    <dgm:cxn modelId="{DBDE3488-ED51-4C7A-B892-667643BF74D6}" type="presParOf" srcId="{C461727D-4A9C-4263-8FF9-DD20DB746E77}" destId="{F0952C5A-94A1-4CEF-A6E6-2D76C70EF7EC}" srcOrd="1" destOrd="0" presId="urn:microsoft.com/office/officeart/2005/8/layout/hList1"/>
    <dgm:cxn modelId="{37A3C92B-805A-4A71-931C-8734B4E8D7A7}" type="presParOf" srcId="{DB304ED0-C845-4550-9163-02417CA13F6A}" destId="{55CA1E2D-C892-451B-B2CF-656AF59B08A0}" srcOrd="1" destOrd="0" presId="urn:microsoft.com/office/officeart/2005/8/layout/hList1"/>
    <dgm:cxn modelId="{C9EBF531-511D-47E1-8A99-19B851868F6F}" type="presParOf" srcId="{DB304ED0-C845-4550-9163-02417CA13F6A}" destId="{6A533E7E-8DBC-4BD1-BD30-1BE0D1304711}" srcOrd="2" destOrd="0" presId="urn:microsoft.com/office/officeart/2005/8/layout/hList1"/>
    <dgm:cxn modelId="{9054C5BE-804F-4F98-AC20-CBF532932255}" type="presParOf" srcId="{6A533E7E-8DBC-4BD1-BD30-1BE0D1304711}" destId="{ACDB88F9-5B72-4608-8FC7-19B924687430}" srcOrd="0" destOrd="0" presId="urn:microsoft.com/office/officeart/2005/8/layout/hList1"/>
    <dgm:cxn modelId="{985C3ABA-6C13-4C90-8131-33DDA0D4606E}" type="presParOf" srcId="{6A533E7E-8DBC-4BD1-BD30-1BE0D1304711}" destId="{25BF4C0B-ECD1-4B08-B6AD-F3B917670D74}"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31EAFA9-DB8F-4AB2-B883-5BB8E5637806}"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2EE5D376-557D-443E-B439-DA65B7F75E18}">
      <dgm:prSet/>
      <dgm:spPr/>
      <dgm:t>
        <a:bodyPr/>
        <a:lstStyle/>
        <a:p>
          <a:pPr rtl="0"/>
          <a:r>
            <a:rPr lang="en-GB" baseline="0"/>
            <a:t>Patients may experience a decline in cognitive speed, working memory, selective attention, and fluid intelligence. This would require that information be presented slowly, with frequent repetitions and summaries. </a:t>
          </a:r>
          <a:endParaRPr lang="en-GB"/>
        </a:p>
      </dgm:t>
    </dgm:pt>
    <dgm:pt modelId="{5C8EC436-8A55-4167-A80B-4719A598FEFE}" type="parTrans" cxnId="{0E3AE16D-77B4-4083-836E-2D952C3219ED}">
      <dgm:prSet/>
      <dgm:spPr/>
      <dgm:t>
        <a:bodyPr/>
        <a:lstStyle/>
        <a:p>
          <a:endParaRPr lang="en-US"/>
        </a:p>
      </dgm:t>
    </dgm:pt>
    <dgm:pt modelId="{C0546319-5003-498F-938B-CD81DC021887}" type="sibTrans" cxnId="{0E3AE16D-77B4-4083-836E-2D952C3219ED}">
      <dgm:prSet/>
      <dgm:spPr/>
      <dgm:t>
        <a:bodyPr/>
        <a:lstStyle/>
        <a:p>
          <a:endParaRPr lang="en-US"/>
        </a:p>
      </dgm:t>
    </dgm:pt>
    <dgm:pt modelId="{2D099803-9262-48C0-B912-98BD273C52D0}">
      <dgm:prSet/>
      <dgm:spPr/>
      <dgm:t>
        <a:bodyPr/>
        <a:lstStyle/>
        <a:p>
          <a:pPr rtl="0"/>
          <a:r>
            <a:rPr lang="en-GB" baseline="0"/>
            <a:t>accommodate for a decline in fluid intelligence, presenting new information in the context of previous experiences will help promote learning.</a:t>
          </a:r>
          <a:endParaRPr lang="en-GB"/>
        </a:p>
      </dgm:t>
    </dgm:pt>
    <dgm:pt modelId="{9067AD45-D8EE-4D82-A92C-67CF21F6743F}" type="parTrans" cxnId="{2560B7C9-AB72-447C-8F60-25B3EA408604}">
      <dgm:prSet/>
      <dgm:spPr/>
      <dgm:t>
        <a:bodyPr/>
        <a:lstStyle/>
        <a:p>
          <a:endParaRPr lang="en-US"/>
        </a:p>
      </dgm:t>
    </dgm:pt>
    <dgm:pt modelId="{2B170B33-D85D-41CE-B86C-2D3A076C15F3}" type="sibTrans" cxnId="{2560B7C9-AB72-447C-8F60-25B3EA408604}">
      <dgm:prSet/>
      <dgm:spPr/>
      <dgm:t>
        <a:bodyPr/>
        <a:lstStyle/>
        <a:p>
          <a:endParaRPr lang="en-US"/>
        </a:p>
      </dgm:t>
    </dgm:pt>
    <dgm:pt modelId="{736289BA-6E31-45C5-BED5-8411D9BF00C1}">
      <dgm:prSet/>
      <dgm:spPr/>
      <dgm:t>
        <a:bodyPr/>
        <a:lstStyle/>
        <a:p>
          <a:pPr rtl="0"/>
          <a:r>
            <a:rPr lang="en-GB" baseline="0"/>
            <a:t>Recordings of important information and conclusions from cognitive </a:t>
          </a:r>
          <a:endParaRPr lang="en-GB"/>
        </a:p>
      </dgm:t>
    </dgm:pt>
    <dgm:pt modelId="{6054C9EB-7AC1-477A-B699-21A5F3BDDD2E}" type="parTrans" cxnId="{9A7B840E-6F7B-4D8C-A02F-2FE9E69AA867}">
      <dgm:prSet/>
      <dgm:spPr/>
      <dgm:t>
        <a:bodyPr/>
        <a:lstStyle/>
        <a:p>
          <a:endParaRPr lang="en-US"/>
        </a:p>
      </dgm:t>
    </dgm:pt>
    <dgm:pt modelId="{FC3272B7-9BA1-48F2-8C78-0DD9825B1311}" type="sibTrans" cxnId="{9A7B840E-6F7B-4D8C-A02F-2FE9E69AA867}">
      <dgm:prSet/>
      <dgm:spPr/>
      <dgm:t>
        <a:bodyPr/>
        <a:lstStyle/>
        <a:p>
          <a:endParaRPr lang="en-US"/>
        </a:p>
      </dgm:t>
    </dgm:pt>
    <dgm:pt modelId="{5846FCC3-E550-42D5-B5D5-1955E72CE909}">
      <dgm:prSet/>
      <dgm:spPr/>
      <dgm:t>
        <a:bodyPr/>
        <a:lstStyle/>
        <a:p>
          <a:pPr rtl="0"/>
          <a:r>
            <a:rPr lang="en-GB" baseline="0"/>
            <a:t>Phone prompts or alarms can remind patients to carry out certain therapeutic measures</a:t>
          </a:r>
          <a:endParaRPr lang="en-GB"/>
        </a:p>
      </dgm:t>
    </dgm:pt>
    <dgm:pt modelId="{72430901-80C9-4BDB-B726-0ED81D3450B4}" type="parTrans" cxnId="{F0976944-8640-46F2-A784-DA4DA1CA4EFF}">
      <dgm:prSet/>
      <dgm:spPr/>
      <dgm:t>
        <a:bodyPr/>
        <a:lstStyle/>
        <a:p>
          <a:endParaRPr lang="en-US"/>
        </a:p>
      </dgm:t>
    </dgm:pt>
    <dgm:pt modelId="{83D083CD-8C6A-4818-B26E-2641C2863C39}" type="sibTrans" cxnId="{F0976944-8640-46F2-A784-DA4DA1CA4EFF}">
      <dgm:prSet/>
      <dgm:spPr/>
      <dgm:t>
        <a:bodyPr/>
        <a:lstStyle/>
        <a:p>
          <a:endParaRPr lang="en-US"/>
        </a:p>
      </dgm:t>
    </dgm:pt>
    <dgm:pt modelId="{5FF67A20-1BC4-4C63-9C5E-001ED58E3DAB}">
      <dgm:prSet/>
      <dgm:spPr/>
      <dgm:t>
        <a:bodyPr/>
        <a:lstStyle/>
        <a:p>
          <a:pPr rtl="0"/>
          <a:r>
            <a:rPr lang="en-GB" baseline="0"/>
            <a:t>Caretakers can attend sessions to become familiar with strategies performed during CBT and act as a co-therapist at home</a:t>
          </a:r>
          <a:endParaRPr lang="en-GB"/>
        </a:p>
      </dgm:t>
    </dgm:pt>
    <dgm:pt modelId="{18C519FE-230C-4D7B-8A23-AD3904720BEB}" type="parTrans" cxnId="{0B09C87F-1A22-403A-9875-6D08E51C053F}">
      <dgm:prSet/>
      <dgm:spPr/>
      <dgm:t>
        <a:bodyPr/>
        <a:lstStyle/>
        <a:p>
          <a:endParaRPr lang="en-US"/>
        </a:p>
      </dgm:t>
    </dgm:pt>
    <dgm:pt modelId="{A9311410-22E7-4242-9A66-3AE68B7C63A9}" type="sibTrans" cxnId="{0B09C87F-1A22-403A-9875-6D08E51C053F}">
      <dgm:prSet/>
      <dgm:spPr/>
      <dgm:t>
        <a:bodyPr/>
        <a:lstStyle/>
        <a:p>
          <a:endParaRPr lang="en-US"/>
        </a:p>
      </dgm:t>
    </dgm:pt>
    <dgm:pt modelId="{818DADBE-D9C8-4A49-9CB3-AE98DD7186DD}" type="pres">
      <dgm:prSet presAssocID="{131EAFA9-DB8F-4AB2-B883-5BB8E5637806}" presName="vert0" presStyleCnt="0">
        <dgm:presLayoutVars>
          <dgm:dir/>
          <dgm:animOne val="branch"/>
          <dgm:animLvl val="lvl"/>
        </dgm:presLayoutVars>
      </dgm:prSet>
      <dgm:spPr/>
    </dgm:pt>
    <dgm:pt modelId="{A71EB631-ED89-4AA8-90EE-03688F038C8E}" type="pres">
      <dgm:prSet presAssocID="{2EE5D376-557D-443E-B439-DA65B7F75E18}" presName="thickLine" presStyleLbl="alignNode1" presStyleIdx="0" presStyleCnt="5"/>
      <dgm:spPr/>
    </dgm:pt>
    <dgm:pt modelId="{4B06721B-B8C6-4363-80D6-A5AAADD1BC12}" type="pres">
      <dgm:prSet presAssocID="{2EE5D376-557D-443E-B439-DA65B7F75E18}" presName="horz1" presStyleCnt="0"/>
      <dgm:spPr/>
    </dgm:pt>
    <dgm:pt modelId="{513AF063-0370-4164-91AF-3303415F7B7D}" type="pres">
      <dgm:prSet presAssocID="{2EE5D376-557D-443E-B439-DA65B7F75E18}" presName="tx1" presStyleLbl="revTx" presStyleIdx="0" presStyleCnt="5"/>
      <dgm:spPr/>
    </dgm:pt>
    <dgm:pt modelId="{5BA62EBB-F98B-44A2-97A7-F1BB9FE701CA}" type="pres">
      <dgm:prSet presAssocID="{2EE5D376-557D-443E-B439-DA65B7F75E18}" presName="vert1" presStyleCnt="0"/>
      <dgm:spPr/>
    </dgm:pt>
    <dgm:pt modelId="{C68EA8D6-5CCD-4FA5-A350-8A24C2B9536F}" type="pres">
      <dgm:prSet presAssocID="{2D099803-9262-48C0-B912-98BD273C52D0}" presName="thickLine" presStyleLbl="alignNode1" presStyleIdx="1" presStyleCnt="5"/>
      <dgm:spPr/>
    </dgm:pt>
    <dgm:pt modelId="{6A2A170B-3940-4782-9464-B46F08DA0AE6}" type="pres">
      <dgm:prSet presAssocID="{2D099803-9262-48C0-B912-98BD273C52D0}" presName="horz1" presStyleCnt="0"/>
      <dgm:spPr/>
    </dgm:pt>
    <dgm:pt modelId="{8AF093EF-D27E-48D5-8B91-8EEA8DB999C5}" type="pres">
      <dgm:prSet presAssocID="{2D099803-9262-48C0-B912-98BD273C52D0}" presName="tx1" presStyleLbl="revTx" presStyleIdx="1" presStyleCnt="5"/>
      <dgm:spPr/>
    </dgm:pt>
    <dgm:pt modelId="{18E6F80F-7321-4AA0-A5C3-0E542FF6718A}" type="pres">
      <dgm:prSet presAssocID="{2D099803-9262-48C0-B912-98BD273C52D0}" presName="vert1" presStyleCnt="0"/>
      <dgm:spPr/>
    </dgm:pt>
    <dgm:pt modelId="{9B542B1C-5400-47AB-BB22-54D5CD12F2D2}" type="pres">
      <dgm:prSet presAssocID="{736289BA-6E31-45C5-BED5-8411D9BF00C1}" presName="thickLine" presStyleLbl="alignNode1" presStyleIdx="2" presStyleCnt="5"/>
      <dgm:spPr/>
    </dgm:pt>
    <dgm:pt modelId="{A28C0AAC-D377-4053-B4F6-A08962E16EFB}" type="pres">
      <dgm:prSet presAssocID="{736289BA-6E31-45C5-BED5-8411D9BF00C1}" presName="horz1" presStyleCnt="0"/>
      <dgm:spPr/>
    </dgm:pt>
    <dgm:pt modelId="{206C51EC-5410-4ED0-920F-720781B025FD}" type="pres">
      <dgm:prSet presAssocID="{736289BA-6E31-45C5-BED5-8411D9BF00C1}" presName="tx1" presStyleLbl="revTx" presStyleIdx="2" presStyleCnt="5"/>
      <dgm:spPr/>
    </dgm:pt>
    <dgm:pt modelId="{97583BE9-737C-4012-A0DA-F0AAC1EE7CA3}" type="pres">
      <dgm:prSet presAssocID="{736289BA-6E31-45C5-BED5-8411D9BF00C1}" presName="vert1" presStyleCnt="0"/>
      <dgm:spPr/>
    </dgm:pt>
    <dgm:pt modelId="{10618E27-559A-47B8-AF1A-178316F13FF8}" type="pres">
      <dgm:prSet presAssocID="{5846FCC3-E550-42D5-B5D5-1955E72CE909}" presName="thickLine" presStyleLbl="alignNode1" presStyleIdx="3" presStyleCnt="5"/>
      <dgm:spPr/>
    </dgm:pt>
    <dgm:pt modelId="{E50CCBD4-7183-4A05-9649-F90124A5AC7B}" type="pres">
      <dgm:prSet presAssocID="{5846FCC3-E550-42D5-B5D5-1955E72CE909}" presName="horz1" presStyleCnt="0"/>
      <dgm:spPr/>
    </dgm:pt>
    <dgm:pt modelId="{1F500BDB-509A-48DB-9554-2377E8DA47F9}" type="pres">
      <dgm:prSet presAssocID="{5846FCC3-E550-42D5-B5D5-1955E72CE909}" presName="tx1" presStyleLbl="revTx" presStyleIdx="3" presStyleCnt="5"/>
      <dgm:spPr/>
    </dgm:pt>
    <dgm:pt modelId="{FCBE9199-24F2-43D8-A132-07B77FC0D832}" type="pres">
      <dgm:prSet presAssocID="{5846FCC3-E550-42D5-B5D5-1955E72CE909}" presName="vert1" presStyleCnt="0"/>
      <dgm:spPr/>
    </dgm:pt>
    <dgm:pt modelId="{26BE14DF-4AD2-4CB7-9AB7-631940FE3ECF}" type="pres">
      <dgm:prSet presAssocID="{5FF67A20-1BC4-4C63-9C5E-001ED58E3DAB}" presName="thickLine" presStyleLbl="alignNode1" presStyleIdx="4" presStyleCnt="5"/>
      <dgm:spPr/>
    </dgm:pt>
    <dgm:pt modelId="{D78B2B03-DC73-43A7-91F2-5E3550B41C0F}" type="pres">
      <dgm:prSet presAssocID="{5FF67A20-1BC4-4C63-9C5E-001ED58E3DAB}" presName="horz1" presStyleCnt="0"/>
      <dgm:spPr/>
    </dgm:pt>
    <dgm:pt modelId="{8EC17330-782F-4D0A-BE75-E06E914E8AA8}" type="pres">
      <dgm:prSet presAssocID="{5FF67A20-1BC4-4C63-9C5E-001ED58E3DAB}" presName="tx1" presStyleLbl="revTx" presStyleIdx="4" presStyleCnt="5"/>
      <dgm:spPr/>
    </dgm:pt>
    <dgm:pt modelId="{A5E7297C-832E-4C08-8806-4B4F9B1E3423}" type="pres">
      <dgm:prSet presAssocID="{5FF67A20-1BC4-4C63-9C5E-001ED58E3DAB}" presName="vert1" presStyleCnt="0"/>
      <dgm:spPr/>
    </dgm:pt>
  </dgm:ptLst>
  <dgm:cxnLst>
    <dgm:cxn modelId="{9A7B840E-6F7B-4D8C-A02F-2FE9E69AA867}" srcId="{131EAFA9-DB8F-4AB2-B883-5BB8E5637806}" destId="{736289BA-6E31-45C5-BED5-8411D9BF00C1}" srcOrd="2" destOrd="0" parTransId="{6054C9EB-7AC1-477A-B699-21A5F3BDDD2E}" sibTransId="{FC3272B7-9BA1-48F2-8C78-0DD9825B1311}"/>
    <dgm:cxn modelId="{B378A814-7236-435B-8769-77CDBC4FA22C}" type="presOf" srcId="{131EAFA9-DB8F-4AB2-B883-5BB8E5637806}" destId="{818DADBE-D9C8-4A49-9CB3-AE98DD7186DD}" srcOrd="0" destOrd="0" presId="urn:microsoft.com/office/officeart/2008/layout/LinedList"/>
    <dgm:cxn modelId="{1BA4531B-87A0-412D-9712-41CB8BF2B518}" type="presOf" srcId="{736289BA-6E31-45C5-BED5-8411D9BF00C1}" destId="{206C51EC-5410-4ED0-920F-720781B025FD}" srcOrd="0" destOrd="0" presId="urn:microsoft.com/office/officeart/2008/layout/LinedList"/>
    <dgm:cxn modelId="{F0976944-8640-46F2-A784-DA4DA1CA4EFF}" srcId="{131EAFA9-DB8F-4AB2-B883-5BB8E5637806}" destId="{5846FCC3-E550-42D5-B5D5-1955E72CE909}" srcOrd="3" destOrd="0" parTransId="{72430901-80C9-4BDB-B726-0ED81D3450B4}" sibTransId="{83D083CD-8C6A-4818-B26E-2641C2863C39}"/>
    <dgm:cxn modelId="{7AB48446-8A25-4BAE-8AE1-5CBEB6C342AD}" type="presOf" srcId="{2D099803-9262-48C0-B912-98BD273C52D0}" destId="{8AF093EF-D27E-48D5-8B91-8EEA8DB999C5}" srcOrd="0" destOrd="0" presId="urn:microsoft.com/office/officeart/2008/layout/LinedList"/>
    <dgm:cxn modelId="{0E3AE16D-77B4-4083-836E-2D952C3219ED}" srcId="{131EAFA9-DB8F-4AB2-B883-5BB8E5637806}" destId="{2EE5D376-557D-443E-B439-DA65B7F75E18}" srcOrd="0" destOrd="0" parTransId="{5C8EC436-8A55-4167-A80B-4719A598FEFE}" sibTransId="{C0546319-5003-498F-938B-CD81DC021887}"/>
    <dgm:cxn modelId="{0B09C87F-1A22-403A-9875-6D08E51C053F}" srcId="{131EAFA9-DB8F-4AB2-B883-5BB8E5637806}" destId="{5FF67A20-1BC4-4C63-9C5E-001ED58E3DAB}" srcOrd="4" destOrd="0" parTransId="{18C519FE-230C-4D7B-8A23-AD3904720BEB}" sibTransId="{A9311410-22E7-4242-9A66-3AE68B7C63A9}"/>
    <dgm:cxn modelId="{1643AF8F-F1CD-48DB-96D3-C66EBB5FA295}" type="presOf" srcId="{5846FCC3-E550-42D5-B5D5-1955E72CE909}" destId="{1F500BDB-509A-48DB-9554-2377E8DA47F9}" srcOrd="0" destOrd="0" presId="urn:microsoft.com/office/officeart/2008/layout/LinedList"/>
    <dgm:cxn modelId="{1617339D-9AA7-403F-ABEA-417194AF6FEE}" type="presOf" srcId="{2EE5D376-557D-443E-B439-DA65B7F75E18}" destId="{513AF063-0370-4164-91AF-3303415F7B7D}" srcOrd="0" destOrd="0" presId="urn:microsoft.com/office/officeart/2008/layout/LinedList"/>
    <dgm:cxn modelId="{2560B7C9-AB72-447C-8F60-25B3EA408604}" srcId="{131EAFA9-DB8F-4AB2-B883-5BB8E5637806}" destId="{2D099803-9262-48C0-B912-98BD273C52D0}" srcOrd="1" destOrd="0" parTransId="{9067AD45-D8EE-4D82-A92C-67CF21F6743F}" sibTransId="{2B170B33-D85D-41CE-B86C-2D3A076C15F3}"/>
    <dgm:cxn modelId="{4CFC9CF3-2E6C-4DDE-9577-5EBED31A42F8}" type="presOf" srcId="{5FF67A20-1BC4-4C63-9C5E-001ED58E3DAB}" destId="{8EC17330-782F-4D0A-BE75-E06E914E8AA8}" srcOrd="0" destOrd="0" presId="urn:microsoft.com/office/officeart/2008/layout/LinedList"/>
    <dgm:cxn modelId="{32896A4D-FBB2-4BAD-996D-F0F01A12872D}" type="presParOf" srcId="{818DADBE-D9C8-4A49-9CB3-AE98DD7186DD}" destId="{A71EB631-ED89-4AA8-90EE-03688F038C8E}" srcOrd="0" destOrd="0" presId="urn:microsoft.com/office/officeart/2008/layout/LinedList"/>
    <dgm:cxn modelId="{8D47C8D3-EC94-450C-9FC9-AF5B966C70F8}" type="presParOf" srcId="{818DADBE-D9C8-4A49-9CB3-AE98DD7186DD}" destId="{4B06721B-B8C6-4363-80D6-A5AAADD1BC12}" srcOrd="1" destOrd="0" presId="urn:microsoft.com/office/officeart/2008/layout/LinedList"/>
    <dgm:cxn modelId="{82607D34-40C9-4EE5-BADE-18D6BBD8EBB8}" type="presParOf" srcId="{4B06721B-B8C6-4363-80D6-A5AAADD1BC12}" destId="{513AF063-0370-4164-91AF-3303415F7B7D}" srcOrd="0" destOrd="0" presId="urn:microsoft.com/office/officeart/2008/layout/LinedList"/>
    <dgm:cxn modelId="{FC5E8F3D-ED79-43E6-AB35-0750540CBA8E}" type="presParOf" srcId="{4B06721B-B8C6-4363-80D6-A5AAADD1BC12}" destId="{5BA62EBB-F98B-44A2-97A7-F1BB9FE701CA}" srcOrd="1" destOrd="0" presId="urn:microsoft.com/office/officeart/2008/layout/LinedList"/>
    <dgm:cxn modelId="{8B8EEF78-C818-4C7F-A120-2D4963693508}" type="presParOf" srcId="{818DADBE-D9C8-4A49-9CB3-AE98DD7186DD}" destId="{C68EA8D6-5CCD-4FA5-A350-8A24C2B9536F}" srcOrd="2" destOrd="0" presId="urn:microsoft.com/office/officeart/2008/layout/LinedList"/>
    <dgm:cxn modelId="{DB98B92E-7DC5-4789-83D9-89B31BFEF30A}" type="presParOf" srcId="{818DADBE-D9C8-4A49-9CB3-AE98DD7186DD}" destId="{6A2A170B-3940-4782-9464-B46F08DA0AE6}" srcOrd="3" destOrd="0" presId="urn:microsoft.com/office/officeart/2008/layout/LinedList"/>
    <dgm:cxn modelId="{2AF4426E-0814-412B-AD6B-0BDA93F44731}" type="presParOf" srcId="{6A2A170B-3940-4782-9464-B46F08DA0AE6}" destId="{8AF093EF-D27E-48D5-8B91-8EEA8DB999C5}" srcOrd="0" destOrd="0" presId="urn:microsoft.com/office/officeart/2008/layout/LinedList"/>
    <dgm:cxn modelId="{9AF034B0-5637-4180-B800-06DCC25E5985}" type="presParOf" srcId="{6A2A170B-3940-4782-9464-B46F08DA0AE6}" destId="{18E6F80F-7321-4AA0-A5C3-0E542FF6718A}" srcOrd="1" destOrd="0" presId="urn:microsoft.com/office/officeart/2008/layout/LinedList"/>
    <dgm:cxn modelId="{98FC5757-3EC0-40BC-BED2-0B09D8F19FA4}" type="presParOf" srcId="{818DADBE-D9C8-4A49-9CB3-AE98DD7186DD}" destId="{9B542B1C-5400-47AB-BB22-54D5CD12F2D2}" srcOrd="4" destOrd="0" presId="urn:microsoft.com/office/officeart/2008/layout/LinedList"/>
    <dgm:cxn modelId="{6F455655-B9F2-4DBA-B34C-32FADE5D93A0}" type="presParOf" srcId="{818DADBE-D9C8-4A49-9CB3-AE98DD7186DD}" destId="{A28C0AAC-D377-4053-B4F6-A08962E16EFB}" srcOrd="5" destOrd="0" presId="urn:microsoft.com/office/officeart/2008/layout/LinedList"/>
    <dgm:cxn modelId="{150B7413-990D-4ADB-9EA3-19163CEE8AD4}" type="presParOf" srcId="{A28C0AAC-D377-4053-B4F6-A08962E16EFB}" destId="{206C51EC-5410-4ED0-920F-720781B025FD}" srcOrd="0" destOrd="0" presId="urn:microsoft.com/office/officeart/2008/layout/LinedList"/>
    <dgm:cxn modelId="{0D5BB313-04CF-43C7-8EA9-D9574062CB1B}" type="presParOf" srcId="{A28C0AAC-D377-4053-B4F6-A08962E16EFB}" destId="{97583BE9-737C-4012-A0DA-F0AAC1EE7CA3}" srcOrd="1" destOrd="0" presId="urn:microsoft.com/office/officeart/2008/layout/LinedList"/>
    <dgm:cxn modelId="{6D79DF37-77EA-4E33-8930-D270A1B150D4}" type="presParOf" srcId="{818DADBE-D9C8-4A49-9CB3-AE98DD7186DD}" destId="{10618E27-559A-47B8-AF1A-178316F13FF8}" srcOrd="6" destOrd="0" presId="urn:microsoft.com/office/officeart/2008/layout/LinedList"/>
    <dgm:cxn modelId="{B58A65B9-8912-4159-9434-9E6320B7B310}" type="presParOf" srcId="{818DADBE-D9C8-4A49-9CB3-AE98DD7186DD}" destId="{E50CCBD4-7183-4A05-9649-F90124A5AC7B}" srcOrd="7" destOrd="0" presId="urn:microsoft.com/office/officeart/2008/layout/LinedList"/>
    <dgm:cxn modelId="{0969BE2D-2DA1-46E5-9B59-4F69823DEF54}" type="presParOf" srcId="{E50CCBD4-7183-4A05-9649-F90124A5AC7B}" destId="{1F500BDB-509A-48DB-9554-2377E8DA47F9}" srcOrd="0" destOrd="0" presId="urn:microsoft.com/office/officeart/2008/layout/LinedList"/>
    <dgm:cxn modelId="{78A628C0-1BD2-4777-B27D-816150D96818}" type="presParOf" srcId="{E50CCBD4-7183-4A05-9649-F90124A5AC7B}" destId="{FCBE9199-24F2-43D8-A132-07B77FC0D832}" srcOrd="1" destOrd="0" presId="urn:microsoft.com/office/officeart/2008/layout/LinedList"/>
    <dgm:cxn modelId="{D747FC21-F0BA-4301-9B7B-BBEAC6DDADB9}" type="presParOf" srcId="{818DADBE-D9C8-4A49-9CB3-AE98DD7186DD}" destId="{26BE14DF-4AD2-4CB7-9AB7-631940FE3ECF}" srcOrd="8" destOrd="0" presId="urn:microsoft.com/office/officeart/2008/layout/LinedList"/>
    <dgm:cxn modelId="{4069F6BD-74A0-4040-9398-378944E3634F}" type="presParOf" srcId="{818DADBE-D9C8-4A49-9CB3-AE98DD7186DD}" destId="{D78B2B03-DC73-43A7-91F2-5E3550B41C0F}" srcOrd="9" destOrd="0" presId="urn:microsoft.com/office/officeart/2008/layout/LinedList"/>
    <dgm:cxn modelId="{73D447AC-37F9-47AD-A4EB-A89EC271AC20}" type="presParOf" srcId="{D78B2B03-DC73-43A7-91F2-5E3550B41C0F}" destId="{8EC17330-782F-4D0A-BE75-E06E914E8AA8}" srcOrd="0" destOrd="0" presId="urn:microsoft.com/office/officeart/2008/layout/LinedList"/>
    <dgm:cxn modelId="{7A162057-C591-4611-9BE8-6178BFBB257C}" type="presParOf" srcId="{D78B2B03-DC73-43A7-91F2-5E3550B41C0F}" destId="{A5E7297C-832E-4C08-8806-4B4F9B1E342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F5AD179-268A-4DCB-A4B9-D0839A496CD0}" type="doc">
      <dgm:prSet loTypeId="urn:microsoft.com/office/officeart/2009/3/layout/RandomtoResultProcess" loCatId="process" qsTypeId="urn:microsoft.com/office/officeart/2005/8/quickstyle/simple1" qsCatId="simple" csTypeId="urn:microsoft.com/office/officeart/2005/8/colors/accent1_2" csCatId="accent1"/>
      <dgm:spPr/>
      <dgm:t>
        <a:bodyPr/>
        <a:lstStyle/>
        <a:p>
          <a:endParaRPr lang="en-US"/>
        </a:p>
      </dgm:t>
    </dgm:pt>
    <dgm:pt modelId="{52F991F1-BA36-47B5-B921-A1603DE41EB7}">
      <dgm:prSet/>
      <dgm:spPr/>
      <dgm:t>
        <a:bodyPr/>
        <a:lstStyle/>
        <a:p>
          <a:pPr rtl="0"/>
          <a:r>
            <a:rPr lang="en-GB" baseline="0"/>
            <a:t>Cochrane review - for older depressed adults both cognitive therapy and behaviour therapy, the two components of CBT, have a significantly better effect than placebo on clinical outcome measures of depression.</a:t>
          </a:r>
          <a:endParaRPr lang="en-GB"/>
        </a:p>
      </dgm:t>
    </dgm:pt>
    <dgm:pt modelId="{BE197EA7-812B-49E6-9648-B10F65AE07BF}" type="parTrans" cxnId="{2612E878-BBAD-4B19-A932-0B32C1C047A6}">
      <dgm:prSet/>
      <dgm:spPr/>
      <dgm:t>
        <a:bodyPr/>
        <a:lstStyle/>
        <a:p>
          <a:endParaRPr lang="en-US"/>
        </a:p>
      </dgm:t>
    </dgm:pt>
    <dgm:pt modelId="{2BF44AE3-7190-41A2-8D2A-C9EE784872F4}" type="sibTrans" cxnId="{2612E878-BBAD-4B19-A932-0B32C1C047A6}">
      <dgm:prSet/>
      <dgm:spPr/>
      <dgm:t>
        <a:bodyPr/>
        <a:lstStyle/>
        <a:p>
          <a:endParaRPr lang="en-US"/>
        </a:p>
      </dgm:t>
    </dgm:pt>
    <dgm:pt modelId="{4D1655C9-BEC8-4FE8-B06C-FC5E623A9B66}">
      <dgm:prSet/>
      <dgm:spPr/>
      <dgm:t>
        <a:bodyPr/>
        <a:lstStyle/>
        <a:p>
          <a:pPr rtl="0"/>
          <a:r>
            <a:rPr lang="en-GB" baseline="0"/>
            <a:t>Drop-out rates are also better for CBT when compared with control groups. </a:t>
          </a:r>
          <a:endParaRPr lang="en-GB"/>
        </a:p>
      </dgm:t>
    </dgm:pt>
    <dgm:pt modelId="{789BAC2E-991F-4E3E-982D-B9D94A51E494}" type="parTrans" cxnId="{FBFC5209-2701-4D6F-9B4A-34218F9405C1}">
      <dgm:prSet/>
      <dgm:spPr/>
      <dgm:t>
        <a:bodyPr/>
        <a:lstStyle/>
        <a:p>
          <a:endParaRPr lang="en-US"/>
        </a:p>
      </dgm:t>
    </dgm:pt>
    <dgm:pt modelId="{83D4B56E-5467-4C1B-8FEF-46591CEFA42D}" type="sibTrans" cxnId="{FBFC5209-2701-4D6F-9B4A-34218F9405C1}">
      <dgm:prSet/>
      <dgm:spPr/>
      <dgm:t>
        <a:bodyPr/>
        <a:lstStyle/>
        <a:p>
          <a:endParaRPr lang="en-US"/>
        </a:p>
      </dgm:t>
    </dgm:pt>
    <dgm:pt modelId="{092026BA-4A64-40A7-B302-CAFACD0D9DDF}">
      <dgm:prSet/>
      <dgm:spPr/>
      <dgm:t>
        <a:bodyPr/>
        <a:lstStyle/>
        <a:p>
          <a:pPr rtl="0"/>
          <a:r>
            <a:rPr lang="en-GB" baseline="0"/>
            <a:t>CBT is effective for relapse prevention of mood disorders and may also play a preventive role in the development of major mood disorders in older adults who initially present with sub threshold symptoms.</a:t>
          </a:r>
          <a:endParaRPr lang="en-GB"/>
        </a:p>
      </dgm:t>
    </dgm:pt>
    <dgm:pt modelId="{DC31F7C0-D308-4D23-B51C-E718425E9ED9}" type="parTrans" cxnId="{1850AEC2-CDFB-4C24-8769-959ABE6F7DFC}">
      <dgm:prSet/>
      <dgm:spPr/>
      <dgm:t>
        <a:bodyPr/>
        <a:lstStyle/>
        <a:p>
          <a:endParaRPr lang="en-US"/>
        </a:p>
      </dgm:t>
    </dgm:pt>
    <dgm:pt modelId="{CCA1BCBA-DA41-40DE-80C6-CACB42672831}" type="sibTrans" cxnId="{1850AEC2-CDFB-4C24-8769-959ABE6F7DFC}">
      <dgm:prSet/>
      <dgm:spPr/>
      <dgm:t>
        <a:bodyPr/>
        <a:lstStyle/>
        <a:p>
          <a:endParaRPr lang="en-US"/>
        </a:p>
      </dgm:t>
    </dgm:pt>
    <dgm:pt modelId="{AC9337C9-C963-4135-88FF-2939D1BC706D}" type="pres">
      <dgm:prSet presAssocID="{DF5AD179-268A-4DCB-A4B9-D0839A496CD0}" presName="Name0" presStyleCnt="0">
        <dgm:presLayoutVars>
          <dgm:dir/>
          <dgm:animOne val="branch"/>
          <dgm:animLvl val="lvl"/>
        </dgm:presLayoutVars>
      </dgm:prSet>
      <dgm:spPr/>
    </dgm:pt>
    <dgm:pt modelId="{3B854995-E67F-4365-91D2-57B0C9C7FAD7}" type="pres">
      <dgm:prSet presAssocID="{52F991F1-BA36-47B5-B921-A1603DE41EB7}" presName="chaos" presStyleCnt="0"/>
      <dgm:spPr/>
    </dgm:pt>
    <dgm:pt modelId="{98E84F09-EEC2-4780-8A4E-F41D31235B3D}" type="pres">
      <dgm:prSet presAssocID="{52F991F1-BA36-47B5-B921-A1603DE41EB7}" presName="parTx1" presStyleLbl="revTx" presStyleIdx="0" presStyleCnt="2"/>
      <dgm:spPr/>
    </dgm:pt>
    <dgm:pt modelId="{B2F4DC09-37A4-4C08-A6C8-2CE196107CC9}" type="pres">
      <dgm:prSet presAssocID="{52F991F1-BA36-47B5-B921-A1603DE41EB7}" presName="c1" presStyleLbl="node1" presStyleIdx="0" presStyleCnt="19"/>
      <dgm:spPr/>
    </dgm:pt>
    <dgm:pt modelId="{443EC8DA-7692-4ABD-AAA8-6119D332390F}" type="pres">
      <dgm:prSet presAssocID="{52F991F1-BA36-47B5-B921-A1603DE41EB7}" presName="c2" presStyleLbl="node1" presStyleIdx="1" presStyleCnt="19"/>
      <dgm:spPr/>
    </dgm:pt>
    <dgm:pt modelId="{2E7CAAB3-8C17-4768-AB67-BC0F668F3B76}" type="pres">
      <dgm:prSet presAssocID="{52F991F1-BA36-47B5-B921-A1603DE41EB7}" presName="c3" presStyleLbl="node1" presStyleIdx="2" presStyleCnt="19"/>
      <dgm:spPr/>
    </dgm:pt>
    <dgm:pt modelId="{6A69F3E7-6D4A-4A2B-AFC8-B73E0E473CDF}" type="pres">
      <dgm:prSet presAssocID="{52F991F1-BA36-47B5-B921-A1603DE41EB7}" presName="c4" presStyleLbl="node1" presStyleIdx="3" presStyleCnt="19"/>
      <dgm:spPr/>
    </dgm:pt>
    <dgm:pt modelId="{C6EC8952-7560-4E3F-BF73-DCBDC39E8250}" type="pres">
      <dgm:prSet presAssocID="{52F991F1-BA36-47B5-B921-A1603DE41EB7}" presName="c5" presStyleLbl="node1" presStyleIdx="4" presStyleCnt="19"/>
      <dgm:spPr/>
    </dgm:pt>
    <dgm:pt modelId="{41DED0A4-B9FF-4C6E-8947-E5B57DC10F5A}" type="pres">
      <dgm:prSet presAssocID="{52F991F1-BA36-47B5-B921-A1603DE41EB7}" presName="c6" presStyleLbl="node1" presStyleIdx="5" presStyleCnt="19"/>
      <dgm:spPr/>
    </dgm:pt>
    <dgm:pt modelId="{885E9EE4-A05A-4C28-ADF4-8D31A141843F}" type="pres">
      <dgm:prSet presAssocID="{52F991F1-BA36-47B5-B921-A1603DE41EB7}" presName="c7" presStyleLbl="node1" presStyleIdx="6" presStyleCnt="19"/>
      <dgm:spPr/>
    </dgm:pt>
    <dgm:pt modelId="{81D2E507-502C-4C5B-884C-1E5175EE41AB}" type="pres">
      <dgm:prSet presAssocID="{52F991F1-BA36-47B5-B921-A1603DE41EB7}" presName="c8" presStyleLbl="node1" presStyleIdx="7" presStyleCnt="19"/>
      <dgm:spPr/>
    </dgm:pt>
    <dgm:pt modelId="{E23FBAB3-483C-4954-AA8D-0D450974A992}" type="pres">
      <dgm:prSet presAssocID="{52F991F1-BA36-47B5-B921-A1603DE41EB7}" presName="c9" presStyleLbl="node1" presStyleIdx="8" presStyleCnt="19"/>
      <dgm:spPr/>
    </dgm:pt>
    <dgm:pt modelId="{A89D7141-5BA4-4E51-892E-ED309ABC5581}" type="pres">
      <dgm:prSet presAssocID="{52F991F1-BA36-47B5-B921-A1603DE41EB7}" presName="c10" presStyleLbl="node1" presStyleIdx="9" presStyleCnt="19"/>
      <dgm:spPr/>
    </dgm:pt>
    <dgm:pt modelId="{F28DF253-20D2-4595-94CA-F9F808AE5D7F}" type="pres">
      <dgm:prSet presAssocID="{52F991F1-BA36-47B5-B921-A1603DE41EB7}" presName="c11" presStyleLbl="node1" presStyleIdx="10" presStyleCnt="19"/>
      <dgm:spPr/>
    </dgm:pt>
    <dgm:pt modelId="{5330F782-C2BE-44AB-8CE8-8733DE1A1C89}" type="pres">
      <dgm:prSet presAssocID="{52F991F1-BA36-47B5-B921-A1603DE41EB7}" presName="c12" presStyleLbl="node1" presStyleIdx="11" presStyleCnt="19"/>
      <dgm:spPr/>
    </dgm:pt>
    <dgm:pt modelId="{CCB0E465-702E-454C-AF12-0B1602AA04AB}" type="pres">
      <dgm:prSet presAssocID="{52F991F1-BA36-47B5-B921-A1603DE41EB7}" presName="c13" presStyleLbl="node1" presStyleIdx="12" presStyleCnt="19"/>
      <dgm:spPr/>
    </dgm:pt>
    <dgm:pt modelId="{ED5B17EC-FA21-4A57-ABB2-EFEFAAE45B46}" type="pres">
      <dgm:prSet presAssocID="{52F991F1-BA36-47B5-B921-A1603DE41EB7}" presName="c14" presStyleLbl="node1" presStyleIdx="13" presStyleCnt="19"/>
      <dgm:spPr/>
    </dgm:pt>
    <dgm:pt modelId="{138FFB75-DD3E-4D5E-8376-C4C2722D1B13}" type="pres">
      <dgm:prSet presAssocID="{52F991F1-BA36-47B5-B921-A1603DE41EB7}" presName="c15" presStyleLbl="node1" presStyleIdx="14" presStyleCnt="19"/>
      <dgm:spPr/>
    </dgm:pt>
    <dgm:pt modelId="{7AAACCFF-BD2B-4165-B8A9-4F002BE04538}" type="pres">
      <dgm:prSet presAssocID="{52F991F1-BA36-47B5-B921-A1603DE41EB7}" presName="c16" presStyleLbl="node1" presStyleIdx="15" presStyleCnt="19"/>
      <dgm:spPr/>
    </dgm:pt>
    <dgm:pt modelId="{576408F8-9571-49FA-A3CC-A240FA6CB04F}" type="pres">
      <dgm:prSet presAssocID="{52F991F1-BA36-47B5-B921-A1603DE41EB7}" presName="c17" presStyleLbl="node1" presStyleIdx="16" presStyleCnt="19"/>
      <dgm:spPr/>
    </dgm:pt>
    <dgm:pt modelId="{51F1E325-02F4-4EF1-BE0B-B50002647738}" type="pres">
      <dgm:prSet presAssocID="{52F991F1-BA36-47B5-B921-A1603DE41EB7}" presName="c18" presStyleLbl="node1" presStyleIdx="17" presStyleCnt="19"/>
      <dgm:spPr/>
    </dgm:pt>
    <dgm:pt modelId="{0B8AF08A-AABA-452E-AD02-4924605C18CC}" type="pres">
      <dgm:prSet presAssocID="{2BF44AE3-7190-41A2-8D2A-C9EE784872F4}" presName="chevronComposite1" presStyleCnt="0"/>
      <dgm:spPr/>
    </dgm:pt>
    <dgm:pt modelId="{2EFAE081-BEDD-4B0F-8665-377A20605E7F}" type="pres">
      <dgm:prSet presAssocID="{2BF44AE3-7190-41A2-8D2A-C9EE784872F4}" presName="chevron1" presStyleLbl="sibTrans2D1" presStyleIdx="0" presStyleCnt="2"/>
      <dgm:spPr/>
    </dgm:pt>
    <dgm:pt modelId="{72C60D87-6248-4F4B-A090-061A031AA76C}" type="pres">
      <dgm:prSet presAssocID="{2BF44AE3-7190-41A2-8D2A-C9EE784872F4}" presName="spChevron1" presStyleCnt="0"/>
      <dgm:spPr/>
    </dgm:pt>
    <dgm:pt modelId="{0F1FD2BF-F78D-4D7B-8163-3B69F472228B}" type="pres">
      <dgm:prSet presAssocID="{4D1655C9-BEC8-4FE8-B06C-FC5E623A9B66}" presName="middle" presStyleCnt="0"/>
      <dgm:spPr/>
    </dgm:pt>
    <dgm:pt modelId="{A6079347-D67B-49B6-91DF-D96103D5B958}" type="pres">
      <dgm:prSet presAssocID="{4D1655C9-BEC8-4FE8-B06C-FC5E623A9B66}" presName="parTxMid" presStyleLbl="revTx" presStyleIdx="1" presStyleCnt="2"/>
      <dgm:spPr/>
    </dgm:pt>
    <dgm:pt modelId="{9418CE78-D96E-495F-BDA8-EFDF54AAA6E7}" type="pres">
      <dgm:prSet presAssocID="{4D1655C9-BEC8-4FE8-B06C-FC5E623A9B66}" presName="spMid" presStyleCnt="0"/>
      <dgm:spPr/>
    </dgm:pt>
    <dgm:pt modelId="{70289BE0-2956-45CA-9694-821EC274A2BE}" type="pres">
      <dgm:prSet presAssocID="{83D4B56E-5467-4C1B-8FEF-46591CEFA42D}" presName="chevronComposite1" presStyleCnt="0"/>
      <dgm:spPr/>
    </dgm:pt>
    <dgm:pt modelId="{EDFEF1C1-F282-4C5F-9FC0-A76E0FB098BE}" type="pres">
      <dgm:prSet presAssocID="{83D4B56E-5467-4C1B-8FEF-46591CEFA42D}" presName="chevron1" presStyleLbl="sibTrans2D1" presStyleIdx="1" presStyleCnt="2"/>
      <dgm:spPr/>
    </dgm:pt>
    <dgm:pt modelId="{CD51AE23-8C36-4F58-BD5A-66F7784D8A38}" type="pres">
      <dgm:prSet presAssocID="{83D4B56E-5467-4C1B-8FEF-46591CEFA42D}" presName="spChevron1" presStyleCnt="0"/>
      <dgm:spPr/>
    </dgm:pt>
    <dgm:pt modelId="{1B73166A-3026-46BF-94AD-EE638049CCA7}" type="pres">
      <dgm:prSet presAssocID="{092026BA-4A64-40A7-B302-CAFACD0D9DDF}" presName="last" presStyleCnt="0"/>
      <dgm:spPr/>
    </dgm:pt>
    <dgm:pt modelId="{ED027F63-F475-42A5-B44E-A4241B7ACC76}" type="pres">
      <dgm:prSet presAssocID="{092026BA-4A64-40A7-B302-CAFACD0D9DDF}" presName="circleTx" presStyleLbl="node1" presStyleIdx="18" presStyleCnt="19"/>
      <dgm:spPr/>
    </dgm:pt>
    <dgm:pt modelId="{5D51D9CE-33B9-453A-BD32-60A0C8D9F4F5}" type="pres">
      <dgm:prSet presAssocID="{092026BA-4A64-40A7-B302-CAFACD0D9DDF}" presName="spN" presStyleCnt="0"/>
      <dgm:spPr/>
    </dgm:pt>
  </dgm:ptLst>
  <dgm:cxnLst>
    <dgm:cxn modelId="{FBFC5209-2701-4D6F-9B4A-34218F9405C1}" srcId="{DF5AD179-268A-4DCB-A4B9-D0839A496CD0}" destId="{4D1655C9-BEC8-4FE8-B06C-FC5E623A9B66}" srcOrd="1" destOrd="0" parTransId="{789BAC2E-991F-4E3E-982D-B9D94A51E494}" sibTransId="{83D4B56E-5467-4C1B-8FEF-46591CEFA42D}"/>
    <dgm:cxn modelId="{8AF59F2F-D579-4929-83B3-9C1BE66AD06D}" type="presOf" srcId="{092026BA-4A64-40A7-B302-CAFACD0D9DDF}" destId="{ED027F63-F475-42A5-B44E-A4241B7ACC76}" srcOrd="0" destOrd="0" presId="urn:microsoft.com/office/officeart/2009/3/layout/RandomtoResultProcess"/>
    <dgm:cxn modelId="{1A82F435-8747-4B2F-89C1-5B5A5459C1CF}" type="presOf" srcId="{52F991F1-BA36-47B5-B921-A1603DE41EB7}" destId="{98E84F09-EEC2-4780-8A4E-F41D31235B3D}" srcOrd="0" destOrd="0" presId="urn:microsoft.com/office/officeart/2009/3/layout/RandomtoResultProcess"/>
    <dgm:cxn modelId="{FC04E260-3590-48AB-A6CB-802DA66FEF30}" type="presOf" srcId="{DF5AD179-268A-4DCB-A4B9-D0839A496CD0}" destId="{AC9337C9-C963-4135-88FF-2939D1BC706D}" srcOrd="0" destOrd="0" presId="urn:microsoft.com/office/officeart/2009/3/layout/RandomtoResultProcess"/>
    <dgm:cxn modelId="{2612E878-BBAD-4B19-A932-0B32C1C047A6}" srcId="{DF5AD179-268A-4DCB-A4B9-D0839A496CD0}" destId="{52F991F1-BA36-47B5-B921-A1603DE41EB7}" srcOrd="0" destOrd="0" parTransId="{BE197EA7-812B-49E6-9648-B10F65AE07BF}" sibTransId="{2BF44AE3-7190-41A2-8D2A-C9EE784872F4}"/>
    <dgm:cxn modelId="{84C13288-8BB3-4E0C-9E07-E411E9662FBF}" type="presOf" srcId="{4D1655C9-BEC8-4FE8-B06C-FC5E623A9B66}" destId="{A6079347-D67B-49B6-91DF-D96103D5B958}" srcOrd="0" destOrd="0" presId="urn:microsoft.com/office/officeart/2009/3/layout/RandomtoResultProcess"/>
    <dgm:cxn modelId="{1850AEC2-CDFB-4C24-8769-959ABE6F7DFC}" srcId="{DF5AD179-268A-4DCB-A4B9-D0839A496CD0}" destId="{092026BA-4A64-40A7-B302-CAFACD0D9DDF}" srcOrd="2" destOrd="0" parTransId="{DC31F7C0-D308-4D23-B51C-E718425E9ED9}" sibTransId="{CCA1BCBA-DA41-40DE-80C6-CACB42672831}"/>
    <dgm:cxn modelId="{347BE9BF-C0CF-4498-B58C-19BFE109C1C2}" type="presParOf" srcId="{AC9337C9-C963-4135-88FF-2939D1BC706D}" destId="{3B854995-E67F-4365-91D2-57B0C9C7FAD7}" srcOrd="0" destOrd="0" presId="urn:microsoft.com/office/officeart/2009/3/layout/RandomtoResultProcess"/>
    <dgm:cxn modelId="{F0F00E2A-BAB4-47B9-97F3-7B3F1BE2B267}" type="presParOf" srcId="{3B854995-E67F-4365-91D2-57B0C9C7FAD7}" destId="{98E84F09-EEC2-4780-8A4E-F41D31235B3D}" srcOrd="0" destOrd="0" presId="urn:microsoft.com/office/officeart/2009/3/layout/RandomtoResultProcess"/>
    <dgm:cxn modelId="{CA18BE00-8C99-475E-AFC5-EE4B5A01AAC8}" type="presParOf" srcId="{3B854995-E67F-4365-91D2-57B0C9C7FAD7}" destId="{B2F4DC09-37A4-4C08-A6C8-2CE196107CC9}" srcOrd="1" destOrd="0" presId="urn:microsoft.com/office/officeart/2009/3/layout/RandomtoResultProcess"/>
    <dgm:cxn modelId="{E86F4D49-E645-49FB-AF75-443026458EC9}" type="presParOf" srcId="{3B854995-E67F-4365-91D2-57B0C9C7FAD7}" destId="{443EC8DA-7692-4ABD-AAA8-6119D332390F}" srcOrd="2" destOrd="0" presId="urn:microsoft.com/office/officeart/2009/3/layout/RandomtoResultProcess"/>
    <dgm:cxn modelId="{F0D0FF12-740F-4936-A6EA-746F1A42FA30}" type="presParOf" srcId="{3B854995-E67F-4365-91D2-57B0C9C7FAD7}" destId="{2E7CAAB3-8C17-4768-AB67-BC0F668F3B76}" srcOrd="3" destOrd="0" presId="urn:microsoft.com/office/officeart/2009/3/layout/RandomtoResultProcess"/>
    <dgm:cxn modelId="{C951A665-5D68-493A-B0AB-AF8A2DBE5657}" type="presParOf" srcId="{3B854995-E67F-4365-91D2-57B0C9C7FAD7}" destId="{6A69F3E7-6D4A-4A2B-AFC8-B73E0E473CDF}" srcOrd="4" destOrd="0" presId="urn:microsoft.com/office/officeart/2009/3/layout/RandomtoResultProcess"/>
    <dgm:cxn modelId="{DEDCD59D-30BE-4FCF-AA79-C68631304A5E}" type="presParOf" srcId="{3B854995-E67F-4365-91D2-57B0C9C7FAD7}" destId="{C6EC8952-7560-4E3F-BF73-DCBDC39E8250}" srcOrd="5" destOrd="0" presId="urn:microsoft.com/office/officeart/2009/3/layout/RandomtoResultProcess"/>
    <dgm:cxn modelId="{B6AFC44B-B664-4377-A864-F42262F1F5ED}" type="presParOf" srcId="{3B854995-E67F-4365-91D2-57B0C9C7FAD7}" destId="{41DED0A4-B9FF-4C6E-8947-E5B57DC10F5A}" srcOrd="6" destOrd="0" presId="urn:microsoft.com/office/officeart/2009/3/layout/RandomtoResultProcess"/>
    <dgm:cxn modelId="{8F153095-DD83-4E6A-8984-67F72B02D5A8}" type="presParOf" srcId="{3B854995-E67F-4365-91D2-57B0C9C7FAD7}" destId="{885E9EE4-A05A-4C28-ADF4-8D31A141843F}" srcOrd="7" destOrd="0" presId="urn:microsoft.com/office/officeart/2009/3/layout/RandomtoResultProcess"/>
    <dgm:cxn modelId="{E81B0B2C-D2AA-4548-BE69-999A05996D69}" type="presParOf" srcId="{3B854995-E67F-4365-91D2-57B0C9C7FAD7}" destId="{81D2E507-502C-4C5B-884C-1E5175EE41AB}" srcOrd="8" destOrd="0" presId="urn:microsoft.com/office/officeart/2009/3/layout/RandomtoResultProcess"/>
    <dgm:cxn modelId="{FB0C0A1B-359B-4BFC-A985-4026F7578D36}" type="presParOf" srcId="{3B854995-E67F-4365-91D2-57B0C9C7FAD7}" destId="{E23FBAB3-483C-4954-AA8D-0D450974A992}" srcOrd="9" destOrd="0" presId="urn:microsoft.com/office/officeart/2009/3/layout/RandomtoResultProcess"/>
    <dgm:cxn modelId="{0B1F976F-CF02-4D62-A1D7-911C356DFE8D}" type="presParOf" srcId="{3B854995-E67F-4365-91D2-57B0C9C7FAD7}" destId="{A89D7141-5BA4-4E51-892E-ED309ABC5581}" srcOrd="10" destOrd="0" presId="urn:microsoft.com/office/officeart/2009/3/layout/RandomtoResultProcess"/>
    <dgm:cxn modelId="{2BF22E96-5826-4BD9-B106-7A64E75C6A9B}" type="presParOf" srcId="{3B854995-E67F-4365-91D2-57B0C9C7FAD7}" destId="{F28DF253-20D2-4595-94CA-F9F808AE5D7F}" srcOrd="11" destOrd="0" presId="urn:microsoft.com/office/officeart/2009/3/layout/RandomtoResultProcess"/>
    <dgm:cxn modelId="{C2BA87E2-F47B-4FC6-8584-7E41D9ABE8FE}" type="presParOf" srcId="{3B854995-E67F-4365-91D2-57B0C9C7FAD7}" destId="{5330F782-C2BE-44AB-8CE8-8733DE1A1C89}" srcOrd="12" destOrd="0" presId="urn:microsoft.com/office/officeart/2009/3/layout/RandomtoResultProcess"/>
    <dgm:cxn modelId="{0F9491AC-90A6-41D6-8871-9D0DDCD97311}" type="presParOf" srcId="{3B854995-E67F-4365-91D2-57B0C9C7FAD7}" destId="{CCB0E465-702E-454C-AF12-0B1602AA04AB}" srcOrd="13" destOrd="0" presId="urn:microsoft.com/office/officeart/2009/3/layout/RandomtoResultProcess"/>
    <dgm:cxn modelId="{910CB6FE-E04C-4586-A1A6-CC50B962CBE1}" type="presParOf" srcId="{3B854995-E67F-4365-91D2-57B0C9C7FAD7}" destId="{ED5B17EC-FA21-4A57-ABB2-EFEFAAE45B46}" srcOrd="14" destOrd="0" presId="urn:microsoft.com/office/officeart/2009/3/layout/RandomtoResultProcess"/>
    <dgm:cxn modelId="{10FD8C35-F592-405B-B519-16936EBB6EE0}" type="presParOf" srcId="{3B854995-E67F-4365-91D2-57B0C9C7FAD7}" destId="{138FFB75-DD3E-4D5E-8376-C4C2722D1B13}" srcOrd="15" destOrd="0" presId="urn:microsoft.com/office/officeart/2009/3/layout/RandomtoResultProcess"/>
    <dgm:cxn modelId="{D3E1404D-C5C2-41D3-8A6C-A96B485D53B6}" type="presParOf" srcId="{3B854995-E67F-4365-91D2-57B0C9C7FAD7}" destId="{7AAACCFF-BD2B-4165-B8A9-4F002BE04538}" srcOrd="16" destOrd="0" presId="urn:microsoft.com/office/officeart/2009/3/layout/RandomtoResultProcess"/>
    <dgm:cxn modelId="{8F1FB304-B9AE-45C8-9075-8E030C0FB352}" type="presParOf" srcId="{3B854995-E67F-4365-91D2-57B0C9C7FAD7}" destId="{576408F8-9571-49FA-A3CC-A240FA6CB04F}" srcOrd="17" destOrd="0" presId="urn:microsoft.com/office/officeart/2009/3/layout/RandomtoResultProcess"/>
    <dgm:cxn modelId="{98999608-C30B-4889-A55A-08F963B6CD34}" type="presParOf" srcId="{3B854995-E67F-4365-91D2-57B0C9C7FAD7}" destId="{51F1E325-02F4-4EF1-BE0B-B50002647738}" srcOrd="18" destOrd="0" presId="urn:microsoft.com/office/officeart/2009/3/layout/RandomtoResultProcess"/>
    <dgm:cxn modelId="{5552F51D-2266-4846-8EF7-4D12922655E3}" type="presParOf" srcId="{AC9337C9-C963-4135-88FF-2939D1BC706D}" destId="{0B8AF08A-AABA-452E-AD02-4924605C18CC}" srcOrd="1" destOrd="0" presId="urn:microsoft.com/office/officeart/2009/3/layout/RandomtoResultProcess"/>
    <dgm:cxn modelId="{7116BF96-8D14-462B-AAA7-B8546521843F}" type="presParOf" srcId="{0B8AF08A-AABA-452E-AD02-4924605C18CC}" destId="{2EFAE081-BEDD-4B0F-8665-377A20605E7F}" srcOrd="0" destOrd="0" presId="urn:microsoft.com/office/officeart/2009/3/layout/RandomtoResultProcess"/>
    <dgm:cxn modelId="{5F226AF6-25B1-46BE-AE24-19A96331DC7D}" type="presParOf" srcId="{0B8AF08A-AABA-452E-AD02-4924605C18CC}" destId="{72C60D87-6248-4F4B-A090-061A031AA76C}" srcOrd="1" destOrd="0" presId="urn:microsoft.com/office/officeart/2009/3/layout/RandomtoResultProcess"/>
    <dgm:cxn modelId="{F5DE5344-ED82-4555-9AFF-942B81B3BE03}" type="presParOf" srcId="{AC9337C9-C963-4135-88FF-2939D1BC706D}" destId="{0F1FD2BF-F78D-4D7B-8163-3B69F472228B}" srcOrd="2" destOrd="0" presId="urn:microsoft.com/office/officeart/2009/3/layout/RandomtoResultProcess"/>
    <dgm:cxn modelId="{F3DD630F-F9E2-451C-BEAD-D56CD632760D}" type="presParOf" srcId="{0F1FD2BF-F78D-4D7B-8163-3B69F472228B}" destId="{A6079347-D67B-49B6-91DF-D96103D5B958}" srcOrd="0" destOrd="0" presId="urn:microsoft.com/office/officeart/2009/3/layout/RandomtoResultProcess"/>
    <dgm:cxn modelId="{BBAD2934-7CC2-4AB6-A85A-D7F7AB9028EC}" type="presParOf" srcId="{0F1FD2BF-F78D-4D7B-8163-3B69F472228B}" destId="{9418CE78-D96E-495F-BDA8-EFDF54AAA6E7}" srcOrd="1" destOrd="0" presId="urn:microsoft.com/office/officeart/2009/3/layout/RandomtoResultProcess"/>
    <dgm:cxn modelId="{E2E172BA-A267-416A-93B9-7DE4E8B6A6C0}" type="presParOf" srcId="{AC9337C9-C963-4135-88FF-2939D1BC706D}" destId="{70289BE0-2956-45CA-9694-821EC274A2BE}" srcOrd="3" destOrd="0" presId="urn:microsoft.com/office/officeart/2009/3/layout/RandomtoResultProcess"/>
    <dgm:cxn modelId="{CDB3F965-4F10-42AB-8F60-33551EB6140C}" type="presParOf" srcId="{70289BE0-2956-45CA-9694-821EC274A2BE}" destId="{EDFEF1C1-F282-4C5F-9FC0-A76E0FB098BE}" srcOrd="0" destOrd="0" presId="urn:microsoft.com/office/officeart/2009/3/layout/RandomtoResultProcess"/>
    <dgm:cxn modelId="{232D14B9-D035-4F8E-9E42-28A499030E65}" type="presParOf" srcId="{70289BE0-2956-45CA-9694-821EC274A2BE}" destId="{CD51AE23-8C36-4F58-BD5A-66F7784D8A38}" srcOrd="1" destOrd="0" presId="urn:microsoft.com/office/officeart/2009/3/layout/RandomtoResultProcess"/>
    <dgm:cxn modelId="{70DC0C66-A2E8-417A-AC60-88211B133CF0}" type="presParOf" srcId="{AC9337C9-C963-4135-88FF-2939D1BC706D}" destId="{1B73166A-3026-46BF-94AD-EE638049CCA7}" srcOrd="4" destOrd="0" presId="urn:microsoft.com/office/officeart/2009/3/layout/RandomtoResultProcess"/>
    <dgm:cxn modelId="{8AFCA20E-8B94-4C89-9B78-5C165AD52DAD}" type="presParOf" srcId="{1B73166A-3026-46BF-94AD-EE638049CCA7}" destId="{ED027F63-F475-42A5-B44E-A4241B7ACC76}" srcOrd="0" destOrd="0" presId="urn:microsoft.com/office/officeart/2009/3/layout/RandomtoResultProcess"/>
    <dgm:cxn modelId="{2AA00255-88B0-4F8B-8186-6975500FD1D0}" type="presParOf" srcId="{1B73166A-3026-46BF-94AD-EE638049CCA7}" destId="{5D51D9CE-33B9-453A-BD32-60A0C8D9F4F5}" srcOrd="1" destOrd="0" presId="urn:microsoft.com/office/officeart/2009/3/layout/RandomtoResult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9751B31-25F0-40C6-A819-DA5DFC45DFB6}" type="doc">
      <dgm:prSet loTypeId="urn:microsoft.com/office/officeart/2005/8/layout/vList2" loCatId="list" qsTypeId="urn:microsoft.com/office/officeart/2005/8/quickstyle/simple1" qsCatId="simple" csTypeId="urn:microsoft.com/office/officeart/2005/8/colors/accent0_3" csCatId="mainScheme"/>
      <dgm:spPr/>
      <dgm:t>
        <a:bodyPr/>
        <a:lstStyle/>
        <a:p>
          <a:endParaRPr lang="en-US"/>
        </a:p>
      </dgm:t>
    </dgm:pt>
    <dgm:pt modelId="{007BA1FF-55E7-41AA-A12A-3FD124C4D475}">
      <dgm:prSet/>
      <dgm:spPr/>
      <dgm:t>
        <a:bodyPr/>
        <a:lstStyle/>
        <a:p>
          <a:pPr rtl="0"/>
          <a:r>
            <a:rPr lang="en-GB"/>
            <a:t>CBT and behaviour therapy are recommended interventions for the treatment of unipolar major depressive disorder. The evidence,  although limited, suggests that in older adults, the combination of CBT with antidepressants results in a greater response rate than treatment with medication alone. CBT has also demonstrated efficacy in the treatment of GAD in older adults. </a:t>
          </a:r>
        </a:p>
      </dgm:t>
    </dgm:pt>
    <dgm:pt modelId="{8411DFCE-7F8E-4BEF-AE48-CDEAF90EC33C}" type="parTrans" cxnId="{3FCA4934-554D-43D1-8849-F4B461B1ACD6}">
      <dgm:prSet/>
      <dgm:spPr/>
      <dgm:t>
        <a:bodyPr/>
        <a:lstStyle/>
        <a:p>
          <a:endParaRPr lang="en-US"/>
        </a:p>
      </dgm:t>
    </dgm:pt>
    <dgm:pt modelId="{E5D0CAD7-24A2-4683-80A1-31DD15CA8D27}" type="sibTrans" cxnId="{3FCA4934-554D-43D1-8849-F4B461B1ACD6}">
      <dgm:prSet/>
      <dgm:spPr/>
      <dgm:t>
        <a:bodyPr/>
        <a:lstStyle/>
        <a:p>
          <a:endParaRPr lang="en-US"/>
        </a:p>
      </dgm:t>
    </dgm:pt>
    <dgm:pt modelId="{770C4EE8-41F0-4A02-8411-AF4F9DC2456F}" type="pres">
      <dgm:prSet presAssocID="{C9751B31-25F0-40C6-A819-DA5DFC45DFB6}" presName="linear" presStyleCnt="0">
        <dgm:presLayoutVars>
          <dgm:animLvl val="lvl"/>
          <dgm:resizeHandles val="exact"/>
        </dgm:presLayoutVars>
      </dgm:prSet>
      <dgm:spPr/>
    </dgm:pt>
    <dgm:pt modelId="{87EDD1BA-6500-44C7-AAEC-A9F90C94C7D4}" type="pres">
      <dgm:prSet presAssocID="{007BA1FF-55E7-41AA-A12A-3FD124C4D475}" presName="parentText" presStyleLbl="node1" presStyleIdx="0" presStyleCnt="1">
        <dgm:presLayoutVars>
          <dgm:chMax val="0"/>
          <dgm:bulletEnabled val="1"/>
        </dgm:presLayoutVars>
      </dgm:prSet>
      <dgm:spPr/>
    </dgm:pt>
  </dgm:ptLst>
  <dgm:cxnLst>
    <dgm:cxn modelId="{96CFC928-73DB-4113-AED0-FEB228FD2885}" type="presOf" srcId="{C9751B31-25F0-40C6-A819-DA5DFC45DFB6}" destId="{770C4EE8-41F0-4A02-8411-AF4F9DC2456F}" srcOrd="0" destOrd="0" presId="urn:microsoft.com/office/officeart/2005/8/layout/vList2"/>
    <dgm:cxn modelId="{3FCA4934-554D-43D1-8849-F4B461B1ACD6}" srcId="{C9751B31-25F0-40C6-A819-DA5DFC45DFB6}" destId="{007BA1FF-55E7-41AA-A12A-3FD124C4D475}" srcOrd="0" destOrd="0" parTransId="{8411DFCE-7F8E-4BEF-AE48-CDEAF90EC33C}" sibTransId="{E5D0CAD7-24A2-4683-80A1-31DD15CA8D27}"/>
    <dgm:cxn modelId="{0D57E96B-F224-494D-AC93-5AE9735BA60A}" type="presOf" srcId="{007BA1FF-55E7-41AA-A12A-3FD124C4D475}" destId="{87EDD1BA-6500-44C7-AAEC-A9F90C94C7D4}" srcOrd="0" destOrd="0" presId="urn:microsoft.com/office/officeart/2005/8/layout/vList2"/>
    <dgm:cxn modelId="{FDF17E92-E9DC-4EAE-8568-94B427E36E55}" type="presParOf" srcId="{770C4EE8-41F0-4A02-8411-AF4F9DC2456F}" destId="{87EDD1BA-6500-44C7-AAEC-A9F90C94C7D4}" srcOrd="0"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F8CCC41-BA41-4F3C-90EC-CA05A1809B47}" type="doc">
      <dgm:prSet loTypeId="urn:microsoft.com/office/officeart/2005/8/layout/vList2" loCatId="list" qsTypeId="urn:microsoft.com/office/officeart/2005/8/quickstyle/simple1" qsCatId="simple" csTypeId="urn:microsoft.com/office/officeart/2005/8/colors/accent2_4" csCatId="accent2"/>
      <dgm:spPr/>
      <dgm:t>
        <a:bodyPr/>
        <a:lstStyle/>
        <a:p>
          <a:endParaRPr lang="en-US"/>
        </a:p>
      </dgm:t>
    </dgm:pt>
    <dgm:pt modelId="{81EEF1ED-48C5-49B3-80D1-162D970506AC}">
      <dgm:prSet/>
      <dgm:spPr/>
      <dgm:t>
        <a:bodyPr/>
        <a:lstStyle/>
        <a:p>
          <a:pPr rtl="0"/>
          <a:r>
            <a:rPr lang="en-GB" baseline="0" dirty="0" err="1"/>
            <a:t>Steuer</a:t>
          </a:r>
          <a:r>
            <a:rPr lang="en-GB" baseline="0" dirty="0"/>
            <a:t> et al.  - compared group cognitive with group psychodynamic therapy </a:t>
          </a:r>
          <a:endParaRPr lang="en-GB" dirty="0"/>
        </a:p>
      </dgm:t>
    </dgm:pt>
    <dgm:pt modelId="{5769B0A7-DC02-45AF-B946-592B13B82614}" type="parTrans" cxnId="{3A14D960-42DA-4086-8E4F-1B37893579A2}">
      <dgm:prSet/>
      <dgm:spPr/>
      <dgm:t>
        <a:bodyPr/>
        <a:lstStyle/>
        <a:p>
          <a:endParaRPr lang="en-US"/>
        </a:p>
      </dgm:t>
    </dgm:pt>
    <dgm:pt modelId="{B8B30649-2B1F-48A4-BFDE-3B392C088A8C}" type="sibTrans" cxnId="{3A14D960-42DA-4086-8E4F-1B37893579A2}">
      <dgm:prSet/>
      <dgm:spPr/>
      <dgm:t>
        <a:bodyPr/>
        <a:lstStyle/>
        <a:p>
          <a:endParaRPr lang="en-US"/>
        </a:p>
      </dgm:t>
    </dgm:pt>
    <dgm:pt modelId="{50699526-4757-4A75-A24A-9BF9F51E22DD}">
      <dgm:prSet/>
      <dgm:spPr/>
      <dgm:t>
        <a:bodyPr/>
        <a:lstStyle/>
        <a:p>
          <a:pPr rtl="0"/>
          <a:r>
            <a:rPr lang="en-GB" baseline="0"/>
            <a:t>there was improvement with both treatments with evidence of superiority of cognitive therapy. Other studies have included control groups. </a:t>
          </a:r>
          <a:endParaRPr lang="en-GB"/>
        </a:p>
      </dgm:t>
    </dgm:pt>
    <dgm:pt modelId="{0CC43AD6-8F63-46B0-BB82-DAEB1B3FD0D9}" type="parTrans" cxnId="{DD92DBC6-3B65-418D-8A33-91C4A827BFDD}">
      <dgm:prSet/>
      <dgm:spPr/>
      <dgm:t>
        <a:bodyPr/>
        <a:lstStyle/>
        <a:p>
          <a:endParaRPr lang="en-US"/>
        </a:p>
      </dgm:t>
    </dgm:pt>
    <dgm:pt modelId="{91D574B1-BE66-4A1E-A828-A8643F082EAD}" type="sibTrans" cxnId="{DD92DBC6-3B65-418D-8A33-91C4A827BFDD}">
      <dgm:prSet/>
      <dgm:spPr/>
      <dgm:t>
        <a:bodyPr/>
        <a:lstStyle/>
        <a:p>
          <a:endParaRPr lang="en-US"/>
        </a:p>
      </dgm:t>
    </dgm:pt>
    <dgm:pt modelId="{B0AA0589-15A2-4A6C-BA8F-22F4CB724E1D}">
      <dgm:prSet/>
      <dgm:spPr/>
      <dgm:t>
        <a:bodyPr/>
        <a:lstStyle/>
        <a:p>
          <a:pPr rtl="0"/>
          <a:r>
            <a:rPr lang="en-GB" baseline="0"/>
            <a:t>Beutler et al. - compared group cognitive therapy with placebo and an anti-depressant over a period of 20 weeks </a:t>
          </a:r>
          <a:endParaRPr lang="en-GB"/>
        </a:p>
      </dgm:t>
    </dgm:pt>
    <dgm:pt modelId="{0C85B5C8-C32B-4D42-A398-AE91EC8319EF}" type="parTrans" cxnId="{AEE79E69-5656-4510-9064-5ABD83A69F86}">
      <dgm:prSet/>
      <dgm:spPr/>
      <dgm:t>
        <a:bodyPr/>
        <a:lstStyle/>
        <a:p>
          <a:endParaRPr lang="en-US"/>
        </a:p>
      </dgm:t>
    </dgm:pt>
    <dgm:pt modelId="{6EF8E65B-05D1-4209-8708-DF9EF2E375C2}" type="sibTrans" cxnId="{AEE79E69-5656-4510-9064-5ABD83A69F86}">
      <dgm:prSet/>
      <dgm:spPr/>
      <dgm:t>
        <a:bodyPr/>
        <a:lstStyle/>
        <a:p>
          <a:endParaRPr lang="en-US"/>
        </a:p>
      </dgm:t>
    </dgm:pt>
    <dgm:pt modelId="{BA8856BB-5B37-4125-B1BE-61D5C3244EAA}">
      <dgm:prSet/>
      <dgm:spPr/>
      <dgm:t>
        <a:bodyPr/>
        <a:lstStyle/>
        <a:p>
          <a:pPr rtl="0"/>
          <a:r>
            <a:rPr lang="en-GB" baseline="0"/>
            <a:t>showed superiority of cognitive therapy over no active treatment. </a:t>
          </a:r>
          <a:endParaRPr lang="en-GB"/>
        </a:p>
      </dgm:t>
    </dgm:pt>
    <dgm:pt modelId="{AE20B5C5-7C25-43E4-A39C-621CF4F0E34D}" type="parTrans" cxnId="{E9A5ACD8-6386-4BAF-B812-4F231668D06C}">
      <dgm:prSet/>
      <dgm:spPr/>
      <dgm:t>
        <a:bodyPr/>
        <a:lstStyle/>
        <a:p>
          <a:endParaRPr lang="en-US"/>
        </a:p>
      </dgm:t>
    </dgm:pt>
    <dgm:pt modelId="{1EB606E3-50E9-4BDD-B1F9-0E1056EEBBA9}" type="sibTrans" cxnId="{E9A5ACD8-6386-4BAF-B812-4F231668D06C}">
      <dgm:prSet/>
      <dgm:spPr/>
      <dgm:t>
        <a:bodyPr/>
        <a:lstStyle/>
        <a:p>
          <a:endParaRPr lang="en-US"/>
        </a:p>
      </dgm:t>
    </dgm:pt>
    <dgm:pt modelId="{0354EBD1-DEEC-4C49-B6F2-05AC1250F151}">
      <dgm:prSet/>
      <dgm:spPr/>
      <dgm:t>
        <a:bodyPr/>
        <a:lstStyle/>
        <a:p>
          <a:pPr rtl="0"/>
          <a:r>
            <a:rPr lang="en-GB" baseline="0"/>
            <a:t>Thompson et al.  - compared group cognitive, behavioural and psychodynamic therapies over 20 weeks with a 6-week delayed treatment group </a:t>
          </a:r>
          <a:endParaRPr lang="en-GB"/>
        </a:p>
      </dgm:t>
    </dgm:pt>
    <dgm:pt modelId="{BC2FCBFD-CE5B-4FF8-8185-C814672FCD77}" type="parTrans" cxnId="{5EFB4C3A-A5DE-4F6F-8352-D989131E4AEE}">
      <dgm:prSet/>
      <dgm:spPr/>
      <dgm:t>
        <a:bodyPr/>
        <a:lstStyle/>
        <a:p>
          <a:endParaRPr lang="en-US"/>
        </a:p>
      </dgm:t>
    </dgm:pt>
    <dgm:pt modelId="{A15897C8-B0FA-4071-B189-61C9A2E62010}" type="sibTrans" cxnId="{5EFB4C3A-A5DE-4F6F-8352-D989131E4AEE}">
      <dgm:prSet/>
      <dgm:spPr/>
      <dgm:t>
        <a:bodyPr/>
        <a:lstStyle/>
        <a:p>
          <a:endParaRPr lang="en-US"/>
        </a:p>
      </dgm:t>
    </dgm:pt>
    <dgm:pt modelId="{5651CD15-CF6D-4342-88A6-8624D75B2E1B}">
      <dgm:prSet/>
      <dgm:spPr/>
      <dgm:t>
        <a:bodyPr/>
        <a:lstStyle/>
        <a:p>
          <a:pPr rtl="0"/>
          <a:r>
            <a:rPr lang="en-GB" baseline="0"/>
            <a:t>demonstrated effectiveness of all treatments.  </a:t>
          </a:r>
          <a:endParaRPr lang="en-GB"/>
        </a:p>
      </dgm:t>
    </dgm:pt>
    <dgm:pt modelId="{5B7645FC-4B30-41CD-BD8A-337EB6D8588D}" type="parTrans" cxnId="{02D411A6-1D18-4A0B-A948-D530F73078B0}">
      <dgm:prSet/>
      <dgm:spPr/>
      <dgm:t>
        <a:bodyPr/>
        <a:lstStyle/>
        <a:p>
          <a:endParaRPr lang="en-US"/>
        </a:p>
      </dgm:t>
    </dgm:pt>
    <dgm:pt modelId="{BCB99FF2-A6D2-468A-947E-A76B2AD355F9}" type="sibTrans" cxnId="{02D411A6-1D18-4A0B-A948-D530F73078B0}">
      <dgm:prSet/>
      <dgm:spPr/>
      <dgm:t>
        <a:bodyPr/>
        <a:lstStyle/>
        <a:p>
          <a:endParaRPr lang="en-US"/>
        </a:p>
      </dgm:t>
    </dgm:pt>
    <dgm:pt modelId="{C5226ABA-B5DC-42E5-AEDF-B8B3ADAD2E23}">
      <dgm:prSet/>
      <dgm:spPr/>
      <dgm:t>
        <a:bodyPr/>
        <a:lstStyle/>
        <a:p>
          <a:pPr rtl="0"/>
          <a:r>
            <a:rPr lang="en-GB" baseline="0"/>
            <a:t>Scogin et al. - compared the use of written cognitive therapy material with written behavioural therapy material with a delayed treatment group </a:t>
          </a:r>
          <a:endParaRPr lang="en-GB"/>
        </a:p>
      </dgm:t>
    </dgm:pt>
    <dgm:pt modelId="{8638570C-F054-42B5-BBD4-E5B817188756}" type="parTrans" cxnId="{7E3D4307-ECFB-436A-9132-5A812646796A}">
      <dgm:prSet/>
      <dgm:spPr/>
      <dgm:t>
        <a:bodyPr/>
        <a:lstStyle/>
        <a:p>
          <a:endParaRPr lang="en-US"/>
        </a:p>
      </dgm:t>
    </dgm:pt>
    <dgm:pt modelId="{4E7D986A-B76F-4196-BB82-B1E83FB2F206}" type="sibTrans" cxnId="{7E3D4307-ECFB-436A-9132-5A812646796A}">
      <dgm:prSet/>
      <dgm:spPr/>
      <dgm:t>
        <a:bodyPr/>
        <a:lstStyle/>
        <a:p>
          <a:endParaRPr lang="en-US"/>
        </a:p>
      </dgm:t>
    </dgm:pt>
    <dgm:pt modelId="{BE9A4E23-0D9E-4EAF-8B51-56D33FBD6E42}">
      <dgm:prSet/>
      <dgm:spPr/>
      <dgm:t>
        <a:bodyPr/>
        <a:lstStyle/>
        <a:p>
          <a:pPr rtl="0"/>
          <a:r>
            <a:rPr lang="en-GB" baseline="0"/>
            <a:t>found equal improvement in both treatment groups when compared with control.</a:t>
          </a:r>
          <a:endParaRPr lang="en-GB"/>
        </a:p>
      </dgm:t>
    </dgm:pt>
    <dgm:pt modelId="{AC49B8B6-E177-43BE-94B6-A20EA1815A2E}" type="parTrans" cxnId="{F69758FC-4AB0-4CBE-8FC9-074989F36E00}">
      <dgm:prSet/>
      <dgm:spPr/>
      <dgm:t>
        <a:bodyPr/>
        <a:lstStyle/>
        <a:p>
          <a:endParaRPr lang="en-US"/>
        </a:p>
      </dgm:t>
    </dgm:pt>
    <dgm:pt modelId="{B36F02F9-4D08-4387-A4F8-182693ABE2CD}" type="sibTrans" cxnId="{F69758FC-4AB0-4CBE-8FC9-074989F36E00}">
      <dgm:prSet/>
      <dgm:spPr/>
      <dgm:t>
        <a:bodyPr/>
        <a:lstStyle/>
        <a:p>
          <a:endParaRPr lang="en-US"/>
        </a:p>
      </dgm:t>
    </dgm:pt>
    <dgm:pt modelId="{004FE065-7F09-4D7D-A303-8216AC1E0FBA}" type="pres">
      <dgm:prSet presAssocID="{8F8CCC41-BA41-4F3C-90EC-CA05A1809B47}" presName="linear" presStyleCnt="0">
        <dgm:presLayoutVars>
          <dgm:animLvl val="lvl"/>
          <dgm:resizeHandles val="exact"/>
        </dgm:presLayoutVars>
      </dgm:prSet>
      <dgm:spPr/>
    </dgm:pt>
    <dgm:pt modelId="{F3ED2E36-647B-42BC-A56D-A9DAE197F24A}" type="pres">
      <dgm:prSet presAssocID="{81EEF1ED-48C5-49B3-80D1-162D970506AC}" presName="parentText" presStyleLbl="node1" presStyleIdx="0" presStyleCnt="4">
        <dgm:presLayoutVars>
          <dgm:chMax val="0"/>
          <dgm:bulletEnabled val="1"/>
        </dgm:presLayoutVars>
      </dgm:prSet>
      <dgm:spPr/>
    </dgm:pt>
    <dgm:pt modelId="{9680777E-5CB8-4608-A06B-AF578C7C74AC}" type="pres">
      <dgm:prSet presAssocID="{81EEF1ED-48C5-49B3-80D1-162D970506AC}" presName="childText" presStyleLbl="revTx" presStyleIdx="0" presStyleCnt="4">
        <dgm:presLayoutVars>
          <dgm:bulletEnabled val="1"/>
        </dgm:presLayoutVars>
      </dgm:prSet>
      <dgm:spPr/>
    </dgm:pt>
    <dgm:pt modelId="{C25B9BD9-067B-4628-A83D-0493307F34B4}" type="pres">
      <dgm:prSet presAssocID="{B0AA0589-15A2-4A6C-BA8F-22F4CB724E1D}" presName="parentText" presStyleLbl="node1" presStyleIdx="1" presStyleCnt="4">
        <dgm:presLayoutVars>
          <dgm:chMax val="0"/>
          <dgm:bulletEnabled val="1"/>
        </dgm:presLayoutVars>
      </dgm:prSet>
      <dgm:spPr/>
    </dgm:pt>
    <dgm:pt modelId="{8AD30D94-0806-4DD1-80C5-B6DA74AD0AE7}" type="pres">
      <dgm:prSet presAssocID="{B0AA0589-15A2-4A6C-BA8F-22F4CB724E1D}" presName="childText" presStyleLbl="revTx" presStyleIdx="1" presStyleCnt="4">
        <dgm:presLayoutVars>
          <dgm:bulletEnabled val="1"/>
        </dgm:presLayoutVars>
      </dgm:prSet>
      <dgm:spPr/>
    </dgm:pt>
    <dgm:pt modelId="{4250B505-C7ED-4DD8-962A-4AAC3A80FAEC}" type="pres">
      <dgm:prSet presAssocID="{0354EBD1-DEEC-4C49-B6F2-05AC1250F151}" presName="parentText" presStyleLbl="node1" presStyleIdx="2" presStyleCnt="4">
        <dgm:presLayoutVars>
          <dgm:chMax val="0"/>
          <dgm:bulletEnabled val="1"/>
        </dgm:presLayoutVars>
      </dgm:prSet>
      <dgm:spPr/>
    </dgm:pt>
    <dgm:pt modelId="{C1680F3D-DA40-4ECD-B3AE-DDCD64F83BB9}" type="pres">
      <dgm:prSet presAssocID="{0354EBD1-DEEC-4C49-B6F2-05AC1250F151}" presName="childText" presStyleLbl="revTx" presStyleIdx="2" presStyleCnt="4">
        <dgm:presLayoutVars>
          <dgm:bulletEnabled val="1"/>
        </dgm:presLayoutVars>
      </dgm:prSet>
      <dgm:spPr/>
    </dgm:pt>
    <dgm:pt modelId="{DAFF795C-06DE-4E26-9E3E-391CD24EB4D4}" type="pres">
      <dgm:prSet presAssocID="{C5226ABA-B5DC-42E5-AEDF-B8B3ADAD2E23}" presName="parentText" presStyleLbl="node1" presStyleIdx="3" presStyleCnt="4">
        <dgm:presLayoutVars>
          <dgm:chMax val="0"/>
          <dgm:bulletEnabled val="1"/>
        </dgm:presLayoutVars>
      </dgm:prSet>
      <dgm:spPr/>
    </dgm:pt>
    <dgm:pt modelId="{AF736800-66AE-4326-A777-C27020AD0AC1}" type="pres">
      <dgm:prSet presAssocID="{C5226ABA-B5DC-42E5-AEDF-B8B3ADAD2E23}" presName="childText" presStyleLbl="revTx" presStyleIdx="3" presStyleCnt="4">
        <dgm:presLayoutVars>
          <dgm:bulletEnabled val="1"/>
        </dgm:presLayoutVars>
      </dgm:prSet>
      <dgm:spPr/>
    </dgm:pt>
  </dgm:ptLst>
  <dgm:cxnLst>
    <dgm:cxn modelId="{7E3D4307-ECFB-436A-9132-5A812646796A}" srcId="{8F8CCC41-BA41-4F3C-90EC-CA05A1809B47}" destId="{C5226ABA-B5DC-42E5-AEDF-B8B3ADAD2E23}" srcOrd="3" destOrd="0" parTransId="{8638570C-F054-42B5-BBD4-E5B817188756}" sibTransId="{4E7D986A-B76F-4196-BB82-B1E83FB2F206}"/>
    <dgm:cxn modelId="{D1B7031C-387C-4E25-BA2A-E4E3AEA4A6EC}" type="presOf" srcId="{C5226ABA-B5DC-42E5-AEDF-B8B3ADAD2E23}" destId="{DAFF795C-06DE-4E26-9E3E-391CD24EB4D4}" srcOrd="0" destOrd="0" presId="urn:microsoft.com/office/officeart/2005/8/layout/vList2"/>
    <dgm:cxn modelId="{A548BB20-9705-4ABF-B406-67D9B76B5A0E}" type="presOf" srcId="{BA8856BB-5B37-4125-B1BE-61D5C3244EAA}" destId="{8AD30D94-0806-4DD1-80C5-B6DA74AD0AE7}" srcOrd="0" destOrd="0" presId="urn:microsoft.com/office/officeart/2005/8/layout/vList2"/>
    <dgm:cxn modelId="{31413E2C-009A-48B4-9B22-BECF59F7C82B}" type="presOf" srcId="{50699526-4757-4A75-A24A-9BF9F51E22DD}" destId="{9680777E-5CB8-4608-A06B-AF578C7C74AC}" srcOrd="0" destOrd="0" presId="urn:microsoft.com/office/officeart/2005/8/layout/vList2"/>
    <dgm:cxn modelId="{C45CB938-094F-426A-BFF5-44837567CD46}" type="presOf" srcId="{B0AA0589-15A2-4A6C-BA8F-22F4CB724E1D}" destId="{C25B9BD9-067B-4628-A83D-0493307F34B4}" srcOrd="0" destOrd="0" presId="urn:microsoft.com/office/officeart/2005/8/layout/vList2"/>
    <dgm:cxn modelId="{5EFB4C3A-A5DE-4F6F-8352-D989131E4AEE}" srcId="{8F8CCC41-BA41-4F3C-90EC-CA05A1809B47}" destId="{0354EBD1-DEEC-4C49-B6F2-05AC1250F151}" srcOrd="2" destOrd="0" parTransId="{BC2FCBFD-CE5B-4FF8-8185-C814672FCD77}" sibTransId="{A15897C8-B0FA-4071-B189-61C9A2E62010}"/>
    <dgm:cxn modelId="{CD6E895F-2767-4763-8C3C-5DDF431B7AB6}" type="presOf" srcId="{5651CD15-CF6D-4342-88A6-8624D75B2E1B}" destId="{C1680F3D-DA40-4ECD-B3AE-DDCD64F83BB9}" srcOrd="0" destOrd="0" presId="urn:microsoft.com/office/officeart/2005/8/layout/vList2"/>
    <dgm:cxn modelId="{3A14D960-42DA-4086-8E4F-1B37893579A2}" srcId="{8F8CCC41-BA41-4F3C-90EC-CA05A1809B47}" destId="{81EEF1ED-48C5-49B3-80D1-162D970506AC}" srcOrd="0" destOrd="0" parTransId="{5769B0A7-DC02-45AF-B946-592B13B82614}" sibTransId="{B8B30649-2B1F-48A4-BFDE-3B392C088A8C}"/>
    <dgm:cxn modelId="{AEE79E69-5656-4510-9064-5ABD83A69F86}" srcId="{8F8CCC41-BA41-4F3C-90EC-CA05A1809B47}" destId="{B0AA0589-15A2-4A6C-BA8F-22F4CB724E1D}" srcOrd="1" destOrd="0" parTransId="{0C85B5C8-C32B-4D42-A398-AE91EC8319EF}" sibTransId="{6EF8E65B-05D1-4209-8708-DF9EF2E375C2}"/>
    <dgm:cxn modelId="{D8597976-AD3E-4025-8AB4-ED4CAFF3B1A7}" type="presOf" srcId="{BE9A4E23-0D9E-4EAF-8B51-56D33FBD6E42}" destId="{AF736800-66AE-4326-A777-C27020AD0AC1}" srcOrd="0" destOrd="0" presId="urn:microsoft.com/office/officeart/2005/8/layout/vList2"/>
    <dgm:cxn modelId="{C46AEB56-F7B1-4B9A-B9DE-2C75E51F44F3}" type="presOf" srcId="{8F8CCC41-BA41-4F3C-90EC-CA05A1809B47}" destId="{004FE065-7F09-4D7D-A303-8216AC1E0FBA}" srcOrd="0" destOrd="0" presId="urn:microsoft.com/office/officeart/2005/8/layout/vList2"/>
    <dgm:cxn modelId="{0D8B9B58-3ED5-409E-AC26-529A881F9095}" type="presOf" srcId="{81EEF1ED-48C5-49B3-80D1-162D970506AC}" destId="{F3ED2E36-647B-42BC-A56D-A9DAE197F24A}" srcOrd="0" destOrd="0" presId="urn:microsoft.com/office/officeart/2005/8/layout/vList2"/>
    <dgm:cxn modelId="{02D411A6-1D18-4A0B-A948-D530F73078B0}" srcId="{0354EBD1-DEEC-4C49-B6F2-05AC1250F151}" destId="{5651CD15-CF6D-4342-88A6-8624D75B2E1B}" srcOrd="0" destOrd="0" parTransId="{5B7645FC-4B30-41CD-BD8A-337EB6D8588D}" sibTransId="{BCB99FF2-A6D2-468A-947E-A76B2AD355F9}"/>
    <dgm:cxn modelId="{148645B6-CA03-4B6D-B8C9-9D9EC3B75594}" type="presOf" srcId="{0354EBD1-DEEC-4C49-B6F2-05AC1250F151}" destId="{4250B505-C7ED-4DD8-962A-4AAC3A80FAEC}" srcOrd="0" destOrd="0" presId="urn:microsoft.com/office/officeart/2005/8/layout/vList2"/>
    <dgm:cxn modelId="{DD92DBC6-3B65-418D-8A33-91C4A827BFDD}" srcId="{81EEF1ED-48C5-49B3-80D1-162D970506AC}" destId="{50699526-4757-4A75-A24A-9BF9F51E22DD}" srcOrd="0" destOrd="0" parTransId="{0CC43AD6-8F63-46B0-BB82-DAEB1B3FD0D9}" sibTransId="{91D574B1-BE66-4A1E-A828-A8643F082EAD}"/>
    <dgm:cxn modelId="{E9A5ACD8-6386-4BAF-B812-4F231668D06C}" srcId="{B0AA0589-15A2-4A6C-BA8F-22F4CB724E1D}" destId="{BA8856BB-5B37-4125-B1BE-61D5C3244EAA}" srcOrd="0" destOrd="0" parTransId="{AE20B5C5-7C25-43E4-A39C-621CF4F0E34D}" sibTransId="{1EB606E3-50E9-4BDD-B1F9-0E1056EEBBA9}"/>
    <dgm:cxn modelId="{F69758FC-4AB0-4CBE-8FC9-074989F36E00}" srcId="{C5226ABA-B5DC-42E5-AEDF-B8B3ADAD2E23}" destId="{BE9A4E23-0D9E-4EAF-8B51-56D33FBD6E42}" srcOrd="0" destOrd="0" parTransId="{AC49B8B6-E177-43BE-94B6-A20EA1815A2E}" sibTransId="{B36F02F9-4D08-4387-A4F8-182693ABE2CD}"/>
    <dgm:cxn modelId="{B9944EA0-2ED4-4CCF-B9B3-0758B570EC4D}" type="presParOf" srcId="{004FE065-7F09-4D7D-A303-8216AC1E0FBA}" destId="{F3ED2E36-647B-42BC-A56D-A9DAE197F24A}" srcOrd="0" destOrd="0" presId="urn:microsoft.com/office/officeart/2005/8/layout/vList2"/>
    <dgm:cxn modelId="{B410A3D5-1AA0-402A-BC73-63D426ECCC83}" type="presParOf" srcId="{004FE065-7F09-4D7D-A303-8216AC1E0FBA}" destId="{9680777E-5CB8-4608-A06B-AF578C7C74AC}" srcOrd="1" destOrd="0" presId="urn:microsoft.com/office/officeart/2005/8/layout/vList2"/>
    <dgm:cxn modelId="{12A26E01-D7B0-4C62-AE18-8E8016CBBA1C}" type="presParOf" srcId="{004FE065-7F09-4D7D-A303-8216AC1E0FBA}" destId="{C25B9BD9-067B-4628-A83D-0493307F34B4}" srcOrd="2" destOrd="0" presId="urn:microsoft.com/office/officeart/2005/8/layout/vList2"/>
    <dgm:cxn modelId="{495E88D9-CC35-43C5-B113-307B494AB317}" type="presParOf" srcId="{004FE065-7F09-4D7D-A303-8216AC1E0FBA}" destId="{8AD30D94-0806-4DD1-80C5-B6DA74AD0AE7}" srcOrd="3" destOrd="0" presId="urn:microsoft.com/office/officeart/2005/8/layout/vList2"/>
    <dgm:cxn modelId="{BEFEC9B6-EA27-4CC8-AE14-5DDF24340ACA}" type="presParOf" srcId="{004FE065-7F09-4D7D-A303-8216AC1E0FBA}" destId="{4250B505-C7ED-4DD8-962A-4AAC3A80FAEC}" srcOrd="4" destOrd="0" presId="urn:microsoft.com/office/officeart/2005/8/layout/vList2"/>
    <dgm:cxn modelId="{41AEAE10-5E01-42FB-A519-A7857C6F945A}" type="presParOf" srcId="{004FE065-7F09-4D7D-A303-8216AC1E0FBA}" destId="{C1680F3D-DA40-4ECD-B3AE-DDCD64F83BB9}" srcOrd="5" destOrd="0" presId="urn:microsoft.com/office/officeart/2005/8/layout/vList2"/>
    <dgm:cxn modelId="{953E1772-41BE-4EF5-A79D-78A860F742C2}" type="presParOf" srcId="{004FE065-7F09-4D7D-A303-8216AC1E0FBA}" destId="{DAFF795C-06DE-4E26-9E3E-391CD24EB4D4}" srcOrd="6" destOrd="0" presId="urn:microsoft.com/office/officeart/2005/8/layout/vList2"/>
    <dgm:cxn modelId="{D0591C98-7CB8-4DCF-AC4E-802C983489BD}" type="presParOf" srcId="{004FE065-7F09-4D7D-A303-8216AC1E0FBA}" destId="{AF736800-66AE-4326-A777-C27020AD0AC1}" srcOrd="7"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6B5BFD6D-DB00-4BCC-A525-0BF0E62504E3}" type="doc">
      <dgm:prSet loTypeId="urn:microsoft.com/office/officeart/2005/8/layout/hProcess9" loCatId="process" qsTypeId="urn:microsoft.com/office/officeart/2005/8/quickstyle/simple1" qsCatId="simple" csTypeId="urn:microsoft.com/office/officeart/2005/8/colors/colorful2" csCatId="colorful"/>
      <dgm:spPr/>
      <dgm:t>
        <a:bodyPr/>
        <a:lstStyle/>
        <a:p>
          <a:endParaRPr lang="en-US"/>
        </a:p>
      </dgm:t>
    </dgm:pt>
    <dgm:pt modelId="{9A2240CF-3074-4EB5-B07E-86F7EBAC058C}">
      <dgm:prSet/>
      <dgm:spPr/>
      <dgm:t>
        <a:bodyPr/>
        <a:lstStyle/>
        <a:p>
          <a:pPr rtl="0"/>
          <a:r>
            <a:rPr lang="en-GB" baseline="0" dirty="0"/>
            <a:t>Counselling and psychotherapy are two forms of ‘talking therapy’ which you would have if you wanted support with personal issues, such as if you were stressed, worried, anxious or depressed. </a:t>
          </a:r>
          <a:endParaRPr lang="en-GB" dirty="0"/>
        </a:p>
      </dgm:t>
    </dgm:pt>
    <dgm:pt modelId="{56BB8E3E-91AE-4318-8F37-ED7D60FCDAB4}" type="parTrans" cxnId="{21A1C79D-7A3F-4B74-BC52-5EF76C035EB0}">
      <dgm:prSet/>
      <dgm:spPr/>
      <dgm:t>
        <a:bodyPr/>
        <a:lstStyle/>
        <a:p>
          <a:endParaRPr lang="en-US"/>
        </a:p>
      </dgm:t>
    </dgm:pt>
    <dgm:pt modelId="{AE00BF93-CA7F-44B0-951F-AD861568A82A}" type="sibTrans" cxnId="{21A1C79D-7A3F-4B74-BC52-5EF76C035EB0}">
      <dgm:prSet/>
      <dgm:spPr/>
      <dgm:t>
        <a:bodyPr/>
        <a:lstStyle/>
        <a:p>
          <a:endParaRPr lang="en-US"/>
        </a:p>
      </dgm:t>
    </dgm:pt>
    <dgm:pt modelId="{532301D9-278B-4B6D-9CF3-F0AF527FA882}">
      <dgm:prSet/>
      <dgm:spPr/>
      <dgm:t>
        <a:bodyPr/>
        <a:lstStyle/>
        <a:p>
          <a:pPr rtl="0"/>
          <a:r>
            <a:rPr lang="en-GB" baseline="0"/>
            <a:t>They involve meeting with and sharing your problems with your therapist on an individual basis in a confidential setting. </a:t>
          </a:r>
          <a:endParaRPr lang="en-GB"/>
        </a:p>
      </dgm:t>
    </dgm:pt>
    <dgm:pt modelId="{793C9FCA-3F09-45CD-9512-9B0561FB0412}" type="parTrans" cxnId="{99801F7C-A80F-4A1D-BE2A-C85D11687BA9}">
      <dgm:prSet/>
      <dgm:spPr/>
      <dgm:t>
        <a:bodyPr/>
        <a:lstStyle/>
        <a:p>
          <a:endParaRPr lang="en-US"/>
        </a:p>
      </dgm:t>
    </dgm:pt>
    <dgm:pt modelId="{9FF2A6A1-A416-43C1-8821-2E40C416FFD0}" type="sibTrans" cxnId="{99801F7C-A80F-4A1D-BE2A-C85D11687BA9}">
      <dgm:prSet/>
      <dgm:spPr/>
      <dgm:t>
        <a:bodyPr/>
        <a:lstStyle/>
        <a:p>
          <a:endParaRPr lang="en-US"/>
        </a:p>
      </dgm:t>
    </dgm:pt>
    <dgm:pt modelId="{BA7259EF-380B-4403-9BB7-66782158FF20}" type="pres">
      <dgm:prSet presAssocID="{6B5BFD6D-DB00-4BCC-A525-0BF0E62504E3}" presName="CompostProcess" presStyleCnt="0">
        <dgm:presLayoutVars>
          <dgm:dir/>
          <dgm:resizeHandles val="exact"/>
        </dgm:presLayoutVars>
      </dgm:prSet>
      <dgm:spPr/>
    </dgm:pt>
    <dgm:pt modelId="{DB2FBB75-F81E-43D2-9EC9-D1B67BB3CD66}" type="pres">
      <dgm:prSet presAssocID="{6B5BFD6D-DB00-4BCC-A525-0BF0E62504E3}" presName="arrow" presStyleLbl="bgShp" presStyleIdx="0" presStyleCnt="1"/>
      <dgm:spPr/>
    </dgm:pt>
    <dgm:pt modelId="{B6CB9FDD-AB9F-4B36-A6CE-E08EF7E9738B}" type="pres">
      <dgm:prSet presAssocID="{6B5BFD6D-DB00-4BCC-A525-0BF0E62504E3}" presName="linearProcess" presStyleCnt="0"/>
      <dgm:spPr/>
    </dgm:pt>
    <dgm:pt modelId="{C4898D24-0145-4131-A150-AD337F4CA601}" type="pres">
      <dgm:prSet presAssocID="{9A2240CF-3074-4EB5-B07E-86F7EBAC058C}" presName="textNode" presStyleLbl="node1" presStyleIdx="0" presStyleCnt="2">
        <dgm:presLayoutVars>
          <dgm:bulletEnabled val="1"/>
        </dgm:presLayoutVars>
      </dgm:prSet>
      <dgm:spPr/>
    </dgm:pt>
    <dgm:pt modelId="{5F6822D4-86A6-4056-8215-392874217A1F}" type="pres">
      <dgm:prSet presAssocID="{AE00BF93-CA7F-44B0-951F-AD861568A82A}" presName="sibTrans" presStyleCnt="0"/>
      <dgm:spPr/>
    </dgm:pt>
    <dgm:pt modelId="{5AA561DC-64CE-4BD6-BC0A-60F8A8BC5862}" type="pres">
      <dgm:prSet presAssocID="{532301D9-278B-4B6D-9CF3-F0AF527FA882}" presName="textNode" presStyleLbl="node1" presStyleIdx="1" presStyleCnt="2">
        <dgm:presLayoutVars>
          <dgm:bulletEnabled val="1"/>
        </dgm:presLayoutVars>
      </dgm:prSet>
      <dgm:spPr/>
    </dgm:pt>
  </dgm:ptLst>
  <dgm:cxnLst>
    <dgm:cxn modelId="{B1AFA922-38EC-454E-91C4-6C3BB2933154}" type="presOf" srcId="{532301D9-278B-4B6D-9CF3-F0AF527FA882}" destId="{5AA561DC-64CE-4BD6-BC0A-60F8A8BC5862}" srcOrd="0" destOrd="0" presId="urn:microsoft.com/office/officeart/2005/8/layout/hProcess9"/>
    <dgm:cxn modelId="{99ED6E33-D5B7-4957-99E4-724EA7A68534}" type="presOf" srcId="{9A2240CF-3074-4EB5-B07E-86F7EBAC058C}" destId="{C4898D24-0145-4131-A150-AD337F4CA601}" srcOrd="0" destOrd="0" presId="urn:microsoft.com/office/officeart/2005/8/layout/hProcess9"/>
    <dgm:cxn modelId="{99801F7C-A80F-4A1D-BE2A-C85D11687BA9}" srcId="{6B5BFD6D-DB00-4BCC-A525-0BF0E62504E3}" destId="{532301D9-278B-4B6D-9CF3-F0AF527FA882}" srcOrd="1" destOrd="0" parTransId="{793C9FCA-3F09-45CD-9512-9B0561FB0412}" sibTransId="{9FF2A6A1-A416-43C1-8821-2E40C416FFD0}"/>
    <dgm:cxn modelId="{21A1C79D-7A3F-4B74-BC52-5EF76C035EB0}" srcId="{6B5BFD6D-DB00-4BCC-A525-0BF0E62504E3}" destId="{9A2240CF-3074-4EB5-B07E-86F7EBAC058C}" srcOrd="0" destOrd="0" parTransId="{56BB8E3E-91AE-4318-8F37-ED7D60FCDAB4}" sibTransId="{AE00BF93-CA7F-44B0-951F-AD861568A82A}"/>
    <dgm:cxn modelId="{BE5AD3F4-6BDC-4CCC-A3C1-A2FDCB6496FA}" type="presOf" srcId="{6B5BFD6D-DB00-4BCC-A525-0BF0E62504E3}" destId="{BA7259EF-380B-4403-9BB7-66782158FF20}" srcOrd="0" destOrd="0" presId="urn:microsoft.com/office/officeart/2005/8/layout/hProcess9"/>
    <dgm:cxn modelId="{119FF742-B1AF-4F4D-891A-F387972274C2}" type="presParOf" srcId="{BA7259EF-380B-4403-9BB7-66782158FF20}" destId="{DB2FBB75-F81E-43D2-9EC9-D1B67BB3CD66}" srcOrd="0" destOrd="0" presId="urn:microsoft.com/office/officeart/2005/8/layout/hProcess9"/>
    <dgm:cxn modelId="{70138199-DA37-4CFD-A85A-4AE9A3D28591}" type="presParOf" srcId="{BA7259EF-380B-4403-9BB7-66782158FF20}" destId="{B6CB9FDD-AB9F-4B36-A6CE-E08EF7E9738B}" srcOrd="1" destOrd="0" presId="urn:microsoft.com/office/officeart/2005/8/layout/hProcess9"/>
    <dgm:cxn modelId="{28B5A234-EEE2-43DF-872B-C2F031B3FB00}" type="presParOf" srcId="{B6CB9FDD-AB9F-4B36-A6CE-E08EF7E9738B}" destId="{C4898D24-0145-4131-A150-AD337F4CA601}" srcOrd="0" destOrd="0" presId="urn:microsoft.com/office/officeart/2005/8/layout/hProcess9"/>
    <dgm:cxn modelId="{7A49DFA4-DB0F-43B0-8F1A-03BBC32D3DD3}" type="presParOf" srcId="{B6CB9FDD-AB9F-4B36-A6CE-E08EF7E9738B}" destId="{5F6822D4-86A6-4056-8215-392874217A1F}" srcOrd="1" destOrd="0" presId="urn:microsoft.com/office/officeart/2005/8/layout/hProcess9"/>
    <dgm:cxn modelId="{992EC1E8-3C72-4A12-B763-18B714EFD575}" type="presParOf" srcId="{B6CB9FDD-AB9F-4B36-A6CE-E08EF7E9738B}" destId="{5AA561DC-64CE-4BD6-BC0A-60F8A8BC5862}" srcOrd="2"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D7002E96-5958-4CB9-8D22-C057AE99D801}"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FCF7A2B5-FC07-4379-B9CF-AB5671784844}">
      <dgm:prSet/>
      <dgm:spPr/>
      <dgm:t>
        <a:bodyPr/>
        <a:lstStyle/>
        <a:p>
          <a:pPr rtl="0"/>
          <a:r>
            <a:rPr lang="en-GB"/>
            <a:t>Counsellors and psychotherapists are there to listen to you and discuss problems and feelings with empathy. </a:t>
          </a:r>
        </a:p>
      </dgm:t>
    </dgm:pt>
    <dgm:pt modelId="{9D32A039-6CF6-4CCF-8CB5-C99105E64D57}" type="parTrans" cxnId="{32339159-DFE0-407C-92AB-2A3F9804DAF4}">
      <dgm:prSet/>
      <dgm:spPr/>
      <dgm:t>
        <a:bodyPr/>
        <a:lstStyle/>
        <a:p>
          <a:endParaRPr lang="en-US"/>
        </a:p>
      </dgm:t>
    </dgm:pt>
    <dgm:pt modelId="{B9273B2E-4A19-43FC-B3A5-DD488064AE05}" type="sibTrans" cxnId="{32339159-DFE0-407C-92AB-2A3F9804DAF4}">
      <dgm:prSet/>
      <dgm:spPr/>
      <dgm:t>
        <a:bodyPr/>
        <a:lstStyle/>
        <a:p>
          <a:endParaRPr lang="en-US"/>
        </a:p>
      </dgm:t>
    </dgm:pt>
    <dgm:pt modelId="{F513F7E3-8D55-4F9D-90CA-57F4128EA9A1}">
      <dgm:prSet/>
      <dgm:spPr/>
      <dgm:t>
        <a:bodyPr/>
        <a:lstStyle/>
        <a:p>
          <a:pPr rtl="0"/>
          <a:r>
            <a:rPr lang="en-GB" dirty="0"/>
            <a:t>The purpose of these sessions is not usually to give advice, but to provide a safe space to talk and to help you to find insight and understanding into any problems you may be experiencing</a:t>
          </a:r>
        </a:p>
      </dgm:t>
    </dgm:pt>
    <dgm:pt modelId="{8111B506-6F79-4DBE-A429-9D1E765BF159}" type="parTrans" cxnId="{52867D7F-1EC0-4EF8-93FC-F3333743DFED}">
      <dgm:prSet/>
      <dgm:spPr/>
      <dgm:t>
        <a:bodyPr/>
        <a:lstStyle/>
        <a:p>
          <a:endParaRPr lang="en-US"/>
        </a:p>
      </dgm:t>
    </dgm:pt>
    <dgm:pt modelId="{600D7566-F147-408F-8DAB-1F56ECCA1A15}" type="sibTrans" cxnId="{52867D7F-1EC0-4EF8-93FC-F3333743DFED}">
      <dgm:prSet/>
      <dgm:spPr/>
      <dgm:t>
        <a:bodyPr/>
        <a:lstStyle/>
        <a:p>
          <a:endParaRPr lang="en-US"/>
        </a:p>
      </dgm:t>
    </dgm:pt>
    <dgm:pt modelId="{596DBB14-C36D-4CCC-8088-F013C2376CE9}" type="pres">
      <dgm:prSet presAssocID="{D7002E96-5958-4CB9-8D22-C057AE99D801}" presName="vert0" presStyleCnt="0">
        <dgm:presLayoutVars>
          <dgm:dir/>
          <dgm:animOne val="branch"/>
          <dgm:animLvl val="lvl"/>
        </dgm:presLayoutVars>
      </dgm:prSet>
      <dgm:spPr/>
    </dgm:pt>
    <dgm:pt modelId="{EFF0C8B9-D72C-4FFA-B193-F13B11041937}" type="pres">
      <dgm:prSet presAssocID="{FCF7A2B5-FC07-4379-B9CF-AB5671784844}" presName="thickLine" presStyleLbl="alignNode1" presStyleIdx="0" presStyleCnt="2"/>
      <dgm:spPr/>
    </dgm:pt>
    <dgm:pt modelId="{D2CB092D-E6EA-4A96-83C2-980A20670696}" type="pres">
      <dgm:prSet presAssocID="{FCF7A2B5-FC07-4379-B9CF-AB5671784844}" presName="horz1" presStyleCnt="0"/>
      <dgm:spPr/>
    </dgm:pt>
    <dgm:pt modelId="{3831079A-218E-4689-A4AA-74172E9E408F}" type="pres">
      <dgm:prSet presAssocID="{FCF7A2B5-FC07-4379-B9CF-AB5671784844}" presName="tx1" presStyleLbl="revTx" presStyleIdx="0" presStyleCnt="2"/>
      <dgm:spPr/>
    </dgm:pt>
    <dgm:pt modelId="{F89F6035-6792-49EF-B70F-4571C32AE3D6}" type="pres">
      <dgm:prSet presAssocID="{FCF7A2B5-FC07-4379-B9CF-AB5671784844}" presName="vert1" presStyleCnt="0"/>
      <dgm:spPr/>
    </dgm:pt>
    <dgm:pt modelId="{5098ABE0-7DAF-4172-A39C-1FCEF9F28FF6}" type="pres">
      <dgm:prSet presAssocID="{F513F7E3-8D55-4F9D-90CA-57F4128EA9A1}" presName="thickLine" presStyleLbl="alignNode1" presStyleIdx="1" presStyleCnt="2"/>
      <dgm:spPr/>
    </dgm:pt>
    <dgm:pt modelId="{01576D45-CDC4-4617-891B-0A53A7C0A85F}" type="pres">
      <dgm:prSet presAssocID="{F513F7E3-8D55-4F9D-90CA-57F4128EA9A1}" presName="horz1" presStyleCnt="0"/>
      <dgm:spPr/>
    </dgm:pt>
    <dgm:pt modelId="{9F94DD0A-3CCD-4EB6-BFE9-554705D15D88}" type="pres">
      <dgm:prSet presAssocID="{F513F7E3-8D55-4F9D-90CA-57F4128EA9A1}" presName="tx1" presStyleLbl="revTx" presStyleIdx="1" presStyleCnt="2"/>
      <dgm:spPr/>
    </dgm:pt>
    <dgm:pt modelId="{91366889-B7DC-4FF1-8AF9-90B5AF30C9DF}" type="pres">
      <dgm:prSet presAssocID="{F513F7E3-8D55-4F9D-90CA-57F4128EA9A1}" presName="vert1" presStyleCnt="0"/>
      <dgm:spPr/>
    </dgm:pt>
  </dgm:ptLst>
  <dgm:cxnLst>
    <dgm:cxn modelId="{3F2AD253-439A-4E72-85B1-6308A71DD93F}" type="presOf" srcId="{FCF7A2B5-FC07-4379-B9CF-AB5671784844}" destId="{3831079A-218E-4689-A4AA-74172E9E408F}" srcOrd="0" destOrd="0" presId="urn:microsoft.com/office/officeart/2008/layout/LinedList"/>
    <dgm:cxn modelId="{32339159-DFE0-407C-92AB-2A3F9804DAF4}" srcId="{D7002E96-5958-4CB9-8D22-C057AE99D801}" destId="{FCF7A2B5-FC07-4379-B9CF-AB5671784844}" srcOrd="0" destOrd="0" parTransId="{9D32A039-6CF6-4CCF-8CB5-C99105E64D57}" sibTransId="{B9273B2E-4A19-43FC-B3A5-DD488064AE05}"/>
    <dgm:cxn modelId="{52867D7F-1EC0-4EF8-93FC-F3333743DFED}" srcId="{D7002E96-5958-4CB9-8D22-C057AE99D801}" destId="{F513F7E3-8D55-4F9D-90CA-57F4128EA9A1}" srcOrd="1" destOrd="0" parTransId="{8111B506-6F79-4DBE-A429-9D1E765BF159}" sibTransId="{600D7566-F147-408F-8DAB-1F56ECCA1A15}"/>
    <dgm:cxn modelId="{25738A95-5FC2-42F3-ABE1-C8B26D44366E}" type="presOf" srcId="{F513F7E3-8D55-4F9D-90CA-57F4128EA9A1}" destId="{9F94DD0A-3CCD-4EB6-BFE9-554705D15D88}" srcOrd="0" destOrd="0" presId="urn:microsoft.com/office/officeart/2008/layout/LinedList"/>
    <dgm:cxn modelId="{27C231A4-E7A1-4ED6-AF90-1A1F5AC7F615}" type="presOf" srcId="{D7002E96-5958-4CB9-8D22-C057AE99D801}" destId="{596DBB14-C36D-4CCC-8088-F013C2376CE9}" srcOrd="0" destOrd="0" presId="urn:microsoft.com/office/officeart/2008/layout/LinedList"/>
    <dgm:cxn modelId="{CB3B0432-BC8A-4897-A5D2-53AF87D78727}" type="presParOf" srcId="{596DBB14-C36D-4CCC-8088-F013C2376CE9}" destId="{EFF0C8B9-D72C-4FFA-B193-F13B11041937}" srcOrd="0" destOrd="0" presId="urn:microsoft.com/office/officeart/2008/layout/LinedList"/>
    <dgm:cxn modelId="{D3BE57F5-F3B5-4A59-A86C-CAD6A28C1725}" type="presParOf" srcId="{596DBB14-C36D-4CCC-8088-F013C2376CE9}" destId="{D2CB092D-E6EA-4A96-83C2-980A20670696}" srcOrd="1" destOrd="0" presId="urn:microsoft.com/office/officeart/2008/layout/LinedList"/>
    <dgm:cxn modelId="{4727C6D2-6951-411F-B654-2FAF99518426}" type="presParOf" srcId="{D2CB092D-E6EA-4A96-83C2-980A20670696}" destId="{3831079A-218E-4689-A4AA-74172E9E408F}" srcOrd="0" destOrd="0" presId="urn:microsoft.com/office/officeart/2008/layout/LinedList"/>
    <dgm:cxn modelId="{3F2070B2-85CD-47D6-970F-637C00FCEE55}" type="presParOf" srcId="{D2CB092D-E6EA-4A96-83C2-980A20670696}" destId="{F89F6035-6792-49EF-B70F-4571C32AE3D6}" srcOrd="1" destOrd="0" presId="urn:microsoft.com/office/officeart/2008/layout/LinedList"/>
    <dgm:cxn modelId="{96428235-5351-4594-B146-F3E15BA25371}" type="presParOf" srcId="{596DBB14-C36D-4CCC-8088-F013C2376CE9}" destId="{5098ABE0-7DAF-4172-A39C-1FCEF9F28FF6}" srcOrd="2" destOrd="0" presId="urn:microsoft.com/office/officeart/2008/layout/LinedList"/>
    <dgm:cxn modelId="{10500805-C4F9-472B-9D6A-1000F08B75C6}" type="presParOf" srcId="{596DBB14-C36D-4CCC-8088-F013C2376CE9}" destId="{01576D45-CDC4-4617-891B-0A53A7C0A85F}" srcOrd="3" destOrd="0" presId="urn:microsoft.com/office/officeart/2008/layout/LinedList"/>
    <dgm:cxn modelId="{851623B1-7A8C-4D58-9EC1-57F17D6CCCD6}" type="presParOf" srcId="{01576D45-CDC4-4617-891B-0A53A7C0A85F}" destId="{9F94DD0A-3CCD-4EB6-BFE9-554705D15D88}" srcOrd="0" destOrd="0" presId="urn:microsoft.com/office/officeart/2008/layout/LinedList"/>
    <dgm:cxn modelId="{9F6D14E8-F691-409C-B13B-3948053C42EC}" type="presParOf" srcId="{01576D45-CDC4-4617-891B-0A53A7C0A85F}" destId="{91366889-B7DC-4FF1-8AF9-90B5AF30C9DF}" srcOrd="1" destOrd="0" presId="urn:microsoft.com/office/officeart/2008/layout/Lined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8E4BC117-4913-4394-BF48-B04A85AA938F}" type="doc">
      <dgm:prSet loTypeId="urn:microsoft.com/office/officeart/2008/layout/PictureAccentList" loCatId="list" qsTypeId="urn:microsoft.com/office/officeart/2005/8/quickstyle/simple1" qsCatId="simple" csTypeId="urn:microsoft.com/office/officeart/2005/8/colors/accent1_2" csCatId="accent1"/>
      <dgm:spPr/>
      <dgm:t>
        <a:bodyPr/>
        <a:lstStyle/>
        <a:p>
          <a:endParaRPr lang="en-US"/>
        </a:p>
      </dgm:t>
    </dgm:pt>
    <dgm:pt modelId="{323D4A36-6A2D-47B7-8A70-CFD726DB301F}">
      <dgm:prSet/>
      <dgm:spPr/>
      <dgm:t>
        <a:bodyPr/>
        <a:lstStyle/>
        <a:p>
          <a:pPr rtl="0"/>
          <a:r>
            <a:rPr lang="en-GB" baseline="0"/>
            <a:t>Cognitive rehabilitation is an approach to managing the impact that dementia-related difficulties, such as problems with thinking and memory, can have on everyday life. </a:t>
          </a:r>
          <a:endParaRPr lang="en-GB"/>
        </a:p>
      </dgm:t>
    </dgm:pt>
    <dgm:pt modelId="{A3CCDF61-0C7F-458E-A371-A2C27B0D5D96}" type="parTrans" cxnId="{9FD55D8C-E4B3-44C8-A01B-F0126E7EA15F}">
      <dgm:prSet/>
      <dgm:spPr/>
      <dgm:t>
        <a:bodyPr/>
        <a:lstStyle/>
        <a:p>
          <a:endParaRPr lang="en-US"/>
        </a:p>
      </dgm:t>
    </dgm:pt>
    <dgm:pt modelId="{22C3BF8C-DD47-4874-93F8-0F63CF700EB6}" type="sibTrans" cxnId="{9FD55D8C-E4B3-44C8-A01B-F0126E7EA15F}">
      <dgm:prSet/>
      <dgm:spPr/>
      <dgm:t>
        <a:bodyPr/>
        <a:lstStyle/>
        <a:p>
          <a:endParaRPr lang="en-US"/>
        </a:p>
      </dgm:t>
    </dgm:pt>
    <dgm:pt modelId="{6AFF5504-80D1-42F7-AE54-9293ACD5DED0}" type="pres">
      <dgm:prSet presAssocID="{8E4BC117-4913-4394-BF48-B04A85AA938F}" presName="layout" presStyleCnt="0">
        <dgm:presLayoutVars>
          <dgm:chMax/>
          <dgm:chPref/>
          <dgm:dir/>
          <dgm:animOne val="branch"/>
          <dgm:animLvl val="lvl"/>
          <dgm:resizeHandles/>
        </dgm:presLayoutVars>
      </dgm:prSet>
      <dgm:spPr/>
    </dgm:pt>
    <dgm:pt modelId="{D84DB88A-7EC7-4327-B795-193E123F70D2}" type="pres">
      <dgm:prSet presAssocID="{323D4A36-6A2D-47B7-8A70-CFD726DB301F}" presName="root" presStyleCnt="0">
        <dgm:presLayoutVars>
          <dgm:chMax/>
          <dgm:chPref val="4"/>
        </dgm:presLayoutVars>
      </dgm:prSet>
      <dgm:spPr/>
    </dgm:pt>
    <dgm:pt modelId="{8A339B6C-825F-41F4-BF91-8366722DF2CA}" type="pres">
      <dgm:prSet presAssocID="{323D4A36-6A2D-47B7-8A70-CFD726DB301F}" presName="rootComposite" presStyleCnt="0">
        <dgm:presLayoutVars/>
      </dgm:prSet>
      <dgm:spPr/>
    </dgm:pt>
    <dgm:pt modelId="{4DCCFF3B-AB48-4987-9D54-837E7E5C4C91}" type="pres">
      <dgm:prSet presAssocID="{323D4A36-6A2D-47B7-8A70-CFD726DB301F}" presName="rootText" presStyleLbl="node0" presStyleIdx="0" presStyleCnt="1">
        <dgm:presLayoutVars>
          <dgm:chMax/>
          <dgm:chPref val="4"/>
        </dgm:presLayoutVars>
      </dgm:prSet>
      <dgm:spPr/>
    </dgm:pt>
    <dgm:pt modelId="{D99DB6F9-FD7D-4AA1-BBEE-5BF95F0DA6EE}" type="pres">
      <dgm:prSet presAssocID="{323D4A36-6A2D-47B7-8A70-CFD726DB301F}" presName="childShape" presStyleCnt="0">
        <dgm:presLayoutVars>
          <dgm:chMax val="0"/>
          <dgm:chPref val="0"/>
        </dgm:presLayoutVars>
      </dgm:prSet>
      <dgm:spPr/>
    </dgm:pt>
  </dgm:ptLst>
  <dgm:cxnLst>
    <dgm:cxn modelId="{CF25527E-BA18-4369-BE53-6AD26995565F}" type="presOf" srcId="{8E4BC117-4913-4394-BF48-B04A85AA938F}" destId="{6AFF5504-80D1-42F7-AE54-9293ACD5DED0}" srcOrd="0" destOrd="0" presId="urn:microsoft.com/office/officeart/2008/layout/PictureAccentList"/>
    <dgm:cxn modelId="{9FD55D8C-E4B3-44C8-A01B-F0126E7EA15F}" srcId="{8E4BC117-4913-4394-BF48-B04A85AA938F}" destId="{323D4A36-6A2D-47B7-8A70-CFD726DB301F}" srcOrd="0" destOrd="0" parTransId="{A3CCDF61-0C7F-458E-A371-A2C27B0D5D96}" sibTransId="{22C3BF8C-DD47-4874-93F8-0F63CF700EB6}"/>
    <dgm:cxn modelId="{2351BAE8-B4A7-4279-8ADA-2BB34878B01D}" type="presOf" srcId="{323D4A36-6A2D-47B7-8A70-CFD726DB301F}" destId="{4DCCFF3B-AB48-4987-9D54-837E7E5C4C91}" srcOrd="0" destOrd="0" presId="urn:microsoft.com/office/officeart/2008/layout/PictureAccentList"/>
    <dgm:cxn modelId="{ECD39C98-06BF-4CCA-859A-817191338829}" type="presParOf" srcId="{6AFF5504-80D1-42F7-AE54-9293ACD5DED0}" destId="{D84DB88A-7EC7-4327-B795-193E123F70D2}" srcOrd="0" destOrd="0" presId="urn:microsoft.com/office/officeart/2008/layout/PictureAccentList"/>
    <dgm:cxn modelId="{6DF12614-D679-4354-A5BE-D82C8FB71106}" type="presParOf" srcId="{D84DB88A-7EC7-4327-B795-193E123F70D2}" destId="{8A339B6C-825F-41F4-BF91-8366722DF2CA}" srcOrd="0" destOrd="0" presId="urn:microsoft.com/office/officeart/2008/layout/PictureAccentList"/>
    <dgm:cxn modelId="{AF8B3424-2A36-4C71-A2D5-89538E9F9EE2}" type="presParOf" srcId="{8A339B6C-825F-41F4-BF91-8366722DF2CA}" destId="{4DCCFF3B-AB48-4987-9D54-837E7E5C4C91}" srcOrd="0" destOrd="0" presId="urn:microsoft.com/office/officeart/2008/layout/PictureAccentList"/>
    <dgm:cxn modelId="{8653D215-4A30-4863-8538-CB2668D6EE04}" type="presParOf" srcId="{D84DB88A-7EC7-4327-B795-193E123F70D2}" destId="{D99DB6F9-FD7D-4AA1-BBEE-5BF95F0DA6EE}" srcOrd="1" destOrd="0" presId="urn:microsoft.com/office/officeart/2008/layout/PictureAccent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6335ED75-36F9-4419-A703-A68A817D4EA1}" type="doc">
      <dgm:prSet loTypeId="urn:microsoft.com/office/officeart/2005/8/layout/arrow3" loCatId="relationship" qsTypeId="urn:microsoft.com/office/officeart/2005/8/quickstyle/simple1" qsCatId="simple" csTypeId="urn:microsoft.com/office/officeart/2005/8/colors/colorful2" csCatId="colorful"/>
      <dgm:spPr/>
      <dgm:t>
        <a:bodyPr/>
        <a:lstStyle/>
        <a:p>
          <a:endParaRPr lang="en-US"/>
        </a:p>
      </dgm:t>
    </dgm:pt>
    <dgm:pt modelId="{96FD9293-2E21-4D17-8853-3D4ADD1A4C4D}">
      <dgm:prSet/>
      <dgm:spPr/>
      <dgm:t>
        <a:bodyPr/>
        <a:lstStyle/>
        <a:p>
          <a:pPr rtl="0"/>
          <a:r>
            <a:rPr lang="en-GB"/>
            <a:t>Cognitive rehabilitation can involve learning strategies for managing memory problems, or better ways of tackling everyday tasks. </a:t>
          </a:r>
        </a:p>
      </dgm:t>
    </dgm:pt>
    <dgm:pt modelId="{CA162F13-11E5-49AD-822B-69E7299286E7}" type="parTrans" cxnId="{CFF3D1FB-356E-477F-BDA5-61B634E52357}">
      <dgm:prSet/>
      <dgm:spPr/>
      <dgm:t>
        <a:bodyPr/>
        <a:lstStyle/>
        <a:p>
          <a:endParaRPr lang="en-US"/>
        </a:p>
      </dgm:t>
    </dgm:pt>
    <dgm:pt modelId="{84F3CE0A-CE0F-430A-99FB-295593102CE6}" type="sibTrans" cxnId="{CFF3D1FB-356E-477F-BDA5-61B634E52357}">
      <dgm:prSet/>
      <dgm:spPr/>
      <dgm:t>
        <a:bodyPr/>
        <a:lstStyle/>
        <a:p>
          <a:endParaRPr lang="en-US"/>
        </a:p>
      </dgm:t>
    </dgm:pt>
    <dgm:pt modelId="{46C324EF-AC04-4005-815B-F93F94B15ABF}">
      <dgm:prSet/>
      <dgm:spPr/>
      <dgm:t>
        <a:bodyPr/>
        <a:lstStyle/>
        <a:p>
          <a:pPr rtl="0"/>
          <a:r>
            <a:rPr lang="en-GB"/>
            <a:t>Sometimes people choose to learn something new, such as how to use a mobile phone or iPad, to help in everyday situations, or to resume activities they used to enjoy.</a:t>
          </a:r>
        </a:p>
      </dgm:t>
    </dgm:pt>
    <dgm:pt modelId="{C8FF1E4E-0346-462A-815A-7F1E826244EB}" type="parTrans" cxnId="{3B3BC657-8F51-42FE-B993-981C34178800}">
      <dgm:prSet/>
      <dgm:spPr/>
      <dgm:t>
        <a:bodyPr/>
        <a:lstStyle/>
        <a:p>
          <a:endParaRPr lang="en-US"/>
        </a:p>
      </dgm:t>
    </dgm:pt>
    <dgm:pt modelId="{3A5D0B2C-E9D3-475C-A1D1-9777FC79AB6A}" type="sibTrans" cxnId="{3B3BC657-8F51-42FE-B993-981C34178800}">
      <dgm:prSet/>
      <dgm:spPr/>
      <dgm:t>
        <a:bodyPr/>
        <a:lstStyle/>
        <a:p>
          <a:endParaRPr lang="en-US"/>
        </a:p>
      </dgm:t>
    </dgm:pt>
    <dgm:pt modelId="{0F90C55C-8984-409F-86D9-188EA6AF4D86}" type="pres">
      <dgm:prSet presAssocID="{6335ED75-36F9-4419-A703-A68A817D4EA1}" presName="compositeShape" presStyleCnt="0">
        <dgm:presLayoutVars>
          <dgm:chMax val="2"/>
          <dgm:dir/>
          <dgm:resizeHandles val="exact"/>
        </dgm:presLayoutVars>
      </dgm:prSet>
      <dgm:spPr/>
    </dgm:pt>
    <dgm:pt modelId="{2BAF0F40-FCB1-441F-96C1-131B062CCD3C}" type="pres">
      <dgm:prSet presAssocID="{6335ED75-36F9-4419-A703-A68A817D4EA1}" presName="divider" presStyleLbl="fgShp" presStyleIdx="0" presStyleCnt="1"/>
      <dgm:spPr/>
    </dgm:pt>
    <dgm:pt modelId="{2F235604-A740-4B82-806B-B5E22988B544}" type="pres">
      <dgm:prSet presAssocID="{96FD9293-2E21-4D17-8853-3D4ADD1A4C4D}" presName="downArrow" presStyleLbl="node1" presStyleIdx="0" presStyleCnt="2"/>
      <dgm:spPr/>
    </dgm:pt>
    <dgm:pt modelId="{BDE3957D-1D51-4AAC-BBC5-E86153A0DF23}" type="pres">
      <dgm:prSet presAssocID="{96FD9293-2E21-4D17-8853-3D4ADD1A4C4D}" presName="downArrowText" presStyleLbl="revTx" presStyleIdx="0" presStyleCnt="2">
        <dgm:presLayoutVars>
          <dgm:bulletEnabled val="1"/>
        </dgm:presLayoutVars>
      </dgm:prSet>
      <dgm:spPr/>
    </dgm:pt>
    <dgm:pt modelId="{0B160FEB-B704-482F-AAB7-ADACDE64E455}" type="pres">
      <dgm:prSet presAssocID="{46C324EF-AC04-4005-815B-F93F94B15ABF}" presName="upArrow" presStyleLbl="node1" presStyleIdx="1" presStyleCnt="2"/>
      <dgm:spPr/>
    </dgm:pt>
    <dgm:pt modelId="{00423E47-661E-4ECA-A442-C976FD10751A}" type="pres">
      <dgm:prSet presAssocID="{46C324EF-AC04-4005-815B-F93F94B15ABF}" presName="upArrowText" presStyleLbl="revTx" presStyleIdx="1" presStyleCnt="2">
        <dgm:presLayoutVars>
          <dgm:bulletEnabled val="1"/>
        </dgm:presLayoutVars>
      </dgm:prSet>
      <dgm:spPr/>
    </dgm:pt>
  </dgm:ptLst>
  <dgm:cxnLst>
    <dgm:cxn modelId="{298F7F1F-B102-46F1-B93B-CCC5625CA81D}" type="presOf" srcId="{96FD9293-2E21-4D17-8853-3D4ADD1A4C4D}" destId="{BDE3957D-1D51-4AAC-BBC5-E86153A0DF23}" srcOrd="0" destOrd="0" presId="urn:microsoft.com/office/officeart/2005/8/layout/arrow3"/>
    <dgm:cxn modelId="{3B3BC657-8F51-42FE-B993-981C34178800}" srcId="{6335ED75-36F9-4419-A703-A68A817D4EA1}" destId="{46C324EF-AC04-4005-815B-F93F94B15ABF}" srcOrd="1" destOrd="0" parTransId="{C8FF1E4E-0346-462A-815A-7F1E826244EB}" sibTransId="{3A5D0B2C-E9D3-475C-A1D1-9777FC79AB6A}"/>
    <dgm:cxn modelId="{485C69B9-940B-4A45-8A20-A47368B17DA0}" type="presOf" srcId="{6335ED75-36F9-4419-A703-A68A817D4EA1}" destId="{0F90C55C-8984-409F-86D9-188EA6AF4D86}" srcOrd="0" destOrd="0" presId="urn:microsoft.com/office/officeart/2005/8/layout/arrow3"/>
    <dgm:cxn modelId="{762E39E9-64A5-46B3-996E-23B4E3BD74D2}" type="presOf" srcId="{46C324EF-AC04-4005-815B-F93F94B15ABF}" destId="{00423E47-661E-4ECA-A442-C976FD10751A}" srcOrd="0" destOrd="0" presId="urn:microsoft.com/office/officeart/2005/8/layout/arrow3"/>
    <dgm:cxn modelId="{CFF3D1FB-356E-477F-BDA5-61B634E52357}" srcId="{6335ED75-36F9-4419-A703-A68A817D4EA1}" destId="{96FD9293-2E21-4D17-8853-3D4ADD1A4C4D}" srcOrd="0" destOrd="0" parTransId="{CA162F13-11E5-49AD-822B-69E7299286E7}" sibTransId="{84F3CE0A-CE0F-430A-99FB-295593102CE6}"/>
    <dgm:cxn modelId="{5B814204-A22A-44A1-8202-A0A6EB8DAE34}" type="presParOf" srcId="{0F90C55C-8984-409F-86D9-188EA6AF4D86}" destId="{2BAF0F40-FCB1-441F-96C1-131B062CCD3C}" srcOrd="0" destOrd="0" presId="urn:microsoft.com/office/officeart/2005/8/layout/arrow3"/>
    <dgm:cxn modelId="{862CA7D4-25F6-4675-BAE6-D5F2EAC604C7}" type="presParOf" srcId="{0F90C55C-8984-409F-86D9-188EA6AF4D86}" destId="{2F235604-A740-4B82-806B-B5E22988B544}" srcOrd="1" destOrd="0" presId="urn:microsoft.com/office/officeart/2005/8/layout/arrow3"/>
    <dgm:cxn modelId="{52B3AD23-FF0F-48BE-BEEF-8EB7B012E04F}" type="presParOf" srcId="{0F90C55C-8984-409F-86D9-188EA6AF4D86}" destId="{BDE3957D-1D51-4AAC-BBC5-E86153A0DF23}" srcOrd="2" destOrd="0" presId="urn:microsoft.com/office/officeart/2005/8/layout/arrow3"/>
    <dgm:cxn modelId="{6B45D6EF-C184-43DD-A075-031CBC3AD302}" type="presParOf" srcId="{0F90C55C-8984-409F-86D9-188EA6AF4D86}" destId="{0B160FEB-B704-482F-AAB7-ADACDE64E455}" srcOrd="3" destOrd="0" presId="urn:microsoft.com/office/officeart/2005/8/layout/arrow3"/>
    <dgm:cxn modelId="{F409BC74-31E3-465D-8E38-74C98644144C}" type="presParOf" srcId="{0F90C55C-8984-409F-86D9-188EA6AF4D86}" destId="{00423E47-661E-4ECA-A442-C976FD10751A}" srcOrd="4" destOrd="0" presId="urn:microsoft.com/office/officeart/2005/8/layout/arrow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AF15601E-A44C-434D-8B92-84074453829E}"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US"/>
        </a:p>
      </dgm:t>
    </dgm:pt>
    <dgm:pt modelId="{C1A8F465-192D-4295-BE2E-9B6D75909ED9}">
      <dgm:prSet/>
      <dgm:spPr/>
      <dgm:t>
        <a:bodyPr/>
        <a:lstStyle/>
        <a:p>
          <a:pPr rtl="0"/>
          <a:r>
            <a:rPr lang="en-GB" baseline="0" dirty="0"/>
            <a:t>Goal‐setting process - identify the areas of daily life in which they wish to improve. </a:t>
          </a:r>
          <a:endParaRPr lang="en-GB" dirty="0"/>
        </a:p>
      </dgm:t>
    </dgm:pt>
    <dgm:pt modelId="{4F3E99A2-7E0D-47EC-B923-1BB2FAB421ED}" type="parTrans" cxnId="{3B8B9DE4-80DB-4DE1-9C3B-2A34CFA3B43C}">
      <dgm:prSet/>
      <dgm:spPr/>
      <dgm:t>
        <a:bodyPr/>
        <a:lstStyle/>
        <a:p>
          <a:endParaRPr lang="en-US"/>
        </a:p>
      </dgm:t>
    </dgm:pt>
    <dgm:pt modelId="{2DC35CB4-BE5E-49F0-B57D-C9C9DD8FC060}" type="sibTrans" cxnId="{3B8B9DE4-80DB-4DE1-9C3B-2A34CFA3B43C}">
      <dgm:prSet/>
      <dgm:spPr/>
      <dgm:t>
        <a:bodyPr/>
        <a:lstStyle/>
        <a:p>
          <a:endParaRPr lang="en-US"/>
        </a:p>
      </dgm:t>
    </dgm:pt>
    <dgm:pt modelId="{8B461C7F-6A3E-4992-9329-C623787FEEA5}" type="pres">
      <dgm:prSet presAssocID="{AF15601E-A44C-434D-8B92-84074453829E}" presName="Name0" presStyleCnt="0">
        <dgm:presLayoutVars>
          <dgm:chMax val="7"/>
          <dgm:dir/>
          <dgm:animLvl val="lvl"/>
          <dgm:resizeHandles val="exact"/>
        </dgm:presLayoutVars>
      </dgm:prSet>
      <dgm:spPr/>
    </dgm:pt>
    <dgm:pt modelId="{32A25387-6025-4C5A-835C-35ABB64E4C3D}" type="pres">
      <dgm:prSet presAssocID="{C1A8F465-192D-4295-BE2E-9B6D75909ED9}" presName="circle1" presStyleLbl="node1" presStyleIdx="0" presStyleCnt="1"/>
      <dgm:spPr/>
    </dgm:pt>
    <dgm:pt modelId="{EFD5C99E-9BAF-409B-BB1F-73CC7B3F1FC8}" type="pres">
      <dgm:prSet presAssocID="{C1A8F465-192D-4295-BE2E-9B6D75909ED9}" presName="space" presStyleCnt="0"/>
      <dgm:spPr/>
    </dgm:pt>
    <dgm:pt modelId="{547C0AF6-C70C-44C0-B2FE-2B314BB0F168}" type="pres">
      <dgm:prSet presAssocID="{C1A8F465-192D-4295-BE2E-9B6D75909ED9}" presName="rect1" presStyleLbl="alignAcc1" presStyleIdx="0" presStyleCnt="1" custLinFactNeighborX="966" custLinFactNeighborY="-22222"/>
      <dgm:spPr/>
    </dgm:pt>
    <dgm:pt modelId="{BD2126E7-3FC4-48F8-9399-8B36EEA980F9}" type="pres">
      <dgm:prSet presAssocID="{C1A8F465-192D-4295-BE2E-9B6D75909ED9}" presName="rect1ParTxNoCh" presStyleLbl="alignAcc1" presStyleIdx="0" presStyleCnt="1">
        <dgm:presLayoutVars>
          <dgm:chMax val="1"/>
          <dgm:bulletEnabled val="1"/>
        </dgm:presLayoutVars>
      </dgm:prSet>
      <dgm:spPr/>
    </dgm:pt>
  </dgm:ptLst>
  <dgm:cxnLst>
    <dgm:cxn modelId="{988E203C-1FE2-41ED-BBED-BDE6CA26C52C}" type="presOf" srcId="{C1A8F465-192D-4295-BE2E-9B6D75909ED9}" destId="{BD2126E7-3FC4-48F8-9399-8B36EEA980F9}" srcOrd="1" destOrd="0" presId="urn:microsoft.com/office/officeart/2005/8/layout/target3"/>
    <dgm:cxn modelId="{08B0F55E-429A-4DFE-8A08-9F494B800B76}" type="presOf" srcId="{C1A8F465-192D-4295-BE2E-9B6D75909ED9}" destId="{547C0AF6-C70C-44C0-B2FE-2B314BB0F168}" srcOrd="0" destOrd="0" presId="urn:microsoft.com/office/officeart/2005/8/layout/target3"/>
    <dgm:cxn modelId="{1A19DCB0-0F7A-4880-8E46-902A6DD97094}" type="presOf" srcId="{AF15601E-A44C-434D-8B92-84074453829E}" destId="{8B461C7F-6A3E-4992-9329-C623787FEEA5}" srcOrd="0" destOrd="0" presId="urn:microsoft.com/office/officeart/2005/8/layout/target3"/>
    <dgm:cxn modelId="{3B8B9DE4-80DB-4DE1-9C3B-2A34CFA3B43C}" srcId="{AF15601E-A44C-434D-8B92-84074453829E}" destId="{C1A8F465-192D-4295-BE2E-9B6D75909ED9}" srcOrd="0" destOrd="0" parTransId="{4F3E99A2-7E0D-47EC-B923-1BB2FAB421ED}" sibTransId="{2DC35CB4-BE5E-49F0-B57D-C9C9DD8FC060}"/>
    <dgm:cxn modelId="{49D005E4-4A62-4322-BB0A-CBB1117C98C9}" type="presParOf" srcId="{8B461C7F-6A3E-4992-9329-C623787FEEA5}" destId="{32A25387-6025-4C5A-835C-35ABB64E4C3D}" srcOrd="0" destOrd="0" presId="urn:microsoft.com/office/officeart/2005/8/layout/target3"/>
    <dgm:cxn modelId="{EB9005C4-5AC7-4E7B-A7E0-06F8AA421CB7}" type="presParOf" srcId="{8B461C7F-6A3E-4992-9329-C623787FEEA5}" destId="{EFD5C99E-9BAF-409B-BB1F-73CC7B3F1FC8}" srcOrd="1" destOrd="0" presId="urn:microsoft.com/office/officeart/2005/8/layout/target3"/>
    <dgm:cxn modelId="{1350A64A-DCEC-42BA-941D-641D1FC32350}" type="presParOf" srcId="{8B461C7F-6A3E-4992-9329-C623787FEEA5}" destId="{547C0AF6-C70C-44C0-B2FE-2B314BB0F168}" srcOrd="2" destOrd="0" presId="urn:microsoft.com/office/officeart/2005/8/layout/target3"/>
    <dgm:cxn modelId="{C8B86D5A-50C8-45E6-B9B6-9183E0803152}" type="presParOf" srcId="{8B461C7F-6A3E-4992-9329-C623787FEEA5}" destId="{BD2126E7-3FC4-48F8-9399-8B36EEA980F9}" srcOrd="3"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D96E3C7E-B802-4328-967D-4E0486BEAEC4}"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C0837F39-5CED-4FF5-AB3E-5DDFBD62AE8B}">
      <dgm:prSet/>
      <dgm:spPr/>
      <dgm:t>
        <a:bodyPr/>
        <a:lstStyle/>
        <a:p>
          <a:pPr rtl="0"/>
          <a:r>
            <a:rPr lang="en-GB" dirty="0"/>
            <a:t>Develop habits and routines</a:t>
          </a:r>
        </a:p>
      </dgm:t>
    </dgm:pt>
    <dgm:pt modelId="{064D3854-C892-489C-88B0-EDBC59538AB4}" type="parTrans" cxnId="{680F4855-7E04-41A6-AE3E-EE165AF98B59}">
      <dgm:prSet/>
      <dgm:spPr/>
      <dgm:t>
        <a:bodyPr/>
        <a:lstStyle/>
        <a:p>
          <a:endParaRPr lang="en-US"/>
        </a:p>
      </dgm:t>
    </dgm:pt>
    <dgm:pt modelId="{6D291A39-5B9A-4624-9701-91AF781C64D2}" type="sibTrans" cxnId="{680F4855-7E04-41A6-AE3E-EE165AF98B59}">
      <dgm:prSet/>
      <dgm:spPr/>
      <dgm:t>
        <a:bodyPr/>
        <a:lstStyle/>
        <a:p>
          <a:endParaRPr lang="en-US"/>
        </a:p>
      </dgm:t>
    </dgm:pt>
    <dgm:pt modelId="{1C215603-7BBD-4A30-809B-E22385CE47EA}">
      <dgm:prSet/>
      <dgm:spPr/>
      <dgm:t>
        <a:bodyPr/>
        <a:lstStyle/>
        <a:p>
          <a:pPr rtl="0"/>
          <a:r>
            <a:rPr lang="en-GB"/>
            <a:t>Reactivate previous knowledge</a:t>
          </a:r>
        </a:p>
      </dgm:t>
    </dgm:pt>
    <dgm:pt modelId="{605EECAB-F88E-4EF3-9027-89442A56D73A}" type="parTrans" cxnId="{4B52F670-56BB-438A-86CD-CE1E1CDAFFB1}">
      <dgm:prSet/>
      <dgm:spPr/>
      <dgm:t>
        <a:bodyPr/>
        <a:lstStyle/>
        <a:p>
          <a:endParaRPr lang="en-US"/>
        </a:p>
      </dgm:t>
    </dgm:pt>
    <dgm:pt modelId="{C29F371C-B0FF-4F0E-8CC7-391938E285A6}" type="sibTrans" cxnId="{4B52F670-56BB-438A-86CD-CE1E1CDAFFB1}">
      <dgm:prSet/>
      <dgm:spPr/>
      <dgm:t>
        <a:bodyPr/>
        <a:lstStyle/>
        <a:p>
          <a:endParaRPr lang="en-US"/>
        </a:p>
      </dgm:t>
    </dgm:pt>
    <dgm:pt modelId="{0C055E9A-70EA-4743-8642-A3512EE36BCF}">
      <dgm:prSet/>
      <dgm:spPr/>
      <dgm:t>
        <a:bodyPr/>
        <a:lstStyle/>
        <a:p>
          <a:pPr rtl="0"/>
          <a:r>
            <a:rPr lang="en-GB"/>
            <a:t>Compensate for known difficulties and challenges</a:t>
          </a:r>
        </a:p>
      </dgm:t>
    </dgm:pt>
    <dgm:pt modelId="{68F78D81-F59B-409C-97BD-A27FBE441511}" type="parTrans" cxnId="{146E7CBF-6B9F-4323-9D57-1A43B9AD9AAB}">
      <dgm:prSet/>
      <dgm:spPr/>
      <dgm:t>
        <a:bodyPr/>
        <a:lstStyle/>
        <a:p>
          <a:endParaRPr lang="en-US"/>
        </a:p>
      </dgm:t>
    </dgm:pt>
    <dgm:pt modelId="{E879D8F1-6138-404D-ABB2-955C2FDA0D9A}" type="sibTrans" cxnId="{146E7CBF-6B9F-4323-9D57-1A43B9AD9AAB}">
      <dgm:prSet/>
      <dgm:spPr/>
      <dgm:t>
        <a:bodyPr/>
        <a:lstStyle/>
        <a:p>
          <a:endParaRPr lang="en-US"/>
        </a:p>
      </dgm:t>
    </dgm:pt>
    <dgm:pt modelId="{0BD5ABFE-F720-4B85-8396-86CB350579EA}">
      <dgm:prSet/>
      <dgm:spPr/>
      <dgm:t>
        <a:bodyPr/>
        <a:lstStyle/>
        <a:p>
          <a:pPr rtl="0"/>
          <a:r>
            <a:rPr lang="en-GB"/>
            <a:t>Build individual strategies to support functioning in specific situations</a:t>
          </a:r>
        </a:p>
      </dgm:t>
    </dgm:pt>
    <dgm:pt modelId="{4156A8C8-6FFF-46C7-A3A3-7BC021A02423}" type="parTrans" cxnId="{FED3A17F-A17C-4F62-A175-52C4800F6B18}">
      <dgm:prSet/>
      <dgm:spPr/>
      <dgm:t>
        <a:bodyPr/>
        <a:lstStyle/>
        <a:p>
          <a:endParaRPr lang="en-US"/>
        </a:p>
      </dgm:t>
    </dgm:pt>
    <dgm:pt modelId="{8257AC8E-F40E-4720-A06E-4E2717510E19}" type="sibTrans" cxnId="{FED3A17F-A17C-4F62-A175-52C4800F6B18}">
      <dgm:prSet/>
      <dgm:spPr/>
      <dgm:t>
        <a:bodyPr/>
        <a:lstStyle/>
        <a:p>
          <a:endParaRPr lang="en-US"/>
        </a:p>
      </dgm:t>
    </dgm:pt>
    <dgm:pt modelId="{AB4DD50C-19EC-4DF0-8F5A-9E899C578CA4}">
      <dgm:prSet/>
      <dgm:spPr/>
      <dgm:t>
        <a:bodyPr/>
        <a:lstStyle/>
        <a:p>
          <a:pPr rtl="0"/>
          <a:r>
            <a:rPr lang="en-GB"/>
            <a:t>Address specific dementia‐related difficulties</a:t>
          </a:r>
        </a:p>
      </dgm:t>
    </dgm:pt>
    <dgm:pt modelId="{40D95263-3233-47AE-8AC6-50FA66460DFA}" type="parTrans" cxnId="{89C2AB78-6B5A-4064-A006-8622405C6DCD}">
      <dgm:prSet/>
      <dgm:spPr/>
      <dgm:t>
        <a:bodyPr/>
        <a:lstStyle/>
        <a:p>
          <a:endParaRPr lang="en-US"/>
        </a:p>
      </dgm:t>
    </dgm:pt>
    <dgm:pt modelId="{9D0DD553-3070-4270-8E22-0503D668AD50}" type="sibTrans" cxnId="{89C2AB78-6B5A-4064-A006-8622405C6DCD}">
      <dgm:prSet/>
      <dgm:spPr/>
      <dgm:t>
        <a:bodyPr/>
        <a:lstStyle/>
        <a:p>
          <a:endParaRPr lang="en-US"/>
        </a:p>
      </dgm:t>
    </dgm:pt>
    <dgm:pt modelId="{99001EB9-B1F9-464A-B464-B2B5538642D6}" type="pres">
      <dgm:prSet presAssocID="{D96E3C7E-B802-4328-967D-4E0486BEAEC4}" presName="vert0" presStyleCnt="0">
        <dgm:presLayoutVars>
          <dgm:dir/>
          <dgm:animOne val="branch"/>
          <dgm:animLvl val="lvl"/>
        </dgm:presLayoutVars>
      </dgm:prSet>
      <dgm:spPr/>
    </dgm:pt>
    <dgm:pt modelId="{EBE3D06B-F856-480C-B03E-CFB5F7C7E081}" type="pres">
      <dgm:prSet presAssocID="{C0837F39-5CED-4FF5-AB3E-5DDFBD62AE8B}" presName="thickLine" presStyleLbl="alignNode1" presStyleIdx="0" presStyleCnt="5"/>
      <dgm:spPr/>
    </dgm:pt>
    <dgm:pt modelId="{58C78CFE-E029-4D1F-B62F-3CB6F55BE42D}" type="pres">
      <dgm:prSet presAssocID="{C0837F39-5CED-4FF5-AB3E-5DDFBD62AE8B}" presName="horz1" presStyleCnt="0"/>
      <dgm:spPr/>
    </dgm:pt>
    <dgm:pt modelId="{B25E30EF-46FD-4890-968E-E8AB7645E264}" type="pres">
      <dgm:prSet presAssocID="{C0837F39-5CED-4FF5-AB3E-5DDFBD62AE8B}" presName="tx1" presStyleLbl="revTx" presStyleIdx="0" presStyleCnt="5"/>
      <dgm:spPr/>
    </dgm:pt>
    <dgm:pt modelId="{3D72BB01-794D-4424-B115-259251A32E42}" type="pres">
      <dgm:prSet presAssocID="{C0837F39-5CED-4FF5-AB3E-5DDFBD62AE8B}" presName="vert1" presStyleCnt="0"/>
      <dgm:spPr/>
    </dgm:pt>
    <dgm:pt modelId="{712B5A29-163A-42DA-BC04-819BD616A8FB}" type="pres">
      <dgm:prSet presAssocID="{1C215603-7BBD-4A30-809B-E22385CE47EA}" presName="thickLine" presStyleLbl="alignNode1" presStyleIdx="1" presStyleCnt="5"/>
      <dgm:spPr/>
    </dgm:pt>
    <dgm:pt modelId="{A83BFAEE-2E84-46B4-930A-3941AD57AFC8}" type="pres">
      <dgm:prSet presAssocID="{1C215603-7BBD-4A30-809B-E22385CE47EA}" presName="horz1" presStyleCnt="0"/>
      <dgm:spPr/>
    </dgm:pt>
    <dgm:pt modelId="{FB542E62-5223-4C7E-BB0B-736E1EFE9EEC}" type="pres">
      <dgm:prSet presAssocID="{1C215603-7BBD-4A30-809B-E22385CE47EA}" presName="tx1" presStyleLbl="revTx" presStyleIdx="1" presStyleCnt="5"/>
      <dgm:spPr/>
    </dgm:pt>
    <dgm:pt modelId="{4AB2EABF-0ECB-4237-8245-44679DE609C8}" type="pres">
      <dgm:prSet presAssocID="{1C215603-7BBD-4A30-809B-E22385CE47EA}" presName="vert1" presStyleCnt="0"/>
      <dgm:spPr/>
    </dgm:pt>
    <dgm:pt modelId="{64916F78-C3FF-4B5E-BC38-6D26BA27A79E}" type="pres">
      <dgm:prSet presAssocID="{0C055E9A-70EA-4743-8642-A3512EE36BCF}" presName="thickLine" presStyleLbl="alignNode1" presStyleIdx="2" presStyleCnt="5"/>
      <dgm:spPr/>
    </dgm:pt>
    <dgm:pt modelId="{EB93EC9F-19C8-4C46-AC5F-76AB6EDA06F8}" type="pres">
      <dgm:prSet presAssocID="{0C055E9A-70EA-4743-8642-A3512EE36BCF}" presName="horz1" presStyleCnt="0"/>
      <dgm:spPr/>
    </dgm:pt>
    <dgm:pt modelId="{9B9A0C15-FBF4-4636-9460-B759BBD21CF5}" type="pres">
      <dgm:prSet presAssocID="{0C055E9A-70EA-4743-8642-A3512EE36BCF}" presName="tx1" presStyleLbl="revTx" presStyleIdx="2" presStyleCnt="5"/>
      <dgm:spPr/>
    </dgm:pt>
    <dgm:pt modelId="{DF61BCFE-BA29-41D7-A530-D4321CF8484F}" type="pres">
      <dgm:prSet presAssocID="{0C055E9A-70EA-4743-8642-A3512EE36BCF}" presName="vert1" presStyleCnt="0"/>
      <dgm:spPr/>
    </dgm:pt>
    <dgm:pt modelId="{C818376F-51A1-41FB-9E9D-B6046DDF87D0}" type="pres">
      <dgm:prSet presAssocID="{0BD5ABFE-F720-4B85-8396-86CB350579EA}" presName="thickLine" presStyleLbl="alignNode1" presStyleIdx="3" presStyleCnt="5"/>
      <dgm:spPr/>
    </dgm:pt>
    <dgm:pt modelId="{363C3C72-EFE4-4145-9BBB-71227FC9DFB4}" type="pres">
      <dgm:prSet presAssocID="{0BD5ABFE-F720-4B85-8396-86CB350579EA}" presName="horz1" presStyleCnt="0"/>
      <dgm:spPr/>
    </dgm:pt>
    <dgm:pt modelId="{2DB0D2C1-4B34-48AA-BFE6-9D90DA8189B8}" type="pres">
      <dgm:prSet presAssocID="{0BD5ABFE-F720-4B85-8396-86CB350579EA}" presName="tx1" presStyleLbl="revTx" presStyleIdx="3" presStyleCnt="5"/>
      <dgm:spPr/>
    </dgm:pt>
    <dgm:pt modelId="{55F389B4-F7B6-48AD-9656-8254128C887F}" type="pres">
      <dgm:prSet presAssocID="{0BD5ABFE-F720-4B85-8396-86CB350579EA}" presName="vert1" presStyleCnt="0"/>
      <dgm:spPr/>
    </dgm:pt>
    <dgm:pt modelId="{4C74FB6D-02BD-4A71-B882-695F78F3D9FE}" type="pres">
      <dgm:prSet presAssocID="{AB4DD50C-19EC-4DF0-8F5A-9E899C578CA4}" presName="thickLine" presStyleLbl="alignNode1" presStyleIdx="4" presStyleCnt="5"/>
      <dgm:spPr/>
    </dgm:pt>
    <dgm:pt modelId="{C8A38F46-2BEF-4423-BA09-A8C3533BB402}" type="pres">
      <dgm:prSet presAssocID="{AB4DD50C-19EC-4DF0-8F5A-9E899C578CA4}" presName="horz1" presStyleCnt="0"/>
      <dgm:spPr/>
    </dgm:pt>
    <dgm:pt modelId="{45FE6B9A-30C5-4F2C-AE4B-3FCB36898D27}" type="pres">
      <dgm:prSet presAssocID="{AB4DD50C-19EC-4DF0-8F5A-9E899C578CA4}" presName="tx1" presStyleLbl="revTx" presStyleIdx="4" presStyleCnt="5"/>
      <dgm:spPr/>
    </dgm:pt>
    <dgm:pt modelId="{FA32E979-245A-4AE1-A548-FC82B25C532D}" type="pres">
      <dgm:prSet presAssocID="{AB4DD50C-19EC-4DF0-8F5A-9E899C578CA4}" presName="vert1" presStyleCnt="0"/>
      <dgm:spPr/>
    </dgm:pt>
  </dgm:ptLst>
  <dgm:cxnLst>
    <dgm:cxn modelId="{246D1209-A988-4B6B-95DC-BF96138DF073}" type="presOf" srcId="{0BD5ABFE-F720-4B85-8396-86CB350579EA}" destId="{2DB0D2C1-4B34-48AA-BFE6-9D90DA8189B8}" srcOrd="0" destOrd="0" presId="urn:microsoft.com/office/officeart/2008/layout/LinedList"/>
    <dgm:cxn modelId="{CAD7C61B-87CF-4D03-A569-DB7010039273}" type="presOf" srcId="{D96E3C7E-B802-4328-967D-4E0486BEAEC4}" destId="{99001EB9-B1F9-464A-B464-B2B5538642D6}" srcOrd="0" destOrd="0" presId="urn:microsoft.com/office/officeart/2008/layout/LinedList"/>
    <dgm:cxn modelId="{A967E72D-2937-4354-96F8-DD4D110BE897}" type="presOf" srcId="{C0837F39-5CED-4FF5-AB3E-5DDFBD62AE8B}" destId="{B25E30EF-46FD-4890-968E-E8AB7645E264}" srcOrd="0" destOrd="0" presId="urn:microsoft.com/office/officeart/2008/layout/LinedList"/>
    <dgm:cxn modelId="{2C2EDB35-8515-4AFB-825F-478793EDF580}" type="presOf" srcId="{1C215603-7BBD-4A30-809B-E22385CE47EA}" destId="{FB542E62-5223-4C7E-BB0B-736E1EFE9EEC}" srcOrd="0" destOrd="0" presId="urn:microsoft.com/office/officeart/2008/layout/LinedList"/>
    <dgm:cxn modelId="{4B52F670-56BB-438A-86CD-CE1E1CDAFFB1}" srcId="{D96E3C7E-B802-4328-967D-4E0486BEAEC4}" destId="{1C215603-7BBD-4A30-809B-E22385CE47EA}" srcOrd="1" destOrd="0" parTransId="{605EECAB-F88E-4EF3-9027-89442A56D73A}" sibTransId="{C29F371C-B0FF-4F0E-8CC7-391938E285A6}"/>
    <dgm:cxn modelId="{680F4855-7E04-41A6-AE3E-EE165AF98B59}" srcId="{D96E3C7E-B802-4328-967D-4E0486BEAEC4}" destId="{C0837F39-5CED-4FF5-AB3E-5DDFBD62AE8B}" srcOrd="0" destOrd="0" parTransId="{064D3854-C892-489C-88B0-EDBC59538AB4}" sibTransId="{6D291A39-5B9A-4624-9701-91AF781C64D2}"/>
    <dgm:cxn modelId="{89C2AB78-6B5A-4064-A006-8622405C6DCD}" srcId="{D96E3C7E-B802-4328-967D-4E0486BEAEC4}" destId="{AB4DD50C-19EC-4DF0-8F5A-9E899C578CA4}" srcOrd="4" destOrd="0" parTransId="{40D95263-3233-47AE-8AC6-50FA66460DFA}" sibTransId="{9D0DD553-3070-4270-8E22-0503D668AD50}"/>
    <dgm:cxn modelId="{C8B9247C-72AB-4DCC-B081-6368004EB872}" type="presOf" srcId="{AB4DD50C-19EC-4DF0-8F5A-9E899C578CA4}" destId="{45FE6B9A-30C5-4F2C-AE4B-3FCB36898D27}" srcOrd="0" destOrd="0" presId="urn:microsoft.com/office/officeart/2008/layout/LinedList"/>
    <dgm:cxn modelId="{FED3A17F-A17C-4F62-A175-52C4800F6B18}" srcId="{D96E3C7E-B802-4328-967D-4E0486BEAEC4}" destId="{0BD5ABFE-F720-4B85-8396-86CB350579EA}" srcOrd="3" destOrd="0" parTransId="{4156A8C8-6FFF-46C7-A3A3-7BC021A02423}" sibTransId="{8257AC8E-F40E-4720-A06E-4E2717510E19}"/>
    <dgm:cxn modelId="{638098A9-2412-4722-AAEB-2C4FACA2773A}" type="presOf" srcId="{0C055E9A-70EA-4743-8642-A3512EE36BCF}" destId="{9B9A0C15-FBF4-4636-9460-B759BBD21CF5}" srcOrd="0" destOrd="0" presId="urn:microsoft.com/office/officeart/2008/layout/LinedList"/>
    <dgm:cxn modelId="{146E7CBF-6B9F-4323-9D57-1A43B9AD9AAB}" srcId="{D96E3C7E-B802-4328-967D-4E0486BEAEC4}" destId="{0C055E9A-70EA-4743-8642-A3512EE36BCF}" srcOrd="2" destOrd="0" parTransId="{68F78D81-F59B-409C-97BD-A27FBE441511}" sibTransId="{E879D8F1-6138-404D-ABB2-955C2FDA0D9A}"/>
    <dgm:cxn modelId="{AA85854A-4274-4D36-82F9-4D35BC7DCDD0}" type="presParOf" srcId="{99001EB9-B1F9-464A-B464-B2B5538642D6}" destId="{EBE3D06B-F856-480C-B03E-CFB5F7C7E081}" srcOrd="0" destOrd="0" presId="urn:microsoft.com/office/officeart/2008/layout/LinedList"/>
    <dgm:cxn modelId="{63E91B17-0E79-4F6B-BD93-9FE462541D8E}" type="presParOf" srcId="{99001EB9-B1F9-464A-B464-B2B5538642D6}" destId="{58C78CFE-E029-4D1F-B62F-3CB6F55BE42D}" srcOrd="1" destOrd="0" presId="urn:microsoft.com/office/officeart/2008/layout/LinedList"/>
    <dgm:cxn modelId="{7AF5081E-D7D4-4433-B4ED-C705EF42D47D}" type="presParOf" srcId="{58C78CFE-E029-4D1F-B62F-3CB6F55BE42D}" destId="{B25E30EF-46FD-4890-968E-E8AB7645E264}" srcOrd="0" destOrd="0" presId="urn:microsoft.com/office/officeart/2008/layout/LinedList"/>
    <dgm:cxn modelId="{BC7FD673-4AA0-4E25-9C0A-32C576AF18B6}" type="presParOf" srcId="{58C78CFE-E029-4D1F-B62F-3CB6F55BE42D}" destId="{3D72BB01-794D-4424-B115-259251A32E42}" srcOrd="1" destOrd="0" presId="urn:microsoft.com/office/officeart/2008/layout/LinedList"/>
    <dgm:cxn modelId="{31D72F4F-829A-4F52-B3A3-39D1389493F4}" type="presParOf" srcId="{99001EB9-B1F9-464A-B464-B2B5538642D6}" destId="{712B5A29-163A-42DA-BC04-819BD616A8FB}" srcOrd="2" destOrd="0" presId="urn:microsoft.com/office/officeart/2008/layout/LinedList"/>
    <dgm:cxn modelId="{0CAA729C-03DF-4900-A14D-8083C48D2C38}" type="presParOf" srcId="{99001EB9-B1F9-464A-B464-B2B5538642D6}" destId="{A83BFAEE-2E84-46B4-930A-3941AD57AFC8}" srcOrd="3" destOrd="0" presId="urn:microsoft.com/office/officeart/2008/layout/LinedList"/>
    <dgm:cxn modelId="{C5B47132-7133-468A-AC84-B5EC67793521}" type="presParOf" srcId="{A83BFAEE-2E84-46B4-930A-3941AD57AFC8}" destId="{FB542E62-5223-4C7E-BB0B-736E1EFE9EEC}" srcOrd="0" destOrd="0" presId="urn:microsoft.com/office/officeart/2008/layout/LinedList"/>
    <dgm:cxn modelId="{3C291D19-BA06-4FF1-A47D-DDCEE22EE7C1}" type="presParOf" srcId="{A83BFAEE-2E84-46B4-930A-3941AD57AFC8}" destId="{4AB2EABF-0ECB-4237-8245-44679DE609C8}" srcOrd="1" destOrd="0" presId="urn:microsoft.com/office/officeart/2008/layout/LinedList"/>
    <dgm:cxn modelId="{75560CCC-6C3B-4178-8238-724F292DE90F}" type="presParOf" srcId="{99001EB9-B1F9-464A-B464-B2B5538642D6}" destId="{64916F78-C3FF-4B5E-BC38-6D26BA27A79E}" srcOrd="4" destOrd="0" presId="urn:microsoft.com/office/officeart/2008/layout/LinedList"/>
    <dgm:cxn modelId="{2D202833-812D-4165-86DD-646F7E2740A8}" type="presParOf" srcId="{99001EB9-B1F9-464A-B464-B2B5538642D6}" destId="{EB93EC9F-19C8-4C46-AC5F-76AB6EDA06F8}" srcOrd="5" destOrd="0" presId="urn:microsoft.com/office/officeart/2008/layout/LinedList"/>
    <dgm:cxn modelId="{E487E16F-8CFE-4A37-8D5E-A80DD538A1AA}" type="presParOf" srcId="{EB93EC9F-19C8-4C46-AC5F-76AB6EDA06F8}" destId="{9B9A0C15-FBF4-4636-9460-B759BBD21CF5}" srcOrd="0" destOrd="0" presId="urn:microsoft.com/office/officeart/2008/layout/LinedList"/>
    <dgm:cxn modelId="{13978707-8222-4BBE-A7EF-894ACCB2E19C}" type="presParOf" srcId="{EB93EC9F-19C8-4C46-AC5F-76AB6EDA06F8}" destId="{DF61BCFE-BA29-41D7-A530-D4321CF8484F}" srcOrd="1" destOrd="0" presId="urn:microsoft.com/office/officeart/2008/layout/LinedList"/>
    <dgm:cxn modelId="{B2CEC41E-6F3A-4DD0-821F-E9F195321E4A}" type="presParOf" srcId="{99001EB9-B1F9-464A-B464-B2B5538642D6}" destId="{C818376F-51A1-41FB-9E9D-B6046DDF87D0}" srcOrd="6" destOrd="0" presId="urn:microsoft.com/office/officeart/2008/layout/LinedList"/>
    <dgm:cxn modelId="{F5973E4D-15A2-4A5B-A696-23C00923CBF5}" type="presParOf" srcId="{99001EB9-B1F9-464A-B464-B2B5538642D6}" destId="{363C3C72-EFE4-4145-9BBB-71227FC9DFB4}" srcOrd="7" destOrd="0" presId="urn:microsoft.com/office/officeart/2008/layout/LinedList"/>
    <dgm:cxn modelId="{ADEDF85F-3BCA-494E-BCE6-D6971A7D8E98}" type="presParOf" srcId="{363C3C72-EFE4-4145-9BBB-71227FC9DFB4}" destId="{2DB0D2C1-4B34-48AA-BFE6-9D90DA8189B8}" srcOrd="0" destOrd="0" presId="urn:microsoft.com/office/officeart/2008/layout/LinedList"/>
    <dgm:cxn modelId="{9BB5CB06-70B2-4492-AF97-D0334D65461B}" type="presParOf" srcId="{363C3C72-EFE4-4145-9BBB-71227FC9DFB4}" destId="{55F389B4-F7B6-48AD-9656-8254128C887F}" srcOrd="1" destOrd="0" presId="urn:microsoft.com/office/officeart/2008/layout/LinedList"/>
    <dgm:cxn modelId="{754FD11A-DC6C-4299-8089-C711659FC367}" type="presParOf" srcId="{99001EB9-B1F9-464A-B464-B2B5538642D6}" destId="{4C74FB6D-02BD-4A71-B882-695F78F3D9FE}" srcOrd="8" destOrd="0" presId="urn:microsoft.com/office/officeart/2008/layout/LinedList"/>
    <dgm:cxn modelId="{D4313A4D-2DE3-426B-9623-22B439D7B166}" type="presParOf" srcId="{99001EB9-B1F9-464A-B464-B2B5538642D6}" destId="{C8A38F46-2BEF-4423-BA09-A8C3533BB402}" srcOrd="9" destOrd="0" presId="urn:microsoft.com/office/officeart/2008/layout/LinedList"/>
    <dgm:cxn modelId="{7A199353-08CA-484C-BF5B-A43FEB99DCBB}" type="presParOf" srcId="{C8A38F46-2BEF-4423-BA09-A8C3533BB402}" destId="{45FE6B9A-30C5-4F2C-AE4B-3FCB36898D27}" srcOrd="0" destOrd="0" presId="urn:microsoft.com/office/officeart/2008/layout/LinedList"/>
    <dgm:cxn modelId="{6EFC9314-3C9F-4C28-9ACD-5529CE779DFF}" type="presParOf" srcId="{C8A38F46-2BEF-4423-BA09-A8C3533BB402}" destId="{FA32E979-245A-4AE1-A548-FC82B25C532D}" srcOrd="1" destOrd="0" presId="urn:microsoft.com/office/officeart/2008/layout/Lined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B12FF1F6-62C8-4DE2-BF44-DB2E337402B5}" type="doc">
      <dgm:prSet loTypeId="urn:microsoft.com/office/officeart/2005/8/layout/lProcess3" loCatId="process" qsTypeId="urn:microsoft.com/office/officeart/2005/8/quickstyle/simple1" qsCatId="simple" csTypeId="urn:microsoft.com/office/officeart/2005/8/colors/colorful5" csCatId="colorful" phldr="1"/>
      <dgm:spPr/>
      <dgm:t>
        <a:bodyPr/>
        <a:lstStyle/>
        <a:p>
          <a:endParaRPr lang="en-US"/>
        </a:p>
      </dgm:t>
    </dgm:pt>
    <dgm:pt modelId="{E78DFF25-B468-4869-9851-DC94E7F4C88A}">
      <dgm:prSet/>
      <dgm:spPr/>
      <dgm:t>
        <a:bodyPr/>
        <a:lstStyle/>
        <a:p>
          <a:pPr rtl="0"/>
          <a:r>
            <a:rPr lang="en-GB" baseline="0" dirty="0"/>
            <a:t>Involves training specific aspects of your memory and other thinking skills. </a:t>
          </a:r>
          <a:endParaRPr lang="en-GB" dirty="0"/>
        </a:p>
      </dgm:t>
    </dgm:pt>
    <dgm:pt modelId="{B8251731-39FB-4C0B-9766-E0DECA203320}" type="parTrans" cxnId="{0FB6BB2B-C3D2-42E4-B04C-41A4462AB0CF}">
      <dgm:prSet/>
      <dgm:spPr/>
      <dgm:t>
        <a:bodyPr/>
        <a:lstStyle/>
        <a:p>
          <a:endParaRPr lang="en-US"/>
        </a:p>
      </dgm:t>
    </dgm:pt>
    <dgm:pt modelId="{E69C6053-4B8B-4642-9F0B-5846BFB891F7}" type="sibTrans" cxnId="{0FB6BB2B-C3D2-42E4-B04C-41A4462AB0CF}">
      <dgm:prSet/>
      <dgm:spPr/>
      <dgm:t>
        <a:bodyPr/>
        <a:lstStyle/>
        <a:p>
          <a:endParaRPr lang="en-US"/>
        </a:p>
      </dgm:t>
    </dgm:pt>
    <dgm:pt modelId="{30DD58EE-E85D-40CF-8723-268B2D47CEF4}">
      <dgm:prSet/>
      <dgm:spPr/>
      <dgm:t>
        <a:bodyPr/>
        <a:lstStyle/>
        <a:p>
          <a:pPr rtl="0"/>
          <a:r>
            <a:rPr lang="en-GB" baseline="0" dirty="0"/>
            <a:t>This is usually through an exercise or a game on a computer, but regular pastimes such as crosswords and Sudoku would also count as cognitive training.</a:t>
          </a:r>
          <a:endParaRPr lang="en-GB" dirty="0"/>
        </a:p>
      </dgm:t>
    </dgm:pt>
    <dgm:pt modelId="{B3A4FA1E-FAE5-481E-8DE9-8B0007D48C54}" type="parTrans" cxnId="{353B5EAD-424B-4E30-88EC-6F931BAFCA53}">
      <dgm:prSet/>
      <dgm:spPr/>
      <dgm:t>
        <a:bodyPr/>
        <a:lstStyle/>
        <a:p>
          <a:endParaRPr lang="en-US"/>
        </a:p>
      </dgm:t>
    </dgm:pt>
    <dgm:pt modelId="{A4B0BE1F-D48C-45DE-8F41-5F2DBEA9C856}" type="sibTrans" cxnId="{353B5EAD-424B-4E30-88EC-6F931BAFCA53}">
      <dgm:prSet/>
      <dgm:spPr/>
      <dgm:t>
        <a:bodyPr/>
        <a:lstStyle/>
        <a:p>
          <a:endParaRPr lang="en-US"/>
        </a:p>
      </dgm:t>
    </dgm:pt>
    <dgm:pt modelId="{7D20EE87-FB0E-4173-B1C4-C77890D452A3}">
      <dgm:prSet/>
      <dgm:spPr/>
      <dgm:t>
        <a:bodyPr/>
        <a:lstStyle/>
        <a:p>
          <a:pPr rtl="0"/>
          <a:r>
            <a:rPr lang="en-GB" baseline="0" dirty="0"/>
            <a:t>Cognitive training is not as personally-tailored and has not proved to be as effective as cognitive rehabilitation. It is widely available on the internet and gaming consoles as ‘brain training’. </a:t>
          </a:r>
          <a:endParaRPr lang="en-GB" dirty="0"/>
        </a:p>
      </dgm:t>
    </dgm:pt>
    <dgm:pt modelId="{D1767510-FC20-4B82-AA42-FD1F92711BE7}" type="parTrans" cxnId="{5E1B12E3-0C59-4BAA-BFA7-81D3822F7717}">
      <dgm:prSet/>
      <dgm:spPr/>
      <dgm:t>
        <a:bodyPr/>
        <a:lstStyle/>
        <a:p>
          <a:endParaRPr lang="en-US"/>
        </a:p>
      </dgm:t>
    </dgm:pt>
    <dgm:pt modelId="{D94C7FA9-C931-473A-972F-F504BC300439}" type="sibTrans" cxnId="{5E1B12E3-0C59-4BAA-BFA7-81D3822F7717}">
      <dgm:prSet/>
      <dgm:spPr/>
      <dgm:t>
        <a:bodyPr/>
        <a:lstStyle/>
        <a:p>
          <a:endParaRPr lang="en-US"/>
        </a:p>
      </dgm:t>
    </dgm:pt>
    <dgm:pt modelId="{1C32747A-E55F-4E48-85C6-C4CDA8EA98A8}" type="pres">
      <dgm:prSet presAssocID="{B12FF1F6-62C8-4DE2-BF44-DB2E337402B5}" presName="Name0" presStyleCnt="0">
        <dgm:presLayoutVars>
          <dgm:chPref val="3"/>
          <dgm:dir/>
          <dgm:animLvl val="lvl"/>
          <dgm:resizeHandles/>
        </dgm:presLayoutVars>
      </dgm:prSet>
      <dgm:spPr/>
    </dgm:pt>
    <dgm:pt modelId="{AEEE16CC-B7EA-4DDA-9C18-16BF9C41C230}" type="pres">
      <dgm:prSet presAssocID="{E78DFF25-B468-4869-9851-DC94E7F4C88A}" presName="horFlow" presStyleCnt="0"/>
      <dgm:spPr/>
    </dgm:pt>
    <dgm:pt modelId="{815F6E33-C060-4A48-A66C-CAA9334A5110}" type="pres">
      <dgm:prSet presAssocID="{E78DFF25-B468-4869-9851-DC94E7F4C88A}" presName="bigChev" presStyleLbl="node1" presStyleIdx="0" presStyleCnt="3" custScaleX="102609"/>
      <dgm:spPr/>
    </dgm:pt>
    <dgm:pt modelId="{2D67693F-5C23-4CFA-BCA9-0B05FE13C7A3}" type="pres">
      <dgm:prSet presAssocID="{E78DFF25-B468-4869-9851-DC94E7F4C88A}" presName="vSp" presStyleCnt="0"/>
      <dgm:spPr/>
    </dgm:pt>
    <dgm:pt modelId="{C19B71DD-5B23-4A61-A8D2-A6D8DFB06928}" type="pres">
      <dgm:prSet presAssocID="{30DD58EE-E85D-40CF-8723-268B2D47CEF4}" presName="horFlow" presStyleCnt="0"/>
      <dgm:spPr/>
    </dgm:pt>
    <dgm:pt modelId="{0DCEBF59-7BB4-45FA-BDA2-A0A2F3815ED0}" type="pres">
      <dgm:prSet presAssocID="{30DD58EE-E85D-40CF-8723-268B2D47CEF4}" presName="bigChev" presStyleLbl="node1" presStyleIdx="1" presStyleCnt="3" custScaleX="128381" custLinFactNeighborX="1455" custLinFactNeighborY="3435"/>
      <dgm:spPr/>
    </dgm:pt>
    <dgm:pt modelId="{36D84B94-057D-4F71-AE05-1792FB008A1C}" type="pres">
      <dgm:prSet presAssocID="{30DD58EE-E85D-40CF-8723-268B2D47CEF4}" presName="vSp" presStyleCnt="0"/>
      <dgm:spPr/>
    </dgm:pt>
    <dgm:pt modelId="{C566ABE5-2D98-4142-A39C-7B7F9D62BB7F}" type="pres">
      <dgm:prSet presAssocID="{7D20EE87-FB0E-4173-B1C4-C77890D452A3}" presName="horFlow" presStyleCnt="0"/>
      <dgm:spPr/>
    </dgm:pt>
    <dgm:pt modelId="{DB843267-2A27-479D-AFDE-2C5283B87158}" type="pres">
      <dgm:prSet presAssocID="{7D20EE87-FB0E-4173-B1C4-C77890D452A3}" presName="bigChev" presStyleLbl="node1" presStyleIdx="2" presStyleCnt="3" custScaleX="157492"/>
      <dgm:spPr/>
    </dgm:pt>
  </dgm:ptLst>
  <dgm:cxnLst>
    <dgm:cxn modelId="{0FB6BB2B-C3D2-42E4-B04C-41A4462AB0CF}" srcId="{B12FF1F6-62C8-4DE2-BF44-DB2E337402B5}" destId="{E78DFF25-B468-4869-9851-DC94E7F4C88A}" srcOrd="0" destOrd="0" parTransId="{B8251731-39FB-4C0B-9766-E0DECA203320}" sibTransId="{E69C6053-4B8B-4642-9F0B-5846BFB891F7}"/>
    <dgm:cxn modelId="{84747736-33AE-4C7B-A634-8BAD97DB7F59}" type="presOf" srcId="{E78DFF25-B468-4869-9851-DC94E7F4C88A}" destId="{815F6E33-C060-4A48-A66C-CAA9334A5110}" srcOrd="0" destOrd="0" presId="urn:microsoft.com/office/officeart/2005/8/layout/lProcess3"/>
    <dgm:cxn modelId="{8E9B474C-2925-4922-A1BD-0200AF1AE591}" type="presOf" srcId="{7D20EE87-FB0E-4173-B1C4-C77890D452A3}" destId="{DB843267-2A27-479D-AFDE-2C5283B87158}" srcOrd="0" destOrd="0" presId="urn:microsoft.com/office/officeart/2005/8/layout/lProcess3"/>
    <dgm:cxn modelId="{C6FC06AD-93A2-4847-A77F-309482134025}" type="presOf" srcId="{B12FF1F6-62C8-4DE2-BF44-DB2E337402B5}" destId="{1C32747A-E55F-4E48-85C6-C4CDA8EA98A8}" srcOrd="0" destOrd="0" presId="urn:microsoft.com/office/officeart/2005/8/layout/lProcess3"/>
    <dgm:cxn modelId="{353B5EAD-424B-4E30-88EC-6F931BAFCA53}" srcId="{B12FF1F6-62C8-4DE2-BF44-DB2E337402B5}" destId="{30DD58EE-E85D-40CF-8723-268B2D47CEF4}" srcOrd="1" destOrd="0" parTransId="{B3A4FA1E-FAE5-481E-8DE9-8B0007D48C54}" sibTransId="{A4B0BE1F-D48C-45DE-8F41-5F2DBEA9C856}"/>
    <dgm:cxn modelId="{E26CE7D9-7CD7-407A-93CB-D196ED825AF4}" type="presOf" srcId="{30DD58EE-E85D-40CF-8723-268B2D47CEF4}" destId="{0DCEBF59-7BB4-45FA-BDA2-A0A2F3815ED0}" srcOrd="0" destOrd="0" presId="urn:microsoft.com/office/officeart/2005/8/layout/lProcess3"/>
    <dgm:cxn modelId="{5E1B12E3-0C59-4BAA-BFA7-81D3822F7717}" srcId="{B12FF1F6-62C8-4DE2-BF44-DB2E337402B5}" destId="{7D20EE87-FB0E-4173-B1C4-C77890D452A3}" srcOrd="2" destOrd="0" parTransId="{D1767510-FC20-4B82-AA42-FD1F92711BE7}" sibTransId="{D94C7FA9-C931-473A-972F-F504BC300439}"/>
    <dgm:cxn modelId="{1D9412D9-330D-45A0-B325-EA9F8E7BD9F0}" type="presParOf" srcId="{1C32747A-E55F-4E48-85C6-C4CDA8EA98A8}" destId="{AEEE16CC-B7EA-4DDA-9C18-16BF9C41C230}" srcOrd="0" destOrd="0" presId="urn:microsoft.com/office/officeart/2005/8/layout/lProcess3"/>
    <dgm:cxn modelId="{D390BBC6-F259-435B-82E7-01884A00C3AB}" type="presParOf" srcId="{AEEE16CC-B7EA-4DDA-9C18-16BF9C41C230}" destId="{815F6E33-C060-4A48-A66C-CAA9334A5110}" srcOrd="0" destOrd="0" presId="urn:microsoft.com/office/officeart/2005/8/layout/lProcess3"/>
    <dgm:cxn modelId="{8D1A6565-5023-409E-8432-CF29988EDD33}" type="presParOf" srcId="{1C32747A-E55F-4E48-85C6-C4CDA8EA98A8}" destId="{2D67693F-5C23-4CFA-BCA9-0B05FE13C7A3}" srcOrd="1" destOrd="0" presId="urn:microsoft.com/office/officeart/2005/8/layout/lProcess3"/>
    <dgm:cxn modelId="{57F98071-691A-403C-9B94-E8B50C94FAFA}" type="presParOf" srcId="{1C32747A-E55F-4E48-85C6-C4CDA8EA98A8}" destId="{C19B71DD-5B23-4A61-A8D2-A6D8DFB06928}" srcOrd="2" destOrd="0" presId="urn:microsoft.com/office/officeart/2005/8/layout/lProcess3"/>
    <dgm:cxn modelId="{E8889C78-82FC-4BFF-8B2B-975C8A3955FD}" type="presParOf" srcId="{C19B71DD-5B23-4A61-A8D2-A6D8DFB06928}" destId="{0DCEBF59-7BB4-45FA-BDA2-A0A2F3815ED0}" srcOrd="0" destOrd="0" presId="urn:microsoft.com/office/officeart/2005/8/layout/lProcess3"/>
    <dgm:cxn modelId="{536A1847-746C-434C-B95A-CBBFC91C6D1C}" type="presParOf" srcId="{1C32747A-E55F-4E48-85C6-C4CDA8EA98A8}" destId="{36D84B94-057D-4F71-AE05-1792FB008A1C}" srcOrd="3" destOrd="0" presId="urn:microsoft.com/office/officeart/2005/8/layout/lProcess3"/>
    <dgm:cxn modelId="{93574882-1278-4FD2-8A01-C050E5460B48}" type="presParOf" srcId="{1C32747A-E55F-4E48-85C6-C4CDA8EA98A8}" destId="{C566ABE5-2D98-4142-A39C-7B7F9D62BB7F}" srcOrd="4" destOrd="0" presId="urn:microsoft.com/office/officeart/2005/8/layout/lProcess3"/>
    <dgm:cxn modelId="{7334C6B0-56B2-4774-8505-7FFE8719079A}" type="presParOf" srcId="{C566ABE5-2D98-4142-A39C-7B7F9D62BB7F}" destId="{DB843267-2A27-479D-AFDE-2C5283B87158}" srcOrd="0" destOrd="0" presId="urn:microsoft.com/office/officeart/2005/8/layout/l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7392BA0B-D2A4-4AB4-B246-C5B7AC1BA07F}" type="doc">
      <dgm:prSet loTypeId="urn:microsoft.com/office/officeart/2005/8/layout/pList2" loCatId="list" qsTypeId="urn:microsoft.com/office/officeart/2005/8/quickstyle/simple1" qsCatId="simple" csTypeId="urn:microsoft.com/office/officeart/2005/8/colors/colorful4" csCatId="colorful" phldr="1"/>
      <dgm:spPr/>
      <dgm:t>
        <a:bodyPr/>
        <a:lstStyle/>
        <a:p>
          <a:endParaRPr lang="en-US"/>
        </a:p>
      </dgm:t>
    </dgm:pt>
    <dgm:pt modelId="{52BF6820-9E98-4E93-A703-6E5084E93294}">
      <dgm:prSet/>
      <dgm:spPr/>
      <dgm:t>
        <a:bodyPr/>
        <a:lstStyle/>
        <a:p>
          <a:pPr rtl="0"/>
          <a:r>
            <a:rPr lang="en-GB" dirty="0"/>
            <a:t>Each exercise or game is designed to train specific functions of your brain, such as:  memory for words, logic and reasoning, memory of pictures or images, problem solving, mathematics</a:t>
          </a:r>
        </a:p>
      </dgm:t>
    </dgm:pt>
    <dgm:pt modelId="{74A4F6D5-3AED-48AD-97B6-DE21B4979609}" type="parTrans" cxnId="{7E597738-B66B-47CD-BFE7-736E4AA42FC2}">
      <dgm:prSet/>
      <dgm:spPr/>
      <dgm:t>
        <a:bodyPr/>
        <a:lstStyle/>
        <a:p>
          <a:endParaRPr lang="en-US"/>
        </a:p>
      </dgm:t>
    </dgm:pt>
    <dgm:pt modelId="{9E1DD594-F40A-4D79-9ABD-36C881AF477D}" type="sibTrans" cxnId="{7E597738-B66B-47CD-BFE7-736E4AA42FC2}">
      <dgm:prSet/>
      <dgm:spPr/>
      <dgm:t>
        <a:bodyPr/>
        <a:lstStyle/>
        <a:p>
          <a:endParaRPr lang="en-US"/>
        </a:p>
      </dgm:t>
    </dgm:pt>
    <dgm:pt modelId="{69039426-372A-45D0-9AAB-4120BA57D7EF}" type="pres">
      <dgm:prSet presAssocID="{7392BA0B-D2A4-4AB4-B246-C5B7AC1BA07F}" presName="Name0" presStyleCnt="0">
        <dgm:presLayoutVars>
          <dgm:dir/>
          <dgm:resizeHandles val="exact"/>
        </dgm:presLayoutVars>
      </dgm:prSet>
      <dgm:spPr/>
    </dgm:pt>
    <dgm:pt modelId="{B53A1899-C81A-4EDA-A501-26AF8324DF0D}" type="pres">
      <dgm:prSet presAssocID="{7392BA0B-D2A4-4AB4-B246-C5B7AC1BA07F}" presName="bkgdShp" presStyleLbl="alignAccFollowNode1" presStyleIdx="0" presStyleCnt="1"/>
      <dgm:spPr/>
    </dgm:pt>
    <dgm:pt modelId="{DFF28A58-613A-470E-A58B-118505B03A9A}" type="pres">
      <dgm:prSet presAssocID="{7392BA0B-D2A4-4AB4-B246-C5B7AC1BA07F}" presName="linComp" presStyleCnt="0"/>
      <dgm:spPr/>
    </dgm:pt>
    <dgm:pt modelId="{86587F60-303A-43CA-A82E-BBD846807369}" type="pres">
      <dgm:prSet presAssocID="{52BF6820-9E98-4E93-A703-6E5084E93294}" presName="compNode" presStyleCnt="0"/>
      <dgm:spPr/>
    </dgm:pt>
    <dgm:pt modelId="{6AB831EC-097A-4D99-8A2F-51BDC426BDEA}" type="pres">
      <dgm:prSet presAssocID="{52BF6820-9E98-4E93-A703-6E5084E93294}" presName="node" presStyleLbl="node1" presStyleIdx="0" presStyleCnt="1">
        <dgm:presLayoutVars>
          <dgm:bulletEnabled val="1"/>
        </dgm:presLayoutVars>
      </dgm:prSet>
      <dgm:spPr/>
    </dgm:pt>
    <dgm:pt modelId="{F0C6E2DB-257D-4822-B0FA-CB9632EB1CA5}" type="pres">
      <dgm:prSet presAssocID="{52BF6820-9E98-4E93-A703-6E5084E93294}" presName="invisiNode" presStyleLbl="node1" presStyleIdx="0" presStyleCnt="1"/>
      <dgm:spPr/>
    </dgm:pt>
    <dgm:pt modelId="{94B42F34-8EE6-4B61-9845-71887F00ECB4}" type="pres">
      <dgm:prSet presAssocID="{52BF6820-9E98-4E93-A703-6E5084E93294}" presName="imagNode" presStyleLbl="fgImgPlace1" presStyleIdx="0" presStyleCnt="1"/>
      <dgm:spPr>
        <a:blipFill rotWithShape="1">
          <a:blip xmlns:r="http://schemas.openxmlformats.org/officeDocument/2006/relationships" r:embed="rId1"/>
          <a:stretch>
            <a:fillRect/>
          </a:stretch>
        </a:blipFill>
      </dgm:spPr>
    </dgm:pt>
  </dgm:ptLst>
  <dgm:cxnLst>
    <dgm:cxn modelId="{2AA05611-E7A0-4BB0-90A7-65CB1B427FA6}" type="presOf" srcId="{52BF6820-9E98-4E93-A703-6E5084E93294}" destId="{6AB831EC-097A-4D99-8A2F-51BDC426BDEA}" srcOrd="0" destOrd="0" presId="urn:microsoft.com/office/officeart/2005/8/layout/pList2"/>
    <dgm:cxn modelId="{497C3A31-CE31-406B-BC30-FDD7F75AF0C9}" type="presOf" srcId="{7392BA0B-D2A4-4AB4-B246-C5B7AC1BA07F}" destId="{69039426-372A-45D0-9AAB-4120BA57D7EF}" srcOrd="0" destOrd="0" presId="urn:microsoft.com/office/officeart/2005/8/layout/pList2"/>
    <dgm:cxn modelId="{7E597738-B66B-47CD-BFE7-736E4AA42FC2}" srcId="{7392BA0B-D2A4-4AB4-B246-C5B7AC1BA07F}" destId="{52BF6820-9E98-4E93-A703-6E5084E93294}" srcOrd="0" destOrd="0" parTransId="{74A4F6D5-3AED-48AD-97B6-DE21B4979609}" sibTransId="{9E1DD594-F40A-4D79-9ABD-36C881AF477D}"/>
    <dgm:cxn modelId="{1BC81E3A-E6A4-45C0-8298-76587D1A0DD8}" type="presParOf" srcId="{69039426-372A-45D0-9AAB-4120BA57D7EF}" destId="{B53A1899-C81A-4EDA-A501-26AF8324DF0D}" srcOrd="0" destOrd="0" presId="urn:microsoft.com/office/officeart/2005/8/layout/pList2"/>
    <dgm:cxn modelId="{ED38D1C5-0118-44A2-9559-82A11B523292}" type="presParOf" srcId="{69039426-372A-45D0-9AAB-4120BA57D7EF}" destId="{DFF28A58-613A-470E-A58B-118505B03A9A}" srcOrd="1" destOrd="0" presId="urn:microsoft.com/office/officeart/2005/8/layout/pList2"/>
    <dgm:cxn modelId="{9A9DAC5B-B80F-4C16-BF60-318932A60ADF}" type="presParOf" srcId="{DFF28A58-613A-470E-A58B-118505B03A9A}" destId="{86587F60-303A-43CA-A82E-BBD846807369}" srcOrd="0" destOrd="0" presId="urn:microsoft.com/office/officeart/2005/8/layout/pList2"/>
    <dgm:cxn modelId="{C4B627A6-E5BC-4357-A804-FE871FD23E6F}" type="presParOf" srcId="{86587F60-303A-43CA-A82E-BBD846807369}" destId="{6AB831EC-097A-4D99-8A2F-51BDC426BDEA}" srcOrd="0" destOrd="0" presId="urn:microsoft.com/office/officeart/2005/8/layout/pList2"/>
    <dgm:cxn modelId="{5CB53573-1802-46FF-AA8C-973508CBBC10}" type="presParOf" srcId="{86587F60-303A-43CA-A82E-BBD846807369}" destId="{F0C6E2DB-257D-4822-B0FA-CB9632EB1CA5}" srcOrd="1" destOrd="0" presId="urn:microsoft.com/office/officeart/2005/8/layout/pList2"/>
    <dgm:cxn modelId="{F6880195-3E40-49C6-9F40-61309C6FB04F}" type="presParOf" srcId="{86587F60-303A-43CA-A82E-BBD846807369}" destId="{94B42F34-8EE6-4B61-9845-71887F00ECB4}" srcOrd="2" destOrd="0" presId="urn:microsoft.com/office/officeart/2005/8/layout/p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D728C26B-7FF2-4153-95BD-09401368C87A}" type="doc">
      <dgm:prSet loTypeId="urn:microsoft.com/office/officeart/2005/8/layout/target3" loCatId="relationship" qsTypeId="urn:microsoft.com/office/officeart/2005/8/quickstyle/simple1" qsCatId="simple" csTypeId="urn:microsoft.com/office/officeart/2005/8/colors/accent2_1" csCatId="accent2"/>
      <dgm:spPr/>
      <dgm:t>
        <a:bodyPr/>
        <a:lstStyle/>
        <a:p>
          <a:endParaRPr lang="en-US"/>
        </a:p>
      </dgm:t>
    </dgm:pt>
    <dgm:pt modelId="{0415EAB5-565B-49DF-B743-09606B7E3EC2}">
      <dgm:prSet/>
      <dgm:spPr/>
      <dgm:t>
        <a:bodyPr/>
        <a:lstStyle/>
        <a:p>
          <a:pPr rtl="0"/>
          <a:r>
            <a:rPr lang="en-GB" baseline="0" dirty="0"/>
            <a:t>CST is a group therapy that is used to help strengthen a person’s communications skills, thinking and memory. </a:t>
          </a:r>
          <a:endParaRPr lang="en-GB" dirty="0"/>
        </a:p>
      </dgm:t>
    </dgm:pt>
    <dgm:pt modelId="{882D8563-A100-4718-9F88-7D4454D8E79C}" type="parTrans" cxnId="{2C5171FE-E50F-4393-9A5A-0E3E1FDD9B8C}">
      <dgm:prSet/>
      <dgm:spPr/>
      <dgm:t>
        <a:bodyPr/>
        <a:lstStyle/>
        <a:p>
          <a:endParaRPr lang="en-US"/>
        </a:p>
      </dgm:t>
    </dgm:pt>
    <dgm:pt modelId="{01AFFA1D-E204-4B31-956D-77368788C4AA}" type="sibTrans" cxnId="{2C5171FE-E50F-4393-9A5A-0E3E1FDD9B8C}">
      <dgm:prSet/>
      <dgm:spPr/>
      <dgm:t>
        <a:bodyPr/>
        <a:lstStyle/>
        <a:p>
          <a:endParaRPr lang="en-US"/>
        </a:p>
      </dgm:t>
    </dgm:pt>
    <dgm:pt modelId="{2B9E6B68-81D9-4037-9D44-4A8A2CF0979A}">
      <dgm:prSet/>
      <dgm:spPr/>
      <dgm:t>
        <a:bodyPr/>
        <a:lstStyle/>
        <a:p>
          <a:pPr rtl="0"/>
          <a:r>
            <a:rPr lang="en-GB" baseline="0"/>
            <a:t>CST groups run for a limited number of sessions. (MCST) groups continue indefinitely, and aim to maintain the benefits that CST groups provide.</a:t>
          </a:r>
          <a:endParaRPr lang="en-GB"/>
        </a:p>
      </dgm:t>
    </dgm:pt>
    <dgm:pt modelId="{9D99E512-2A65-4DFF-84D1-98C70936939B}" type="parTrans" cxnId="{9AC40516-9E37-49A0-9288-AC892C28ECDA}">
      <dgm:prSet/>
      <dgm:spPr/>
      <dgm:t>
        <a:bodyPr/>
        <a:lstStyle/>
        <a:p>
          <a:endParaRPr lang="en-US"/>
        </a:p>
      </dgm:t>
    </dgm:pt>
    <dgm:pt modelId="{C55FD889-A9E2-4A89-A583-93441FB55883}" type="sibTrans" cxnId="{9AC40516-9E37-49A0-9288-AC892C28ECDA}">
      <dgm:prSet/>
      <dgm:spPr/>
      <dgm:t>
        <a:bodyPr/>
        <a:lstStyle/>
        <a:p>
          <a:endParaRPr lang="en-US"/>
        </a:p>
      </dgm:t>
    </dgm:pt>
    <dgm:pt modelId="{935DB929-EEF2-4197-A8FE-458EEA971439}" type="pres">
      <dgm:prSet presAssocID="{D728C26B-7FF2-4153-95BD-09401368C87A}" presName="Name0" presStyleCnt="0">
        <dgm:presLayoutVars>
          <dgm:chMax val="7"/>
          <dgm:dir/>
          <dgm:animLvl val="lvl"/>
          <dgm:resizeHandles val="exact"/>
        </dgm:presLayoutVars>
      </dgm:prSet>
      <dgm:spPr/>
    </dgm:pt>
    <dgm:pt modelId="{88EAF5E8-FC0F-4C3B-9203-025999D6EBCC}" type="pres">
      <dgm:prSet presAssocID="{0415EAB5-565B-49DF-B743-09606B7E3EC2}" presName="circle1" presStyleLbl="node1" presStyleIdx="0" presStyleCnt="2"/>
      <dgm:spPr/>
    </dgm:pt>
    <dgm:pt modelId="{AD3CF50C-CA47-49DD-B8BF-4A7A4ED3AE4E}" type="pres">
      <dgm:prSet presAssocID="{0415EAB5-565B-49DF-B743-09606B7E3EC2}" presName="space" presStyleCnt="0"/>
      <dgm:spPr/>
    </dgm:pt>
    <dgm:pt modelId="{ACB74587-F6F6-45FC-8838-1FE30FF46C03}" type="pres">
      <dgm:prSet presAssocID="{0415EAB5-565B-49DF-B743-09606B7E3EC2}" presName="rect1" presStyleLbl="alignAcc1" presStyleIdx="0" presStyleCnt="2"/>
      <dgm:spPr/>
    </dgm:pt>
    <dgm:pt modelId="{A03160A9-7B72-402F-A2BB-8CC81D5052EF}" type="pres">
      <dgm:prSet presAssocID="{2B9E6B68-81D9-4037-9D44-4A8A2CF0979A}" presName="vertSpace2" presStyleLbl="node1" presStyleIdx="0" presStyleCnt="2"/>
      <dgm:spPr/>
    </dgm:pt>
    <dgm:pt modelId="{605DC4B3-C769-4046-968B-6CFA91D03FAA}" type="pres">
      <dgm:prSet presAssocID="{2B9E6B68-81D9-4037-9D44-4A8A2CF0979A}" presName="circle2" presStyleLbl="node1" presStyleIdx="1" presStyleCnt="2"/>
      <dgm:spPr/>
    </dgm:pt>
    <dgm:pt modelId="{7EC4A9BE-A5EC-4076-BF08-138052088D98}" type="pres">
      <dgm:prSet presAssocID="{2B9E6B68-81D9-4037-9D44-4A8A2CF0979A}" presName="rect2" presStyleLbl="alignAcc1" presStyleIdx="1" presStyleCnt="2"/>
      <dgm:spPr/>
    </dgm:pt>
    <dgm:pt modelId="{9F76B01B-BBFB-4D6A-8256-B2AC6878C023}" type="pres">
      <dgm:prSet presAssocID="{0415EAB5-565B-49DF-B743-09606B7E3EC2}" presName="rect1ParTxNoCh" presStyleLbl="alignAcc1" presStyleIdx="1" presStyleCnt="2">
        <dgm:presLayoutVars>
          <dgm:chMax val="1"/>
          <dgm:bulletEnabled val="1"/>
        </dgm:presLayoutVars>
      </dgm:prSet>
      <dgm:spPr/>
    </dgm:pt>
    <dgm:pt modelId="{E372A0CF-1FA7-4474-8134-F2FCC0CCF9C2}" type="pres">
      <dgm:prSet presAssocID="{2B9E6B68-81D9-4037-9D44-4A8A2CF0979A}" presName="rect2ParTxNoCh" presStyleLbl="alignAcc1" presStyleIdx="1" presStyleCnt="2">
        <dgm:presLayoutVars>
          <dgm:chMax val="1"/>
          <dgm:bulletEnabled val="1"/>
        </dgm:presLayoutVars>
      </dgm:prSet>
      <dgm:spPr/>
    </dgm:pt>
  </dgm:ptLst>
  <dgm:cxnLst>
    <dgm:cxn modelId="{9AC40516-9E37-49A0-9288-AC892C28ECDA}" srcId="{D728C26B-7FF2-4153-95BD-09401368C87A}" destId="{2B9E6B68-81D9-4037-9D44-4A8A2CF0979A}" srcOrd="1" destOrd="0" parTransId="{9D99E512-2A65-4DFF-84D1-98C70936939B}" sibTransId="{C55FD889-A9E2-4A89-A583-93441FB55883}"/>
    <dgm:cxn modelId="{6D450422-1DC8-442D-BF98-C6428D0B4DDC}" type="presOf" srcId="{0415EAB5-565B-49DF-B743-09606B7E3EC2}" destId="{9F76B01B-BBFB-4D6A-8256-B2AC6878C023}" srcOrd="1" destOrd="0" presId="urn:microsoft.com/office/officeart/2005/8/layout/target3"/>
    <dgm:cxn modelId="{D60E5692-5BAB-4C0D-8C91-2BCF679C68CD}" type="presOf" srcId="{D728C26B-7FF2-4153-95BD-09401368C87A}" destId="{935DB929-EEF2-4197-A8FE-458EEA971439}" srcOrd="0" destOrd="0" presId="urn:microsoft.com/office/officeart/2005/8/layout/target3"/>
    <dgm:cxn modelId="{C51BE7AE-11CF-42A1-91EF-78CCFE9EFC7F}" type="presOf" srcId="{0415EAB5-565B-49DF-B743-09606B7E3EC2}" destId="{ACB74587-F6F6-45FC-8838-1FE30FF46C03}" srcOrd="0" destOrd="0" presId="urn:microsoft.com/office/officeart/2005/8/layout/target3"/>
    <dgm:cxn modelId="{E031B5D5-6CD1-4E96-9C31-AFEBF0107E18}" type="presOf" srcId="{2B9E6B68-81D9-4037-9D44-4A8A2CF0979A}" destId="{E372A0CF-1FA7-4474-8134-F2FCC0CCF9C2}" srcOrd="1" destOrd="0" presId="urn:microsoft.com/office/officeart/2005/8/layout/target3"/>
    <dgm:cxn modelId="{F4BF93FC-B852-417F-817F-C4864A669314}" type="presOf" srcId="{2B9E6B68-81D9-4037-9D44-4A8A2CF0979A}" destId="{7EC4A9BE-A5EC-4076-BF08-138052088D98}" srcOrd="0" destOrd="0" presId="urn:microsoft.com/office/officeart/2005/8/layout/target3"/>
    <dgm:cxn modelId="{2C5171FE-E50F-4393-9A5A-0E3E1FDD9B8C}" srcId="{D728C26B-7FF2-4153-95BD-09401368C87A}" destId="{0415EAB5-565B-49DF-B743-09606B7E3EC2}" srcOrd="0" destOrd="0" parTransId="{882D8563-A100-4718-9F88-7D4454D8E79C}" sibTransId="{01AFFA1D-E204-4B31-956D-77368788C4AA}"/>
    <dgm:cxn modelId="{596922AC-F238-4D45-A4F2-F5EF76C5DADB}" type="presParOf" srcId="{935DB929-EEF2-4197-A8FE-458EEA971439}" destId="{88EAF5E8-FC0F-4C3B-9203-025999D6EBCC}" srcOrd="0" destOrd="0" presId="urn:microsoft.com/office/officeart/2005/8/layout/target3"/>
    <dgm:cxn modelId="{A4C689AD-8ED8-40D4-8319-85DF0763055C}" type="presParOf" srcId="{935DB929-EEF2-4197-A8FE-458EEA971439}" destId="{AD3CF50C-CA47-49DD-B8BF-4A7A4ED3AE4E}" srcOrd="1" destOrd="0" presId="urn:microsoft.com/office/officeart/2005/8/layout/target3"/>
    <dgm:cxn modelId="{6091F2EA-95AA-40BA-B55E-0A913881C48E}" type="presParOf" srcId="{935DB929-EEF2-4197-A8FE-458EEA971439}" destId="{ACB74587-F6F6-45FC-8838-1FE30FF46C03}" srcOrd="2" destOrd="0" presId="urn:microsoft.com/office/officeart/2005/8/layout/target3"/>
    <dgm:cxn modelId="{C649CF70-F8F8-4AF5-87B6-782A29A49EF6}" type="presParOf" srcId="{935DB929-EEF2-4197-A8FE-458EEA971439}" destId="{A03160A9-7B72-402F-A2BB-8CC81D5052EF}" srcOrd="3" destOrd="0" presId="urn:microsoft.com/office/officeart/2005/8/layout/target3"/>
    <dgm:cxn modelId="{547EFCC3-8363-48EC-B20C-8E71FF64D4AD}" type="presParOf" srcId="{935DB929-EEF2-4197-A8FE-458EEA971439}" destId="{605DC4B3-C769-4046-968B-6CFA91D03FAA}" srcOrd="4" destOrd="0" presId="urn:microsoft.com/office/officeart/2005/8/layout/target3"/>
    <dgm:cxn modelId="{8E3BEC20-85C5-4D10-A08F-03D1F2E11928}" type="presParOf" srcId="{935DB929-EEF2-4197-A8FE-458EEA971439}" destId="{7EC4A9BE-A5EC-4076-BF08-138052088D98}" srcOrd="5" destOrd="0" presId="urn:microsoft.com/office/officeart/2005/8/layout/target3"/>
    <dgm:cxn modelId="{65436BE0-15AC-4D87-88C0-EACC5B1E1BE6}" type="presParOf" srcId="{935DB929-EEF2-4197-A8FE-458EEA971439}" destId="{9F76B01B-BBFB-4D6A-8256-B2AC6878C023}" srcOrd="6" destOrd="0" presId="urn:microsoft.com/office/officeart/2005/8/layout/target3"/>
    <dgm:cxn modelId="{2D1D1958-A381-478F-8EB0-7714E44D2E52}" type="presParOf" srcId="{935DB929-EEF2-4197-A8FE-458EEA971439}" destId="{E372A0CF-1FA7-4474-8134-F2FCC0CCF9C2}" srcOrd="7"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3DA3AA93-0FD0-4095-865E-5DCDC314526B}" type="doc">
      <dgm:prSet loTypeId="urn:microsoft.com/office/officeart/2009/layout/ReverseList" loCatId="relationship" qsTypeId="urn:microsoft.com/office/officeart/2005/8/quickstyle/simple1" qsCatId="simple" csTypeId="urn:microsoft.com/office/officeart/2005/8/colors/colorful3" csCatId="colorful" phldr="1"/>
      <dgm:spPr/>
      <dgm:t>
        <a:bodyPr/>
        <a:lstStyle/>
        <a:p>
          <a:endParaRPr lang="en-US"/>
        </a:p>
      </dgm:t>
    </dgm:pt>
    <dgm:pt modelId="{8A99074F-D8F6-4376-B29D-81E4F74C7CD5}">
      <dgm:prSet/>
      <dgm:spPr/>
      <dgm:t>
        <a:bodyPr/>
        <a:lstStyle/>
        <a:p>
          <a:pPr rtl="0"/>
          <a:r>
            <a:rPr lang="en-GB" dirty="0"/>
            <a:t>A typical CST session lasts for one hour and may involve games, singing, reminiscence, sharing stories, chatting and discussions, current events, arts and crafts.</a:t>
          </a:r>
        </a:p>
      </dgm:t>
    </dgm:pt>
    <dgm:pt modelId="{EC4A6DF5-2AD8-4FA3-850F-FE1C9F354C65}" type="parTrans" cxnId="{330884AF-596F-4490-B6DC-1C17D31A881A}">
      <dgm:prSet/>
      <dgm:spPr/>
      <dgm:t>
        <a:bodyPr/>
        <a:lstStyle/>
        <a:p>
          <a:endParaRPr lang="en-US"/>
        </a:p>
      </dgm:t>
    </dgm:pt>
    <dgm:pt modelId="{69271047-D0B2-48D2-AC94-FD5E9AD7228A}" type="sibTrans" cxnId="{330884AF-596F-4490-B6DC-1C17D31A881A}">
      <dgm:prSet/>
      <dgm:spPr/>
      <dgm:t>
        <a:bodyPr/>
        <a:lstStyle/>
        <a:p>
          <a:endParaRPr lang="en-US"/>
        </a:p>
      </dgm:t>
    </dgm:pt>
    <dgm:pt modelId="{AE50F583-4FF3-4670-8C32-6926E7D36940}">
      <dgm:prSet/>
      <dgm:spPr/>
      <dgm:t>
        <a:bodyPr/>
        <a:lstStyle/>
        <a:p>
          <a:pPr rtl="0"/>
          <a:r>
            <a:rPr lang="en-GB" dirty="0"/>
            <a:t>MCST, like CST, aims to help slow down cognitive decline. This treatment follows on from a course of CST. This treatment is used to maintain the benefits of CST. </a:t>
          </a:r>
        </a:p>
      </dgm:t>
    </dgm:pt>
    <dgm:pt modelId="{7D8794B6-86EE-45E4-B479-773224B71872}" type="parTrans" cxnId="{93461FAD-9323-487A-BB06-58E2337CF963}">
      <dgm:prSet/>
      <dgm:spPr/>
      <dgm:t>
        <a:bodyPr/>
        <a:lstStyle/>
        <a:p>
          <a:endParaRPr lang="en-US"/>
        </a:p>
      </dgm:t>
    </dgm:pt>
    <dgm:pt modelId="{C7F6EF99-2DDC-430B-9FFD-41E6011FCB06}" type="sibTrans" cxnId="{93461FAD-9323-487A-BB06-58E2337CF963}">
      <dgm:prSet/>
      <dgm:spPr/>
      <dgm:t>
        <a:bodyPr/>
        <a:lstStyle/>
        <a:p>
          <a:endParaRPr lang="en-US"/>
        </a:p>
      </dgm:t>
    </dgm:pt>
    <dgm:pt modelId="{AF3C20A2-73B4-41B3-9A7E-A32D8C6BFFA2}">
      <dgm:prSet/>
      <dgm:spPr/>
      <dgm:t>
        <a:bodyPr/>
        <a:lstStyle/>
        <a:p>
          <a:endParaRPr lang="en-US"/>
        </a:p>
      </dgm:t>
    </dgm:pt>
    <dgm:pt modelId="{45E8FBD3-5D2B-4C8B-A8B0-400B8157DEC2}" type="parTrans" cxnId="{7DE6315A-6A3C-46BE-8403-3534195581AD}">
      <dgm:prSet/>
      <dgm:spPr/>
      <dgm:t>
        <a:bodyPr/>
        <a:lstStyle/>
        <a:p>
          <a:endParaRPr lang="en-US"/>
        </a:p>
      </dgm:t>
    </dgm:pt>
    <dgm:pt modelId="{07F455AD-C6F5-4E81-B890-3B4E74529C8A}" type="sibTrans" cxnId="{7DE6315A-6A3C-46BE-8403-3534195581AD}">
      <dgm:prSet/>
      <dgm:spPr/>
      <dgm:t>
        <a:bodyPr/>
        <a:lstStyle/>
        <a:p>
          <a:endParaRPr lang="en-US"/>
        </a:p>
      </dgm:t>
    </dgm:pt>
    <dgm:pt modelId="{DBFB1855-44DD-4A82-913A-F62777C2F7C8}" type="pres">
      <dgm:prSet presAssocID="{3DA3AA93-0FD0-4095-865E-5DCDC314526B}" presName="Name0" presStyleCnt="0">
        <dgm:presLayoutVars>
          <dgm:chMax val="2"/>
          <dgm:chPref val="2"/>
          <dgm:animLvl val="lvl"/>
        </dgm:presLayoutVars>
      </dgm:prSet>
      <dgm:spPr/>
    </dgm:pt>
    <dgm:pt modelId="{6A6CF55F-BCF1-4E0D-A0CD-04163CBD7364}" type="pres">
      <dgm:prSet presAssocID="{3DA3AA93-0FD0-4095-865E-5DCDC314526B}" presName="LeftText" presStyleLbl="revTx" presStyleIdx="0" presStyleCnt="0">
        <dgm:presLayoutVars>
          <dgm:bulletEnabled val="1"/>
        </dgm:presLayoutVars>
      </dgm:prSet>
      <dgm:spPr/>
    </dgm:pt>
    <dgm:pt modelId="{107D7910-0F30-491F-AB9E-523E233D4B37}" type="pres">
      <dgm:prSet presAssocID="{3DA3AA93-0FD0-4095-865E-5DCDC314526B}" presName="LeftNode" presStyleLbl="bgImgPlace1" presStyleIdx="0" presStyleCnt="2">
        <dgm:presLayoutVars>
          <dgm:chMax val="2"/>
          <dgm:chPref val="2"/>
        </dgm:presLayoutVars>
      </dgm:prSet>
      <dgm:spPr/>
    </dgm:pt>
    <dgm:pt modelId="{7FA9305A-ACF6-4112-BE83-A6867B8FC91C}" type="pres">
      <dgm:prSet presAssocID="{3DA3AA93-0FD0-4095-865E-5DCDC314526B}" presName="RightText" presStyleLbl="revTx" presStyleIdx="0" presStyleCnt="0">
        <dgm:presLayoutVars>
          <dgm:bulletEnabled val="1"/>
        </dgm:presLayoutVars>
      </dgm:prSet>
      <dgm:spPr/>
    </dgm:pt>
    <dgm:pt modelId="{50B6B626-CF71-439C-8B32-323C33635B8A}" type="pres">
      <dgm:prSet presAssocID="{3DA3AA93-0FD0-4095-865E-5DCDC314526B}" presName="RightNode" presStyleLbl="bgImgPlace1" presStyleIdx="1" presStyleCnt="2">
        <dgm:presLayoutVars>
          <dgm:chMax val="0"/>
          <dgm:chPref val="0"/>
        </dgm:presLayoutVars>
      </dgm:prSet>
      <dgm:spPr/>
    </dgm:pt>
    <dgm:pt modelId="{49C736E0-7DEC-47E7-B5DF-4BC53F7292C6}" type="pres">
      <dgm:prSet presAssocID="{3DA3AA93-0FD0-4095-865E-5DCDC314526B}" presName="TopArrow" presStyleLbl="node1" presStyleIdx="0" presStyleCnt="2"/>
      <dgm:spPr/>
    </dgm:pt>
    <dgm:pt modelId="{94CA90C6-B402-4FC5-A578-23A096DBB6A6}" type="pres">
      <dgm:prSet presAssocID="{3DA3AA93-0FD0-4095-865E-5DCDC314526B}" presName="BottomArrow" presStyleLbl="node1" presStyleIdx="1" presStyleCnt="2"/>
      <dgm:spPr/>
    </dgm:pt>
  </dgm:ptLst>
  <dgm:cxnLst>
    <dgm:cxn modelId="{0CAE2722-A2ED-4BB9-8549-380617DEC844}" type="presOf" srcId="{AE50F583-4FF3-4670-8C32-6926E7D36940}" destId="{7FA9305A-ACF6-4112-BE83-A6867B8FC91C}" srcOrd="0" destOrd="0" presId="urn:microsoft.com/office/officeart/2009/layout/ReverseList"/>
    <dgm:cxn modelId="{D73C5F78-4E9D-4950-A3A3-CEAC34CA9EC7}" type="presOf" srcId="{8A99074F-D8F6-4376-B29D-81E4F74C7CD5}" destId="{6A6CF55F-BCF1-4E0D-A0CD-04163CBD7364}" srcOrd="0" destOrd="0" presId="urn:microsoft.com/office/officeart/2009/layout/ReverseList"/>
    <dgm:cxn modelId="{7DE6315A-6A3C-46BE-8403-3534195581AD}" srcId="{3DA3AA93-0FD0-4095-865E-5DCDC314526B}" destId="{AF3C20A2-73B4-41B3-9A7E-A32D8C6BFFA2}" srcOrd="2" destOrd="0" parTransId="{45E8FBD3-5D2B-4C8B-A8B0-400B8157DEC2}" sibTransId="{07F455AD-C6F5-4E81-B890-3B4E74529C8A}"/>
    <dgm:cxn modelId="{4558AD7D-50F6-4263-BC2F-DB1ED01F4C02}" type="presOf" srcId="{AE50F583-4FF3-4670-8C32-6926E7D36940}" destId="{50B6B626-CF71-439C-8B32-323C33635B8A}" srcOrd="1" destOrd="0" presId="urn:microsoft.com/office/officeart/2009/layout/ReverseList"/>
    <dgm:cxn modelId="{6B6CA4A2-048F-4C42-9D47-A812ADE8866B}" type="presOf" srcId="{8A99074F-D8F6-4376-B29D-81E4F74C7CD5}" destId="{107D7910-0F30-491F-AB9E-523E233D4B37}" srcOrd="1" destOrd="0" presId="urn:microsoft.com/office/officeart/2009/layout/ReverseList"/>
    <dgm:cxn modelId="{93461FAD-9323-487A-BB06-58E2337CF963}" srcId="{3DA3AA93-0FD0-4095-865E-5DCDC314526B}" destId="{AE50F583-4FF3-4670-8C32-6926E7D36940}" srcOrd="1" destOrd="0" parTransId="{7D8794B6-86EE-45E4-B479-773224B71872}" sibTransId="{C7F6EF99-2DDC-430B-9FFD-41E6011FCB06}"/>
    <dgm:cxn modelId="{330884AF-596F-4490-B6DC-1C17D31A881A}" srcId="{3DA3AA93-0FD0-4095-865E-5DCDC314526B}" destId="{8A99074F-D8F6-4376-B29D-81E4F74C7CD5}" srcOrd="0" destOrd="0" parTransId="{EC4A6DF5-2AD8-4FA3-850F-FE1C9F354C65}" sibTransId="{69271047-D0B2-48D2-AC94-FD5E9AD7228A}"/>
    <dgm:cxn modelId="{1E39CBB3-DAAC-4A87-829F-F4EE70D36180}" type="presOf" srcId="{3DA3AA93-0FD0-4095-865E-5DCDC314526B}" destId="{DBFB1855-44DD-4A82-913A-F62777C2F7C8}" srcOrd="0" destOrd="0" presId="urn:microsoft.com/office/officeart/2009/layout/ReverseList"/>
    <dgm:cxn modelId="{5AB90D49-46B9-417C-A62B-F0896103F1FB}" type="presParOf" srcId="{DBFB1855-44DD-4A82-913A-F62777C2F7C8}" destId="{6A6CF55F-BCF1-4E0D-A0CD-04163CBD7364}" srcOrd="0" destOrd="0" presId="urn:microsoft.com/office/officeart/2009/layout/ReverseList"/>
    <dgm:cxn modelId="{E15CF54A-16AF-4DB9-88F8-A0A587433B9E}" type="presParOf" srcId="{DBFB1855-44DD-4A82-913A-F62777C2F7C8}" destId="{107D7910-0F30-491F-AB9E-523E233D4B37}" srcOrd="1" destOrd="0" presId="urn:microsoft.com/office/officeart/2009/layout/ReverseList"/>
    <dgm:cxn modelId="{CD1416C8-104D-4DB4-AD40-1ED9A7DF4F50}" type="presParOf" srcId="{DBFB1855-44DD-4A82-913A-F62777C2F7C8}" destId="{7FA9305A-ACF6-4112-BE83-A6867B8FC91C}" srcOrd="2" destOrd="0" presId="urn:microsoft.com/office/officeart/2009/layout/ReverseList"/>
    <dgm:cxn modelId="{F88BD0FF-3A6E-41B2-A9E1-9262405F5DFD}" type="presParOf" srcId="{DBFB1855-44DD-4A82-913A-F62777C2F7C8}" destId="{50B6B626-CF71-439C-8B32-323C33635B8A}" srcOrd="3" destOrd="0" presId="urn:microsoft.com/office/officeart/2009/layout/ReverseList"/>
    <dgm:cxn modelId="{9FCB0525-495A-405E-A5F7-256C256AB882}" type="presParOf" srcId="{DBFB1855-44DD-4A82-913A-F62777C2F7C8}" destId="{49C736E0-7DEC-47E7-B5DF-4BC53F7292C6}" srcOrd="4" destOrd="0" presId="urn:microsoft.com/office/officeart/2009/layout/ReverseList"/>
    <dgm:cxn modelId="{6B35AF32-BD8C-4EBF-9B84-F2B62BFD858C}" type="presParOf" srcId="{DBFB1855-44DD-4A82-913A-F62777C2F7C8}" destId="{94CA90C6-B402-4FC5-A578-23A096DBB6A6}" srcOrd="5" destOrd="0" presId="urn:microsoft.com/office/officeart/2009/layout/Reverse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458577B0-E968-4BD5-9192-AA56A403E6EC}" type="doc">
      <dgm:prSet loTypeId="urn:microsoft.com/office/officeart/2005/8/layout/pyramid2" loCatId="pyramid" qsTypeId="urn:microsoft.com/office/officeart/2005/8/quickstyle/simple1" qsCatId="simple" csTypeId="urn:microsoft.com/office/officeart/2005/8/colors/colorful5" csCatId="colorful" phldr="1"/>
      <dgm:spPr/>
      <dgm:t>
        <a:bodyPr/>
        <a:lstStyle/>
        <a:p>
          <a:endParaRPr lang="en-US"/>
        </a:p>
      </dgm:t>
    </dgm:pt>
    <dgm:pt modelId="{2B0F0E65-30D7-404D-807D-2A4121AD578A}">
      <dgm:prSet/>
      <dgm:spPr/>
      <dgm:t>
        <a:bodyPr/>
        <a:lstStyle/>
        <a:p>
          <a:pPr rtl="0"/>
          <a:r>
            <a:rPr lang="en-GB" dirty="0"/>
            <a:t>It is used to make the most of your skills and mental functions through exercises and activities. </a:t>
          </a:r>
        </a:p>
      </dgm:t>
    </dgm:pt>
    <dgm:pt modelId="{9E9D26E1-E74E-428B-A077-023EA0F3BD3C}" type="parTrans" cxnId="{D964822F-779F-4BFB-B1A1-489FDB322A72}">
      <dgm:prSet/>
      <dgm:spPr/>
      <dgm:t>
        <a:bodyPr/>
        <a:lstStyle/>
        <a:p>
          <a:endParaRPr lang="en-US"/>
        </a:p>
      </dgm:t>
    </dgm:pt>
    <dgm:pt modelId="{41475377-29E9-42A7-8D3C-B0755EA46B2C}" type="sibTrans" cxnId="{D964822F-779F-4BFB-B1A1-489FDB322A72}">
      <dgm:prSet/>
      <dgm:spPr/>
      <dgm:t>
        <a:bodyPr/>
        <a:lstStyle/>
        <a:p>
          <a:endParaRPr lang="en-US"/>
        </a:p>
      </dgm:t>
    </dgm:pt>
    <dgm:pt modelId="{D918F78D-3C37-4AA2-A470-E19E5E7D3BF5}">
      <dgm:prSet custT="1"/>
      <dgm:spPr/>
      <dgm:t>
        <a:bodyPr/>
        <a:lstStyle/>
        <a:p>
          <a:pPr rtl="0"/>
          <a:r>
            <a:rPr lang="en-GB" sz="1800" dirty="0"/>
            <a:t>It is a fun social activity, with a different theme and activity each week. </a:t>
          </a:r>
        </a:p>
      </dgm:t>
    </dgm:pt>
    <dgm:pt modelId="{20425303-2C00-41BE-AC50-113917A07DA0}" type="parTrans" cxnId="{B393207A-B1F2-465F-85B1-17E6F3D7299E}">
      <dgm:prSet/>
      <dgm:spPr/>
      <dgm:t>
        <a:bodyPr/>
        <a:lstStyle/>
        <a:p>
          <a:endParaRPr lang="en-US"/>
        </a:p>
      </dgm:t>
    </dgm:pt>
    <dgm:pt modelId="{C1B325E4-1646-46BF-BD68-7C4C6109D947}" type="sibTrans" cxnId="{B393207A-B1F2-465F-85B1-17E6F3D7299E}">
      <dgm:prSet/>
      <dgm:spPr/>
      <dgm:t>
        <a:bodyPr/>
        <a:lstStyle/>
        <a:p>
          <a:endParaRPr lang="en-US"/>
        </a:p>
      </dgm:t>
    </dgm:pt>
    <dgm:pt modelId="{F80221A4-B15F-44DA-A67D-EE37FD0DC332}">
      <dgm:prSet/>
      <dgm:spPr/>
      <dgm:t>
        <a:bodyPr/>
        <a:lstStyle/>
        <a:p>
          <a:pPr rtl="0"/>
          <a:r>
            <a:rPr lang="en-GB" dirty="0"/>
            <a:t>There are also elements that help you to focus on the present, for example discussing items in the newspapers, and having a group name and song.</a:t>
          </a:r>
        </a:p>
      </dgm:t>
    </dgm:pt>
    <dgm:pt modelId="{F5CA3B25-C321-4138-AE5A-05CD8594EB6F}" type="parTrans" cxnId="{90FFECC5-69D9-4327-8095-7687CAC9D4D8}">
      <dgm:prSet/>
      <dgm:spPr/>
      <dgm:t>
        <a:bodyPr/>
        <a:lstStyle/>
        <a:p>
          <a:endParaRPr lang="en-US"/>
        </a:p>
      </dgm:t>
    </dgm:pt>
    <dgm:pt modelId="{17322731-BB0F-45B7-A069-2674C9C0FE53}" type="sibTrans" cxnId="{90FFECC5-69D9-4327-8095-7687CAC9D4D8}">
      <dgm:prSet/>
      <dgm:spPr/>
      <dgm:t>
        <a:bodyPr/>
        <a:lstStyle/>
        <a:p>
          <a:endParaRPr lang="en-US"/>
        </a:p>
      </dgm:t>
    </dgm:pt>
    <dgm:pt modelId="{A358BD76-B279-46F3-BC25-E662F940E4A5}" type="pres">
      <dgm:prSet presAssocID="{458577B0-E968-4BD5-9192-AA56A403E6EC}" presName="compositeShape" presStyleCnt="0">
        <dgm:presLayoutVars>
          <dgm:dir/>
          <dgm:resizeHandles/>
        </dgm:presLayoutVars>
      </dgm:prSet>
      <dgm:spPr/>
    </dgm:pt>
    <dgm:pt modelId="{C3FAE7CC-D9AA-4989-A028-BBDE0758F827}" type="pres">
      <dgm:prSet presAssocID="{458577B0-E968-4BD5-9192-AA56A403E6EC}" presName="pyramid" presStyleLbl="node1" presStyleIdx="0" presStyleCnt="1"/>
      <dgm:spPr>
        <a:blipFill rotWithShape="0">
          <a:blip xmlns:r="http://schemas.openxmlformats.org/officeDocument/2006/relationships" r:embed="rId1"/>
          <a:stretch>
            <a:fillRect/>
          </a:stretch>
        </a:blipFill>
      </dgm:spPr>
    </dgm:pt>
    <dgm:pt modelId="{F2E2A9F4-E695-4415-8408-5589DA27030F}" type="pres">
      <dgm:prSet presAssocID="{458577B0-E968-4BD5-9192-AA56A403E6EC}" presName="theList" presStyleCnt="0"/>
      <dgm:spPr/>
    </dgm:pt>
    <dgm:pt modelId="{272AAD0D-B70F-46C5-BE6E-37EFBB73667B}" type="pres">
      <dgm:prSet presAssocID="{2B0F0E65-30D7-404D-807D-2A4121AD578A}" presName="aNode" presStyleLbl="fgAcc1" presStyleIdx="0" presStyleCnt="3" custScaleX="120725" custLinFactNeighborX="21914" custLinFactNeighborY="-59327">
        <dgm:presLayoutVars>
          <dgm:bulletEnabled val="1"/>
        </dgm:presLayoutVars>
      </dgm:prSet>
      <dgm:spPr/>
    </dgm:pt>
    <dgm:pt modelId="{205A1464-9444-44A4-930F-886397B74CDE}" type="pres">
      <dgm:prSet presAssocID="{2B0F0E65-30D7-404D-807D-2A4121AD578A}" presName="aSpace" presStyleCnt="0"/>
      <dgm:spPr/>
    </dgm:pt>
    <dgm:pt modelId="{F1720D7D-D3D8-4015-88D3-C5D9AC3048D4}" type="pres">
      <dgm:prSet presAssocID="{D918F78D-3C37-4AA2-A470-E19E5E7D3BF5}" presName="aNode" presStyleLbl="fgAcc1" presStyleIdx="1" presStyleCnt="3" custScaleX="120956" custLinFactNeighborX="23667" custLinFactNeighborY="-42398">
        <dgm:presLayoutVars>
          <dgm:bulletEnabled val="1"/>
        </dgm:presLayoutVars>
      </dgm:prSet>
      <dgm:spPr/>
    </dgm:pt>
    <dgm:pt modelId="{46B54F3F-1AFD-42F2-B52B-E94658DA0C80}" type="pres">
      <dgm:prSet presAssocID="{D918F78D-3C37-4AA2-A470-E19E5E7D3BF5}" presName="aSpace" presStyleCnt="0"/>
      <dgm:spPr/>
    </dgm:pt>
    <dgm:pt modelId="{084D897C-781B-4E3D-8FC4-A6FFC59A87F6}" type="pres">
      <dgm:prSet presAssocID="{F80221A4-B15F-44DA-A67D-EE37FD0DC332}" presName="aNode" presStyleLbl="fgAcc1" presStyleIdx="2" presStyleCnt="3" custScaleX="124462" custLinFactNeighborX="26088">
        <dgm:presLayoutVars>
          <dgm:bulletEnabled val="1"/>
        </dgm:presLayoutVars>
      </dgm:prSet>
      <dgm:spPr/>
    </dgm:pt>
    <dgm:pt modelId="{A2CD9F8B-EDD7-49A8-A043-23A1805551E9}" type="pres">
      <dgm:prSet presAssocID="{F80221A4-B15F-44DA-A67D-EE37FD0DC332}" presName="aSpace" presStyleCnt="0"/>
      <dgm:spPr/>
    </dgm:pt>
  </dgm:ptLst>
  <dgm:cxnLst>
    <dgm:cxn modelId="{D964822F-779F-4BFB-B1A1-489FDB322A72}" srcId="{458577B0-E968-4BD5-9192-AA56A403E6EC}" destId="{2B0F0E65-30D7-404D-807D-2A4121AD578A}" srcOrd="0" destOrd="0" parTransId="{9E9D26E1-E74E-428B-A077-023EA0F3BD3C}" sibTransId="{41475377-29E9-42A7-8D3C-B0755EA46B2C}"/>
    <dgm:cxn modelId="{4116085B-9D21-40ED-870F-D6C5A1A0824A}" type="presOf" srcId="{458577B0-E968-4BD5-9192-AA56A403E6EC}" destId="{A358BD76-B279-46F3-BC25-E662F940E4A5}" srcOrd="0" destOrd="0" presId="urn:microsoft.com/office/officeart/2005/8/layout/pyramid2"/>
    <dgm:cxn modelId="{1EB6645F-C326-4A77-88BF-D2C93D5F9137}" type="presOf" srcId="{F80221A4-B15F-44DA-A67D-EE37FD0DC332}" destId="{084D897C-781B-4E3D-8FC4-A6FFC59A87F6}" srcOrd="0" destOrd="0" presId="urn:microsoft.com/office/officeart/2005/8/layout/pyramid2"/>
    <dgm:cxn modelId="{26B50765-CE91-4D47-A611-71BC7780B929}" type="presOf" srcId="{D918F78D-3C37-4AA2-A470-E19E5E7D3BF5}" destId="{F1720D7D-D3D8-4015-88D3-C5D9AC3048D4}" srcOrd="0" destOrd="0" presId="urn:microsoft.com/office/officeart/2005/8/layout/pyramid2"/>
    <dgm:cxn modelId="{B393207A-B1F2-465F-85B1-17E6F3D7299E}" srcId="{458577B0-E968-4BD5-9192-AA56A403E6EC}" destId="{D918F78D-3C37-4AA2-A470-E19E5E7D3BF5}" srcOrd="1" destOrd="0" parTransId="{20425303-2C00-41BE-AC50-113917A07DA0}" sibTransId="{C1B325E4-1646-46BF-BD68-7C4C6109D947}"/>
    <dgm:cxn modelId="{AC1E4FC2-6A9F-4C99-9F1D-ECD035C7BCB7}" type="presOf" srcId="{2B0F0E65-30D7-404D-807D-2A4121AD578A}" destId="{272AAD0D-B70F-46C5-BE6E-37EFBB73667B}" srcOrd="0" destOrd="0" presId="urn:microsoft.com/office/officeart/2005/8/layout/pyramid2"/>
    <dgm:cxn modelId="{90FFECC5-69D9-4327-8095-7687CAC9D4D8}" srcId="{458577B0-E968-4BD5-9192-AA56A403E6EC}" destId="{F80221A4-B15F-44DA-A67D-EE37FD0DC332}" srcOrd="2" destOrd="0" parTransId="{F5CA3B25-C321-4138-AE5A-05CD8594EB6F}" sibTransId="{17322731-BB0F-45B7-A069-2674C9C0FE53}"/>
    <dgm:cxn modelId="{2CE3D0F9-C5DC-497C-B7D7-9E55C711604F}" type="presParOf" srcId="{A358BD76-B279-46F3-BC25-E662F940E4A5}" destId="{C3FAE7CC-D9AA-4989-A028-BBDE0758F827}" srcOrd="0" destOrd="0" presId="urn:microsoft.com/office/officeart/2005/8/layout/pyramid2"/>
    <dgm:cxn modelId="{C29D37F5-B29A-42BC-8656-1B85C7824C62}" type="presParOf" srcId="{A358BD76-B279-46F3-BC25-E662F940E4A5}" destId="{F2E2A9F4-E695-4415-8408-5589DA27030F}" srcOrd="1" destOrd="0" presId="urn:microsoft.com/office/officeart/2005/8/layout/pyramid2"/>
    <dgm:cxn modelId="{0AA9B105-61FC-4E9C-ABAB-C15792999EF0}" type="presParOf" srcId="{F2E2A9F4-E695-4415-8408-5589DA27030F}" destId="{272AAD0D-B70F-46C5-BE6E-37EFBB73667B}" srcOrd="0" destOrd="0" presId="urn:microsoft.com/office/officeart/2005/8/layout/pyramid2"/>
    <dgm:cxn modelId="{80B1605D-B672-4391-B7DD-F96F14B18606}" type="presParOf" srcId="{F2E2A9F4-E695-4415-8408-5589DA27030F}" destId="{205A1464-9444-44A4-930F-886397B74CDE}" srcOrd="1" destOrd="0" presId="urn:microsoft.com/office/officeart/2005/8/layout/pyramid2"/>
    <dgm:cxn modelId="{D465F6D4-A60A-41BB-8CF6-5712BCA8066C}" type="presParOf" srcId="{F2E2A9F4-E695-4415-8408-5589DA27030F}" destId="{F1720D7D-D3D8-4015-88D3-C5D9AC3048D4}" srcOrd="2" destOrd="0" presId="urn:microsoft.com/office/officeart/2005/8/layout/pyramid2"/>
    <dgm:cxn modelId="{7C3382CE-59E4-44C9-8D2F-037F0BBFD1F2}" type="presParOf" srcId="{F2E2A9F4-E695-4415-8408-5589DA27030F}" destId="{46B54F3F-1AFD-42F2-B52B-E94658DA0C80}" srcOrd="3" destOrd="0" presId="urn:microsoft.com/office/officeart/2005/8/layout/pyramid2"/>
    <dgm:cxn modelId="{90AFBA5D-135D-4B07-AF7D-EBFF4951C3AC}" type="presParOf" srcId="{F2E2A9F4-E695-4415-8408-5589DA27030F}" destId="{084D897C-781B-4E3D-8FC4-A6FFC59A87F6}" srcOrd="4" destOrd="0" presId="urn:microsoft.com/office/officeart/2005/8/layout/pyramid2"/>
    <dgm:cxn modelId="{F972C6DD-6D9B-4C28-9289-749451C97A15}" type="presParOf" srcId="{F2E2A9F4-E695-4415-8408-5589DA27030F}" destId="{A2CD9F8B-EDD7-49A8-A043-23A1805551E9}" srcOrd="5" destOrd="0" presId="urn:microsoft.com/office/officeart/2005/8/layout/pyramid2"/>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E5A03A3A-7A93-4CBD-95A9-DCDF6987CDD2}" type="doc">
      <dgm:prSet loTypeId="urn:microsoft.com/office/officeart/2005/8/layout/vList2" loCatId="list" qsTypeId="urn:microsoft.com/office/officeart/2005/8/quickstyle/simple1" qsCatId="simple" csTypeId="urn:microsoft.com/office/officeart/2005/8/colors/accent2_3" csCatId="accent2"/>
      <dgm:spPr/>
      <dgm:t>
        <a:bodyPr/>
        <a:lstStyle/>
        <a:p>
          <a:endParaRPr lang="en-US"/>
        </a:p>
      </dgm:t>
    </dgm:pt>
    <dgm:pt modelId="{EE4CA7D9-B35E-4504-A185-E34A3F7224EE}">
      <dgm:prSet/>
      <dgm:spPr/>
      <dgm:t>
        <a:bodyPr/>
        <a:lstStyle/>
        <a:p>
          <a:pPr algn="ctr" rtl="0"/>
          <a:r>
            <a:rPr lang="en-GB" baseline="0" dirty="0"/>
            <a:t>Life story work is a continuous process as our stories do not end. Whilst it involves looking back on the past and recording important personal events, it also involves looking forward to future hopes. </a:t>
          </a:r>
          <a:endParaRPr lang="en-GB" dirty="0"/>
        </a:p>
      </dgm:t>
    </dgm:pt>
    <dgm:pt modelId="{CDA40294-E13B-4AA0-802A-626A9E926864}" type="parTrans" cxnId="{3E3EC2A3-494C-4EB9-89E3-FAB3C3BBB5A1}">
      <dgm:prSet/>
      <dgm:spPr/>
      <dgm:t>
        <a:bodyPr/>
        <a:lstStyle/>
        <a:p>
          <a:pPr algn="ctr"/>
          <a:endParaRPr lang="en-US"/>
        </a:p>
      </dgm:t>
    </dgm:pt>
    <dgm:pt modelId="{A7F3D611-3E7D-4047-9BA7-43DD27959712}" type="sibTrans" cxnId="{3E3EC2A3-494C-4EB9-89E3-FAB3C3BBB5A1}">
      <dgm:prSet/>
      <dgm:spPr/>
      <dgm:t>
        <a:bodyPr/>
        <a:lstStyle/>
        <a:p>
          <a:pPr algn="ctr"/>
          <a:endParaRPr lang="en-US"/>
        </a:p>
      </dgm:t>
    </dgm:pt>
    <dgm:pt modelId="{C1E56468-6D95-46B8-BA08-7366EE04D19D}">
      <dgm:prSet/>
      <dgm:spPr/>
      <dgm:t>
        <a:bodyPr/>
        <a:lstStyle/>
        <a:p>
          <a:pPr algn="ctr" rtl="0"/>
          <a:r>
            <a:rPr lang="en-GB" baseline="0" dirty="0"/>
            <a:t>It is usually done on a one-to-one basis with your partner, a family member or someone who can guide you through the process.</a:t>
          </a:r>
          <a:endParaRPr lang="en-GB" dirty="0"/>
        </a:p>
      </dgm:t>
    </dgm:pt>
    <dgm:pt modelId="{9EFB7F56-849F-49BF-8933-325A584E4AF6}" type="parTrans" cxnId="{C9C3AF15-A4BC-40DD-8666-A90985C6814F}">
      <dgm:prSet/>
      <dgm:spPr/>
      <dgm:t>
        <a:bodyPr/>
        <a:lstStyle/>
        <a:p>
          <a:pPr algn="ctr"/>
          <a:endParaRPr lang="en-US"/>
        </a:p>
      </dgm:t>
    </dgm:pt>
    <dgm:pt modelId="{F2C67B6B-8F26-4806-973B-50407FDD325F}" type="sibTrans" cxnId="{C9C3AF15-A4BC-40DD-8666-A90985C6814F}">
      <dgm:prSet/>
      <dgm:spPr/>
      <dgm:t>
        <a:bodyPr/>
        <a:lstStyle/>
        <a:p>
          <a:pPr algn="ctr"/>
          <a:endParaRPr lang="en-US"/>
        </a:p>
      </dgm:t>
    </dgm:pt>
    <dgm:pt modelId="{BD13AA89-4D05-4387-BBFF-126F3A2C33ED}" type="pres">
      <dgm:prSet presAssocID="{E5A03A3A-7A93-4CBD-95A9-DCDF6987CDD2}" presName="linear" presStyleCnt="0">
        <dgm:presLayoutVars>
          <dgm:animLvl val="lvl"/>
          <dgm:resizeHandles val="exact"/>
        </dgm:presLayoutVars>
      </dgm:prSet>
      <dgm:spPr/>
    </dgm:pt>
    <dgm:pt modelId="{238F8C7A-1D5A-418E-A8D4-44E441B5C9B5}" type="pres">
      <dgm:prSet presAssocID="{EE4CA7D9-B35E-4504-A185-E34A3F7224EE}" presName="parentText" presStyleLbl="node1" presStyleIdx="0" presStyleCnt="2">
        <dgm:presLayoutVars>
          <dgm:chMax val="0"/>
          <dgm:bulletEnabled val="1"/>
        </dgm:presLayoutVars>
      </dgm:prSet>
      <dgm:spPr/>
    </dgm:pt>
    <dgm:pt modelId="{E3289ABF-6957-4811-A1AB-F1FE03F213E3}" type="pres">
      <dgm:prSet presAssocID="{A7F3D611-3E7D-4047-9BA7-43DD27959712}" presName="spacer" presStyleCnt="0"/>
      <dgm:spPr/>
    </dgm:pt>
    <dgm:pt modelId="{1373DB76-34D4-4185-B7C1-02C1392D1E44}" type="pres">
      <dgm:prSet presAssocID="{C1E56468-6D95-46B8-BA08-7366EE04D19D}" presName="parentText" presStyleLbl="node1" presStyleIdx="1" presStyleCnt="2">
        <dgm:presLayoutVars>
          <dgm:chMax val="0"/>
          <dgm:bulletEnabled val="1"/>
        </dgm:presLayoutVars>
      </dgm:prSet>
      <dgm:spPr/>
    </dgm:pt>
  </dgm:ptLst>
  <dgm:cxnLst>
    <dgm:cxn modelId="{C9C3AF15-A4BC-40DD-8666-A90985C6814F}" srcId="{E5A03A3A-7A93-4CBD-95A9-DCDF6987CDD2}" destId="{C1E56468-6D95-46B8-BA08-7366EE04D19D}" srcOrd="1" destOrd="0" parTransId="{9EFB7F56-849F-49BF-8933-325A584E4AF6}" sibTransId="{F2C67B6B-8F26-4806-973B-50407FDD325F}"/>
    <dgm:cxn modelId="{92722158-6713-402A-AC14-22C12952E89D}" type="presOf" srcId="{EE4CA7D9-B35E-4504-A185-E34A3F7224EE}" destId="{238F8C7A-1D5A-418E-A8D4-44E441B5C9B5}" srcOrd="0" destOrd="0" presId="urn:microsoft.com/office/officeart/2005/8/layout/vList2"/>
    <dgm:cxn modelId="{B8A46393-5B1A-42EB-AFB8-E4C8B5A543D8}" type="presOf" srcId="{E5A03A3A-7A93-4CBD-95A9-DCDF6987CDD2}" destId="{BD13AA89-4D05-4387-BBFF-126F3A2C33ED}" srcOrd="0" destOrd="0" presId="urn:microsoft.com/office/officeart/2005/8/layout/vList2"/>
    <dgm:cxn modelId="{3E3EC2A3-494C-4EB9-89E3-FAB3C3BBB5A1}" srcId="{E5A03A3A-7A93-4CBD-95A9-DCDF6987CDD2}" destId="{EE4CA7D9-B35E-4504-A185-E34A3F7224EE}" srcOrd="0" destOrd="0" parTransId="{CDA40294-E13B-4AA0-802A-626A9E926864}" sibTransId="{A7F3D611-3E7D-4047-9BA7-43DD27959712}"/>
    <dgm:cxn modelId="{A618E8B6-8F68-4713-8A22-920D955A573F}" type="presOf" srcId="{C1E56468-6D95-46B8-BA08-7366EE04D19D}" destId="{1373DB76-34D4-4185-B7C1-02C1392D1E44}" srcOrd="0" destOrd="0" presId="urn:microsoft.com/office/officeart/2005/8/layout/vList2"/>
    <dgm:cxn modelId="{D5E14CD4-0864-4593-9246-BDAF65F5F1EC}" type="presParOf" srcId="{BD13AA89-4D05-4387-BBFF-126F3A2C33ED}" destId="{238F8C7A-1D5A-418E-A8D4-44E441B5C9B5}" srcOrd="0" destOrd="0" presId="urn:microsoft.com/office/officeart/2005/8/layout/vList2"/>
    <dgm:cxn modelId="{2C98D196-308D-4E6A-A135-DEAEAD55EB74}" type="presParOf" srcId="{BD13AA89-4D05-4387-BBFF-126F3A2C33ED}" destId="{E3289ABF-6957-4811-A1AB-F1FE03F213E3}" srcOrd="1" destOrd="0" presId="urn:microsoft.com/office/officeart/2005/8/layout/vList2"/>
    <dgm:cxn modelId="{CDE03AA2-066B-42D2-B364-F9BC60A1D79B}" type="presParOf" srcId="{BD13AA89-4D05-4387-BBFF-126F3A2C33ED}" destId="{1373DB76-34D4-4185-B7C1-02C1392D1E44}"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A3097244-443E-4F2D-AB0D-60C43C0D84B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1E38EAD-BB28-4E47-AE2D-B15CD7F335B4}">
      <dgm:prSet/>
      <dgm:spPr/>
      <dgm:t>
        <a:bodyPr/>
        <a:lstStyle/>
        <a:p>
          <a:pPr algn="ctr" rtl="0"/>
          <a:r>
            <a:rPr lang="en-GB" dirty="0"/>
            <a:t>Life review therapy is a type of talking therapy that is done one-to-one with a trained therapist, where you look back over your life.</a:t>
          </a:r>
        </a:p>
      </dgm:t>
    </dgm:pt>
    <dgm:pt modelId="{84721127-C57B-43FE-8313-499C6C8645C1}" type="parTrans" cxnId="{B251392B-68E0-4612-9DD1-63634F9EA81E}">
      <dgm:prSet/>
      <dgm:spPr/>
      <dgm:t>
        <a:bodyPr/>
        <a:lstStyle/>
        <a:p>
          <a:endParaRPr lang="en-US"/>
        </a:p>
      </dgm:t>
    </dgm:pt>
    <dgm:pt modelId="{6BC4EE50-17F7-446D-A18E-EC0FF1CDDA3C}" type="sibTrans" cxnId="{B251392B-68E0-4612-9DD1-63634F9EA81E}">
      <dgm:prSet/>
      <dgm:spPr/>
      <dgm:t>
        <a:bodyPr/>
        <a:lstStyle/>
        <a:p>
          <a:endParaRPr lang="en-US"/>
        </a:p>
      </dgm:t>
    </dgm:pt>
    <dgm:pt modelId="{24D48C57-17D7-4D78-B096-E4BA24005BB0}">
      <dgm:prSet/>
      <dgm:spPr/>
      <dgm:t>
        <a:bodyPr/>
        <a:lstStyle/>
        <a:p>
          <a:pPr algn="ctr" rtl="0"/>
          <a:r>
            <a:rPr lang="en-GB" dirty="0"/>
            <a:t>It aims to help you to understand your past from different perspectives. </a:t>
          </a:r>
        </a:p>
      </dgm:t>
    </dgm:pt>
    <dgm:pt modelId="{E92BE8DC-2A26-4947-B291-BB1AA3C8D977}" type="parTrans" cxnId="{70D78A8F-3B93-4A26-B19B-BBF820DA30B3}">
      <dgm:prSet/>
      <dgm:spPr/>
      <dgm:t>
        <a:bodyPr/>
        <a:lstStyle/>
        <a:p>
          <a:endParaRPr lang="en-US"/>
        </a:p>
      </dgm:t>
    </dgm:pt>
    <dgm:pt modelId="{6BA47B41-70B0-4053-8170-D7164CDB8032}" type="sibTrans" cxnId="{70D78A8F-3B93-4A26-B19B-BBF820DA30B3}">
      <dgm:prSet/>
      <dgm:spPr/>
      <dgm:t>
        <a:bodyPr/>
        <a:lstStyle/>
        <a:p>
          <a:endParaRPr lang="en-US"/>
        </a:p>
      </dgm:t>
    </dgm:pt>
    <dgm:pt modelId="{86B2E1D6-7A5D-49D0-A666-15B0A709C43E}" type="pres">
      <dgm:prSet presAssocID="{A3097244-443E-4F2D-AB0D-60C43C0D84B2}" presName="linear" presStyleCnt="0">
        <dgm:presLayoutVars>
          <dgm:animLvl val="lvl"/>
          <dgm:resizeHandles val="exact"/>
        </dgm:presLayoutVars>
      </dgm:prSet>
      <dgm:spPr/>
    </dgm:pt>
    <dgm:pt modelId="{5A59BD9D-8A7E-48B2-8CDF-CAEB641871C9}" type="pres">
      <dgm:prSet presAssocID="{A1E38EAD-BB28-4E47-AE2D-B15CD7F335B4}" presName="parentText" presStyleLbl="node1" presStyleIdx="0" presStyleCnt="2">
        <dgm:presLayoutVars>
          <dgm:chMax val="0"/>
          <dgm:bulletEnabled val="1"/>
        </dgm:presLayoutVars>
      </dgm:prSet>
      <dgm:spPr/>
    </dgm:pt>
    <dgm:pt modelId="{CB5A645B-2D9F-4960-97D6-57B931435D6D}" type="pres">
      <dgm:prSet presAssocID="{6BC4EE50-17F7-446D-A18E-EC0FF1CDDA3C}" presName="spacer" presStyleCnt="0"/>
      <dgm:spPr/>
    </dgm:pt>
    <dgm:pt modelId="{C04949FD-16C9-4272-AF84-3A17DB8FDCA5}" type="pres">
      <dgm:prSet presAssocID="{24D48C57-17D7-4D78-B096-E4BA24005BB0}" presName="parentText" presStyleLbl="node1" presStyleIdx="1" presStyleCnt="2">
        <dgm:presLayoutVars>
          <dgm:chMax val="0"/>
          <dgm:bulletEnabled val="1"/>
        </dgm:presLayoutVars>
      </dgm:prSet>
      <dgm:spPr/>
    </dgm:pt>
  </dgm:ptLst>
  <dgm:cxnLst>
    <dgm:cxn modelId="{B251392B-68E0-4612-9DD1-63634F9EA81E}" srcId="{A3097244-443E-4F2D-AB0D-60C43C0D84B2}" destId="{A1E38EAD-BB28-4E47-AE2D-B15CD7F335B4}" srcOrd="0" destOrd="0" parTransId="{84721127-C57B-43FE-8313-499C6C8645C1}" sibTransId="{6BC4EE50-17F7-446D-A18E-EC0FF1CDDA3C}"/>
    <dgm:cxn modelId="{3454F030-3D2A-437C-9ABF-9181C2B18530}" type="presOf" srcId="{A3097244-443E-4F2D-AB0D-60C43C0D84B2}" destId="{86B2E1D6-7A5D-49D0-A666-15B0A709C43E}" srcOrd="0" destOrd="0" presId="urn:microsoft.com/office/officeart/2005/8/layout/vList2"/>
    <dgm:cxn modelId="{C7A99F6D-EBA6-4BFB-83E9-CDA041853CC8}" type="presOf" srcId="{A1E38EAD-BB28-4E47-AE2D-B15CD7F335B4}" destId="{5A59BD9D-8A7E-48B2-8CDF-CAEB641871C9}" srcOrd="0" destOrd="0" presId="urn:microsoft.com/office/officeart/2005/8/layout/vList2"/>
    <dgm:cxn modelId="{70D78A8F-3B93-4A26-B19B-BBF820DA30B3}" srcId="{A3097244-443E-4F2D-AB0D-60C43C0D84B2}" destId="{24D48C57-17D7-4D78-B096-E4BA24005BB0}" srcOrd="1" destOrd="0" parTransId="{E92BE8DC-2A26-4947-B291-BB1AA3C8D977}" sibTransId="{6BA47B41-70B0-4053-8170-D7164CDB8032}"/>
    <dgm:cxn modelId="{4B190FB9-C74E-4A3D-AFD1-16946324E152}" type="presOf" srcId="{24D48C57-17D7-4D78-B096-E4BA24005BB0}" destId="{C04949FD-16C9-4272-AF84-3A17DB8FDCA5}" srcOrd="0" destOrd="0" presId="urn:microsoft.com/office/officeart/2005/8/layout/vList2"/>
    <dgm:cxn modelId="{8E4BD425-2A67-4BA2-B336-4EDEFF4DD6F4}" type="presParOf" srcId="{86B2E1D6-7A5D-49D0-A666-15B0A709C43E}" destId="{5A59BD9D-8A7E-48B2-8CDF-CAEB641871C9}" srcOrd="0" destOrd="0" presId="urn:microsoft.com/office/officeart/2005/8/layout/vList2"/>
    <dgm:cxn modelId="{DC54AA71-C5AF-4E67-8F0E-856A23857D91}" type="presParOf" srcId="{86B2E1D6-7A5D-49D0-A666-15B0A709C43E}" destId="{CB5A645B-2D9F-4960-97D6-57B931435D6D}" srcOrd="1" destOrd="0" presId="urn:microsoft.com/office/officeart/2005/8/layout/vList2"/>
    <dgm:cxn modelId="{815739D2-1343-4F5F-9900-3C218F699B26}" type="presParOf" srcId="{86B2E1D6-7A5D-49D0-A666-15B0A709C43E}" destId="{C04949FD-16C9-4272-AF84-3A17DB8FDCA5}" srcOrd="2"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3A30ACA8-D836-4231-98D4-7612CBB82E36}" type="doc">
      <dgm:prSet loTypeId="urn:microsoft.com/office/officeart/2005/8/layout/vList2" loCatId="list" qsTypeId="urn:microsoft.com/office/officeart/2005/8/quickstyle/simple1" qsCatId="simple" csTypeId="urn:microsoft.com/office/officeart/2005/8/colors/colorful3" csCatId="colorful"/>
      <dgm:spPr/>
      <dgm:t>
        <a:bodyPr/>
        <a:lstStyle/>
        <a:p>
          <a:endParaRPr lang="en-US"/>
        </a:p>
      </dgm:t>
    </dgm:pt>
    <dgm:pt modelId="{C26C75A1-3CCE-43A8-8331-57F93CBEECCB}">
      <dgm:prSet/>
      <dgm:spPr/>
      <dgm:t>
        <a:bodyPr/>
        <a:lstStyle/>
        <a:p>
          <a:pPr algn="ctr" rtl="0"/>
          <a:r>
            <a:rPr lang="en-GB" dirty="0"/>
            <a:t>Reminiscence is an activity which involves remembering and retelling past memories and events from your life, often aided by looking at materials from a particular time.</a:t>
          </a:r>
        </a:p>
      </dgm:t>
    </dgm:pt>
    <dgm:pt modelId="{8F5C48C9-38A0-405D-A6D8-0C4938D212B4}" type="parTrans" cxnId="{B60BDEC8-10FF-4716-9DC7-34059CDC5102}">
      <dgm:prSet/>
      <dgm:spPr/>
      <dgm:t>
        <a:bodyPr/>
        <a:lstStyle/>
        <a:p>
          <a:pPr algn="ctr"/>
          <a:endParaRPr lang="en-US"/>
        </a:p>
      </dgm:t>
    </dgm:pt>
    <dgm:pt modelId="{8B632D7F-C137-408E-9AED-8217E569763F}" type="sibTrans" cxnId="{B60BDEC8-10FF-4716-9DC7-34059CDC5102}">
      <dgm:prSet/>
      <dgm:spPr/>
      <dgm:t>
        <a:bodyPr/>
        <a:lstStyle/>
        <a:p>
          <a:pPr algn="ctr"/>
          <a:endParaRPr lang="en-US"/>
        </a:p>
      </dgm:t>
    </dgm:pt>
    <dgm:pt modelId="{091F1101-2D0A-410E-95C0-D087156B8688}">
      <dgm:prSet/>
      <dgm:spPr/>
      <dgm:t>
        <a:bodyPr/>
        <a:lstStyle/>
        <a:p>
          <a:pPr algn="ctr" rtl="0"/>
          <a:r>
            <a:rPr lang="en-GB"/>
            <a:t>Reminiscence is usually done in a group setting with people talking about their memories and listening to each other. </a:t>
          </a:r>
        </a:p>
      </dgm:t>
    </dgm:pt>
    <dgm:pt modelId="{1E9FEABF-A4A4-459D-8465-F143092BB73C}" type="parTrans" cxnId="{0AD3548A-A796-43AB-8CF0-BB217070EA12}">
      <dgm:prSet/>
      <dgm:spPr/>
      <dgm:t>
        <a:bodyPr/>
        <a:lstStyle/>
        <a:p>
          <a:pPr algn="ctr"/>
          <a:endParaRPr lang="en-US"/>
        </a:p>
      </dgm:t>
    </dgm:pt>
    <dgm:pt modelId="{E90BF124-FD0F-4E19-B64C-02AF0F940B69}" type="sibTrans" cxnId="{0AD3548A-A796-43AB-8CF0-BB217070EA12}">
      <dgm:prSet/>
      <dgm:spPr/>
      <dgm:t>
        <a:bodyPr/>
        <a:lstStyle/>
        <a:p>
          <a:pPr algn="ctr"/>
          <a:endParaRPr lang="en-US"/>
        </a:p>
      </dgm:t>
    </dgm:pt>
    <dgm:pt modelId="{91072D34-052C-4277-AE7A-D1DA5142F1D8}" type="pres">
      <dgm:prSet presAssocID="{3A30ACA8-D836-4231-98D4-7612CBB82E36}" presName="linear" presStyleCnt="0">
        <dgm:presLayoutVars>
          <dgm:animLvl val="lvl"/>
          <dgm:resizeHandles val="exact"/>
        </dgm:presLayoutVars>
      </dgm:prSet>
      <dgm:spPr/>
    </dgm:pt>
    <dgm:pt modelId="{CBBC6E90-6F1A-4332-A8D9-FA0C6E7BEE5A}" type="pres">
      <dgm:prSet presAssocID="{C26C75A1-3CCE-43A8-8331-57F93CBEECCB}" presName="parentText" presStyleLbl="node1" presStyleIdx="0" presStyleCnt="2">
        <dgm:presLayoutVars>
          <dgm:chMax val="0"/>
          <dgm:bulletEnabled val="1"/>
        </dgm:presLayoutVars>
      </dgm:prSet>
      <dgm:spPr/>
    </dgm:pt>
    <dgm:pt modelId="{B390A462-CE04-4B91-9C84-3852A74A8856}" type="pres">
      <dgm:prSet presAssocID="{8B632D7F-C137-408E-9AED-8217E569763F}" presName="spacer" presStyleCnt="0"/>
      <dgm:spPr/>
    </dgm:pt>
    <dgm:pt modelId="{3CE9C037-D320-4D7E-A246-6BCF5DA732B6}" type="pres">
      <dgm:prSet presAssocID="{091F1101-2D0A-410E-95C0-D087156B8688}" presName="parentText" presStyleLbl="node1" presStyleIdx="1" presStyleCnt="2">
        <dgm:presLayoutVars>
          <dgm:chMax val="0"/>
          <dgm:bulletEnabled val="1"/>
        </dgm:presLayoutVars>
      </dgm:prSet>
      <dgm:spPr/>
    </dgm:pt>
  </dgm:ptLst>
  <dgm:cxnLst>
    <dgm:cxn modelId="{0AD3548A-A796-43AB-8CF0-BB217070EA12}" srcId="{3A30ACA8-D836-4231-98D4-7612CBB82E36}" destId="{091F1101-2D0A-410E-95C0-D087156B8688}" srcOrd="1" destOrd="0" parTransId="{1E9FEABF-A4A4-459D-8465-F143092BB73C}" sibTransId="{E90BF124-FD0F-4E19-B64C-02AF0F940B69}"/>
    <dgm:cxn modelId="{ED0A0EA8-09F2-4681-8902-0670FBC82096}" type="presOf" srcId="{091F1101-2D0A-410E-95C0-D087156B8688}" destId="{3CE9C037-D320-4D7E-A246-6BCF5DA732B6}" srcOrd="0" destOrd="0" presId="urn:microsoft.com/office/officeart/2005/8/layout/vList2"/>
    <dgm:cxn modelId="{B60BDEC8-10FF-4716-9DC7-34059CDC5102}" srcId="{3A30ACA8-D836-4231-98D4-7612CBB82E36}" destId="{C26C75A1-3CCE-43A8-8331-57F93CBEECCB}" srcOrd="0" destOrd="0" parTransId="{8F5C48C9-38A0-405D-A6D8-0C4938D212B4}" sibTransId="{8B632D7F-C137-408E-9AED-8217E569763F}"/>
    <dgm:cxn modelId="{9EEE4ECD-8A06-4D5A-92CE-2BD0E225E9B1}" type="presOf" srcId="{C26C75A1-3CCE-43A8-8331-57F93CBEECCB}" destId="{CBBC6E90-6F1A-4332-A8D9-FA0C6E7BEE5A}" srcOrd="0" destOrd="0" presId="urn:microsoft.com/office/officeart/2005/8/layout/vList2"/>
    <dgm:cxn modelId="{E1ED2FFE-23ED-436E-9255-B4AC575D7C86}" type="presOf" srcId="{3A30ACA8-D836-4231-98D4-7612CBB82E36}" destId="{91072D34-052C-4277-AE7A-D1DA5142F1D8}" srcOrd="0" destOrd="0" presId="urn:microsoft.com/office/officeart/2005/8/layout/vList2"/>
    <dgm:cxn modelId="{FBABDBC8-59DC-488B-9745-20AFB312F569}" type="presParOf" srcId="{91072D34-052C-4277-AE7A-D1DA5142F1D8}" destId="{CBBC6E90-6F1A-4332-A8D9-FA0C6E7BEE5A}" srcOrd="0" destOrd="0" presId="urn:microsoft.com/office/officeart/2005/8/layout/vList2"/>
    <dgm:cxn modelId="{A915E40E-C1A0-40ED-95FA-3F4C871CB67C}" type="presParOf" srcId="{91072D34-052C-4277-AE7A-D1DA5142F1D8}" destId="{B390A462-CE04-4B91-9C84-3852A74A8856}" srcOrd="1" destOrd="0" presId="urn:microsoft.com/office/officeart/2005/8/layout/vList2"/>
    <dgm:cxn modelId="{02F589B5-4ECC-44BC-A95B-79F54E34275B}" type="presParOf" srcId="{91072D34-052C-4277-AE7A-D1DA5142F1D8}" destId="{3CE9C037-D320-4D7E-A246-6BCF5DA732B6}" srcOrd="2" destOrd="0" presId="urn:microsoft.com/office/officeart/2005/8/layout/vList2"/>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8925985C-51D1-46B0-9DDF-B5E884947F64}" type="doc">
      <dgm:prSet loTypeId="urn:microsoft.com/office/officeart/2005/8/layout/cycle2" loCatId="cycle" qsTypeId="urn:microsoft.com/office/officeart/2005/8/quickstyle/simple1" qsCatId="simple" csTypeId="urn:microsoft.com/office/officeart/2005/8/colors/colorful3" csCatId="colorful" phldr="1"/>
      <dgm:spPr/>
      <dgm:t>
        <a:bodyPr/>
        <a:lstStyle/>
        <a:p>
          <a:endParaRPr lang="en-US"/>
        </a:p>
      </dgm:t>
    </dgm:pt>
    <dgm:pt modelId="{231D5E83-93EA-4527-9359-F8E324EEB1BE}">
      <dgm:prSet/>
      <dgm:spPr/>
      <dgm:t>
        <a:bodyPr/>
        <a:lstStyle/>
        <a:p>
          <a:pPr rtl="0"/>
          <a:r>
            <a:rPr lang="en-GB" dirty="0"/>
            <a:t>Therapy involving structured encounters with animals with the purpose of improving well-being and quality of life. </a:t>
          </a:r>
        </a:p>
      </dgm:t>
    </dgm:pt>
    <dgm:pt modelId="{1C0BA192-3D82-4E51-B00F-DF2CB7D61D33}" type="parTrans" cxnId="{D595C0B7-784E-41D6-8582-93050EC3307F}">
      <dgm:prSet/>
      <dgm:spPr/>
      <dgm:t>
        <a:bodyPr/>
        <a:lstStyle/>
        <a:p>
          <a:endParaRPr lang="en-US"/>
        </a:p>
      </dgm:t>
    </dgm:pt>
    <dgm:pt modelId="{674DB064-B683-410A-93DB-EEDF4FAD63B3}" type="sibTrans" cxnId="{D595C0B7-784E-41D6-8582-93050EC3307F}">
      <dgm:prSet/>
      <dgm:spPr/>
      <dgm:t>
        <a:bodyPr/>
        <a:lstStyle/>
        <a:p>
          <a:endParaRPr lang="en-US"/>
        </a:p>
      </dgm:t>
    </dgm:pt>
    <dgm:pt modelId="{61945CC2-8C19-4EC5-BCD6-62DF5EF95663}" type="pres">
      <dgm:prSet presAssocID="{8925985C-51D1-46B0-9DDF-B5E884947F64}" presName="cycle" presStyleCnt="0">
        <dgm:presLayoutVars>
          <dgm:dir/>
          <dgm:resizeHandles val="exact"/>
        </dgm:presLayoutVars>
      </dgm:prSet>
      <dgm:spPr/>
    </dgm:pt>
    <dgm:pt modelId="{0A6C5624-F7AF-46A0-9F52-74B6937D57EE}" type="pres">
      <dgm:prSet presAssocID="{231D5E83-93EA-4527-9359-F8E324EEB1BE}" presName="node" presStyleLbl="node1" presStyleIdx="0" presStyleCnt="1" custScaleX="460500" custScaleY="301365">
        <dgm:presLayoutVars>
          <dgm:bulletEnabled val="1"/>
        </dgm:presLayoutVars>
      </dgm:prSet>
      <dgm:spPr/>
    </dgm:pt>
  </dgm:ptLst>
  <dgm:cxnLst>
    <dgm:cxn modelId="{3EB3BF67-FA35-47DE-987D-B52D2DB0DFE2}" type="presOf" srcId="{8925985C-51D1-46B0-9DDF-B5E884947F64}" destId="{61945CC2-8C19-4EC5-BCD6-62DF5EF95663}" srcOrd="0" destOrd="0" presId="urn:microsoft.com/office/officeart/2005/8/layout/cycle2"/>
    <dgm:cxn modelId="{D595C0B7-784E-41D6-8582-93050EC3307F}" srcId="{8925985C-51D1-46B0-9DDF-B5E884947F64}" destId="{231D5E83-93EA-4527-9359-F8E324EEB1BE}" srcOrd="0" destOrd="0" parTransId="{1C0BA192-3D82-4E51-B00F-DF2CB7D61D33}" sibTransId="{674DB064-B683-410A-93DB-EEDF4FAD63B3}"/>
    <dgm:cxn modelId="{A30DACE0-794D-4113-85DF-E690E36CB54F}" type="presOf" srcId="{231D5E83-93EA-4527-9359-F8E324EEB1BE}" destId="{0A6C5624-F7AF-46A0-9F52-74B6937D57EE}" srcOrd="0" destOrd="0" presId="urn:microsoft.com/office/officeart/2005/8/layout/cycle2"/>
    <dgm:cxn modelId="{12E096A0-7994-432F-A9BC-73B89915B8AE}" type="presParOf" srcId="{61945CC2-8C19-4EC5-BCD6-62DF5EF95663}" destId="{0A6C5624-F7AF-46A0-9F52-74B6937D57EE}" srcOrd="0" destOrd="0" presId="urn:microsoft.com/office/officeart/2005/8/layout/cycle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0DFD6140-50FE-4AA6-BD6B-38A49129DBEF}" type="doc">
      <dgm:prSet loTypeId="urn:microsoft.com/office/officeart/2008/layout/VerticalCurvedList" loCatId="list" qsTypeId="urn:microsoft.com/office/officeart/2005/8/quickstyle/simple1" qsCatId="simple" csTypeId="urn:microsoft.com/office/officeart/2005/8/colors/colorful5" csCatId="colorful"/>
      <dgm:spPr/>
      <dgm:t>
        <a:bodyPr/>
        <a:lstStyle/>
        <a:p>
          <a:endParaRPr lang="en-US"/>
        </a:p>
      </dgm:t>
    </dgm:pt>
    <dgm:pt modelId="{B3EBC2C5-8439-4B69-AB9C-16C77D658DBE}">
      <dgm:prSet/>
      <dgm:spPr/>
      <dgm:t>
        <a:bodyPr/>
        <a:lstStyle/>
        <a:p>
          <a:pPr rtl="0"/>
          <a:r>
            <a:rPr lang="en-GB" dirty="0"/>
            <a:t>Animal-assisted therapy can help to reduce loneliness, and may help alleviate depression and anxiety, or encourage you to engage in physical activity, leisure, and relaxation. </a:t>
          </a:r>
        </a:p>
      </dgm:t>
    </dgm:pt>
    <dgm:pt modelId="{718A1070-C440-4873-93BE-F31CA0D44603}" type="parTrans" cxnId="{2AE1BBCE-448D-42FD-B71D-A61B0749C39F}">
      <dgm:prSet/>
      <dgm:spPr/>
      <dgm:t>
        <a:bodyPr/>
        <a:lstStyle/>
        <a:p>
          <a:endParaRPr lang="en-US"/>
        </a:p>
      </dgm:t>
    </dgm:pt>
    <dgm:pt modelId="{AF74B06A-9AD4-453A-A826-85DE7CF57432}" type="sibTrans" cxnId="{2AE1BBCE-448D-42FD-B71D-A61B0749C39F}">
      <dgm:prSet/>
      <dgm:spPr/>
      <dgm:t>
        <a:bodyPr/>
        <a:lstStyle/>
        <a:p>
          <a:endParaRPr lang="en-US"/>
        </a:p>
      </dgm:t>
    </dgm:pt>
    <dgm:pt modelId="{7F008BA3-741A-468B-8A90-6554204B5D40}">
      <dgm:prSet/>
      <dgm:spPr/>
      <dgm:t>
        <a:bodyPr/>
        <a:lstStyle/>
        <a:p>
          <a:pPr rtl="0"/>
          <a:r>
            <a:rPr lang="en-GB"/>
            <a:t>Some studies suggest have suggested that time spent with animals can reduce blood pressure. </a:t>
          </a:r>
        </a:p>
      </dgm:t>
    </dgm:pt>
    <dgm:pt modelId="{8300CE74-475E-4FF0-98A9-CCD682E2B4CC}" type="parTrans" cxnId="{0615BC9A-DFFB-4782-BDCD-9DEBBB545559}">
      <dgm:prSet/>
      <dgm:spPr/>
      <dgm:t>
        <a:bodyPr/>
        <a:lstStyle/>
        <a:p>
          <a:endParaRPr lang="en-US"/>
        </a:p>
      </dgm:t>
    </dgm:pt>
    <dgm:pt modelId="{D8AD2377-EBB8-488E-A3F4-153B51A5E331}" type="sibTrans" cxnId="{0615BC9A-DFFB-4782-BDCD-9DEBBB545559}">
      <dgm:prSet/>
      <dgm:spPr/>
      <dgm:t>
        <a:bodyPr/>
        <a:lstStyle/>
        <a:p>
          <a:endParaRPr lang="en-US"/>
        </a:p>
      </dgm:t>
    </dgm:pt>
    <dgm:pt modelId="{413EC195-14A2-41A7-923A-5AEA2348648C}">
      <dgm:prSet/>
      <dgm:spPr/>
      <dgm:t>
        <a:bodyPr/>
        <a:lstStyle/>
        <a:p>
          <a:pPr rtl="0"/>
          <a:r>
            <a:rPr lang="en-GB"/>
            <a:t>Research has also suggested that spending time with animals can encourage people to be sociable. </a:t>
          </a:r>
        </a:p>
      </dgm:t>
    </dgm:pt>
    <dgm:pt modelId="{BAA1CF99-9AFC-45C7-AD2C-865E3253DC5A}" type="parTrans" cxnId="{7BDDDC2D-AA27-49D4-933F-2F11A4E4DB32}">
      <dgm:prSet/>
      <dgm:spPr/>
      <dgm:t>
        <a:bodyPr/>
        <a:lstStyle/>
        <a:p>
          <a:endParaRPr lang="en-US"/>
        </a:p>
      </dgm:t>
    </dgm:pt>
    <dgm:pt modelId="{65100653-5139-4684-A773-8FBB51D5CDF8}" type="sibTrans" cxnId="{7BDDDC2D-AA27-49D4-933F-2F11A4E4DB32}">
      <dgm:prSet/>
      <dgm:spPr/>
      <dgm:t>
        <a:bodyPr/>
        <a:lstStyle/>
        <a:p>
          <a:endParaRPr lang="en-US"/>
        </a:p>
      </dgm:t>
    </dgm:pt>
    <dgm:pt modelId="{466E6519-B71E-4D4B-A59B-8127DE832679}" type="pres">
      <dgm:prSet presAssocID="{0DFD6140-50FE-4AA6-BD6B-38A49129DBEF}" presName="Name0" presStyleCnt="0">
        <dgm:presLayoutVars>
          <dgm:chMax val="7"/>
          <dgm:chPref val="7"/>
          <dgm:dir/>
        </dgm:presLayoutVars>
      </dgm:prSet>
      <dgm:spPr/>
    </dgm:pt>
    <dgm:pt modelId="{557F4D9E-BA2C-42A2-85E1-C35FB4F80525}" type="pres">
      <dgm:prSet presAssocID="{0DFD6140-50FE-4AA6-BD6B-38A49129DBEF}" presName="Name1" presStyleCnt="0"/>
      <dgm:spPr/>
    </dgm:pt>
    <dgm:pt modelId="{92F95F66-7EC4-4931-BC99-C29889A3F6D2}" type="pres">
      <dgm:prSet presAssocID="{0DFD6140-50FE-4AA6-BD6B-38A49129DBEF}" presName="cycle" presStyleCnt="0"/>
      <dgm:spPr/>
    </dgm:pt>
    <dgm:pt modelId="{D378A257-1561-4CC0-BC6E-FA3411081024}" type="pres">
      <dgm:prSet presAssocID="{0DFD6140-50FE-4AA6-BD6B-38A49129DBEF}" presName="srcNode" presStyleLbl="node1" presStyleIdx="0" presStyleCnt="3"/>
      <dgm:spPr/>
    </dgm:pt>
    <dgm:pt modelId="{CD38920B-E504-4CB2-A946-9ACFED2768FD}" type="pres">
      <dgm:prSet presAssocID="{0DFD6140-50FE-4AA6-BD6B-38A49129DBEF}" presName="conn" presStyleLbl="parChTrans1D2" presStyleIdx="0" presStyleCnt="1"/>
      <dgm:spPr/>
    </dgm:pt>
    <dgm:pt modelId="{F4204011-36D2-4CCF-83FD-90F714712B57}" type="pres">
      <dgm:prSet presAssocID="{0DFD6140-50FE-4AA6-BD6B-38A49129DBEF}" presName="extraNode" presStyleLbl="node1" presStyleIdx="0" presStyleCnt="3"/>
      <dgm:spPr/>
    </dgm:pt>
    <dgm:pt modelId="{4352B61C-A695-4F67-988F-F49385383C5B}" type="pres">
      <dgm:prSet presAssocID="{0DFD6140-50FE-4AA6-BD6B-38A49129DBEF}" presName="dstNode" presStyleLbl="node1" presStyleIdx="0" presStyleCnt="3"/>
      <dgm:spPr/>
    </dgm:pt>
    <dgm:pt modelId="{2206D2F2-4EBD-4179-B6C6-FDD2A56217CF}" type="pres">
      <dgm:prSet presAssocID="{B3EBC2C5-8439-4B69-AB9C-16C77D658DBE}" presName="text_1" presStyleLbl="node1" presStyleIdx="0" presStyleCnt="3">
        <dgm:presLayoutVars>
          <dgm:bulletEnabled val="1"/>
        </dgm:presLayoutVars>
      </dgm:prSet>
      <dgm:spPr/>
    </dgm:pt>
    <dgm:pt modelId="{095438AC-C857-4293-A04E-77F201899199}" type="pres">
      <dgm:prSet presAssocID="{B3EBC2C5-8439-4B69-AB9C-16C77D658DBE}" presName="accent_1" presStyleCnt="0"/>
      <dgm:spPr/>
    </dgm:pt>
    <dgm:pt modelId="{E6219113-B816-457E-936F-EBB74680EC93}" type="pres">
      <dgm:prSet presAssocID="{B3EBC2C5-8439-4B69-AB9C-16C77D658DBE}" presName="accentRepeatNode" presStyleLbl="solidFgAcc1" presStyleIdx="0" presStyleCnt="3"/>
      <dgm:spPr/>
    </dgm:pt>
    <dgm:pt modelId="{F87C0840-F5B7-46CB-908D-BD48F9E9F0F9}" type="pres">
      <dgm:prSet presAssocID="{7F008BA3-741A-468B-8A90-6554204B5D40}" presName="text_2" presStyleLbl="node1" presStyleIdx="1" presStyleCnt="3">
        <dgm:presLayoutVars>
          <dgm:bulletEnabled val="1"/>
        </dgm:presLayoutVars>
      </dgm:prSet>
      <dgm:spPr/>
    </dgm:pt>
    <dgm:pt modelId="{4901D756-AE33-4FD0-ABD4-7067C320F730}" type="pres">
      <dgm:prSet presAssocID="{7F008BA3-741A-468B-8A90-6554204B5D40}" presName="accent_2" presStyleCnt="0"/>
      <dgm:spPr/>
    </dgm:pt>
    <dgm:pt modelId="{E3EA1A80-7DF1-4C33-8E23-A42C1C52B6F6}" type="pres">
      <dgm:prSet presAssocID="{7F008BA3-741A-468B-8A90-6554204B5D40}" presName="accentRepeatNode" presStyleLbl="solidFgAcc1" presStyleIdx="1" presStyleCnt="3"/>
      <dgm:spPr/>
    </dgm:pt>
    <dgm:pt modelId="{39BE335C-6A15-4EB1-91A1-E66BA50712F3}" type="pres">
      <dgm:prSet presAssocID="{413EC195-14A2-41A7-923A-5AEA2348648C}" presName="text_3" presStyleLbl="node1" presStyleIdx="2" presStyleCnt="3">
        <dgm:presLayoutVars>
          <dgm:bulletEnabled val="1"/>
        </dgm:presLayoutVars>
      </dgm:prSet>
      <dgm:spPr/>
    </dgm:pt>
    <dgm:pt modelId="{E514F83C-C296-46A2-AA51-E8C41432F767}" type="pres">
      <dgm:prSet presAssocID="{413EC195-14A2-41A7-923A-5AEA2348648C}" presName="accent_3" presStyleCnt="0"/>
      <dgm:spPr/>
    </dgm:pt>
    <dgm:pt modelId="{A682DE6B-4299-43AE-8BF9-6D067A7FA0E6}" type="pres">
      <dgm:prSet presAssocID="{413EC195-14A2-41A7-923A-5AEA2348648C}" presName="accentRepeatNode" presStyleLbl="solidFgAcc1" presStyleIdx="2" presStyleCnt="3"/>
      <dgm:spPr/>
    </dgm:pt>
  </dgm:ptLst>
  <dgm:cxnLst>
    <dgm:cxn modelId="{C40C8721-EE72-4473-8E54-BF6836ACF90B}" type="presOf" srcId="{AF74B06A-9AD4-453A-A826-85DE7CF57432}" destId="{CD38920B-E504-4CB2-A946-9ACFED2768FD}" srcOrd="0" destOrd="0" presId="urn:microsoft.com/office/officeart/2008/layout/VerticalCurvedList"/>
    <dgm:cxn modelId="{7BDDDC2D-AA27-49D4-933F-2F11A4E4DB32}" srcId="{0DFD6140-50FE-4AA6-BD6B-38A49129DBEF}" destId="{413EC195-14A2-41A7-923A-5AEA2348648C}" srcOrd="2" destOrd="0" parTransId="{BAA1CF99-9AFC-45C7-AD2C-865E3253DC5A}" sibTransId="{65100653-5139-4684-A773-8FBB51D5CDF8}"/>
    <dgm:cxn modelId="{1F718341-9846-4A69-BA06-31DD5E0189D8}" type="presOf" srcId="{0DFD6140-50FE-4AA6-BD6B-38A49129DBEF}" destId="{466E6519-B71E-4D4B-A59B-8127DE832679}" srcOrd="0" destOrd="0" presId="urn:microsoft.com/office/officeart/2008/layout/VerticalCurvedList"/>
    <dgm:cxn modelId="{68331171-A570-4DB3-A7D6-B4419018924A}" type="presOf" srcId="{413EC195-14A2-41A7-923A-5AEA2348648C}" destId="{39BE335C-6A15-4EB1-91A1-E66BA50712F3}" srcOrd="0" destOrd="0" presId="urn:microsoft.com/office/officeart/2008/layout/VerticalCurvedList"/>
    <dgm:cxn modelId="{B60A3F57-B3F4-4C77-95FC-E036602F97A7}" type="presOf" srcId="{B3EBC2C5-8439-4B69-AB9C-16C77D658DBE}" destId="{2206D2F2-4EBD-4179-B6C6-FDD2A56217CF}" srcOrd="0" destOrd="0" presId="urn:microsoft.com/office/officeart/2008/layout/VerticalCurvedList"/>
    <dgm:cxn modelId="{0615BC9A-DFFB-4782-BDCD-9DEBBB545559}" srcId="{0DFD6140-50FE-4AA6-BD6B-38A49129DBEF}" destId="{7F008BA3-741A-468B-8A90-6554204B5D40}" srcOrd="1" destOrd="0" parTransId="{8300CE74-475E-4FF0-98A9-CCD682E2B4CC}" sibTransId="{D8AD2377-EBB8-488E-A3F4-153B51A5E331}"/>
    <dgm:cxn modelId="{D241A8AB-B34D-4D5F-B130-F408A5744A2E}" type="presOf" srcId="{7F008BA3-741A-468B-8A90-6554204B5D40}" destId="{F87C0840-F5B7-46CB-908D-BD48F9E9F0F9}" srcOrd="0" destOrd="0" presId="urn:microsoft.com/office/officeart/2008/layout/VerticalCurvedList"/>
    <dgm:cxn modelId="{2AE1BBCE-448D-42FD-B71D-A61B0749C39F}" srcId="{0DFD6140-50FE-4AA6-BD6B-38A49129DBEF}" destId="{B3EBC2C5-8439-4B69-AB9C-16C77D658DBE}" srcOrd="0" destOrd="0" parTransId="{718A1070-C440-4873-93BE-F31CA0D44603}" sibTransId="{AF74B06A-9AD4-453A-A826-85DE7CF57432}"/>
    <dgm:cxn modelId="{67C565A5-3235-43AD-B974-F71220747A2E}" type="presParOf" srcId="{466E6519-B71E-4D4B-A59B-8127DE832679}" destId="{557F4D9E-BA2C-42A2-85E1-C35FB4F80525}" srcOrd="0" destOrd="0" presId="urn:microsoft.com/office/officeart/2008/layout/VerticalCurvedList"/>
    <dgm:cxn modelId="{1CEB51F8-180A-481F-806D-19D1A5ADD485}" type="presParOf" srcId="{557F4D9E-BA2C-42A2-85E1-C35FB4F80525}" destId="{92F95F66-7EC4-4931-BC99-C29889A3F6D2}" srcOrd="0" destOrd="0" presId="urn:microsoft.com/office/officeart/2008/layout/VerticalCurvedList"/>
    <dgm:cxn modelId="{8F1F9254-7430-4D7D-8758-8D14B4B067F9}" type="presParOf" srcId="{92F95F66-7EC4-4931-BC99-C29889A3F6D2}" destId="{D378A257-1561-4CC0-BC6E-FA3411081024}" srcOrd="0" destOrd="0" presId="urn:microsoft.com/office/officeart/2008/layout/VerticalCurvedList"/>
    <dgm:cxn modelId="{CA9FB025-A6AD-4136-B22E-79F3F36B8CFD}" type="presParOf" srcId="{92F95F66-7EC4-4931-BC99-C29889A3F6D2}" destId="{CD38920B-E504-4CB2-A946-9ACFED2768FD}" srcOrd="1" destOrd="0" presId="urn:microsoft.com/office/officeart/2008/layout/VerticalCurvedList"/>
    <dgm:cxn modelId="{F0F3A8C6-39EE-4BC2-A3E0-ADC9658C0D7B}" type="presParOf" srcId="{92F95F66-7EC4-4931-BC99-C29889A3F6D2}" destId="{F4204011-36D2-4CCF-83FD-90F714712B57}" srcOrd="2" destOrd="0" presId="urn:microsoft.com/office/officeart/2008/layout/VerticalCurvedList"/>
    <dgm:cxn modelId="{FE055A39-8B76-44AE-9EBD-810E916B442B}" type="presParOf" srcId="{92F95F66-7EC4-4931-BC99-C29889A3F6D2}" destId="{4352B61C-A695-4F67-988F-F49385383C5B}" srcOrd="3" destOrd="0" presId="urn:microsoft.com/office/officeart/2008/layout/VerticalCurvedList"/>
    <dgm:cxn modelId="{C21E4DCD-DA2C-47E2-BD4E-0457CD555ED6}" type="presParOf" srcId="{557F4D9E-BA2C-42A2-85E1-C35FB4F80525}" destId="{2206D2F2-4EBD-4179-B6C6-FDD2A56217CF}" srcOrd="1" destOrd="0" presId="urn:microsoft.com/office/officeart/2008/layout/VerticalCurvedList"/>
    <dgm:cxn modelId="{A3C59D77-987F-4D03-9D0D-863004E72889}" type="presParOf" srcId="{557F4D9E-BA2C-42A2-85E1-C35FB4F80525}" destId="{095438AC-C857-4293-A04E-77F201899199}" srcOrd="2" destOrd="0" presId="urn:microsoft.com/office/officeart/2008/layout/VerticalCurvedList"/>
    <dgm:cxn modelId="{D35405ED-0DF1-4668-86B1-94818DADD915}" type="presParOf" srcId="{095438AC-C857-4293-A04E-77F201899199}" destId="{E6219113-B816-457E-936F-EBB74680EC93}" srcOrd="0" destOrd="0" presId="urn:microsoft.com/office/officeart/2008/layout/VerticalCurvedList"/>
    <dgm:cxn modelId="{B45B9604-D245-48D9-ABDB-3A7BA307D639}" type="presParOf" srcId="{557F4D9E-BA2C-42A2-85E1-C35FB4F80525}" destId="{F87C0840-F5B7-46CB-908D-BD48F9E9F0F9}" srcOrd="3" destOrd="0" presId="urn:microsoft.com/office/officeart/2008/layout/VerticalCurvedList"/>
    <dgm:cxn modelId="{13275DD3-FF0A-46B0-A7F3-A82432633450}" type="presParOf" srcId="{557F4D9E-BA2C-42A2-85E1-C35FB4F80525}" destId="{4901D756-AE33-4FD0-ABD4-7067C320F730}" srcOrd="4" destOrd="0" presId="urn:microsoft.com/office/officeart/2008/layout/VerticalCurvedList"/>
    <dgm:cxn modelId="{EE9F68CC-32C9-4AE9-B4FC-9FB170DFFF6D}" type="presParOf" srcId="{4901D756-AE33-4FD0-ABD4-7067C320F730}" destId="{E3EA1A80-7DF1-4C33-8E23-A42C1C52B6F6}" srcOrd="0" destOrd="0" presId="urn:microsoft.com/office/officeart/2008/layout/VerticalCurvedList"/>
    <dgm:cxn modelId="{9490490B-D99F-48A7-BD26-95401B84C1A4}" type="presParOf" srcId="{557F4D9E-BA2C-42A2-85E1-C35FB4F80525}" destId="{39BE335C-6A15-4EB1-91A1-E66BA50712F3}" srcOrd="5" destOrd="0" presId="urn:microsoft.com/office/officeart/2008/layout/VerticalCurvedList"/>
    <dgm:cxn modelId="{54D8AB4A-FDE3-4C98-8171-825E2597771F}" type="presParOf" srcId="{557F4D9E-BA2C-42A2-85E1-C35FB4F80525}" destId="{E514F83C-C296-46A2-AA51-E8C41432F767}" srcOrd="6" destOrd="0" presId="urn:microsoft.com/office/officeart/2008/layout/VerticalCurvedList"/>
    <dgm:cxn modelId="{E512C3FC-C110-440C-8270-95E98E617DD0}" type="presParOf" srcId="{E514F83C-C296-46A2-AA51-E8C41432F767}" destId="{A682DE6B-4299-43AE-8BF9-6D067A7FA0E6}" srcOrd="0" destOrd="0" presId="urn:microsoft.com/office/officeart/2008/layout/VerticalCurvedList"/>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6A51E0DA-DE8D-481B-8FBB-89909C45EAA9}" type="doc">
      <dgm:prSet loTypeId="urn:microsoft.com/office/officeart/2005/8/layout/radial2" loCatId="relationship" qsTypeId="urn:microsoft.com/office/officeart/2005/8/quickstyle/simple1" qsCatId="simple" csTypeId="urn:microsoft.com/office/officeart/2005/8/colors/accent1_2" csCatId="accent1" phldr="1"/>
      <dgm:spPr/>
      <dgm:t>
        <a:bodyPr/>
        <a:lstStyle/>
        <a:p>
          <a:endParaRPr lang="en-US"/>
        </a:p>
      </dgm:t>
    </dgm:pt>
    <dgm:pt modelId="{14638A57-466A-4921-A5A9-5A74A91EAD6E}">
      <dgm:prSet/>
      <dgm:spPr/>
      <dgm:t>
        <a:bodyPr/>
        <a:lstStyle/>
        <a:p>
          <a:pPr rtl="0"/>
          <a:r>
            <a:rPr lang="en-GB" baseline="0" dirty="0"/>
            <a:t>CAT are a type of psychotherapy which use media such as painting, literature, sculpture and music (among others) as a focus for treatment. </a:t>
          </a:r>
          <a:endParaRPr lang="en-GB" dirty="0"/>
        </a:p>
      </dgm:t>
    </dgm:pt>
    <dgm:pt modelId="{F54EFB6B-107F-482B-A200-3D53FB0BC69D}" type="parTrans" cxnId="{0FFE81B4-0012-484D-99C0-569151F495CD}">
      <dgm:prSet/>
      <dgm:spPr/>
      <dgm:t>
        <a:bodyPr/>
        <a:lstStyle/>
        <a:p>
          <a:endParaRPr lang="en-US"/>
        </a:p>
      </dgm:t>
    </dgm:pt>
    <dgm:pt modelId="{C5807E97-E4C9-420F-9D37-7A8FA4AC80A2}" type="sibTrans" cxnId="{0FFE81B4-0012-484D-99C0-569151F495CD}">
      <dgm:prSet/>
      <dgm:spPr/>
      <dgm:t>
        <a:bodyPr/>
        <a:lstStyle/>
        <a:p>
          <a:endParaRPr lang="en-US"/>
        </a:p>
      </dgm:t>
    </dgm:pt>
    <dgm:pt modelId="{407DBC32-7619-4EDB-AD8E-94167C794586}">
      <dgm:prSet/>
      <dgm:spPr/>
      <dgm:t>
        <a:bodyPr/>
        <a:lstStyle/>
        <a:p>
          <a:pPr rtl="0"/>
          <a:r>
            <a:rPr lang="en-GB" baseline="0"/>
            <a:t>Creative arts therapies have a therapeutic focus and are different from general arts activities.</a:t>
          </a:r>
          <a:endParaRPr lang="en-GB"/>
        </a:p>
      </dgm:t>
    </dgm:pt>
    <dgm:pt modelId="{921BB425-62BC-4A8F-8D3D-DFAF2A658B87}" type="parTrans" cxnId="{F33876C8-4D86-4A68-86F0-6DF92DAB878C}">
      <dgm:prSet/>
      <dgm:spPr/>
      <dgm:t>
        <a:bodyPr/>
        <a:lstStyle/>
        <a:p>
          <a:endParaRPr lang="en-US"/>
        </a:p>
      </dgm:t>
    </dgm:pt>
    <dgm:pt modelId="{F30F584C-ADF9-42D3-9D36-180C7B216F60}" type="sibTrans" cxnId="{F33876C8-4D86-4A68-86F0-6DF92DAB878C}">
      <dgm:prSet/>
      <dgm:spPr/>
      <dgm:t>
        <a:bodyPr/>
        <a:lstStyle/>
        <a:p>
          <a:endParaRPr lang="en-US"/>
        </a:p>
      </dgm:t>
    </dgm:pt>
    <dgm:pt modelId="{C37F8906-28AF-42D7-AD98-B77610B78E2B}" type="pres">
      <dgm:prSet presAssocID="{6A51E0DA-DE8D-481B-8FBB-89909C45EAA9}" presName="composite" presStyleCnt="0">
        <dgm:presLayoutVars>
          <dgm:chMax val="5"/>
          <dgm:dir/>
          <dgm:animLvl val="ctr"/>
          <dgm:resizeHandles val="exact"/>
        </dgm:presLayoutVars>
      </dgm:prSet>
      <dgm:spPr/>
    </dgm:pt>
    <dgm:pt modelId="{D3051056-37F4-48C7-BA37-E7D6140FF986}" type="pres">
      <dgm:prSet presAssocID="{6A51E0DA-DE8D-481B-8FBB-89909C45EAA9}" presName="cycle" presStyleCnt="0"/>
      <dgm:spPr/>
    </dgm:pt>
    <dgm:pt modelId="{275CD168-AB28-46B0-8B58-299EB5D0F0BD}" type="pres">
      <dgm:prSet presAssocID="{6A51E0DA-DE8D-481B-8FBB-89909C45EAA9}" presName="centerShape" presStyleCnt="0"/>
      <dgm:spPr/>
    </dgm:pt>
    <dgm:pt modelId="{979F4E35-1E27-4C62-A9EB-7FDF3877857C}" type="pres">
      <dgm:prSet presAssocID="{6A51E0DA-DE8D-481B-8FBB-89909C45EAA9}" presName="connSite" presStyleLbl="node1" presStyleIdx="0" presStyleCnt="3"/>
      <dgm:spPr/>
    </dgm:pt>
    <dgm:pt modelId="{4AFDFD68-265F-439A-9A8F-5DC9C92E9E83}" type="pres">
      <dgm:prSet presAssocID="{6A51E0DA-DE8D-481B-8FBB-89909C45EAA9}" presName="visible" presStyleLbl="node1" presStyleIdx="0" presStyleCnt="3"/>
      <dgm:spPr>
        <a:blipFill rotWithShape="1">
          <a:blip xmlns:r="http://schemas.openxmlformats.org/officeDocument/2006/relationships" r:embed="rId1"/>
          <a:stretch>
            <a:fillRect/>
          </a:stretch>
        </a:blipFill>
      </dgm:spPr>
    </dgm:pt>
    <dgm:pt modelId="{99C874E5-E411-4B3B-AA00-BE4A2C612FFE}" type="pres">
      <dgm:prSet presAssocID="{F54EFB6B-107F-482B-A200-3D53FB0BC69D}" presName="Name25" presStyleLbl="parChTrans1D1" presStyleIdx="0" presStyleCnt="2"/>
      <dgm:spPr/>
    </dgm:pt>
    <dgm:pt modelId="{91457F69-5DC1-499F-B71E-C5AB179512DA}" type="pres">
      <dgm:prSet presAssocID="{14638A57-466A-4921-A5A9-5A74A91EAD6E}" presName="node" presStyleCnt="0"/>
      <dgm:spPr/>
    </dgm:pt>
    <dgm:pt modelId="{76E2DDDF-5E60-4053-BD91-D695E5B6C812}" type="pres">
      <dgm:prSet presAssocID="{14638A57-466A-4921-A5A9-5A74A91EAD6E}" presName="parentNode" presStyleLbl="node1" presStyleIdx="1" presStyleCnt="3">
        <dgm:presLayoutVars>
          <dgm:chMax val="1"/>
          <dgm:bulletEnabled val="1"/>
        </dgm:presLayoutVars>
      </dgm:prSet>
      <dgm:spPr/>
    </dgm:pt>
    <dgm:pt modelId="{7B587376-9890-4DAE-B145-17DD887BEDE8}" type="pres">
      <dgm:prSet presAssocID="{14638A57-466A-4921-A5A9-5A74A91EAD6E}" presName="childNode" presStyleLbl="revTx" presStyleIdx="0" presStyleCnt="0">
        <dgm:presLayoutVars>
          <dgm:bulletEnabled val="1"/>
        </dgm:presLayoutVars>
      </dgm:prSet>
      <dgm:spPr/>
    </dgm:pt>
    <dgm:pt modelId="{FD0AC495-9C59-4280-9233-581546CE814E}" type="pres">
      <dgm:prSet presAssocID="{921BB425-62BC-4A8F-8D3D-DFAF2A658B87}" presName="Name25" presStyleLbl="parChTrans1D1" presStyleIdx="1" presStyleCnt="2"/>
      <dgm:spPr/>
    </dgm:pt>
    <dgm:pt modelId="{AEEE6A7E-5824-4353-ABB0-E2E5029E49CB}" type="pres">
      <dgm:prSet presAssocID="{407DBC32-7619-4EDB-AD8E-94167C794586}" presName="node" presStyleCnt="0"/>
      <dgm:spPr/>
    </dgm:pt>
    <dgm:pt modelId="{40A1195C-904C-4AB9-BCA6-7CC64B7FAB83}" type="pres">
      <dgm:prSet presAssocID="{407DBC32-7619-4EDB-AD8E-94167C794586}" presName="parentNode" presStyleLbl="node1" presStyleIdx="2" presStyleCnt="3">
        <dgm:presLayoutVars>
          <dgm:chMax val="1"/>
          <dgm:bulletEnabled val="1"/>
        </dgm:presLayoutVars>
      </dgm:prSet>
      <dgm:spPr/>
    </dgm:pt>
    <dgm:pt modelId="{A4A06E2D-A854-4B59-ABE8-0BA843010F97}" type="pres">
      <dgm:prSet presAssocID="{407DBC32-7619-4EDB-AD8E-94167C794586}" presName="childNode" presStyleLbl="revTx" presStyleIdx="0" presStyleCnt="0">
        <dgm:presLayoutVars>
          <dgm:bulletEnabled val="1"/>
        </dgm:presLayoutVars>
      </dgm:prSet>
      <dgm:spPr/>
    </dgm:pt>
  </dgm:ptLst>
  <dgm:cxnLst>
    <dgm:cxn modelId="{49552A8A-634A-44C6-AE76-C169C654A5B6}" type="presOf" srcId="{921BB425-62BC-4A8F-8D3D-DFAF2A658B87}" destId="{FD0AC495-9C59-4280-9233-581546CE814E}" srcOrd="0" destOrd="0" presId="urn:microsoft.com/office/officeart/2005/8/layout/radial2"/>
    <dgm:cxn modelId="{0FFE81B4-0012-484D-99C0-569151F495CD}" srcId="{6A51E0DA-DE8D-481B-8FBB-89909C45EAA9}" destId="{14638A57-466A-4921-A5A9-5A74A91EAD6E}" srcOrd="0" destOrd="0" parTransId="{F54EFB6B-107F-482B-A200-3D53FB0BC69D}" sibTransId="{C5807E97-E4C9-420F-9D37-7A8FA4AC80A2}"/>
    <dgm:cxn modelId="{65EA25BF-8291-4EB7-9F9E-02A23D2E34D2}" type="presOf" srcId="{14638A57-466A-4921-A5A9-5A74A91EAD6E}" destId="{76E2DDDF-5E60-4053-BD91-D695E5B6C812}" srcOrd="0" destOrd="0" presId="urn:microsoft.com/office/officeart/2005/8/layout/radial2"/>
    <dgm:cxn modelId="{F33876C8-4D86-4A68-86F0-6DF92DAB878C}" srcId="{6A51E0DA-DE8D-481B-8FBB-89909C45EAA9}" destId="{407DBC32-7619-4EDB-AD8E-94167C794586}" srcOrd="1" destOrd="0" parTransId="{921BB425-62BC-4A8F-8D3D-DFAF2A658B87}" sibTransId="{F30F584C-ADF9-42D3-9D36-180C7B216F60}"/>
    <dgm:cxn modelId="{750630CD-6015-4C2F-8DE0-56C46FBB3DEB}" type="presOf" srcId="{407DBC32-7619-4EDB-AD8E-94167C794586}" destId="{40A1195C-904C-4AB9-BCA6-7CC64B7FAB83}" srcOrd="0" destOrd="0" presId="urn:microsoft.com/office/officeart/2005/8/layout/radial2"/>
    <dgm:cxn modelId="{752BBECE-F32E-4C57-B807-AA5F995C795F}" type="presOf" srcId="{F54EFB6B-107F-482B-A200-3D53FB0BC69D}" destId="{99C874E5-E411-4B3B-AA00-BE4A2C612FFE}" srcOrd="0" destOrd="0" presId="urn:microsoft.com/office/officeart/2005/8/layout/radial2"/>
    <dgm:cxn modelId="{DEB984F8-C429-4C42-B6A7-BAB408CD4711}" type="presOf" srcId="{6A51E0DA-DE8D-481B-8FBB-89909C45EAA9}" destId="{C37F8906-28AF-42D7-AD98-B77610B78E2B}" srcOrd="0" destOrd="0" presId="urn:microsoft.com/office/officeart/2005/8/layout/radial2"/>
    <dgm:cxn modelId="{3333A360-69E7-48B2-BB55-540551E5565F}" type="presParOf" srcId="{C37F8906-28AF-42D7-AD98-B77610B78E2B}" destId="{D3051056-37F4-48C7-BA37-E7D6140FF986}" srcOrd="0" destOrd="0" presId="urn:microsoft.com/office/officeart/2005/8/layout/radial2"/>
    <dgm:cxn modelId="{DE96ACDD-D8F1-49D9-ADC3-40743B2C1F87}" type="presParOf" srcId="{D3051056-37F4-48C7-BA37-E7D6140FF986}" destId="{275CD168-AB28-46B0-8B58-299EB5D0F0BD}" srcOrd="0" destOrd="0" presId="urn:microsoft.com/office/officeart/2005/8/layout/radial2"/>
    <dgm:cxn modelId="{1DED8691-37CE-4EE6-ACF4-A3DA28FAD92D}" type="presParOf" srcId="{275CD168-AB28-46B0-8B58-299EB5D0F0BD}" destId="{979F4E35-1E27-4C62-A9EB-7FDF3877857C}" srcOrd="0" destOrd="0" presId="urn:microsoft.com/office/officeart/2005/8/layout/radial2"/>
    <dgm:cxn modelId="{17FA8CBE-2057-46D7-BC6B-7370AC44BEA1}" type="presParOf" srcId="{275CD168-AB28-46B0-8B58-299EB5D0F0BD}" destId="{4AFDFD68-265F-439A-9A8F-5DC9C92E9E83}" srcOrd="1" destOrd="0" presId="urn:microsoft.com/office/officeart/2005/8/layout/radial2"/>
    <dgm:cxn modelId="{09D796A4-7A46-4005-94A9-9BF4368FD8D5}" type="presParOf" srcId="{D3051056-37F4-48C7-BA37-E7D6140FF986}" destId="{99C874E5-E411-4B3B-AA00-BE4A2C612FFE}" srcOrd="1" destOrd="0" presId="urn:microsoft.com/office/officeart/2005/8/layout/radial2"/>
    <dgm:cxn modelId="{933C8332-95AE-4190-BBD3-36A45D0D3B56}" type="presParOf" srcId="{D3051056-37F4-48C7-BA37-E7D6140FF986}" destId="{91457F69-5DC1-499F-B71E-C5AB179512DA}" srcOrd="2" destOrd="0" presId="urn:microsoft.com/office/officeart/2005/8/layout/radial2"/>
    <dgm:cxn modelId="{DDC071CE-36A2-45F8-B64D-1AFB47193A44}" type="presParOf" srcId="{91457F69-5DC1-499F-B71E-C5AB179512DA}" destId="{76E2DDDF-5E60-4053-BD91-D695E5B6C812}" srcOrd="0" destOrd="0" presId="urn:microsoft.com/office/officeart/2005/8/layout/radial2"/>
    <dgm:cxn modelId="{731A35A9-5A8E-47AF-9D80-E5146729D44E}" type="presParOf" srcId="{91457F69-5DC1-499F-B71E-C5AB179512DA}" destId="{7B587376-9890-4DAE-B145-17DD887BEDE8}" srcOrd="1" destOrd="0" presId="urn:microsoft.com/office/officeart/2005/8/layout/radial2"/>
    <dgm:cxn modelId="{37746878-6852-4703-922E-19899E9134E0}" type="presParOf" srcId="{D3051056-37F4-48C7-BA37-E7D6140FF986}" destId="{FD0AC495-9C59-4280-9233-581546CE814E}" srcOrd="3" destOrd="0" presId="urn:microsoft.com/office/officeart/2005/8/layout/radial2"/>
    <dgm:cxn modelId="{A58D7ACA-7E70-497D-AFD3-59523CA91AD7}" type="presParOf" srcId="{D3051056-37F4-48C7-BA37-E7D6140FF986}" destId="{AEEE6A7E-5824-4353-ABB0-E2E5029E49CB}" srcOrd="4" destOrd="0" presId="urn:microsoft.com/office/officeart/2005/8/layout/radial2"/>
    <dgm:cxn modelId="{0544DA65-6178-4322-8B4E-2EB8998AEEC8}" type="presParOf" srcId="{AEEE6A7E-5824-4353-ABB0-E2E5029E49CB}" destId="{40A1195C-904C-4AB9-BCA6-7CC64B7FAB83}" srcOrd="0" destOrd="0" presId="urn:microsoft.com/office/officeart/2005/8/layout/radial2"/>
    <dgm:cxn modelId="{178BE667-0831-4640-8771-5C85D49FA951}" type="presParOf" srcId="{AEEE6A7E-5824-4353-ABB0-E2E5029E49CB}" destId="{A4A06E2D-A854-4B59-ABE8-0BA843010F97}" srcOrd="1" destOrd="0" presId="urn:microsoft.com/office/officeart/2005/8/layout/radial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57A20193-3D0B-4759-8E55-B1DAEF933C26}" type="doc">
      <dgm:prSet loTypeId="urn:microsoft.com/office/officeart/2005/8/layout/vList2" loCatId="list" qsTypeId="urn:microsoft.com/office/officeart/2005/8/quickstyle/simple1" qsCatId="simple" csTypeId="urn:microsoft.com/office/officeart/2005/8/colors/colorful3" csCatId="colorful" phldr="1"/>
      <dgm:spPr/>
      <dgm:t>
        <a:bodyPr/>
        <a:lstStyle/>
        <a:p>
          <a:endParaRPr lang="en-US"/>
        </a:p>
      </dgm:t>
    </dgm:pt>
    <dgm:pt modelId="{C09DA7CC-FBD6-47F4-9391-319ABDB2B516}">
      <dgm:prSet/>
      <dgm:spPr/>
      <dgm:t>
        <a:bodyPr/>
        <a:lstStyle/>
        <a:p>
          <a:pPr rtl="0"/>
          <a:r>
            <a:rPr lang="en-GB" dirty="0"/>
            <a:t>Creative arts therapies aim to help you overcome emotional problems. </a:t>
          </a:r>
        </a:p>
        <a:p>
          <a:pPr rtl="0"/>
          <a:r>
            <a:rPr lang="en-GB" dirty="0"/>
            <a:t>They may offer you the following: the opportunity to express emotions which are difficult to convey in words alone, intellectual stimulation, improving well-being and quality of life</a:t>
          </a:r>
        </a:p>
      </dgm:t>
    </dgm:pt>
    <dgm:pt modelId="{0E82962D-A544-4349-A80F-45972A5C432C}" type="parTrans" cxnId="{62FCBED5-835F-4C98-818F-660D77727CF5}">
      <dgm:prSet/>
      <dgm:spPr/>
      <dgm:t>
        <a:bodyPr/>
        <a:lstStyle/>
        <a:p>
          <a:endParaRPr lang="en-US"/>
        </a:p>
      </dgm:t>
    </dgm:pt>
    <dgm:pt modelId="{256BC9E7-1F93-46C6-810D-00419B61FECA}" type="sibTrans" cxnId="{62FCBED5-835F-4C98-818F-660D77727CF5}">
      <dgm:prSet/>
      <dgm:spPr/>
      <dgm:t>
        <a:bodyPr/>
        <a:lstStyle/>
        <a:p>
          <a:endParaRPr lang="en-US"/>
        </a:p>
      </dgm:t>
    </dgm:pt>
    <dgm:pt modelId="{540252C8-FC21-4ED6-B0E8-C8D5A15F2D06}" type="pres">
      <dgm:prSet presAssocID="{57A20193-3D0B-4759-8E55-B1DAEF933C26}" presName="linear" presStyleCnt="0">
        <dgm:presLayoutVars>
          <dgm:animLvl val="lvl"/>
          <dgm:resizeHandles val="exact"/>
        </dgm:presLayoutVars>
      </dgm:prSet>
      <dgm:spPr/>
    </dgm:pt>
    <dgm:pt modelId="{697A5349-E68C-403F-96FF-EFCE45B13D8D}" type="pres">
      <dgm:prSet presAssocID="{C09DA7CC-FBD6-47F4-9391-319ABDB2B516}" presName="parentText" presStyleLbl="node1" presStyleIdx="0" presStyleCnt="1">
        <dgm:presLayoutVars>
          <dgm:chMax val="0"/>
          <dgm:bulletEnabled val="1"/>
        </dgm:presLayoutVars>
      </dgm:prSet>
      <dgm:spPr/>
    </dgm:pt>
  </dgm:ptLst>
  <dgm:cxnLst>
    <dgm:cxn modelId="{FA03FAA5-3516-49A4-A2F4-DBC67CFC6507}" type="presOf" srcId="{57A20193-3D0B-4759-8E55-B1DAEF933C26}" destId="{540252C8-FC21-4ED6-B0E8-C8D5A15F2D06}" srcOrd="0" destOrd="0" presId="urn:microsoft.com/office/officeart/2005/8/layout/vList2"/>
    <dgm:cxn modelId="{0325EAB9-C010-4B82-A81F-FB1A2317931B}" type="presOf" srcId="{C09DA7CC-FBD6-47F4-9391-319ABDB2B516}" destId="{697A5349-E68C-403F-96FF-EFCE45B13D8D}" srcOrd="0" destOrd="0" presId="urn:microsoft.com/office/officeart/2005/8/layout/vList2"/>
    <dgm:cxn modelId="{62FCBED5-835F-4C98-818F-660D77727CF5}" srcId="{57A20193-3D0B-4759-8E55-B1DAEF933C26}" destId="{C09DA7CC-FBD6-47F4-9391-319ABDB2B516}" srcOrd="0" destOrd="0" parTransId="{0E82962D-A544-4349-A80F-45972A5C432C}" sibTransId="{256BC9E7-1F93-46C6-810D-00419B61FECA}"/>
    <dgm:cxn modelId="{B445ABBD-3483-4C6B-BA6E-1EADD4219483}" type="presParOf" srcId="{540252C8-FC21-4ED6-B0E8-C8D5A15F2D06}" destId="{697A5349-E68C-403F-96FF-EFCE45B13D8D}" srcOrd="0"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905461C2-1DCB-462B-A150-92D674C773E8}"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US"/>
        </a:p>
      </dgm:t>
    </dgm:pt>
    <dgm:pt modelId="{6DEB5155-B3A7-490E-9530-BC3F27BFA014}">
      <dgm:prSet/>
      <dgm:spPr/>
      <dgm:t>
        <a:bodyPr/>
        <a:lstStyle/>
        <a:p>
          <a:pPr rtl="0"/>
          <a:r>
            <a:rPr lang="en-GB" dirty="0"/>
            <a:t>Music therapy describes interventions which aim to enhance your well-being and quality of life through the use of music and music-based therapeutic activity. </a:t>
          </a:r>
        </a:p>
      </dgm:t>
    </dgm:pt>
    <dgm:pt modelId="{5DB6825E-0BE3-4B1A-9144-FD93D7BEE727}" type="parTrans" cxnId="{C8A6E719-2535-4939-8998-7CBF78F16947}">
      <dgm:prSet/>
      <dgm:spPr/>
      <dgm:t>
        <a:bodyPr/>
        <a:lstStyle/>
        <a:p>
          <a:endParaRPr lang="en-US"/>
        </a:p>
      </dgm:t>
    </dgm:pt>
    <dgm:pt modelId="{3B05ADE4-EC14-4768-B9CB-76FADB589B5B}" type="sibTrans" cxnId="{C8A6E719-2535-4939-8998-7CBF78F16947}">
      <dgm:prSet/>
      <dgm:spPr/>
      <dgm:t>
        <a:bodyPr/>
        <a:lstStyle/>
        <a:p>
          <a:endParaRPr lang="en-US"/>
        </a:p>
      </dgm:t>
    </dgm:pt>
    <dgm:pt modelId="{E8FC0C38-BCE2-4FE9-865A-52FB22F3C1F9}" type="pres">
      <dgm:prSet presAssocID="{905461C2-1DCB-462B-A150-92D674C773E8}" presName="linearFlow" presStyleCnt="0">
        <dgm:presLayoutVars>
          <dgm:dir/>
          <dgm:resizeHandles val="exact"/>
        </dgm:presLayoutVars>
      </dgm:prSet>
      <dgm:spPr/>
    </dgm:pt>
    <dgm:pt modelId="{A91A8D17-FC32-40B2-A9A3-A44D3DA34093}" type="pres">
      <dgm:prSet presAssocID="{6DEB5155-B3A7-490E-9530-BC3F27BFA014}" presName="composite" presStyleCnt="0"/>
      <dgm:spPr/>
    </dgm:pt>
    <dgm:pt modelId="{13523107-0CD5-43D4-A1DA-A00F78C3DD94}" type="pres">
      <dgm:prSet presAssocID="{6DEB5155-B3A7-490E-9530-BC3F27BFA014}" presName="imgShp" presStyleLbl="fgImgPlace1" presStyleIdx="0" presStyleCnt="1"/>
      <dgm:spPr>
        <a:blipFill rotWithShape="1">
          <a:blip xmlns:r="http://schemas.openxmlformats.org/officeDocument/2006/relationships" r:embed="rId1"/>
          <a:stretch>
            <a:fillRect/>
          </a:stretch>
        </a:blipFill>
      </dgm:spPr>
    </dgm:pt>
    <dgm:pt modelId="{769A416E-4D49-4769-9530-1BFFFC134B6C}" type="pres">
      <dgm:prSet presAssocID="{6DEB5155-B3A7-490E-9530-BC3F27BFA014}" presName="txShp" presStyleLbl="node1" presStyleIdx="0" presStyleCnt="1">
        <dgm:presLayoutVars>
          <dgm:bulletEnabled val="1"/>
        </dgm:presLayoutVars>
      </dgm:prSet>
      <dgm:spPr/>
    </dgm:pt>
  </dgm:ptLst>
  <dgm:cxnLst>
    <dgm:cxn modelId="{C8A6E719-2535-4939-8998-7CBF78F16947}" srcId="{905461C2-1DCB-462B-A150-92D674C773E8}" destId="{6DEB5155-B3A7-490E-9530-BC3F27BFA014}" srcOrd="0" destOrd="0" parTransId="{5DB6825E-0BE3-4B1A-9144-FD93D7BEE727}" sibTransId="{3B05ADE4-EC14-4768-B9CB-76FADB589B5B}"/>
    <dgm:cxn modelId="{CF555D83-0F76-49A8-A6A0-12E562C7A314}" type="presOf" srcId="{905461C2-1DCB-462B-A150-92D674C773E8}" destId="{E8FC0C38-BCE2-4FE9-865A-52FB22F3C1F9}" srcOrd="0" destOrd="0" presId="urn:microsoft.com/office/officeart/2005/8/layout/vList3"/>
    <dgm:cxn modelId="{53431EF0-6BB6-495A-8F38-EB9771C352A2}" type="presOf" srcId="{6DEB5155-B3A7-490E-9530-BC3F27BFA014}" destId="{769A416E-4D49-4769-9530-1BFFFC134B6C}" srcOrd="0" destOrd="0" presId="urn:microsoft.com/office/officeart/2005/8/layout/vList3"/>
    <dgm:cxn modelId="{9C2AEDAC-B3FF-4EDD-BB54-AFB3A408E370}" type="presParOf" srcId="{E8FC0C38-BCE2-4FE9-865A-52FB22F3C1F9}" destId="{A91A8D17-FC32-40B2-A9A3-A44D3DA34093}" srcOrd="0" destOrd="0" presId="urn:microsoft.com/office/officeart/2005/8/layout/vList3"/>
    <dgm:cxn modelId="{8562BAED-FFC3-4A64-8373-71EC7B5B02F8}" type="presParOf" srcId="{A91A8D17-FC32-40B2-A9A3-A44D3DA34093}" destId="{13523107-0CD5-43D4-A1DA-A00F78C3DD94}" srcOrd="0" destOrd="0" presId="urn:microsoft.com/office/officeart/2005/8/layout/vList3"/>
    <dgm:cxn modelId="{611B8DB4-D9BB-4555-849E-EC8EF8390649}" type="presParOf" srcId="{A91A8D17-FC32-40B2-A9A3-A44D3DA34093}" destId="{769A416E-4D49-4769-9530-1BFFFC134B6C}" srcOrd="1" destOrd="0" presId="urn:microsoft.com/office/officeart/2005/8/layout/vList3"/>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3E451F-596B-4996-AC4D-6FCCD4A19532}">
      <dsp:nvSpPr>
        <dsp:cNvPr id="0" name=""/>
        <dsp:cNvSpPr/>
      </dsp:nvSpPr>
      <dsp:spPr>
        <a:xfrm>
          <a:off x="0" y="0"/>
          <a:ext cx="3953163" cy="3953163"/>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F5A938-A87F-48D1-A4D2-BF795A83E428}">
      <dsp:nvSpPr>
        <dsp:cNvPr id="0" name=""/>
        <dsp:cNvSpPr/>
      </dsp:nvSpPr>
      <dsp:spPr>
        <a:xfrm>
          <a:off x="1976581" y="0"/>
          <a:ext cx="8950036" cy="3953163"/>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rtl="0">
            <a:lnSpc>
              <a:spcPct val="90000"/>
            </a:lnSpc>
            <a:spcBef>
              <a:spcPct val="0"/>
            </a:spcBef>
            <a:spcAft>
              <a:spcPct val="35000"/>
            </a:spcAft>
            <a:buNone/>
          </a:pPr>
          <a:r>
            <a:rPr lang="en-GB" sz="2600" kern="1200" baseline="0"/>
            <a:t>Psycho – psychological aspect of our experience.  Refers to our feelings, thoughts, desires, belief, values and how we perceive ourselves and others.</a:t>
          </a:r>
          <a:endParaRPr lang="en-GB" sz="2600" kern="1200"/>
        </a:p>
      </dsp:txBody>
      <dsp:txXfrm>
        <a:off x="1976581" y="0"/>
        <a:ext cx="8950036" cy="1185951"/>
      </dsp:txXfrm>
    </dsp:sp>
    <dsp:sp modelId="{10E64D57-8ABA-4953-B563-7C8DE9EA3E61}">
      <dsp:nvSpPr>
        <dsp:cNvPr id="0" name=""/>
        <dsp:cNvSpPr/>
      </dsp:nvSpPr>
      <dsp:spPr>
        <a:xfrm>
          <a:off x="691804" y="1185951"/>
          <a:ext cx="2569553" cy="2569553"/>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F48638B-33BC-4C89-A0EE-3224D1927E42}">
      <dsp:nvSpPr>
        <dsp:cNvPr id="0" name=""/>
        <dsp:cNvSpPr/>
      </dsp:nvSpPr>
      <dsp:spPr>
        <a:xfrm>
          <a:off x="1976581" y="1185951"/>
          <a:ext cx="8950036" cy="2569553"/>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rtl="0">
            <a:lnSpc>
              <a:spcPct val="90000"/>
            </a:lnSpc>
            <a:spcBef>
              <a:spcPct val="0"/>
            </a:spcBef>
            <a:spcAft>
              <a:spcPct val="35000"/>
            </a:spcAft>
            <a:buNone/>
          </a:pPr>
          <a:r>
            <a:rPr lang="en-GB" sz="2600" kern="1200" baseline="0"/>
            <a:t>Social – refers to the our wider social experience i.e. our relationships, traditions and culture.</a:t>
          </a:r>
          <a:endParaRPr lang="en-GB" sz="2600" kern="1200"/>
        </a:p>
      </dsp:txBody>
      <dsp:txXfrm>
        <a:off x="1976581" y="1185951"/>
        <a:ext cx="8950036" cy="1185947"/>
      </dsp:txXfrm>
    </dsp:sp>
    <dsp:sp modelId="{D9A61F32-46C7-4168-BAA2-AF2FE35456A9}">
      <dsp:nvSpPr>
        <dsp:cNvPr id="0" name=""/>
        <dsp:cNvSpPr/>
      </dsp:nvSpPr>
      <dsp:spPr>
        <a:xfrm>
          <a:off x="1383607" y="2371898"/>
          <a:ext cx="1185947" cy="1185947"/>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BABC1CE-D7A5-4337-AAE1-16B8EB0AD7C6}">
      <dsp:nvSpPr>
        <dsp:cNvPr id="0" name=""/>
        <dsp:cNvSpPr/>
      </dsp:nvSpPr>
      <dsp:spPr>
        <a:xfrm>
          <a:off x="1976581" y="2371898"/>
          <a:ext cx="8950036" cy="1185947"/>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rtl="0">
            <a:lnSpc>
              <a:spcPct val="90000"/>
            </a:lnSpc>
            <a:spcBef>
              <a:spcPct val="0"/>
            </a:spcBef>
            <a:spcAft>
              <a:spcPct val="35000"/>
            </a:spcAft>
            <a:buNone/>
          </a:pPr>
          <a:r>
            <a:rPr lang="en-GB" sz="2600" kern="1200" baseline="0"/>
            <a:t>Both aspects are closely intertwined and influence each other.</a:t>
          </a:r>
          <a:endParaRPr lang="en-GB" sz="2600" kern="1200"/>
        </a:p>
      </dsp:txBody>
      <dsp:txXfrm>
        <a:off x="1976581" y="2371898"/>
        <a:ext cx="8950036" cy="118594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88EDD7-6AE5-4C6D-B643-022D83A22A6F}">
      <dsp:nvSpPr>
        <dsp:cNvPr id="0" name=""/>
        <dsp:cNvSpPr/>
      </dsp:nvSpPr>
      <dsp:spPr>
        <a:xfrm>
          <a:off x="2276791" y="0"/>
          <a:ext cx="3415186" cy="4597127"/>
        </a:xfrm>
        <a:prstGeom prst="rightArrow">
          <a:avLst>
            <a:gd name="adj1" fmla="val 75000"/>
            <a:gd name="adj2" fmla="val 5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89FA3C0-C729-409F-86BA-FB21E1A68B7E}">
      <dsp:nvSpPr>
        <dsp:cNvPr id="0" name=""/>
        <dsp:cNvSpPr/>
      </dsp:nvSpPr>
      <dsp:spPr>
        <a:xfrm>
          <a:off x="0" y="0"/>
          <a:ext cx="2276791" cy="4597127"/>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rtl="0">
            <a:lnSpc>
              <a:spcPct val="90000"/>
            </a:lnSpc>
            <a:spcBef>
              <a:spcPct val="0"/>
            </a:spcBef>
            <a:spcAft>
              <a:spcPct val="35000"/>
            </a:spcAft>
            <a:buNone/>
          </a:pPr>
          <a:r>
            <a:rPr lang="en-GB" sz="2600" kern="1200" baseline="0" dirty="0"/>
            <a:t>Support people to overcome challenges and maintain good mental health. Psychosocial interventions do not involve the use of medication. </a:t>
          </a:r>
          <a:endParaRPr lang="en-GB" sz="2600" kern="1200" dirty="0"/>
        </a:p>
      </dsp:txBody>
      <dsp:txXfrm>
        <a:off x="111144" y="111144"/>
        <a:ext cx="2054503" cy="437483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72BE6E-26DE-4429-AF07-0872708C3AC0}">
      <dsp:nvSpPr>
        <dsp:cNvPr id="0" name=""/>
        <dsp:cNvSpPr/>
      </dsp:nvSpPr>
      <dsp:spPr>
        <a:xfrm>
          <a:off x="0" y="78941"/>
          <a:ext cx="5880538" cy="105183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rtl="0">
            <a:lnSpc>
              <a:spcPct val="90000"/>
            </a:lnSpc>
            <a:spcBef>
              <a:spcPct val="0"/>
            </a:spcBef>
            <a:spcAft>
              <a:spcPct val="35000"/>
            </a:spcAft>
            <a:buNone/>
          </a:pPr>
          <a:r>
            <a:rPr lang="en-GB" sz="2900" kern="1200" baseline="0" dirty="0"/>
            <a:t>Psychosocial interventions can help with: </a:t>
          </a:r>
          <a:endParaRPr lang="en-GB" sz="2900" kern="1200" dirty="0"/>
        </a:p>
      </dsp:txBody>
      <dsp:txXfrm>
        <a:off x="51346" y="130287"/>
        <a:ext cx="5777846" cy="949138"/>
      </dsp:txXfrm>
    </dsp:sp>
    <dsp:sp modelId="{1BE7F2EA-177A-4A4C-98C4-E69F2026F744}">
      <dsp:nvSpPr>
        <dsp:cNvPr id="0" name=""/>
        <dsp:cNvSpPr/>
      </dsp:nvSpPr>
      <dsp:spPr>
        <a:xfrm>
          <a:off x="0" y="1130771"/>
          <a:ext cx="5880538" cy="36618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707" tIns="36830" rIns="206248" bIns="36830" numCol="1" spcCol="1270" anchor="t" anchorCtr="0">
          <a:noAutofit/>
        </a:bodyPr>
        <a:lstStyle/>
        <a:p>
          <a:pPr marL="228600" lvl="1" indent="-228600" algn="l" defTabSz="1022350" rtl="0">
            <a:lnSpc>
              <a:spcPct val="90000"/>
            </a:lnSpc>
            <a:spcBef>
              <a:spcPct val="0"/>
            </a:spcBef>
            <a:spcAft>
              <a:spcPct val="20000"/>
            </a:spcAft>
            <a:buChar char="•"/>
          </a:pPr>
          <a:r>
            <a:rPr lang="en-GB" sz="2300" kern="1200" baseline="0"/>
            <a:t>coming to terms with a diagnosis of dementia </a:t>
          </a:r>
          <a:endParaRPr lang="en-GB" sz="2300" kern="1200"/>
        </a:p>
        <a:p>
          <a:pPr marL="228600" lvl="1" indent="-228600" algn="l" defTabSz="1022350" rtl="0">
            <a:lnSpc>
              <a:spcPct val="90000"/>
            </a:lnSpc>
            <a:spcBef>
              <a:spcPct val="0"/>
            </a:spcBef>
            <a:spcAft>
              <a:spcPct val="20000"/>
            </a:spcAft>
            <a:buChar char="•"/>
          </a:pPr>
          <a:r>
            <a:rPr lang="en-GB" sz="2300" kern="1200" baseline="0"/>
            <a:t>maintaining your social life and relationships after diagnosis </a:t>
          </a:r>
          <a:endParaRPr lang="en-GB" sz="2300" kern="1200"/>
        </a:p>
        <a:p>
          <a:pPr marL="228600" lvl="1" indent="-228600" algn="l" defTabSz="1022350" rtl="0">
            <a:lnSpc>
              <a:spcPct val="90000"/>
            </a:lnSpc>
            <a:spcBef>
              <a:spcPct val="0"/>
            </a:spcBef>
            <a:spcAft>
              <a:spcPct val="20000"/>
            </a:spcAft>
            <a:buChar char="•"/>
          </a:pPr>
          <a:r>
            <a:rPr lang="en-GB" sz="2300" kern="1200" baseline="0" dirty="0"/>
            <a:t>reducing stress and improving your mood, for example, if feeling worried, anxious, or depressed </a:t>
          </a:r>
          <a:endParaRPr lang="en-GB" sz="2300" kern="1200" dirty="0"/>
        </a:p>
        <a:p>
          <a:pPr marL="228600" lvl="1" indent="-228600" algn="l" defTabSz="1022350" rtl="0">
            <a:lnSpc>
              <a:spcPct val="90000"/>
            </a:lnSpc>
            <a:spcBef>
              <a:spcPct val="0"/>
            </a:spcBef>
            <a:spcAft>
              <a:spcPct val="20000"/>
            </a:spcAft>
            <a:buChar char="•"/>
          </a:pPr>
          <a:r>
            <a:rPr lang="en-GB" sz="2300" kern="1200" baseline="0"/>
            <a:t>thinking and memory (cognitive function) </a:t>
          </a:r>
          <a:endParaRPr lang="en-GB" sz="2300" kern="1200"/>
        </a:p>
        <a:p>
          <a:pPr marL="228600" lvl="1" indent="-228600" algn="l" defTabSz="1022350" rtl="0">
            <a:lnSpc>
              <a:spcPct val="90000"/>
            </a:lnSpc>
            <a:spcBef>
              <a:spcPct val="0"/>
            </a:spcBef>
            <a:spcAft>
              <a:spcPct val="20000"/>
            </a:spcAft>
            <a:buChar char="•"/>
          </a:pPr>
          <a:r>
            <a:rPr lang="en-GB" sz="2300" kern="1200" baseline="0" dirty="0"/>
            <a:t>living independently </a:t>
          </a:r>
          <a:endParaRPr lang="en-GB" sz="2300" kern="1200" dirty="0"/>
        </a:p>
        <a:p>
          <a:pPr marL="228600" lvl="1" indent="-228600" algn="l" defTabSz="1022350" rtl="0">
            <a:lnSpc>
              <a:spcPct val="90000"/>
            </a:lnSpc>
            <a:spcBef>
              <a:spcPct val="0"/>
            </a:spcBef>
            <a:spcAft>
              <a:spcPct val="20000"/>
            </a:spcAft>
            <a:buChar char="•"/>
          </a:pPr>
          <a:r>
            <a:rPr lang="en-GB" sz="2300" kern="1200" baseline="0"/>
            <a:t>quality of life – maintaining health and happiness, and control over your life </a:t>
          </a:r>
          <a:endParaRPr lang="en-GB" sz="2300" kern="1200"/>
        </a:p>
        <a:p>
          <a:pPr marL="228600" lvl="1" indent="-228600" algn="l" defTabSz="1022350" rtl="0">
            <a:lnSpc>
              <a:spcPct val="90000"/>
            </a:lnSpc>
            <a:spcBef>
              <a:spcPct val="0"/>
            </a:spcBef>
            <a:spcAft>
              <a:spcPct val="20000"/>
            </a:spcAft>
            <a:buChar char="•"/>
          </a:pPr>
          <a:r>
            <a:rPr lang="en-GB" sz="2300" kern="1200" baseline="0"/>
            <a:t>support for your partner and family</a:t>
          </a:r>
          <a:endParaRPr lang="en-GB" sz="2300" kern="1200"/>
        </a:p>
      </dsp:txBody>
      <dsp:txXfrm>
        <a:off x="0" y="1130771"/>
        <a:ext cx="5880538" cy="366182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25FFDB-7656-4B31-B250-32526E36DBA1}">
      <dsp:nvSpPr>
        <dsp:cNvPr id="0" name=""/>
        <dsp:cNvSpPr/>
      </dsp:nvSpPr>
      <dsp:spPr>
        <a:xfrm>
          <a:off x="1056920" y="276"/>
          <a:ext cx="8659261" cy="1214078"/>
        </a:xfrm>
        <a:prstGeom prst="chevron">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16510" rIns="0" bIns="16510" numCol="1" spcCol="1270" anchor="ctr" anchorCtr="0">
          <a:noAutofit/>
        </a:bodyPr>
        <a:lstStyle/>
        <a:p>
          <a:pPr marL="0" lvl="0" indent="0" algn="ctr" defTabSz="1155700" rtl="0">
            <a:lnSpc>
              <a:spcPct val="90000"/>
            </a:lnSpc>
            <a:spcBef>
              <a:spcPct val="0"/>
            </a:spcBef>
            <a:spcAft>
              <a:spcPct val="35000"/>
            </a:spcAft>
            <a:buNone/>
          </a:pPr>
          <a:r>
            <a:rPr lang="en-GB" sz="2600" kern="1200" dirty="0"/>
            <a:t>Cognitive behaviour therapy is a term used to describe a number of talking therapies which are used to overcome emotional and psychological problems. </a:t>
          </a:r>
        </a:p>
      </dsp:txBody>
      <dsp:txXfrm>
        <a:off x="1663959" y="276"/>
        <a:ext cx="7445183" cy="121407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CDE35D-8D98-4E71-9D65-317FC0BD51F9}">
      <dsp:nvSpPr>
        <dsp:cNvPr id="0" name=""/>
        <dsp:cNvSpPr/>
      </dsp:nvSpPr>
      <dsp:spPr>
        <a:xfrm>
          <a:off x="1611870" y="226"/>
          <a:ext cx="1954471" cy="1954471"/>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rtl="0">
            <a:lnSpc>
              <a:spcPct val="90000"/>
            </a:lnSpc>
            <a:spcBef>
              <a:spcPct val="0"/>
            </a:spcBef>
            <a:spcAft>
              <a:spcPct val="35000"/>
            </a:spcAft>
            <a:buNone/>
          </a:pPr>
          <a:r>
            <a:rPr lang="en-GB" sz="2100" kern="1200" dirty="0"/>
            <a:t>Commonly used to treat stress, anxiety and depression.</a:t>
          </a:r>
        </a:p>
      </dsp:txBody>
      <dsp:txXfrm>
        <a:off x="1898096" y="286452"/>
        <a:ext cx="1382019" cy="138201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4A273D-C6F5-4764-9EE5-D8A3B09B1296}">
      <dsp:nvSpPr>
        <dsp:cNvPr id="0" name=""/>
        <dsp:cNvSpPr/>
      </dsp:nvSpPr>
      <dsp:spPr>
        <a:xfrm>
          <a:off x="156601" y="2716403"/>
          <a:ext cx="2273263" cy="749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rtl="0">
            <a:lnSpc>
              <a:spcPct val="90000"/>
            </a:lnSpc>
            <a:spcBef>
              <a:spcPct val="0"/>
            </a:spcBef>
            <a:spcAft>
              <a:spcPct val="35000"/>
            </a:spcAft>
            <a:buNone/>
          </a:pPr>
          <a:r>
            <a:rPr lang="en-GB" sz="1600" kern="1200"/>
            <a:t>CBT Aims…</a:t>
          </a:r>
        </a:p>
      </dsp:txBody>
      <dsp:txXfrm>
        <a:off x="156601" y="2716403"/>
        <a:ext cx="2273263" cy="749143"/>
      </dsp:txXfrm>
    </dsp:sp>
    <dsp:sp modelId="{6A12BB5F-80C9-48A0-991D-4D5CF7F0296D}">
      <dsp:nvSpPr>
        <dsp:cNvPr id="0" name=""/>
        <dsp:cNvSpPr/>
      </dsp:nvSpPr>
      <dsp:spPr>
        <a:xfrm>
          <a:off x="154018" y="2488560"/>
          <a:ext cx="180827" cy="180827"/>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C39FE26-A211-499D-B540-46560E312D9A}">
      <dsp:nvSpPr>
        <dsp:cNvPr id="0" name=""/>
        <dsp:cNvSpPr/>
      </dsp:nvSpPr>
      <dsp:spPr>
        <a:xfrm>
          <a:off x="280597" y="2235401"/>
          <a:ext cx="180827" cy="180827"/>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2CC1ED-805D-4236-A220-E1EBB1495779}">
      <dsp:nvSpPr>
        <dsp:cNvPr id="0" name=""/>
        <dsp:cNvSpPr/>
      </dsp:nvSpPr>
      <dsp:spPr>
        <a:xfrm>
          <a:off x="584388" y="2286032"/>
          <a:ext cx="284157" cy="284157"/>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9C5D3D3-910E-47F9-87D4-30D225ACDC46}">
      <dsp:nvSpPr>
        <dsp:cNvPr id="0" name=""/>
        <dsp:cNvSpPr/>
      </dsp:nvSpPr>
      <dsp:spPr>
        <a:xfrm>
          <a:off x="837547" y="2007558"/>
          <a:ext cx="180827" cy="180827"/>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262FB9A-34CF-406C-BB5F-2E4CD21FC1AC}">
      <dsp:nvSpPr>
        <dsp:cNvPr id="0" name=""/>
        <dsp:cNvSpPr/>
      </dsp:nvSpPr>
      <dsp:spPr>
        <a:xfrm>
          <a:off x="1166653" y="1906294"/>
          <a:ext cx="180827" cy="180827"/>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DFB64B-2E40-4CC7-BAC5-CC874F4CCFA4}">
      <dsp:nvSpPr>
        <dsp:cNvPr id="0" name=""/>
        <dsp:cNvSpPr/>
      </dsp:nvSpPr>
      <dsp:spPr>
        <a:xfrm>
          <a:off x="1571708" y="2083505"/>
          <a:ext cx="180827" cy="180827"/>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2B406B4-258A-461B-B565-9CEEF9AAABD2}">
      <dsp:nvSpPr>
        <dsp:cNvPr id="0" name=""/>
        <dsp:cNvSpPr/>
      </dsp:nvSpPr>
      <dsp:spPr>
        <a:xfrm>
          <a:off x="1824867" y="2210085"/>
          <a:ext cx="284157" cy="284157"/>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160C1DA-4570-4A34-8242-6ECF5BA129EF}">
      <dsp:nvSpPr>
        <dsp:cNvPr id="0" name=""/>
        <dsp:cNvSpPr/>
      </dsp:nvSpPr>
      <dsp:spPr>
        <a:xfrm>
          <a:off x="2179289" y="2488560"/>
          <a:ext cx="180827" cy="180827"/>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34055C9-C582-4FC9-8D69-C2DB37B5DEB3}">
      <dsp:nvSpPr>
        <dsp:cNvPr id="0" name=""/>
        <dsp:cNvSpPr/>
      </dsp:nvSpPr>
      <dsp:spPr>
        <a:xfrm>
          <a:off x="2331184" y="2767034"/>
          <a:ext cx="180827" cy="180827"/>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82FEB14-4447-4793-B08D-E9B34B3DFE1B}">
      <dsp:nvSpPr>
        <dsp:cNvPr id="0" name=""/>
        <dsp:cNvSpPr/>
      </dsp:nvSpPr>
      <dsp:spPr>
        <a:xfrm>
          <a:off x="1014758" y="2235401"/>
          <a:ext cx="464985" cy="464985"/>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1221023-766D-4AFE-92BE-48882448FE6D}">
      <dsp:nvSpPr>
        <dsp:cNvPr id="0" name=""/>
        <dsp:cNvSpPr/>
      </dsp:nvSpPr>
      <dsp:spPr>
        <a:xfrm>
          <a:off x="27438" y="3197405"/>
          <a:ext cx="180827" cy="180827"/>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9C9A3FC-F962-454A-ADF8-696A1BC4BD05}">
      <dsp:nvSpPr>
        <dsp:cNvPr id="0" name=""/>
        <dsp:cNvSpPr/>
      </dsp:nvSpPr>
      <dsp:spPr>
        <a:xfrm>
          <a:off x="179334" y="3425248"/>
          <a:ext cx="284157" cy="284157"/>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7D62E4A-C509-4EF6-997B-18D631C0D292}">
      <dsp:nvSpPr>
        <dsp:cNvPr id="0" name=""/>
        <dsp:cNvSpPr/>
      </dsp:nvSpPr>
      <dsp:spPr>
        <a:xfrm>
          <a:off x="559072" y="3627775"/>
          <a:ext cx="413320" cy="413320"/>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9A746E-6505-4E4A-8E86-DD100E53847E}">
      <dsp:nvSpPr>
        <dsp:cNvPr id="0" name=""/>
        <dsp:cNvSpPr/>
      </dsp:nvSpPr>
      <dsp:spPr>
        <a:xfrm>
          <a:off x="1090706" y="3956881"/>
          <a:ext cx="180827" cy="180827"/>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B125E7-7BB5-4707-83E2-1FBF6C66317B}">
      <dsp:nvSpPr>
        <dsp:cNvPr id="0" name=""/>
        <dsp:cNvSpPr/>
      </dsp:nvSpPr>
      <dsp:spPr>
        <a:xfrm>
          <a:off x="1191969" y="3627775"/>
          <a:ext cx="284157" cy="284157"/>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5F6B98-3C96-4E3D-9F0E-F879953E1D0F}">
      <dsp:nvSpPr>
        <dsp:cNvPr id="0" name=""/>
        <dsp:cNvSpPr/>
      </dsp:nvSpPr>
      <dsp:spPr>
        <a:xfrm>
          <a:off x="1445128" y="3982197"/>
          <a:ext cx="180827" cy="180827"/>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D13783D-EAC6-4AB9-A98D-F35E733FB4A6}">
      <dsp:nvSpPr>
        <dsp:cNvPr id="0" name=""/>
        <dsp:cNvSpPr/>
      </dsp:nvSpPr>
      <dsp:spPr>
        <a:xfrm>
          <a:off x="1672971" y="3577143"/>
          <a:ext cx="413320" cy="413320"/>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FF4AC14-9BA1-4E91-B25B-7A3313356C3E}">
      <dsp:nvSpPr>
        <dsp:cNvPr id="0" name=""/>
        <dsp:cNvSpPr/>
      </dsp:nvSpPr>
      <dsp:spPr>
        <a:xfrm>
          <a:off x="2229921" y="3475879"/>
          <a:ext cx="284157" cy="284157"/>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45FACEE-0A7A-4A2C-BF69-DA4BECF1CA37}">
      <dsp:nvSpPr>
        <dsp:cNvPr id="0" name=""/>
        <dsp:cNvSpPr/>
      </dsp:nvSpPr>
      <dsp:spPr>
        <a:xfrm>
          <a:off x="2514079" y="2285611"/>
          <a:ext cx="834531" cy="1593211"/>
        </a:xfrm>
        <a:prstGeom prst="chevron">
          <a:avLst>
            <a:gd name="adj" fmla="val 6231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3830770-641E-455C-9C4E-D907012479AA}">
      <dsp:nvSpPr>
        <dsp:cNvPr id="0" name=""/>
        <dsp:cNvSpPr/>
      </dsp:nvSpPr>
      <dsp:spPr>
        <a:xfrm>
          <a:off x="3348610" y="2286385"/>
          <a:ext cx="2275995" cy="15931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rtl="0">
            <a:lnSpc>
              <a:spcPct val="90000"/>
            </a:lnSpc>
            <a:spcBef>
              <a:spcPct val="0"/>
            </a:spcBef>
            <a:spcAft>
              <a:spcPct val="35000"/>
            </a:spcAft>
            <a:buNone/>
          </a:pPr>
          <a:r>
            <a:rPr lang="en-GB" sz="1600" kern="1200"/>
            <a:t>to give you new skills to overcome current life challenges</a:t>
          </a:r>
        </a:p>
      </dsp:txBody>
      <dsp:txXfrm>
        <a:off x="3348610" y="2286385"/>
        <a:ext cx="2275995" cy="1593196"/>
      </dsp:txXfrm>
    </dsp:sp>
    <dsp:sp modelId="{704E0E8D-F43A-4108-B9A1-98CFA0FD17E6}">
      <dsp:nvSpPr>
        <dsp:cNvPr id="0" name=""/>
        <dsp:cNvSpPr/>
      </dsp:nvSpPr>
      <dsp:spPr>
        <a:xfrm>
          <a:off x="5624605" y="2285611"/>
          <a:ext cx="834531" cy="1593211"/>
        </a:xfrm>
        <a:prstGeom prst="chevron">
          <a:avLst>
            <a:gd name="adj" fmla="val 6231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17A74E0-6724-481F-8C9C-7036933D0656}">
      <dsp:nvSpPr>
        <dsp:cNvPr id="0" name=""/>
        <dsp:cNvSpPr/>
      </dsp:nvSpPr>
      <dsp:spPr>
        <a:xfrm>
          <a:off x="6459137" y="2286385"/>
          <a:ext cx="2275995" cy="15931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rtl="0">
            <a:lnSpc>
              <a:spcPct val="90000"/>
            </a:lnSpc>
            <a:spcBef>
              <a:spcPct val="0"/>
            </a:spcBef>
            <a:spcAft>
              <a:spcPct val="35000"/>
            </a:spcAft>
            <a:buNone/>
          </a:pPr>
          <a:r>
            <a:rPr lang="en-GB" sz="1600" kern="1200"/>
            <a:t>to change ways of thinking that might be unhelpful</a:t>
          </a:r>
        </a:p>
      </dsp:txBody>
      <dsp:txXfrm>
        <a:off x="6459137" y="2286385"/>
        <a:ext cx="2275995" cy="1593196"/>
      </dsp:txXfrm>
    </dsp:sp>
    <dsp:sp modelId="{AC9335B0-99A2-4FEE-96E9-97D1B71DA4F1}">
      <dsp:nvSpPr>
        <dsp:cNvPr id="0" name=""/>
        <dsp:cNvSpPr/>
      </dsp:nvSpPr>
      <dsp:spPr>
        <a:xfrm>
          <a:off x="8735132" y="2285611"/>
          <a:ext cx="834531" cy="1593211"/>
        </a:xfrm>
        <a:prstGeom prst="chevron">
          <a:avLst>
            <a:gd name="adj" fmla="val 6231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DFC154E-C212-49A7-BC62-932A9CE21E93}">
      <dsp:nvSpPr>
        <dsp:cNvPr id="0" name=""/>
        <dsp:cNvSpPr/>
      </dsp:nvSpPr>
      <dsp:spPr>
        <a:xfrm>
          <a:off x="9660703" y="2153945"/>
          <a:ext cx="1934595" cy="1934595"/>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rtl="0">
            <a:lnSpc>
              <a:spcPct val="90000"/>
            </a:lnSpc>
            <a:spcBef>
              <a:spcPct val="0"/>
            </a:spcBef>
            <a:spcAft>
              <a:spcPct val="35000"/>
            </a:spcAft>
            <a:buNone/>
          </a:pPr>
          <a:r>
            <a:rPr lang="en-GB" sz="1600" kern="1200"/>
            <a:t>to make it easier to deal with demanding situations or difficult emotions. </a:t>
          </a:r>
        </a:p>
      </dsp:txBody>
      <dsp:txXfrm>
        <a:off x="9944018" y="2437260"/>
        <a:ext cx="1367965" cy="136796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DB075B-390D-4417-B744-158576103C6A}">
      <dsp:nvSpPr>
        <dsp:cNvPr id="0" name=""/>
        <dsp:cNvSpPr/>
      </dsp:nvSpPr>
      <dsp:spPr>
        <a:xfrm>
          <a:off x="53" y="90323"/>
          <a:ext cx="5110162" cy="765831"/>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rtl="0">
            <a:lnSpc>
              <a:spcPct val="90000"/>
            </a:lnSpc>
            <a:spcBef>
              <a:spcPct val="0"/>
            </a:spcBef>
            <a:spcAft>
              <a:spcPct val="35000"/>
            </a:spcAft>
            <a:buNone/>
          </a:pPr>
          <a:r>
            <a:rPr lang="en-GB" sz="2200" kern="1200" baseline="0"/>
            <a:t>Laidlaw, Thompson, Gallagher-Thompson (2004)</a:t>
          </a:r>
          <a:endParaRPr lang="en-GB" sz="2200" kern="1200"/>
        </a:p>
      </dsp:txBody>
      <dsp:txXfrm>
        <a:off x="53" y="90323"/>
        <a:ext cx="5110162" cy="765831"/>
      </dsp:txXfrm>
    </dsp:sp>
    <dsp:sp modelId="{F0952C5A-94A1-4CEF-A6E6-2D76C70EF7EC}">
      <dsp:nvSpPr>
        <dsp:cNvPr id="0" name=""/>
        <dsp:cNvSpPr/>
      </dsp:nvSpPr>
      <dsp:spPr>
        <a:xfrm>
          <a:off x="53" y="856154"/>
          <a:ext cx="5110162" cy="3985739"/>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rtl="0">
            <a:lnSpc>
              <a:spcPct val="90000"/>
            </a:lnSpc>
            <a:spcBef>
              <a:spcPct val="0"/>
            </a:spcBef>
            <a:spcAft>
              <a:spcPct val="15000"/>
            </a:spcAft>
            <a:buChar char="•"/>
          </a:pPr>
          <a:r>
            <a:rPr lang="en-GB" sz="2200" kern="1200" baseline="0" dirty="0"/>
            <a:t>Significant events and related cognitions </a:t>
          </a:r>
          <a:endParaRPr lang="en-GB" sz="2200" kern="1200" dirty="0"/>
        </a:p>
        <a:p>
          <a:pPr marL="228600" lvl="1" indent="-228600" algn="l" defTabSz="977900" rtl="0">
            <a:lnSpc>
              <a:spcPct val="90000"/>
            </a:lnSpc>
            <a:spcBef>
              <a:spcPct val="0"/>
            </a:spcBef>
            <a:spcAft>
              <a:spcPct val="15000"/>
            </a:spcAft>
            <a:buChar char="•"/>
          </a:pPr>
          <a:r>
            <a:rPr lang="en-GB" sz="2200" kern="1200" baseline="0"/>
            <a:t>It emphasizes the need to explore beliefs about aging viewed through each patient’s socio- cultural lens and examine cognitions in the context of the time period in which the individual has lived.</a:t>
          </a:r>
          <a:endParaRPr lang="en-GB" sz="2200" kern="1200"/>
        </a:p>
      </dsp:txBody>
      <dsp:txXfrm>
        <a:off x="53" y="856154"/>
        <a:ext cx="5110162" cy="3985739"/>
      </dsp:txXfrm>
    </dsp:sp>
    <dsp:sp modelId="{ACDB88F9-5B72-4608-8FC7-19B924687430}">
      <dsp:nvSpPr>
        <dsp:cNvPr id="0" name=""/>
        <dsp:cNvSpPr/>
      </dsp:nvSpPr>
      <dsp:spPr>
        <a:xfrm>
          <a:off x="5825638" y="90323"/>
          <a:ext cx="5110162" cy="765831"/>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rtl="0">
            <a:lnSpc>
              <a:spcPct val="90000"/>
            </a:lnSpc>
            <a:spcBef>
              <a:spcPct val="0"/>
            </a:spcBef>
            <a:spcAft>
              <a:spcPct val="35000"/>
            </a:spcAft>
            <a:buNone/>
          </a:pPr>
          <a:r>
            <a:rPr lang="en-GB" sz="2200" kern="1200" baseline="0"/>
            <a:t>Losses and transitions</a:t>
          </a:r>
          <a:endParaRPr lang="en-GB" sz="2200" kern="1200"/>
        </a:p>
      </dsp:txBody>
      <dsp:txXfrm>
        <a:off x="5825638" y="90323"/>
        <a:ext cx="5110162" cy="765831"/>
      </dsp:txXfrm>
    </dsp:sp>
    <dsp:sp modelId="{25BF4C0B-ECD1-4B08-B6AD-F3B917670D74}">
      <dsp:nvSpPr>
        <dsp:cNvPr id="0" name=""/>
        <dsp:cNvSpPr/>
      </dsp:nvSpPr>
      <dsp:spPr>
        <a:xfrm>
          <a:off x="5825638" y="856154"/>
          <a:ext cx="5110162" cy="3985739"/>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rtl="0">
            <a:lnSpc>
              <a:spcPct val="90000"/>
            </a:lnSpc>
            <a:spcBef>
              <a:spcPct val="0"/>
            </a:spcBef>
            <a:spcAft>
              <a:spcPct val="15000"/>
            </a:spcAft>
            <a:buChar char="•"/>
          </a:pPr>
          <a:r>
            <a:rPr lang="en-GB" sz="2200" kern="1200" baseline="0" dirty="0"/>
            <a:t>Thompson [1996] - trigger thoughts of missed opportunities or unresolved relationships and reflection on unachieved goals. </a:t>
          </a:r>
          <a:endParaRPr lang="en-GB" sz="2200" kern="1200" dirty="0"/>
        </a:p>
        <a:p>
          <a:pPr marL="228600" lvl="1" indent="-228600" algn="l" defTabSz="977900" rtl="0">
            <a:lnSpc>
              <a:spcPct val="90000"/>
            </a:lnSpc>
            <a:spcBef>
              <a:spcPct val="0"/>
            </a:spcBef>
            <a:spcAft>
              <a:spcPct val="15000"/>
            </a:spcAft>
            <a:buChar char="•"/>
          </a:pPr>
          <a:r>
            <a:rPr lang="en-GB" sz="2200" kern="1200" baseline="0"/>
            <a:t>focus on the meaning the patient gives to these losses and transitions. For example, depressed patients could view their retirement as a loss of self-worth as they become less productive.</a:t>
          </a:r>
          <a:endParaRPr lang="en-GB" sz="2200" kern="1200"/>
        </a:p>
        <a:p>
          <a:pPr marL="228600" lvl="1" indent="-228600" algn="l" defTabSz="977900" rtl="0">
            <a:lnSpc>
              <a:spcPct val="90000"/>
            </a:lnSpc>
            <a:spcBef>
              <a:spcPct val="0"/>
            </a:spcBef>
            <a:spcAft>
              <a:spcPct val="15000"/>
            </a:spcAft>
            <a:buChar char="•"/>
          </a:pPr>
          <a:r>
            <a:rPr lang="en-GB" sz="2200" kern="1200" baseline="0"/>
            <a:t>CBT can help patients identify ways of thinking about the situation that will enable them to adapt to these losses and transitions.</a:t>
          </a:r>
          <a:endParaRPr lang="en-GB" sz="2200" kern="1200"/>
        </a:p>
      </dsp:txBody>
      <dsp:txXfrm>
        <a:off x="5825638" y="856154"/>
        <a:ext cx="5110162" cy="398573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1EB631-ED89-4AA8-90EE-03688F038C8E}">
      <dsp:nvSpPr>
        <dsp:cNvPr id="0" name=""/>
        <dsp:cNvSpPr/>
      </dsp:nvSpPr>
      <dsp:spPr>
        <a:xfrm>
          <a:off x="0" y="616"/>
          <a:ext cx="10908146"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3AF063-0370-4164-91AF-3303415F7B7D}">
      <dsp:nvSpPr>
        <dsp:cNvPr id="0" name=""/>
        <dsp:cNvSpPr/>
      </dsp:nvSpPr>
      <dsp:spPr>
        <a:xfrm>
          <a:off x="0" y="616"/>
          <a:ext cx="10908146" cy="1010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GB" sz="2200" kern="1200" baseline="0"/>
            <a:t>Patients may experience a decline in cognitive speed, working memory, selective attention, and fluid intelligence. This would require that information be presented slowly, with frequent repetitions and summaries. </a:t>
          </a:r>
          <a:endParaRPr lang="en-GB" sz="2200" kern="1200"/>
        </a:p>
      </dsp:txBody>
      <dsp:txXfrm>
        <a:off x="0" y="616"/>
        <a:ext cx="10908146" cy="1010211"/>
      </dsp:txXfrm>
    </dsp:sp>
    <dsp:sp modelId="{C68EA8D6-5CCD-4FA5-A350-8A24C2B9536F}">
      <dsp:nvSpPr>
        <dsp:cNvPr id="0" name=""/>
        <dsp:cNvSpPr/>
      </dsp:nvSpPr>
      <dsp:spPr>
        <a:xfrm>
          <a:off x="0" y="1010828"/>
          <a:ext cx="10908146"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AF093EF-D27E-48D5-8B91-8EEA8DB999C5}">
      <dsp:nvSpPr>
        <dsp:cNvPr id="0" name=""/>
        <dsp:cNvSpPr/>
      </dsp:nvSpPr>
      <dsp:spPr>
        <a:xfrm>
          <a:off x="0" y="1010828"/>
          <a:ext cx="10908146" cy="1010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GB" sz="2200" kern="1200" baseline="0"/>
            <a:t>accommodate for a decline in fluid intelligence, presenting new information in the context of previous experiences will help promote learning.</a:t>
          </a:r>
          <a:endParaRPr lang="en-GB" sz="2200" kern="1200"/>
        </a:p>
      </dsp:txBody>
      <dsp:txXfrm>
        <a:off x="0" y="1010828"/>
        <a:ext cx="10908146" cy="1010211"/>
      </dsp:txXfrm>
    </dsp:sp>
    <dsp:sp modelId="{9B542B1C-5400-47AB-BB22-54D5CD12F2D2}">
      <dsp:nvSpPr>
        <dsp:cNvPr id="0" name=""/>
        <dsp:cNvSpPr/>
      </dsp:nvSpPr>
      <dsp:spPr>
        <a:xfrm>
          <a:off x="0" y="2021039"/>
          <a:ext cx="10908146"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06C51EC-5410-4ED0-920F-720781B025FD}">
      <dsp:nvSpPr>
        <dsp:cNvPr id="0" name=""/>
        <dsp:cNvSpPr/>
      </dsp:nvSpPr>
      <dsp:spPr>
        <a:xfrm>
          <a:off x="0" y="2021039"/>
          <a:ext cx="10908146" cy="1010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GB" sz="2200" kern="1200" baseline="0"/>
            <a:t>Recordings of important information and conclusions from cognitive </a:t>
          </a:r>
          <a:endParaRPr lang="en-GB" sz="2200" kern="1200"/>
        </a:p>
      </dsp:txBody>
      <dsp:txXfrm>
        <a:off x="0" y="2021039"/>
        <a:ext cx="10908146" cy="1010211"/>
      </dsp:txXfrm>
    </dsp:sp>
    <dsp:sp modelId="{10618E27-559A-47B8-AF1A-178316F13FF8}">
      <dsp:nvSpPr>
        <dsp:cNvPr id="0" name=""/>
        <dsp:cNvSpPr/>
      </dsp:nvSpPr>
      <dsp:spPr>
        <a:xfrm>
          <a:off x="0" y="3031251"/>
          <a:ext cx="10908146"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F500BDB-509A-48DB-9554-2377E8DA47F9}">
      <dsp:nvSpPr>
        <dsp:cNvPr id="0" name=""/>
        <dsp:cNvSpPr/>
      </dsp:nvSpPr>
      <dsp:spPr>
        <a:xfrm>
          <a:off x="0" y="3031251"/>
          <a:ext cx="10908146" cy="1010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GB" sz="2200" kern="1200" baseline="0"/>
            <a:t>Phone prompts or alarms can remind patients to carry out certain therapeutic measures</a:t>
          </a:r>
          <a:endParaRPr lang="en-GB" sz="2200" kern="1200"/>
        </a:p>
      </dsp:txBody>
      <dsp:txXfrm>
        <a:off x="0" y="3031251"/>
        <a:ext cx="10908146" cy="1010211"/>
      </dsp:txXfrm>
    </dsp:sp>
    <dsp:sp modelId="{26BE14DF-4AD2-4CB7-9AB7-631940FE3ECF}">
      <dsp:nvSpPr>
        <dsp:cNvPr id="0" name=""/>
        <dsp:cNvSpPr/>
      </dsp:nvSpPr>
      <dsp:spPr>
        <a:xfrm>
          <a:off x="0" y="4041462"/>
          <a:ext cx="10908146"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EC17330-782F-4D0A-BE75-E06E914E8AA8}">
      <dsp:nvSpPr>
        <dsp:cNvPr id="0" name=""/>
        <dsp:cNvSpPr/>
      </dsp:nvSpPr>
      <dsp:spPr>
        <a:xfrm>
          <a:off x="0" y="4041462"/>
          <a:ext cx="10908146" cy="1010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GB" sz="2200" kern="1200" baseline="0"/>
            <a:t>Caretakers can attend sessions to become familiar with strategies performed during CBT and act as a co-therapist at home</a:t>
          </a:r>
          <a:endParaRPr lang="en-GB" sz="2200" kern="1200"/>
        </a:p>
      </dsp:txBody>
      <dsp:txXfrm>
        <a:off x="0" y="4041462"/>
        <a:ext cx="10908146" cy="101021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E84F09-EEC2-4780-8A4E-F41D31235B3D}">
      <dsp:nvSpPr>
        <dsp:cNvPr id="0" name=""/>
        <dsp:cNvSpPr/>
      </dsp:nvSpPr>
      <dsp:spPr>
        <a:xfrm>
          <a:off x="183403" y="1328265"/>
          <a:ext cx="2741342" cy="9033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GB" sz="1200" kern="1200" baseline="0"/>
            <a:t>Cochrane review - for older depressed adults both cognitive therapy and behaviour therapy, the two components of CBT, have a significantly better effect than placebo on clinical outcome measures of depression.</a:t>
          </a:r>
          <a:endParaRPr lang="en-GB" sz="1200" kern="1200"/>
        </a:p>
      </dsp:txBody>
      <dsp:txXfrm>
        <a:off x="183403" y="1328265"/>
        <a:ext cx="2741342" cy="903396"/>
      </dsp:txXfrm>
    </dsp:sp>
    <dsp:sp modelId="{B2F4DC09-37A4-4C08-A6C8-2CE196107CC9}">
      <dsp:nvSpPr>
        <dsp:cNvPr id="0" name=""/>
        <dsp:cNvSpPr/>
      </dsp:nvSpPr>
      <dsp:spPr>
        <a:xfrm>
          <a:off x="180288" y="1053508"/>
          <a:ext cx="218061" cy="218061"/>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43EC8DA-7692-4ABD-AAA8-6119D332390F}">
      <dsp:nvSpPr>
        <dsp:cNvPr id="0" name=""/>
        <dsp:cNvSpPr/>
      </dsp:nvSpPr>
      <dsp:spPr>
        <a:xfrm>
          <a:off x="332931" y="748222"/>
          <a:ext cx="218061" cy="218061"/>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E7CAAB3-8C17-4768-AB67-BC0F668F3B76}">
      <dsp:nvSpPr>
        <dsp:cNvPr id="0" name=""/>
        <dsp:cNvSpPr/>
      </dsp:nvSpPr>
      <dsp:spPr>
        <a:xfrm>
          <a:off x="699274" y="809279"/>
          <a:ext cx="342667" cy="342667"/>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A69F3E7-6D4A-4A2B-AFC8-B73E0E473CDF}">
      <dsp:nvSpPr>
        <dsp:cNvPr id="0" name=""/>
        <dsp:cNvSpPr/>
      </dsp:nvSpPr>
      <dsp:spPr>
        <a:xfrm>
          <a:off x="1004560" y="473465"/>
          <a:ext cx="218061" cy="218061"/>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EC8952-7560-4E3F-BF73-DCBDC39E8250}">
      <dsp:nvSpPr>
        <dsp:cNvPr id="0" name=""/>
        <dsp:cNvSpPr/>
      </dsp:nvSpPr>
      <dsp:spPr>
        <a:xfrm>
          <a:off x="1401432" y="351350"/>
          <a:ext cx="218061" cy="218061"/>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DED0A4-B9FF-4C6E-8947-E5B57DC10F5A}">
      <dsp:nvSpPr>
        <dsp:cNvPr id="0" name=""/>
        <dsp:cNvSpPr/>
      </dsp:nvSpPr>
      <dsp:spPr>
        <a:xfrm>
          <a:off x="1889889" y="565051"/>
          <a:ext cx="218061" cy="218061"/>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5E9EE4-A05A-4C28-ADF4-8D31A141843F}">
      <dsp:nvSpPr>
        <dsp:cNvPr id="0" name=""/>
        <dsp:cNvSpPr/>
      </dsp:nvSpPr>
      <dsp:spPr>
        <a:xfrm>
          <a:off x="2195175" y="717693"/>
          <a:ext cx="342667" cy="342667"/>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1D2E507-502C-4C5B-884C-1E5175EE41AB}">
      <dsp:nvSpPr>
        <dsp:cNvPr id="0" name=""/>
        <dsp:cNvSpPr/>
      </dsp:nvSpPr>
      <dsp:spPr>
        <a:xfrm>
          <a:off x="2622575" y="1053508"/>
          <a:ext cx="218061" cy="218061"/>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23FBAB3-483C-4954-AA8D-0D450974A992}">
      <dsp:nvSpPr>
        <dsp:cNvPr id="0" name=""/>
        <dsp:cNvSpPr/>
      </dsp:nvSpPr>
      <dsp:spPr>
        <a:xfrm>
          <a:off x="2805746" y="1389322"/>
          <a:ext cx="218061" cy="218061"/>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89D7141-5BA4-4E51-892E-ED309ABC5581}">
      <dsp:nvSpPr>
        <dsp:cNvPr id="0" name=""/>
        <dsp:cNvSpPr/>
      </dsp:nvSpPr>
      <dsp:spPr>
        <a:xfrm>
          <a:off x="1218260" y="748222"/>
          <a:ext cx="560729" cy="560729"/>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28DF253-20D2-4595-94CA-F9F808AE5D7F}">
      <dsp:nvSpPr>
        <dsp:cNvPr id="0" name=""/>
        <dsp:cNvSpPr/>
      </dsp:nvSpPr>
      <dsp:spPr>
        <a:xfrm>
          <a:off x="27645" y="1908308"/>
          <a:ext cx="218061" cy="218061"/>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330F782-C2BE-44AB-8CE8-8733DE1A1C89}">
      <dsp:nvSpPr>
        <dsp:cNvPr id="0" name=""/>
        <dsp:cNvSpPr/>
      </dsp:nvSpPr>
      <dsp:spPr>
        <a:xfrm>
          <a:off x="210817" y="2183065"/>
          <a:ext cx="342667" cy="342667"/>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CB0E465-702E-454C-AF12-0B1602AA04AB}">
      <dsp:nvSpPr>
        <dsp:cNvPr id="0" name=""/>
        <dsp:cNvSpPr/>
      </dsp:nvSpPr>
      <dsp:spPr>
        <a:xfrm>
          <a:off x="668746" y="2427294"/>
          <a:ext cx="498425" cy="498425"/>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D5B17EC-FA21-4A57-ABB2-EFEFAAE45B46}">
      <dsp:nvSpPr>
        <dsp:cNvPr id="0" name=""/>
        <dsp:cNvSpPr/>
      </dsp:nvSpPr>
      <dsp:spPr>
        <a:xfrm>
          <a:off x="1309846" y="2824166"/>
          <a:ext cx="218061" cy="218061"/>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38FFB75-DD3E-4D5E-8376-C4C2722D1B13}">
      <dsp:nvSpPr>
        <dsp:cNvPr id="0" name=""/>
        <dsp:cNvSpPr/>
      </dsp:nvSpPr>
      <dsp:spPr>
        <a:xfrm>
          <a:off x="1431960" y="2427294"/>
          <a:ext cx="342667" cy="342667"/>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AAACCFF-BD2B-4165-B8A9-4F002BE04538}">
      <dsp:nvSpPr>
        <dsp:cNvPr id="0" name=""/>
        <dsp:cNvSpPr/>
      </dsp:nvSpPr>
      <dsp:spPr>
        <a:xfrm>
          <a:off x="1737246" y="2854694"/>
          <a:ext cx="218061" cy="218061"/>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6408F8-9571-49FA-A3CC-A240FA6CB04F}">
      <dsp:nvSpPr>
        <dsp:cNvPr id="0" name=""/>
        <dsp:cNvSpPr/>
      </dsp:nvSpPr>
      <dsp:spPr>
        <a:xfrm>
          <a:off x="2012003" y="2366237"/>
          <a:ext cx="498425" cy="498425"/>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F1E325-02F4-4EF1-BE0B-B50002647738}">
      <dsp:nvSpPr>
        <dsp:cNvPr id="0" name=""/>
        <dsp:cNvSpPr/>
      </dsp:nvSpPr>
      <dsp:spPr>
        <a:xfrm>
          <a:off x="2683632" y="2244123"/>
          <a:ext cx="342667" cy="342667"/>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EFAE081-BEDD-4B0F-8665-377A20605E7F}">
      <dsp:nvSpPr>
        <dsp:cNvPr id="0" name=""/>
        <dsp:cNvSpPr/>
      </dsp:nvSpPr>
      <dsp:spPr>
        <a:xfrm>
          <a:off x="3026300" y="808771"/>
          <a:ext cx="1006366" cy="1921263"/>
        </a:xfrm>
        <a:prstGeom prst="chevron">
          <a:avLst>
            <a:gd name="adj" fmla="val 6231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6079347-D67B-49B6-91DF-D96103D5B958}">
      <dsp:nvSpPr>
        <dsp:cNvPr id="0" name=""/>
        <dsp:cNvSpPr/>
      </dsp:nvSpPr>
      <dsp:spPr>
        <a:xfrm>
          <a:off x="4032666" y="809705"/>
          <a:ext cx="2744635" cy="19212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GB" sz="1200" kern="1200" baseline="0"/>
            <a:t>Drop-out rates are also better for CBT when compared with control groups. </a:t>
          </a:r>
          <a:endParaRPr lang="en-GB" sz="1200" kern="1200"/>
        </a:p>
      </dsp:txBody>
      <dsp:txXfrm>
        <a:off x="4032666" y="809705"/>
        <a:ext cx="2744635" cy="1921245"/>
      </dsp:txXfrm>
    </dsp:sp>
    <dsp:sp modelId="{EDFEF1C1-F282-4C5F-9FC0-A76E0FB098BE}">
      <dsp:nvSpPr>
        <dsp:cNvPr id="0" name=""/>
        <dsp:cNvSpPr/>
      </dsp:nvSpPr>
      <dsp:spPr>
        <a:xfrm>
          <a:off x="6777302" y="808771"/>
          <a:ext cx="1006366" cy="1921263"/>
        </a:xfrm>
        <a:prstGeom prst="chevron">
          <a:avLst>
            <a:gd name="adj" fmla="val 6231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D027F63-F475-42A5-B44E-A4241B7ACC76}">
      <dsp:nvSpPr>
        <dsp:cNvPr id="0" name=""/>
        <dsp:cNvSpPr/>
      </dsp:nvSpPr>
      <dsp:spPr>
        <a:xfrm>
          <a:off x="7893454" y="649994"/>
          <a:ext cx="2332940" cy="2332940"/>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rtl="0">
            <a:lnSpc>
              <a:spcPct val="90000"/>
            </a:lnSpc>
            <a:spcBef>
              <a:spcPct val="0"/>
            </a:spcBef>
            <a:spcAft>
              <a:spcPct val="35000"/>
            </a:spcAft>
            <a:buNone/>
          </a:pPr>
          <a:r>
            <a:rPr lang="en-GB" sz="1200" kern="1200" baseline="0"/>
            <a:t>CBT is effective for relapse prevention of mood disorders and may also play a preventive role in the development of major mood disorders in older adults who initially present with sub threshold symptoms.</a:t>
          </a:r>
          <a:endParaRPr lang="en-GB" sz="1200" kern="1200"/>
        </a:p>
      </dsp:txBody>
      <dsp:txXfrm>
        <a:off x="8235105" y="991645"/>
        <a:ext cx="1649638" cy="164963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EDD1BA-6500-44C7-AAEC-A9F90C94C7D4}">
      <dsp:nvSpPr>
        <dsp:cNvPr id="0" name=""/>
        <dsp:cNvSpPr/>
      </dsp:nvSpPr>
      <dsp:spPr>
        <a:xfrm>
          <a:off x="0" y="77345"/>
          <a:ext cx="11933382" cy="1544400"/>
        </a:xfrm>
        <a:prstGeom prst="roundRect">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GB" sz="2400" kern="1200"/>
            <a:t>CBT and behaviour therapy are recommended interventions for the treatment of unipolar major depressive disorder. The evidence,  although limited, suggests that in older adults, the combination of CBT with antidepressants results in a greater response rate than treatment with medication alone. CBT has also demonstrated efficacy in the treatment of GAD in older adults. </a:t>
          </a:r>
        </a:p>
      </dsp:txBody>
      <dsp:txXfrm>
        <a:off x="75391" y="152736"/>
        <a:ext cx="11782600" cy="139361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ED2E36-647B-42BC-A56D-A9DAE197F24A}">
      <dsp:nvSpPr>
        <dsp:cNvPr id="0" name=""/>
        <dsp:cNvSpPr/>
      </dsp:nvSpPr>
      <dsp:spPr>
        <a:xfrm>
          <a:off x="0" y="14914"/>
          <a:ext cx="11397673" cy="799950"/>
        </a:xfrm>
        <a:prstGeom prst="roundRect">
          <a:avLst/>
        </a:prstGeom>
        <a:solidFill>
          <a:schemeClr val="accent2">
            <a:shade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GB" sz="2200" kern="1200" baseline="0" dirty="0" err="1"/>
            <a:t>Steuer</a:t>
          </a:r>
          <a:r>
            <a:rPr lang="en-GB" sz="2200" kern="1200" baseline="0" dirty="0"/>
            <a:t> et al.  - compared group cognitive with group psychodynamic therapy </a:t>
          </a:r>
          <a:endParaRPr lang="en-GB" sz="2200" kern="1200" dirty="0"/>
        </a:p>
      </dsp:txBody>
      <dsp:txXfrm>
        <a:off x="39050" y="53964"/>
        <a:ext cx="11319573" cy="721850"/>
      </dsp:txXfrm>
    </dsp:sp>
    <dsp:sp modelId="{9680777E-5CB8-4608-A06B-AF578C7C74AC}">
      <dsp:nvSpPr>
        <dsp:cNvPr id="0" name=""/>
        <dsp:cNvSpPr/>
      </dsp:nvSpPr>
      <dsp:spPr>
        <a:xfrm>
          <a:off x="0" y="814865"/>
          <a:ext cx="11397673" cy="4895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61876" tIns="27940" rIns="156464" bIns="27940" numCol="1" spcCol="1270" anchor="t" anchorCtr="0">
          <a:noAutofit/>
        </a:bodyPr>
        <a:lstStyle/>
        <a:p>
          <a:pPr marL="171450" lvl="1" indent="-171450" algn="l" defTabSz="755650" rtl="0">
            <a:lnSpc>
              <a:spcPct val="90000"/>
            </a:lnSpc>
            <a:spcBef>
              <a:spcPct val="0"/>
            </a:spcBef>
            <a:spcAft>
              <a:spcPct val="20000"/>
            </a:spcAft>
            <a:buChar char="•"/>
          </a:pPr>
          <a:r>
            <a:rPr lang="en-GB" sz="1700" kern="1200" baseline="0"/>
            <a:t>there was improvement with both treatments with evidence of superiority of cognitive therapy. Other studies have included control groups. </a:t>
          </a:r>
          <a:endParaRPr lang="en-GB" sz="1700" kern="1200"/>
        </a:p>
      </dsp:txBody>
      <dsp:txXfrm>
        <a:off x="0" y="814865"/>
        <a:ext cx="11397673" cy="489555"/>
      </dsp:txXfrm>
    </dsp:sp>
    <dsp:sp modelId="{C25B9BD9-067B-4628-A83D-0493307F34B4}">
      <dsp:nvSpPr>
        <dsp:cNvPr id="0" name=""/>
        <dsp:cNvSpPr/>
      </dsp:nvSpPr>
      <dsp:spPr>
        <a:xfrm>
          <a:off x="0" y="1304420"/>
          <a:ext cx="11397673" cy="799950"/>
        </a:xfrm>
        <a:prstGeom prst="roundRect">
          <a:avLst/>
        </a:prstGeom>
        <a:solidFill>
          <a:schemeClr val="accent2">
            <a:shade val="50000"/>
            <a:hueOff val="-148538"/>
            <a:satOff val="-2425"/>
            <a:lumOff val="228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GB" sz="2200" kern="1200" baseline="0"/>
            <a:t>Beutler et al. - compared group cognitive therapy with placebo and an anti-depressant over a period of 20 weeks </a:t>
          </a:r>
          <a:endParaRPr lang="en-GB" sz="2200" kern="1200"/>
        </a:p>
      </dsp:txBody>
      <dsp:txXfrm>
        <a:off x="39050" y="1343470"/>
        <a:ext cx="11319573" cy="721850"/>
      </dsp:txXfrm>
    </dsp:sp>
    <dsp:sp modelId="{8AD30D94-0806-4DD1-80C5-B6DA74AD0AE7}">
      <dsp:nvSpPr>
        <dsp:cNvPr id="0" name=""/>
        <dsp:cNvSpPr/>
      </dsp:nvSpPr>
      <dsp:spPr>
        <a:xfrm>
          <a:off x="0" y="2104371"/>
          <a:ext cx="11397673" cy="3643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61876" tIns="27940" rIns="156464" bIns="27940" numCol="1" spcCol="1270" anchor="t" anchorCtr="0">
          <a:noAutofit/>
        </a:bodyPr>
        <a:lstStyle/>
        <a:p>
          <a:pPr marL="171450" lvl="1" indent="-171450" algn="l" defTabSz="755650" rtl="0">
            <a:lnSpc>
              <a:spcPct val="90000"/>
            </a:lnSpc>
            <a:spcBef>
              <a:spcPct val="0"/>
            </a:spcBef>
            <a:spcAft>
              <a:spcPct val="20000"/>
            </a:spcAft>
            <a:buChar char="•"/>
          </a:pPr>
          <a:r>
            <a:rPr lang="en-GB" sz="1700" kern="1200" baseline="0"/>
            <a:t>showed superiority of cognitive therapy over no active treatment. </a:t>
          </a:r>
          <a:endParaRPr lang="en-GB" sz="1700" kern="1200"/>
        </a:p>
      </dsp:txBody>
      <dsp:txXfrm>
        <a:off x="0" y="2104371"/>
        <a:ext cx="11397673" cy="364320"/>
      </dsp:txXfrm>
    </dsp:sp>
    <dsp:sp modelId="{4250B505-C7ED-4DD8-962A-4AAC3A80FAEC}">
      <dsp:nvSpPr>
        <dsp:cNvPr id="0" name=""/>
        <dsp:cNvSpPr/>
      </dsp:nvSpPr>
      <dsp:spPr>
        <a:xfrm>
          <a:off x="0" y="2468690"/>
          <a:ext cx="11397673" cy="799950"/>
        </a:xfrm>
        <a:prstGeom prst="roundRect">
          <a:avLst/>
        </a:prstGeom>
        <a:solidFill>
          <a:schemeClr val="accent2">
            <a:shade val="50000"/>
            <a:hueOff val="-297076"/>
            <a:satOff val="-4851"/>
            <a:lumOff val="4573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GB" sz="2200" kern="1200" baseline="0"/>
            <a:t>Thompson et al.  - compared group cognitive, behavioural and psychodynamic therapies over 20 weeks with a 6-week delayed treatment group </a:t>
          </a:r>
          <a:endParaRPr lang="en-GB" sz="2200" kern="1200"/>
        </a:p>
      </dsp:txBody>
      <dsp:txXfrm>
        <a:off x="39050" y="2507740"/>
        <a:ext cx="11319573" cy="721850"/>
      </dsp:txXfrm>
    </dsp:sp>
    <dsp:sp modelId="{C1680F3D-DA40-4ECD-B3AE-DDCD64F83BB9}">
      <dsp:nvSpPr>
        <dsp:cNvPr id="0" name=""/>
        <dsp:cNvSpPr/>
      </dsp:nvSpPr>
      <dsp:spPr>
        <a:xfrm>
          <a:off x="0" y="3268641"/>
          <a:ext cx="11397673" cy="3643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61876" tIns="27940" rIns="156464" bIns="27940" numCol="1" spcCol="1270" anchor="t" anchorCtr="0">
          <a:noAutofit/>
        </a:bodyPr>
        <a:lstStyle/>
        <a:p>
          <a:pPr marL="171450" lvl="1" indent="-171450" algn="l" defTabSz="755650" rtl="0">
            <a:lnSpc>
              <a:spcPct val="90000"/>
            </a:lnSpc>
            <a:spcBef>
              <a:spcPct val="0"/>
            </a:spcBef>
            <a:spcAft>
              <a:spcPct val="20000"/>
            </a:spcAft>
            <a:buChar char="•"/>
          </a:pPr>
          <a:r>
            <a:rPr lang="en-GB" sz="1700" kern="1200" baseline="0"/>
            <a:t>demonstrated effectiveness of all treatments.  </a:t>
          </a:r>
          <a:endParaRPr lang="en-GB" sz="1700" kern="1200"/>
        </a:p>
      </dsp:txBody>
      <dsp:txXfrm>
        <a:off x="0" y="3268641"/>
        <a:ext cx="11397673" cy="364320"/>
      </dsp:txXfrm>
    </dsp:sp>
    <dsp:sp modelId="{DAFF795C-06DE-4E26-9E3E-391CD24EB4D4}">
      <dsp:nvSpPr>
        <dsp:cNvPr id="0" name=""/>
        <dsp:cNvSpPr/>
      </dsp:nvSpPr>
      <dsp:spPr>
        <a:xfrm>
          <a:off x="0" y="3632961"/>
          <a:ext cx="11397673" cy="799950"/>
        </a:xfrm>
        <a:prstGeom prst="roundRect">
          <a:avLst/>
        </a:prstGeom>
        <a:solidFill>
          <a:schemeClr val="accent2">
            <a:shade val="50000"/>
            <a:hueOff val="-148538"/>
            <a:satOff val="-2425"/>
            <a:lumOff val="228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GB" sz="2200" kern="1200" baseline="0"/>
            <a:t>Scogin et al. - compared the use of written cognitive therapy material with written behavioural therapy material with a delayed treatment group </a:t>
          </a:r>
          <a:endParaRPr lang="en-GB" sz="2200" kern="1200"/>
        </a:p>
      </dsp:txBody>
      <dsp:txXfrm>
        <a:off x="39050" y="3672011"/>
        <a:ext cx="11319573" cy="721850"/>
      </dsp:txXfrm>
    </dsp:sp>
    <dsp:sp modelId="{AF736800-66AE-4326-A777-C27020AD0AC1}">
      <dsp:nvSpPr>
        <dsp:cNvPr id="0" name=""/>
        <dsp:cNvSpPr/>
      </dsp:nvSpPr>
      <dsp:spPr>
        <a:xfrm>
          <a:off x="0" y="4432912"/>
          <a:ext cx="11397673" cy="3643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61876" tIns="27940" rIns="156464" bIns="27940" numCol="1" spcCol="1270" anchor="t" anchorCtr="0">
          <a:noAutofit/>
        </a:bodyPr>
        <a:lstStyle/>
        <a:p>
          <a:pPr marL="171450" lvl="1" indent="-171450" algn="l" defTabSz="755650" rtl="0">
            <a:lnSpc>
              <a:spcPct val="90000"/>
            </a:lnSpc>
            <a:spcBef>
              <a:spcPct val="0"/>
            </a:spcBef>
            <a:spcAft>
              <a:spcPct val="20000"/>
            </a:spcAft>
            <a:buChar char="•"/>
          </a:pPr>
          <a:r>
            <a:rPr lang="en-GB" sz="1700" kern="1200" baseline="0"/>
            <a:t>found equal improvement in both treatment groups when compared with control.</a:t>
          </a:r>
          <a:endParaRPr lang="en-GB" sz="1700" kern="1200"/>
        </a:p>
      </dsp:txBody>
      <dsp:txXfrm>
        <a:off x="0" y="4432912"/>
        <a:ext cx="11397673" cy="36432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2FBB75-F81E-43D2-9EC9-D1B67BB3CD66}">
      <dsp:nvSpPr>
        <dsp:cNvPr id="0" name=""/>
        <dsp:cNvSpPr/>
      </dsp:nvSpPr>
      <dsp:spPr>
        <a:xfrm>
          <a:off x="894298" y="0"/>
          <a:ext cx="10135388" cy="4876800"/>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898D24-0145-4131-A150-AD337F4CA601}">
      <dsp:nvSpPr>
        <dsp:cNvPr id="0" name=""/>
        <dsp:cNvSpPr/>
      </dsp:nvSpPr>
      <dsp:spPr>
        <a:xfrm>
          <a:off x="152688" y="1463040"/>
          <a:ext cx="5663893" cy="195072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GB" sz="2500" kern="1200" baseline="0" dirty="0"/>
            <a:t>Counselling and psychotherapy are two forms of ‘talking therapy’ which you would have if you wanted support with personal issues, such as if you were stressed, worried, anxious or depressed. </a:t>
          </a:r>
          <a:endParaRPr lang="en-GB" sz="2500" kern="1200" dirty="0"/>
        </a:p>
      </dsp:txBody>
      <dsp:txXfrm>
        <a:off x="247914" y="1558266"/>
        <a:ext cx="5473441" cy="1760268"/>
      </dsp:txXfrm>
    </dsp:sp>
    <dsp:sp modelId="{5AA561DC-64CE-4BD6-BC0A-60F8A8BC5862}">
      <dsp:nvSpPr>
        <dsp:cNvPr id="0" name=""/>
        <dsp:cNvSpPr/>
      </dsp:nvSpPr>
      <dsp:spPr>
        <a:xfrm>
          <a:off x="6107403" y="1463040"/>
          <a:ext cx="5663893" cy="1950720"/>
        </a:xfrm>
        <a:prstGeom prst="roundRect">
          <a:avLst/>
        </a:prstGeom>
        <a:solidFill>
          <a:schemeClr val="accent2">
            <a:hueOff val="-4374192"/>
            <a:satOff val="-8420"/>
            <a:lumOff val="58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GB" sz="2500" kern="1200" baseline="0"/>
            <a:t>They involve meeting with and sharing your problems with your therapist on an individual basis in a confidential setting. </a:t>
          </a:r>
          <a:endParaRPr lang="en-GB" sz="2500" kern="1200"/>
        </a:p>
      </dsp:txBody>
      <dsp:txXfrm>
        <a:off x="6202629" y="1558266"/>
        <a:ext cx="5473441" cy="1760268"/>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F0C8B9-D72C-4FFA-B193-F13B11041937}">
      <dsp:nvSpPr>
        <dsp:cNvPr id="0" name=""/>
        <dsp:cNvSpPr/>
      </dsp:nvSpPr>
      <dsp:spPr>
        <a:xfrm>
          <a:off x="0" y="0"/>
          <a:ext cx="609600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831079A-218E-4689-A4AA-74172E9E408F}">
      <dsp:nvSpPr>
        <dsp:cNvPr id="0" name=""/>
        <dsp:cNvSpPr/>
      </dsp:nvSpPr>
      <dsp:spPr>
        <a:xfrm>
          <a:off x="0" y="0"/>
          <a:ext cx="6096000" cy="11365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rtl="0">
            <a:lnSpc>
              <a:spcPct val="90000"/>
            </a:lnSpc>
            <a:spcBef>
              <a:spcPct val="0"/>
            </a:spcBef>
            <a:spcAft>
              <a:spcPct val="35000"/>
            </a:spcAft>
            <a:buNone/>
          </a:pPr>
          <a:r>
            <a:rPr lang="en-GB" sz="1900" kern="1200"/>
            <a:t>Counsellors and psychotherapists are there to listen to you and discuss problems and feelings with empathy. </a:t>
          </a:r>
        </a:p>
      </dsp:txBody>
      <dsp:txXfrm>
        <a:off x="0" y="0"/>
        <a:ext cx="6096000" cy="1136587"/>
      </dsp:txXfrm>
    </dsp:sp>
    <dsp:sp modelId="{5098ABE0-7DAF-4172-A39C-1FCEF9F28FF6}">
      <dsp:nvSpPr>
        <dsp:cNvPr id="0" name=""/>
        <dsp:cNvSpPr/>
      </dsp:nvSpPr>
      <dsp:spPr>
        <a:xfrm>
          <a:off x="0" y="1136587"/>
          <a:ext cx="609600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F94DD0A-3CCD-4EB6-BFE9-554705D15D88}">
      <dsp:nvSpPr>
        <dsp:cNvPr id="0" name=""/>
        <dsp:cNvSpPr/>
      </dsp:nvSpPr>
      <dsp:spPr>
        <a:xfrm>
          <a:off x="0" y="1136587"/>
          <a:ext cx="6096000" cy="11365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rtl="0">
            <a:lnSpc>
              <a:spcPct val="90000"/>
            </a:lnSpc>
            <a:spcBef>
              <a:spcPct val="0"/>
            </a:spcBef>
            <a:spcAft>
              <a:spcPct val="35000"/>
            </a:spcAft>
            <a:buNone/>
          </a:pPr>
          <a:r>
            <a:rPr lang="en-GB" sz="1900" kern="1200" dirty="0"/>
            <a:t>The purpose of these sessions is not usually to give advice, but to provide a safe space to talk and to help you to find insight and understanding into any problems you may be experiencing</a:t>
          </a:r>
        </a:p>
      </dsp:txBody>
      <dsp:txXfrm>
        <a:off x="0" y="1136587"/>
        <a:ext cx="6096000" cy="1136587"/>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CCFF3B-AB48-4987-9D54-837E7E5C4C91}">
      <dsp:nvSpPr>
        <dsp:cNvPr id="0" name=""/>
        <dsp:cNvSpPr/>
      </dsp:nvSpPr>
      <dsp:spPr>
        <a:xfrm>
          <a:off x="0" y="1349922"/>
          <a:ext cx="11729545" cy="89994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33020" rIns="49530" bIns="33020" numCol="1" spcCol="1270" anchor="ctr" anchorCtr="0">
          <a:noAutofit/>
        </a:bodyPr>
        <a:lstStyle/>
        <a:p>
          <a:pPr marL="0" lvl="0" indent="0" algn="ctr" defTabSz="1155700" rtl="0">
            <a:lnSpc>
              <a:spcPct val="90000"/>
            </a:lnSpc>
            <a:spcBef>
              <a:spcPct val="0"/>
            </a:spcBef>
            <a:spcAft>
              <a:spcPct val="35000"/>
            </a:spcAft>
            <a:buNone/>
          </a:pPr>
          <a:r>
            <a:rPr lang="en-GB" sz="2600" kern="1200" baseline="0"/>
            <a:t>Cognitive rehabilitation is an approach to managing the impact that dementia-related difficulties, such as problems with thinking and memory, can have on everyday life. </a:t>
          </a:r>
          <a:endParaRPr lang="en-GB" sz="2600" kern="1200"/>
        </a:p>
      </dsp:txBody>
      <dsp:txXfrm>
        <a:off x="26359" y="1376281"/>
        <a:ext cx="11676827" cy="84723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AF0F40-FCB1-441F-96C1-131B062CCD3C}">
      <dsp:nvSpPr>
        <dsp:cNvPr id="0" name=""/>
        <dsp:cNvSpPr/>
      </dsp:nvSpPr>
      <dsp:spPr>
        <a:xfrm rot="21300000">
          <a:off x="84937" y="1675364"/>
          <a:ext cx="9620513" cy="841685"/>
        </a:xfrm>
        <a:prstGeom prst="mathMinus">
          <a:avLst/>
        </a:prstGeom>
        <a:solidFill>
          <a:schemeClr val="accent2">
            <a:tint val="4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F235604-A740-4B82-806B-B5E22988B544}">
      <dsp:nvSpPr>
        <dsp:cNvPr id="0" name=""/>
        <dsp:cNvSpPr/>
      </dsp:nvSpPr>
      <dsp:spPr>
        <a:xfrm>
          <a:off x="1174846" y="209620"/>
          <a:ext cx="2937116" cy="1676966"/>
        </a:xfrm>
        <a:prstGeom prst="downArrow">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E3957D-1D51-4AAC-BBC5-E86153A0DF23}">
      <dsp:nvSpPr>
        <dsp:cNvPr id="0" name=""/>
        <dsp:cNvSpPr/>
      </dsp:nvSpPr>
      <dsp:spPr>
        <a:xfrm>
          <a:off x="5188906" y="0"/>
          <a:ext cx="3132924" cy="1760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128" tIns="135128" rIns="135128" bIns="135128" numCol="1" spcCol="1270" anchor="ctr" anchorCtr="0">
          <a:noAutofit/>
        </a:bodyPr>
        <a:lstStyle/>
        <a:p>
          <a:pPr marL="0" lvl="0" indent="0" algn="ctr" defTabSz="844550" rtl="0">
            <a:lnSpc>
              <a:spcPct val="90000"/>
            </a:lnSpc>
            <a:spcBef>
              <a:spcPct val="0"/>
            </a:spcBef>
            <a:spcAft>
              <a:spcPct val="35000"/>
            </a:spcAft>
            <a:buNone/>
          </a:pPr>
          <a:r>
            <a:rPr lang="en-GB" sz="1900" kern="1200"/>
            <a:t>Cognitive rehabilitation can involve learning strategies for managing memory problems, or better ways of tackling everyday tasks. </a:t>
          </a:r>
        </a:p>
      </dsp:txBody>
      <dsp:txXfrm>
        <a:off x="5188906" y="0"/>
        <a:ext cx="3132924" cy="1760814"/>
      </dsp:txXfrm>
    </dsp:sp>
    <dsp:sp modelId="{0B160FEB-B704-482F-AAB7-ADACDE64E455}">
      <dsp:nvSpPr>
        <dsp:cNvPr id="0" name=""/>
        <dsp:cNvSpPr/>
      </dsp:nvSpPr>
      <dsp:spPr>
        <a:xfrm>
          <a:off x="5678425" y="2305828"/>
          <a:ext cx="2937116" cy="1676966"/>
        </a:xfrm>
        <a:prstGeom prst="upArrow">
          <a:avLst/>
        </a:prstGeom>
        <a:solidFill>
          <a:schemeClr val="accent2">
            <a:hueOff val="-4374192"/>
            <a:satOff val="-8420"/>
            <a:lumOff val="58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0423E47-661E-4ECA-A442-C976FD10751A}">
      <dsp:nvSpPr>
        <dsp:cNvPr id="0" name=""/>
        <dsp:cNvSpPr/>
      </dsp:nvSpPr>
      <dsp:spPr>
        <a:xfrm>
          <a:off x="1468558" y="2431600"/>
          <a:ext cx="3132924" cy="1760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128" tIns="135128" rIns="135128" bIns="135128" numCol="1" spcCol="1270" anchor="ctr" anchorCtr="0">
          <a:noAutofit/>
        </a:bodyPr>
        <a:lstStyle/>
        <a:p>
          <a:pPr marL="0" lvl="0" indent="0" algn="ctr" defTabSz="844550" rtl="0">
            <a:lnSpc>
              <a:spcPct val="90000"/>
            </a:lnSpc>
            <a:spcBef>
              <a:spcPct val="0"/>
            </a:spcBef>
            <a:spcAft>
              <a:spcPct val="35000"/>
            </a:spcAft>
            <a:buNone/>
          </a:pPr>
          <a:r>
            <a:rPr lang="en-GB" sz="1900" kern="1200"/>
            <a:t>Sometimes people choose to learn something new, such as how to use a mobile phone or iPad, to help in everyday situations, or to resume activities they used to enjoy.</a:t>
          </a:r>
        </a:p>
      </dsp:txBody>
      <dsp:txXfrm>
        <a:off x="1468558" y="2431600"/>
        <a:ext cx="3132924" cy="1760814"/>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A25387-6025-4C5A-835C-35ABB64E4C3D}">
      <dsp:nvSpPr>
        <dsp:cNvPr id="0" name=""/>
        <dsp:cNvSpPr/>
      </dsp:nvSpPr>
      <dsp:spPr>
        <a:xfrm>
          <a:off x="0" y="0"/>
          <a:ext cx="804737" cy="804737"/>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47C0AF6-C70C-44C0-B2FE-2B314BB0F168}">
      <dsp:nvSpPr>
        <dsp:cNvPr id="0" name=""/>
        <dsp:cNvSpPr/>
      </dsp:nvSpPr>
      <dsp:spPr>
        <a:xfrm>
          <a:off x="402368" y="0"/>
          <a:ext cx="10884856" cy="804737"/>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GB" sz="2500" kern="1200" baseline="0" dirty="0"/>
            <a:t>Goal‐setting process - identify the areas of daily life in which they wish to improve. </a:t>
          </a:r>
          <a:endParaRPr lang="en-GB" sz="2500" kern="1200" dirty="0"/>
        </a:p>
      </dsp:txBody>
      <dsp:txXfrm>
        <a:off x="402368" y="0"/>
        <a:ext cx="10884856" cy="804737"/>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E3D06B-F856-480C-B03E-CFB5F7C7E081}">
      <dsp:nvSpPr>
        <dsp:cNvPr id="0" name=""/>
        <dsp:cNvSpPr/>
      </dsp:nvSpPr>
      <dsp:spPr>
        <a:xfrm>
          <a:off x="0" y="488"/>
          <a:ext cx="7016816"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25E30EF-46FD-4890-968E-E8AB7645E264}">
      <dsp:nvSpPr>
        <dsp:cNvPr id="0" name=""/>
        <dsp:cNvSpPr/>
      </dsp:nvSpPr>
      <dsp:spPr>
        <a:xfrm>
          <a:off x="0" y="488"/>
          <a:ext cx="7016816" cy="7994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GB" sz="2400" kern="1200" dirty="0"/>
            <a:t>Develop habits and routines</a:t>
          </a:r>
        </a:p>
      </dsp:txBody>
      <dsp:txXfrm>
        <a:off x="0" y="488"/>
        <a:ext cx="7016816" cy="799458"/>
      </dsp:txXfrm>
    </dsp:sp>
    <dsp:sp modelId="{712B5A29-163A-42DA-BC04-819BD616A8FB}">
      <dsp:nvSpPr>
        <dsp:cNvPr id="0" name=""/>
        <dsp:cNvSpPr/>
      </dsp:nvSpPr>
      <dsp:spPr>
        <a:xfrm>
          <a:off x="0" y="799946"/>
          <a:ext cx="7016816"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B542E62-5223-4C7E-BB0B-736E1EFE9EEC}">
      <dsp:nvSpPr>
        <dsp:cNvPr id="0" name=""/>
        <dsp:cNvSpPr/>
      </dsp:nvSpPr>
      <dsp:spPr>
        <a:xfrm>
          <a:off x="0" y="799946"/>
          <a:ext cx="7016816" cy="7994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GB" sz="2400" kern="1200"/>
            <a:t>Reactivate previous knowledge</a:t>
          </a:r>
        </a:p>
      </dsp:txBody>
      <dsp:txXfrm>
        <a:off x="0" y="799946"/>
        <a:ext cx="7016816" cy="799458"/>
      </dsp:txXfrm>
    </dsp:sp>
    <dsp:sp modelId="{64916F78-C3FF-4B5E-BC38-6D26BA27A79E}">
      <dsp:nvSpPr>
        <dsp:cNvPr id="0" name=""/>
        <dsp:cNvSpPr/>
      </dsp:nvSpPr>
      <dsp:spPr>
        <a:xfrm>
          <a:off x="0" y="1599405"/>
          <a:ext cx="7016816"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B9A0C15-FBF4-4636-9460-B759BBD21CF5}">
      <dsp:nvSpPr>
        <dsp:cNvPr id="0" name=""/>
        <dsp:cNvSpPr/>
      </dsp:nvSpPr>
      <dsp:spPr>
        <a:xfrm>
          <a:off x="0" y="1599405"/>
          <a:ext cx="7016816" cy="7994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GB" sz="2400" kern="1200"/>
            <a:t>Compensate for known difficulties and challenges</a:t>
          </a:r>
        </a:p>
      </dsp:txBody>
      <dsp:txXfrm>
        <a:off x="0" y="1599405"/>
        <a:ext cx="7016816" cy="799458"/>
      </dsp:txXfrm>
    </dsp:sp>
    <dsp:sp modelId="{C818376F-51A1-41FB-9E9D-B6046DDF87D0}">
      <dsp:nvSpPr>
        <dsp:cNvPr id="0" name=""/>
        <dsp:cNvSpPr/>
      </dsp:nvSpPr>
      <dsp:spPr>
        <a:xfrm>
          <a:off x="0" y="2398864"/>
          <a:ext cx="7016816"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DB0D2C1-4B34-48AA-BFE6-9D90DA8189B8}">
      <dsp:nvSpPr>
        <dsp:cNvPr id="0" name=""/>
        <dsp:cNvSpPr/>
      </dsp:nvSpPr>
      <dsp:spPr>
        <a:xfrm>
          <a:off x="0" y="2398864"/>
          <a:ext cx="7016816" cy="7994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GB" sz="2400" kern="1200"/>
            <a:t>Build individual strategies to support functioning in specific situations</a:t>
          </a:r>
        </a:p>
      </dsp:txBody>
      <dsp:txXfrm>
        <a:off x="0" y="2398864"/>
        <a:ext cx="7016816" cy="799458"/>
      </dsp:txXfrm>
    </dsp:sp>
    <dsp:sp modelId="{4C74FB6D-02BD-4A71-B882-695F78F3D9FE}">
      <dsp:nvSpPr>
        <dsp:cNvPr id="0" name=""/>
        <dsp:cNvSpPr/>
      </dsp:nvSpPr>
      <dsp:spPr>
        <a:xfrm>
          <a:off x="0" y="3198323"/>
          <a:ext cx="7016816"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5FE6B9A-30C5-4F2C-AE4B-3FCB36898D27}">
      <dsp:nvSpPr>
        <dsp:cNvPr id="0" name=""/>
        <dsp:cNvSpPr/>
      </dsp:nvSpPr>
      <dsp:spPr>
        <a:xfrm>
          <a:off x="0" y="3198323"/>
          <a:ext cx="7016816" cy="7994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GB" sz="2400" kern="1200"/>
            <a:t>Address specific dementia‐related difficulties</a:t>
          </a:r>
        </a:p>
      </dsp:txBody>
      <dsp:txXfrm>
        <a:off x="0" y="3198323"/>
        <a:ext cx="7016816" cy="799458"/>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5F6E33-C060-4A48-A66C-CAA9334A5110}">
      <dsp:nvSpPr>
        <dsp:cNvPr id="0" name=""/>
        <dsp:cNvSpPr/>
      </dsp:nvSpPr>
      <dsp:spPr>
        <a:xfrm>
          <a:off x="3351494" y="28"/>
          <a:ext cx="4445850" cy="1733122"/>
        </a:xfrm>
        <a:prstGeom prst="chevron">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13970" rIns="0" bIns="13970" numCol="1" spcCol="1270" anchor="ctr" anchorCtr="0">
          <a:noAutofit/>
        </a:bodyPr>
        <a:lstStyle/>
        <a:p>
          <a:pPr marL="0" lvl="0" indent="0" algn="ctr" defTabSz="977900" rtl="0">
            <a:lnSpc>
              <a:spcPct val="90000"/>
            </a:lnSpc>
            <a:spcBef>
              <a:spcPct val="0"/>
            </a:spcBef>
            <a:spcAft>
              <a:spcPct val="35000"/>
            </a:spcAft>
            <a:buNone/>
          </a:pPr>
          <a:r>
            <a:rPr lang="en-GB" sz="2200" kern="1200" baseline="0" dirty="0"/>
            <a:t>Involves training specific aspects of your memory and other thinking skills. </a:t>
          </a:r>
          <a:endParaRPr lang="en-GB" sz="2200" kern="1200" dirty="0"/>
        </a:p>
      </dsp:txBody>
      <dsp:txXfrm>
        <a:off x="4218055" y="28"/>
        <a:ext cx="2712728" cy="1733122"/>
      </dsp:txXfrm>
    </dsp:sp>
    <dsp:sp modelId="{0DCEBF59-7BB4-45FA-BDA2-A0A2F3815ED0}">
      <dsp:nvSpPr>
        <dsp:cNvPr id="0" name=""/>
        <dsp:cNvSpPr/>
      </dsp:nvSpPr>
      <dsp:spPr>
        <a:xfrm>
          <a:off x="3414536" y="2035321"/>
          <a:ext cx="5562501" cy="1733122"/>
        </a:xfrm>
        <a:prstGeom prst="chevron">
          <a:avLst/>
        </a:prstGeom>
        <a:solidFill>
          <a:schemeClr val="accent5">
            <a:hueOff val="7693906"/>
            <a:satOff val="-2748"/>
            <a:lumOff val="441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13970" rIns="0" bIns="13970" numCol="1" spcCol="1270" anchor="ctr" anchorCtr="0">
          <a:noAutofit/>
        </a:bodyPr>
        <a:lstStyle/>
        <a:p>
          <a:pPr marL="0" lvl="0" indent="0" algn="ctr" defTabSz="977900" rtl="0">
            <a:lnSpc>
              <a:spcPct val="90000"/>
            </a:lnSpc>
            <a:spcBef>
              <a:spcPct val="0"/>
            </a:spcBef>
            <a:spcAft>
              <a:spcPct val="35000"/>
            </a:spcAft>
            <a:buNone/>
          </a:pPr>
          <a:r>
            <a:rPr lang="en-GB" sz="2200" kern="1200" baseline="0" dirty="0"/>
            <a:t>This is usually through an exercise or a game on a computer, but regular pastimes such as crosswords and Sudoku would also count as cognitive training.</a:t>
          </a:r>
          <a:endParaRPr lang="en-GB" sz="2200" kern="1200" dirty="0"/>
        </a:p>
      </dsp:txBody>
      <dsp:txXfrm>
        <a:off x="4281097" y="2035321"/>
        <a:ext cx="3829379" cy="1733122"/>
      </dsp:txXfrm>
    </dsp:sp>
    <dsp:sp modelId="{DB843267-2A27-479D-AFDE-2C5283B87158}">
      <dsp:nvSpPr>
        <dsp:cNvPr id="0" name=""/>
        <dsp:cNvSpPr/>
      </dsp:nvSpPr>
      <dsp:spPr>
        <a:xfrm>
          <a:off x="3351494" y="3951549"/>
          <a:ext cx="6823824" cy="1733122"/>
        </a:xfrm>
        <a:prstGeom prst="chevron">
          <a:avLst/>
        </a:prstGeom>
        <a:solidFill>
          <a:schemeClr val="accent5">
            <a:hueOff val="15387812"/>
            <a:satOff val="-5496"/>
            <a:lumOff val="882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13970" rIns="0" bIns="13970" numCol="1" spcCol="1270" anchor="ctr" anchorCtr="0">
          <a:noAutofit/>
        </a:bodyPr>
        <a:lstStyle/>
        <a:p>
          <a:pPr marL="0" lvl="0" indent="0" algn="ctr" defTabSz="977900" rtl="0">
            <a:lnSpc>
              <a:spcPct val="90000"/>
            </a:lnSpc>
            <a:spcBef>
              <a:spcPct val="0"/>
            </a:spcBef>
            <a:spcAft>
              <a:spcPct val="35000"/>
            </a:spcAft>
            <a:buNone/>
          </a:pPr>
          <a:r>
            <a:rPr lang="en-GB" sz="2200" kern="1200" baseline="0" dirty="0"/>
            <a:t>Cognitive training is not as personally-tailored and has not proved to be as effective as cognitive rehabilitation. It is widely available on the internet and gaming consoles as ‘brain training’. </a:t>
          </a:r>
          <a:endParaRPr lang="en-GB" sz="2200" kern="1200" dirty="0"/>
        </a:p>
      </dsp:txBody>
      <dsp:txXfrm>
        <a:off x="4218055" y="3951549"/>
        <a:ext cx="5090702" cy="1733122"/>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3A1899-C81A-4EDA-A501-26AF8324DF0D}">
      <dsp:nvSpPr>
        <dsp:cNvPr id="0" name=""/>
        <dsp:cNvSpPr/>
      </dsp:nvSpPr>
      <dsp:spPr>
        <a:xfrm>
          <a:off x="0" y="0"/>
          <a:ext cx="3234558" cy="2480076"/>
        </a:xfrm>
        <a:prstGeom prst="roundRect">
          <a:avLst>
            <a:gd name="adj" fmla="val 10000"/>
          </a:avLst>
        </a:prstGeom>
        <a:solidFill>
          <a:schemeClr val="accent4">
            <a:tint val="40000"/>
            <a:alpha val="90000"/>
            <a:hueOff val="0"/>
            <a:satOff val="0"/>
            <a:lumOff val="0"/>
            <a:alphaOff val="0"/>
          </a:schemeClr>
        </a:solidFill>
        <a:ln w="15875"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4B42F34-8EE6-4B61-9845-71887F00ECB4}">
      <dsp:nvSpPr>
        <dsp:cNvPr id="0" name=""/>
        <dsp:cNvSpPr/>
      </dsp:nvSpPr>
      <dsp:spPr>
        <a:xfrm>
          <a:off x="97036" y="330676"/>
          <a:ext cx="3040484" cy="1818722"/>
        </a:xfrm>
        <a:prstGeom prst="roundRect">
          <a:avLst>
            <a:gd name="adj" fmla="val 10000"/>
          </a:avLst>
        </a:prstGeom>
        <a:blipFill rotWithShape="1">
          <a:blip xmlns:r="http://schemas.openxmlformats.org/officeDocument/2006/relationships" r:embed="rId1"/>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AB831EC-097A-4D99-8A2F-51BDC426BDEA}">
      <dsp:nvSpPr>
        <dsp:cNvPr id="0" name=""/>
        <dsp:cNvSpPr/>
      </dsp:nvSpPr>
      <dsp:spPr>
        <a:xfrm rot="10800000">
          <a:off x="97036" y="2480075"/>
          <a:ext cx="3040484" cy="3031204"/>
        </a:xfrm>
        <a:prstGeom prst="round2SameRect">
          <a:avLst>
            <a:gd name="adj1" fmla="val 10500"/>
            <a:gd name="adj2" fmla="val 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t" anchorCtr="0">
          <a:noAutofit/>
        </a:bodyPr>
        <a:lstStyle/>
        <a:p>
          <a:pPr marL="0" lvl="0" indent="0" algn="ctr" defTabSz="977900" rtl="0">
            <a:lnSpc>
              <a:spcPct val="90000"/>
            </a:lnSpc>
            <a:spcBef>
              <a:spcPct val="0"/>
            </a:spcBef>
            <a:spcAft>
              <a:spcPct val="35000"/>
            </a:spcAft>
            <a:buNone/>
          </a:pPr>
          <a:r>
            <a:rPr lang="en-GB" sz="2200" kern="1200" dirty="0"/>
            <a:t>Each exercise or game is designed to train specific functions of your brain, such as:  memory for words, logic and reasoning, memory of pictures or images, problem solving, mathematics</a:t>
          </a:r>
        </a:p>
      </dsp:txBody>
      <dsp:txXfrm rot="10800000">
        <a:off x="190256" y="2480075"/>
        <a:ext cx="2854044" cy="2937984"/>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EAF5E8-FC0F-4C3B-9203-025999D6EBCC}">
      <dsp:nvSpPr>
        <dsp:cNvPr id="0" name=""/>
        <dsp:cNvSpPr/>
      </dsp:nvSpPr>
      <dsp:spPr>
        <a:xfrm>
          <a:off x="0" y="0"/>
          <a:ext cx="1553265" cy="1553265"/>
        </a:xfrm>
        <a:prstGeom prst="pie">
          <a:avLst>
            <a:gd name="adj1" fmla="val 5400000"/>
            <a:gd name="adj2" fmla="val 16200000"/>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B74587-F6F6-45FC-8838-1FE30FF46C03}">
      <dsp:nvSpPr>
        <dsp:cNvPr id="0" name=""/>
        <dsp:cNvSpPr/>
      </dsp:nvSpPr>
      <dsp:spPr>
        <a:xfrm>
          <a:off x="776632" y="0"/>
          <a:ext cx="10984443" cy="1553265"/>
        </a:xfrm>
        <a:prstGeom prst="rect">
          <a:avLst/>
        </a:prstGeom>
        <a:solidFill>
          <a:schemeClr val="accent2">
            <a:alpha val="90000"/>
            <a:tint val="4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GB" sz="2200" kern="1200" baseline="0" dirty="0"/>
            <a:t>CST is a group therapy that is used to help strengthen a person’s communications skills, thinking and memory. </a:t>
          </a:r>
          <a:endParaRPr lang="en-GB" sz="2200" kern="1200" dirty="0"/>
        </a:p>
      </dsp:txBody>
      <dsp:txXfrm>
        <a:off x="776632" y="0"/>
        <a:ext cx="10984443" cy="737800"/>
      </dsp:txXfrm>
    </dsp:sp>
    <dsp:sp modelId="{605DC4B3-C769-4046-968B-6CFA91D03FAA}">
      <dsp:nvSpPr>
        <dsp:cNvPr id="0" name=""/>
        <dsp:cNvSpPr/>
      </dsp:nvSpPr>
      <dsp:spPr>
        <a:xfrm>
          <a:off x="407732" y="737800"/>
          <a:ext cx="737800" cy="737800"/>
        </a:xfrm>
        <a:prstGeom prst="pie">
          <a:avLst>
            <a:gd name="adj1" fmla="val 5400000"/>
            <a:gd name="adj2" fmla="val 16200000"/>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EC4A9BE-A5EC-4076-BF08-138052088D98}">
      <dsp:nvSpPr>
        <dsp:cNvPr id="0" name=""/>
        <dsp:cNvSpPr/>
      </dsp:nvSpPr>
      <dsp:spPr>
        <a:xfrm>
          <a:off x="776632" y="737800"/>
          <a:ext cx="10984443" cy="737800"/>
        </a:xfrm>
        <a:prstGeom prst="rect">
          <a:avLst/>
        </a:prstGeom>
        <a:solidFill>
          <a:schemeClr val="accent2">
            <a:alpha val="90000"/>
            <a:tint val="4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GB" sz="2200" kern="1200" baseline="0"/>
            <a:t>CST groups run for a limited number of sessions. (MCST) groups continue indefinitely, and aim to maintain the benefits that CST groups provide.</a:t>
          </a:r>
          <a:endParaRPr lang="en-GB" sz="2200" kern="1200"/>
        </a:p>
      </dsp:txBody>
      <dsp:txXfrm>
        <a:off x="776632" y="737800"/>
        <a:ext cx="10984443" cy="737800"/>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7D7910-0F30-491F-AB9E-523E233D4B37}">
      <dsp:nvSpPr>
        <dsp:cNvPr id="0" name=""/>
        <dsp:cNvSpPr/>
      </dsp:nvSpPr>
      <dsp:spPr>
        <a:xfrm rot="16200000">
          <a:off x="1304865" y="1321092"/>
          <a:ext cx="2797439" cy="1709532"/>
        </a:xfrm>
        <a:prstGeom prst="round2SameRect">
          <a:avLst>
            <a:gd name="adj1" fmla="val 16670"/>
            <a:gd name="adj2" fmla="val 0"/>
          </a:avLst>
        </a:prstGeom>
        <a:solidFill>
          <a:schemeClr val="accent3">
            <a:tint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107950" rIns="97155" bIns="107950" numCol="1" spcCol="1270" anchor="t" anchorCtr="0">
          <a:noAutofit/>
        </a:bodyPr>
        <a:lstStyle/>
        <a:p>
          <a:pPr marL="0" lvl="0" indent="0" algn="l" defTabSz="755650" rtl="0">
            <a:lnSpc>
              <a:spcPct val="90000"/>
            </a:lnSpc>
            <a:spcBef>
              <a:spcPct val="0"/>
            </a:spcBef>
            <a:spcAft>
              <a:spcPct val="35000"/>
            </a:spcAft>
            <a:buNone/>
          </a:pPr>
          <a:r>
            <a:rPr lang="en-GB" sz="1700" kern="1200" dirty="0"/>
            <a:t>A typical CST session lasts for one hour and may involve games, singing, reminiscence, sharing stories, chatting and discussions, current events, arts and crafts.</a:t>
          </a:r>
        </a:p>
      </dsp:txBody>
      <dsp:txXfrm rot="5400000">
        <a:off x="1932286" y="860606"/>
        <a:ext cx="1626065" cy="2630505"/>
      </dsp:txXfrm>
    </dsp:sp>
    <dsp:sp modelId="{50B6B626-CF71-439C-8B32-323C33635B8A}">
      <dsp:nvSpPr>
        <dsp:cNvPr id="0" name=""/>
        <dsp:cNvSpPr/>
      </dsp:nvSpPr>
      <dsp:spPr>
        <a:xfrm rot="5400000">
          <a:off x="3092024" y="1321092"/>
          <a:ext cx="2797439" cy="1709532"/>
        </a:xfrm>
        <a:prstGeom prst="round2SameRect">
          <a:avLst>
            <a:gd name="adj1" fmla="val 16670"/>
            <a:gd name="adj2" fmla="val 0"/>
          </a:avLst>
        </a:prstGeom>
        <a:solidFill>
          <a:schemeClr val="accent3">
            <a:tint val="50000"/>
            <a:hueOff val="-4325404"/>
            <a:satOff val="16952"/>
            <a:lumOff val="1142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7155" tIns="107950" rIns="64770" bIns="107950" numCol="1" spcCol="1270" anchor="t" anchorCtr="0">
          <a:noAutofit/>
        </a:bodyPr>
        <a:lstStyle/>
        <a:p>
          <a:pPr marL="0" lvl="0" indent="0" algn="l" defTabSz="755650" rtl="0">
            <a:lnSpc>
              <a:spcPct val="90000"/>
            </a:lnSpc>
            <a:spcBef>
              <a:spcPct val="0"/>
            </a:spcBef>
            <a:spcAft>
              <a:spcPct val="35000"/>
            </a:spcAft>
            <a:buNone/>
          </a:pPr>
          <a:r>
            <a:rPr lang="en-GB" sz="1700" kern="1200" dirty="0"/>
            <a:t>MCST, like CST, aims to help slow down cognitive decline. This treatment follows on from a course of CST. This treatment is used to maintain the benefits of CST. </a:t>
          </a:r>
        </a:p>
      </dsp:txBody>
      <dsp:txXfrm rot="-5400000">
        <a:off x="3635978" y="860606"/>
        <a:ext cx="1626065" cy="2630505"/>
      </dsp:txXfrm>
    </dsp:sp>
    <dsp:sp modelId="{49C736E0-7DEC-47E7-B5DF-4BC53F7292C6}">
      <dsp:nvSpPr>
        <dsp:cNvPr id="0" name=""/>
        <dsp:cNvSpPr/>
      </dsp:nvSpPr>
      <dsp:spPr>
        <a:xfrm>
          <a:off x="2703410" y="0"/>
          <a:ext cx="1787158" cy="1787071"/>
        </a:xfrm>
        <a:prstGeom prst="circularArrow">
          <a:avLst>
            <a:gd name="adj1" fmla="val 12500"/>
            <a:gd name="adj2" fmla="val 1142322"/>
            <a:gd name="adj3" fmla="val 20457678"/>
            <a:gd name="adj4" fmla="val 10800000"/>
            <a:gd name="adj5" fmla="val 125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4CA90C6-B402-4FC5-A578-23A096DBB6A6}">
      <dsp:nvSpPr>
        <dsp:cNvPr id="0" name=""/>
        <dsp:cNvSpPr/>
      </dsp:nvSpPr>
      <dsp:spPr>
        <a:xfrm rot="10800000">
          <a:off x="2703410" y="2564211"/>
          <a:ext cx="1787158" cy="1787071"/>
        </a:xfrm>
        <a:prstGeom prst="circularArrow">
          <a:avLst>
            <a:gd name="adj1" fmla="val 12500"/>
            <a:gd name="adj2" fmla="val 1142322"/>
            <a:gd name="adj3" fmla="val 20457678"/>
            <a:gd name="adj4" fmla="val 10800000"/>
            <a:gd name="adj5" fmla="val 12500"/>
          </a:avLst>
        </a:prstGeom>
        <a:solidFill>
          <a:schemeClr val="accent3">
            <a:hueOff val="-3429781"/>
            <a:satOff val="20869"/>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FAE7CC-D9AA-4989-A028-BBDE0758F827}">
      <dsp:nvSpPr>
        <dsp:cNvPr id="0" name=""/>
        <dsp:cNvSpPr/>
      </dsp:nvSpPr>
      <dsp:spPr>
        <a:xfrm>
          <a:off x="1394455" y="0"/>
          <a:ext cx="4545242" cy="4545242"/>
        </a:xfrm>
        <a:prstGeom prst="triangle">
          <a:avLst/>
        </a:prstGeom>
        <a:blipFill rotWithShape="0">
          <a:blip xmlns:r="http://schemas.openxmlformats.org/officeDocument/2006/relationships" r:embed="rId1"/>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72AAD0D-B70F-46C5-BE6E-37EFBB73667B}">
      <dsp:nvSpPr>
        <dsp:cNvPr id="0" name=""/>
        <dsp:cNvSpPr/>
      </dsp:nvSpPr>
      <dsp:spPr>
        <a:xfrm>
          <a:off x="4008354" y="377174"/>
          <a:ext cx="3566708" cy="1075944"/>
        </a:xfrm>
        <a:prstGeom prst="roundRect">
          <a:avLst/>
        </a:prstGeom>
        <a:solidFill>
          <a:schemeClr val="lt1">
            <a:alpha val="90000"/>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t>It is used to make the most of your skills and mental functions through exercises and activities. </a:t>
          </a:r>
        </a:p>
      </dsp:txBody>
      <dsp:txXfrm>
        <a:off x="4060877" y="429697"/>
        <a:ext cx="3461662" cy="970898"/>
      </dsp:txXfrm>
    </dsp:sp>
    <dsp:sp modelId="{F1720D7D-D3D8-4015-88D3-C5D9AC3048D4}">
      <dsp:nvSpPr>
        <dsp:cNvPr id="0" name=""/>
        <dsp:cNvSpPr/>
      </dsp:nvSpPr>
      <dsp:spPr>
        <a:xfrm>
          <a:off x="4056732" y="1610380"/>
          <a:ext cx="3573532" cy="1075944"/>
        </a:xfrm>
        <a:prstGeom prst="roundRect">
          <a:avLst/>
        </a:prstGeom>
        <a:solidFill>
          <a:schemeClr val="lt1">
            <a:alpha val="90000"/>
            <a:hueOff val="0"/>
            <a:satOff val="0"/>
            <a:lumOff val="0"/>
            <a:alphaOff val="0"/>
          </a:schemeClr>
        </a:solidFill>
        <a:ln w="15875" cap="flat" cmpd="sng" algn="ctr">
          <a:solidFill>
            <a:schemeClr val="accent5">
              <a:hueOff val="7693906"/>
              <a:satOff val="-2748"/>
              <a:lumOff val="441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t>It is a fun social activity, with a different theme and activity each week. </a:t>
          </a:r>
        </a:p>
      </dsp:txBody>
      <dsp:txXfrm>
        <a:off x="4109255" y="1662903"/>
        <a:ext cx="3468486" cy="970898"/>
      </dsp:txXfrm>
    </dsp:sp>
    <dsp:sp modelId="{084D897C-781B-4E3D-8FC4-A6FFC59A87F6}">
      <dsp:nvSpPr>
        <dsp:cNvPr id="0" name=""/>
        <dsp:cNvSpPr/>
      </dsp:nvSpPr>
      <dsp:spPr>
        <a:xfrm>
          <a:off x="4076468" y="2877839"/>
          <a:ext cx="3677114" cy="1075944"/>
        </a:xfrm>
        <a:prstGeom prst="roundRect">
          <a:avLst/>
        </a:prstGeom>
        <a:solidFill>
          <a:schemeClr val="lt1">
            <a:alpha val="90000"/>
            <a:hueOff val="0"/>
            <a:satOff val="0"/>
            <a:lumOff val="0"/>
            <a:alphaOff val="0"/>
          </a:schemeClr>
        </a:solidFill>
        <a:ln w="15875" cap="flat" cmpd="sng" algn="ctr">
          <a:solidFill>
            <a:schemeClr val="accent5">
              <a:hueOff val="15387812"/>
              <a:satOff val="-5496"/>
              <a:lumOff val="882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t>There are also elements that help you to focus on the present, for example discussing items in the newspapers, and having a group name and song.</a:t>
          </a:r>
        </a:p>
      </dsp:txBody>
      <dsp:txXfrm>
        <a:off x="4128991" y="2930362"/>
        <a:ext cx="3572068" cy="970898"/>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8F8C7A-1D5A-418E-A8D4-44E441B5C9B5}">
      <dsp:nvSpPr>
        <dsp:cNvPr id="0" name=""/>
        <dsp:cNvSpPr/>
      </dsp:nvSpPr>
      <dsp:spPr>
        <a:xfrm>
          <a:off x="0" y="189925"/>
          <a:ext cx="4162098" cy="2007720"/>
        </a:xfrm>
        <a:prstGeom prst="roundRect">
          <a:avLst/>
        </a:prstGeom>
        <a:solidFill>
          <a:schemeClr val="accent2">
            <a:shade val="8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GB" sz="2200" kern="1200" baseline="0" dirty="0"/>
            <a:t>Life story work is a continuous process as our stories do not end. Whilst it involves looking back on the past and recording important personal events, it also involves looking forward to future hopes. </a:t>
          </a:r>
          <a:endParaRPr lang="en-GB" sz="2200" kern="1200" dirty="0"/>
        </a:p>
      </dsp:txBody>
      <dsp:txXfrm>
        <a:off x="98009" y="287934"/>
        <a:ext cx="3966080" cy="1811702"/>
      </dsp:txXfrm>
    </dsp:sp>
    <dsp:sp modelId="{1373DB76-34D4-4185-B7C1-02C1392D1E44}">
      <dsp:nvSpPr>
        <dsp:cNvPr id="0" name=""/>
        <dsp:cNvSpPr/>
      </dsp:nvSpPr>
      <dsp:spPr>
        <a:xfrm>
          <a:off x="0" y="2261005"/>
          <a:ext cx="4162098" cy="2007720"/>
        </a:xfrm>
        <a:prstGeom prst="roundRect">
          <a:avLst/>
        </a:prstGeom>
        <a:solidFill>
          <a:schemeClr val="accent2">
            <a:shade val="80000"/>
            <a:hueOff val="-219218"/>
            <a:satOff val="-302"/>
            <a:lumOff val="25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GB" sz="2200" kern="1200" baseline="0" dirty="0"/>
            <a:t>It is usually done on a one-to-one basis with your partner, a family member or someone who can guide you through the process.</a:t>
          </a:r>
          <a:endParaRPr lang="en-GB" sz="2200" kern="1200" dirty="0"/>
        </a:p>
      </dsp:txBody>
      <dsp:txXfrm>
        <a:off x="98009" y="2359014"/>
        <a:ext cx="3966080" cy="1811702"/>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59BD9D-8A7E-48B2-8CDF-CAEB641871C9}">
      <dsp:nvSpPr>
        <dsp:cNvPr id="0" name=""/>
        <dsp:cNvSpPr/>
      </dsp:nvSpPr>
      <dsp:spPr>
        <a:xfrm>
          <a:off x="0" y="261806"/>
          <a:ext cx="3342916" cy="1670759"/>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dirty="0"/>
            <a:t>Life review therapy is a type of talking therapy that is done one-to-one with a trained therapist, where you look back over your life.</a:t>
          </a:r>
        </a:p>
      </dsp:txBody>
      <dsp:txXfrm>
        <a:off x="81560" y="343366"/>
        <a:ext cx="3179796" cy="1507639"/>
      </dsp:txXfrm>
    </dsp:sp>
    <dsp:sp modelId="{C04949FD-16C9-4272-AF84-3A17DB8FDCA5}">
      <dsp:nvSpPr>
        <dsp:cNvPr id="0" name=""/>
        <dsp:cNvSpPr/>
      </dsp:nvSpPr>
      <dsp:spPr>
        <a:xfrm>
          <a:off x="0" y="1993046"/>
          <a:ext cx="3342916" cy="1670759"/>
        </a:xfrm>
        <a:prstGeom prst="roundRect">
          <a:avLst/>
        </a:prstGeom>
        <a:solidFill>
          <a:schemeClr val="accent2">
            <a:hueOff val="-4374192"/>
            <a:satOff val="-8420"/>
            <a:lumOff val="58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dirty="0"/>
            <a:t>It aims to help you to understand your past from different perspectives. </a:t>
          </a:r>
        </a:p>
      </dsp:txBody>
      <dsp:txXfrm>
        <a:off x="81560" y="2074606"/>
        <a:ext cx="3179796" cy="1507639"/>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BC6E90-6F1A-4332-A8D9-FA0C6E7BEE5A}">
      <dsp:nvSpPr>
        <dsp:cNvPr id="0" name=""/>
        <dsp:cNvSpPr/>
      </dsp:nvSpPr>
      <dsp:spPr>
        <a:xfrm>
          <a:off x="0" y="144883"/>
          <a:ext cx="3866743" cy="2007720"/>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GB" sz="2200" kern="1200" dirty="0"/>
            <a:t>Reminiscence is an activity which involves remembering and retelling past memories and events from your life, often aided by looking at materials from a particular time.</a:t>
          </a:r>
        </a:p>
      </dsp:txBody>
      <dsp:txXfrm>
        <a:off x="98009" y="242892"/>
        <a:ext cx="3670725" cy="1811702"/>
      </dsp:txXfrm>
    </dsp:sp>
    <dsp:sp modelId="{3CE9C037-D320-4D7E-A246-6BCF5DA732B6}">
      <dsp:nvSpPr>
        <dsp:cNvPr id="0" name=""/>
        <dsp:cNvSpPr/>
      </dsp:nvSpPr>
      <dsp:spPr>
        <a:xfrm>
          <a:off x="0" y="2215963"/>
          <a:ext cx="3866743" cy="2007720"/>
        </a:xfrm>
        <a:prstGeom prst="roundRect">
          <a:avLst/>
        </a:prstGeom>
        <a:solidFill>
          <a:schemeClr val="accent3">
            <a:hueOff val="-3429781"/>
            <a:satOff val="20869"/>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GB" sz="2200" kern="1200"/>
            <a:t>Reminiscence is usually done in a group setting with people talking about their memories and listening to each other. </a:t>
          </a:r>
        </a:p>
      </dsp:txBody>
      <dsp:txXfrm>
        <a:off x="98009" y="2313972"/>
        <a:ext cx="3670725" cy="1811702"/>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6C5624-F7AF-46A0-9F52-74B6937D57EE}">
      <dsp:nvSpPr>
        <dsp:cNvPr id="0" name=""/>
        <dsp:cNvSpPr/>
      </dsp:nvSpPr>
      <dsp:spPr>
        <a:xfrm>
          <a:off x="1040" y="397353"/>
          <a:ext cx="3955063" cy="2588311"/>
        </a:xfrm>
        <a:prstGeom prst="ellipse">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210" tIns="29210" rIns="29210" bIns="29210" numCol="1" spcCol="1270" anchor="ctr" anchorCtr="0">
          <a:noAutofit/>
        </a:bodyPr>
        <a:lstStyle/>
        <a:p>
          <a:pPr marL="0" lvl="0" indent="0" algn="ctr" defTabSz="1022350" rtl="0">
            <a:lnSpc>
              <a:spcPct val="90000"/>
            </a:lnSpc>
            <a:spcBef>
              <a:spcPct val="0"/>
            </a:spcBef>
            <a:spcAft>
              <a:spcPct val="35000"/>
            </a:spcAft>
            <a:buNone/>
          </a:pPr>
          <a:r>
            <a:rPr lang="en-GB" sz="2300" kern="1200" dirty="0"/>
            <a:t>Therapy involving structured encounters with animals with the purpose of improving well-being and quality of life. </a:t>
          </a:r>
        </a:p>
      </dsp:txBody>
      <dsp:txXfrm>
        <a:off x="580246" y="776402"/>
        <a:ext cx="2796651" cy="1830213"/>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38920B-E504-4CB2-A946-9ACFED2768FD}">
      <dsp:nvSpPr>
        <dsp:cNvPr id="0" name=""/>
        <dsp:cNvSpPr/>
      </dsp:nvSpPr>
      <dsp:spPr>
        <a:xfrm>
          <a:off x="-5439112" y="-832926"/>
          <a:ext cx="6477054" cy="6477054"/>
        </a:xfrm>
        <a:prstGeom prst="blockArc">
          <a:avLst>
            <a:gd name="adj1" fmla="val 18900000"/>
            <a:gd name="adj2" fmla="val 2700000"/>
            <a:gd name="adj3" fmla="val 333"/>
          </a:avLst>
        </a:prstGeom>
        <a:noFill/>
        <a:ln w="15875"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206D2F2-4EBD-4179-B6C6-FDD2A56217CF}">
      <dsp:nvSpPr>
        <dsp:cNvPr id="0" name=""/>
        <dsp:cNvSpPr/>
      </dsp:nvSpPr>
      <dsp:spPr>
        <a:xfrm>
          <a:off x="667794" y="481120"/>
          <a:ext cx="5745437" cy="962240"/>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3778" tIns="43180" rIns="43180" bIns="43180" numCol="1" spcCol="1270" anchor="ctr" anchorCtr="0">
          <a:noAutofit/>
        </a:bodyPr>
        <a:lstStyle/>
        <a:p>
          <a:pPr marL="0" lvl="0" indent="0" algn="l" defTabSz="755650" rtl="0">
            <a:lnSpc>
              <a:spcPct val="90000"/>
            </a:lnSpc>
            <a:spcBef>
              <a:spcPct val="0"/>
            </a:spcBef>
            <a:spcAft>
              <a:spcPct val="35000"/>
            </a:spcAft>
            <a:buNone/>
          </a:pPr>
          <a:r>
            <a:rPr lang="en-GB" sz="1700" kern="1200" dirty="0"/>
            <a:t>Animal-assisted therapy can help to reduce loneliness, and may help alleviate depression and anxiety, or encourage you to engage in physical activity, leisure, and relaxation. </a:t>
          </a:r>
        </a:p>
      </dsp:txBody>
      <dsp:txXfrm>
        <a:off x="667794" y="481120"/>
        <a:ext cx="5745437" cy="962240"/>
      </dsp:txXfrm>
    </dsp:sp>
    <dsp:sp modelId="{E6219113-B816-457E-936F-EBB74680EC93}">
      <dsp:nvSpPr>
        <dsp:cNvPr id="0" name=""/>
        <dsp:cNvSpPr/>
      </dsp:nvSpPr>
      <dsp:spPr>
        <a:xfrm>
          <a:off x="66394" y="360840"/>
          <a:ext cx="1202800" cy="1202800"/>
        </a:xfrm>
        <a:prstGeom prst="ellipse">
          <a:avLst/>
        </a:prstGeom>
        <a:solidFill>
          <a:schemeClr val="lt1">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87C0840-F5B7-46CB-908D-BD48F9E9F0F9}">
      <dsp:nvSpPr>
        <dsp:cNvPr id="0" name=""/>
        <dsp:cNvSpPr/>
      </dsp:nvSpPr>
      <dsp:spPr>
        <a:xfrm>
          <a:off x="1017569" y="1924480"/>
          <a:ext cx="5395663" cy="962240"/>
        </a:xfrm>
        <a:prstGeom prst="rect">
          <a:avLst/>
        </a:prstGeom>
        <a:solidFill>
          <a:schemeClr val="accent5">
            <a:hueOff val="7693906"/>
            <a:satOff val="-2748"/>
            <a:lumOff val="441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3778" tIns="43180" rIns="43180" bIns="43180" numCol="1" spcCol="1270" anchor="ctr" anchorCtr="0">
          <a:noAutofit/>
        </a:bodyPr>
        <a:lstStyle/>
        <a:p>
          <a:pPr marL="0" lvl="0" indent="0" algn="l" defTabSz="755650" rtl="0">
            <a:lnSpc>
              <a:spcPct val="90000"/>
            </a:lnSpc>
            <a:spcBef>
              <a:spcPct val="0"/>
            </a:spcBef>
            <a:spcAft>
              <a:spcPct val="35000"/>
            </a:spcAft>
            <a:buNone/>
          </a:pPr>
          <a:r>
            <a:rPr lang="en-GB" sz="1700" kern="1200"/>
            <a:t>Some studies suggest have suggested that time spent with animals can reduce blood pressure. </a:t>
          </a:r>
        </a:p>
      </dsp:txBody>
      <dsp:txXfrm>
        <a:off x="1017569" y="1924480"/>
        <a:ext cx="5395663" cy="962240"/>
      </dsp:txXfrm>
    </dsp:sp>
    <dsp:sp modelId="{E3EA1A80-7DF1-4C33-8E23-A42C1C52B6F6}">
      <dsp:nvSpPr>
        <dsp:cNvPr id="0" name=""/>
        <dsp:cNvSpPr/>
      </dsp:nvSpPr>
      <dsp:spPr>
        <a:xfrm>
          <a:off x="416168" y="1804200"/>
          <a:ext cx="1202800" cy="1202800"/>
        </a:xfrm>
        <a:prstGeom prst="ellipse">
          <a:avLst/>
        </a:prstGeom>
        <a:solidFill>
          <a:schemeClr val="lt1">
            <a:hueOff val="0"/>
            <a:satOff val="0"/>
            <a:lumOff val="0"/>
            <a:alphaOff val="0"/>
          </a:schemeClr>
        </a:solidFill>
        <a:ln w="15875" cap="flat" cmpd="sng" algn="ctr">
          <a:solidFill>
            <a:schemeClr val="accent5">
              <a:hueOff val="7693906"/>
              <a:satOff val="-2748"/>
              <a:lumOff val="4412"/>
              <a:alphaOff val="0"/>
            </a:schemeClr>
          </a:solidFill>
          <a:prstDash val="solid"/>
        </a:ln>
        <a:effectLst/>
      </dsp:spPr>
      <dsp:style>
        <a:lnRef idx="2">
          <a:scrgbClr r="0" g="0" b="0"/>
        </a:lnRef>
        <a:fillRef idx="1">
          <a:scrgbClr r="0" g="0" b="0"/>
        </a:fillRef>
        <a:effectRef idx="0">
          <a:scrgbClr r="0" g="0" b="0"/>
        </a:effectRef>
        <a:fontRef idx="minor"/>
      </dsp:style>
    </dsp:sp>
    <dsp:sp modelId="{39BE335C-6A15-4EB1-91A1-E66BA50712F3}">
      <dsp:nvSpPr>
        <dsp:cNvPr id="0" name=""/>
        <dsp:cNvSpPr/>
      </dsp:nvSpPr>
      <dsp:spPr>
        <a:xfrm>
          <a:off x="667794" y="3367840"/>
          <a:ext cx="5745437" cy="962240"/>
        </a:xfrm>
        <a:prstGeom prst="rect">
          <a:avLst/>
        </a:prstGeom>
        <a:solidFill>
          <a:schemeClr val="accent5">
            <a:hueOff val="15387812"/>
            <a:satOff val="-5496"/>
            <a:lumOff val="882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3778" tIns="43180" rIns="43180" bIns="43180" numCol="1" spcCol="1270" anchor="ctr" anchorCtr="0">
          <a:noAutofit/>
        </a:bodyPr>
        <a:lstStyle/>
        <a:p>
          <a:pPr marL="0" lvl="0" indent="0" algn="l" defTabSz="755650" rtl="0">
            <a:lnSpc>
              <a:spcPct val="90000"/>
            </a:lnSpc>
            <a:spcBef>
              <a:spcPct val="0"/>
            </a:spcBef>
            <a:spcAft>
              <a:spcPct val="35000"/>
            </a:spcAft>
            <a:buNone/>
          </a:pPr>
          <a:r>
            <a:rPr lang="en-GB" sz="1700" kern="1200"/>
            <a:t>Research has also suggested that spending time with animals can encourage people to be sociable. </a:t>
          </a:r>
        </a:p>
      </dsp:txBody>
      <dsp:txXfrm>
        <a:off x="667794" y="3367840"/>
        <a:ext cx="5745437" cy="962240"/>
      </dsp:txXfrm>
    </dsp:sp>
    <dsp:sp modelId="{A682DE6B-4299-43AE-8BF9-6D067A7FA0E6}">
      <dsp:nvSpPr>
        <dsp:cNvPr id="0" name=""/>
        <dsp:cNvSpPr/>
      </dsp:nvSpPr>
      <dsp:spPr>
        <a:xfrm>
          <a:off x="66394" y="3247560"/>
          <a:ext cx="1202800" cy="1202800"/>
        </a:xfrm>
        <a:prstGeom prst="ellipse">
          <a:avLst/>
        </a:prstGeom>
        <a:solidFill>
          <a:schemeClr val="lt1">
            <a:hueOff val="0"/>
            <a:satOff val="0"/>
            <a:lumOff val="0"/>
            <a:alphaOff val="0"/>
          </a:schemeClr>
        </a:solidFill>
        <a:ln w="15875" cap="flat" cmpd="sng" algn="ctr">
          <a:solidFill>
            <a:schemeClr val="accent5">
              <a:hueOff val="15387812"/>
              <a:satOff val="-5496"/>
              <a:lumOff val="8825"/>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0AC495-9C59-4280-9233-581546CE814E}">
      <dsp:nvSpPr>
        <dsp:cNvPr id="0" name=""/>
        <dsp:cNvSpPr/>
      </dsp:nvSpPr>
      <dsp:spPr>
        <a:xfrm rot="1778655">
          <a:off x="4868605" y="4064368"/>
          <a:ext cx="1077342" cy="52119"/>
        </a:xfrm>
        <a:custGeom>
          <a:avLst/>
          <a:gdLst/>
          <a:ahLst/>
          <a:cxnLst/>
          <a:rect l="0" t="0" r="0" b="0"/>
          <a:pathLst>
            <a:path>
              <a:moveTo>
                <a:pt x="0" y="26059"/>
              </a:moveTo>
              <a:lnTo>
                <a:pt x="1077342" y="26059"/>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9C874E5-E411-4B3B-AA00-BE4A2C612FFE}">
      <dsp:nvSpPr>
        <dsp:cNvPr id="0" name=""/>
        <dsp:cNvSpPr/>
      </dsp:nvSpPr>
      <dsp:spPr>
        <a:xfrm rot="19821345">
          <a:off x="4868605" y="1983397"/>
          <a:ext cx="1077342" cy="52119"/>
        </a:xfrm>
        <a:custGeom>
          <a:avLst/>
          <a:gdLst/>
          <a:ahLst/>
          <a:cxnLst/>
          <a:rect l="0" t="0" r="0" b="0"/>
          <a:pathLst>
            <a:path>
              <a:moveTo>
                <a:pt x="0" y="26059"/>
              </a:moveTo>
              <a:lnTo>
                <a:pt x="1077342" y="26059"/>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AFDFD68-265F-439A-9A8F-5DC9C92E9E83}">
      <dsp:nvSpPr>
        <dsp:cNvPr id="0" name=""/>
        <dsp:cNvSpPr/>
      </dsp:nvSpPr>
      <dsp:spPr>
        <a:xfrm>
          <a:off x="1635938" y="1106899"/>
          <a:ext cx="3886085" cy="3886085"/>
        </a:xfrm>
        <a:prstGeom prst="ellipse">
          <a:avLst/>
        </a:prstGeom>
        <a:blipFill rotWithShape="1">
          <a:blip xmlns:r="http://schemas.openxmlformats.org/officeDocument/2006/relationships" r:embed="rId1"/>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6E2DDDF-5E60-4053-BD91-D695E5B6C812}">
      <dsp:nvSpPr>
        <dsp:cNvPr id="0" name=""/>
        <dsp:cNvSpPr/>
      </dsp:nvSpPr>
      <dsp:spPr>
        <a:xfrm>
          <a:off x="5722852" y="564"/>
          <a:ext cx="2331651" cy="2331651"/>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baseline="0" dirty="0"/>
            <a:t>CAT are a type of psychotherapy which use media such as painting, literature, sculpture and music (among others) as a focus for treatment. </a:t>
          </a:r>
          <a:endParaRPr lang="en-GB" sz="1600" kern="1200" dirty="0"/>
        </a:p>
      </dsp:txBody>
      <dsp:txXfrm>
        <a:off x="6064314" y="342026"/>
        <a:ext cx="1648727" cy="1648727"/>
      </dsp:txXfrm>
    </dsp:sp>
    <dsp:sp modelId="{40A1195C-904C-4AB9-BCA6-7CC64B7FAB83}">
      <dsp:nvSpPr>
        <dsp:cNvPr id="0" name=""/>
        <dsp:cNvSpPr/>
      </dsp:nvSpPr>
      <dsp:spPr>
        <a:xfrm>
          <a:off x="5722852" y="3767669"/>
          <a:ext cx="2331651" cy="2331651"/>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baseline="0"/>
            <a:t>Creative arts therapies have a therapeutic focus and are different from general arts activities.</a:t>
          </a:r>
          <a:endParaRPr lang="en-GB" sz="1600" kern="1200"/>
        </a:p>
      </dsp:txBody>
      <dsp:txXfrm>
        <a:off x="6064314" y="4109131"/>
        <a:ext cx="1648727" cy="1648727"/>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7A5349-E68C-403F-96FF-EFCE45B13D8D}">
      <dsp:nvSpPr>
        <dsp:cNvPr id="0" name=""/>
        <dsp:cNvSpPr/>
      </dsp:nvSpPr>
      <dsp:spPr>
        <a:xfrm>
          <a:off x="0" y="11567"/>
          <a:ext cx="3279228" cy="2779920"/>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dirty="0"/>
            <a:t>Creative arts therapies aim to help you overcome emotional problems. </a:t>
          </a:r>
        </a:p>
        <a:p>
          <a:pPr marL="0" lvl="0" indent="0" algn="l" defTabSz="800100" rtl="0">
            <a:lnSpc>
              <a:spcPct val="90000"/>
            </a:lnSpc>
            <a:spcBef>
              <a:spcPct val="0"/>
            </a:spcBef>
            <a:spcAft>
              <a:spcPct val="35000"/>
            </a:spcAft>
            <a:buNone/>
          </a:pPr>
          <a:r>
            <a:rPr lang="en-GB" sz="1800" kern="1200" dirty="0"/>
            <a:t>They may offer you the following: the opportunity to express emotions which are difficult to convey in words alone, intellectual stimulation, improving well-being and quality of life</a:t>
          </a:r>
        </a:p>
      </dsp:txBody>
      <dsp:txXfrm>
        <a:off x="135705" y="147272"/>
        <a:ext cx="3007818" cy="2508510"/>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9A416E-4D49-4769-9530-1BFFFC134B6C}">
      <dsp:nvSpPr>
        <dsp:cNvPr id="0" name=""/>
        <dsp:cNvSpPr/>
      </dsp:nvSpPr>
      <dsp:spPr>
        <a:xfrm rot="10800000">
          <a:off x="1528966" y="0"/>
          <a:ext cx="4169164" cy="1915355"/>
        </a:xfrm>
        <a:prstGeom prst="homePlat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44618" tIns="76200" rIns="14224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t>Music therapy describes interventions which aim to enhance your well-being and quality of life through the use of music and music-based therapeutic activity. </a:t>
          </a:r>
        </a:p>
      </dsp:txBody>
      <dsp:txXfrm rot="10800000">
        <a:off x="2007805" y="0"/>
        <a:ext cx="3690325" cy="1915355"/>
      </dsp:txXfrm>
    </dsp:sp>
    <dsp:sp modelId="{13523107-0CD5-43D4-A1DA-A00F78C3DD94}">
      <dsp:nvSpPr>
        <dsp:cNvPr id="0" name=""/>
        <dsp:cNvSpPr/>
      </dsp:nvSpPr>
      <dsp:spPr>
        <a:xfrm>
          <a:off x="571289" y="0"/>
          <a:ext cx="1915355" cy="1915355"/>
        </a:xfrm>
        <a:prstGeom prst="ellipse">
          <a:avLst/>
        </a:prstGeom>
        <a:blipFill rotWithShape="1">
          <a:blip xmlns:r="http://schemas.openxmlformats.org/officeDocument/2006/relationships" r:embed="rId1"/>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6.xml><?xml version="1.0" encoding="utf-8"?>
<dgm:layoutDef xmlns:dgm="http://schemas.openxmlformats.org/drawingml/2006/diagram" xmlns:a="http://schemas.openxmlformats.org/drawingml/2006/main" uniqueId="urn:microsoft.com/office/officeart/2009/3/layout/RandomtoResultProcess">
  <dgm:title val=""/>
  <dgm:desc val=""/>
  <dgm:catLst>
    <dgm:cat type="process" pri="1275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clrData>
  <dgm:layoutNode name="Name0">
    <dgm:varLst>
      <dgm:dir/>
      <dgm:animOne val="branch"/>
      <dgm:animLvl val="lvl"/>
    </dgm:varLst>
    <dgm:choose name="Name1">
      <dgm:if name="Name2" func="var" arg="dir" op="equ" val="norm">
        <dgm:alg type="lin">
          <dgm:param type="fallback" val="2D"/>
          <dgm:param type="nodeVertAlign" val="t"/>
        </dgm:alg>
      </dgm:if>
      <dgm:else name="Name3">
        <dgm:alg type="lin">
          <dgm:param type="fallback" val="2D"/>
          <dgm:param type="nodeVertAlign" val="t"/>
          <dgm:param type="linDir" val="fromR"/>
        </dgm:alg>
      </dgm:else>
    </dgm:choose>
    <dgm:shape xmlns:r="http://schemas.openxmlformats.org/officeDocument/2006/relationships" r:blip="">
      <dgm:adjLst/>
    </dgm:shape>
    <dgm:constrLst>
      <dgm:constr type="userH" refType="h" fact="2"/>
      <dgm:constr type="w" for="ch" forName="chaos" refType="userH" fact="0.681"/>
      <dgm:constr type="h" for="ch" forName="chaos" refType="userH"/>
      <dgm:constr type="w" for="ch" forName="middle" refType="userH" fact="0.6"/>
      <dgm:constr type="h" for="ch" forName="middle" refType="userH"/>
      <dgm:constr type="w" for="ch" forName="last" refType="userH" fact="0.6"/>
      <dgm:constr type="h" for="ch" forName="last" refType="userH"/>
      <dgm:constr type="w" for="ch" forName="chevronComposite1" refType="userH" fact="0.22"/>
      <dgm:constr type="h" for="ch" forName="chevronComposite1" refType="userH" fact="0.52"/>
      <dgm:constr type="w" for="ch" forName="chevronComposite2" refType="userH" fact="0.22"/>
      <dgm:constr type="h" for="ch" forName="chevronComposite2" refType="userH" fact="0.52"/>
      <dgm:constr type="w" for="ch" forName="overlap" refType="userH" fact="-0.04"/>
      <dgm:constr type="h" for="ch" forName="overlap" refType="userH" fact="0.06"/>
      <dgm:constr type="primFontSz" for="des" forName="parTx1" op="equ" val="65"/>
      <dgm:constr type="primFontSz" for="des" forName="parTxMid" refType="primFontSz" refFor="des" refForName="parTx1" op="equ"/>
      <dgm:constr type="primFontSz" for="des" forName="circleTx" refType="primFontSz" refFor="des" refForName="parTx1" op="equ"/>
      <dgm:constr type="primFontSz" for="des" forName="desTx1" op="equ" val="65"/>
      <dgm:constr type="primFontSz" for="des" forName="desTxMid" refType="primFontSz" refFor="des" refForName="desTx1" op="equ"/>
      <dgm:constr type="primFontSz" for="des" forName="desTxN" refType="primFontSz" refFor="des" refForName="desTx1" op="equ"/>
    </dgm:constrLst>
    <dgm:forEach name="Name4" axis="ch" ptType="node">
      <dgm:choose name="Name5">
        <dgm:if name="Name6" axis="self" ptType="node" func="pos" op="equ" val="1">
          <dgm:layoutNode name="chaos">
            <dgm:alg type="composite"/>
            <dgm:shape xmlns:r="http://schemas.openxmlformats.org/officeDocument/2006/relationships" r:blip="">
              <dgm:adjLst/>
            </dgm:shape>
            <dgm:presOf/>
            <dgm:constrLst>
              <dgm:constr type="ctrX" for="ch" forName="parTx1" refType="w" fact="0.5"/>
              <dgm:constr type="t" for="ch" forName="parTx1" refType="w" fact="0.32"/>
              <dgm:constr type="w" for="ch" forName="parTx1" refType="w" fact="0.88"/>
              <dgm:constr type="h" for="ch" forName="parTx1" refType="w" fact="0.29"/>
              <dgm:constr type="ctrX" for="ch" forName="desTx1" refType="w" fact="0.5"/>
              <dgm:constr type="b" for="ch" forName="desTx1" refType="h"/>
              <dgm:constr type="w" for="ch" forName="desTx1" refType="w" fact="0.88"/>
              <dgm:constr type="h" for="ch" forName="desTx1" refType="h" fact="0.37"/>
              <dgm:constr type="l" for="ch" forName="c1" refType="w" fact="0.05"/>
              <dgm:constr type="t" for="ch" forName="c1" refType="w" fact="0.23"/>
              <dgm:constr type="w" for="ch" forName="c1" refType="w" fact="0.07"/>
              <dgm:constr type="h" for="ch" forName="c1" refType="w" refFor="ch" refForName="c1"/>
              <dgm:constr type="l" for="ch" forName="c2" refType="w" fact="0.1"/>
              <dgm:constr type="t" for="ch" forName="c2" refType="w" fact="0.13"/>
              <dgm:constr type="w" for="ch" forName="c2" refType="w" fact="0.07"/>
              <dgm:constr type="h" for="ch" forName="c2" refType="w" refFor="ch" refForName="c2"/>
              <dgm:constr type="l" for="ch" forName="c3" refType="w" fact="0.22"/>
              <dgm:constr type="t" for="ch" forName="c3" refType="w" fact="0.15"/>
              <dgm:constr type="w" for="ch" forName="c3" refType="w" fact="0.11"/>
              <dgm:constr type="h" for="ch" forName="c3" refType="w" refFor="ch" refForName="c3"/>
              <dgm:constr type="l" for="ch" forName="c4" refType="w" fact="0.32"/>
              <dgm:constr type="t" for="ch" forName="c4" refType="w" fact="0.04"/>
              <dgm:constr type="w" for="ch" forName="c4" refType="w" fact="0.07"/>
              <dgm:constr type="h" for="ch" forName="c4" refType="w" refFor="ch" refForName="c4"/>
              <dgm:constr type="l" for="ch" forName="c5" refType="w" fact="0.45"/>
              <dgm:constr type="t" for="ch" forName="c5" refType="w" fact="0"/>
              <dgm:constr type="w" for="ch" forName="c5" refType="w" fact="0.07"/>
              <dgm:constr type="h" for="ch" forName="c5" refType="w" refFor="ch" refForName="c5"/>
              <dgm:constr type="l" for="ch" forName="c6" refType="w" fact="0.61"/>
              <dgm:constr type="t" for="ch" forName="c6" refType="w" fact="0.07"/>
              <dgm:constr type="w" for="ch" forName="c6" refType="w" fact="0.07"/>
              <dgm:constr type="h" for="ch" forName="c6" refType="w" refFor="ch" refForName="c6"/>
              <dgm:constr type="l" for="ch" forName="c7" refType="w" fact="0.71"/>
              <dgm:constr type="t" for="ch" forName="c7" refType="w" fact="0.12"/>
              <dgm:constr type="w" for="ch" forName="c7" refType="w" fact="0.11"/>
              <dgm:constr type="h" for="ch" forName="c7" refType="w" refFor="ch" refForName="c7"/>
              <dgm:constr type="l" for="ch" forName="c8" refType="w" fact="0.85"/>
              <dgm:constr type="t" for="ch" forName="c8" refType="w" fact="0.23"/>
              <dgm:constr type="w" for="ch" forName="c8" refType="w" fact="0.07"/>
              <dgm:constr type="h" for="ch" forName="c8" refType="w" refFor="ch" refForName="c8"/>
              <dgm:constr type="l" for="ch" forName="c9" refType="w" fact="0.91"/>
              <dgm:constr type="t" for="ch" forName="c9" refType="w" fact="0.34"/>
              <dgm:constr type="w" for="ch" forName="c9" refType="w" fact="0.07"/>
              <dgm:constr type="h" for="ch" forName="c9" refType="w" refFor="ch" refForName="c9"/>
              <dgm:constr type="l" for="ch" forName="c10" refType="w" fact="0.39"/>
              <dgm:constr type="t" for="ch" forName="c10" refType="w" fact="0.13"/>
              <dgm:constr type="w" for="ch" forName="c10" refType="w" fact="0.18"/>
              <dgm:constr type="h" for="ch" forName="c10" refType="w" refFor="ch" refForName="c10"/>
              <dgm:constr type="l" for="ch" forName="c11" refType="w" fact="0"/>
              <dgm:constr type="t" for="ch" forName="c11" refType="w" fact="0.51"/>
              <dgm:constr type="w" for="ch" forName="c11" refType="w" fact="0.07"/>
              <dgm:constr type="h" for="ch" forName="c11" refType="w" refFor="ch" refForName="c11"/>
              <dgm:constr type="l" for="ch" forName="c12" refType="w" fact="0.06"/>
              <dgm:constr type="t" for="ch" forName="c12" refType="w" fact="0.6"/>
              <dgm:constr type="w" for="ch" forName="c12" refType="w" fact="0.11"/>
              <dgm:constr type="h" for="ch" forName="c12" refType="w" refFor="ch" refForName="c12"/>
              <dgm:constr type="l" for="ch" forName="c13" refType="w" fact="0.21"/>
              <dgm:constr type="t" for="ch" forName="c13" refType="w" fact="0.68"/>
              <dgm:constr type="w" for="ch" forName="c13" refType="w" fact="0.16"/>
              <dgm:constr type="h" for="ch" forName="c13" refType="w" refFor="ch" refForName="c13"/>
              <dgm:constr type="l" for="ch" forName="c14" refType="w" fact="0.42"/>
              <dgm:constr type="t" for="ch" forName="c14" refType="w" fact="0.81"/>
              <dgm:constr type="w" for="ch" forName="c14" refType="w" fact="0.07"/>
              <dgm:constr type="h" for="ch" forName="c14" refType="w" refFor="ch" refForName="c14"/>
              <dgm:constr type="l" for="ch" forName="c15" refType="w" fact="0.46"/>
              <dgm:constr type="t" for="ch" forName="c15" refType="w" fact="0.68"/>
              <dgm:constr type="w" for="ch" forName="c15" refType="w" fact="0.11"/>
              <dgm:constr type="h" for="ch" forName="c15" refType="w" refFor="ch" refForName="c15"/>
              <dgm:constr type="l" for="ch" forName="c16" refType="w" fact="0.56"/>
              <dgm:constr type="t" for="ch" forName="c16" refType="w" fact="0.82"/>
              <dgm:constr type="w" for="ch" forName="c16" refType="w" fact="0.07"/>
              <dgm:constr type="h" for="ch" forName="c16" refType="w" refFor="ch" refForName="c16"/>
              <dgm:constr type="l" for="ch" forName="c17" refType="w" fact="0.65"/>
              <dgm:constr type="t" for="ch" forName="c17" refType="w" fact="0.66"/>
              <dgm:constr type="w" for="ch" forName="c17" refType="w" fact="0.16"/>
              <dgm:constr type="h" for="ch" forName="c17" refType="w" refFor="ch" refForName="c17"/>
              <dgm:constr type="l" for="ch" forName="c18" refType="w" fact="0.87"/>
              <dgm:constr type="t" for="ch" forName="c18" refType="w" fact="0.62"/>
              <dgm:constr type="w" for="ch" forName="c18" refType="w" fact="0.11"/>
              <dgm:constr type="h" for="ch" forName="c18" refType="w" refFor="ch" refForName="c18"/>
            </dgm:constrLst>
            <dgm:layoutNode name="parTx1"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7">
              <dgm:if name="Name8" axis="ch" ptType="node" func="cnt" op="gte" val="1">
                <dgm:layoutNode name="desTx1" styleLbl="revTx">
                  <dgm:varLst>
                    <dgm:bulletEnabled val="1"/>
                  </dgm:varLst>
                  <dgm:choose name="Name9">
                    <dgm:if name="Name10" axis="ch" ptType="node" func="cnt" op="equ" val="1">
                      <dgm:alg type="tx">
                        <dgm:param type="shpTxLTRAlignCh" val="l"/>
                      </dgm:alg>
                    </dgm:if>
                    <dgm:else name="Name11">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2"/>
            </dgm:choose>
            <dgm:layoutNode name="c1" styleLbl="node1">
              <dgm:alg type="sp"/>
              <dgm:shape xmlns:r="http://schemas.openxmlformats.org/officeDocument/2006/relationships" type="ellipse" r:blip="">
                <dgm:adjLst/>
              </dgm:shape>
              <dgm:presOf/>
            </dgm:layoutNode>
            <dgm:layoutNode name="c2" styleLbl="node1">
              <dgm:alg type="sp"/>
              <dgm:shape xmlns:r="http://schemas.openxmlformats.org/officeDocument/2006/relationships" type="ellipse" r:blip="">
                <dgm:adjLst/>
              </dgm:shape>
              <dgm:presOf/>
            </dgm:layoutNode>
            <dgm:layoutNode name="c3" styleLbl="node1">
              <dgm:alg type="sp"/>
              <dgm:shape xmlns:r="http://schemas.openxmlformats.org/officeDocument/2006/relationships" type="ellipse" r:blip="">
                <dgm:adjLst/>
              </dgm:shape>
              <dgm:presOf/>
            </dgm:layoutNode>
            <dgm:layoutNode name="c4" styleLbl="node1">
              <dgm:alg type="sp"/>
              <dgm:shape xmlns:r="http://schemas.openxmlformats.org/officeDocument/2006/relationships" type="ellipse" r:blip="">
                <dgm:adjLst/>
              </dgm:shape>
              <dgm:presOf/>
            </dgm:layoutNode>
            <dgm:layoutNode name="c5" styleLbl="node1">
              <dgm:alg type="sp"/>
              <dgm:shape xmlns:r="http://schemas.openxmlformats.org/officeDocument/2006/relationships" type="ellipse" r:blip="">
                <dgm:adjLst/>
              </dgm:shape>
              <dgm:presOf/>
            </dgm:layoutNode>
            <dgm:layoutNode name="c6" styleLbl="node1">
              <dgm:alg type="sp"/>
              <dgm:shape xmlns:r="http://schemas.openxmlformats.org/officeDocument/2006/relationships" type="ellipse" r:blip="">
                <dgm:adjLst/>
              </dgm:shape>
              <dgm:presOf/>
            </dgm:layoutNode>
            <dgm:layoutNode name="c7" styleLbl="node1">
              <dgm:alg type="sp"/>
              <dgm:shape xmlns:r="http://schemas.openxmlformats.org/officeDocument/2006/relationships" type="ellipse" r:blip="">
                <dgm:adjLst/>
              </dgm:shape>
              <dgm:presOf/>
            </dgm:layoutNode>
            <dgm:layoutNode name="c8" styleLbl="node1">
              <dgm:alg type="sp"/>
              <dgm:shape xmlns:r="http://schemas.openxmlformats.org/officeDocument/2006/relationships" type="ellipse" r:blip="">
                <dgm:adjLst/>
              </dgm:shape>
              <dgm:presOf/>
            </dgm:layoutNode>
            <dgm:layoutNode name="c9" styleLbl="node1">
              <dgm:alg type="sp"/>
              <dgm:shape xmlns:r="http://schemas.openxmlformats.org/officeDocument/2006/relationships" type="ellipse" r:blip="">
                <dgm:adjLst/>
              </dgm:shape>
              <dgm:presOf/>
            </dgm:layoutNode>
            <dgm:layoutNode name="c10" styleLbl="node1">
              <dgm:alg type="sp"/>
              <dgm:shape xmlns:r="http://schemas.openxmlformats.org/officeDocument/2006/relationships" type="ellipse" r:blip="">
                <dgm:adjLst/>
              </dgm:shape>
              <dgm:presOf/>
            </dgm:layoutNode>
            <dgm:layoutNode name="c11" styleLbl="node1">
              <dgm:alg type="sp"/>
              <dgm:shape xmlns:r="http://schemas.openxmlformats.org/officeDocument/2006/relationships" type="ellipse" r:blip="">
                <dgm:adjLst/>
              </dgm:shape>
              <dgm:presOf/>
            </dgm:layoutNode>
            <dgm:layoutNode name="c12" styleLbl="node1">
              <dgm:alg type="sp"/>
              <dgm:shape xmlns:r="http://schemas.openxmlformats.org/officeDocument/2006/relationships" type="ellipse" r:blip="">
                <dgm:adjLst/>
              </dgm:shape>
              <dgm:presOf/>
            </dgm:layoutNode>
            <dgm:layoutNode name="c13" styleLbl="node1">
              <dgm:alg type="sp"/>
              <dgm:shape xmlns:r="http://schemas.openxmlformats.org/officeDocument/2006/relationships" type="ellipse" r:blip="">
                <dgm:adjLst/>
              </dgm:shape>
              <dgm:presOf/>
            </dgm:layoutNode>
            <dgm:layoutNode name="c14" styleLbl="node1">
              <dgm:alg type="sp"/>
              <dgm:shape xmlns:r="http://schemas.openxmlformats.org/officeDocument/2006/relationships" type="ellipse" r:blip="">
                <dgm:adjLst/>
              </dgm:shape>
              <dgm:presOf/>
            </dgm:layoutNode>
            <dgm:layoutNode name="c15" styleLbl="node1">
              <dgm:alg type="sp"/>
              <dgm:shape xmlns:r="http://schemas.openxmlformats.org/officeDocument/2006/relationships" type="ellipse" r:blip="">
                <dgm:adjLst/>
              </dgm:shape>
              <dgm:presOf/>
            </dgm:layoutNode>
            <dgm:layoutNode name="c16" styleLbl="node1">
              <dgm:alg type="sp"/>
              <dgm:shape xmlns:r="http://schemas.openxmlformats.org/officeDocument/2006/relationships" type="ellipse" r:blip="">
                <dgm:adjLst/>
              </dgm:shape>
              <dgm:presOf/>
            </dgm:layoutNode>
            <dgm:layoutNode name="c17" styleLbl="node1">
              <dgm:alg type="sp"/>
              <dgm:shape xmlns:r="http://schemas.openxmlformats.org/officeDocument/2006/relationships" type="ellipse" r:blip="">
                <dgm:adjLst/>
              </dgm:shape>
              <dgm:presOf/>
            </dgm:layoutNode>
            <dgm:layoutNode name="c18" styleLbl="node1">
              <dgm:alg type="sp"/>
              <dgm:shape xmlns:r="http://schemas.openxmlformats.org/officeDocument/2006/relationships" type="ellipse" r:blip="">
                <dgm:adjLst/>
              </dgm:shape>
              <dgm:presOf/>
            </dgm:layoutNode>
          </dgm:layoutNode>
        </dgm:if>
        <dgm:if name="Name13" axis="self" ptType="node" func="revPos" op="equ" val="1">
          <dgm:layoutNode name="last">
            <dgm:alg type="composite"/>
            <dgm:shape xmlns:r="http://schemas.openxmlformats.org/officeDocument/2006/relationships" r:blip="">
              <dgm:adjLst/>
            </dgm:shape>
            <dgm:presOf/>
            <dgm:constrLst>
              <dgm:constr type="ctrX" for="ch" forName="circleTx" refType="w" fact="0.5"/>
              <dgm:constr type="t" for="ch" forName="circleTx" refType="w" fact="0.117"/>
              <dgm:constr type="w" for="ch" forName="circleTx" refType="h" refFor="ch" refForName="circleTx"/>
              <dgm:constr type="h" for="ch" forName="circleTx" refType="w" fact="0.85"/>
              <dgm:constr type="l" for="ch" forName="desTxN"/>
              <dgm:constr type="b" for="ch" forName="desTxN" refType="h"/>
              <dgm:constr type="w" for="ch" forName="desTxN" refType="w"/>
              <dgm:constr type="h" for="ch" forName="desTxN" refType="h" fact="0.37"/>
              <dgm:constr type="ctrX" for="ch" forName="spN" refType="w" fact="0.5"/>
              <dgm:constr type="t" for="ch" forName="spN"/>
              <dgm:constr type="w" for="ch" forName="spN" refType="w" fact="0.93"/>
              <dgm:constr type="h" for="ch" forName="spN" refType="h" fact="0.01"/>
            </dgm:constrLst>
            <dgm:layoutNode name="circleTx" styleLbl="node1">
              <dgm:alg type="tx"/>
              <dgm:shape xmlns:r="http://schemas.openxmlformats.org/officeDocument/2006/relationships" type="ellipse" r:blip="">
                <dgm:adjLst/>
              </dgm:shape>
              <dgm:presOf axis="self" ptType="node"/>
              <dgm:constrLst>
                <dgm:constr type="lMarg"/>
                <dgm:constr type="rMarg"/>
                <dgm:constr type="tMarg"/>
                <dgm:constr type="bMarg"/>
              </dgm:constrLst>
              <dgm:ruleLst>
                <dgm:rule type="primFontSz" val="5" fact="NaN" max="NaN"/>
              </dgm:ruleLst>
            </dgm:layoutNode>
            <dgm:choose name="Name14">
              <dgm:if name="Name15" axis="ch" ptType="node" func="cnt" op="gte" val="1">
                <dgm:layoutNode name="desTxN" styleLbl="revTx">
                  <dgm:varLst>
                    <dgm:bulletEnabled val="1"/>
                  </dgm:varLst>
                  <dgm:choose name="Name16">
                    <dgm:if name="Name17" axis="ch" ptType="node" func="cnt" op="equ" val="1">
                      <dgm:alg type="tx">
                        <dgm:param type="shpTxLTRAlignCh" val="l"/>
                      </dgm:alg>
                    </dgm:if>
                    <dgm:else name="Name18">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9"/>
            </dgm:choose>
            <dgm:layoutNode name="spN">
              <dgm:alg type="sp"/>
              <dgm:shape xmlns:r="http://schemas.openxmlformats.org/officeDocument/2006/relationships" r:blip="">
                <dgm:adjLst/>
              </dgm:shape>
              <dgm:presOf/>
            </dgm:layoutNode>
          </dgm:layoutNode>
        </dgm:if>
        <dgm:else name="Name20">
          <dgm:layoutNode name="middle">
            <dgm:alg type="composite"/>
            <dgm:shape xmlns:r="http://schemas.openxmlformats.org/officeDocument/2006/relationships" r:blip="">
              <dgm:adjLst/>
            </dgm:shape>
            <dgm:presOf/>
            <dgm:constrLst>
              <dgm:constr type="l" for="ch" forName="parTxMid"/>
              <dgm:constr type="t" for="ch" forName="parTxMid" refType="w" fact="0.167"/>
              <dgm:constr type="w" for="ch" forName="parTxMid" refType="w"/>
              <dgm:constr type="h" for="ch" forName="parTxMid" refType="w" fact="0.7"/>
              <dgm:constr type="l" for="ch" forName="desTxMid"/>
              <dgm:constr type="b" for="ch" forName="desTxMid" refType="h"/>
              <dgm:constr type="w" for="ch" forName="desTxMid" refType="w"/>
              <dgm:constr type="h" for="ch" forName="desTxMid" refType="h" fact="0.37"/>
              <dgm:constr type="ctrX" for="ch" forName="spMid" refType="w" fact="0.5"/>
              <dgm:constr type="t" for="ch" forName="spMid"/>
              <dgm:constr type="w" for="ch" forName="spMid" refType="w" fact="0.01"/>
              <dgm:constr type="h" for="ch" forName="spMid" refType="h" fact="0.01"/>
            </dgm:constrLst>
            <dgm:layoutNode name="parTxMid"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1">
              <dgm:if name="Name22" axis="ch" ptType="node" func="cnt" op="gte" val="1">
                <dgm:layoutNode name="desTxMid" styleLbl="revTx">
                  <dgm:varLst>
                    <dgm:bulletEnabled val="1"/>
                  </dgm:varLst>
                  <dgm:choose name="Name23">
                    <dgm:if name="Name24" axis="ch" ptType="node" func="cnt" op="equ" val="1">
                      <dgm:alg type="tx">
                        <dgm:param type="shpTxLTRAlignCh" val="l"/>
                      </dgm:alg>
                    </dgm:if>
                    <dgm:else name="Name25">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26"/>
            </dgm:choose>
            <dgm:layoutNode name="spMid">
              <dgm:alg type="sp"/>
              <dgm:shape xmlns:r="http://schemas.openxmlformats.org/officeDocument/2006/relationships" r:blip="">
                <dgm:adjLst/>
              </dgm:shape>
              <dgm:presOf/>
            </dgm:layoutNode>
          </dgm:layoutNode>
        </dgm:else>
      </dgm:choose>
      <dgm:forEach name="Name27" axis="followSib" ptType="sibTrans" cnt="1">
        <dgm:layoutNode name="chevronComposite1" styleLbl="alignImgPlace1">
          <dgm:alg type="composite"/>
          <dgm:shape xmlns:r="http://schemas.openxmlformats.org/officeDocument/2006/relationships" r:blip="">
            <dgm:adjLst/>
          </dgm:shape>
          <dgm:presOf/>
          <dgm:constrLst>
            <dgm:constr type="l" for="ch" forName="chevron1"/>
            <dgm:constr type="t" for="ch" forName="chevron1" refType="h" fact="0.1923"/>
            <dgm:constr type="w" for="ch" forName="chevron1" refType="w"/>
            <dgm:constr type="b" for="ch" forName="chevron1" refType="h"/>
            <dgm:constr type="l" for="ch" forName="spChevron1"/>
            <dgm:constr type="t" for="ch" forName="spChevron1"/>
            <dgm:constr type="w" for="ch" forName="spChevron1" refType="w" fact="0.01"/>
            <dgm:constr type="h" for="ch" forName="spChevron1" refType="h" fact="0.01"/>
          </dgm:constrLst>
          <dgm:layoutNode name="chevron1">
            <dgm:alg type="sp"/>
            <dgm:choose name="Name28">
              <dgm:if name="Name29" func="var" arg="dir" op="equ" val="norm">
                <dgm:shape xmlns:r="http://schemas.openxmlformats.org/officeDocument/2006/relationships" type="chevron" r:blip="">
                  <dgm:adjLst>
                    <dgm:adj idx="1" val="0.6231"/>
                  </dgm:adjLst>
                </dgm:shape>
              </dgm:if>
              <dgm:else name="Name30">
                <dgm:shape xmlns:r="http://schemas.openxmlformats.org/officeDocument/2006/relationships" rot="180" type="chevron" r:blip="">
                  <dgm:adjLst>
                    <dgm:adj idx="1" val="0.6231"/>
                  </dgm:adjLst>
                </dgm:shape>
              </dgm:else>
            </dgm:choose>
            <dgm:presOf/>
          </dgm:layoutNode>
          <dgm:layoutNode name="spChevron1">
            <dgm:alg type="sp"/>
            <dgm:shape xmlns:r="http://schemas.openxmlformats.org/officeDocument/2006/relationships" r:blip="">
              <dgm:adjLst/>
            </dgm:shape>
            <dgm:presOf/>
          </dgm:layoutNode>
        </dgm:layoutNode>
        <dgm:choose name="Name31">
          <dgm:if name="Name32" axis="root ch" ptType="all node" func="cnt" op="equ" val="2">
            <dgm:layoutNode name="overlap">
              <dgm:alg type="sp"/>
              <dgm:shape xmlns:r="http://schemas.openxmlformats.org/officeDocument/2006/relationships" r:blip="">
                <dgm:adjLst/>
              </dgm:shape>
              <dgm:presOf/>
            </dgm:layoutNode>
            <dgm:layoutNode name="chevronComposite2" styleLbl="alignImgPlace1">
              <dgm:alg type="composite"/>
              <dgm:shape xmlns:r="http://schemas.openxmlformats.org/officeDocument/2006/relationships" r:blip="">
                <dgm:adjLst/>
              </dgm:shape>
              <dgm:presOf/>
              <dgm:constrLst>
                <dgm:constr type="l" for="ch" forName="chevron2"/>
                <dgm:constr type="t" for="ch" forName="chevron2" refType="h" fact="0.1923"/>
                <dgm:constr type="w" for="ch" forName="chevron2" refType="w"/>
                <dgm:constr type="b" for="ch" forName="chevron2" refType="h"/>
                <dgm:constr type="l" for="ch" forName="spChevron2"/>
                <dgm:constr type="t" for="ch" forName="spChevron2"/>
                <dgm:constr type="w" for="ch" forName="spChevron2" refType="w" fact="0.01"/>
                <dgm:constr type="h" for="ch" forName="spChevron2" refType="h" fact="0.01"/>
              </dgm:constrLst>
              <dgm:layoutNode name="chevron2">
                <dgm:alg type="sp"/>
                <dgm:choose name="Name33">
                  <dgm:if name="Name34" func="var" arg="dir" op="equ" val="norm">
                    <dgm:shape xmlns:r="http://schemas.openxmlformats.org/officeDocument/2006/relationships" type="chevron" r:blip="">
                      <dgm:adjLst>
                        <dgm:adj idx="1" val="0.6231"/>
                      </dgm:adjLst>
                    </dgm:shape>
                  </dgm:if>
                  <dgm:else name="Name35">
                    <dgm:shape xmlns:r="http://schemas.openxmlformats.org/officeDocument/2006/relationships" rot="180" type="chevron" r:blip="">
                      <dgm:adjLst>
                        <dgm:adj idx="1" val="0.6231"/>
                      </dgm:adjLst>
                    </dgm:shape>
                  </dgm:else>
                </dgm:choose>
                <dgm:presOf/>
              </dgm:layoutNode>
              <dgm:layoutNode name="spChevron2">
                <dgm:alg type="sp"/>
                <dgm:shape xmlns:r="http://schemas.openxmlformats.org/officeDocument/2006/relationships" r:blip="">
                  <dgm:adjLst/>
                </dgm:shape>
                <dgm:presOf/>
              </dgm:layoutNode>
            </dgm:layoutNode>
          </dgm:if>
          <dgm:else name="Name36"/>
        </dgm:choos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9/3/layout/RandomtoResultProcess">
  <dgm:title val=""/>
  <dgm:desc val=""/>
  <dgm:catLst>
    <dgm:cat type="process" pri="1275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clrData>
  <dgm:layoutNode name="Name0">
    <dgm:varLst>
      <dgm:dir/>
      <dgm:animOne val="branch"/>
      <dgm:animLvl val="lvl"/>
    </dgm:varLst>
    <dgm:choose name="Name1">
      <dgm:if name="Name2" func="var" arg="dir" op="equ" val="norm">
        <dgm:alg type="lin">
          <dgm:param type="fallback" val="2D"/>
          <dgm:param type="nodeVertAlign" val="t"/>
        </dgm:alg>
      </dgm:if>
      <dgm:else name="Name3">
        <dgm:alg type="lin">
          <dgm:param type="fallback" val="2D"/>
          <dgm:param type="nodeVertAlign" val="t"/>
          <dgm:param type="linDir" val="fromR"/>
        </dgm:alg>
      </dgm:else>
    </dgm:choose>
    <dgm:shape xmlns:r="http://schemas.openxmlformats.org/officeDocument/2006/relationships" r:blip="">
      <dgm:adjLst/>
    </dgm:shape>
    <dgm:constrLst>
      <dgm:constr type="userH" refType="h" fact="2"/>
      <dgm:constr type="w" for="ch" forName="chaos" refType="userH" fact="0.681"/>
      <dgm:constr type="h" for="ch" forName="chaos" refType="userH"/>
      <dgm:constr type="w" for="ch" forName="middle" refType="userH" fact="0.6"/>
      <dgm:constr type="h" for="ch" forName="middle" refType="userH"/>
      <dgm:constr type="w" for="ch" forName="last" refType="userH" fact="0.6"/>
      <dgm:constr type="h" for="ch" forName="last" refType="userH"/>
      <dgm:constr type="w" for="ch" forName="chevronComposite1" refType="userH" fact="0.22"/>
      <dgm:constr type="h" for="ch" forName="chevronComposite1" refType="userH" fact="0.52"/>
      <dgm:constr type="w" for="ch" forName="chevronComposite2" refType="userH" fact="0.22"/>
      <dgm:constr type="h" for="ch" forName="chevronComposite2" refType="userH" fact="0.52"/>
      <dgm:constr type="w" for="ch" forName="overlap" refType="userH" fact="-0.04"/>
      <dgm:constr type="h" for="ch" forName="overlap" refType="userH" fact="0.06"/>
      <dgm:constr type="primFontSz" for="des" forName="parTx1" op="equ" val="65"/>
      <dgm:constr type="primFontSz" for="des" forName="parTxMid" refType="primFontSz" refFor="des" refForName="parTx1" op="equ"/>
      <dgm:constr type="primFontSz" for="des" forName="circleTx" refType="primFontSz" refFor="des" refForName="parTx1" op="equ"/>
      <dgm:constr type="primFontSz" for="des" forName="desTx1" op="equ" val="65"/>
      <dgm:constr type="primFontSz" for="des" forName="desTxMid" refType="primFontSz" refFor="des" refForName="desTx1" op="equ"/>
      <dgm:constr type="primFontSz" for="des" forName="desTxN" refType="primFontSz" refFor="des" refForName="desTx1" op="equ"/>
    </dgm:constrLst>
    <dgm:forEach name="Name4" axis="ch" ptType="node">
      <dgm:choose name="Name5">
        <dgm:if name="Name6" axis="self" ptType="node" func="pos" op="equ" val="1">
          <dgm:layoutNode name="chaos">
            <dgm:alg type="composite"/>
            <dgm:shape xmlns:r="http://schemas.openxmlformats.org/officeDocument/2006/relationships" r:blip="">
              <dgm:adjLst/>
            </dgm:shape>
            <dgm:presOf/>
            <dgm:constrLst>
              <dgm:constr type="ctrX" for="ch" forName="parTx1" refType="w" fact="0.5"/>
              <dgm:constr type="t" for="ch" forName="parTx1" refType="w" fact="0.32"/>
              <dgm:constr type="w" for="ch" forName="parTx1" refType="w" fact="0.88"/>
              <dgm:constr type="h" for="ch" forName="parTx1" refType="w" fact="0.29"/>
              <dgm:constr type="ctrX" for="ch" forName="desTx1" refType="w" fact="0.5"/>
              <dgm:constr type="b" for="ch" forName="desTx1" refType="h"/>
              <dgm:constr type="w" for="ch" forName="desTx1" refType="w" fact="0.88"/>
              <dgm:constr type="h" for="ch" forName="desTx1" refType="h" fact="0.37"/>
              <dgm:constr type="l" for="ch" forName="c1" refType="w" fact="0.05"/>
              <dgm:constr type="t" for="ch" forName="c1" refType="w" fact="0.23"/>
              <dgm:constr type="w" for="ch" forName="c1" refType="w" fact="0.07"/>
              <dgm:constr type="h" for="ch" forName="c1" refType="w" refFor="ch" refForName="c1"/>
              <dgm:constr type="l" for="ch" forName="c2" refType="w" fact="0.1"/>
              <dgm:constr type="t" for="ch" forName="c2" refType="w" fact="0.13"/>
              <dgm:constr type="w" for="ch" forName="c2" refType="w" fact="0.07"/>
              <dgm:constr type="h" for="ch" forName="c2" refType="w" refFor="ch" refForName="c2"/>
              <dgm:constr type="l" for="ch" forName="c3" refType="w" fact="0.22"/>
              <dgm:constr type="t" for="ch" forName="c3" refType="w" fact="0.15"/>
              <dgm:constr type="w" for="ch" forName="c3" refType="w" fact="0.11"/>
              <dgm:constr type="h" for="ch" forName="c3" refType="w" refFor="ch" refForName="c3"/>
              <dgm:constr type="l" for="ch" forName="c4" refType="w" fact="0.32"/>
              <dgm:constr type="t" for="ch" forName="c4" refType="w" fact="0.04"/>
              <dgm:constr type="w" for="ch" forName="c4" refType="w" fact="0.07"/>
              <dgm:constr type="h" for="ch" forName="c4" refType="w" refFor="ch" refForName="c4"/>
              <dgm:constr type="l" for="ch" forName="c5" refType="w" fact="0.45"/>
              <dgm:constr type="t" for="ch" forName="c5" refType="w" fact="0"/>
              <dgm:constr type="w" for="ch" forName="c5" refType="w" fact="0.07"/>
              <dgm:constr type="h" for="ch" forName="c5" refType="w" refFor="ch" refForName="c5"/>
              <dgm:constr type="l" for="ch" forName="c6" refType="w" fact="0.61"/>
              <dgm:constr type="t" for="ch" forName="c6" refType="w" fact="0.07"/>
              <dgm:constr type="w" for="ch" forName="c6" refType="w" fact="0.07"/>
              <dgm:constr type="h" for="ch" forName="c6" refType="w" refFor="ch" refForName="c6"/>
              <dgm:constr type="l" for="ch" forName="c7" refType="w" fact="0.71"/>
              <dgm:constr type="t" for="ch" forName="c7" refType="w" fact="0.12"/>
              <dgm:constr type="w" for="ch" forName="c7" refType="w" fact="0.11"/>
              <dgm:constr type="h" for="ch" forName="c7" refType="w" refFor="ch" refForName="c7"/>
              <dgm:constr type="l" for="ch" forName="c8" refType="w" fact="0.85"/>
              <dgm:constr type="t" for="ch" forName="c8" refType="w" fact="0.23"/>
              <dgm:constr type="w" for="ch" forName="c8" refType="w" fact="0.07"/>
              <dgm:constr type="h" for="ch" forName="c8" refType="w" refFor="ch" refForName="c8"/>
              <dgm:constr type="l" for="ch" forName="c9" refType="w" fact="0.91"/>
              <dgm:constr type="t" for="ch" forName="c9" refType="w" fact="0.34"/>
              <dgm:constr type="w" for="ch" forName="c9" refType="w" fact="0.07"/>
              <dgm:constr type="h" for="ch" forName="c9" refType="w" refFor="ch" refForName="c9"/>
              <dgm:constr type="l" for="ch" forName="c10" refType="w" fact="0.39"/>
              <dgm:constr type="t" for="ch" forName="c10" refType="w" fact="0.13"/>
              <dgm:constr type="w" for="ch" forName="c10" refType="w" fact="0.18"/>
              <dgm:constr type="h" for="ch" forName="c10" refType="w" refFor="ch" refForName="c10"/>
              <dgm:constr type="l" for="ch" forName="c11" refType="w" fact="0"/>
              <dgm:constr type="t" for="ch" forName="c11" refType="w" fact="0.51"/>
              <dgm:constr type="w" for="ch" forName="c11" refType="w" fact="0.07"/>
              <dgm:constr type="h" for="ch" forName="c11" refType="w" refFor="ch" refForName="c11"/>
              <dgm:constr type="l" for="ch" forName="c12" refType="w" fact="0.06"/>
              <dgm:constr type="t" for="ch" forName="c12" refType="w" fact="0.6"/>
              <dgm:constr type="w" for="ch" forName="c12" refType="w" fact="0.11"/>
              <dgm:constr type="h" for="ch" forName="c12" refType="w" refFor="ch" refForName="c12"/>
              <dgm:constr type="l" for="ch" forName="c13" refType="w" fact="0.21"/>
              <dgm:constr type="t" for="ch" forName="c13" refType="w" fact="0.68"/>
              <dgm:constr type="w" for="ch" forName="c13" refType="w" fact="0.16"/>
              <dgm:constr type="h" for="ch" forName="c13" refType="w" refFor="ch" refForName="c13"/>
              <dgm:constr type="l" for="ch" forName="c14" refType="w" fact="0.42"/>
              <dgm:constr type="t" for="ch" forName="c14" refType="w" fact="0.81"/>
              <dgm:constr type="w" for="ch" forName="c14" refType="w" fact="0.07"/>
              <dgm:constr type="h" for="ch" forName="c14" refType="w" refFor="ch" refForName="c14"/>
              <dgm:constr type="l" for="ch" forName="c15" refType="w" fact="0.46"/>
              <dgm:constr type="t" for="ch" forName="c15" refType="w" fact="0.68"/>
              <dgm:constr type="w" for="ch" forName="c15" refType="w" fact="0.11"/>
              <dgm:constr type="h" for="ch" forName="c15" refType="w" refFor="ch" refForName="c15"/>
              <dgm:constr type="l" for="ch" forName="c16" refType="w" fact="0.56"/>
              <dgm:constr type="t" for="ch" forName="c16" refType="w" fact="0.82"/>
              <dgm:constr type="w" for="ch" forName="c16" refType="w" fact="0.07"/>
              <dgm:constr type="h" for="ch" forName="c16" refType="w" refFor="ch" refForName="c16"/>
              <dgm:constr type="l" for="ch" forName="c17" refType="w" fact="0.65"/>
              <dgm:constr type="t" for="ch" forName="c17" refType="w" fact="0.66"/>
              <dgm:constr type="w" for="ch" forName="c17" refType="w" fact="0.16"/>
              <dgm:constr type="h" for="ch" forName="c17" refType="w" refFor="ch" refForName="c17"/>
              <dgm:constr type="l" for="ch" forName="c18" refType="w" fact="0.87"/>
              <dgm:constr type="t" for="ch" forName="c18" refType="w" fact="0.62"/>
              <dgm:constr type="w" for="ch" forName="c18" refType="w" fact="0.11"/>
              <dgm:constr type="h" for="ch" forName="c18" refType="w" refFor="ch" refForName="c18"/>
            </dgm:constrLst>
            <dgm:layoutNode name="parTx1"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7">
              <dgm:if name="Name8" axis="ch" ptType="node" func="cnt" op="gte" val="1">
                <dgm:layoutNode name="desTx1" styleLbl="revTx">
                  <dgm:varLst>
                    <dgm:bulletEnabled val="1"/>
                  </dgm:varLst>
                  <dgm:choose name="Name9">
                    <dgm:if name="Name10" axis="ch" ptType="node" func="cnt" op="equ" val="1">
                      <dgm:alg type="tx">
                        <dgm:param type="shpTxLTRAlignCh" val="l"/>
                      </dgm:alg>
                    </dgm:if>
                    <dgm:else name="Name11">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2"/>
            </dgm:choose>
            <dgm:layoutNode name="c1" styleLbl="node1">
              <dgm:alg type="sp"/>
              <dgm:shape xmlns:r="http://schemas.openxmlformats.org/officeDocument/2006/relationships" type="ellipse" r:blip="">
                <dgm:adjLst/>
              </dgm:shape>
              <dgm:presOf/>
            </dgm:layoutNode>
            <dgm:layoutNode name="c2" styleLbl="node1">
              <dgm:alg type="sp"/>
              <dgm:shape xmlns:r="http://schemas.openxmlformats.org/officeDocument/2006/relationships" type="ellipse" r:blip="">
                <dgm:adjLst/>
              </dgm:shape>
              <dgm:presOf/>
            </dgm:layoutNode>
            <dgm:layoutNode name="c3" styleLbl="node1">
              <dgm:alg type="sp"/>
              <dgm:shape xmlns:r="http://schemas.openxmlformats.org/officeDocument/2006/relationships" type="ellipse" r:blip="">
                <dgm:adjLst/>
              </dgm:shape>
              <dgm:presOf/>
            </dgm:layoutNode>
            <dgm:layoutNode name="c4" styleLbl="node1">
              <dgm:alg type="sp"/>
              <dgm:shape xmlns:r="http://schemas.openxmlformats.org/officeDocument/2006/relationships" type="ellipse" r:blip="">
                <dgm:adjLst/>
              </dgm:shape>
              <dgm:presOf/>
            </dgm:layoutNode>
            <dgm:layoutNode name="c5" styleLbl="node1">
              <dgm:alg type="sp"/>
              <dgm:shape xmlns:r="http://schemas.openxmlformats.org/officeDocument/2006/relationships" type="ellipse" r:blip="">
                <dgm:adjLst/>
              </dgm:shape>
              <dgm:presOf/>
            </dgm:layoutNode>
            <dgm:layoutNode name="c6" styleLbl="node1">
              <dgm:alg type="sp"/>
              <dgm:shape xmlns:r="http://schemas.openxmlformats.org/officeDocument/2006/relationships" type="ellipse" r:blip="">
                <dgm:adjLst/>
              </dgm:shape>
              <dgm:presOf/>
            </dgm:layoutNode>
            <dgm:layoutNode name="c7" styleLbl="node1">
              <dgm:alg type="sp"/>
              <dgm:shape xmlns:r="http://schemas.openxmlformats.org/officeDocument/2006/relationships" type="ellipse" r:blip="">
                <dgm:adjLst/>
              </dgm:shape>
              <dgm:presOf/>
            </dgm:layoutNode>
            <dgm:layoutNode name="c8" styleLbl="node1">
              <dgm:alg type="sp"/>
              <dgm:shape xmlns:r="http://schemas.openxmlformats.org/officeDocument/2006/relationships" type="ellipse" r:blip="">
                <dgm:adjLst/>
              </dgm:shape>
              <dgm:presOf/>
            </dgm:layoutNode>
            <dgm:layoutNode name="c9" styleLbl="node1">
              <dgm:alg type="sp"/>
              <dgm:shape xmlns:r="http://schemas.openxmlformats.org/officeDocument/2006/relationships" type="ellipse" r:blip="">
                <dgm:adjLst/>
              </dgm:shape>
              <dgm:presOf/>
            </dgm:layoutNode>
            <dgm:layoutNode name="c10" styleLbl="node1">
              <dgm:alg type="sp"/>
              <dgm:shape xmlns:r="http://schemas.openxmlformats.org/officeDocument/2006/relationships" type="ellipse" r:blip="">
                <dgm:adjLst/>
              </dgm:shape>
              <dgm:presOf/>
            </dgm:layoutNode>
            <dgm:layoutNode name="c11" styleLbl="node1">
              <dgm:alg type="sp"/>
              <dgm:shape xmlns:r="http://schemas.openxmlformats.org/officeDocument/2006/relationships" type="ellipse" r:blip="">
                <dgm:adjLst/>
              </dgm:shape>
              <dgm:presOf/>
            </dgm:layoutNode>
            <dgm:layoutNode name="c12" styleLbl="node1">
              <dgm:alg type="sp"/>
              <dgm:shape xmlns:r="http://schemas.openxmlformats.org/officeDocument/2006/relationships" type="ellipse" r:blip="">
                <dgm:adjLst/>
              </dgm:shape>
              <dgm:presOf/>
            </dgm:layoutNode>
            <dgm:layoutNode name="c13" styleLbl="node1">
              <dgm:alg type="sp"/>
              <dgm:shape xmlns:r="http://schemas.openxmlformats.org/officeDocument/2006/relationships" type="ellipse" r:blip="">
                <dgm:adjLst/>
              </dgm:shape>
              <dgm:presOf/>
            </dgm:layoutNode>
            <dgm:layoutNode name="c14" styleLbl="node1">
              <dgm:alg type="sp"/>
              <dgm:shape xmlns:r="http://schemas.openxmlformats.org/officeDocument/2006/relationships" type="ellipse" r:blip="">
                <dgm:adjLst/>
              </dgm:shape>
              <dgm:presOf/>
            </dgm:layoutNode>
            <dgm:layoutNode name="c15" styleLbl="node1">
              <dgm:alg type="sp"/>
              <dgm:shape xmlns:r="http://schemas.openxmlformats.org/officeDocument/2006/relationships" type="ellipse" r:blip="">
                <dgm:adjLst/>
              </dgm:shape>
              <dgm:presOf/>
            </dgm:layoutNode>
            <dgm:layoutNode name="c16" styleLbl="node1">
              <dgm:alg type="sp"/>
              <dgm:shape xmlns:r="http://schemas.openxmlformats.org/officeDocument/2006/relationships" type="ellipse" r:blip="">
                <dgm:adjLst/>
              </dgm:shape>
              <dgm:presOf/>
            </dgm:layoutNode>
            <dgm:layoutNode name="c17" styleLbl="node1">
              <dgm:alg type="sp"/>
              <dgm:shape xmlns:r="http://schemas.openxmlformats.org/officeDocument/2006/relationships" type="ellipse" r:blip="">
                <dgm:adjLst/>
              </dgm:shape>
              <dgm:presOf/>
            </dgm:layoutNode>
            <dgm:layoutNode name="c18" styleLbl="node1">
              <dgm:alg type="sp"/>
              <dgm:shape xmlns:r="http://schemas.openxmlformats.org/officeDocument/2006/relationships" type="ellipse" r:blip="">
                <dgm:adjLst/>
              </dgm:shape>
              <dgm:presOf/>
            </dgm:layoutNode>
          </dgm:layoutNode>
        </dgm:if>
        <dgm:if name="Name13" axis="self" ptType="node" func="revPos" op="equ" val="1">
          <dgm:layoutNode name="last">
            <dgm:alg type="composite"/>
            <dgm:shape xmlns:r="http://schemas.openxmlformats.org/officeDocument/2006/relationships" r:blip="">
              <dgm:adjLst/>
            </dgm:shape>
            <dgm:presOf/>
            <dgm:constrLst>
              <dgm:constr type="ctrX" for="ch" forName="circleTx" refType="w" fact="0.5"/>
              <dgm:constr type="t" for="ch" forName="circleTx" refType="w" fact="0.117"/>
              <dgm:constr type="w" for="ch" forName="circleTx" refType="h" refFor="ch" refForName="circleTx"/>
              <dgm:constr type="h" for="ch" forName="circleTx" refType="w" fact="0.85"/>
              <dgm:constr type="l" for="ch" forName="desTxN"/>
              <dgm:constr type="b" for="ch" forName="desTxN" refType="h"/>
              <dgm:constr type="w" for="ch" forName="desTxN" refType="w"/>
              <dgm:constr type="h" for="ch" forName="desTxN" refType="h" fact="0.37"/>
              <dgm:constr type="ctrX" for="ch" forName="spN" refType="w" fact="0.5"/>
              <dgm:constr type="t" for="ch" forName="spN"/>
              <dgm:constr type="w" for="ch" forName="spN" refType="w" fact="0.93"/>
              <dgm:constr type="h" for="ch" forName="spN" refType="h" fact="0.01"/>
            </dgm:constrLst>
            <dgm:layoutNode name="circleTx" styleLbl="node1">
              <dgm:alg type="tx"/>
              <dgm:shape xmlns:r="http://schemas.openxmlformats.org/officeDocument/2006/relationships" type="ellipse" r:blip="">
                <dgm:adjLst/>
              </dgm:shape>
              <dgm:presOf axis="self" ptType="node"/>
              <dgm:constrLst>
                <dgm:constr type="lMarg"/>
                <dgm:constr type="rMarg"/>
                <dgm:constr type="tMarg"/>
                <dgm:constr type="bMarg"/>
              </dgm:constrLst>
              <dgm:ruleLst>
                <dgm:rule type="primFontSz" val="5" fact="NaN" max="NaN"/>
              </dgm:ruleLst>
            </dgm:layoutNode>
            <dgm:choose name="Name14">
              <dgm:if name="Name15" axis="ch" ptType="node" func="cnt" op="gte" val="1">
                <dgm:layoutNode name="desTxN" styleLbl="revTx">
                  <dgm:varLst>
                    <dgm:bulletEnabled val="1"/>
                  </dgm:varLst>
                  <dgm:choose name="Name16">
                    <dgm:if name="Name17" axis="ch" ptType="node" func="cnt" op="equ" val="1">
                      <dgm:alg type="tx">
                        <dgm:param type="shpTxLTRAlignCh" val="l"/>
                      </dgm:alg>
                    </dgm:if>
                    <dgm:else name="Name18">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9"/>
            </dgm:choose>
            <dgm:layoutNode name="spN">
              <dgm:alg type="sp"/>
              <dgm:shape xmlns:r="http://schemas.openxmlformats.org/officeDocument/2006/relationships" r:blip="">
                <dgm:adjLst/>
              </dgm:shape>
              <dgm:presOf/>
            </dgm:layoutNode>
          </dgm:layoutNode>
        </dgm:if>
        <dgm:else name="Name20">
          <dgm:layoutNode name="middle">
            <dgm:alg type="composite"/>
            <dgm:shape xmlns:r="http://schemas.openxmlformats.org/officeDocument/2006/relationships" r:blip="">
              <dgm:adjLst/>
            </dgm:shape>
            <dgm:presOf/>
            <dgm:constrLst>
              <dgm:constr type="l" for="ch" forName="parTxMid"/>
              <dgm:constr type="t" for="ch" forName="parTxMid" refType="w" fact="0.167"/>
              <dgm:constr type="w" for="ch" forName="parTxMid" refType="w"/>
              <dgm:constr type="h" for="ch" forName="parTxMid" refType="w" fact="0.7"/>
              <dgm:constr type="l" for="ch" forName="desTxMid"/>
              <dgm:constr type="b" for="ch" forName="desTxMid" refType="h"/>
              <dgm:constr type="w" for="ch" forName="desTxMid" refType="w"/>
              <dgm:constr type="h" for="ch" forName="desTxMid" refType="h" fact="0.37"/>
              <dgm:constr type="ctrX" for="ch" forName="spMid" refType="w" fact="0.5"/>
              <dgm:constr type="t" for="ch" forName="spMid"/>
              <dgm:constr type="w" for="ch" forName="spMid" refType="w" fact="0.01"/>
              <dgm:constr type="h" for="ch" forName="spMid" refType="h" fact="0.01"/>
            </dgm:constrLst>
            <dgm:layoutNode name="parTxMid"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1">
              <dgm:if name="Name22" axis="ch" ptType="node" func="cnt" op="gte" val="1">
                <dgm:layoutNode name="desTxMid" styleLbl="revTx">
                  <dgm:varLst>
                    <dgm:bulletEnabled val="1"/>
                  </dgm:varLst>
                  <dgm:choose name="Name23">
                    <dgm:if name="Name24" axis="ch" ptType="node" func="cnt" op="equ" val="1">
                      <dgm:alg type="tx">
                        <dgm:param type="shpTxLTRAlignCh" val="l"/>
                      </dgm:alg>
                    </dgm:if>
                    <dgm:else name="Name25">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26"/>
            </dgm:choose>
            <dgm:layoutNode name="spMid">
              <dgm:alg type="sp"/>
              <dgm:shape xmlns:r="http://schemas.openxmlformats.org/officeDocument/2006/relationships" r:blip="">
                <dgm:adjLst/>
              </dgm:shape>
              <dgm:presOf/>
            </dgm:layoutNode>
          </dgm:layoutNode>
        </dgm:else>
      </dgm:choose>
      <dgm:forEach name="Name27" axis="followSib" ptType="sibTrans" cnt="1">
        <dgm:layoutNode name="chevronComposite1" styleLbl="alignImgPlace1">
          <dgm:alg type="composite"/>
          <dgm:shape xmlns:r="http://schemas.openxmlformats.org/officeDocument/2006/relationships" r:blip="">
            <dgm:adjLst/>
          </dgm:shape>
          <dgm:presOf/>
          <dgm:constrLst>
            <dgm:constr type="l" for="ch" forName="chevron1"/>
            <dgm:constr type="t" for="ch" forName="chevron1" refType="h" fact="0.1923"/>
            <dgm:constr type="w" for="ch" forName="chevron1" refType="w"/>
            <dgm:constr type="b" for="ch" forName="chevron1" refType="h"/>
            <dgm:constr type="l" for="ch" forName="spChevron1"/>
            <dgm:constr type="t" for="ch" forName="spChevron1"/>
            <dgm:constr type="w" for="ch" forName="spChevron1" refType="w" fact="0.01"/>
            <dgm:constr type="h" for="ch" forName="spChevron1" refType="h" fact="0.01"/>
          </dgm:constrLst>
          <dgm:layoutNode name="chevron1">
            <dgm:alg type="sp"/>
            <dgm:choose name="Name28">
              <dgm:if name="Name29" func="var" arg="dir" op="equ" val="norm">
                <dgm:shape xmlns:r="http://schemas.openxmlformats.org/officeDocument/2006/relationships" type="chevron" r:blip="">
                  <dgm:adjLst>
                    <dgm:adj idx="1" val="0.6231"/>
                  </dgm:adjLst>
                </dgm:shape>
              </dgm:if>
              <dgm:else name="Name30">
                <dgm:shape xmlns:r="http://schemas.openxmlformats.org/officeDocument/2006/relationships" rot="180" type="chevron" r:blip="">
                  <dgm:adjLst>
                    <dgm:adj idx="1" val="0.6231"/>
                  </dgm:adjLst>
                </dgm:shape>
              </dgm:else>
            </dgm:choose>
            <dgm:presOf/>
          </dgm:layoutNode>
          <dgm:layoutNode name="spChevron1">
            <dgm:alg type="sp"/>
            <dgm:shape xmlns:r="http://schemas.openxmlformats.org/officeDocument/2006/relationships" r:blip="">
              <dgm:adjLst/>
            </dgm:shape>
            <dgm:presOf/>
          </dgm:layoutNode>
        </dgm:layoutNode>
        <dgm:choose name="Name31">
          <dgm:if name="Name32" axis="root ch" ptType="all node" func="cnt" op="equ" val="2">
            <dgm:layoutNode name="overlap">
              <dgm:alg type="sp"/>
              <dgm:shape xmlns:r="http://schemas.openxmlformats.org/officeDocument/2006/relationships" r:blip="">
                <dgm:adjLst/>
              </dgm:shape>
              <dgm:presOf/>
            </dgm:layoutNode>
            <dgm:layoutNode name="chevronComposite2" styleLbl="alignImgPlace1">
              <dgm:alg type="composite"/>
              <dgm:shape xmlns:r="http://schemas.openxmlformats.org/officeDocument/2006/relationships" r:blip="">
                <dgm:adjLst/>
              </dgm:shape>
              <dgm:presOf/>
              <dgm:constrLst>
                <dgm:constr type="l" for="ch" forName="chevron2"/>
                <dgm:constr type="t" for="ch" forName="chevron2" refType="h" fact="0.1923"/>
                <dgm:constr type="w" for="ch" forName="chevron2" refType="w"/>
                <dgm:constr type="b" for="ch" forName="chevron2" refType="h"/>
                <dgm:constr type="l" for="ch" forName="spChevron2"/>
                <dgm:constr type="t" for="ch" forName="spChevron2"/>
                <dgm:constr type="w" for="ch" forName="spChevron2" refType="w" fact="0.01"/>
                <dgm:constr type="h" for="ch" forName="spChevron2" refType="h" fact="0.01"/>
              </dgm:constrLst>
              <dgm:layoutNode name="chevron2">
                <dgm:alg type="sp"/>
                <dgm:choose name="Name33">
                  <dgm:if name="Name34" func="var" arg="dir" op="equ" val="norm">
                    <dgm:shape xmlns:r="http://schemas.openxmlformats.org/officeDocument/2006/relationships" type="chevron" r:blip="">
                      <dgm:adjLst>
                        <dgm:adj idx="1" val="0.6231"/>
                      </dgm:adjLst>
                    </dgm:shape>
                  </dgm:if>
                  <dgm:else name="Name35">
                    <dgm:shape xmlns:r="http://schemas.openxmlformats.org/officeDocument/2006/relationships" rot="180" type="chevron" r:blip="">
                      <dgm:adjLst>
                        <dgm:adj idx="1" val="0.6231"/>
                      </dgm:adjLst>
                    </dgm:shape>
                  </dgm:else>
                </dgm:choose>
                <dgm:presOf/>
              </dgm:layoutNode>
              <dgm:layoutNode name="spChevron2">
                <dgm:alg type="sp"/>
                <dgm:shape xmlns:r="http://schemas.openxmlformats.org/officeDocument/2006/relationships" r:blip="">
                  <dgm:adjLst/>
                </dgm:shape>
                <dgm:presOf/>
              </dgm:layoutNode>
            </dgm:layoutNode>
          </dgm:if>
          <dgm:else name="Name36"/>
        </dgm:choos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8/layout/PictureAccentList">
  <dgm:title val=""/>
  <dgm:desc val=""/>
  <dgm:catLst>
    <dgm:cat type="picture" pri="14000"/>
    <dgm:cat type="list" pri="14500"/>
  </dgm:catLst>
  <dgm:sampData>
    <dgm:dataModel>
      <dgm:ptLst>
        <dgm:pt modelId="0" type="doc"/>
        <dgm:pt modelId="1">
          <dgm:prSet phldr="1"/>
        </dgm:pt>
        <dgm:pt modelId="11">
          <dgm:prSet phldr="1"/>
        </dgm:pt>
        <dgm:pt modelId="12">
          <dgm:prSet phldr="1"/>
        </dgm:pt>
      </dgm:ptLst>
      <dgm:cxnLst>
        <dgm:cxn modelId="4" srcId="0" destId="1" srcOrd="0" destOrd="0"/>
        <dgm:cxn modelId="5" srcId="1" destId="11" srcOrd="0" destOrd="0"/>
        <dgm:cxn modelId="6" srcId="1" destId="12" srcOrd="1" destOrd="0"/>
      </dgm:cxnLst>
      <dgm:bg/>
      <dgm:whole/>
    </dgm:dataModel>
  </dgm:sampData>
  <dgm:style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styleData>
  <dgm:clr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clrData>
  <dgm:layoutNode name="layout">
    <dgm:varLst>
      <dgm:chMax/>
      <dgm:chPref/>
      <dgm:dir/>
      <dgm:animOne val="branch"/>
      <dgm:animLvl val="lvl"/>
      <dgm:resizeHandles/>
    </dgm:varLst>
    <dgm:choose name="Name0">
      <dgm:if name="Name1" func="var" arg="dir" op="equ" val="norm">
        <dgm:alg type="hierChild">
          <dgm:param type="linDir" val="fromL"/>
        </dgm:alg>
      </dgm:if>
      <dgm:else name="Name2">
        <dgm:alg type="hierChild">
          <dgm:param type="linDir" val="fromL"/>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primFontSz" for="des" forName="childText" refType="primFontSz" refFor="des" refForName="rootText" op="lte"/>
      <dgm:constr type="w" for="des" forName="rootComposite" refType="w" fact="4"/>
      <dgm:constr type="h" for="des" forName="rootComposite" refType="h"/>
      <dgm:constr type="w" for="des" forName="childComposite" refType="w" refFor="des" refForName="rootComposite"/>
      <dgm:constr type="h" for="des" forName="childComposite" refType="h" refFor="des" refForName="rootComposite"/>
      <dgm:constr type="sibSp" refType="w" refFor="des" refForName="rootComposite" fact="0.1"/>
      <dgm:constr type="sibSp" for="des" forName="childShape" refType="h" refFor="des" refForName="rootComposite" fact="0.12"/>
      <dgm:constr type="sp" for="des" forName="root" refType="h" refFor="des" refForName="rootComposite" fact="0.18"/>
    </dgm:constrLst>
    <dgm:ruleLst/>
    <dgm:forEach name="Name3" axis="ch">
      <dgm:forEach name="Name4" axis="self" ptType="node" cnt="1">
        <dgm:layoutNode name="root">
          <dgm:varLst>
            <dgm:chMax/>
            <dgm:chPref val="4"/>
          </dgm:varLst>
          <dgm:alg type="hierRoot"/>
          <dgm:shape xmlns:r="http://schemas.openxmlformats.org/officeDocument/2006/relationships" r:blip="">
            <dgm:adjLst/>
          </dgm:shape>
          <dgm:presOf/>
          <dgm:constrLst/>
          <dgm:ruleLst/>
          <dgm:layoutNode name="rootComposite">
            <dgm:varLst/>
            <dgm:alg type="composite"/>
            <dgm:shape xmlns:r="http://schemas.openxmlformats.org/officeDocument/2006/relationships" r:blip="">
              <dgm:adjLst/>
            </dgm:shape>
            <dgm:presOf axis="self" ptType="node" cnt="1"/>
            <dgm:constrLst>
              <dgm:constr type="l" for="ch" forName="rootText"/>
              <dgm:constr type="t" for="ch" forName="rootText"/>
              <dgm:constr type="w" for="ch" forName="rootText" refType="w"/>
              <dgm:constr type="h" for="ch" forName="rootText" refType="h"/>
            </dgm:constrLst>
            <dgm:ruleLst/>
            <dgm:layoutNode name="rootText" styleLbl="node0">
              <dgm:varLst>
                <dgm:chMax/>
                <dgm:chPref val="4"/>
              </dgm:varLst>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 type="primFontSz" val="65" fact="NaN" max="NaN"/>
              </dgm:ruleLst>
            </dgm:layoutNode>
          </dgm:layoutNode>
          <dgm:layoutNode name="childShape">
            <dgm:varLst>
              <dgm:chMax val="0"/>
              <dgm:chPref val="0"/>
            </dgm:varLst>
            <dgm:alg type="hierChild">
              <dgm:param type="chAlign" val="r"/>
              <dgm:param type="linDir" val="fromT"/>
              <dgm:param type="fallback" val="2D"/>
            </dgm:alg>
            <dgm:shape xmlns:r="http://schemas.openxmlformats.org/officeDocument/2006/relationships" r:blip="">
              <dgm:adjLst/>
            </dgm:shape>
            <dgm:presOf/>
            <dgm:constrLst/>
            <dgm:ruleLst/>
            <dgm:forEach name="Name5" axis="ch">
              <dgm:forEach name="Name6" axis="self" ptType="node">
                <dgm:layoutNode name="childComposite">
                  <dgm:varLst>
                    <dgm:chMax val="0"/>
                    <dgm:chPref val="0"/>
                  </dgm:varLst>
                  <dgm:alg type="composite"/>
                  <dgm:shape xmlns:r="http://schemas.openxmlformats.org/officeDocument/2006/relationships" r:blip="">
                    <dgm:adjLst/>
                  </dgm:shape>
                  <dgm:presOf/>
                  <dgm:choose name="Name7">
                    <dgm:if name="Name8" func="var" arg="dir" op="equ" val="norm">
                      <dgm:constrLst>
                        <dgm:constr type="w" for="ch" forName="Image" refType="h"/>
                        <dgm:constr type="h" for="ch" forName="Image" refType="h"/>
                        <dgm:constr type="l" for="ch" forName="Image"/>
                        <dgm:constr type="t" for="ch" forName="Image"/>
                        <dgm:constr type="h" for="ch" forName="childText" refType="h"/>
                        <dgm:constr type="l" for="ch" forName="childText" refType="w" refFor="ch" refForName="Image" fact="1.06"/>
                        <dgm:constr type="t" for="ch" forName="childText"/>
                      </dgm:constrLst>
                    </dgm:if>
                    <dgm:else name="Name9">
                      <dgm:constrLst>
                        <dgm:constr type="w" for="ch" forName="Image" refType="h"/>
                        <dgm:constr type="h" for="ch" forName="Image" refType="h"/>
                        <dgm:constr type="r" for="ch" forName="Image" refType="w"/>
                        <dgm:constr type="t" for="ch" forName="Image"/>
                        <dgm:constr type="h" for="ch" forName="childText" refType="h"/>
                        <dgm:constr type="t" for="ch" forName="childText"/>
                        <dgm:constr type="wOff" for="ch" forName="childText" refType="w" refFor="ch" refForName="Image" fact="-1.06"/>
                      </dgm:constrLst>
                    </dgm:else>
                  </dgm:choose>
                  <dgm:ruleLst/>
                  <dgm:layoutNode name="Image" styleLbl="node1">
                    <dgm:alg type="sp"/>
                    <dgm:shape xmlns:r="http://schemas.openxmlformats.org/officeDocument/2006/relationships" type="roundRect" r:blip="" blipPhldr="1">
                      <dgm:adjLst>
                        <dgm:adj idx="1" val="0.1667"/>
                      </dgm:adjLst>
                    </dgm:shape>
                    <dgm:presOf/>
                  </dgm:layoutNode>
                  <dgm:layoutNode name="childText" styleLbl="lnNode1">
                    <dgm:varLst>
                      <dgm:chMax val="0"/>
                      <dgm:chPref val="0"/>
                      <dgm:bulletEnabled val="1"/>
                    </dgm:varLst>
                    <dgm:alg type="tx"/>
                    <dgm:shape xmlns:r="http://schemas.openxmlformats.org/officeDocument/2006/relationships" type="roundRect" r:blip="">
                      <dgm:adjLst>
                        <dgm:adj idx="1" val="0.1667"/>
                      </dgm:adjLst>
                    </dgm:shape>
                    <dgm:presOf axis="self desOrSelf" ptType="node node" st="1 1" cnt="1 0"/>
                    <dgm:ruleLst>
                      <dgm:rule type="primFontSz" val="5" fact="NaN" max="NaN"/>
                    </dgm:ruleLst>
                  </dgm:layoutNode>
                </dgm:layoutNode>
              </dgm:forEach>
            </dgm:forEach>
          </dgm:layoutNode>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arrow3">
  <dgm:title val=""/>
  <dgm:desc val=""/>
  <dgm:catLst>
    <dgm:cat type="relationship" pri="5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none"/>
      <dgm:param type="vertAlign" val="none"/>
    </dgm:alg>
    <dgm:shape xmlns:r="http://schemas.openxmlformats.org/officeDocument/2006/relationships" r:blip="">
      <dgm:adjLst/>
    </dgm:shape>
    <dgm:presOf/>
    <dgm:choose name="Name0">
      <dgm:if name="Name1" func="var" arg="dir" op="equ" val="norm">
        <dgm:choose name="Name2">
          <dgm:if name="Name3"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l" for="ch" forName="downArrow" refType="w" fact="0.1"/>
              <dgm:constr type="t" for="ch" forName="downArrow" refType="h" fact="0.05"/>
              <dgm:constr type="lOff" for="ch" forName="downArrow" refType="w" fact="0.02"/>
              <dgm:constr type="w" for="ch" forName="downArrowText" refType="w" fact="0.32"/>
              <dgm:constr type="h" for="ch" forName="downArrowText" refType="h" fact="0.42"/>
              <dgm:constr type="t" for="ch" forName="downArrowText"/>
              <dgm:constr type="r" for="ch" forName="downArrowText" refType="w" fact="0.85"/>
              <dgm:constr type="w" for="ch" forName="upArrow" refType="w" fact="0.3"/>
              <dgm:constr type="h" for="ch" forName="upArrow" refType="h" fact="0.4"/>
              <dgm:constr type="b" for="ch" forName="upArrow" refType="h" fact="0.95"/>
              <dgm:constr type="r" for="ch" forName="upArrow" refType="w" fact="0.9"/>
              <dgm:constr type="rOff" for="ch" forName="upArrow" refType="w" fact="-0.02"/>
              <dgm:constr type="w" for="ch" forName="upArrowText" refType="w" fact="0.32"/>
              <dgm:constr type="h" for="ch" forName="upArrowText" refType="h" fact="0.42"/>
              <dgm:constr type="b" for="ch" forName="upArrowText" refType="h"/>
              <dgm:constr type="l" for="ch" forName="upArrowText" refType="w" fact="0.15"/>
              <dgm:constr type="primFontSz" for="ch" ptType="node" op="equ" val="65"/>
            </dgm:constrLst>
          </dgm:if>
          <dgm:else name="Name4">
            <dgm:constrLst>
              <dgm:constr type="w" for="ch" forName="downArrow" refType="w" fact="0.4"/>
              <dgm:constr type="h" for="ch" forName="downArrow" refType="h" fact="0.8"/>
              <dgm:constr type="l" for="ch" forName="downArrow" refType="w" fact="0.02"/>
              <dgm:constr type="t" for="ch" forName="downArrow" refType="h" fact="0.05"/>
              <dgm:constr type="lOff" for="ch" forName="downArrow" refType="w" fact="0.02"/>
              <dgm:constr type="w" for="ch" forName="downArrowText" refType="w" fact="0.5"/>
              <dgm:constr type="h" for="ch" forName="downArrowText" refType="h"/>
              <dgm:constr type="t" for="ch" forName="downArrowText"/>
              <dgm:constr type="r" for="ch" forName="downArrowText" refType="w"/>
              <dgm:constr type="primFontSz" for="ch" ptType="node" op="equ" val="65"/>
            </dgm:constrLst>
          </dgm:else>
        </dgm:choose>
      </dgm:if>
      <dgm:else name="Name5">
        <dgm:choose name="Name6">
          <dgm:if name="Name7"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r" for="ch" forName="downArrow" refType="w" fact="0.9"/>
              <dgm:constr type="t" for="ch" forName="downArrow" refType="h" fact="0.05"/>
              <dgm:constr type="rOff" for="ch" forName="downArrow" refType="w" fact="-0.02"/>
              <dgm:constr type="w" for="ch" forName="downArrowText" refType="w" fact="0.32"/>
              <dgm:constr type="h" for="ch" forName="downArrowText" refType="h" fact="0.42"/>
              <dgm:constr type="t" for="ch" forName="downArrowText"/>
              <dgm:constr type="l" for="ch" forName="downArrowText" refType="w" fact="0.15"/>
              <dgm:constr type="w" for="ch" forName="upArrow" refType="w" fact="0.3"/>
              <dgm:constr type="h" for="ch" forName="upArrow" refType="h" fact="0.4"/>
              <dgm:constr type="b" for="ch" forName="upArrow" refType="h" fact="0.95"/>
              <dgm:constr type="l" for="ch" forName="upArrow" refType="w" fact="0.1"/>
              <dgm:constr type="lOff" for="ch" forName="upArrow" refType="w" fact="0.02"/>
              <dgm:constr type="w" for="ch" forName="upArrowText" refType="w" fact="0.32"/>
              <dgm:constr type="h" for="ch" forName="upArrowText" refType="h" fact="0.42"/>
              <dgm:constr type="b" for="ch" forName="upArrowText" refType="h"/>
              <dgm:constr type="r" for="ch" forName="upArrowText" refType="w" fact="0.85"/>
              <dgm:constr type="primFontSz" for="ch" ptType="node" op="equ" val="65"/>
            </dgm:constrLst>
          </dgm:if>
          <dgm:else name="Name8">
            <dgm:constrLst>
              <dgm:constr type="w" for="ch" forName="downArrow" refType="w" fact="0.4"/>
              <dgm:constr type="h" for="ch" forName="downArrow" refType="h" fact="0.8"/>
              <dgm:constr type="r" for="ch" forName="downArrow" refType="w" fact="0.98"/>
              <dgm:constr type="t" for="ch" forName="downArrow" refType="h" fact="0.05"/>
              <dgm:constr type="rOff" for="ch" forName="downArrow" refType="w" fact="-0.02"/>
              <dgm:constr type="w" for="ch" forName="downArrowText" refType="w" fact="0.5"/>
              <dgm:constr type="h" for="ch" forName="downArrowText" refType="h"/>
              <dgm:constr type="t" for="ch" forName="downArrowText"/>
              <dgm:constr type="l" for="ch" forName="downArrowText"/>
              <dgm:constr type="primFontSz" for="ch" ptType="node" op="equ" val="65"/>
            </dgm:constrLst>
          </dgm:else>
        </dgm:choose>
      </dgm:else>
    </dgm:choose>
    <dgm:ruleLst/>
    <dgm:choose name="Name9">
      <dgm:if name="Name10" axis="ch" ptType="node" func="cnt" op="gte" val="2">
        <dgm:layoutNode name="divider" styleLbl="fgShp">
          <dgm:alg type="sp"/>
          <dgm:choose name="Name11">
            <dgm:if name="Name12" func="var" arg="dir" op="equ" val="norm">
              <dgm:shape xmlns:r="http://schemas.openxmlformats.org/officeDocument/2006/relationships" rot="-5" type="mathMinus" r:blip="">
                <dgm:adjLst/>
              </dgm:shape>
            </dgm:if>
            <dgm:else name="Name13">
              <dgm:shape xmlns:r="http://schemas.openxmlformats.org/officeDocument/2006/relationships" rot="5" type="mathMinus" r:blip="">
                <dgm:adjLst/>
              </dgm:shape>
            </dgm:else>
          </dgm:choose>
          <dgm:presOf/>
          <dgm:constrLst/>
          <dgm:ruleLst/>
        </dgm:layoutNode>
      </dgm:if>
      <dgm:else name="Name14"/>
    </dgm:choose>
    <dgm:forEach name="Name15" axis="ch" ptType="node"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forEach name="Name16" axis="ch" ptType="node" st="2" cnt="1">
      <dgm:layoutNode name="upArrow" styleLbl="node1">
        <dgm:alg type="sp"/>
        <dgm:shape xmlns:r="http://schemas.openxmlformats.org/officeDocument/2006/relationships" type="upArrow" r:blip="">
          <dgm:adjLst/>
        </dgm:shape>
        <dgm:presOf/>
        <dgm:constrLst/>
        <dgm:ruleLst/>
      </dgm:layoutNode>
      <dgm:layoutNode name="up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layoutNode>
</dgm:layoutDef>
</file>

<file path=ppt/diagrams/layout16.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8.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20.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1.xml><?xml version="1.0" encoding="utf-8"?>
<dgm:layoutDef xmlns:dgm="http://schemas.openxmlformats.org/drawingml/2006/diagram" xmlns:a="http://schemas.openxmlformats.org/drawingml/2006/main" uniqueId="urn:microsoft.com/office/officeart/2009/layout/ReverseList">
  <dgm:title val=""/>
  <dgm:desc val=""/>
  <dgm:catLst>
    <dgm:cat type="relationship" pri="3800"/>
  </dgm:catLst>
  <dgm:samp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clrData>
  <dgm:layoutNode name="Name0">
    <dgm:varLst>
      <dgm:chMax val="2"/>
      <dgm:chPref val="2"/>
      <dgm:animLvl val="lvl"/>
    </dgm:varLst>
    <dgm:choose name="Name1">
      <dgm:if name="Name2" axis="ch" ptType="node" func="cnt" op="lte" val="1">
        <dgm:alg type="composite">
          <dgm:param type="ar" val="0.9993"/>
        </dgm:alg>
      </dgm:if>
      <dgm:else name="Name3">
        <dgm:alg type="composite">
          <dgm:param type="ar" val="0.8036"/>
        </dgm:alg>
      </dgm:else>
    </dgm:choose>
    <dgm:shape xmlns:r="http://schemas.openxmlformats.org/officeDocument/2006/relationships" r:blip="">
      <dgm:adjLst/>
    </dgm:shape>
    <dgm:choose name="Name4">
      <dgm:if name="Name5" axis="ch" ptType="node" func="cnt" op="lte" val="1">
        <dgm:constrLst>
          <dgm:constr type="primFontSz" for="des" ptType="node" op="equ" val="65"/>
          <dgm:constr type="l" for="ch" forName="LeftNode" refType="w" fact="0"/>
          <dgm:constr type="t" for="ch" forName="LeftNode" refType="h" fact="0.25"/>
          <dgm:constr type="w" for="ch" forName="LeftNode" refType="w" fact="0.5"/>
          <dgm:constr type="h" for="ch" forName="LeftNode" refType="h"/>
          <dgm:constr type="l" for="ch" forName="LeftText" refType="w" fact="0"/>
          <dgm:constr type="t" for="ch" forName="LeftText" refType="h" fact="0.25"/>
          <dgm:constr type="w" for="ch" forName="LeftText" refType="w" fact="0.5"/>
          <dgm:constr type="h" for="ch" forName="LeftText" refType="h"/>
        </dgm:constrLst>
      </dgm:if>
      <dgm:else name="Name6">
        <dgm:constrLst>
          <dgm:constr type="primFontSz" for="des" ptType="node" op="equ" val="65"/>
          <dgm:constr type="l" for="ch" forName="LeftNode" refType="w" fact="0"/>
          <dgm:constr type="t" for="ch" forName="LeftNode" refType="h" fact="0.1786"/>
          <dgm:constr type="w" for="ch" forName="LeftNode" refType="w" fact="0.4889"/>
          <dgm:constr type="h" for="ch" forName="LeftNode" refType="h" fact="0.6429"/>
          <dgm:constr type="l" for="ch" forName="LeftText" refType="w" fact="0"/>
          <dgm:constr type="t" for="ch" forName="LeftText" refType="h" fact="0.1786"/>
          <dgm:constr type="w" for="ch" forName="LeftText" refType="w" fact="0.4889"/>
          <dgm:constr type="h" for="ch" forName="LeftText" refType="h" fact="0.6429"/>
          <dgm:constr type="l" for="ch" forName="RightNode" refType="w" fact="0.5111"/>
          <dgm:constr type="t" for="ch" forName="RightNode" refType="h" fact="0.1786"/>
          <dgm:constr type="w" for="ch" forName="RightNode" refType="w" fact="0.4889"/>
          <dgm:constr type="h" for="ch" forName="RightNode" refType="h" fact="0.6429"/>
          <dgm:constr type="l" for="ch" forName="RightText" refType="w" fact="0.5111"/>
          <dgm:constr type="t" for="ch" forName="RightText" refType="h" fact="0.1786"/>
          <dgm:constr type="w" for="ch" forName="RightText" refType="w" fact="0.4889"/>
          <dgm:constr type="h" for="ch" forName="RightText" refType="h" fact="0.6429"/>
          <dgm:constr type="l" for="ch" forName="TopArrow" refType="w" fact="0.2444"/>
          <dgm:constr type="t" for="ch" forName="TopArrow" refType="h" fact="0"/>
          <dgm:constr type="w" for="ch" forName="TopArrow" refType="w" fact="0.5111"/>
          <dgm:constr type="h" for="ch" forName="TopArrow" refType="h" fact="0.4107"/>
          <dgm:constr type="l" for="ch" forName="BottomArrow" refType="w" fact="0.2444"/>
          <dgm:constr type="t" for="ch" forName="BottomArrow" refType="h" fact="0.5893"/>
          <dgm:constr type="w" for="ch" forName="BottomArrow" refType="w" fact="0.5111"/>
          <dgm:constr type="h" for="ch" forName="BottomArrow" refType="h" fact="0.4107"/>
        </dgm:constrLst>
      </dgm:else>
    </dgm:choose>
    <dgm:choose name="Name7">
      <dgm:if name="Name8" axis="ch" ptType="node" func="cnt" op="gte" val="1">
        <dgm:layoutNode name="LeftText" styleLbl="revTx" moveWith="LeftNode">
          <dgm:varLst>
            <dgm:bulletEnabled val="1"/>
          </dgm:varLst>
          <dgm:alg type="tx">
            <dgm:param type="txAnchorVert" val="t"/>
            <dgm:param type="parTxLTRAlign" val="l"/>
          </dgm:alg>
          <dgm:choose name="Name9">
            <dgm:if name="Name10" axis="ch" ptType="node" func="cnt" op="lte" val="1">
              <dgm:shape xmlns:r="http://schemas.openxmlformats.org/officeDocument/2006/relationships" type="roundRect" r:blip="" hideGeom="1">
                <dgm:adjLst>
                  <dgm:adj idx="1" val="0.1667"/>
                  <dgm:adj idx="2" val="0"/>
                </dgm:adjLst>
              </dgm:shape>
              <dgm:presOf axis="ch desOrSelf" ptType="node node" st="1 1" cnt="1 0"/>
              <dgm:constrLst>
                <dgm:constr type="lMarg" refType="primFontSz" fact="0.3"/>
                <dgm:constr type="rMarg" refType="primFontSz" fact="0.3"/>
                <dgm:constr type="tMarg" refType="primFontSz" fact="0.5"/>
                <dgm:constr type="bMarg" refType="primFontSz" fact="0.5"/>
              </dgm:constrLst>
            </dgm:if>
            <dgm:else name="Name11">
              <dgm:shape xmlns:r="http://schemas.openxmlformats.org/officeDocument/2006/relationships" rot="270" type="round2SameRect" r:blip="" hideGeom="1">
                <dgm:adjLst>
                  <dgm:adj idx="1" val="0.1667"/>
                  <dgm:adj idx="2" val="0"/>
                </dgm:adjLst>
              </dgm:shape>
              <dgm:presOf axis="ch desOrSelf" ptType="node node" st="1 1" cnt="1 0"/>
              <dgm:constrLst>
                <dgm:constr type="lMarg" refType="primFontSz" fact="0.3"/>
                <dgm:constr type="rMarg" refType="primFontSz" fact="0.45"/>
                <dgm:constr type="tMarg" refType="primFontSz" fact="0.5"/>
                <dgm:constr type="bMarg" refType="primFontSz" fact="0.5"/>
              </dgm:constrLst>
            </dgm:else>
          </dgm:choose>
          <dgm:ruleLst>
            <dgm:rule type="primFontSz" val="5" fact="NaN" max="NaN"/>
          </dgm:ruleLst>
        </dgm:layoutNode>
        <dgm:layoutNode name="LeftNode" styleLbl="bgImgPlace1">
          <dgm:varLst>
            <dgm:chMax val="2"/>
            <dgm:chPref val="2"/>
          </dgm:varLst>
          <dgm:alg type="sp"/>
          <dgm:choose name="Name12">
            <dgm:if name="Name13" axis="ch" ptType="node" func="cnt" op="lte" val="1">
              <dgm:shape xmlns:r="http://schemas.openxmlformats.org/officeDocument/2006/relationships" type="roundRect" r:blip="">
                <dgm:adjLst>
                  <dgm:adj idx="1" val="0.1667"/>
                  <dgm:adj idx="2" val="0"/>
                </dgm:adjLst>
              </dgm:shape>
            </dgm:if>
            <dgm:else name="Name14">
              <dgm:shape xmlns:r="http://schemas.openxmlformats.org/officeDocument/2006/relationships" rot="270" type="round2SameRect" r:blip="">
                <dgm:adjLst>
                  <dgm:adj idx="1" val="0.1667"/>
                  <dgm:adj idx="2" val="0"/>
                </dgm:adjLst>
              </dgm:shape>
            </dgm:else>
          </dgm:choose>
          <dgm:presOf axis="ch desOrSelf" ptType="node node" st="1 1" cnt="1 0"/>
        </dgm:layoutNode>
        <dgm:choose name="Name15">
          <dgm:if name="Name16" axis="ch" ptType="node" func="cnt" op="gte" val="2">
            <dgm:layoutNode name="RightText" styleLbl="revTx" moveWith="RightNode">
              <dgm:varLst>
                <dgm:bulletEnabled val="1"/>
              </dgm:varLst>
              <dgm:alg type="tx">
                <dgm:param type="txAnchorVert" val="t"/>
                <dgm:param type="parTxLTRAlign" val="l"/>
              </dgm:alg>
              <dgm:shape xmlns:r="http://schemas.openxmlformats.org/officeDocument/2006/relationships" rot="90" type="round2SameRect" r:blip="" hideGeom="1">
                <dgm:adjLst>
                  <dgm:adj idx="1" val="0.1667"/>
                  <dgm:adj idx="2" val="0"/>
                </dgm:adjLst>
              </dgm:shape>
              <dgm:presOf axis="ch desOrSelf" ptType="node node" st="2 1" cnt="1 0"/>
              <dgm:constrLst>
                <dgm:constr type="lMarg" refType="primFontSz" fact="0.45"/>
                <dgm:constr type="rMarg" refType="primFontSz" fact="0.3"/>
                <dgm:constr type="tMarg" refType="primFontSz" fact="0.5"/>
                <dgm:constr type="bMarg" refType="primFontSz" fact="0.5"/>
              </dgm:constrLst>
              <dgm:ruleLst>
                <dgm:rule type="primFontSz" val="5" fact="NaN" max="NaN"/>
              </dgm:ruleLst>
            </dgm:layoutNode>
            <dgm:layoutNode name="RightNode" styleLbl="bgImgPlace1">
              <dgm:varLst>
                <dgm:chMax val="0"/>
                <dgm:chPref val="0"/>
              </dgm:varLst>
              <dgm:alg type="sp"/>
              <dgm:shape xmlns:r="http://schemas.openxmlformats.org/officeDocument/2006/relationships" rot="90" type="round2SameRect" r:blip="">
                <dgm:adjLst>
                  <dgm:adj idx="1" val="0.1667"/>
                  <dgm:adj idx="2" val="0"/>
                </dgm:adjLst>
              </dgm:shape>
              <dgm:presOf axis="ch desOrSelf" ptType="node node" st="2 1" cnt="1 0"/>
            </dgm:layoutNode>
            <dgm:layoutNode name="TopArrow">
              <dgm:alg type="sp"/>
              <dgm:shape xmlns:r="http://schemas.openxmlformats.org/officeDocument/2006/relationships" type="circularArrow" r:blip="">
                <dgm:adjLst>
                  <dgm:adj idx="1" val="0.125"/>
                  <dgm:adj idx="2" val="19.0387"/>
                  <dgm:adj idx="3" val="-19.0387"/>
                  <dgm:adj idx="4" val="180"/>
                  <dgm:adj idx="5" val="0.125"/>
                </dgm:adjLst>
              </dgm:shape>
              <dgm:presOf/>
            </dgm:layoutNode>
            <dgm:layoutNode name="BottomArrow">
              <dgm:alg type="sp"/>
              <dgm:shape xmlns:r="http://schemas.openxmlformats.org/officeDocument/2006/relationships" rot="180" type="circularArrow" r:blip="">
                <dgm:adjLst>
                  <dgm:adj idx="1" val="0.125"/>
                  <dgm:adj idx="2" val="19.0387"/>
                  <dgm:adj idx="3" val="-19.0387"/>
                  <dgm:adj idx="4" val="180"/>
                  <dgm:adj idx="5" val="0.125"/>
                </dgm:adjLst>
              </dgm:shape>
              <dgm:presOf/>
            </dgm:layoutNode>
          </dgm:if>
          <dgm:else name="Name17"/>
        </dgm:choose>
      </dgm:if>
      <dgm:else name="Name18"/>
    </dgm:choose>
  </dgm:layoutNode>
</dgm:layoutDef>
</file>

<file path=ppt/diagrams/layout22.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2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6.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7.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8.xml><?xml version="1.0" encoding="utf-8"?>
<dgm:layoutDef xmlns:dgm="http://schemas.openxmlformats.org/drawingml/2006/diagram" xmlns:a="http://schemas.openxmlformats.org/drawingml/2006/main" uniqueId="urn:microsoft.com/office/officeart/2005/8/layout/radial2">
  <dgm:title val=""/>
  <dgm:desc val=""/>
  <dgm:catLst>
    <dgm:cat type="relationship" pri="20000"/>
    <dgm:cat type="convert" pri="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animLvl val="ctr"/>
      <dgm:resizeHandles val="exact"/>
    </dgm:varLst>
    <dgm:alg type="composite"/>
    <dgm:shape xmlns:r="http://schemas.openxmlformats.org/officeDocument/2006/relationships" r:blip="">
      <dgm:adjLst/>
    </dgm:shape>
    <dgm:presOf/>
    <dgm:constrLst>
      <dgm:constr type="w" for="ch" forName="cycle" refType="w"/>
      <dgm:constr type="h" for="ch" forName="cycle" refType="h"/>
    </dgm:constrLst>
    <dgm:ruleLst/>
    <dgm:layoutNode name="cycle">
      <dgm:choose name="Name0">
        <dgm:if name="Name1" func="var" arg="dir" op="equ" val="norm">
          <dgm:choose name="Name2">
            <dgm:if name="Name3" axis="ch" ptType="node" func="cnt" op="lte" val="1">
              <dgm:alg type="cycle">
                <dgm:param type="stAng" val="90"/>
                <dgm:param type="spanAng" val="360"/>
                <dgm:param type="ctrShpMap" val="fNode"/>
              </dgm:alg>
            </dgm:if>
            <dgm:if name="Name4" axis="ch" ptType="node" func="cnt" op="equ" val="2">
              <dgm:alg type="cycle">
                <dgm:param type="stAng" val="70"/>
                <dgm:param type="spanAng" val="40"/>
                <dgm:param type="ctrShpMap" val="fNode"/>
              </dgm:alg>
            </dgm:if>
            <dgm:if name="Name5" axis="ch" ptType="node" func="cnt" op="equ" val="3">
              <dgm:alg type="cycle">
                <dgm:param type="stAng" val="60"/>
                <dgm:param type="spanAng" val="60"/>
                <dgm:param type="ctrShpMap" val="fNode"/>
              </dgm:alg>
            </dgm:if>
            <dgm:else name="Name6">
              <dgm:alg type="cycle">
                <dgm:param type="stAng" val="45"/>
                <dgm:param type="spanAng" val="90"/>
                <dgm:param type="ctrShpMap" val="fNode"/>
              </dgm:alg>
            </dgm:else>
          </dgm:choose>
        </dgm:if>
        <dgm:else name="Name7">
          <dgm:choose name="Name8">
            <dgm:if name="Name9" axis="ch" ptType="node" func="cnt" op="lte" val="1">
              <dgm:alg type="cycle">
                <dgm:param type="stAng" val="-90"/>
                <dgm:param type="spanAng" val="-360"/>
                <dgm:param type="ctrShpMap" val="fNode"/>
              </dgm:alg>
            </dgm:if>
            <dgm:if name="Name10" axis="ch" ptType="node" func="cnt" op="equ" val="2">
              <dgm:alg type="cycle">
                <dgm:param type="stAng" val="-70"/>
                <dgm:param type="spanAng" val="-40"/>
                <dgm:param type="ctrShpMap" val="fNode"/>
              </dgm:alg>
            </dgm:if>
            <dgm:if name="Name11" axis="ch" ptType="node" func="cnt" op="equ" val="3">
              <dgm:alg type="cycle">
                <dgm:param type="stAng" val="-60"/>
                <dgm:param type="spanAng" val="-60"/>
                <dgm:param type="ctrShpMap" val="fNode"/>
              </dgm:alg>
            </dgm:if>
            <dgm:else name="Name12">
              <dgm:alg type="cycle">
                <dgm:param type="stAng" val="-45"/>
                <dgm:param type="spanAng" val="-90"/>
                <dgm:param type="ctrShpMap" val="fNode"/>
              </dgm:alg>
            </dgm:else>
          </dgm:choose>
        </dgm:else>
      </dgm:choose>
      <dgm:shape xmlns:r="http://schemas.openxmlformats.org/officeDocument/2006/relationships" r:blip="">
        <dgm:adjLst/>
      </dgm:shape>
      <dgm:presOf/>
      <dgm:constrLst>
        <dgm:constr type="sp" val="20"/>
        <dgm:constr type="w" for="ch" forName="centerShape" refType="w"/>
        <dgm:constr type="w" for="ch" forName="node" refType="w" refFor="ch" refForName="centerShape" fact="1.5"/>
        <dgm:constr type="sibSp" refType="w" refFor="ch" refForName="centerShape" op="equ" fact="0.08"/>
        <dgm:constr type="primFontSz" for="des" forName="parentNode" op="equ" val="65"/>
        <dgm:constr type="secFontSz" for="des" forName="childNode" op="equ" val="65"/>
      </dgm:constrLst>
      <dgm:ruleLst/>
      <dgm:choose name="Name13">
        <dgm:if name="Name14" axis="ch" ptType="node" hideLastTrans="0" func="cnt" op="gte" val="1">
          <dgm:layoutNode name="centerShape" styleLbl="node0">
            <dgm:alg type="composite"/>
            <dgm:shape xmlns:r="http://schemas.openxmlformats.org/officeDocument/2006/relationships" r:blip="">
              <dgm:adjLst/>
            </dgm:shape>
            <dgm:presOf axis="ch" ptType="node" cnt="1"/>
            <dgm:constrLst>
              <dgm:constr type="w" for="ch" forName="connSite" refType="w" fact="0.7"/>
              <dgm:constr type="h" for="ch" forName="connSite" refType="w" fact="0.7"/>
              <dgm:constr type="ctrX" for="ch" forName="connSite" refType="w" fact="0.5"/>
              <dgm:constr type="ctrY" for="ch" forName="connSite" refType="h" fact="0.5"/>
              <dgm:constr type="w" for="ch" forName="visible" refType="w"/>
              <dgm:constr type="h" for="ch" forName="visible" refType="w"/>
              <dgm:constr type="ctrX" for="ch" forName="visible" refType="w" fact="0.5"/>
              <dgm:constr type="ctrY" for="ch" forName="visible" refType="h" fact="0.5"/>
            </dgm:constrLst>
            <dgm:ruleLst/>
            <dgm:layoutNode name="connSite">
              <dgm:alg type="sp"/>
              <dgm:shape xmlns:r="http://schemas.openxmlformats.org/officeDocument/2006/relationships" type="ellipse" r:blip="" hideGeom="1">
                <dgm:adjLst/>
              </dgm:shape>
              <dgm:presOf/>
              <dgm:constrLst/>
              <dgm:ruleLst/>
            </dgm:layoutNode>
            <dgm:layoutNode name="visible">
              <dgm:alg type="sp"/>
              <dgm:shape xmlns:r="http://schemas.openxmlformats.org/officeDocument/2006/relationships" type="ellipse" r:blip="" blipPhldr="1">
                <dgm:adjLst/>
              </dgm:shape>
              <dgm:presOf/>
              <dgm:constrLst/>
              <dgm:ruleLst/>
            </dgm:layoutNode>
          </dgm:layoutNode>
        </dgm:if>
        <dgm:else name="Name15"/>
      </dgm:choose>
      <dgm:forEach name="Name16" axis="ch">
        <dgm:forEach name="Name17" axis="self" ptType="node">
          <dgm:layoutNode name="node">
            <dgm:alg type="composite"/>
            <dgm:shape xmlns:r="http://schemas.openxmlformats.org/officeDocument/2006/relationships" r:blip="">
              <dgm:adjLst/>
            </dgm:shape>
            <dgm:presOf/>
            <dgm:choose name="Name18">
              <dgm:if name="Name19" func="var" arg="dir" op="equ" val="norm">
                <dgm:constrLst>
                  <dgm:constr type="t" for="ch" forName="parentNode"/>
                  <dgm:constr type="l" for="ch" forName="parentNode"/>
                  <dgm:constr type="w" for="ch" forName="parentNode" refType="w" fact="0.4"/>
                  <dgm:constr type="h" for="ch" forName="parentNode" refType="w" refFor="ch" refForName="parentNode" op="equ"/>
                  <dgm:constr type="ctrY" for="ch" forName="childNode" refType="h" refFor="ch" refForName="parentNode" fact="0.5"/>
                  <dgm:constr type="l" for="ch" forName="childNode" refType="w" refFor="ch" refForName="parentNode" op="equ" fact="1.1"/>
                  <dgm:constr type="w" for="ch" forName="childNode" refType="w" fact="0.6"/>
                  <dgm:constr type="h" for="ch" forName="childNode" refType="h" refFor="ch" refForName="parentNode"/>
                </dgm:constrLst>
              </dgm:if>
              <dgm:else name="Name20">
                <dgm:constrLst>
                  <dgm:constr type="t" for="ch" forName="parentNode"/>
                  <dgm:constr type="r" for="ch" forName="parentNode" refType="w"/>
                  <dgm:constr type="w" for="ch" forName="parentNode" refType="w" fact="0.4"/>
                  <dgm:constr type="h" for="ch" forName="parentNode" refType="w" refFor="ch" refForName="parentNode" op="equ"/>
                  <dgm:constr type="ctrY" for="ch" forName="childNode" refType="h" refFor="ch" refForName="parentNode" fact="0.5"/>
                  <dgm:constr type="l" for="ch" forName="childNode"/>
                  <dgm:constr type="w" for="ch" forName="childNode" refType="w" fact="0.6"/>
                  <dgm:constr type="h" for="ch" forName="childNode" refType="h" refFor="ch" refForName="parentNode"/>
                </dgm:constrLst>
              </dgm:else>
            </dgm:choose>
            <dgm:ruleLst/>
            <dgm:layoutNode name="parentNode" styleLbl="node1">
              <dgm:varLst>
                <dgm:chMax val="1"/>
                <dgm:bulletEnabled val="1"/>
              </dgm:varLst>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childNode" styleLbl="revTx" moveWith="parentNode">
              <dgm:varLst>
                <dgm:bulletEnabled val="1"/>
              </dgm:varLst>
              <dgm:alg type="tx">
                <dgm:param type="txAnchorVertCh" val="mid"/>
                <dgm:param type="stBulletLvl" val="1"/>
              </dgm:alg>
              <dgm:choose name="Name21">
                <dgm:if name="Name22" axis="ch" ptType="node" func="cnt" op="gte" val="1">
                  <dgm:shape xmlns:r="http://schemas.openxmlformats.org/officeDocument/2006/relationships" type="rect" r:blip="">
                    <dgm:adjLst/>
                  </dgm:shape>
                </dgm:if>
                <dgm:else name="Name23">
                  <dgm:shape xmlns:r="http://schemas.openxmlformats.org/officeDocument/2006/relationships" type="rect" r:blip="" hideGeom="1">
                    <dgm:adjLst/>
                  </dgm:shape>
                </dgm:else>
              </dgm:choose>
              <dgm:presOf axis="des" ptType="node"/>
              <dgm:constrLst>
                <dgm:constr type="tMarg"/>
                <dgm:constr type="bMarg"/>
                <dgm:constr type="lMarg"/>
                <dgm:constr type="rMarg"/>
              </dgm:constrLst>
              <dgm:ruleLst>
                <dgm:rule type="secFontSz" val="5" fact="NaN" max="NaN"/>
              </dgm:ruleLst>
            </dgm:layoutNode>
          </dgm:layoutNode>
        </dgm:forEach>
        <dgm:forEach name="Name24" axis="self" ptType="parTrans" cnt="1">
          <dgm:layoutNode name="Name25">
            <dgm:alg type="conn">
              <dgm:param type="dim" val="1D"/>
              <dgm:param type="endSty" val="noArr"/>
              <dgm:param type="begPts" val="auto"/>
              <dgm:param type="endPts" val="auto"/>
              <dgm:param type="srcNode" val="connSite"/>
              <dgm:param type="dstNode" val="parentNode"/>
            </dgm:alg>
            <dgm:shape xmlns:r="http://schemas.openxmlformats.org/officeDocument/2006/relationships" type="conn" r:blip="" zOrderOff="-99">
              <dgm:adjLst/>
            </dgm:shape>
            <dgm:presOf axis="self"/>
            <dgm:constrLst>
              <dgm:constr type="connDist"/>
              <dgm:constr type="w" val="1"/>
              <dgm:constr type="h" val="5"/>
              <dgm:constr type="begPad"/>
              <dgm:constr type="endPad"/>
            </dgm:constrLst>
            <dgm:ruleLst/>
          </dgm:layoutNode>
        </dgm:forEach>
      </dgm:forEach>
    </dgm:layoutNode>
  </dgm:layoutNode>
</dgm:layoutDef>
</file>

<file path=ppt/diagrams/layout2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0.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37CE8F-D8EA-4E7C-B912-64DDEA5C9962}" type="datetimeFigureOut">
              <a:rPr lang="en-GB" smtClean="0"/>
              <a:t>15/11/2024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39F7F3-579D-401A-94FB-3C6F1D48491F}" type="slidenum">
              <a:rPr lang="en-GB" smtClean="0"/>
              <a:t>‹#›</a:t>
            </a:fld>
            <a:endParaRPr lang="en-GB"/>
          </a:p>
        </p:txBody>
      </p:sp>
    </p:spTree>
    <p:extLst>
      <p:ext uri="{BB962C8B-B14F-4D97-AF65-F5344CB8AC3E}">
        <p14:creationId xmlns:p14="http://schemas.microsoft.com/office/powerpoint/2010/main" val="41180969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youtube.com/watch?v=aST8Y6KvmN0" TargetMode="External"/><Relationship Id="rId2" Type="http://schemas.openxmlformats.org/officeDocument/2006/relationships/slide" Target="../slides/slide15.xml"/><Relationship Id="rId1" Type="http://schemas.openxmlformats.org/officeDocument/2006/relationships/notesMaster" Target="../notesMasters/notesMaster1.xml"/><Relationship Id="rId4" Type="http://schemas.openxmlformats.org/officeDocument/2006/relationships/hyperlink" Target="https://www.youtube.com/watch?v=GrnQHpzLtz0" TargetMode="Externa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youtube.com/watch?v=vS3oLaXUhYM"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youtube.com/watch?v=RW-a3SLnj_w"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Slide 4 read slide  and then..</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CBT can help you to change how you think ('Cognitive') and what you do ('Behaviour'). These changes can help you to feel better. Unlike some of the other talking treatments, it focuses on the 'here and now' problems and difficulties. Instead of focusing on the causes of your distress or symptoms in the past, it looks for ways to improve your state of mind now.</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CBT can help you to make sense of overwhelming problems by breaking them down into smaller parts. This makes it easier to see how they are connected and how they affect you. These parts are: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A Situation - a problem, event or difficult situation. From this can follow: Thoughts, Emotions, Physical feelings, Actions</a:t>
            </a:r>
          </a:p>
          <a:p>
            <a:endParaRPr lang="en-GB" dirty="0"/>
          </a:p>
        </p:txBody>
      </p:sp>
      <p:sp>
        <p:nvSpPr>
          <p:cNvPr id="4" name="Slide Number Placeholder 3"/>
          <p:cNvSpPr>
            <a:spLocks noGrp="1"/>
          </p:cNvSpPr>
          <p:nvPr>
            <p:ph type="sldNum" sz="quarter" idx="5"/>
          </p:nvPr>
        </p:nvSpPr>
        <p:spPr/>
        <p:txBody>
          <a:bodyPr/>
          <a:lstStyle/>
          <a:p>
            <a:fld id="{2D39F7F3-579D-401A-94FB-3C6F1D48491F}" type="slidenum">
              <a:rPr lang="en-GB" smtClean="0"/>
              <a:t>4</a:t>
            </a:fld>
            <a:endParaRPr lang="en-GB"/>
          </a:p>
        </p:txBody>
      </p:sp>
    </p:spTree>
    <p:extLst>
      <p:ext uri="{BB962C8B-B14F-4D97-AF65-F5344CB8AC3E}">
        <p14:creationId xmlns:p14="http://schemas.microsoft.com/office/powerpoint/2010/main" val="36297447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Each of these areas can affect the others. How you think about a problem can affect how you feel physically and emotionally.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All these areas of life can connect like this: diagram</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What happens in one of these areas can affect all the others.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There are helpful and unhelpful ways of reacting to most situations, depending on how you think about it. The way you think can be helpful - or unhelpful.</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You can do CBT individually or with a group of people. It is one of the most effective treatments for conditions where anxiety or depression is the main problem.</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CBT is not a quick fix. A therapist is like a personal trainer that advises and encourages - but cannot 'do' it for you. If you are feeling low, it can be difficult to concentrate and get motivated. To overcome anxiety, you need to confront it. This may lead you to feel more anxious for a short time. A good therapist will pace your sessions. You decide what you do together, so you stay in control.</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 </a:t>
            </a:r>
          </a:p>
          <a:p>
            <a:endParaRPr lang="en-GB" dirty="0"/>
          </a:p>
        </p:txBody>
      </p:sp>
      <p:sp>
        <p:nvSpPr>
          <p:cNvPr id="4" name="Slide Number Placeholder 3"/>
          <p:cNvSpPr>
            <a:spLocks noGrp="1"/>
          </p:cNvSpPr>
          <p:nvPr>
            <p:ph type="sldNum" sz="quarter" idx="5"/>
          </p:nvPr>
        </p:nvSpPr>
        <p:spPr/>
        <p:txBody>
          <a:bodyPr/>
          <a:lstStyle/>
          <a:p>
            <a:fld id="{2D39F7F3-579D-401A-94FB-3C6F1D48491F}" type="slidenum">
              <a:rPr lang="en-GB" smtClean="0"/>
              <a:t>5</a:t>
            </a:fld>
            <a:endParaRPr lang="en-GB"/>
          </a:p>
        </p:txBody>
      </p:sp>
    </p:spTree>
    <p:extLst>
      <p:ext uri="{BB962C8B-B14F-4D97-AF65-F5344CB8AC3E}">
        <p14:creationId xmlns:p14="http://schemas.microsoft.com/office/powerpoint/2010/main" val="32054990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CBT also is considered effective for older patients with anxiety disorders. Modifying CBT to focus on the meaning of losses and transition and accommodating cognitive decline is likely to improve efficacy.</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When using CBT with older patients, it is important to keep in mind characteristics that define the geriatric population. Laidlaw et al.  developed a model to help clinicians develop a more appropriate conceptualization of older patients that focuses on significant events and related cognitions associated with physical health, changes in role investments, and interactions with younger generations. It emphasizes the need to explore beliefs about aging viewed through each patient’s socio- cultural lens and examine cognitions in the context of the time period in which the individual has lived.</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Arial" panose="020B0604020202020204" pitchFamily="34" charset="0"/>
              </a:rPr>
              <a:t>Losses and transitions. For many older patients, the latter years of life are characterized by losses and transitions. According to Thompson [1996], these losses and transitions can trigger thoughts of missed opportunities or unresolved relationships and reflection on unachieved goals. CBT for older adults should focus on the meaning the patient gives to these losses and transitions. For example, depressed patients could view their retirement as a loss of self-worth as they become less productive. CBT can help patients identify ways of thinking about the situation that will enable them to adapt to these losses and transitions.</a:t>
            </a:r>
          </a:p>
          <a:p>
            <a:endParaRPr lang="en-GB" dirty="0"/>
          </a:p>
        </p:txBody>
      </p:sp>
      <p:sp>
        <p:nvSpPr>
          <p:cNvPr id="4" name="Slide Number Placeholder 3"/>
          <p:cNvSpPr>
            <a:spLocks noGrp="1"/>
          </p:cNvSpPr>
          <p:nvPr>
            <p:ph type="sldNum" sz="quarter" idx="5"/>
          </p:nvPr>
        </p:nvSpPr>
        <p:spPr/>
        <p:txBody>
          <a:bodyPr/>
          <a:lstStyle/>
          <a:p>
            <a:fld id="{2D39F7F3-579D-401A-94FB-3C6F1D48491F}" type="slidenum">
              <a:rPr lang="en-GB" smtClean="0"/>
              <a:t>6</a:t>
            </a:fld>
            <a:endParaRPr lang="en-GB"/>
          </a:p>
        </p:txBody>
      </p:sp>
    </p:spTree>
    <p:extLst>
      <p:ext uri="{BB962C8B-B14F-4D97-AF65-F5344CB8AC3E}">
        <p14:creationId xmlns:p14="http://schemas.microsoft.com/office/powerpoint/2010/main" val="8076075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Arial" panose="020B0604020202020204" pitchFamily="34" charset="0"/>
              </a:rPr>
              <a:t>Changes in cognitive functioning with aging are not universal and there’s considerable variability, but it’s important to make appropriate adaptations when needed. Patients may experience a decline in cognitive speed, working memory, selective attention, and fluid intelligence. This would require that information be presented slowly, with frequent repetitions and summaries. Also, it might be helpful to present information in alternate ways and to encourage patients to take notes during sessions. To accommodate for a decline in fluid intelligence, presenting new information in the context of previous experiences will help promote learning. Recordings of important information and conclusions from cognitive restructuring that patients can listen to between sessions could serve as helpful reminders that will help patients progress. Phone prompts or alarms can remind patients to carry out certain therapeutic measures, such as breathing exercises. Caretakers can attend sessions to become familiar with strategies performed during CBT and act as a co-therapist at home; however, their inclusion must be done with the consent of both parties and only if it’s viewed as necessary for the patient’s progress.</a:t>
            </a:r>
          </a:p>
          <a:p>
            <a:endParaRPr lang="en-GB" dirty="0"/>
          </a:p>
        </p:txBody>
      </p:sp>
      <p:sp>
        <p:nvSpPr>
          <p:cNvPr id="4" name="Slide Number Placeholder 3"/>
          <p:cNvSpPr>
            <a:spLocks noGrp="1"/>
          </p:cNvSpPr>
          <p:nvPr>
            <p:ph type="sldNum" sz="quarter" idx="5"/>
          </p:nvPr>
        </p:nvSpPr>
        <p:spPr/>
        <p:txBody>
          <a:bodyPr/>
          <a:lstStyle/>
          <a:p>
            <a:fld id="{2D39F7F3-579D-401A-94FB-3C6F1D48491F}" type="slidenum">
              <a:rPr lang="en-GB" smtClean="0"/>
              <a:t>7</a:t>
            </a:fld>
            <a:endParaRPr lang="en-GB"/>
          </a:p>
        </p:txBody>
      </p:sp>
    </p:spTree>
    <p:extLst>
      <p:ext uri="{BB962C8B-B14F-4D97-AF65-F5344CB8AC3E}">
        <p14:creationId xmlns:p14="http://schemas.microsoft.com/office/powerpoint/2010/main" val="32613387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Literature on the effectiveness of psychotherapy specifically in older adults is more limited because less research has been conducted with this population generally. However, a Cochrane review of psychotherapeutic treatments for older depressed adults shows that both cognitive therapy and </a:t>
            </a:r>
            <a:r>
              <a:rPr lang="en-GB" sz="1800" dirty="0" err="1">
                <a:effectLst/>
                <a:latin typeface="Calibri" panose="020F0502020204030204" pitchFamily="34" charset="0"/>
                <a:ea typeface="Calibri" panose="020F0502020204030204" pitchFamily="34" charset="0"/>
                <a:cs typeface="Arial" panose="020B0604020202020204" pitchFamily="34" charset="0"/>
              </a:rPr>
              <a:t>behavior</a:t>
            </a:r>
            <a:r>
              <a:rPr lang="en-GB" sz="1800" dirty="0">
                <a:effectLst/>
                <a:latin typeface="Calibri" panose="020F0502020204030204" pitchFamily="34" charset="0"/>
                <a:ea typeface="Calibri" panose="020F0502020204030204" pitchFamily="34" charset="0"/>
                <a:cs typeface="Arial" panose="020B0604020202020204" pitchFamily="34" charset="0"/>
              </a:rPr>
              <a:t> therapy, the two components of CBT, have a significantly better effect than placebo on clinical outcome measures of depression.</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Drop-out rates are also better for CBT when compared with control groups. CBT is effective for relapse prevention of mood disorders and may also play a preventive role in the development of major mood disorders in older adults who initially present with sub threshold symptoms.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CBT and </a:t>
            </a:r>
            <a:r>
              <a:rPr lang="en-GB" sz="1800" dirty="0" err="1">
                <a:effectLst/>
                <a:latin typeface="Calibri" panose="020F0502020204030204" pitchFamily="34" charset="0"/>
                <a:ea typeface="Calibri" panose="020F0502020204030204" pitchFamily="34" charset="0"/>
                <a:cs typeface="Arial" panose="020B0604020202020204" pitchFamily="34" charset="0"/>
              </a:rPr>
              <a:t>behavior</a:t>
            </a:r>
            <a:r>
              <a:rPr lang="en-GB" sz="1800" dirty="0">
                <a:effectLst/>
                <a:latin typeface="Calibri" panose="020F0502020204030204" pitchFamily="34" charset="0"/>
                <a:ea typeface="Calibri" panose="020F0502020204030204" pitchFamily="34" charset="0"/>
                <a:cs typeface="Arial" panose="020B0604020202020204" pitchFamily="34" charset="0"/>
              </a:rPr>
              <a:t> therapy are recommended interventions for the treatment of unipolar major depressive disorder. The evidence,  although limited, suggests that in older adults, the combination of CBT with antidepressants results in a greater response rate than treatment with medication alone. CBT has also demonstrated efficacy in the treatment of GAD in older adults. However, response rates in older adults treated with CBT may not be as robust as those seen in younger adults treated with CBT, or in older adults treated with medication.</a:t>
            </a:r>
          </a:p>
          <a:p>
            <a:endParaRPr lang="en-GB" dirty="0"/>
          </a:p>
        </p:txBody>
      </p:sp>
      <p:sp>
        <p:nvSpPr>
          <p:cNvPr id="4" name="Slide Number Placeholder 3"/>
          <p:cNvSpPr>
            <a:spLocks noGrp="1"/>
          </p:cNvSpPr>
          <p:nvPr>
            <p:ph type="sldNum" sz="quarter" idx="5"/>
          </p:nvPr>
        </p:nvSpPr>
        <p:spPr/>
        <p:txBody>
          <a:bodyPr/>
          <a:lstStyle/>
          <a:p>
            <a:fld id="{2D39F7F3-579D-401A-94FB-3C6F1D48491F}" type="slidenum">
              <a:rPr lang="en-GB" smtClean="0"/>
              <a:t>8</a:t>
            </a:fld>
            <a:endParaRPr lang="en-GB"/>
          </a:p>
        </p:txBody>
      </p:sp>
    </p:spTree>
    <p:extLst>
      <p:ext uri="{BB962C8B-B14F-4D97-AF65-F5344CB8AC3E}">
        <p14:creationId xmlns:p14="http://schemas.microsoft.com/office/powerpoint/2010/main" val="9636157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err="1">
                <a:effectLst/>
                <a:latin typeface="Calibri" panose="020F0502020204030204" pitchFamily="34" charset="0"/>
                <a:ea typeface="Calibri" panose="020F0502020204030204" pitchFamily="34" charset="0"/>
                <a:cs typeface="Arial" panose="020B0604020202020204" pitchFamily="34" charset="0"/>
              </a:rPr>
              <a:t>Steuer</a:t>
            </a:r>
            <a:r>
              <a:rPr lang="en-GB" sz="1800" dirty="0">
                <a:effectLst/>
                <a:latin typeface="Calibri" panose="020F0502020204030204" pitchFamily="34" charset="0"/>
                <a:ea typeface="Calibri" panose="020F0502020204030204" pitchFamily="34" charset="0"/>
                <a:cs typeface="Arial" panose="020B0604020202020204" pitchFamily="34" charset="0"/>
              </a:rPr>
              <a:t> et al. [21] compared group cognitive with group psychodynamic therapy in patients with a mean age of 66 years. There was no control group and treatment lasted on average 37 weeks. The patients under investigation were atypical as they were media-recruited patients with a high level of educational achievement. However, there was improvement with both treatments with evidence of superiority of cognitive therapy.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dirty="0" err="1">
                <a:effectLst/>
                <a:latin typeface="Calibri" panose="020F0502020204030204" pitchFamily="34" charset="0"/>
                <a:ea typeface="Calibri" panose="020F0502020204030204" pitchFamily="34" charset="0"/>
                <a:cs typeface="Arial" panose="020B0604020202020204" pitchFamily="34" charset="0"/>
              </a:rPr>
              <a:t>Beutler</a:t>
            </a:r>
            <a:r>
              <a:rPr lang="en-GB" sz="1800" dirty="0">
                <a:effectLst/>
                <a:latin typeface="Calibri" panose="020F0502020204030204" pitchFamily="34" charset="0"/>
                <a:ea typeface="Calibri" panose="020F0502020204030204" pitchFamily="34" charset="0"/>
                <a:cs typeface="Arial" panose="020B0604020202020204" pitchFamily="34" charset="0"/>
              </a:rPr>
              <a:t> et al. [22] compared group cognitive therapy with placebo and an anti-depressant over a period of 20 weeks and showed superiority of cognitive therapy over no active treatment. Thompson et al. [23] compared group cognitive, behavioural and psychodynamic therapies over 20 weeks with a 6-week delayed treatment group and demonstrated the effectiveness of all treatments.  </a:t>
            </a:r>
            <a:r>
              <a:rPr lang="en-GB" sz="1800" dirty="0" err="1">
                <a:effectLst/>
                <a:latin typeface="Calibri" panose="020F0502020204030204" pitchFamily="34" charset="0"/>
                <a:ea typeface="Calibri" panose="020F0502020204030204" pitchFamily="34" charset="0"/>
                <a:cs typeface="Arial" panose="020B0604020202020204" pitchFamily="34" charset="0"/>
              </a:rPr>
              <a:t>Scogin</a:t>
            </a:r>
            <a:r>
              <a:rPr lang="en-GB" sz="1800" dirty="0">
                <a:effectLst/>
                <a:latin typeface="Calibri" panose="020F0502020204030204" pitchFamily="34" charset="0"/>
                <a:ea typeface="Calibri" panose="020F0502020204030204" pitchFamily="34" charset="0"/>
                <a:cs typeface="Arial" panose="020B0604020202020204" pitchFamily="34" charset="0"/>
              </a:rPr>
              <a:t> et al. [24] compared the use of written cognitive therapy material with written behavioural therapy material with a delayed treatment group and found equal improvement in both treatment groups when compared with control.</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Two studies address the longer-term effects of cognitive therapy with older patients [25,26]. A trial comparing group cognitive therapy of depression with behavioural therapy and insight-oriented therapy showed early improvement in all groups. Improvement was sustained only in the cognitive and behavioural groups, with evidence that patients were continuing to use skills they had acquired. In a study conducted in the UK, patients received their usual treatment for depression and in some cases also received cognitive therapy over a mean number of 14 individual sessions. After recovery, patients were maintained on either placebo or lithium carbonate. Those who had received cognitive therapy had significantly reduced depression scores at 1 year follow-up. The study, however, was of limited size and had a 50% drop-out rate [27].</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So - CBT appears to be an effective psychotherapy for late-life depression. The theoretical and applied components of CBT are often very well suited to depressed older individuals. Although CBT with  older adults works in much the same way as it does with younger individuals, specific considerations and adaptations to CBT strategies and the therapy process with older clients can significantly enhance engagement, adherence, and outcomes.</a:t>
            </a:r>
          </a:p>
          <a:p>
            <a:endParaRPr lang="en-GB" dirty="0"/>
          </a:p>
        </p:txBody>
      </p:sp>
      <p:sp>
        <p:nvSpPr>
          <p:cNvPr id="4" name="Slide Number Placeholder 3"/>
          <p:cNvSpPr>
            <a:spLocks noGrp="1"/>
          </p:cNvSpPr>
          <p:nvPr>
            <p:ph type="sldNum" sz="quarter" idx="5"/>
          </p:nvPr>
        </p:nvSpPr>
        <p:spPr/>
        <p:txBody>
          <a:bodyPr/>
          <a:lstStyle/>
          <a:p>
            <a:fld id="{2D39F7F3-579D-401A-94FB-3C6F1D48491F}" type="slidenum">
              <a:rPr lang="en-GB" smtClean="0"/>
              <a:t>9</a:t>
            </a:fld>
            <a:endParaRPr lang="en-GB"/>
          </a:p>
        </p:txBody>
      </p:sp>
    </p:spTree>
    <p:extLst>
      <p:ext uri="{BB962C8B-B14F-4D97-AF65-F5344CB8AC3E}">
        <p14:creationId xmlns:p14="http://schemas.microsoft.com/office/powerpoint/2010/main" val="11756127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D39F7F3-579D-401A-94FB-3C6F1D48491F}" type="slidenum">
              <a:rPr lang="en-GB" smtClean="0"/>
              <a:t>10</a:t>
            </a:fld>
            <a:endParaRPr lang="en-GB"/>
          </a:p>
        </p:txBody>
      </p:sp>
    </p:spTree>
    <p:extLst>
      <p:ext uri="{BB962C8B-B14F-4D97-AF65-F5344CB8AC3E}">
        <p14:creationId xmlns:p14="http://schemas.microsoft.com/office/powerpoint/2010/main" val="8107523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Calibri" panose="020F0502020204030204" pitchFamily="34" charset="0"/>
                <a:cs typeface="Arial" panose="020B0604020202020204" pitchFamily="34" charset="0"/>
              </a:rPr>
              <a:t>Originally developed for people living with cognitive impairment as a result of brain injury (Wilson 2002), the cognitive rehabilitation approach was adapted for people with dementia. Cognitive rehabilitation (CR) is an individualized approach designed to address difficulties with memory and other aspects of cognitive functioning. CR may help people with dementia maintain residual memory ability by identifying the best way to obtain important information. Several learning techniques and strategies, such as spaced retrieval, dual cognitive support, and procedural memory training have been demonstrated as methods to enhance learning ability of patients with mild Alzheimer’s disease. The focus of cognitive rehabilitation is on decreasing functional disability and maximizing social participation and engagement in activities of daily living. Cognitive rehabilitation for people with dementia is usually conducted in the person’s home setting, or the environment in which the targeted activities generally occur. Transferring new learning to different situations is a challenge in behavioural interventions, and this can be avoided by working directly in the context in which the new skills will be used. Consequently, cognitive rehabilitation is usually offered as an individual intervention, rather than in group formats.</a:t>
            </a:r>
          </a:p>
          <a:p>
            <a:endParaRPr lang="en-GB" dirty="0"/>
          </a:p>
        </p:txBody>
      </p:sp>
      <p:sp>
        <p:nvSpPr>
          <p:cNvPr id="4" name="Slide Number Placeholder 3"/>
          <p:cNvSpPr>
            <a:spLocks noGrp="1"/>
          </p:cNvSpPr>
          <p:nvPr>
            <p:ph type="sldNum" sz="quarter" idx="5"/>
          </p:nvPr>
        </p:nvSpPr>
        <p:spPr/>
        <p:txBody>
          <a:bodyPr/>
          <a:lstStyle/>
          <a:p>
            <a:fld id="{2D39F7F3-579D-401A-94FB-3C6F1D48491F}" type="slidenum">
              <a:rPr lang="en-GB" smtClean="0"/>
              <a:t>11</a:t>
            </a:fld>
            <a:endParaRPr lang="en-GB"/>
          </a:p>
        </p:txBody>
      </p:sp>
    </p:spTree>
    <p:extLst>
      <p:ext uri="{BB962C8B-B14F-4D97-AF65-F5344CB8AC3E}">
        <p14:creationId xmlns:p14="http://schemas.microsoft.com/office/powerpoint/2010/main" val="8441593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During the goal‐setting process, the cognitive rehabilitation practitioner works with each individual to identify the areas of daily life in which they wish to improve. The practitioner assesses: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The person. The practitioner needs to understand the person’s current level of functioning, where difficulties arise and why, and whether the person could potentially function better if secondary issues, such as loss of confidence, or lack of necessary support, were to be addressed.</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The context. The practitioner needs to understand the environment in which the person is operating, and factors that could either facilitate or hinder progress towards the achievement of their personal goals. This includes the nature of the relationship with family members or friends, and the level of support that might be forthcoming. Family members may have their own priority areas to be addressed, and negotiation may be required to arrive at a set of goals that meets the needs and wishes of both parties.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The activity. The practitioner needs to understand the nature and demands of each activity or task that the person wishes to manage better, the steps involved in completing it, and what strategies, if any, have already been tried. If the person is currently doing the activity, the practitioner needs to identify where any problems or difficulties arise, and what needs to change to enable the activity to be undertaken more successfully.</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Based on this assessment, the practitioner clarifies the goals, ensures they are realistic, and draws on a set of evidence‐based or practice‐tested methods and techniques to prepare an individual rehabilitation plan. This may include methods to:</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Engender procedural learning through developing habits and routines, for example designate and use a specific place to leave important personal items, learn to make calls and send messages on a smart phone, or use a </a:t>
            </a:r>
            <a:r>
              <a:rPr lang="en-GB" sz="1800" dirty="0" err="1">
                <a:effectLst/>
                <a:latin typeface="Calibri" panose="020F0502020204030204" pitchFamily="34" charset="0"/>
                <a:ea typeface="Calibri" panose="020F0502020204030204" pitchFamily="34" charset="0"/>
                <a:cs typeface="Arial" panose="020B0604020202020204" pitchFamily="34" charset="0"/>
              </a:rPr>
              <a:t>dosette</a:t>
            </a:r>
            <a:r>
              <a:rPr lang="en-GB" sz="1800" dirty="0">
                <a:effectLst/>
                <a:latin typeface="Calibri" panose="020F0502020204030204" pitchFamily="34" charset="0"/>
                <a:ea typeface="Calibri" panose="020F0502020204030204" pitchFamily="34" charset="0"/>
                <a:cs typeface="Arial" panose="020B0604020202020204" pitchFamily="34" charset="0"/>
              </a:rPr>
              <a:t> box to manage medication.</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Reactivate previous knowledge, for example remember and use the names of one’s grandchildren.</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Compensate for known difficulties and challenges, for example develop strategies to avoid being distracted and lose concentration when preparing meals, modify tasks or the environment, or introduce assistive technology.</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Build individual strategies to support functioning in specific situations, for example join the conversation at the family dinner table, or re‐engage in a previously enjoyed activity.</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Address specific dementia‐related difficulties, for example reactivate knowledge of vocabulary and concepts for people with semantic dementia.</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Cognitive rehabilitation is a behaviour change intervention, based on an understanding of the cognitive changes seen in mild to moderate dementia, which builds on relatively better preserved cognitive abilities to address and overcome the impact of cognitive impairment. It has long been understood that people with mild to moderate dementia have considerable retained cognitive and behavioural capacities, and are capable of behaviour change and some new learning, given appropriate support.</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 </a:t>
            </a:r>
          </a:p>
          <a:p>
            <a:endParaRPr lang="en-GB" dirty="0"/>
          </a:p>
        </p:txBody>
      </p:sp>
      <p:sp>
        <p:nvSpPr>
          <p:cNvPr id="4" name="Slide Number Placeholder 3"/>
          <p:cNvSpPr>
            <a:spLocks noGrp="1"/>
          </p:cNvSpPr>
          <p:nvPr>
            <p:ph type="sldNum" sz="quarter" idx="5"/>
          </p:nvPr>
        </p:nvSpPr>
        <p:spPr/>
        <p:txBody>
          <a:bodyPr/>
          <a:lstStyle/>
          <a:p>
            <a:fld id="{2D39F7F3-579D-401A-94FB-3C6F1D48491F}" type="slidenum">
              <a:rPr lang="en-GB" smtClean="0"/>
              <a:t>12</a:t>
            </a:fld>
            <a:endParaRPr lang="en-GB"/>
          </a:p>
        </p:txBody>
      </p:sp>
    </p:spTree>
    <p:extLst>
      <p:ext uri="{BB962C8B-B14F-4D97-AF65-F5344CB8AC3E}">
        <p14:creationId xmlns:p14="http://schemas.microsoft.com/office/powerpoint/2010/main" val="31163169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Arial" panose="020B0604020202020204" pitchFamily="34" charset="0"/>
              </a:rPr>
              <a:t>Read slide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Arial" panose="020B0604020202020204" pitchFamily="34" charset="0"/>
              </a:rPr>
              <a:t>Cognitive training (CT), on the other hand, generally involves practice of standardized tasks designed to improve specific cognitive function (i.e., memory, problem solving, attention). The tasks may be presented by a computerized or paper-and-pencil form and may involve </a:t>
            </a:r>
            <a:r>
              <a:rPr lang="en-GB" sz="1800" dirty="0" err="1">
                <a:effectLst/>
                <a:latin typeface="Calibri" panose="020F0502020204030204" pitchFamily="34" charset="0"/>
                <a:ea typeface="Calibri" panose="020F0502020204030204" pitchFamily="34" charset="0"/>
                <a:cs typeface="Arial" panose="020B0604020202020204" pitchFamily="34" charset="0"/>
              </a:rPr>
              <a:t>analogs</a:t>
            </a:r>
            <a:r>
              <a:rPr lang="en-GB" sz="1800" dirty="0">
                <a:effectLst/>
                <a:latin typeface="Calibri" panose="020F0502020204030204" pitchFamily="34" charset="0"/>
                <a:ea typeface="Calibri" panose="020F0502020204030204" pitchFamily="34" charset="0"/>
                <a:cs typeface="Arial" panose="020B0604020202020204" pitchFamily="34" charset="0"/>
              </a:rPr>
              <a:t> of activities of daily living14, 15). CT was demonstrated to have an effect on memory, mood, and </a:t>
            </a:r>
            <a:r>
              <a:rPr lang="en-GB" sz="1800" dirty="0" err="1">
                <a:effectLst/>
                <a:latin typeface="Calibri" panose="020F0502020204030204" pitchFamily="34" charset="0"/>
                <a:ea typeface="Calibri" panose="020F0502020204030204" pitchFamily="34" charset="0"/>
                <a:cs typeface="Arial" panose="020B0604020202020204" pitchFamily="34" charset="0"/>
              </a:rPr>
              <a:t>analogs</a:t>
            </a:r>
            <a:r>
              <a:rPr lang="en-GB" sz="1800" dirty="0">
                <a:effectLst/>
                <a:latin typeface="Calibri" panose="020F0502020204030204" pitchFamily="34" charset="0"/>
                <a:ea typeface="Calibri" panose="020F0502020204030204" pitchFamily="34" charset="0"/>
                <a:cs typeface="Arial" panose="020B0604020202020204" pitchFamily="34" charset="0"/>
              </a:rPr>
              <a:t> of ADL for people with early stage dementia.</a:t>
            </a:r>
          </a:p>
          <a:p>
            <a:endParaRPr lang="en-GB" dirty="0"/>
          </a:p>
        </p:txBody>
      </p:sp>
      <p:sp>
        <p:nvSpPr>
          <p:cNvPr id="4" name="Slide Number Placeholder 3"/>
          <p:cNvSpPr>
            <a:spLocks noGrp="1"/>
          </p:cNvSpPr>
          <p:nvPr>
            <p:ph type="sldNum" sz="quarter" idx="5"/>
          </p:nvPr>
        </p:nvSpPr>
        <p:spPr/>
        <p:txBody>
          <a:bodyPr/>
          <a:lstStyle/>
          <a:p>
            <a:fld id="{2D39F7F3-579D-401A-94FB-3C6F1D48491F}" type="slidenum">
              <a:rPr lang="en-GB" smtClean="0"/>
              <a:t>13</a:t>
            </a:fld>
            <a:endParaRPr lang="en-GB"/>
          </a:p>
        </p:txBody>
      </p:sp>
    </p:spTree>
    <p:extLst>
      <p:ext uri="{BB962C8B-B14F-4D97-AF65-F5344CB8AC3E}">
        <p14:creationId xmlns:p14="http://schemas.microsoft.com/office/powerpoint/2010/main" val="20340467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Maintenance Cognitive Stimulation Therapy (MCST) is a group treatment for people with mild to moderate dementia. MCST aims to engage and stimulate people in a friendly and enjoyable group setting. Research into MCST shows that it can improve thinking abilities, as well as general well-being.</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Weekly sessions lasts two hours and includes a wide variety of themed activities. The activities are chosen to be both stimulating and fun. An important aspect of the group is being able to socialise and share experiences with other members. Everybody is encouraged to participate but nobody is “put on the spot”. The groups are relaxed, light-hearted and fun, and group members support each other to cope with memory loss. MCST groups consist of a maximum of 8 people.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All CST sessions are evidence-based, focussing on strengthening and maintaining:</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       • orientation</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       • short- and long-term memory</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       • hearing / sight</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       • focus / attention / concentration</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       • understanding / recognition / language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       • problem solving / reasoning abilities</a:t>
            </a:r>
          </a:p>
          <a:p>
            <a:r>
              <a:rPr lang="en-GB" sz="1800" dirty="0">
                <a:effectLst/>
                <a:latin typeface="Calibri" panose="020F0502020204030204" pitchFamily="34" charset="0"/>
                <a:ea typeface="Calibri" panose="020F0502020204030204" pitchFamily="34" charset="0"/>
                <a:cs typeface="Arial" panose="020B0604020202020204" pitchFamily="34" charset="0"/>
              </a:rPr>
              <a:t>       • language skills / visual and spatial skills</a:t>
            </a:r>
            <a:endParaRPr lang="en-GB" dirty="0"/>
          </a:p>
        </p:txBody>
      </p:sp>
      <p:sp>
        <p:nvSpPr>
          <p:cNvPr id="4" name="Slide Number Placeholder 3"/>
          <p:cNvSpPr>
            <a:spLocks noGrp="1"/>
          </p:cNvSpPr>
          <p:nvPr>
            <p:ph type="sldNum" sz="quarter" idx="5"/>
          </p:nvPr>
        </p:nvSpPr>
        <p:spPr/>
        <p:txBody>
          <a:bodyPr/>
          <a:lstStyle/>
          <a:p>
            <a:fld id="{2D39F7F3-579D-401A-94FB-3C6F1D48491F}" type="slidenum">
              <a:rPr lang="en-GB" smtClean="0"/>
              <a:t>14</a:t>
            </a:fld>
            <a:endParaRPr lang="en-GB"/>
          </a:p>
        </p:txBody>
      </p:sp>
    </p:spTree>
    <p:extLst>
      <p:ext uri="{BB962C8B-B14F-4D97-AF65-F5344CB8AC3E}">
        <p14:creationId xmlns:p14="http://schemas.microsoft.com/office/powerpoint/2010/main" val="3552375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tabLst>
                <a:tab pos="2813685" algn="l"/>
              </a:tabLst>
            </a:pPr>
            <a:r>
              <a:rPr lang="en-GB" sz="1800" dirty="0">
                <a:effectLst/>
                <a:latin typeface="Calibri" panose="020F0502020204030204" pitchFamily="34" charset="0"/>
                <a:ea typeface="Calibri" panose="020F0502020204030204" pitchFamily="34" charset="0"/>
                <a:cs typeface="Arial" panose="020B0604020202020204" pitchFamily="34" charset="0"/>
              </a:rPr>
              <a:t>Read the slides – show life story video and reminiscence video </a:t>
            </a:r>
          </a:p>
          <a:p>
            <a:pPr>
              <a:lnSpc>
                <a:spcPct val="107000"/>
              </a:lnSpc>
              <a:spcAft>
                <a:spcPts val="800"/>
              </a:spcAft>
              <a:tabLst>
                <a:tab pos="2813685" algn="l"/>
              </a:tabLst>
            </a:pPr>
            <a:r>
              <a:rPr lang="en-GB" sz="1800" u="sng" dirty="0">
                <a:solidFill>
                  <a:srgbClr val="0563C1"/>
                </a:solidFill>
                <a:effectLst/>
                <a:latin typeface="Calibri" panose="020F0502020204030204" pitchFamily="34" charset="0"/>
                <a:ea typeface="Calibri" panose="020F0502020204030204" pitchFamily="34" charset="0"/>
                <a:cs typeface="Arial" panose="020B0604020202020204" pitchFamily="34" charset="0"/>
                <a:hlinkClick r:id="rId3"/>
              </a:rPr>
              <a:t>https://www.youtube.com/watch?v=aST8Y6KvmN0</a:t>
            </a:r>
            <a:r>
              <a:rPr lang="en-GB" sz="1800" dirty="0">
                <a:effectLst/>
                <a:latin typeface="Calibri" panose="020F0502020204030204" pitchFamily="34" charset="0"/>
                <a:ea typeface="Calibri" panose="020F0502020204030204" pitchFamily="34" charset="0"/>
                <a:cs typeface="Arial" panose="020B0604020202020204" pitchFamily="34" charset="0"/>
              </a:rPr>
              <a:t> </a:t>
            </a:r>
          </a:p>
          <a:p>
            <a:pPr>
              <a:lnSpc>
                <a:spcPct val="107000"/>
              </a:lnSpc>
              <a:spcAft>
                <a:spcPts val="800"/>
              </a:spcAft>
              <a:tabLst>
                <a:tab pos="2813685" algn="l"/>
              </a:tabLst>
            </a:pPr>
            <a:r>
              <a:rPr lang="en-GB" sz="1800" u="sng" dirty="0">
                <a:solidFill>
                  <a:srgbClr val="0563C1"/>
                </a:solidFill>
                <a:effectLst/>
                <a:latin typeface="Calibri" panose="020F0502020204030204" pitchFamily="34" charset="0"/>
                <a:ea typeface="Calibri" panose="020F0502020204030204" pitchFamily="34" charset="0"/>
                <a:cs typeface="Arial" panose="020B0604020202020204" pitchFamily="34" charset="0"/>
                <a:hlinkClick r:id="rId4"/>
              </a:rPr>
              <a:t>https://www.youtube.com/watch?v=GrnQHpzLtz0</a:t>
            </a:r>
            <a:r>
              <a:rPr lang="en-GB" sz="1800" dirty="0">
                <a:effectLst/>
                <a:latin typeface="Calibri" panose="020F0502020204030204" pitchFamily="34" charset="0"/>
                <a:ea typeface="Calibri" panose="020F0502020204030204" pitchFamily="34" charset="0"/>
                <a:cs typeface="Arial" panose="020B0604020202020204" pitchFamily="34" charset="0"/>
              </a:rPr>
              <a:t> </a:t>
            </a:r>
          </a:p>
          <a:p>
            <a:pPr>
              <a:lnSpc>
                <a:spcPct val="107000"/>
              </a:lnSpc>
              <a:spcAft>
                <a:spcPts val="800"/>
              </a:spcAft>
              <a:tabLst>
                <a:tab pos="2813685" algn="l"/>
              </a:tabLst>
            </a:pPr>
            <a:r>
              <a:rPr lang="en-GB" sz="1800" dirty="0">
                <a:effectLst/>
                <a:latin typeface="Calibri" panose="020F0502020204030204" pitchFamily="34" charset="0"/>
                <a:ea typeface="Calibri" panose="020F0502020204030204" pitchFamily="34" charset="0"/>
                <a:cs typeface="Arial" panose="020B0604020202020204" pitchFamily="34"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 </a:t>
            </a:r>
          </a:p>
          <a:p>
            <a:endParaRPr lang="en-GB" dirty="0"/>
          </a:p>
        </p:txBody>
      </p:sp>
      <p:sp>
        <p:nvSpPr>
          <p:cNvPr id="4" name="Slide Number Placeholder 3"/>
          <p:cNvSpPr>
            <a:spLocks noGrp="1"/>
          </p:cNvSpPr>
          <p:nvPr>
            <p:ph type="sldNum" sz="quarter" idx="5"/>
          </p:nvPr>
        </p:nvSpPr>
        <p:spPr/>
        <p:txBody>
          <a:bodyPr/>
          <a:lstStyle/>
          <a:p>
            <a:fld id="{2D39F7F3-579D-401A-94FB-3C6F1D48491F}" type="slidenum">
              <a:rPr lang="en-GB" smtClean="0"/>
              <a:t>15</a:t>
            </a:fld>
            <a:endParaRPr lang="en-GB"/>
          </a:p>
        </p:txBody>
      </p:sp>
    </p:spTree>
    <p:extLst>
      <p:ext uri="{BB962C8B-B14F-4D97-AF65-F5344CB8AC3E}">
        <p14:creationId xmlns:p14="http://schemas.microsoft.com/office/powerpoint/2010/main" val="3128925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tabLst>
                <a:tab pos="2813685" algn="l"/>
              </a:tabLst>
            </a:pPr>
            <a:r>
              <a:rPr lang="en-GB" sz="1800" dirty="0">
                <a:effectLst/>
                <a:latin typeface="Calibri" panose="020F0502020204030204" pitchFamily="34" charset="0"/>
                <a:ea typeface="Calibri" panose="020F0502020204030204" pitchFamily="34" charset="0"/>
                <a:cs typeface="Arial" panose="020B0604020202020204" pitchFamily="34" charset="0"/>
              </a:rPr>
              <a:t> </a:t>
            </a:r>
          </a:p>
          <a:p>
            <a:pPr>
              <a:lnSpc>
                <a:spcPct val="107000"/>
              </a:lnSpc>
              <a:spcAft>
                <a:spcPts val="800"/>
              </a:spcAft>
              <a:tabLst>
                <a:tab pos="2813685" algn="l"/>
              </a:tabLst>
            </a:pPr>
            <a:r>
              <a:rPr lang="en-GB" sz="1800" dirty="0">
                <a:effectLst/>
                <a:latin typeface="Calibri" panose="020F0502020204030204" pitchFamily="34" charset="0"/>
                <a:ea typeface="Calibri" panose="020F0502020204030204" pitchFamily="34" charset="0"/>
                <a:cs typeface="Arial" panose="020B0604020202020204" pitchFamily="34" charset="0"/>
              </a:rPr>
              <a:t>slide 16 – read</a:t>
            </a:r>
          </a:p>
          <a:p>
            <a:pPr>
              <a:lnSpc>
                <a:spcPct val="107000"/>
              </a:lnSpc>
              <a:spcAft>
                <a:spcPts val="800"/>
              </a:spcAft>
              <a:tabLst>
                <a:tab pos="2813685" algn="l"/>
              </a:tabLst>
            </a:pPr>
            <a:r>
              <a:rPr lang="en-GB" sz="1800" dirty="0">
                <a:effectLst/>
                <a:latin typeface="Calibri" panose="020F0502020204030204" pitchFamily="34" charset="0"/>
                <a:ea typeface="Calibri" panose="020F0502020204030204" pitchFamily="34" charset="0"/>
                <a:cs typeface="Arial" panose="020B0604020202020204" pitchFamily="34" charset="0"/>
              </a:rPr>
              <a:t>show video </a:t>
            </a:r>
          </a:p>
          <a:p>
            <a:pPr>
              <a:lnSpc>
                <a:spcPct val="107000"/>
              </a:lnSpc>
              <a:spcAft>
                <a:spcPts val="800"/>
              </a:spcAft>
              <a:tabLst>
                <a:tab pos="2813685" algn="l"/>
              </a:tabLst>
            </a:pPr>
            <a:r>
              <a:rPr lang="en-GB" sz="1800" u="sng" dirty="0">
                <a:solidFill>
                  <a:srgbClr val="0563C1"/>
                </a:solidFill>
                <a:effectLst/>
                <a:latin typeface="Calibri" panose="020F0502020204030204" pitchFamily="34" charset="0"/>
                <a:ea typeface="Calibri" panose="020F0502020204030204" pitchFamily="34" charset="0"/>
                <a:cs typeface="Arial" panose="020B0604020202020204" pitchFamily="34" charset="0"/>
                <a:hlinkClick r:id="rId3"/>
              </a:rPr>
              <a:t>https://www.youtube.com/watch?v=vS3oLaXUhYM</a:t>
            </a:r>
            <a:r>
              <a:rPr lang="en-GB" sz="1800" dirty="0">
                <a:effectLst/>
                <a:latin typeface="Calibri" panose="020F0502020204030204" pitchFamily="34" charset="0"/>
                <a:ea typeface="Calibri" panose="020F0502020204030204" pitchFamily="34" charset="0"/>
                <a:cs typeface="Arial" panose="020B0604020202020204" pitchFamily="34" charset="0"/>
              </a:rPr>
              <a:t> </a:t>
            </a:r>
          </a:p>
          <a:p>
            <a:pPr>
              <a:lnSpc>
                <a:spcPct val="107000"/>
              </a:lnSpc>
              <a:spcAft>
                <a:spcPts val="800"/>
              </a:spcAft>
              <a:tabLst>
                <a:tab pos="2813685" algn="l"/>
              </a:tabLst>
            </a:pPr>
            <a:r>
              <a:rPr lang="en-GB" sz="1800" dirty="0">
                <a:effectLst/>
                <a:latin typeface="Calibri" panose="020F0502020204030204" pitchFamily="34" charset="0"/>
                <a:ea typeface="Calibri" panose="020F0502020204030204" pitchFamily="34" charset="0"/>
                <a:cs typeface="Arial" panose="020B0604020202020204" pitchFamily="34" charset="0"/>
              </a:rPr>
              <a:t> </a:t>
            </a:r>
          </a:p>
          <a:p>
            <a:pPr>
              <a:lnSpc>
                <a:spcPct val="107000"/>
              </a:lnSpc>
              <a:spcAft>
                <a:spcPts val="800"/>
              </a:spcAft>
              <a:tabLst>
                <a:tab pos="2813685" algn="l"/>
              </a:tabLst>
            </a:pP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 </a:t>
            </a:r>
          </a:p>
          <a:p>
            <a:endParaRPr lang="en-GB" dirty="0"/>
          </a:p>
        </p:txBody>
      </p:sp>
      <p:sp>
        <p:nvSpPr>
          <p:cNvPr id="4" name="Slide Number Placeholder 3"/>
          <p:cNvSpPr>
            <a:spLocks noGrp="1"/>
          </p:cNvSpPr>
          <p:nvPr>
            <p:ph type="sldNum" sz="quarter" idx="5"/>
          </p:nvPr>
        </p:nvSpPr>
        <p:spPr/>
        <p:txBody>
          <a:bodyPr/>
          <a:lstStyle/>
          <a:p>
            <a:fld id="{2D39F7F3-579D-401A-94FB-3C6F1D48491F}" type="slidenum">
              <a:rPr lang="en-GB" smtClean="0"/>
              <a:t>16</a:t>
            </a:fld>
            <a:endParaRPr lang="en-GB"/>
          </a:p>
        </p:txBody>
      </p:sp>
    </p:spTree>
    <p:extLst>
      <p:ext uri="{BB962C8B-B14F-4D97-AF65-F5344CB8AC3E}">
        <p14:creationId xmlns:p14="http://schemas.microsoft.com/office/powerpoint/2010/main" val="209922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tabLst>
                <a:tab pos="2813685" algn="l"/>
              </a:tabLst>
            </a:pPr>
            <a:r>
              <a:rPr lang="en-GB" sz="1800" dirty="0">
                <a:effectLst/>
                <a:latin typeface="Calibri" panose="020F0502020204030204" pitchFamily="34" charset="0"/>
                <a:ea typeface="Calibri" panose="020F0502020204030204" pitchFamily="34" charset="0"/>
                <a:cs typeface="Arial" panose="020B0604020202020204" pitchFamily="34" charset="0"/>
              </a:rPr>
              <a:t>slide 17 – read</a:t>
            </a:r>
          </a:p>
          <a:p>
            <a:pPr>
              <a:lnSpc>
                <a:spcPct val="107000"/>
              </a:lnSpc>
              <a:spcAft>
                <a:spcPts val="800"/>
              </a:spcAft>
              <a:tabLst>
                <a:tab pos="2813685" algn="l"/>
              </a:tabLst>
            </a:pPr>
            <a:r>
              <a:rPr lang="en-GB" sz="1800" dirty="0">
                <a:effectLst/>
                <a:latin typeface="Calibri" panose="020F0502020204030204" pitchFamily="34" charset="0"/>
                <a:ea typeface="Calibri" panose="020F0502020204030204" pitchFamily="34" charset="0"/>
                <a:cs typeface="Arial" panose="020B0604020202020204" pitchFamily="34" charset="0"/>
              </a:rPr>
              <a:t>show video </a:t>
            </a:r>
          </a:p>
          <a:p>
            <a:pPr>
              <a:lnSpc>
                <a:spcPct val="107000"/>
              </a:lnSpc>
              <a:spcAft>
                <a:spcPts val="800"/>
              </a:spcAft>
              <a:tabLst>
                <a:tab pos="2813685" algn="l"/>
              </a:tabLst>
            </a:pPr>
            <a:r>
              <a:rPr lang="en-GB" sz="1800" dirty="0">
                <a:effectLst/>
                <a:latin typeface="Calibri" panose="020F0502020204030204" pitchFamily="34" charset="0"/>
                <a:ea typeface="Calibri" panose="020F0502020204030204" pitchFamily="34" charset="0"/>
                <a:cs typeface="Arial" panose="020B0604020202020204" pitchFamily="34" charset="0"/>
              </a:rPr>
              <a:t> </a:t>
            </a:r>
          </a:p>
          <a:p>
            <a:pPr>
              <a:lnSpc>
                <a:spcPct val="107000"/>
              </a:lnSpc>
              <a:spcAft>
                <a:spcPts val="800"/>
              </a:spcAft>
              <a:tabLst>
                <a:tab pos="2813685" algn="l"/>
              </a:tabLst>
            </a:pPr>
            <a:r>
              <a:rPr lang="en-GB" sz="1800" u="sng" dirty="0">
                <a:solidFill>
                  <a:srgbClr val="0563C1"/>
                </a:solidFill>
                <a:effectLst/>
                <a:latin typeface="Calibri" panose="020F0502020204030204" pitchFamily="34" charset="0"/>
                <a:ea typeface="Calibri" panose="020F0502020204030204" pitchFamily="34" charset="0"/>
                <a:cs typeface="Arial" panose="020B0604020202020204" pitchFamily="34" charset="0"/>
                <a:hlinkClick r:id="rId3"/>
              </a:rPr>
              <a:t>https://www.youtube.com/watch?v=RW-a3SLnj_w</a:t>
            </a:r>
            <a:r>
              <a:rPr lang="en-GB" sz="1800" dirty="0">
                <a:effectLst/>
                <a:latin typeface="Calibri" panose="020F0502020204030204" pitchFamily="34" charset="0"/>
                <a:ea typeface="Calibri" panose="020F0502020204030204" pitchFamily="34" charset="0"/>
                <a:cs typeface="Arial" panose="020B0604020202020204" pitchFamily="34"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 </a:t>
            </a:r>
          </a:p>
          <a:p>
            <a:endParaRPr lang="en-GB" dirty="0"/>
          </a:p>
        </p:txBody>
      </p:sp>
      <p:sp>
        <p:nvSpPr>
          <p:cNvPr id="4" name="Slide Number Placeholder 3"/>
          <p:cNvSpPr>
            <a:spLocks noGrp="1"/>
          </p:cNvSpPr>
          <p:nvPr>
            <p:ph type="sldNum" sz="quarter" idx="5"/>
          </p:nvPr>
        </p:nvSpPr>
        <p:spPr/>
        <p:txBody>
          <a:bodyPr/>
          <a:lstStyle/>
          <a:p>
            <a:fld id="{2D39F7F3-579D-401A-94FB-3C6F1D48491F}" type="slidenum">
              <a:rPr lang="en-GB" smtClean="0"/>
              <a:t>17</a:t>
            </a:fld>
            <a:endParaRPr lang="en-GB"/>
          </a:p>
        </p:txBody>
      </p:sp>
    </p:spTree>
    <p:extLst>
      <p:ext uri="{BB962C8B-B14F-4D97-AF65-F5344CB8AC3E}">
        <p14:creationId xmlns:p14="http://schemas.microsoft.com/office/powerpoint/2010/main" val="159896267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11/15/2024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11/15/2024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11/15/2024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dirty="0"/>
              <a:t>11/15/2024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11/15/2024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11/15/2024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dirty="0"/>
              <a:pPr/>
              <a:t>11/15/2024</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www.youtube.com/watch?v=1aGaVws-ntY"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diagramLayout" Target="../diagrams/layout2.xml"/><Relationship Id="rId7" Type="http://schemas.openxmlformats.org/officeDocument/2006/relationships/diagramData" Target="../diagrams/data3.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11" Type="http://schemas.microsoft.com/office/2007/relationships/diagramDrawing" Target="../diagrams/drawing3.xml"/><Relationship Id="rId5" Type="http://schemas.openxmlformats.org/officeDocument/2006/relationships/diagramColors" Target="../diagrams/colors2.xml"/><Relationship Id="rId10" Type="http://schemas.openxmlformats.org/officeDocument/2006/relationships/diagramColors" Target="../diagrams/colors3.xml"/><Relationship Id="rId4" Type="http://schemas.openxmlformats.org/officeDocument/2006/relationships/diagramQuickStyle" Target="../diagrams/quickStyle2.xml"/><Relationship Id="rId9" Type="http://schemas.openxmlformats.org/officeDocument/2006/relationships/diagramQuickStyle" Target="../diagrams/quickStyle3.xml"/></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5.xml"/><Relationship Id="rId13" Type="http://schemas.openxmlformats.org/officeDocument/2006/relationships/diagramData" Target="../diagrams/data6.xml"/><Relationship Id="rId3" Type="http://schemas.openxmlformats.org/officeDocument/2006/relationships/diagramData" Target="../diagrams/data4.xml"/><Relationship Id="rId7" Type="http://schemas.microsoft.com/office/2007/relationships/diagramDrawing" Target="../diagrams/drawing4.xml"/><Relationship Id="rId12" Type="http://schemas.microsoft.com/office/2007/relationships/diagramDrawing" Target="../diagrams/drawing5.xml"/><Relationship Id="rId17" Type="http://schemas.microsoft.com/office/2007/relationships/diagramDrawing" Target="../diagrams/drawing6.xml"/><Relationship Id="rId2" Type="http://schemas.openxmlformats.org/officeDocument/2006/relationships/notesSlide" Target="../notesSlides/notesSlide1.xml"/><Relationship Id="rId16" Type="http://schemas.openxmlformats.org/officeDocument/2006/relationships/diagramColors" Target="../diagrams/colors6.xml"/><Relationship Id="rId1" Type="http://schemas.openxmlformats.org/officeDocument/2006/relationships/slideLayout" Target="../slideLayouts/slideLayout2.xml"/><Relationship Id="rId6" Type="http://schemas.openxmlformats.org/officeDocument/2006/relationships/diagramColors" Target="../diagrams/colors4.xml"/><Relationship Id="rId11" Type="http://schemas.openxmlformats.org/officeDocument/2006/relationships/diagramColors" Target="../diagrams/colors5.xml"/><Relationship Id="rId5" Type="http://schemas.openxmlformats.org/officeDocument/2006/relationships/diagramQuickStyle" Target="../diagrams/quickStyle4.xml"/><Relationship Id="rId15" Type="http://schemas.openxmlformats.org/officeDocument/2006/relationships/diagramQuickStyle" Target="../diagrams/quickStyle6.xml"/><Relationship Id="rId10" Type="http://schemas.openxmlformats.org/officeDocument/2006/relationships/diagramQuickStyle" Target="../diagrams/quickStyle5.xml"/><Relationship Id="rId4" Type="http://schemas.openxmlformats.org/officeDocument/2006/relationships/diagramLayout" Target="../diagrams/layout4.xml"/><Relationship Id="rId9" Type="http://schemas.openxmlformats.org/officeDocument/2006/relationships/diagramLayout" Target="../diagrams/layout5.xml"/><Relationship Id="rId14" Type="http://schemas.openxmlformats.org/officeDocument/2006/relationships/diagramLayout" Target="../diagrams/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8.xml.rels><?xml version="1.0" encoding="UTF-8" standalone="yes"?>
<Relationships xmlns="http://schemas.openxmlformats.org/package/2006/relationships"><Relationship Id="rId8" Type="http://schemas.openxmlformats.org/officeDocument/2006/relationships/diagramData" Target="../diagrams/data10.xml"/><Relationship Id="rId3" Type="http://schemas.openxmlformats.org/officeDocument/2006/relationships/diagramData" Target="../diagrams/data9.xml"/><Relationship Id="rId7" Type="http://schemas.microsoft.com/office/2007/relationships/diagramDrawing" Target="../diagrams/drawing9.xml"/><Relationship Id="rId12" Type="http://schemas.microsoft.com/office/2007/relationships/diagramDrawing" Target="../diagrams/drawing10.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9.xml"/><Relationship Id="rId11" Type="http://schemas.openxmlformats.org/officeDocument/2006/relationships/diagramColors" Target="../diagrams/colors10.xml"/><Relationship Id="rId5" Type="http://schemas.openxmlformats.org/officeDocument/2006/relationships/diagramQuickStyle" Target="../diagrams/quickStyle9.xml"/><Relationship Id="rId10" Type="http://schemas.openxmlformats.org/officeDocument/2006/relationships/diagramQuickStyle" Target="../diagrams/quickStyle10.xml"/><Relationship Id="rId4" Type="http://schemas.openxmlformats.org/officeDocument/2006/relationships/diagramLayout" Target="../diagrams/layout9.xml"/><Relationship Id="rId9" Type="http://schemas.openxmlformats.org/officeDocument/2006/relationships/diagramLayout" Target="../diagrams/layout10.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0.xml.rels><?xml version="1.0" encoding="UTF-8" standalone="yes"?>
<Relationships xmlns="http://schemas.openxmlformats.org/package/2006/relationships"><Relationship Id="rId8" Type="http://schemas.openxmlformats.org/officeDocument/2006/relationships/diagramData" Target="../diagrams/data13.xml"/><Relationship Id="rId3" Type="http://schemas.openxmlformats.org/officeDocument/2006/relationships/diagramData" Target="../diagrams/data12.xml"/><Relationship Id="rId7" Type="http://schemas.microsoft.com/office/2007/relationships/diagramDrawing" Target="../diagrams/drawing12.xml"/><Relationship Id="rId12" Type="http://schemas.microsoft.com/office/2007/relationships/diagramDrawing" Target="../diagrams/drawing1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2.xml"/><Relationship Id="rId11" Type="http://schemas.openxmlformats.org/officeDocument/2006/relationships/diagramColors" Target="../diagrams/colors13.xml"/><Relationship Id="rId5" Type="http://schemas.openxmlformats.org/officeDocument/2006/relationships/diagramQuickStyle" Target="../diagrams/quickStyle12.xml"/><Relationship Id="rId10" Type="http://schemas.openxmlformats.org/officeDocument/2006/relationships/diagramQuickStyle" Target="../diagrams/quickStyle13.xml"/><Relationship Id="rId4" Type="http://schemas.openxmlformats.org/officeDocument/2006/relationships/diagramLayout" Target="../diagrams/layout12.xml"/><Relationship Id="rId9" Type="http://schemas.openxmlformats.org/officeDocument/2006/relationships/diagramLayout" Target="../diagrams/layout13.xml"/></Relationships>
</file>

<file path=ppt/slides/_rels/slide11.xml.rels><?xml version="1.0" encoding="UTF-8" standalone="yes"?>
<Relationships xmlns="http://schemas.openxmlformats.org/package/2006/relationships"><Relationship Id="rId8" Type="http://schemas.openxmlformats.org/officeDocument/2006/relationships/diagramData" Target="../diagrams/data15.xml"/><Relationship Id="rId3" Type="http://schemas.openxmlformats.org/officeDocument/2006/relationships/diagramData" Target="../diagrams/data14.xml"/><Relationship Id="rId7" Type="http://schemas.microsoft.com/office/2007/relationships/diagramDrawing" Target="../diagrams/drawing14.xml"/><Relationship Id="rId12" Type="http://schemas.microsoft.com/office/2007/relationships/diagramDrawing" Target="../diagrams/drawing1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4.xml"/><Relationship Id="rId11" Type="http://schemas.openxmlformats.org/officeDocument/2006/relationships/diagramColors" Target="../diagrams/colors15.xml"/><Relationship Id="rId5" Type="http://schemas.openxmlformats.org/officeDocument/2006/relationships/diagramQuickStyle" Target="../diagrams/quickStyle14.xml"/><Relationship Id="rId10" Type="http://schemas.openxmlformats.org/officeDocument/2006/relationships/diagramQuickStyle" Target="../diagrams/quickStyle15.xml"/><Relationship Id="rId4" Type="http://schemas.openxmlformats.org/officeDocument/2006/relationships/diagramLayout" Target="../diagrams/layout14.xml"/><Relationship Id="rId9" Type="http://schemas.openxmlformats.org/officeDocument/2006/relationships/diagramLayout" Target="../diagrams/layout15.xml"/></Relationships>
</file>

<file path=ppt/slides/_rels/slide12.xml.rels><?xml version="1.0" encoding="UTF-8" standalone="yes"?>
<Relationships xmlns="http://schemas.openxmlformats.org/package/2006/relationships"><Relationship Id="rId8" Type="http://schemas.openxmlformats.org/officeDocument/2006/relationships/diagramData" Target="../diagrams/data17.xml"/><Relationship Id="rId3" Type="http://schemas.openxmlformats.org/officeDocument/2006/relationships/diagramData" Target="../diagrams/data16.xml"/><Relationship Id="rId7" Type="http://schemas.microsoft.com/office/2007/relationships/diagramDrawing" Target="../diagrams/drawing16.xml"/><Relationship Id="rId12" Type="http://schemas.microsoft.com/office/2007/relationships/diagramDrawing" Target="../diagrams/drawing1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6.xml"/><Relationship Id="rId11" Type="http://schemas.openxmlformats.org/officeDocument/2006/relationships/diagramColors" Target="../diagrams/colors17.xml"/><Relationship Id="rId5" Type="http://schemas.openxmlformats.org/officeDocument/2006/relationships/diagramQuickStyle" Target="../diagrams/quickStyle16.xml"/><Relationship Id="rId10" Type="http://schemas.openxmlformats.org/officeDocument/2006/relationships/diagramQuickStyle" Target="../diagrams/quickStyle17.xml"/><Relationship Id="rId4" Type="http://schemas.openxmlformats.org/officeDocument/2006/relationships/diagramLayout" Target="../diagrams/layout16.xml"/><Relationship Id="rId9" Type="http://schemas.openxmlformats.org/officeDocument/2006/relationships/diagramLayout" Target="../diagrams/layout17.xml"/></Relationships>
</file>

<file path=ppt/slides/_rels/slide13.xml.rels><?xml version="1.0" encoding="UTF-8" standalone="yes"?>
<Relationships xmlns="http://schemas.openxmlformats.org/package/2006/relationships"><Relationship Id="rId8" Type="http://schemas.openxmlformats.org/officeDocument/2006/relationships/diagramData" Target="../diagrams/data19.xml"/><Relationship Id="rId3" Type="http://schemas.openxmlformats.org/officeDocument/2006/relationships/diagramData" Target="../diagrams/data18.xml"/><Relationship Id="rId7" Type="http://schemas.microsoft.com/office/2007/relationships/diagramDrawing" Target="../diagrams/drawing18.xml"/><Relationship Id="rId12" Type="http://schemas.microsoft.com/office/2007/relationships/diagramDrawing" Target="../diagrams/drawing19.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8.xml"/><Relationship Id="rId11" Type="http://schemas.openxmlformats.org/officeDocument/2006/relationships/diagramColors" Target="../diagrams/colors19.xml"/><Relationship Id="rId5" Type="http://schemas.openxmlformats.org/officeDocument/2006/relationships/diagramQuickStyle" Target="../diagrams/quickStyle18.xml"/><Relationship Id="rId10" Type="http://schemas.openxmlformats.org/officeDocument/2006/relationships/diagramQuickStyle" Target="../diagrams/quickStyle19.xml"/><Relationship Id="rId4" Type="http://schemas.openxmlformats.org/officeDocument/2006/relationships/diagramLayout" Target="../diagrams/layout18.xml"/><Relationship Id="rId9" Type="http://schemas.openxmlformats.org/officeDocument/2006/relationships/diagramLayout" Target="../diagrams/layout19.xml"/></Relationships>
</file>

<file path=ppt/slides/_rels/slide14.xml.rels><?xml version="1.0" encoding="UTF-8" standalone="yes"?>
<Relationships xmlns="http://schemas.openxmlformats.org/package/2006/relationships"><Relationship Id="rId8" Type="http://schemas.openxmlformats.org/officeDocument/2006/relationships/diagramData" Target="../diagrams/data21.xml"/><Relationship Id="rId13" Type="http://schemas.openxmlformats.org/officeDocument/2006/relationships/diagramData" Target="../diagrams/data22.xml"/><Relationship Id="rId3" Type="http://schemas.openxmlformats.org/officeDocument/2006/relationships/diagramData" Target="../diagrams/data20.xml"/><Relationship Id="rId7" Type="http://schemas.microsoft.com/office/2007/relationships/diagramDrawing" Target="../diagrams/drawing20.xml"/><Relationship Id="rId12" Type="http://schemas.microsoft.com/office/2007/relationships/diagramDrawing" Target="../diagrams/drawing21.xml"/><Relationship Id="rId17" Type="http://schemas.microsoft.com/office/2007/relationships/diagramDrawing" Target="../diagrams/drawing22.xml"/><Relationship Id="rId2" Type="http://schemas.openxmlformats.org/officeDocument/2006/relationships/notesSlide" Target="../notesSlides/notesSlide11.xml"/><Relationship Id="rId16" Type="http://schemas.openxmlformats.org/officeDocument/2006/relationships/diagramColors" Target="../diagrams/colors22.xml"/><Relationship Id="rId1" Type="http://schemas.openxmlformats.org/officeDocument/2006/relationships/slideLayout" Target="../slideLayouts/slideLayout2.xml"/><Relationship Id="rId6" Type="http://schemas.openxmlformats.org/officeDocument/2006/relationships/diagramColors" Target="../diagrams/colors20.xml"/><Relationship Id="rId11" Type="http://schemas.openxmlformats.org/officeDocument/2006/relationships/diagramColors" Target="../diagrams/colors21.xml"/><Relationship Id="rId5" Type="http://schemas.openxmlformats.org/officeDocument/2006/relationships/diagramQuickStyle" Target="../diagrams/quickStyle20.xml"/><Relationship Id="rId15" Type="http://schemas.openxmlformats.org/officeDocument/2006/relationships/diagramQuickStyle" Target="../diagrams/quickStyle22.xml"/><Relationship Id="rId10" Type="http://schemas.openxmlformats.org/officeDocument/2006/relationships/diagramQuickStyle" Target="../diagrams/quickStyle21.xml"/><Relationship Id="rId4" Type="http://schemas.openxmlformats.org/officeDocument/2006/relationships/diagramLayout" Target="../diagrams/layout20.xml"/><Relationship Id="rId9" Type="http://schemas.openxmlformats.org/officeDocument/2006/relationships/diagramLayout" Target="../diagrams/layout21.xml"/><Relationship Id="rId14" Type="http://schemas.openxmlformats.org/officeDocument/2006/relationships/diagramLayout" Target="../diagrams/layout22.xml"/></Relationships>
</file>

<file path=ppt/slides/_rels/slide15.xml.rels><?xml version="1.0" encoding="UTF-8" standalone="yes"?>
<Relationships xmlns="http://schemas.openxmlformats.org/package/2006/relationships"><Relationship Id="rId8" Type="http://schemas.openxmlformats.org/officeDocument/2006/relationships/diagramData" Target="../diagrams/data24.xml"/><Relationship Id="rId13" Type="http://schemas.openxmlformats.org/officeDocument/2006/relationships/diagramData" Target="../diagrams/data25.xml"/><Relationship Id="rId18" Type="http://schemas.openxmlformats.org/officeDocument/2006/relationships/hyperlink" Target="https://www.youtube.com/watch?v=aST8Y6KvmN0" TargetMode="External"/><Relationship Id="rId3" Type="http://schemas.openxmlformats.org/officeDocument/2006/relationships/diagramData" Target="../diagrams/data23.xml"/><Relationship Id="rId7" Type="http://schemas.microsoft.com/office/2007/relationships/diagramDrawing" Target="../diagrams/drawing23.xml"/><Relationship Id="rId12" Type="http://schemas.microsoft.com/office/2007/relationships/diagramDrawing" Target="../diagrams/drawing24.xml"/><Relationship Id="rId17" Type="http://schemas.microsoft.com/office/2007/relationships/diagramDrawing" Target="../diagrams/drawing25.xml"/><Relationship Id="rId2" Type="http://schemas.openxmlformats.org/officeDocument/2006/relationships/notesSlide" Target="../notesSlides/notesSlide12.xml"/><Relationship Id="rId16" Type="http://schemas.openxmlformats.org/officeDocument/2006/relationships/diagramColors" Target="../diagrams/colors25.xml"/><Relationship Id="rId1" Type="http://schemas.openxmlformats.org/officeDocument/2006/relationships/slideLayout" Target="../slideLayouts/slideLayout2.xml"/><Relationship Id="rId6" Type="http://schemas.openxmlformats.org/officeDocument/2006/relationships/diagramColors" Target="../diagrams/colors23.xml"/><Relationship Id="rId11" Type="http://schemas.openxmlformats.org/officeDocument/2006/relationships/diagramColors" Target="../diagrams/colors24.xml"/><Relationship Id="rId5" Type="http://schemas.openxmlformats.org/officeDocument/2006/relationships/diagramQuickStyle" Target="../diagrams/quickStyle23.xml"/><Relationship Id="rId15" Type="http://schemas.openxmlformats.org/officeDocument/2006/relationships/diagramQuickStyle" Target="../diagrams/quickStyle25.xml"/><Relationship Id="rId10" Type="http://schemas.openxmlformats.org/officeDocument/2006/relationships/diagramQuickStyle" Target="../diagrams/quickStyle24.xml"/><Relationship Id="rId19" Type="http://schemas.openxmlformats.org/officeDocument/2006/relationships/hyperlink" Target="https://www.youtube.com/watch?v=GrnQHpzLtz0" TargetMode="External"/><Relationship Id="rId4" Type="http://schemas.openxmlformats.org/officeDocument/2006/relationships/diagramLayout" Target="../diagrams/layout23.xml"/><Relationship Id="rId9" Type="http://schemas.openxmlformats.org/officeDocument/2006/relationships/diagramLayout" Target="../diagrams/layout24.xml"/><Relationship Id="rId14" Type="http://schemas.openxmlformats.org/officeDocument/2006/relationships/diagramLayout" Target="../diagrams/layout25.xml"/></Relationships>
</file>

<file path=ppt/slides/_rels/slide16.xml.rels><?xml version="1.0" encoding="UTF-8" standalone="yes"?>
<Relationships xmlns="http://schemas.openxmlformats.org/package/2006/relationships"><Relationship Id="rId8" Type="http://schemas.microsoft.com/office/2007/relationships/diagramDrawing" Target="../diagrams/drawing26.xml"/><Relationship Id="rId13" Type="http://schemas.microsoft.com/office/2007/relationships/diagramDrawing" Target="../diagrams/drawing27.xml"/><Relationship Id="rId3" Type="http://schemas.openxmlformats.org/officeDocument/2006/relationships/image" Target="../media/image7.png"/><Relationship Id="rId7" Type="http://schemas.openxmlformats.org/officeDocument/2006/relationships/diagramColors" Target="../diagrams/colors26.xml"/><Relationship Id="rId12" Type="http://schemas.openxmlformats.org/officeDocument/2006/relationships/diagramColors" Target="../diagrams/colors27.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QuickStyle" Target="../diagrams/quickStyle26.xml"/><Relationship Id="rId11" Type="http://schemas.openxmlformats.org/officeDocument/2006/relationships/diagramQuickStyle" Target="../diagrams/quickStyle27.xml"/><Relationship Id="rId5" Type="http://schemas.openxmlformats.org/officeDocument/2006/relationships/diagramLayout" Target="../diagrams/layout26.xml"/><Relationship Id="rId10" Type="http://schemas.openxmlformats.org/officeDocument/2006/relationships/diagramLayout" Target="../diagrams/layout27.xml"/><Relationship Id="rId4" Type="http://schemas.openxmlformats.org/officeDocument/2006/relationships/diagramData" Target="../diagrams/data26.xml"/><Relationship Id="rId9" Type="http://schemas.openxmlformats.org/officeDocument/2006/relationships/diagramData" Target="../diagrams/data27.xml"/><Relationship Id="rId14" Type="http://schemas.openxmlformats.org/officeDocument/2006/relationships/hyperlink" Target="https://www.youtube.com/watch?v=vS3oLaXUhYM" TargetMode="External"/></Relationships>
</file>

<file path=ppt/slides/_rels/slide17.xml.rels><?xml version="1.0" encoding="UTF-8" standalone="yes"?>
<Relationships xmlns="http://schemas.openxmlformats.org/package/2006/relationships"><Relationship Id="rId8" Type="http://schemas.openxmlformats.org/officeDocument/2006/relationships/diagramData" Target="../diagrams/data29.xml"/><Relationship Id="rId13" Type="http://schemas.openxmlformats.org/officeDocument/2006/relationships/diagramData" Target="../diagrams/data30.xml"/><Relationship Id="rId18" Type="http://schemas.openxmlformats.org/officeDocument/2006/relationships/hyperlink" Target="https://www.youtube.com/watch?v=RW-a3SLnj_w" TargetMode="External"/><Relationship Id="rId3" Type="http://schemas.openxmlformats.org/officeDocument/2006/relationships/diagramData" Target="../diagrams/data28.xml"/><Relationship Id="rId7" Type="http://schemas.microsoft.com/office/2007/relationships/diagramDrawing" Target="../diagrams/drawing28.xml"/><Relationship Id="rId12" Type="http://schemas.microsoft.com/office/2007/relationships/diagramDrawing" Target="../diagrams/drawing29.xml"/><Relationship Id="rId17" Type="http://schemas.microsoft.com/office/2007/relationships/diagramDrawing" Target="../diagrams/drawing30.xml"/><Relationship Id="rId2" Type="http://schemas.openxmlformats.org/officeDocument/2006/relationships/notesSlide" Target="../notesSlides/notesSlide14.xml"/><Relationship Id="rId16" Type="http://schemas.openxmlformats.org/officeDocument/2006/relationships/diagramColors" Target="../diagrams/colors30.xml"/><Relationship Id="rId1" Type="http://schemas.openxmlformats.org/officeDocument/2006/relationships/slideLayout" Target="../slideLayouts/slideLayout2.xml"/><Relationship Id="rId6" Type="http://schemas.openxmlformats.org/officeDocument/2006/relationships/diagramColors" Target="../diagrams/colors28.xml"/><Relationship Id="rId11" Type="http://schemas.openxmlformats.org/officeDocument/2006/relationships/diagramColors" Target="../diagrams/colors29.xml"/><Relationship Id="rId5" Type="http://schemas.openxmlformats.org/officeDocument/2006/relationships/diagramQuickStyle" Target="../diagrams/quickStyle28.xml"/><Relationship Id="rId15" Type="http://schemas.openxmlformats.org/officeDocument/2006/relationships/diagramQuickStyle" Target="../diagrams/quickStyle30.xml"/><Relationship Id="rId10" Type="http://schemas.openxmlformats.org/officeDocument/2006/relationships/diagramQuickStyle" Target="../diagrams/quickStyle29.xml"/><Relationship Id="rId4" Type="http://schemas.openxmlformats.org/officeDocument/2006/relationships/diagramLayout" Target="../diagrams/layout28.xml"/><Relationship Id="rId9" Type="http://schemas.openxmlformats.org/officeDocument/2006/relationships/diagramLayout" Target="../diagrams/layout29.xml"/><Relationship Id="rId14" Type="http://schemas.openxmlformats.org/officeDocument/2006/relationships/diagramLayout" Target="../diagrams/layout30.xml"/></Relationships>
</file>

<file path=ppt/slides/_rels/slide18.xml.rels><?xml version="1.0" encoding="UTF-8" standalone="yes"?>
<Relationships xmlns="http://schemas.openxmlformats.org/package/2006/relationships"><Relationship Id="rId3" Type="http://schemas.openxmlformats.org/officeDocument/2006/relationships/hyperlink" Target="https://www.ncbi.nlm.nih.gov/pmc/articles/PMC5546647/pdf/10.1177_2040622317712442.pdf" TargetMode="External"/><Relationship Id="rId2" Type="http://schemas.openxmlformats.org/officeDocument/2006/relationships/hyperlink" Target="https://www.bmj.com/content/bmj/357/bmj.j2709.full.pdf" TargetMode="External"/><Relationship Id="rId1" Type="http://schemas.openxmlformats.org/officeDocument/2006/relationships/slideLayout" Target="../slideLayouts/slideLayout2.xml"/><Relationship Id="rId4" Type="http://schemas.openxmlformats.org/officeDocument/2006/relationships/hyperlink" Target="https://www.ncbi.nlm.nih.gov/pmc/articles/PMC3193875/pdf/nihms275526.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Psychosocial interventions and treatment approaches </a:t>
            </a:r>
          </a:p>
        </p:txBody>
      </p:sp>
      <p:sp>
        <p:nvSpPr>
          <p:cNvPr id="3" name="Subtitle 2"/>
          <p:cNvSpPr>
            <a:spLocks noGrp="1"/>
          </p:cNvSpPr>
          <p:nvPr>
            <p:ph type="subTitle" idx="1"/>
          </p:nvPr>
        </p:nvSpPr>
        <p:spPr/>
        <p:txBody>
          <a:bodyPr vert="horz" lIns="91440" tIns="45720" rIns="91440" bIns="45720" rtlCol="0" anchor="t">
            <a:normAutofit/>
          </a:bodyPr>
          <a:lstStyle/>
          <a:p>
            <a:endParaRPr lang="en-GB" dirty="0"/>
          </a:p>
        </p:txBody>
      </p:sp>
      <p:sp>
        <p:nvSpPr>
          <p:cNvPr id="4" name="Rectangle 3">
            <a:extLst>
              <a:ext uri="{FF2B5EF4-FFF2-40B4-BE49-F238E27FC236}">
                <a16:creationId xmlns:a16="http://schemas.microsoft.com/office/drawing/2014/main" id="{47BED740-00E1-4B2E-89AD-F7594044A431}"/>
              </a:ext>
            </a:extLst>
          </p:cNvPr>
          <p:cNvSpPr/>
          <p:nvPr/>
        </p:nvSpPr>
        <p:spPr>
          <a:xfrm>
            <a:off x="7164574" y="6145826"/>
            <a:ext cx="5217521" cy="369332"/>
          </a:xfrm>
          <a:prstGeom prst="rect">
            <a:avLst/>
          </a:prstGeom>
        </p:spPr>
        <p:txBody>
          <a:bodyPr wrap="square">
            <a:spAutoFit/>
          </a:bodyPr>
          <a:lstStyle/>
          <a:p>
            <a:r>
              <a:rPr lang="en-GB" dirty="0">
                <a:hlinkClick r:id="rId2"/>
              </a:rPr>
              <a:t>https://www.youtube.com/watch?v=1aGaVws-ntY</a:t>
            </a:r>
            <a:r>
              <a:rPr lang="en-GB" dirty="0"/>
              <a:t> </a:t>
            </a:r>
          </a:p>
        </p:txBody>
      </p:sp>
    </p:spTree>
    <p:extLst>
      <p:ext uri="{BB962C8B-B14F-4D97-AF65-F5344CB8AC3E}">
        <p14:creationId xmlns:p14="http://schemas.microsoft.com/office/powerpoint/2010/main" val="341957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Psychosocial interventions</a:t>
            </a:r>
          </a:p>
        </p:txBody>
      </p:sp>
      <p:graphicFrame>
        <p:nvGraphicFramePr>
          <p:cNvPr id="4" name="Content Placeholder 3"/>
          <p:cNvGraphicFramePr>
            <a:graphicFrameLocks noGrp="1"/>
          </p:cNvGraphicFramePr>
          <p:nvPr>
            <p:ph sz="quarter" idx="13"/>
            <p:extLst>
              <p:ext uri="{D42A27DB-BD31-4B8C-83A1-F6EECF244321}">
                <p14:modId xmlns:p14="http://schemas.microsoft.com/office/powerpoint/2010/main" val="153823833"/>
              </p:ext>
            </p:extLst>
          </p:nvPr>
        </p:nvGraphicFramePr>
        <p:xfrm>
          <a:off x="129309" y="2214694"/>
          <a:ext cx="10926618" cy="39531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603144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6098" y="191729"/>
            <a:ext cx="10364451" cy="1596177"/>
          </a:xfrm>
        </p:spPr>
        <p:txBody>
          <a:bodyPr/>
          <a:lstStyle/>
          <a:p>
            <a:r>
              <a:rPr lang="en-GB" dirty="0"/>
              <a:t>What is a Psychosocial Intervention?</a:t>
            </a:r>
          </a:p>
        </p:txBody>
      </p:sp>
      <p:graphicFrame>
        <p:nvGraphicFramePr>
          <p:cNvPr id="4" name="Content Placeholder 3"/>
          <p:cNvGraphicFramePr>
            <a:graphicFrameLocks noGrp="1"/>
          </p:cNvGraphicFramePr>
          <p:nvPr>
            <p:ph sz="quarter" idx="13"/>
            <p:extLst>
              <p:ext uri="{D42A27DB-BD31-4B8C-83A1-F6EECF244321}">
                <p14:modId xmlns:p14="http://schemas.microsoft.com/office/powerpoint/2010/main" val="980309188"/>
              </p:ext>
            </p:extLst>
          </p:nvPr>
        </p:nvGraphicFramePr>
        <p:xfrm>
          <a:off x="456574" y="1787906"/>
          <a:ext cx="5691978" cy="45971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Content Placeholder 2"/>
          <p:cNvGraphicFramePr>
            <a:graphicFrameLocks/>
          </p:cNvGraphicFramePr>
          <p:nvPr>
            <p:extLst>
              <p:ext uri="{D42A27DB-BD31-4B8C-83A1-F6EECF244321}">
                <p14:modId xmlns:p14="http://schemas.microsoft.com/office/powerpoint/2010/main" val="997540288"/>
              </p:ext>
            </p:extLst>
          </p:nvPr>
        </p:nvGraphicFramePr>
        <p:xfrm>
          <a:off x="6148552" y="1513490"/>
          <a:ext cx="5880538" cy="487154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6444604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0805" y="121475"/>
            <a:ext cx="10364451" cy="1596177"/>
          </a:xfrm>
        </p:spPr>
        <p:txBody>
          <a:bodyPr>
            <a:normAutofit/>
          </a:bodyPr>
          <a:lstStyle/>
          <a:p>
            <a:r>
              <a:rPr lang="en-GB" sz="3200" dirty="0"/>
              <a:t>Cognitive Behaviour Therapy for</a:t>
            </a:r>
            <a:br>
              <a:rPr lang="en-GB" sz="3200" dirty="0"/>
            </a:br>
            <a:r>
              <a:rPr lang="en-GB" sz="3200" dirty="0"/>
              <a:t>anxiety or depression</a:t>
            </a:r>
          </a:p>
        </p:txBody>
      </p:sp>
      <p:graphicFrame>
        <p:nvGraphicFramePr>
          <p:cNvPr id="5" name="Diagram 4"/>
          <p:cNvGraphicFramePr/>
          <p:nvPr>
            <p:extLst>
              <p:ext uri="{D42A27DB-BD31-4B8C-83A1-F6EECF244321}">
                <p14:modId xmlns:p14="http://schemas.microsoft.com/office/powerpoint/2010/main" val="2629007937"/>
              </p:ext>
            </p:extLst>
          </p:nvPr>
        </p:nvGraphicFramePr>
        <p:xfrm>
          <a:off x="377747" y="1594700"/>
          <a:ext cx="10773103" cy="12146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Diagram 6"/>
          <p:cNvGraphicFramePr/>
          <p:nvPr>
            <p:extLst>
              <p:ext uri="{D42A27DB-BD31-4B8C-83A1-F6EECF244321}">
                <p14:modId xmlns:p14="http://schemas.microsoft.com/office/powerpoint/2010/main" val="1046176762"/>
              </p:ext>
            </p:extLst>
          </p:nvPr>
        </p:nvGraphicFramePr>
        <p:xfrm>
          <a:off x="8352162" y="1182412"/>
          <a:ext cx="5178212" cy="195492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10" name="Diagram 9"/>
          <p:cNvGraphicFramePr/>
          <p:nvPr>
            <p:extLst>
              <p:ext uri="{D42A27DB-BD31-4B8C-83A1-F6EECF244321}">
                <p14:modId xmlns:p14="http://schemas.microsoft.com/office/powerpoint/2010/main" val="2563111396"/>
              </p:ext>
            </p:extLst>
          </p:nvPr>
        </p:nvGraphicFramePr>
        <p:xfrm>
          <a:off x="236483" y="1701885"/>
          <a:ext cx="11713778" cy="6069320"/>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
        <p:nvSpPr>
          <p:cNvPr id="3" name="Rectangle 2"/>
          <p:cNvSpPr/>
          <p:nvPr/>
        </p:nvSpPr>
        <p:spPr>
          <a:xfrm>
            <a:off x="236483" y="6092297"/>
            <a:ext cx="11236807" cy="646331"/>
          </a:xfrm>
          <a:prstGeom prst="rect">
            <a:avLst/>
          </a:prstGeom>
        </p:spPr>
        <p:txBody>
          <a:bodyPr wrap="square">
            <a:spAutoFit/>
          </a:bodyPr>
          <a:lstStyle/>
          <a:p>
            <a:r>
              <a:rPr lang="en-GB" dirty="0" err="1"/>
              <a:t>Orgeta</a:t>
            </a:r>
            <a:r>
              <a:rPr lang="en-GB" dirty="0"/>
              <a:t>, V., </a:t>
            </a:r>
            <a:r>
              <a:rPr lang="en-GB" dirty="0" err="1"/>
              <a:t>Qazi</a:t>
            </a:r>
            <a:r>
              <a:rPr lang="en-GB" dirty="0"/>
              <a:t>, A., Spector, A.E. &amp; </a:t>
            </a:r>
            <a:r>
              <a:rPr lang="en-GB" dirty="0" err="1"/>
              <a:t>Orrell</a:t>
            </a:r>
            <a:r>
              <a:rPr lang="en-GB" dirty="0"/>
              <a:t>, M. (2014). Psychological treatments for depression and anxiety in dementia and mild cognitive impairment. Cochrane Database Systematic Reviews, 22(1), CD009125. </a:t>
            </a:r>
          </a:p>
        </p:txBody>
      </p:sp>
    </p:spTree>
    <p:extLst>
      <p:ext uri="{BB962C8B-B14F-4D97-AF65-F5344CB8AC3E}">
        <p14:creationId xmlns:p14="http://schemas.microsoft.com/office/powerpoint/2010/main" val="37655930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0102791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4" y="-92683"/>
            <a:ext cx="10364451" cy="1596177"/>
          </a:xfrm>
        </p:spPr>
        <p:txBody>
          <a:bodyPr/>
          <a:lstStyle/>
          <a:p>
            <a:r>
              <a:rPr lang="en-GB" dirty="0"/>
              <a:t>Adapting CBT for Older Patients</a:t>
            </a:r>
          </a:p>
        </p:txBody>
      </p:sp>
      <p:graphicFrame>
        <p:nvGraphicFramePr>
          <p:cNvPr id="4" name="Content Placeholder 3"/>
          <p:cNvGraphicFramePr>
            <a:graphicFrameLocks noGrp="1"/>
          </p:cNvGraphicFramePr>
          <p:nvPr>
            <p:ph sz="quarter" idx="13"/>
            <p:extLst>
              <p:ext uri="{D42A27DB-BD31-4B8C-83A1-F6EECF244321}">
                <p14:modId xmlns:p14="http://schemas.microsoft.com/office/powerpoint/2010/main" val="3800561399"/>
              </p:ext>
            </p:extLst>
          </p:nvPr>
        </p:nvGraphicFramePr>
        <p:xfrm>
          <a:off x="628071" y="1503494"/>
          <a:ext cx="10935855" cy="49322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513636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1556" y="156699"/>
            <a:ext cx="10364451" cy="1596177"/>
          </a:xfrm>
        </p:spPr>
        <p:txBody>
          <a:bodyPr/>
          <a:lstStyle/>
          <a:p>
            <a:r>
              <a:rPr lang="en-GB" dirty="0"/>
              <a:t>Changes in Cognition</a:t>
            </a:r>
          </a:p>
        </p:txBody>
      </p:sp>
      <p:graphicFrame>
        <p:nvGraphicFramePr>
          <p:cNvPr id="4" name="Content Placeholder 3"/>
          <p:cNvGraphicFramePr>
            <a:graphicFrameLocks noGrp="1"/>
          </p:cNvGraphicFramePr>
          <p:nvPr>
            <p:ph sz="quarter" idx="13"/>
            <p:extLst>
              <p:ext uri="{D42A27DB-BD31-4B8C-83A1-F6EECF244321}">
                <p14:modId xmlns:p14="http://schemas.microsoft.com/office/powerpoint/2010/main" val="900569830"/>
              </p:ext>
            </p:extLst>
          </p:nvPr>
        </p:nvGraphicFramePr>
        <p:xfrm>
          <a:off x="350982" y="1597891"/>
          <a:ext cx="10908147" cy="50522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241913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6066" y="406081"/>
            <a:ext cx="10364451" cy="1596177"/>
          </a:xfrm>
        </p:spPr>
        <p:txBody>
          <a:bodyPr/>
          <a:lstStyle/>
          <a:p>
            <a:r>
              <a:rPr lang="en-GB" dirty="0"/>
              <a:t>Empirical Support for CBT in Older Adults</a:t>
            </a:r>
          </a:p>
        </p:txBody>
      </p:sp>
      <p:graphicFrame>
        <p:nvGraphicFramePr>
          <p:cNvPr id="5" name="Content Placeholder 4"/>
          <p:cNvGraphicFramePr>
            <a:graphicFrameLocks noGrp="1"/>
          </p:cNvGraphicFramePr>
          <p:nvPr>
            <p:ph sz="quarter" idx="13"/>
            <p:extLst>
              <p:ext uri="{D42A27DB-BD31-4B8C-83A1-F6EECF244321}">
                <p14:modId xmlns:p14="http://schemas.microsoft.com/office/powerpoint/2010/main" val="1761458361"/>
              </p:ext>
            </p:extLst>
          </p:nvPr>
        </p:nvGraphicFramePr>
        <p:xfrm>
          <a:off x="590501" y="1729783"/>
          <a:ext cx="10363826" cy="34241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p:cNvGraphicFramePr/>
          <p:nvPr>
            <p:extLst>
              <p:ext uri="{D42A27DB-BD31-4B8C-83A1-F6EECF244321}">
                <p14:modId xmlns:p14="http://schemas.microsoft.com/office/powerpoint/2010/main" val="3657216530"/>
              </p:ext>
            </p:extLst>
          </p:nvPr>
        </p:nvGraphicFramePr>
        <p:xfrm>
          <a:off x="193963" y="5153890"/>
          <a:ext cx="11933382" cy="169909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1209161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sz="quarter" idx="13"/>
            <p:extLst>
              <p:ext uri="{D42A27DB-BD31-4B8C-83A1-F6EECF244321}">
                <p14:modId xmlns:p14="http://schemas.microsoft.com/office/powerpoint/2010/main" val="839320771"/>
              </p:ext>
            </p:extLst>
          </p:nvPr>
        </p:nvGraphicFramePr>
        <p:xfrm>
          <a:off x="212436" y="1810328"/>
          <a:ext cx="11397673" cy="48121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itle 1"/>
          <p:cNvSpPr>
            <a:spLocks noGrp="1"/>
          </p:cNvSpPr>
          <p:nvPr>
            <p:ph type="title"/>
          </p:nvPr>
        </p:nvSpPr>
        <p:spPr>
          <a:xfrm>
            <a:off x="830647" y="214151"/>
            <a:ext cx="10364451" cy="1596177"/>
          </a:xfrm>
        </p:spPr>
        <p:txBody>
          <a:bodyPr/>
          <a:lstStyle/>
          <a:p>
            <a:r>
              <a:rPr lang="en-GB" dirty="0"/>
              <a:t>Empirical Support for CBT in Older Adults</a:t>
            </a:r>
          </a:p>
        </p:txBody>
      </p:sp>
    </p:spTree>
    <p:extLst>
      <p:ext uri="{BB962C8B-B14F-4D97-AF65-F5344CB8AC3E}">
        <p14:creationId xmlns:p14="http://schemas.microsoft.com/office/powerpoint/2010/main" val="40587404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2961" y="-232821"/>
            <a:ext cx="10364451" cy="1596177"/>
          </a:xfrm>
        </p:spPr>
        <p:txBody>
          <a:bodyPr/>
          <a:lstStyle/>
          <a:p>
            <a:r>
              <a:rPr lang="en-GB" dirty="0"/>
              <a:t>Counselling and Psychotherapy</a:t>
            </a:r>
          </a:p>
        </p:txBody>
      </p:sp>
      <p:graphicFrame>
        <p:nvGraphicFramePr>
          <p:cNvPr id="6" name="Content Placeholder 5"/>
          <p:cNvGraphicFramePr>
            <a:graphicFrameLocks noGrp="1"/>
          </p:cNvGraphicFramePr>
          <p:nvPr>
            <p:ph sz="quarter" idx="13"/>
            <p:extLst>
              <p:ext uri="{D42A27DB-BD31-4B8C-83A1-F6EECF244321}">
                <p14:modId xmlns:p14="http://schemas.microsoft.com/office/powerpoint/2010/main" val="2092191773"/>
              </p:ext>
            </p:extLst>
          </p:nvPr>
        </p:nvGraphicFramePr>
        <p:xfrm>
          <a:off x="268014" y="721428"/>
          <a:ext cx="11923986" cy="4876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8" name="Diagram 7"/>
          <p:cNvGraphicFramePr/>
          <p:nvPr>
            <p:extLst>
              <p:ext uri="{D42A27DB-BD31-4B8C-83A1-F6EECF244321}">
                <p14:modId xmlns:p14="http://schemas.microsoft.com/office/powerpoint/2010/main" val="2395152113"/>
              </p:ext>
            </p:extLst>
          </p:nvPr>
        </p:nvGraphicFramePr>
        <p:xfrm>
          <a:off x="189186" y="4461641"/>
          <a:ext cx="6096000" cy="2273174"/>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9" name="Rectangle 8"/>
          <p:cNvSpPr/>
          <p:nvPr/>
        </p:nvSpPr>
        <p:spPr>
          <a:xfrm>
            <a:off x="7204841" y="4776952"/>
            <a:ext cx="4761185" cy="1200329"/>
          </a:xfrm>
          <a:prstGeom prst="rect">
            <a:avLst/>
          </a:prstGeom>
        </p:spPr>
        <p:txBody>
          <a:bodyPr wrap="square">
            <a:spAutoFit/>
          </a:bodyPr>
          <a:lstStyle/>
          <a:p>
            <a:r>
              <a:rPr lang="en-GB" dirty="0" err="1"/>
              <a:t>Junaid</a:t>
            </a:r>
            <a:r>
              <a:rPr lang="en-GB" dirty="0"/>
              <a:t>, O. &amp; </a:t>
            </a:r>
            <a:r>
              <a:rPr lang="en-GB" dirty="0" err="1"/>
              <a:t>Hegde</a:t>
            </a:r>
            <a:r>
              <a:rPr lang="en-GB" dirty="0"/>
              <a:t>, S. (2007). Supportive psychotherapy in dementia. Advances in Psychiatric Treatment, 13, 17–23. </a:t>
            </a:r>
            <a:r>
              <a:rPr lang="en-GB" dirty="0" err="1"/>
              <a:t>doi</a:t>
            </a:r>
            <a:r>
              <a:rPr lang="en-GB" dirty="0"/>
              <a:t>: 10.1192/apt.bp.105.002030. </a:t>
            </a:r>
          </a:p>
        </p:txBody>
      </p:sp>
    </p:spTree>
    <p:extLst>
      <p:ext uri="{BB962C8B-B14F-4D97-AF65-F5344CB8AC3E}">
        <p14:creationId xmlns:p14="http://schemas.microsoft.com/office/powerpoint/2010/main" val="23763815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3262" y="-122462"/>
            <a:ext cx="10364451" cy="1596177"/>
          </a:xfrm>
        </p:spPr>
        <p:txBody>
          <a:bodyPr/>
          <a:lstStyle/>
          <a:p>
            <a:r>
              <a:rPr lang="en-GB" dirty="0"/>
              <a:t>Cognitive Rehabilitation</a:t>
            </a:r>
          </a:p>
        </p:txBody>
      </p:sp>
      <p:graphicFrame>
        <p:nvGraphicFramePr>
          <p:cNvPr id="4" name="Content Placeholder 3"/>
          <p:cNvGraphicFramePr>
            <a:graphicFrameLocks noGrp="1"/>
          </p:cNvGraphicFramePr>
          <p:nvPr>
            <p:ph sz="quarter" idx="13"/>
            <p:extLst>
              <p:ext uri="{D42A27DB-BD31-4B8C-83A1-F6EECF244321}">
                <p14:modId xmlns:p14="http://schemas.microsoft.com/office/powerpoint/2010/main" val="3966789572"/>
              </p:ext>
            </p:extLst>
          </p:nvPr>
        </p:nvGraphicFramePr>
        <p:xfrm>
          <a:off x="220716" y="4240926"/>
          <a:ext cx="11729545" cy="35997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8" name="Diagram 7"/>
          <p:cNvGraphicFramePr/>
          <p:nvPr>
            <p:extLst>
              <p:ext uri="{D42A27DB-BD31-4B8C-83A1-F6EECF244321}">
                <p14:modId xmlns:p14="http://schemas.microsoft.com/office/powerpoint/2010/main" val="582851985"/>
              </p:ext>
            </p:extLst>
          </p:nvPr>
        </p:nvGraphicFramePr>
        <p:xfrm>
          <a:off x="220714" y="1223594"/>
          <a:ext cx="9790389" cy="419241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7" name="Rectangle 6"/>
          <p:cNvSpPr/>
          <p:nvPr/>
        </p:nvSpPr>
        <p:spPr>
          <a:xfrm>
            <a:off x="10357943" y="472052"/>
            <a:ext cx="1592318" cy="4770537"/>
          </a:xfrm>
          <a:prstGeom prst="rect">
            <a:avLst/>
          </a:prstGeom>
        </p:spPr>
        <p:txBody>
          <a:bodyPr wrap="square">
            <a:spAutoFit/>
          </a:bodyPr>
          <a:lstStyle/>
          <a:p>
            <a:r>
              <a:rPr lang="en-GB" sz="1600" dirty="0" err="1"/>
              <a:t>Bahar</a:t>
            </a:r>
            <a:r>
              <a:rPr lang="en-GB" sz="1600" dirty="0"/>
              <a:t>-Fuchs A, Clare L, Woods B. (2013). Cognitive training and cognitive rehabilitation</a:t>
            </a:r>
          </a:p>
          <a:p>
            <a:r>
              <a:rPr lang="en-GB" sz="1600" dirty="0"/>
              <a:t>for mild to moderate Alzheimer’s disease and vascular dementia. Cochrane Database of</a:t>
            </a:r>
          </a:p>
          <a:p>
            <a:r>
              <a:rPr lang="en-GB" sz="1600" dirty="0"/>
              <a:t>Systematic Reviews, 2013, Issue 6. Art. No. CD003260.</a:t>
            </a:r>
          </a:p>
        </p:txBody>
      </p:sp>
    </p:spTree>
    <p:extLst>
      <p:ext uri="{BB962C8B-B14F-4D97-AF65-F5344CB8AC3E}">
        <p14:creationId xmlns:p14="http://schemas.microsoft.com/office/powerpoint/2010/main" val="26444628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2774" y="-392135"/>
            <a:ext cx="10364451" cy="1596177"/>
          </a:xfrm>
        </p:spPr>
        <p:txBody>
          <a:bodyPr/>
          <a:lstStyle/>
          <a:p>
            <a:r>
              <a:rPr lang="en-GB" dirty="0"/>
              <a:t>Cognitive Rehabilitation</a:t>
            </a:r>
          </a:p>
        </p:txBody>
      </p:sp>
      <p:graphicFrame>
        <p:nvGraphicFramePr>
          <p:cNvPr id="5" name="Content Placeholder 4"/>
          <p:cNvGraphicFramePr>
            <a:graphicFrameLocks noGrp="1"/>
          </p:cNvGraphicFramePr>
          <p:nvPr>
            <p:ph sz="quarter" idx="13"/>
            <p:extLst>
              <p:ext uri="{D42A27DB-BD31-4B8C-83A1-F6EECF244321}">
                <p14:modId xmlns:p14="http://schemas.microsoft.com/office/powerpoint/2010/main" val="1868154647"/>
              </p:ext>
            </p:extLst>
          </p:nvPr>
        </p:nvGraphicFramePr>
        <p:xfrm>
          <a:off x="314426" y="962525"/>
          <a:ext cx="11287225" cy="8047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3"/>
          <p:cNvSpPr/>
          <p:nvPr/>
        </p:nvSpPr>
        <p:spPr>
          <a:xfrm>
            <a:off x="235467" y="1896177"/>
            <a:ext cx="4140820" cy="4893647"/>
          </a:xfrm>
          <a:prstGeom prst="rect">
            <a:avLst/>
          </a:prstGeom>
          <a:solidFill>
            <a:schemeClr val="tx2">
              <a:lumMod val="40000"/>
              <a:lumOff val="60000"/>
            </a:schemeClr>
          </a:solidFill>
          <a:ln>
            <a:solidFill>
              <a:schemeClr val="accent1">
                <a:lumMod val="20000"/>
                <a:lumOff val="80000"/>
              </a:schemeClr>
            </a:solidFill>
          </a:ln>
        </p:spPr>
        <p:txBody>
          <a:bodyPr wrap="square">
            <a:spAutoFit/>
          </a:bodyPr>
          <a:lstStyle/>
          <a:p>
            <a:pPr lvl="1"/>
            <a:r>
              <a:rPr lang="en-GB" sz="2400" dirty="0"/>
              <a:t>During the goal‐setting process, the cognitive rehabilitation practitioner works with each individual to identify the areas of daily life in which they wish to improve. </a:t>
            </a:r>
          </a:p>
          <a:p>
            <a:pPr lvl="1"/>
            <a:endParaRPr lang="en-GB" sz="2400" dirty="0"/>
          </a:p>
          <a:p>
            <a:pPr lvl="1"/>
            <a:r>
              <a:rPr lang="en-GB" sz="2400" dirty="0"/>
              <a:t>The practitioner assesses:</a:t>
            </a:r>
          </a:p>
          <a:p>
            <a:pPr lvl="1"/>
            <a:r>
              <a:rPr lang="en-GB" sz="3200" dirty="0"/>
              <a:t>The person. </a:t>
            </a:r>
          </a:p>
          <a:p>
            <a:pPr lvl="1"/>
            <a:r>
              <a:rPr lang="en-GB" sz="3200" dirty="0"/>
              <a:t>The context. </a:t>
            </a:r>
          </a:p>
          <a:p>
            <a:pPr lvl="1"/>
            <a:r>
              <a:rPr lang="en-GB" sz="3200" dirty="0"/>
              <a:t>The activity. </a:t>
            </a:r>
          </a:p>
        </p:txBody>
      </p:sp>
      <p:graphicFrame>
        <p:nvGraphicFramePr>
          <p:cNvPr id="7" name="Diagram 6"/>
          <p:cNvGraphicFramePr/>
          <p:nvPr>
            <p:extLst>
              <p:ext uri="{D42A27DB-BD31-4B8C-83A1-F6EECF244321}">
                <p14:modId xmlns:p14="http://schemas.microsoft.com/office/powerpoint/2010/main" val="1750687909"/>
              </p:ext>
            </p:extLst>
          </p:nvPr>
        </p:nvGraphicFramePr>
        <p:xfrm>
          <a:off x="4584835" y="2343865"/>
          <a:ext cx="7016816" cy="399827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4552937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83839" y="-141890"/>
            <a:ext cx="10364451" cy="1596177"/>
          </a:xfrm>
        </p:spPr>
        <p:txBody>
          <a:bodyPr/>
          <a:lstStyle/>
          <a:p>
            <a:r>
              <a:rPr lang="en-GB" dirty="0"/>
              <a:t>Cognitive Training</a:t>
            </a:r>
            <a:br>
              <a:rPr lang="en-GB" dirty="0"/>
            </a:br>
            <a:r>
              <a:rPr lang="en-GB" sz="2000" dirty="0"/>
              <a:t>(‘brain training’) </a:t>
            </a:r>
          </a:p>
        </p:txBody>
      </p:sp>
      <p:graphicFrame>
        <p:nvGraphicFramePr>
          <p:cNvPr id="4" name="Content Placeholder 3"/>
          <p:cNvGraphicFramePr>
            <a:graphicFrameLocks noGrp="1"/>
          </p:cNvGraphicFramePr>
          <p:nvPr>
            <p:ph sz="quarter" idx="13"/>
            <p:extLst>
              <p:ext uri="{D42A27DB-BD31-4B8C-83A1-F6EECF244321}">
                <p14:modId xmlns:p14="http://schemas.microsoft.com/office/powerpoint/2010/main" val="698218367"/>
              </p:ext>
            </p:extLst>
          </p:nvPr>
        </p:nvGraphicFramePr>
        <p:xfrm>
          <a:off x="-2412124" y="1173299"/>
          <a:ext cx="13526813" cy="56847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p:cNvGraphicFramePr/>
          <p:nvPr>
            <p:extLst>
              <p:ext uri="{D42A27DB-BD31-4B8C-83A1-F6EECF244321}">
                <p14:modId xmlns:p14="http://schemas.microsoft.com/office/powerpoint/2010/main" val="4106826891"/>
              </p:ext>
            </p:extLst>
          </p:nvPr>
        </p:nvGraphicFramePr>
        <p:xfrm>
          <a:off x="8812924" y="1173299"/>
          <a:ext cx="3234558" cy="551128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7" name="Rectangle 6"/>
          <p:cNvSpPr/>
          <p:nvPr/>
        </p:nvSpPr>
        <p:spPr>
          <a:xfrm>
            <a:off x="5691351" y="1454287"/>
            <a:ext cx="2963917" cy="1754326"/>
          </a:xfrm>
          <a:prstGeom prst="rect">
            <a:avLst/>
          </a:prstGeom>
        </p:spPr>
        <p:txBody>
          <a:bodyPr wrap="square">
            <a:spAutoFit/>
          </a:bodyPr>
          <a:lstStyle/>
          <a:p>
            <a:r>
              <a:rPr lang="en-GB" dirty="0"/>
              <a:t>Moniz-Cook, E. &amp; </a:t>
            </a:r>
            <a:r>
              <a:rPr lang="en-GB" dirty="0" err="1"/>
              <a:t>Manthorpe</a:t>
            </a:r>
            <a:r>
              <a:rPr lang="en-GB" dirty="0"/>
              <a:t>, J. (2009). Early psychosocial interventions in dementia: Evidence-based practice. London: Jessica Kingsley Publishers.</a:t>
            </a:r>
          </a:p>
        </p:txBody>
      </p:sp>
    </p:spTree>
    <p:extLst>
      <p:ext uri="{BB962C8B-B14F-4D97-AF65-F5344CB8AC3E}">
        <p14:creationId xmlns:p14="http://schemas.microsoft.com/office/powerpoint/2010/main" val="3800426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0560" y="-153729"/>
            <a:ext cx="10364451" cy="1596177"/>
          </a:xfrm>
        </p:spPr>
        <p:txBody>
          <a:bodyPr>
            <a:normAutofit/>
          </a:bodyPr>
          <a:lstStyle/>
          <a:p>
            <a:r>
              <a:rPr lang="en-GB" sz="2800" dirty="0"/>
              <a:t>Cognitive Stimulation Therapy (CST) and</a:t>
            </a:r>
            <a:br>
              <a:rPr lang="en-GB" sz="2800" dirty="0"/>
            </a:br>
            <a:r>
              <a:rPr lang="en-GB" sz="2800" dirty="0"/>
              <a:t>Maintenance Cognitive Stimulation Therapy (MCST)</a:t>
            </a:r>
          </a:p>
        </p:txBody>
      </p:sp>
      <p:graphicFrame>
        <p:nvGraphicFramePr>
          <p:cNvPr id="4" name="Content Placeholder 3"/>
          <p:cNvGraphicFramePr>
            <a:graphicFrameLocks noGrp="1"/>
          </p:cNvGraphicFramePr>
          <p:nvPr>
            <p:ph sz="quarter" idx="13"/>
            <p:extLst>
              <p:ext uri="{D42A27DB-BD31-4B8C-83A1-F6EECF244321}">
                <p14:modId xmlns:p14="http://schemas.microsoft.com/office/powerpoint/2010/main" val="314953982"/>
              </p:ext>
            </p:extLst>
          </p:nvPr>
        </p:nvGraphicFramePr>
        <p:xfrm>
          <a:off x="126124" y="1225456"/>
          <a:ext cx="11761076" cy="15532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9" name="Diagram 8"/>
          <p:cNvGraphicFramePr/>
          <p:nvPr>
            <p:extLst>
              <p:ext uri="{D42A27DB-BD31-4B8C-83A1-F6EECF244321}">
                <p14:modId xmlns:p14="http://schemas.microsoft.com/office/powerpoint/2010/main" val="3631283386"/>
              </p:ext>
            </p:extLst>
          </p:nvPr>
        </p:nvGraphicFramePr>
        <p:xfrm>
          <a:off x="6006662" y="2364827"/>
          <a:ext cx="7194330" cy="435128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8" name="Diagram 7"/>
          <p:cNvGraphicFramePr/>
          <p:nvPr>
            <p:extLst>
              <p:ext uri="{D42A27DB-BD31-4B8C-83A1-F6EECF244321}">
                <p14:modId xmlns:p14="http://schemas.microsoft.com/office/powerpoint/2010/main" val="1409316593"/>
              </p:ext>
            </p:extLst>
          </p:nvPr>
        </p:nvGraphicFramePr>
        <p:xfrm>
          <a:off x="-715252" y="2312758"/>
          <a:ext cx="8377292" cy="4545242"/>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
        <p:nvSpPr>
          <p:cNvPr id="10" name="Rectangle 9"/>
          <p:cNvSpPr/>
          <p:nvPr/>
        </p:nvSpPr>
        <p:spPr>
          <a:xfrm>
            <a:off x="0" y="2821633"/>
            <a:ext cx="1528629" cy="3323987"/>
          </a:xfrm>
          <a:prstGeom prst="rect">
            <a:avLst/>
          </a:prstGeom>
        </p:spPr>
        <p:txBody>
          <a:bodyPr wrap="square">
            <a:spAutoFit/>
          </a:bodyPr>
          <a:lstStyle/>
          <a:p>
            <a:r>
              <a:rPr lang="en-GB" sz="1400" dirty="0"/>
              <a:t>Spector, A., Gardner, C. &amp; </a:t>
            </a:r>
            <a:r>
              <a:rPr lang="en-GB" sz="1400" dirty="0" err="1"/>
              <a:t>Orrell</a:t>
            </a:r>
            <a:r>
              <a:rPr lang="en-GB" sz="1400" dirty="0"/>
              <a:t>, M. (2011). The impact of Cognitive Stimulation Therapy groups on people with dementia: Views from participants, their carers and group facilitators. Ageing &amp; Mental Health, 15(8), 945–949. </a:t>
            </a:r>
          </a:p>
        </p:txBody>
      </p:sp>
    </p:spTree>
    <p:extLst>
      <p:ext uri="{BB962C8B-B14F-4D97-AF65-F5344CB8AC3E}">
        <p14:creationId xmlns:p14="http://schemas.microsoft.com/office/powerpoint/2010/main" val="10234822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3238" y="520264"/>
            <a:ext cx="4225784" cy="1615604"/>
          </a:xfrm>
        </p:spPr>
        <p:txBody>
          <a:bodyPr>
            <a:normAutofit/>
          </a:bodyPr>
          <a:lstStyle/>
          <a:p>
            <a:r>
              <a:rPr lang="en-GB" sz="3200" dirty="0"/>
              <a:t>Life Story Work</a:t>
            </a:r>
          </a:p>
        </p:txBody>
      </p:sp>
      <p:graphicFrame>
        <p:nvGraphicFramePr>
          <p:cNvPr id="4" name="Content Placeholder 3"/>
          <p:cNvGraphicFramePr>
            <a:graphicFrameLocks noGrp="1"/>
          </p:cNvGraphicFramePr>
          <p:nvPr>
            <p:ph sz="quarter" idx="13"/>
            <p:extLst>
              <p:ext uri="{D42A27DB-BD31-4B8C-83A1-F6EECF244321}">
                <p14:modId xmlns:p14="http://schemas.microsoft.com/office/powerpoint/2010/main" val="1776640801"/>
              </p:ext>
            </p:extLst>
          </p:nvPr>
        </p:nvGraphicFramePr>
        <p:xfrm>
          <a:off x="236482" y="1734207"/>
          <a:ext cx="4162098" cy="44586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4"/>
          <p:cNvSpPr/>
          <p:nvPr/>
        </p:nvSpPr>
        <p:spPr>
          <a:xfrm>
            <a:off x="236482" y="6147816"/>
            <a:ext cx="5533697" cy="646331"/>
          </a:xfrm>
          <a:prstGeom prst="rect">
            <a:avLst/>
          </a:prstGeom>
        </p:spPr>
        <p:txBody>
          <a:bodyPr wrap="square">
            <a:spAutoFit/>
          </a:bodyPr>
          <a:lstStyle/>
          <a:p>
            <a:r>
              <a:rPr lang="en-GB" sz="1200" dirty="0" err="1"/>
              <a:t>Kellett</a:t>
            </a:r>
            <a:r>
              <a:rPr lang="en-GB" sz="1200" dirty="0"/>
              <a:t>, U., Moyle, W., McAllister, M. et al. (2010). Life stories and biography: A means of connecting family and staff to people with dementia. Journal of Clinical Nursing, 19, 11–12, 1707–1715.</a:t>
            </a:r>
          </a:p>
        </p:txBody>
      </p:sp>
      <p:sp>
        <p:nvSpPr>
          <p:cNvPr id="7" name="Title 1"/>
          <p:cNvSpPr txBox="1">
            <a:spLocks/>
          </p:cNvSpPr>
          <p:nvPr/>
        </p:nvSpPr>
        <p:spPr>
          <a:xfrm>
            <a:off x="4297038" y="971447"/>
            <a:ext cx="4225784" cy="1615604"/>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sz="3200" dirty="0"/>
              <a:t>Life Review Therapy</a:t>
            </a:r>
          </a:p>
        </p:txBody>
      </p:sp>
      <p:sp>
        <p:nvSpPr>
          <p:cNvPr id="8" name="Title 1"/>
          <p:cNvSpPr txBox="1">
            <a:spLocks/>
          </p:cNvSpPr>
          <p:nvPr/>
        </p:nvSpPr>
        <p:spPr>
          <a:xfrm>
            <a:off x="8001938" y="520264"/>
            <a:ext cx="4225784" cy="1615604"/>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sz="3200" dirty="0"/>
              <a:t>Reminiscence</a:t>
            </a:r>
          </a:p>
        </p:txBody>
      </p:sp>
      <p:graphicFrame>
        <p:nvGraphicFramePr>
          <p:cNvPr id="10" name="Diagram 9"/>
          <p:cNvGraphicFramePr/>
          <p:nvPr>
            <p:extLst>
              <p:ext uri="{D42A27DB-BD31-4B8C-83A1-F6EECF244321}">
                <p14:modId xmlns:p14="http://schemas.microsoft.com/office/powerpoint/2010/main" val="2425729"/>
              </p:ext>
            </p:extLst>
          </p:nvPr>
        </p:nvGraphicFramePr>
        <p:xfrm>
          <a:off x="4659022" y="2135868"/>
          <a:ext cx="3342916" cy="392561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12" name="Diagram 11"/>
          <p:cNvGraphicFramePr/>
          <p:nvPr>
            <p:extLst>
              <p:ext uri="{D42A27DB-BD31-4B8C-83A1-F6EECF244321}">
                <p14:modId xmlns:p14="http://schemas.microsoft.com/office/powerpoint/2010/main" val="2595637591"/>
              </p:ext>
            </p:extLst>
          </p:nvPr>
        </p:nvGraphicFramePr>
        <p:xfrm>
          <a:off x="8262380" y="1779249"/>
          <a:ext cx="3866743" cy="4368567"/>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
        <p:nvSpPr>
          <p:cNvPr id="13" name="Rectangle 12"/>
          <p:cNvSpPr/>
          <p:nvPr/>
        </p:nvSpPr>
        <p:spPr>
          <a:xfrm>
            <a:off x="6416565" y="6101649"/>
            <a:ext cx="5344511" cy="646331"/>
          </a:xfrm>
          <a:prstGeom prst="rect">
            <a:avLst/>
          </a:prstGeom>
        </p:spPr>
        <p:txBody>
          <a:bodyPr wrap="square">
            <a:spAutoFit/>
          </a:bodyPr>
          <a:lstStyle/>
          <a:p>
            <a:r>
              <a:rPr lang="en-GB" sz="1200" dirty="0"/>
              <a:t>Baines, S., Saxby, P., &amp; </a:t>
            </a:r>
            <a:r>
              <a:rPr lang="en-GB" sz="1200" dirty="0" err="1"/>
              <a:t>Ehlert</a:t>
            </a:r>
            <a:r>
              <a:rPr lang="en-GB" sz="1200" dirty="0"/>
              <a:t>, K. (1987). Reality orientation and reminiscence therapy: A controlled cross-over study of elderly confused people. The British Journal of Psychiatry, 151, 222-231. </a:t>
            </a:r>
          </a:p>
        </p:txBody>
      </p:sp>
      <p:sp>
        <p:nvSpPr>
          <p:cNvPr id="3" name="Rectangle 2"/>
          <p:cNvSpPr/>
          <p:nvPr/>
        </p:nvSpPr>
        <p:spPr>
          <a:xfrm>
            <a:off x="236482" y="405401"/>
            <a:ext cx="4965462" cy="369332"/>
          </a:xfrm>
          <a:prstGeom prst="rect">
            <a:avLst/>
          </a:prstGeom>
        </p:spPr>
        <p:txBody>
          <a:bodyPr wrap="none">
            <a:spAutoFit/>
          </a:bodyPr>
          <a:lstStyle/>
          <a:p>
            <a:r>
              <a:rPr lang="en-GB" dirty="0">
                <a:hlinkClick r:id="rId18"/>
              </a:rPr>
              <a:t>https://www.youtube.com/watch?v=aST8Y6KvmN0</a:t>
            </a:r>
            <a:r>
              <a:rPr lang="en-GB" dirty="0"/>
              <a:t> </a:t>
            </a:r>
          </a:p>
        </p:txBody>
      </p:sp>
      <p:sp>
        <p:nvSpPr>
          <p:cNvPr id="6" name="Rectangle 5"/>
          <p:cNvSpPr/>
          <p:nvPr/>
        </p:nvSpPr>
        <p:spPr>
          <a:xfrm>
            <a:off x="7356580" y="239146"/>
            <a:ext cx="4871142" cy="369332"/>
          </a:xfrm>
          <a:prstGeom prst="rect">
            <a:avLst/>
          </a:prstGeom>
        </p:spPr>
        <p:txBody>
          <a:bodyPr wrap="none">
            <a:spAutoFit/>
          </a:bodyPr>
          <a:lstStyle/>
          <a:p>
            <a:r>
              <a:rPr lang="en-GB" dirty="0">
                <a:hlinkClick r:id="rId19"/>
              </a:rPr>
              <a:t>https://www.youtube.com/watch?v=GrnQHpzLtz0</a:t>
            </a:r>
            <a:r>
              <a:rPr lang="en-GB" dirty="0"/>
              <a:t> </a:t>
            </a:r>
          </a:p>
        </p:txBody>
      </p:sp>
    </p:spTree>
    <p:extLst>
      <p:ext uri="{BB962C8B-B14F-4D97-AF65-F5344CB8AC3E}">
        <p14:creationId xmlns:p14="http://schemas.microsoft.com/office/powerpoint/2010/main" val="19967458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515" y="523924"/>
            <a:ext cx="10364451" cy="1596177"/>
          </a:xfrm>
        </p:spPr>
        <p:txBody>
          <a:bodyPr/>
          <a:lstStyle/>
          <a:p>
            <a:r>
              <a:rPr lang="en-GB" dirty="0"/>
              <a:t>Animal-Assisted Therapy and pets</a:t>
            </a:r>
          </a:p>
        </p:txBody>
      </p:sp>
      <p:pic>
        <p:nvPicPr>
          <p:cNvPr id="6" name="Content Placeholder 5"/>
          <p:cNvPicPr>
            <a:picLocks noGrp="1" noChangeAspect="1"/>
          </p:cNvPicPr>
          <p:nvPr>
            <p:ph sz="quarter" idx="13"/>
          </p:nvPr>
        </p:nvPicPr>
        <p:blipFill>
          <a:blip r:embed="rId3"/>
          <a:stretch>
            <a:fillRect/>
          </a:stretch>
        </p:blipFill>
        <p:spPr>
          <a:xfrm>
            <a:off x="8895755" y="0"/>
            <a:ext cx="3296245" cy="2333297"/>
          </a:xfrm>
          <a:prstGeom prst="rect">
            <a:avLst/>
          </a:prstGeom>
        </p:spPr>
      </p:pic>
      <p:graphicFrame>
        <p:nvGraphicFramePr>
          <p:cNvPr id="9" name="Diagram 8"/>
          <p:cNvGraphicFramePr/>
          <p:nvPr>
            <p:extLst>
              <p:ext uri="{D42A27DB-BD31-4B8C-83A1-F6EECF244321}">
                <p14:modId xmlns:p14="http://schemas.microsoft.com/office/powerpoint/2010/main" val="430058658"/>
              </p:ext>
            </p:extLst>
          </p:nvPr>
        </p:nvGraphicFramePr>
        <p:xfrm>
          <a:off x="7672553" y="2474376"/>
          <a:ext cx="3957145" cy="338301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10" name="Diagram 9"/>
          <p:cNvGraphicFramePr/>
          <p:nvPr>
            <p:extLst>
              <p:ext uri="{D42A27DB-BD31-4B8C-83A1-F6EECF244321}">
                <p14:modId xmlns:p14="http://schemas.microsoft.com/office/powerpoint/2010/main" val="3663324621"/>
              </p:ext>
            </p:extLst>
          </p:nvPr>
        </p:nvGraphicFramePr>
        <p:xfrm>
          <a:off x="662152" y="1560786"/>
          <a:ext cx="6479627" cy="4811201"/>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11" name="Rectangle 10"/>
          <p:cNvSpPr/>
          <p:nvPr/>
        </p:nvSpPr>
        <p:spPr>
          <a:xfrm>
            <a:off x="131378" y="6211669"/>
            <a:ext cx="11093670" cy="646331"/>
          </a:xfrm>
          <a:prstGeom prst="rect">
            <a:avLst/>
          </a:prstGeom>
        </p:spPr>
        <p:txBody>
          <a:bodyPr wrap="square">
            <a:spAutoFit/>
          </a:bodyPr>
          <a:lstStyle/>
          <a:p>
            <a:r>
              <a:rPr lang="en-GB" dirty="0" err="1"/>
              <a:t>Filan</a:t>
            </a:r>
            <a:r>
              <a:rPr lang="en-GB" dirty="0"/>
              <a:t> S.L. &amp; Llewellyn-Jones R.H. (2006). Animal-assisted therapy for dementia: A review of the literature. International </a:t>
            </a:r>
            <a:r>
              <a:rPr lang="en-GB" dirty="0" err="1"/>
              <a:t>Psychogeriatrics</a:t>
            </a:r>
            <a:r>
              <a:rPr lang="en-GB" dirty="0"/>
              <a:t>, 18(4), 597–611.</a:t>
            </a:r>
          </a:p>
        </p:txBody>
      </p:sp>
      <p:sp>
        <p:nvSpPr>
          <p:cNvPr id="3" name="Rectangle 2"/>
          <p:cNvSpPr/>
          <p:nvPr/>
        </p:nvSpPr>
        <p:spPr>
          <a:xfrm>
            <a:off x="7141779" y="5813807"/>
            <a:ext cx="4932248" cy="369332"/>
          </a:xfrm>
          <a:prstGeom prst="rect">
            <a:avLst/>
          </a:prstGeom>
        </p:spPr>
        <p:txBody>
          <a:bodyPr wrap="none">
            <a:spAutoFit/>
          </a:bodyPr>
          <a:lstStyle/>
          <a:p>
            <a:r>
              <a:rPr lang="en-GB" dirty="0">
                <a:hlinkClick r:id="rId14"/>
              </a:rPr>
              <a:t>https://www.youtube.com/watch?v=vS3oLaXUhYM</a:t>
            </a:r>
            <a:r>
              <a:rPr lang="en-GB" dirty="0"/>
              <a:t> </a:t>
            </a:r>
          </a:p>
        </p:txBody>
      </p:sp>
    </p:spTree>
    <p:extLst>
      <p:ext uri="{BB962C8B-B14F-4D97-AF65-F5344CB8AC3E}">
        <p14:creationId xmlns:p14="http://schemas.microsoft.com/office/powerpoint/2010/main" val="25776636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5669" y="173420"/>
            <a:ext cx="6180709" cy="1596177"/>
          </a:xfrm>
        </p:spPr>
        <p:txBody>
          <a:bodyPr>
            <a:normAutofit/>
          </a:bodyPr>
          <a:lstStyle/>
          <a:p>
            <a:r>
              <a:rPr lang="en-GB" sz="2800" dirty="0"/>
              <a:t>Creative Arts Therapies (CAT)</a:t>
            </a:r>
          </a:p>
        </p:txBody>
      </p:sp>
      <p:graphicFrame>
        <p:nvGraphicFramePr>
          <p:cNvPr id="4" name="Content Placeholder 3"/>
          <p:cNvGraphicFramePr>
            <a:graphicFrameLocks noGrp="1"/>
          </p:cNvGraphicFramePr>
          <p:nvPr>
            <p:ph sz="quarter" idx="13"/>
            <p:extLst>
              <p:ext uri="{D42A27DB-BD31-4B8C-83A1-F6EECF244321}">
                <p14:modId xmlns:p14="http://schemas.microsoft.com/office/powerpoint/2010/main" val="2715563569"/>
              </p:ext>
            </p:extLst>
          </p:nvPr>
        </p:nvGraphicFramePr>
        <p:xfrm>
          <a:off x="2806263" y="584693"/>
          <a:ext cx="13421084" cy="60998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p:cNvGraphicFramePr/>
          <p:nvPr>
            <p:extLst>
              <p:ext uri="{D42A27DB-BD31-4B8C-83A1-F6EECF244321}">
                <p14:modId xmlns:p14="http://schemas.microsoft.com/office/powerpoint/2010/main" val="3934846838"/>
              </p:ext>
            </p:extLst>
          </p:nvPr>
        </p:nvGraphicFramePr>
        <p:xfrm>
          <a:off x="425669" y="1800476"/>
          <a:ext cx="3279228" cy="280305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8" name="Diagram 7"/>
          <p:cNvGraphicFramePr/>
          <p:nvPr>
            <p:extLst>
              <p:ext uri="{D42A27DB-BD31-4B8C-83A1-F6EECF244321}">
                <p14:modId xmlns:p14="http://schemas.microsoft.com/office/powerpoint/2010/main" val="3196559827"/>
              </p:ext>
            </p:extLst>
          </p:nvPr>
        </p:nvGraphicFramePr>
        <p:xfrm>
          <a:off x="-328448" y="4800102"/>
          <a:ext cx="6269421" cy="1915355"/>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
        <p:nvSpPr>
          <p:cNvPr id="9" name="Rectangle 8"/>
          <p:cNvSpPr/>
          <p:nvPr/>
        </p:nvSpPr>
        <p:spPr>
          <a:xfrm>
            <a:off x="10263352" y="2618972"/>
            <a:ext cx="1928648" cy="2031325"/>
          </a:xfrm>
          <a:prstGeom prst="rect">
            <a:avLst/>
          </a:prstGeom>
        </p:spPr>
        <p:txBody>
          <a:bodyPr wrap="square">
            <a:spAutoFit/>
          </a:bodyPr>
          <a:lstStyle/>
          <a:p>
            <a:r>
              <a:rPr lang="en-GB" sz="1400" dirty="0" err="1"/>
              <a:t>Guetin</a:t>
            </a:r>
            <a:r>
              <a:rPr lang="en-GB" sz="1400" dirty="0"/>
              <a:t>, S., </a:t>
            </a:r>
            <a:r>
              <a:rPr lang="en-GB" sz="1400" dirty="0" err="1"/>
              <a:t>Charras</a:t>
            </a:r>
            <a:r>
              <a:rPr lang="en-GB" sz="1400" dirty="0"/>
              <a:t>, K. &amp; </a:t>
            </a:r>
            <a:r>
              <a:rPr lang="en-GB" sz="1400" dirty="0" err="1"/>
              <a:t>Berard</a:t>
            </a:r>
            <a:r>
              <a:rPr lang="en-GB" sz="1400" dirty="0"/>
              <a:t>, A. (2013). An overview of the use of music therapy in the</a:t>
            </a:r>
          </a:p>
          <a:p>
            <a:r>
              <a:rPr lang="en-GB" sz="1400" dirty="0"/>
              <a:t>context of Alzheimer’s disease: A report of a French Expert group.</a:t>
            </a:r>
          </a:p>
          <a:p>
            <a:r>
              <a:rPr lang="en-GB" sz="1400" dirty="0"/>
              <a:t>Dementia, 12(5), 619–634. </a:t>
            </a:r>
          </a:p>
        </p:txBody>
      </p:sp>
      <p:sp>
        <p:nvSpPr>
          <p:cNvPr id="3" name="Rectangle 2"/>
          <p:cNvSpPr/>
          <p:nvPr/>
        </p:nvSpPr>
        <p:spPr>
          <a:xfrm>
            <a:off x="7082677" y="215359"/>
            <a:ext cx="4868256" cy="369332"/>
          </a:xfrm>
          <a:prstGeom prst="rect">
            <a:avLst/>
          </a:prstGeom>
        </p:spPr>
        <p:txBody>
          <a:bodyPr wrap="none">
            <a:spAutoFit/>
          </a:bodyPr>
          <a:lstStyle/>
          <a:p>
            <a:r>
              <a:rPr lang="en-GB" dirty="0">
                <a:hlinkClick r:id="rId18"/>
              </a:rPr>
              <a:t>https://www.youtube.com/watch?v=RW-a3SLnj_w</a:t>
            </a:r>
            <a:r>
              <a:rPr lang="en-GB" dirty="0"/>
              <a:t> </a:t>
            </a:r>
          </a:p>
        </p:txBody>
      </p:sp>
    </p:spTree>
    <p:extLst>
      <p:ext uri="{BB962C8B-B14F-4D97-AF65-F5344CB8AC3E}">
        <p14:creationId xmlns:p14="http://schemas.microsoft.com/office/powerpoint/2010/main" val="13650634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1134491" y="443699"/>
            <a:ext cx="10363826" cy="3424107"/>
          </a:xfrm>
        </p:spPr>
        <p:txBody>
          <a:bodyPr>
            <a:normAutofit/>
          </a:bodyPr>
          <a:lstStyle/>
          <a:p>
            <a:pPr marL="0" indent="0" algn="ctr">
              <a:buNone/>
            </a:pPr>
            <a:r>
              <a:rPr lang="en-GB" sz="6000" dirty="0"/>
              <a:t>look at the evidence for preventative measures of dementia</a:t>
            </a:r>
          </a:p>
        </p:txBody>
      </p:sp>
      <p:sp>
        <p:nvSpPr>
          <p:cNvPr id="5" name="Rectangle 4"/>
          <p:cNvSpPr/>
          <p:nvPr/>
        </p:nvSpPr>
        <p:spPr>
          <a:xfrm>
            <a:off x="556790" y="3867806"/>
            <a:ext cx="11220051" cy="3139321"/>
          </a:xfrm>
          <a:prstGeom prst="rect">
            <a:avLst/>
          </a:prstGeom>
        </p:spPr>
        <p:txBody>
          <a:bodyPr wrap="square">
            <a:spAutoFit/>
          </a:bodyPr>
          <a:lstStyle/>
          <a:p>
            <a:pPr marL="514350" indent="-514350">
              <a:spcAft>
                <a:spcPts val="1200"/>
              </a:spcAft>
              <a:buFont typeface="+mj-lt"/>
              <a:buAutoNum type="arabicPeriod"/>
            </a:pPr>
            <a:r>
              <a:rPr lang="en-GB" sz="2800" dirty="0">
                <a:hlinkClick r:id="rId2"/>
              </a:rPr>
              <a:t>https://www.bmj.com/content/bmj/357/bmj.j2709.full.pdf</a:t>
            </a:r>
            <a:endParaRPr lang="en-GB" sz="2800" dirty="0"/>
          </a:p>
          <a:p>
            <a:pPr marL="514350" indent="-514350">
              <a:spcAft>
                <a:spcPts val="1200"/>
              </a:spcAft>
              <a:buFont typeface="+mj-lt"/>
              <a:buAutoNum type="arabicPeriod"/>
            </a:pPr>
            <a:r>
              <a:rPr lang="en-GB" sz="2800" dirty="0">
                <a:hlinkClick r:id="rId3"/>
              </a:rPr>
              <a:t>https://www.ncbi.nlm.nih.gov/pmc/articles/PMC5546647/pdf/10.1177_2040622317712442.pdf</a:t>
            </a:r>
            <a:r>
              <a:rPr lang="en-GB" sz="2800" dirty="0"/>
              <a:t> </a:t>
            </a:r>
          </a:p>
          <a:p>
            <a:pPr marL="514350" indent="-514350">
              <a:spcAft>
                <a:spcPts val="1200"/>
              </a:spcAft>
              <a:buFont typeface="+mj-lt"/>
              <a:buAutoNum type="arabicPeriod"/>
            </a:pPr>
            <a:r>
              <a:rPr lang="en-GB" sz="2800" dirty="0">
                <a:hlinkClick r:id="rId4"/>
              </a:rPr>
              <a:t>https://www.ncbi.nlm.nih.gov/pmc/articles/PMC3193875/pdf/nihms275526.pdf</a:t>
            </a:r>
            <a:r>
              <a:rPr lang="en-GB" sz="2800" dirty="0"/>
              <a:t> </a:t>
            </a:r>
          </a:p>
          <a:p>
            <a:pPr>
              <a:spcAft>
                <a:spcPts val="1200"/>
              </a:spcAft>
            </a:pPr>
            <a:r>
              <a:rPr lang="en-GB" sz="2800" dirty="0"/>
              <a:t> </a:t>
            </a:r>
          </a:p>
        </p:txBody>
      </p:sp>
    </p:spTree>
    <p:extLst>
      <p:ext uri="{BB962C8B-B14F-4D97-AF65-F5344CB8AC3E}">
        <p14:creationId xmlns:p14="http://schemas.microsoft.com/office/powerpoint/2010/main" val="300164078"/>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TM04033925[[fn=Droplet]]</Template>
  <TotalTime>0</TotalTime>
  <Words>4669</Words>
  <Application>Microsoft Office PowerPoint</Application>
  <PresentationFormat>Widescreen</PresentationFormat>
  <Paragraphs>220</Paragraphs>
  <Slides>18</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Tw Cen MT</vt:lpstr>
      <vt:lpstr>Droplet</vt:lpstr>
      <vt:lpstr>Psychosocial interventions and treatment approaches </vt:lpstr>
      <vt:lpstr>Psychosocial interventions</vt:lpstr>
      <vt:lpstr>What is a Psychosocial Intervention?</vt:lpstr>
      <vt:lpstr>Cognitive Behaviour Therapy for anxiety or depression</vt:lpstr>
      <vt:lpstr>PowerPoint Presentation</vt:lpstr>
      <vt:lpstr>Adapting CBT for Older Patients</vt:lpstr>
      <vt:lpstr>Changes in Cognition</vt:lpstr>
      <vt:lpstr>Empirical Support for CBT in Older Adults</vt:lpstr>
      <vt:lpstr>Empirical Support for CBT in Older Adults</vt:lpstr>
      <vt:lpstr>Counselling and Psychotherapy</vt:lpstr>
      <vt:lpstr>Cognitive Rehabilitation</vt:lpstr>
      <vt:lpstr>Cognitive Rehabilitation</vt:lpstr>
      <vt:lpstr>Cognitive Training (‘brain training’) </vt:lpstr>
      <vt:lpstr>Cognitive Stimulation Therapy (CST) and Maintenance Cognitive Stimulation Therapy (MCST)</vt:lpstr>
      <vt:lpstr>Life Story Work</vt:lpstr>
      <vt:lpstr>Animal-Assisted Therapy and pets</vt:lpstr>
      <vt:lpstr>Creative Arts Therapies (CAT)</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Psychosocial interventions and treatment approaches</dc:title>
  <dc:creator>Charlotte Greenway</dc:creator>
  <cp:lastModifiedBy>Judith Marshall</cp:lastModifiedBy>
  <cp:revision>39</cp:revision>
  <dcterms:created xsi:type="dcterms:W3CDTF">2018-09-21T09:35:56Z</dcterms:created>
  <dcterms:modified xsi:type="dcterms:W3CDTF">2024-11-15T19:24:23Z</dcterms:modified>
</cp:coreProperties>
</file>