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5"/>
  </p:notesMasterIdLst>
  <p:sldIdLst>
    <p:sldId id="256" r:id="rId2"/>
    <p:sldId id="257" r:id="rId3"/>
    <p:sldId id="263"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E7A91-7AF2-2F4D-9270-61D85636B01B}" type="datetimeFigureOut">
              <a:rPr lang="en-US" smtClean="0"/>
              <a:t>6/7/2026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59C27-5ECC-0B47-B3B6-B7175DE0B88E}" type="slidenum">
              <a:rPr lang="en-US" smtClean="0"/>
              <a:t>‹#›</a:t>
            </a:fld>
            <a:endParaRPr lang="en-US"/>
          </a:p>
        </p:txBody>
      </p:sp>
    </p:spTree>
    <p:extLst>
      <p:ext uri="{BB962C8B-B14F-4D97-AF65-F5344CB8AC3E}">
        <p14:creationId xmlns:p14="http://schemas.microsoft.com/office/powerpoint/2010/main" val="244048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Moss, B. (2020). Communication skills in nursing, health &amp; social care. 5</a:t>
            </a:r>
            <a:r>
              <a:rPr lang="en-GB" baseline="30000" dirty="0"/>
              <a:t>th</a:t>
            </a:r>
            <a:r>
              <a:rPr lang="en-GB" dirty="0"/>
              <a:t> </a:t>
            </a:r>
            <a:r>
              <a:rPr lang="en-GB" dirty="0" err="1"/>
              <a:t>edn</a:t>
            </a:r>
            <a:r>
              <a:rPr lang="en-GB" dirty="0"/>
              <a:t>. London: Sage, pp. 50-75.
</a:t>
            </a:r>
            <a:r>
              <a:rPr lang="en-GB" dirty="0" err="1"/>
              <a:t>Vergnolle</a:t>
            </a:r>
            <a:r>
              <a:rPr lang="en-GB" dirty="0"/>
              <a:t>, G. And </a:t>
            </a:r>
            <a:r>
              <a:rPr lang="en-GB" dirty="0" err="1"/>
              <a:t>Lahrichi</a:t>
            </a:r>
            <a:r>
              <a:rPr lang="en-GB" dirty="0"/>
              <a:t>, N. (2023). ‘Data-Driven Analysis of Employee Churn in the Home Care Industry’, Home Health Care Management &amp; Practice, 35(2), pp. 75-85.
Hi everyone, my name is Michelle and for my part of our case study on Riverdale Nursing Home, I chose to look at how we can use Microsoft Outlook to manage communication and to run the home more efficiently. As a team, we know that if administration breaks down, resident care can suffer.
First of all, I looked at Area A: Calendar Management. I would implement a shared Outlook calendar. In care settings, coordinating multiple schedules is a massive task. By logging all doctor’s appointments, staff training, and family visits in one shared place, we can prevent dangerous double-bookings. This directly links to what I found in Bernard Moss’s 2020 research.
Next is my Area B: Safe Email Communication. Daily handover notes and safeguarding updates shouldn’t just be in one messy inbox. I would have a folder system with a </a:t>
            </a:r>
            <a:r>
              <a:rPr lang="en-GB" dirty="0" err="1"/>
              <a:t>color</a:t>
            </a:r>
            <a:r>
              <a:rPr lang="en-GB" dirty="0"/>
              <a:t> system to sort out emails by residents or urgency. This keeps all information safe and ensures we maintain strict resident confidentiality, which Moss also talks about as a core professional standard.
Finally, my Area C addresses staff availability and absences. Managing a care home is very tough, especially since the research shown by </a:t>
            </a:r>
            <a:r>
              <a:rPr lang="en-GB" dirty="0" err="1"/>
              <a:t>Vergnolle</a:t>
            </a:r>
            <a:r>
              <a:rPr lang="en-GB" dirty="0"/>
              <a:t> and </a:t>
            </a:r>
            <a:r>
              <a:rPr lang="en-GB" dirty="0" err="1"/>
              <a:t>Lahrichi</a:t>
            </a:r>
            <a:r>
              <a:rPr lang="en-GB" dirty="0"/>
              <a:t> in 2023 shows that a high staff turnover causes massive administrative inefficiencies in the care home industry. To fight this at Riverdale, I would enforce the use of the ‘Out of Office’ replies and digital shift invites. This gives management an instant, real-time look at who is available, making sure the home is safe and staffed at all times.
By using Outlook, we aren’t just sending emails. We are protecting our residents and supporting our staff. Thank you.</a:t>
            </a:r>
          </a:p>
          <a:p>
            <a:endParaRPr lang="en-US" dirty="0"/>
          </a:p>
        </p:txBody>
      </p:sp>
      <p:sp>
        <p:nvSpPr>
          <p:cNvPr id="4" name="Slide Number Placeholder 3"/>
          <p:cNvSpPr>
            <a:spLocks noGrp="1"/>
          </p:cNvSpPr>
          <p:nvPr>
            <p:ph type="sldNum" sz="quarter" idx="5"/>
          </p:nvPr>
        </p:nvSpPr>
        <p:spPr/>
        <p:txBody>
          <a:bodyPr/>
          <a:lstStyle/>
          <a:p>
            <a:fld id="{E8859C27-5ECC-0B47-B3B6-B7175DE0B88E}" type="slidenum">
              <a:rPr lang="en-US" smtClean="0"/>
              <a:t>2</a:t>
            </a:fld>
            <a:endParaRPr lang="en-US"/>
          </a:p>
        </p:txBody>
      </p:sp>
    </p:spTree>
    <p:extLst>
      <p:ext uri="{BB962C8B-B14F-4D97-AF65-F5344CB8AC3E}">
        <p14:creationId xmlns:p14="http://schemas.microsoft.com/office/powerpoint/2010/main" val="360618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93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1500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46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18610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553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5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93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3642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92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32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439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943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393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907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24844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61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8253683"/>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LCHS4007 Morning Group</a:t>
            </a:r>
          </a:p>
        </p:txBody>
      </p:sp>
      <p:sp>
        <p:nvSpPr>
          <p:cNvPr id="3" name="Subtitle 2"/>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Digitals Skills and research methods</a:t>
            </a:r>
          </a:p>
          <a:p>
            <a:pPr algn="l">
              <a:buFont typeface="Wingdings 3" charset="2"/>
              <a:buChar char=""/>
            </a:pPr>
            <a:r>
              <a:rPr lang="en-US">
                <a:solidFill>
                  <a:schemeClr val="tx1">
                    <a:lumMod val="75000"/>
                    <a:lumOff val="25000"/>
                  </a:schemeClr>
                </a:solidFill>
              </a:rPr>
              <a:t> Michelle Murrell 2537977</a:t>
            </a:r>
          </a:p>
          <a:p>
            <a:pPr algn="l">
              <a:buFont typeface="Wingdings 3" charset="2"/>
              <a:buChar char=""/>
            </a:pPr>
            <a:r>
              <a:rPr lang="en-US">
                <a:solidFill>
                  <a:schemeClr val="tx1">
                    <a:lumMod val="75000"/>
                    <a:lumOff val="25000"/>
                  </a:schemeClr>
                </a:solidFill>
              </a:rPr>
              <a:t> Awa Janneh 25366984</a:t>
            </a:r>
          </a:p>
          <a:p>
            <a:pPr algn="l">
              <a:buFont typeface="Wingdings 3" charset="2"/>
              <a:buChar char=""/>
            </a:pPr>
            <a:r>
              <a:rPr lang="en-US">
                <a:solidFill>
                  <a:schemeClr val="tx1">
                    <a:lumMod val="75000"/>
                    <a:lumOff val="25000"/>
                  </a:schemeClr>
                </a:solidFill>
              </a:rPr>
              <a:t>Veronica Chidi 2536574</a:t>
            </a:r>
          </a:p>
          <a:p>
            <a:pPr algn="l">
              <a:buFont typeface="Wingdings 3" charset="2"/>
              <a:buChar char=""/>
            </a:pPr>
            <a:r>
              <a:rPr lang="en-US">
                <a:solidFill>
                  <a:schemeClr val="tx1">
                    <a:lumMod val="75000"/>
                    <a:lumOff val="25000"/>
                  </a:schemeClr>
                </a:solidFill>
              </a:rPr>
              <a:t> Akousa Ntow 2535577</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E2673-6DE4-518D-AF3F-267847B39727}"/>
              </a:ext>
            </a:extLst>
          </p:cNvPr>
          <p:cNvSpPr>
            <a:spLocks noGrp="1"/>
          </p:cNvSpPr>
          <p:nvPr>
            <p:ph type="title"/>
          </p:nvPr>
        </p:nvSpPr>
        <p:spPr/>
        <p:txBody>
          <a:bodyPr/>
          <a:lstStyle/>
          <a:p>
            <a:r>
              <a:rPr lang="en-US"/>
              <a:t>Michelle </a:t>
            </a:r>
          </a:p>
        </p:txBody>
      </p:sp>
      <p:sp>
        <p:nvSpPr>
          <p:cNvPr id="3" name="Content Placeholder 2">
            <a:extLst>
              <a:ext uri="{FF2B5EF4-FFF2-40B4-BE49-F238E27FC236}">
                <a16:creationId xmlns:a16="http://schemas.microsoft.com/office/drawing/2014/main" id="{43F3E295-E608-80D6-B2D4-9616BE4399CC}"/>
              </a:ext>
            </a:extLst>
          </p:cNvPr>
          <p:cNvSpPr>
            <a:spLocks noGrp="1"/>
          </p:cNvSpPr>
          <p:nvPr>
            <p:ph idx="1"/>
          </p:nvPr>
        </p:nvSpPr>
        <p:spPr/>
        <p:txBody>
          <a:bodyPr/>
          <a:lstStyle/>
          <a:p>
            <a:pPr marL="0" indent="0">
              <a:buNone/>
            </a:pPr>
            <a:r>
              <a:rPr lang="en-GB"/>
              <a:t>Area A: Riverdale Calendar Management – Using the shared calendar to organize doctor appointments, training, and resident visits so nothing clashes.(Moss, 2020)
Area B: Safe Email Communication – Sorting daily handover notes and staff emails into private folders so important information never gets lost.(Moss, 2020)
Area C: Staff Availability &amp; Absences – Using automatic out-of-office replies so management always knows who is available to cover shifts safely. (</a:t>
            </a:r>
            <a:r>
              <a:rPr lang="en-GB" err="1"/>
              <a:t>Vergnolle</a:t>
            </a:r>
            <a:r>
              <a:rPr lang="en-GB"/>
              <a:t> and </a:t>
            </a:r>
            <a:r>
              <a:rPr lang="en-GB" err="1"/>
              <a:t>Lahrichi</a:t>
            </a:r>
            <a:r>
              <a:rPr lang="en-GB"/>
              <a:t>, 2023)</a:t>
            </a:r>
            <a:endParaRPr lang="en-US"/>
          </a:p>
        </p:txBody>
      </p:sp>
    </p:spTree>
    <p:extLst>
      <p:ext uri="{BB962C8B-B14F-4D97-AF65-F5344CB8AC3E}">
        <p14:creationId xmlns:p14="http://schemas.microsoft.com/office/powerpoint/2010/main" val="2812868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6C23-FEBE-B63E-5B80-499F2A1F7E7E}"/>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AF296A9F-BA08-98C0-6FBE-9105C73289EA}"/>
              </a:ext>
            </a:extLst>
          </p:cNvPr>
          <p:cNvSpPr>
            <a:spLocks noGrp="1"/>
          </p:cNvSpPr>
          <p:nvPr>
            <p:ph idx="1"/>
          </p:nvPr>
        </p:nvSpPr>
        <p:spPr/>
        <p:txBody>
          <a:bodyPr/>
          <a:lstStyle/>
          <a:p>
            <a:r>
              <a:rPr lang="en-GB" dirty="0"/>
              <a:t>Moss, B. (2020). Communication skills in nursing, health &amp; social care. 5</a:t>
            </a:r>
            <a:r>
              <a:rPr lang="en-GB" baseline="30000" dirty="0"/>
              <a:t>th</a:t>
            </a:r>
            <a:r>
              <a:rPr lang="en-GB" dirty="0"/>
              <a:t> </a:t>
            </a:r>
            <a:r>
              <a:rPr lang="en-GB" dirty="0" err="1"/>
              <a:t>edn</a:t>
            </a:r>
            <a:r>
              <a:rPr lang="en-GB" dirty="0"/>
              <a:t>. London: Sage, pp. 50-75.
</a:t>
            </a:r>
            <a:r>
              <a:rPr lang="en-GB" dirty="0" err="1"/>
              <a:t>Vergnolle</a:t>
            </a:r>
            <a:r>
              <a:rPr lang="en-GB" dirty="0"/>
              <a:t>, G. And </a:t>
            </a:r>
            <a:r>
              <a:rPr lang="en-GB" dirty="0" err="1"/>
              <a:t>Lahrichi</a:t>
            </a:r>
            <a:r>
              <a:rPr lang="en-GB" dirty="0"/>
              <a:t>, N. (2023). ‘Data-Driven Analysis of Employee Churn in the Home Care Industry’, Home Health Care Management &amp; Practice, 35(2), pp. 75-85.</a:t>
            </a:r>
            <a:endParaRPr lang="en-US" dirty="0"/>
          </a:p>
        </p:txBody>
      </p:sp>
    </p:spTree>
    <p:extLst>
      <p:ext uri="{BB962C8B-B14F-4D97-AF65-F5344CB8AC3E}">
        <p14:creationId xmlns:p14="http://schemas.microsoft.com/office/powerpoint/2010/main" val="31876863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3</Slides>
  <Notes>1</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Facet</vt:lpstr>
      <vt:lpstr>LCHS4007 Morning Group</vt:lpstr>
      <vt:lpstr>Michelle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Morning Group</dc:title>
  <dc:creator/>
  <cp:lastModifiedBy>Michelle Murrell (2537977)</cp:lastModifiedBy>
  <cp:revision>3</cp:revision>
  <dcterms:created xsi:type="dcterms:W3CDTF">2026-05-20T11:15:20Z</dcterms:created>
  <dcterms:modified xsi:type="dcterms:W3CDTF">2026-06-07T09:17:10Z</dcterms:modified>
</cp:coreProperties>
</file>