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60" r:id="rId3"/>
    <p:sldId id="266" r:id="rId4"/>
    <p:sldId id="257" r:id="rId5"/>
    <p:sldId id="258" r:id="rId6"/>
    <p:sldId id="261" r:id="rId7"/>
    <p:sldId id="267" r:id="rId8"/>
    <p:sldId id="259" r:id="rId9"/>
    <p:sldId id="262" r:id="rId10"/>
    <p:sldId id="263" r:id="rId11"/>
    <p:sldId id="264" r:id="rId12"/>
    <p:sldId id="265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81EC0B3-38A8-06EB-3E89-C6A9A25791CC}" v="93" dt="2026-06-26T20:34:16.6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zabela Magdalena Celinska-Walendowicz (1912858)" userId="S::1912858@student.uwtsd.ac.uk::650e6b4e-5472-4819-9fbc-19f9df90e887" providerId="AD" clId="Web-{A81EC0B3-38A8-06EB-3E89-C6A9A25791CC}"/>
    <pc:docChg chg="mod addSld modSld addMainMaster delMainMaster modMainMaster">
      <pc:chgData name="Izabela Magdalena Celinska-Walendowicz (1912858)" userId="S::1912858@student.uwtsd.ac.uk::650e6b4e-5472-4819-9fbc-19f9df90e887" providerId="AD" clId="Web-{A81EC0B3-38A8-06EB-3E89-C6A9A25791CC}" dt="2026-06-26T20:34:16.603" v="123"/>
      <pc:docMkLst>
        <pc:docMk/>
      </pc:docMkLst>
      <pc:sldChg chg="delSp modSp mod modTransition modClrScheme delDesignElem chgLayout">
        <pc:chgData name="Izabela Magdalena Celinska-Walendowicz (1912858)" userId="S::1912858@student.uwtsd.ac.uk::650e6b4e-5472-4819-9fbc-19f9df90e887" providerId="AD" clId="Web-{A81EC0B3-38A8-06EB-3E89-C6A9A25791CC}" dt="2026-06-26T20:34:16.603" v="123"/>
        <pc:sldMkLst>
          <pc:docMk/>
          <pc:sldMk cId="109857222" sldId="256"/>
        </pc:sldMkLst>
        <pc:spChg chg="mod ord">
          <ac:chgData name="Izabela Magdalena Celinska-Walendowicz (1912858)" userId="S::1912858@student.uwtsd.ac.uk::650e6b4e-5472-4819-9fbc-19f9df90e887" providerId="AD" clId="Web-{A81EC0B3-38A8-06EB-3E89-C6A9A25791CC}" dt="2026-06-26T20:32:57.067" v="112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Izabela Magdalena Celinska-Walendowicz (1912858)" userId="S::1912858@student.uwtsd.ac.uk::650e6b4e-5472-4819-9fbc-19f9df90e887" providerId="AD" clId="Web-{A81EC0B3-38A8-06EB-3E89-C6A9A25791CC}" dt="2026-06-26T20:32:57.067" v="112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Izabela Magdalena Celinska-Walendowicz (1912858)" userId="S::1912858@student.uwtsd.ac.uk::650e6b4e-5472-4819-9fbc-19f9df90e887" providerId="AD" clId="Web-{A81EC0B3-38A8-06EB-3E89-C6A9A25791CC}" dt="2026-06-26T20:32:14.659" v="107"/>
          <ac:spMkLst>
            <pc:docMk/>
            <pc:sldMk cId="109857222" sldId="256"/>
            <ac:spMk id="11" creationId="{658970D8-8D1D-4B5C-894B-E871CC86543D}"/>
          </ac:spMkLst>
        </pc:spChg>
        <pc:spChg chg="del">
          <ac:chgData name="Izabela Magdalena Celinska-Walendowicz (1912858)" userId="S::1912858@student.uwtsd.ac.uk::650e6b4e-5472-4819-9fbc-19f9df90e887" providerId="AD" clId="Web-{A81EC0B3-38A8-06EB-3E89-C6A9A25791CC}" dt="2026-06-26T20:32:14.659" v="107"/>
          <ac:spMkLst>
            <pc:docMk/>
            <pc:sldMk cId="109857222" sldId="256"/>
            <ac:spMk id="12" creationId="{362D44EE-C852-4460-B8B5-C4F2BC20510C}"/>
          </ac:spMkLst>
        </pc:spChg>
        <pc:spChg chg="del">
          <ac:chgData name="Izabela Magdalena Celinska-Walendowicz (1912858)" userId="S::1912858@student.uwtsd.ac.uk::650e6b4e-5472-4819-9fbc-19f9df90e887" providerId="AD" clId="Web-{A81EC0B3-38A8-06EB-3E89-C6A9A25791CC}" dt="2026-06-26T20:32:14.659" v="107"/>
          <ac:spMkLst>
            <pc:docMk/>
            <pc:sldMk cId="109857222" sldId="256"/>
            <ac:spMk id="13" creationId="{F227E5B6-9132-43CA-B503-37A18562ADF2}"/>
          </ac:spMkLst>
        </pc:spChg>
        <pc:spChg chg="del">
          <ac:chgData name="Izabela Magdalena Celinska-Walendowicz (1912858)" userId="S::1912858@student.uwtsd.ac.uk::650e6b4e-5472-4819-9fbc-19f9df90e887" providerId="AD" clId="Web-{A81EC0B3-38A8-06EB-3E89-C6A9A25791CC}" dt="2026-06-26T20:32:14.659" v="107"/>
          <ac:spMkLst>
            <pc:docMk/>
            <pc:sldMk cId="109857222" sldId="256"/>
            <ac:spMk id="15" creationId="{03C2051E-A88D-48E5-BACF-AAED17892722}"/>
          </ac:spMkLst>
        </pc:spChg>
        <pc:spChg chg="del">
          <ac:chgData name="Izabela Magdalena Celinska-Walendowicz (1912858)" userId="S::1912858@student.uwtsd.ac.uk::650e6b4e-5472-4819-9fbc-19f9df90e887" providerId="AD" clId="Web-{A81EC0B3-38A8-06EB-3E89-C6A9A25791CC}" dt="2026-06-26T20:32:14.659" v="107"/>
          <ac:spMkLst>
            <pc:docMk/>
            <pc:sldMk cId="109857222" sldId="256"/>
            <ac:spMk id="17" creationId="{7821A508-2985-4905-874A-527429BAABFA}"/>
          </ac:spMkLst>
        </pc:spChg>
        <pc:spChg chg="del">
          <ac:chgData name="Izabela Magdalena Celinska-Walendowicz (1912858)" userId="S::1912858@student.uwtsd.ac.uk::650e6b4e-5472-4819-9fbc-19f9df90e887" providerId="AD" clId="Web-{A81EC0B3-38A8-06EB-3E89-C6A9A25791CC}" dt="2026-06-26T20:32:14.659" v="107"/>
          <ac:spMkLst>
            <pc:docMk/>
            <pc:sldMk cId="109857222" sldId="256"/>
            <ac:spMk id="19" creationId="{D2929CB1-0E3C-4B2D-ADC5-0154FB33BA44}"/>
          </ac:spMkLst>
        </pc:spChg>
        <pc:spChg chg="del">
          <ac:chgData name="Izabela Magdalena Celinska-Walendowicz (1912858)" userId="S::1912858@student.uwtsd.ac.uk::650e6b4e-5472-4819-9fbc-19f9df90e887" providerId="AD" clId="Web-{A81EC0B3-38A8-06EB-3E89-C6A9A25791CC}" dt="2026-06-26T20:32:14.659" v="107"/>
          <ac:spMkLst>
            <pc:docMk/>
            <pc:sldMk cId="109857222" sldId="256"/>
            <ac:spMk id="21" creationId="{5F2F0C84-BE8C-4DC2-A6D3-30349A801D5C}"/>
          </ac:spMkLst>
        </pc:spChg>
      </pc:sldChg>
      <pc:sldChg chg="addSp delSp modSp mod modTransition modClrScheme delDesignElem chgLayout">
        <pc:chgData name="Izabela Magdalena Celinska-Walendowicz (1912858)" userId="S::1912858@student.uwtsd.ac.uk::650e6b4e-5472-4819-9fbc-19f9df90e887" providerId="AD" clId="Web-{A81EC0B3-38A8-06EB-3E89-C6A9A25791CC}" dt="2026-06-26T20:34:16.603" v="123"/>
        <pc:sldMkLst>
          <pc:docMk/>
          <pc:sldMk cId="1304224800" sldId="257"/>
        </pc:sldMkLst>
        <pc:spChg chg="mod ord">
          <ac:chgData name="Izabela Magdalena Celinska-Walendowicz (1912858)" userId="S::1912858@student.uwtsd.ac.uk::650e6b4e-5472-4819-9fbc-19f9df90e887" providerId="AD" clId="Web-{A81EC0B3-38A8-06EB-3E89-C6A9A25791CC}" dt="2026-06-26T20:32:57.067" v="112"/>
          <ac:spMkLst>
            <pc:docMk/>
            <pc:sldMk cId="1304224800" sldId="257"/>
            <ac:spMk id="2" creationId="{9B92444C-A6A1-C5BC-0FB3-7D824C9B5311}"/>
          </ac:spMkLst>
        </pc:spChg>
        <pc:spChg chg="del">
          <ac:chgData name="Izabela Magdalena Celinska-Walendowicz (1912858)" userId="S::1912858@student.uwtsd.ac.uk::650e6b4e-5472-4819-9fbc-19f9df90e887" providerId="AD" clId="Web-{A81EC0B3-38A8-06EB-3E89-C6A9A25791CC}" dt="2026-06-26T18:25:59.711" v="10"/>
          <ac:spMkLst>
            <pc:docMk/>
            <pc:sldMk cId="1304224800" sldId="257"/>
            <ac:spMk id="9" creationId="{5C8908E2-EE49-44D2-9428-A28D2312A8D5}"/>
          </ac:spMkLst>
        </pc:spChg>
        <pc:spChg chg="del">
          <ac:chgData name="Izabela Magdalena Celinska-Walendowicz (1912858)" userId="S::1912858@student.uwtsd.ac.uk::650e6b4e-5472-4819-9fbc-19f9df90e887" providerId="AD" clId="Web-{A81EC0B3-38A8-06EB-3E89-C6A9A25791CC}" dt="2026-06-26T18:25:59.711" v="10"/>
          <ac:spMkLst>
            <pc:docMk/>
            <pc:sldMk cId="1304224800" sldId="257"/>
            <ac:spMk id="15" creationId="{7449A6C7-D15F-4AA5-BFA5-71A404B47016}"/>
          </ac:spMkLst>
        </pc:spChg>
        <pc:spChg chg="del">
          <ac:chgData name="Izabela Magdalena Celinska-Walendowicz (1912858)" userId="S::1912858@student.uwtsd.ac.uk::650e6b4e-5472-4819-9fbc-19f9df90e887" providerId="AD" clId="Web-{A81EC0B3-38A8-06EB-3E89-C6A9A25791CC}" dt="2026-06-26T18:25:59.711" v="10"/>
          <ac:spMkLst>
            <pc:docMk/>
            <pc:sldMk cId="1304224800" sldId="257"/>
            <ac:spMk id="17" creationId="{ED888B23-07FA-482A-96DF-47E31AF1A603}"/>
          </ac:spMkLst>
        </pc:spChg>
        <pc:spChg chg="add del">
          <ac:chgData name="Izabela Magdalena Celinska-Walendowicz (1912858)" userId="S::1912858@student.uwtsd.ac.uk::650e6b4e-5472-4819-9fbc-19f9df90e887" providerId="AD" clId="Web-{A81EC0B3-38A8-06EB-3E89-C6A9A25791CC}" dt="2026-06-26T20:32:14.659" v="107"/>
          <ac:spMkLst>
            <pc:docMk/>
            <pc:sldMk cId="1304224800" sldId="257"/>
            <ac:spMk id="22" creationId="{BACC6370-2D7E-4714-9D71-7542949D7D5D}"/>
          </ac:spMkLst>
        </pc:spChg>
        <pc:spChg chg="add del">
          <ac:chgData name="Izabela Magdalena Celinska-Walendowicz (1912858)" userId="S::1912858@student.uwtsd.ac.uk::650e6b4e-5472-4819-9fbc-19f9df90e887" providerId="AD" clId="Web-{A81EC0B3-38A8-06EB-3E89-C6A9A25791CC}" dt="2026-06-26T20:32:14.659" v="107"/>
          <ac:spMkLst>
            <pc:docMk/>
            <pc:sldMk cId="1304224800" sldId="257"/>
            <ac:spMk id="24" creationId="{F68B3F68-107C-434F-AA38-110D5EA91B85}"/>
          </ac:spMkLst>
        </pc:spChg>
        <pc:spChg chg="add del">
          <ac:chgData name="Izabela Magdalena Celinska-Walendowicz (1912858)" userId="S::1912858@student.uwtsd.ac.uk::650e6b4e-5472-4819-9fbc-19f9df90e887" providerId="AD" clId="Web-{A81EC0B3-38A8-06EB-3E89-C6A9A25791CC}" dt="2026-06-26T20:32:14.659" v="107"/>
          <ac:spMkLst>
            <pc:docMk/>
            <pc:sldMk cId="1304224800" sldId="257"/>
            <ac:spMk id="26" creationId="{AAD0DBB9-1A4B-4391-81D4-CB19F9AB918A}"/>
          </ac:spMkLst>
        </pc:spChg>
        <pc:spChg chg="add del">
          <ac:chgData name="Izabela Magdalena Celinska-Walendowicz (1912858)" userId="S::1912858@student.uwtsd.ac.uk::650e6b4e-5472-4819-9fbc-19f9df90e887" providerId="AD" clId="Web-{A81EC0B3-38A8-06EB-3E89-C6A9A25791CC}" dt="2026-06-26T20:32:14.659" v="107"/>
          <ac:spMkLst>
            <pc:docMk/>
            <pc:sldMk cId="1304224800" sldId="257"/>
            <ac:spMk id="28" creationId="{063BBA22-50EA-4C4D-BE05-F1CE4E63AA56}"/>
          </ac:spMkLst>
        </pc:spChg>
        <pc:grpChg chg="del">
          <ac:chgData name="Izabela Magdalena Celinska-Walendowicz (1912858)" userId="S::1912858@student.uwtsd.ac.uk::650e6b4e-5472-4819-9fbc-19f9df90e887" providerId="AD" clId="Web-{A81EC0B3-38A8-06EB-3E89-C6A9A25791CC}" dt="2026-06-26T18:25:59.711" v="10"/>
          <ac:grpSpMkLst>
            <pc:docMk/>
            <pc:sldMk cId="1304224800" sldId="257"/>
            <ac:grpSpMk id="11" creationId="{05314994-6337-4875-8CF5-652CAFE8342C}"/>
          </ac:grpSpMkLst>
        </pc:grpChg>
        <pc:graphicFrameChg chg="mod ord modGraphic">
          <ac:chgData name="Izabela Magdalena Celinska-Walendowicz (1912858)" userId="S::1912858@student.uwtsd.ac.uk::650e6b4e-5472-4819-9fbc-19f9df90e887" providerId="AD" clId="Web-{A81EC0B3-38A8-06EB-3E89-C6A9A25791CC}" dt="2026-06-26T20:32:57.067" v="112"/>
          <ac:graphicFrameMkLst>
            <pc:docMk/>
            <pc:sldMk cId="1304224800" sldId="257"/>
            <ac:graphicFrameMk id="5" creationId="{93AC6514-9BB7-9D9A-7CFD-4587890955DB}"/>
          </ac:graphicFrameMkLst>
        </pc:graphicFrameChg>
      </pc:sldChg>
      <pc:sldChg chg="addSp delSp modSp mod modTransition modClrScheme delDesignElem chgLayout">
        <pc:chgData name="Izabela Magdalena Celinska-Walendowicz (1912858)" userId="S::1912858@student.uwtsd.ac.uk::650e6b4e-5472-4819-9fbc-19f9df90e887" providerId="AD" clId="Web-{A81EC0B3-38A8-06EB-3E89-C6A9A25791CC}" dt="2026-06-26T20:34:16.603" v="123"/>
        <pc:sldMkLst>
          <pc:docMk/>
          <pc:sldMk cId="564199196" sldId="258"/>
        </pc:sldMkLst>
        <pc:spChg chg="mod ord">
          <ac:chgData name="Izabela Magdalena Celinska-Walendowicz (1912858)" userId="S::1912858@student.uwtsd.ac.uk::650e6b4e-5472-4819-9fbc-19f9df90e887" providerId="AD" clId="Web-{A81EC0B3-38A8-06EB-3E89-C6A9A25791CC}" dt="2026-06-26T20:32:57.067" v="112"/>
          <ac:spMkLst>
            <pc:docMk/>
            <pc:sldMk cId="564199196" sldId="258"/>
            <ac:spMk id="2" creationId="{DED87AEF-AA34-81B6-842C-74EA2B4645F8}"/>
          </ac:spMkLst>
        </pc:spChg>
        <pc:spChg chg="del">
          <ac:chgData name="Izabela Magdalena Celinska-Walendowicz (1912858)" userId="S::1912858@student.uwtsd.ac.uk::650e6b4e-5472-4819-9fbc-19f9df90e887" providerId="AD" clId="Web-{A81EC0B3-38A8-06EB-3E89-C6A9A25791CC}" dt="2026-06-26T18:28:43.780" v="11"/>
          <ac:spMkLst>
            <pc:docMk/>
            <pc:sldMk cId="564199196" sldId="258"/>
            <ac:spMk id="9" creationId="{56E9B3E6-E277-4D68-BA48-9CB43FFBD6E2}"/>
          </ac:spMkLst>
        </pc:spChg>
        <pc:spChg chg="del">
          <ac:chgData name="Izabela Magdalena Celinska-Walendowicz (1912858)" userId="S::1912858@student.uwtsd.ac.uk::650e6b4e-5472-4819-9fbc-19f9df90e887" providerId="AD" clId="Web-{A81EC0B3-38A8-06EB-3E89-C6A9A25791CC}" dt="2026-06-26T18:28:43.780" v="11"/>
          <ac:spMkLst>
            <pc:docMk/>
            <pc:sldMk cId="564199196" sldId="258"/>
            <ac:spMk id="16" creationId="{D5B0017B-2ECA-49AF-B397-DC140825DF8D}"/>
          </ac:spMkLst>
        </pc:spChg>
        <pc:spChg chg="add del">
          <ac:chgData name="Izabela Magdalena Celinska-Walendowicz (1912858)" userId="S::1912858@student.uwtsd.ac.uk::650e6b4e-5472-4819-9fbc-19f9df90e887" providerId="AD" clId="Web-{A81EC0B3-38A8-06EB-3E89-C6A9A25791CC}" dt="2026-06-26T20:32:14.659" v="107"/>
          <ac:spMkLst>
            <pc:docMk/>
            <pc:sldMk cId="564199196" sldId="258"/>
            <ac:spMk id="23" creationId="{BACC6370-2D7E-4714-9D71-7542949D7D5D}"/>
          </ac:spMkLst>
        </pc:spChg>
        <pc:spChg chg="add del">
          <ac:chgData name="Izabela Magdalena Celinska-Walendowicz (1912858)" userId="S::1912858@student.uwtsd.ac.uk::650e6b4e-5472-4819-9fbc-19f9df90e887" providerId="AD" clId="Web-{A81EC0B3-38A8-06EB-3E89-C6A9A25791CC}" dt="2026-06-26T20:32:14.659" v="107"/>
          <ac:spMkLst>
            <pc:docMk/>
            <pc:sldMk cId="564199196" sldId="258"/>
            <ac:spMk id="25" creationId="{F68B3F68-107C-434F-AA38-110D5EA91B85}"/>
          </ac:spMkLst>
        </pc:spChg>
        <pc:spChg chg="add del">
          <ac:chgData name="Izabela Magdalena Celinska-Walendowicz (1912858)" userId="S::1912858@student.uwtsd.ac.uk::650e6b4e-5472-4819-9fbc-19f9df90e887" providerId="AD" clId="Web-{A81EC0B3-38A8-06EB-3E89-C6A9A25791CC}" dt="2026-06-26T20:32:14.659" v="107"/>
          <ac:spMkLst>
            <pc:docMk/>
            <pc:sldMk cId="564199196" sldId="258"/>
            <ac:spMk id="27" creationId="{AAD0DBB9-1A4B-4391-81D4-CB19F9AB918A}"/>
          </ac:spMkLst>
        </pc:spChg>
        <pc:spChg chg="add del">
          <ac:chgData name="Izabela Magdalena Celinska-Walendowicz (1912858)" userId="S::1912858@student.uwtsd.ac.uk::650e6b4e-5472-4819-9fbc-19f9df90e887" providerId="AD" clId="Web-{A81EC0B3-38A8-06EB-3E89-C6A9A25791CC}" dt="2026-06-26T20:32:14.659" v="107"/>
          <ac:spMkLst>
            <pc:docMk/>
            <pc:sldMk cId="564199196" sldId="258"/>
            <ac:spMk id="29" creationId="{063BBA22-50EA-4C4D-BE05-F1CE4E63AA56}"/>
          </ac:spMkLst>
        </pc:spChg>
        <pc:grpChg chg="del">
          <ac:chgData name="Izabela Magdalena Celinska-Walendowicz (1912858)" userId="S::1912858@student.uwtsd.ac.uk::650e6b4e-5472-4819-9fbc-19f9df90e887" providerId="AD" clId="Web-{A81EC0B3-38A8-06EB-3E89-C6A9A25791CC}" dt="2026-06-26T18:28:43.780" v="11"/>
          <ac:grpSpMkLst>
            <pc:docMk/>
            <pc:sldMk cId="564199196" sldId="258"/>
            <ac:grpSpMk id="11" creationId="{AE1C45F0-260A-458C-96ED-C1F6D2151219}"/>
          </ac:grpSpMkLst>
        </pc:grpChg>
        <pc:graphicFrameChg chg="mod ord modGraphic">
          <ac:chgData name="Izabela Magdalena Celinska-Walendowicz (1912858)" userId="S::1912858@student.uwtsd.ac.uk::650e6b4e-5472-4819-9fbc-19f9df90e887" providerId="AD" clId="Web-{A81EC0B3-38A8-06EB-3E89-C6A9A25791CC}" dt="2026-06-26T20:32:57.067" v="112"/>
          <ac:graphicFrameMkLst>
            <pc:docMk/>
            <pc:sldMk cId="564199196" sldId="258"/>
            <ac:graphicFrameMk id="5" creationId="{5B1457E1-3E92-FAE9-8EE5-B56CE700721F}"/>
          </ac:graphicFrameMkLst>
        </pc:graphicFrameChg>
        <pc:cxnChg chg="del">
          <ac:chgData name="Izabela Magdalena Celinska-Walendowicz (1912858)" userId="S::1912858@student.uwtsd.ac.uk::650e6b4e-5472-4819-9fbc-19f9df90e887" providerId="AD" clId="Web-{A81EC0B3-38A8-06EB-3E89-C6A9A25791CC}" dt="2026-06-26T18:28:43.780" v="11"/>
          <ac:cxnSpMkLst>
            <pc:docMk/>
            <pc:sldMk cId="564199196" sldId="258"/>
            <ac:cxnSpMk id="18" creationId="{6CF1BAF6-AD41-4082-B212-8A1F9A2E8779}"/>
          </ac:cxnSpMkLst>
        </pc:cxnChg>
      </pc:sldChg>
      <pc:sldChg chg="addSp delSp modSp mod modTransition modClrScheme delDesignElem chgLayout">
        <pc:chgData name="Izabela Magdalena Celinska-Walendowicz (1912858)" userId="S::1912858@student.uwtsd.ac.uk::650e6b4e-5472-4819-9fbc-19f9df90e887" providerId="AD" clId="Web-{A81EC0B3-38A8-06EB-3E89-C6A9A25791CC}" dt="2026-06-26T20:34:16.603" v="123"/>
        <pc:sldMkLst>
          <pc:docMk/>
          <pc:sldMk cId="182583858" sldId="259"/>
        </pc:sldMkLst>
        <pc:spChg chg="mod ord">
          <ac:chgData name="Izabela Magdalena Celinska-Walendowicz (1912858)" userId="S::1912858@student.uwtsd.ac.uk::650e6b4e-5472-4819-9fbc-19f9df90e887" providerId="AD" clId="Web-{A81EC0B3-38A8-06EB-3E89-C6A9A25791CC}" dt="2026-06-26T20:32:57.067" v="112"/>
          <ac:spMkLst>
            <pc:docMk/>
            <pc:sldMk cId="182583858" sldId="259"/>
            <ac:spMk id="2" creationId="{A6AF7709-912A-1BC9-8D26-DD9AD8EB3CD1}"/>
          </ac:spMkLst>
        </pc:spChg>
        <pc:spChg chg="del">
          <ac:chgData name="Izabela Magdalena Celinska-Walendowicz (1912858)" userId="S::1912858@student.uwtsd.ac.uk::650e6b4e-5472-4819-9fbc-19f9df90e887" providerId="AD" clId="Web-{A81EC0B3-38A8-06EB-3E89-C6A9A25791CC}" dt="2026-06-26T18:29:03.655" v="12"/>
          <ac:spMkLst>
            <pc:docMk/>
            <pc:sldMk cId="182583858" sldId="259"/>
            <ac:spMk id="9" creationId="{BACC6370-2D7E-4714-9D71-7542949D7D5D}"/>
          </ac:spMkLst>
        </pc:spChg>
        <pc:spChg chg="del">
          <ac:chgData name="Izabela Magdalena Celinska-Walendowicz (1912858)" userId="S::1912858@student.uwtsd.ac.uk::650e6b4e-5472-4819-9fbc-19f9df90e887" providerId="AD" clId="Web-{A81EC0B3-38A8-06EB-3E89-C6A9A25791CC}" dt="2026-06-26T18:29:03.655" v="12"/>
          <ac:spMkLst>
            <pc:docMk/>
            <pc:sldMk cId="182583858" sldId="259"/>
            <ac:spMk id="11" creationId="{F68B3F68-107C-434F-AA38-110D5EA91B85}"/>
          </ac:spMkLst>
        </pc:spChg>
        <pc:spChg chg="del">
          <ac:chgData name="Izabela Magdalena Celinska-Walendowicz (1912858)" userId="S::1912858@student.uwtsd.ac.uk::650e6b4e-5472-4819-9fbc-19f9df90e887" providerId="AD" clId="Web-{A81EC0B3-38A8-06EB-3E89-C6A9A25791CC}" dt="2026-06-26T18:29:03.655" v="12"/>
          <ac:spMkLst>
            <pc:docMk/>
            <pc:sldMk cId="182583858" sldId="259"/>
            <ac:spMk id="13" creationId="{AAD0DBB9-1A4B-4391-81D4-CB19F9AB918A}"/>
          </ac:spMkLst>
        </pc:spChg>
        <pc:spChg chg="del">
          <ac:chgData name="Izabela Magdalena Celinska-Walendowicz (1912858)" userId="S::1912858@student.uwtsd.ac.uk::650e6b4e-5472-4819-9fbc-19f9df90e887" providerId="AD" clId="Web-{A81EC0B3-38A8-06EB-3E89-C6A9A25791CC}" dt="2026-06-26T18:29:03.655" v="12"/>
          <ac:spMkLst>
            <pc:docMk/>
            <pc:sldMk cId="182583858" sldId="259"/>
            <ac:spMk id="15" creationId="{063BBA22-50EA-4C4D-BE05-F1CE4E63AA56}"/>
          </ac:spMkLst>
        </pc:spChg>
        <pc:spChg chg="add del">
          <ac:chgData name="Izabela Magdalena Celinska-Walendowicz (1912858)" userId="S::1912858@student.uwtsd.ac.uk::650e6b4e-5472-4819-9fbc-19f9df90e887" providerId="AD" clId="Web-{A81EC0B3-38A8-06EB-3E89-C6A9A25791CC}" dt="2026-06-26T18:34:13.167" v="29"/>
          <ac:spMkLst>
            <pc:docMk/>
            <pc:sldMk cId="182583858" sldId="259"/>
            <ac:spMk id="20" creationId="{BACC6370-2D7E-4714-9D71-7542949D7D5D}"/>
          </ac:spMkLst>
        </pc:spChg>
        <pc:spChg chg="add del">
          <ac:chgData name="Izabela Magdalena Celinska-Walendowicz (1912858)" userId="S::1912858@student.uwtsd.ac.uk::650e6b4e-5472-4819-9fbc-19f9df90e887" providerId="AD" clId="Web-{A81EC0B3-38A8-06EB-3E89-C6A9A25791CC}" dt="2026-06-26T18:34:13.167" v="29"/>
          <ac:spMkLst>
            <pc:docMk/>
            <pc:sldMk cId="182583858" sldId="259"/>
            <ac:spMk id="22" creationId="{F68B3F68-107C-434F-AA38-110D5EA91B85}"/>
          </ac:spMkLst>
        </pc:spChg>
        <pc:spChg chg="add del">
          <ac:chgData name="Izabela Magdalena Celinska-Walendowicz (1912858)" userId="S::1912858@student.uwtsd.ac.uk::650e6b4e-5472-4819-9fbc-19f9df90e887" providerId="AD" clId="Web-{A81EC0B3-38A8-06EB-3E89-C6A9A25791CC}" dt="2026-06-26T18:34:13.167" v="29"/>
          <ac:spMkLst>
            <pc:docMk/>
            <pc:sldMk cId="182583858" sldId="259"/>
            <ac:spMk id="24" creationId="{AAD0DBB9-1A4B-4391-81D4-CB19F9AB918A}"/>
          </ac:spMkLst>
        </pc:spChg>
        <pc:spChg chg="add del">
          <ac:chgData name="Izabela Magdalena Celinska-Walendowicz (1912858)" userId="S::1912858@student.uwtsd.ac.uk::650e6b4e-5472-4819-9fbc-19f9df90e887" providerId="AD" clId="Web-{A81EC0B3-38A8-06EB-3E89-C6A9A25791CC}" dt="2026-06-26T18:34:13.167" v="29"/>
          <ac:spMkLst>
            <pc:docMk/>
            <pc:sldMk cId="182583858" sldId="259"/>
            <ac:spMk id="26" creationId="{063BBA22-50EA-4C4D-BE05-F1CE4E63AA56}"/>
          </ac:spMkLst>
        </pc:spChg>
        <pc:spChg chg="add del">
          <ac:chgData name="Izabela Magdalena Celinska-Walendowicz (1912858)" userId="S::1912858@student.uwtsd.ac.uk::650e6b4e-5472-4819-9fbc-19f9df90e887" providerId="AD" clId="Web-{A81EC0B3-38A8-06EB-3E89-C6A9A25791CC}" dt="2026-06-26T20:32:14.659" v="107"/>
          <ac:spMkLst>
            <pc:docMk/>
            <pc:sldMk cId="182583858" sldId="259"/>
            <ac:spMk id="31" creationId="{BACC6370-2D7E-4714-9D71-7542949D7D5D}"/>
          </ac:spMkLst>
        </pc:spChg>
        <pc:spChg chg="add del">
          <ac:chgData name="Izabela Magdalena Celinska-Walendowicz (1912858)" userId="S::1912858@student.uwtsd.ac.uk::650e6b4e-5472-4819-9fbc-19f9df90e887" providerId="AD" clId="Web-{A81EC0B3-38A8-06EB-3E89-C6A9A25791CC}" dt="2026-06-26T20:32:14.659" v="107"/>
          <ac:spMkLst>
            <pc:docMk/>
            <pc:sldMk cId="182583858" sldId="259"/>
            <ac:spMk id="33" creationId="{F68B3F68-107C-434F-AA38-110D5EA91B85}"/>
          </ac:spMkLst>
        </pc:spChg>
        <pc:spChg chg="add del">
          <ac:chgData name="Izabela Magdalena Celinska-Walendowicz (1912858)" userId="S::1912858@student.uwtsd.ac.uk::650e6b4e-5472-4819-9fbc-19f9df90e887" providerId="AD" clId="Web-{A81EC0B3-38A8-06EB-3E89-C6A9A25791CC}" dt="2026-06-26T20:32:14.659" v="107"/>
          <ac:spMkLst>
            <pc:docMk/>
            <pc:sldMk cId="182583858" sldId="259"/>
            <ac:spMk id="35" creationId="{AAD0DBB9-1A4B-4391-81D4-CB19F9AB918A}"/>
          </ac:spMkLst>
        </pc:spChg>
        <pc:spChg chg="add del">
          <ac:chgData name="Izabela Magdalena Celinska-Walendowicz (1912858)" userId="S::1912858@student.uwtsd.ac.uk::650e6b4e-5472-4819-9fbc-19f9df90e887" providerId="AD" clId="Web-{A81EC0B3-38A8-06EB-3E89-C6A9A25791CC}" dt="2026-06-26T20:32:14.659" v="107"/>
          <ac:spMkLst>
            <pc:docMk/>
            <pc:sldMk cId="182583858" sldId="259"/>
            <ac:spMk id="37" creationId="{063BBA22-50EA-4C4D-BE05-F1CE4E63AA56}"/>
          </ac:spMkLst>
        </pc:spChg>
        <pc:graphicFrameChg chg="mod ord modGraphic">
          <ac:chgData name="Izabela Magdalena Celinska-Walendowicz (1912858)" userId="S::1912858@student.uwtsd.ac.uk::650e6b4e-5472-4819-9fbc-19f9df90e887" providerId="AD" clId="Web-{A81EC0B3-38A8-06EB-3E89-C6A9A25791CC}" dt="2026-06-26T20:32:57.067" v="112"/>
          <ac:graphicFrameMkLst>
            <pc:docMk/>
            <pc:sldMk cId="182583858" sldId="259"/>
            <ac:graphicFrameMk id="5" creationId="{A7CA3B3A-23E5-C7B3-3D0F-DBF4D0D0D66C}"/>
          </ac:graphicFrameMkLst>
        </pc:graphicFrameChg>
      </pc:sldChg>
      <pc:sldChg chg="modSp mod modTransition modClrScheme chgLayout">
        <pc:chgData name="Izabela Magdalena Celinska-Walendowicz (1912858)" userId="S::1912858@student.uwtsd.ac.uk::650e6b4e-5472-4819-9fbc-19f9df90e887" providerId="AD" clId="Web-{A81EC0B3-38A8-06EB-3E89-C6A9A25791CC}" dt="2026-06-26T20:34:16.603" v="123"/>
        <pc:sldMkLst>
          <pc:docMk/>
          <pc:sldMk cId="2142943967" sldId="260"/>
        </pc:sldMkLst>
        <pc:spChg chg="mod ord">
          <ac:chgData name="Izabela Magdalena Celinska-Walendowicz (1912858)" userId="S::1912858@student.uwtsd.ac.uk::650e6b4e-5472-4819-9fbc-19f9df90e887" providerId="AD" clId="Web-{A81EC0B3-38A8-06EB-3E89-C6A9A25791CC}" dt="2026-06-26T20:32:57.067" v="112"/>
          <ac:spMkLst>
            <pc:docMk/>
            <pc:sldMk cId="2142943967" sldId="260"/>
            <ac:spMk id="2" creationId="{810AF17B-22ED-BE93-D128-45A04355B186}"/>
          </ac:spMkLst>
        </pc:spChg>
        <pc:picChg chg="mod ord">
          <ac:chgData name="Izabela Magdalena Celinska-Walendowicz (1912858)" userId="S::1912858@student.uwtsd.ac.uk::650e6b4e-5472-4819-9fbc-19f9df90e887" providerId="AD" clId="Web-{A81EC0B3-38A8-06EB-3E89-C6A9A25791CC}" dt="2026-06-26T20:32:57.067" v="112"/>
          <ac:picMkLst>
            <pc:docMk/>
            <pc:sldMk cId="2142943967" sldId="260"/>
            <ac:picMk id="4" creationId="{85DD4CBF-9015-EF3D-C9AD-D31E754D72D2}"/>
          </ac:picMkLst>
        </pc:picChg>
      </pc:sldChg>
      <pc:sldChg chg="addSp delSp modSp mod modTransition setBg modClrScheme delDesignElem chgLayout">
        <pc:chgData name="Izabela Magdalena Celinska-Walendowicz (1912858)" userId="S::1912858@student.uwtsd.ac.uk::650e6b4e-5472-4819-9fbc-19f9df90e887" providerId="AD" clId="Web-{A81EC0B3-38A8-06EB-3E89-C6A9A25791CC}" dt="2026-06-26T20:34:16.603" v="123"/>
        <pc:sldMkLst>
          <pc:docMk/>
          <pc:sldMk cId="762519668" sldId="261"/>
        </pc:sldMkLst>
        <pc:spChg chg="mod ord">
          <ac:chgData name="Izabela Magdalena Celinska-Walendowicz (1912858)" userId="S::1912858@student.uwtsd.ac.uk::650e6b4e-5472-4819-9fbc-19f9df90e887" providerId="AD" clId="Web-{A81EC0B3-38A8-06EB-3E89-C6A9A25791CC}" dt="2026-06-26T20:32:57.067" v="112"/>
          <ac:spMkLst>
            <pc:docMk/>
            <pc:sldMk cId="762519668" sldId="261"/>
            <ac:spMk id="2" creationId="{10137410-913F-6D96-2CD4-65240B57C5B5}"/>
          </ac:spMkLst>
        </pc:spChg>
        <pc:spChg chg="del">
          <ac:chgData name="Izabela Magdalena Celinska-Walendowicz (1912858)" userId="S::1912858@student.uwtsd.ac.uk::650e6b4e-5472-4819-9fbc-19f9df90e887" providerId="AD" clId="Web-{A81EC0B3-38A8-06EB-3E89-C6A9A25791CC}" dt="2026-06-26T20:17:31.716" v="59"/>
          <ac:spMkLst>
            <pc:docMk/>
            <pc:sldMk cId="762519668" sldId="261"/>
            <ac:spMk id="3" creationId="{9864C43B-D380-7D66-0097-B73A1DB61227}"/>
          </ac:spMkLst>
        </pc:spChg>
        <pc:spChg chg="add del">
          <ac:chgData name="Izabela Magdalena Celinska-Walendowicz (1912858)" userId="S::1912858@student.uwtsd.ac.uk::650e6b4e-5472-4819-9fbc-19f9df90e887" providerId="AD" clId="Web-{A81EC0B3-38A8-06EB-3E89-C6A9A25791CC}" dt="2026-06-26T20:32:14.659" v="107"/>
          <ac:spMkLst>
            <pc:docMk/>
            <pc:sldMk cId="762519668" sldId="261"/>
            <ac:spMk id="10" creationId="{022BDE4A-8A20-4A69-9C5A-581C82036A4D}"/>
          </ac:spMkLst>
        </pc:spChg>
        <pc:picChg chg="add mod ord">
          <ac:chgData name="Izabela Magdalena Celinska-Walendowicz (1912858)" userId="S::1912858@student.uwtsd.ac.uk::650e6b4e-5472-4819-9fbc-19f9df90e887" providerId="AD" clId="Web-{A81EC0B3-38A8-06EB-3E89-C6A9A25791CC}" dt="2026-06-26T20:32:57.067" v="112"/>
          <ac:picMkLst>
            <pc:docMk/>
            <pc:sldMk cId="762519668" sldId="261"/>
            <ac:picMk id="4" creationId="{F043A71E-4FC2-DE59-6927-EC5F9C4B08A2}"/>
          </ac:picMkLst>
        </pc:picChg>
        <pc:picChg chg="add mod">
          <ac:chgData name="Izabela Magdalena Celinska-Walendowicz (1912858)" userId="S::1912858@student.uwtsd.ac.uk::650e6b4e-5472-4819-9fbc-19f9df90e887" providerId="AD" clId="Web-{A81EC0B3-38A8-06EB-3E89-C6A9A25791CC}" dt="2026-06-26T20:23:50.708" v="64"/>
          <ac:picMkLst>
            <pc:docMk/>
            <pc:sldMk cId="762519668" sldId="261"/>
            <ac:picMk id="5" creationId="{EAC96E96-9B39-2225-202A-6312C270191F}"/>
          </ac:picMkLst>
        </pc:picChg>
      </pc:sldChg>
      <pc:sldChg chg="addSp delSp modSp mod modTransition setBg modClrScheme delDesignElem chgLayout">
        <pc:chgData name="Izabela Magdalena Celinska-Walendowicz (1912858)" userId="S::1912858@student.uwtsd.ac.uk::650e6b4e-5472-4819-9fbc-19f9df90e887" providerId="AD" clId="Web-{A81EC0B3-38A8-06EB-3E89-C6A9A25791CC}" dt="2026-06-26T20:34:16.603" v="123"/>
        <pc:sldMkLst>
          <pc:docMk/>
          <pc:sldMk cId="4087554098" sldId="262"/>
        </pc:sldMkLst>
        <pc:spChg chg="mod ord">
          <ac:chgData name="Izabela Magdalena Celinska-Walendowicz (1912858)" userId="S::1912858@student.uwtsd.ac.uk::650e6b4e-5472-4819-9fbc-19f9df90e887" providerId="AD" clId="Web-{A81EC0B3-38A8-06EB-3E89-C6A9A25791CC}" dt="2026-06-26T20:32:57.067" v="112"/>
          <ac:spMkLst>
            <pc:docMk/>
            <pc:sldMk cId="4087554098" sldId="262"/>
            <ac:spMk id="2" creationId="{8FA44514-82E2-C45F-D7B8-B3C25A011C94}"/>
          </ac:spMkLst>
        </pc:spChg>
        <pc:spChg chg="del mod">
          <ac:chgData name="Izabela Magdalena Celinska-Walendowicz (1912858)" userId="S::1912858@student.uwtsd.ac.uk::650e6b4e-5472-4819-9fbc-19f9df90e887" providerId="AD" clId="Web-{A81EC0B3-38A8-06EB-3E89-C6A9A25791CC}" dt="2026-06-26T20:27:59.113" v="77"/>
          <ac:spMkLst>
            <pc:docMk/>
            <pc:sldMk cId="4087554098" sldId="262"/>
            <ac:spMk id="3" creationId="{B78A4D41-86B3-A22A-91E4-3514EFA1ACE4}"/>
          </ac:spMkLst>
        </pc:spChg>
        <pc:spChg chg="add del">
          <ac:chgData name="Izabela Magdalena Celinska-Walendowicz (1912858)" userId="S::1912858@student.uwtsd.ac.uk::650e6b4e-5472-4819-9fbc-19f9df90e887" providerId="AD" clId="Web-{A81EC0B3-38A8-06EB-3E89-C6A9A25791CC}" dt="2026-06-26T20:32:14.659" v="107"/>
          <ac:spMkLst>
            <pc:docMk/>
            <pc:sldMk cId="4087554098" sldId="262"/>
            <ac:spMk id="9" creationId="{BACC6370-2D7E-4714-9D71-7542949D7D5D}"/>
          </ac:spMkLst>
        </pc:spChg>
        <pc:spChg chg="add del">
          <ac:chgData name="Izabela Magdalena Celinska-Walendowicz (1912858)" userId="S::1912858@student.uwtsd.ac.uk::650e6b4e-5472-4819-9fbc-19f9df90e887" providerId="AD" clId="Web-{A81EC0B3-38A8-06EB-3E89-C6A9A25791CC}" dt="2026-06-26T20:32:14.659" v="107"/>
          <ac:spMkLst>
            <pc:docMk/>
            <pc:sldMk cId="4087554098" sldId="262"/>
            <ac:spMk id="11" creationId="{256B2C21-A230-48C0-8DF1-C46611373C44}"/>
          </ac:spMkLst>
        </pc:spChg>
        <pc:spChg chg="add del">
          <ac:chgData name="Izabela Magdalena Celinska-Walendowicz (1912858)" userId="S::1912858@student.uwtsd.ac.uk::650e6b4e-5472-4819-9fbc-19f9df90e887" providerId="AD" clId="Web-{A81EC0B3-38A8-06EB-3E89-C6A9A25791CC}" dt="2026-06-26T20:32:14.659" v="107"/>
          <ac:spMkLst>
            <pc:docMk/>
            <pc:sldMk cId="4087554098" sldId="262"/>
            <ac:spMk id="13" creationId="{3847E18C-932D-4C95-AABA-FEC7C9499AD7}"/>
          </ac:spMkLst>
        </pc:spChg>
        <pc:spChg chg="add del">
          <ac:chgData name="Izabela Magdalena Celinska-Walendowicz (1912858)" userId="S::1912858@student.uwtsd.ac.uk::650e6b4e-5472-4819-9fbc-19f9df90e887" providerId="AD" clId="Web-{A81EC0B3-38A8-06EB-3E89-C6A9A25791CC}" dt="2026-06-26T20:32:14.659" v="107"/>
          <ac:spMkLst>
            <pc:docMk/>
            <pc:sldMk cId="4087554098" sldId="262"/>
            <ac:spMk id="15" creationId="{3150CB11-0C61-439E-910F-5787759E72A0}"/>
          </ac:spMkLst>
        </pc:spChg>
        <pc:spChg chg="add del">
          <ac:chgData name="Izabela Magdalena Celinska-Walendowicz (1912858)" userId="S::1912858@student.uwtsd.ac.uk::650e6b4e-5472-4819-9fbc-19f9df90e887" providerId="AD" clId="Web-{A81EC0B3-38A8-06EB-3E89-C6A9A25791CC}" dt="2026-06-26T20:32:14.659" v="107"/>
          <ac:spMkLst>
            <pc:docMk/>
            <pc:sldMk cId="4087554098" sldId="262"/>
            <ac:spMk id="17" creationId="{43F8A58B-5155-44CE-A5FF-7647B47D0A7A}"/>
          </ac:spMkLst>
        </pc:spChg>
        <pc:spChg chg="add del">
          <ac:chgData name="Izabela Magdalena Celinska-Walendowicz (1912858)" userId="S::1912858@student.uwtsd.ac.uk::650e6b4e-5472-4819-9fbc-19f9df90e887" providerId="AD" clId="Web-{A81EC0B3-38A8-06EB-3E89-C6A9A25791CC}" dt="2026-06-26T20:32:14.659" v="107"/>
          <ac:spMkLst>
            <pc:docMk/>
            <pc:sldMk cId="4087554098" sldId="262"/>
            <ac:spMk id="19" creationId="{443F2ACA-E6D6-4028-82DD-F03C262D5DE6}"/>
          </ac:spMkLst>
        </pc:spChg>
        <pc:graphicFrameChg chg="add mod ord">
          <ac:chgData name="Izabela Magdalena Celinska-Walendowicz (1912858)" userId="S::1912858@student.uwtsd.ac.uk::650e6b4e-5472-4819-9fbc-19f9df90e887" providerId="AD" clId="Web-{A81EC0B3-38A8-06EB-3E89-C6A9A25791CC}" dt="2026-06-26T20:32:57.067" v="112"/>
          <ac:graphicFrameMkLst>
            <pc:docMk/>
            <pc:sldMk cId="4087554098" sldId="262"/>
            <ac:graphicFrameMk id="5" creationId="{3BF93F36-C4AA-8BF5-A711-8C1E74595B2E}"/>
          </ac:graphicFrameMkLst>
        </pc:graphicFrameChg>
      </pc:sldChg>
      <pc:sldChg chg="addSp delSp modSp mod modTransition setBg modClrScheme delDesignElem chgLayout">
        <pc:chgData name="Izabela Magdalena Celinska-Walendowicz (1912858)" userId="S::1912858@student.uwtsd.ac.uk::650e6b4e-5472-4819-9fbc-19f9df90e887" providerId="AD" clId="Web-{A81EC0B3-38A8-06EB-3E89-C6A9A25791CC}" dt="2026-06-26T20:34:16.603" v="123"/>
        <pc:sldMkLst>
          <pc:docMk/>
          <pc:sldMk cId="1984600893" sldId="263"/>
        </pc:sldMkLst>
        <pc:spChg chg="mod ord">
          <ac:chgData name="Izabela Magdalena Celinska-Walendowicz (1912858)" userId="S::1912858@student.uwtsd.ac.uk::650e6b4e-5472-4819-9fbc-19f9df90e887" providerId="AD" clId="Web-{A81EC0B3-38A8-06EB-3E89-C6A9A25791CC}" dt="2026-06-26T20:32:57.067" v="112"/>
          <ac:spMkLst>
            <pc:docMk/>
            <pc:sldMk cId="1984600893" sldId="263"/>
            <ac:spMk id="2" creationId="{6A790CC9-89BB-D291-78AF-F90ADE270991}"/>
          </ac:spMkLst>
        </pc:spChg>
        <pc:spChg chg="del">
          <ac:chgData name="Izabela Magdalena Celinska-Walendowicz (1912858)" userId="S::1912858@student.uwtsd.ac.uk::650e6b4e-5472-4819-9fbc-19f9df90e887" providerId="AD" clId="Web-{A81EC0B3-38A8-06EB-3E89-C6A9A25791CC}" dt="2026-06-26T18:19:31.681" v="8"/>
          <ac:spMkLst>
            <pc:docMk/>
            <pc:sldMk cId="1984600893" sldId="263"/>
            <ac:spMk id="3" creationId="{544AFB88-7A31-547D-BBD1-F8D6C850832A}"/>
          </ac:spMkLst>
        </pc:spChg>
        <pc:spChg chg="add mod ord">
          <ac:chgData name="Izabela Magdalena Celinska-Walendowicz (1912858)" userId="S::1912858@student.uwtsd.ac.uk::650e6b4e-5472-4819-9fbc-19f9df90e887" providerId="AD" clId="Web-{A81EC0B3-38A8-06EB-3E89-C6A9A25791CC}" dt="2026-06-26T20:32:57.067" v="112"/>
          <ac:spMkLst>
            <pc:docMk/>
            <pc:sldMk cId="1984600893" sldId="263"/>
            <ac:spMk id="8" creationId="{2ADA251D-9B11-8103-65F6-6E32198BF93D}"/>
          </ac:spMkLst>
        </pc:spChg>
        <pc:spChg chg="add del">
          <ac:chgData name="Izabela Magdalena Celinska-Walendowicz (1912858)" userId="S::1912858@student.uwtsd.ac.uk::650e6b4e-5472-4819-9fbc-19f9df90e887" providerId="AD" clId="Web-{A81EC0B3-38A8-06EB-3E89-C6A9A25791CC}" dt="2026-06-26T20:28:17.629" v="78"/>
          <ac:spMkLst>
            <pc:docMk/>
            <pc:sldMk cId="1984600893" sldId="263"/>
            <ac:spMk id="11" creationId="{2EB492CD-616E-47F8-933B-5E2D952A0593}"/>
          </ac:spMkLst>
        </pc:spChg>
        <pc:spChg chg="add del">
          <ac:chgData name="Izabela Magdalena Celinska-Walendowicz (1912858)" userId="S::1912858@student.uwtsd.ac.uk::650e6b4e-5472-4819-9fbc-19f9df90e887" providerId="AD" clId="Web-{A81EC0B3-38A8-06EB-3E89-C6A9A25791CC}" dt="2026-06-26T20:28:17.629" v="78"/>
          <ac:spMkLst>
            <pc:docMk/>
            <pc:sldMk cId="1984600893" sldId="263"/>
            <ac:spMk id="13" creationId="{59383CF9-23B5-4335-9B21-1791C4CF1C75}"/>
          </ac:spMkLst>
        </pc:spChg>
        <pc:spChg chg="add del">
          <ac:chgData name="Izabela Magdalena Celinska-Walendowicz (1912858)" userId="S::1912858@student.uwtsd.ac.uk::650e6b4e-5472-4819-9fbc-19f9df90e887" providerId="AD" clId="Web-{A81EC0B3-38A8-06EB-3E89-C6A9A25791CC}" dt="2026-06-26T20:28:17.629" v="78"/>
          <ac:spMkLst>
            <pc:docMk/>
            <pc:sldMk cId="1984600893" sldId="263"/>
            <ac:spMk id="15" creationId="{0007FE00-9498-4706-B255-6437B0252C02}"/>
          </ac:spMkLst>
        </pc:spChg>
        <pc:spChg chg="add del">
          <ac:chgData name="Izabela Magdalena Celinska-Walendowicz (1912858)" userId="S::1912858@student.uwtsd.ac.uk::650e6b4e-5472-4819-9fbc-19f9df90e887" providerId="AD" clId="Web-{A81EC0B3-38A8-06EB-3E89-C6A9A25791CC}" dt="2026-06-26T20:32:14.659" v="107"/>
          <ac:spMkLst>
            <pc:docMk/>
            <pc:sldMk cId="1984600893" sldId="263"/>
            <ac:spMk id="20" creationId="{F13C74B1-5B17-4795-BED0-7140497B445A}"/>
          </ac:spMkLst>
        </pc:spChg>
        <pc:spChg chg="add del">
          <ac:chgData name="Izabela Magdalena Celinska-Walendowicz (1912858)" userId="S::1912858@student.uwtsd.ac.uk::650e6b4e-5472-4819-9fbc-19f9df90e887" providerId="AD" clId="Web-{A81EC0B3-38A8-06EB-3E89-C6A9A25791CC}" dt="2026-06-26T20:32:14.659" v="107"/>
          <ac:spMkLst>
            <pc:docMk/>
            <pc:sldMk cId="1984600893" sldId="263"/>
            <ac:spMk id="22" creationId="{D4974D33-8DC5-464E-8C6D-BE58F0669C17}"/>
          </ac:spMkLst>
        </pc:spChg>
        <pc:picChg chg="add mod ord">
          <ac:chgData name="Izabela Magdalena Celinska-Walendowicz (1912858)" userId="S::1912858@student.uwtsd.ac.uk::650e6b4e-5472-4819-9fbc-19f9df90e887" providerId="AD" clId="Web-{A81EC0B3-38A8-06EB-3E89-C6A9A25791CC}" dt="2026-06-26T20:28:17.629" v="78"/>
          <ac:picMkLst>
            <pc:docMk/>
            <pc:sldMk cId="1984600893" sldId="263"/>
            <ac:picMk id="4" creationId="{B69D73E8-A531-08C2-7A93-99043B9CD386}"/>
          </ac:picMkLst>
        </pc:picChg>
      </pc:sldChg>
      <pc:sldChg chg="addSp delSp modSp mod modTransition setBg modClrScheme delDesignElem chgLayout">
        <pc:chgData name="Izabela Magdalena Celinska-Walendowicz (1912858)" userId="S::1912858@student.uwtsd.ac.uk::650e6b4e-5472-4819-9fbc-19f9df90e887" providerId="AD" clId="Web-{A81EC0B3-38A8-06EB-3E89-C6A9A25791CC}" dt="2026-06-26T20:34:16.603" v="123"/>
        <pc:sldMkLst>
          <pc:docMk/>
          <pc:sldMk cId="4279915909" sldId="264"/>
        </pc:sldMkLst>
        <pc:spChg chg="mod ord">
          <ac:chgData name="Izabela Magdalena Celinska-Walendowicz (1912858)" userId="S::1912858@student.uwtsd.ac.uk::650e6b4e-5472-4819-9fbc-19f9df90e887" providerId="AD" clId="Web-{A81EC0B3-38A8-06EB-3E89-C6A9A25791CC}" dt="2026-06-26T20:32:57.067" v="112"/>
          <ac:spMkLst>
            <pc:docMk/>
            <pc:sldMk cId="4279915909" sldId="264"/>
            <ac:spMk id="2" creationId="{307C7DC7-A9B4-F5EE-04E4-6AFFF69CEDAD}"/>
          </ac:spMkLst>
        </pc:spChg>
        <pc:spChg chg="del">
          <ac:chgData name="Izabela Magdalena Celinska-Walendowicz (1912858)" userId="S::1912858@student.uwtsd.ac.uk::650e6b4e-5472-4819-9fbc-19f9df90e887" providerId="AD" clId="Web-{A81EC0B3-38A8-06EB-3E89-C6A9A25791CC}" dt="2026-06-26T18:09:34.034" v="0"/>
          <ac:spMkLst>
            <pc:docMk/>
            <pc:sldMk cId="4279915909" sldId="264"/>
            <ac:spMk id="3" creationId="{4045FC4C-2DC7-575D-A04B-5813830A6DEF}"/>
          </ac:spMkLst>
        </pc:spChg>
        <pc:spChg chg="add del">
          <ac:chgData name="Izabela Magdalena Celinska-Walendowicz (1912858)" userId="S::1912858@student.uwtsd.ac.uk::650e6b4e-5472-4819-9fbc-19f9df90e887" providerId="AD" clId="Web-{A81EC0B3-38A8-06EB-3E89-C6A9A25791CC}" dt="2026-06-26T18:11:21.709" v="2"/>
          <ac:spMkLst>
            <pc:docMk/>
            <pc:sldMk cId="4279915909" sldId="264"/>
            <ac:spMk id="8" creationId="{B339B6B8-EECC-BA8B-E4CC-3245B6DC2045}"/>
          </ac:spMkLst>
        </pc:spChg>
        <pc:spChg chg="add del">
          <ac:chgData name="Izabela Magdalena Celinska-Walendowicz (1912858)" userId="S::1912858@student.uwtsd.ac.uk::650e6b4e-5472-4819-9fbc-19f9df90e887" providerId="AD" clId="Web-{A81EC0B3-38A8-06EB-3E89-C6A9A25791CC}" dt="2026-06-26T18:11:21.709" v="2"/>
          <ac:spMkLst>
            <pc:docMk/>
            <pc:sldMk cId="4279915909" sldId="264"/>
            <ac:spMk id="11" creationId="{55F7ABCA-A68A-47DD-B732-76FF34C6FB7D}"/>
          </ac:spMkLst>
        </pc:spChg>
        <pc:spChg chg="add del">
          <ac:chgData name="Izabela Magdalena Celinska-Walendowicz (1912858)" userId="S::1912858@student.uwtsd.ac.uk::650e6b4e-5472-4819-9fbc-19f9df90e887" providerId="AD" clId="Web-{A81EC0B3-38A8-06EB-3E89-C6A9A25791CC}" dt="2026-06-26T18:11:24.100" v="4"/>
          <ac:spMkLst>
            <pc:docMk/>
            <pc:sldMk cId="4279915909" sldId="264"/>
            <ac:spMk id="13" creationId="{E02239D2-A05D-4A1C-9F06-FBA7FC730E1B}"/>
          </ac:spMkLst>
        </pc:spChg>
        <pc:spChg chg="add del">
          <ac:chgData name="Izabela Magdalena Celinska-Walendowicz (1912858)" userId="S::1912858@student.uwtsd.ac.uk::650e6b4e-5472-4819-9fbc-19f9df90e887" providerId="AD" clId="Web-{A81EC0B3-38A8-06EB-3E89-C6A9A25791CC}" dt="2026-06-26T18:11:24.100" v="4"/>
          <ac:spMkLst>
            <pc:docMk/>
            <pc:sldMk cId="4279915909" sldId="264"/>
            <ac:spMk id="14" creationId="{FC07F898-4922-1D2E-04F2-5D880127A9FD}"/>
          </ac:spMkLst>
        </pc:spChg>
        <pc:spChg chg="add del">
          <ac:chgData name="Izabela Magdalena Celinska-Walendowicz (1912858)" userId="S::1912858@student.uwtsd.ac.uk::650e6b4e-5472-4819-9fbc-19f9df90e887" providerId="AD" clId="Web-{A81EC0B3-38A8-06EB-3E89-C6A9A25791CC}" dt="2026-06-26T18:11:28.991" v="6"/>
          <ac:spMkLst>
            <pc:docMk/>
            <pc:sldMk cId="4279915909" sldId="264"/>
            <ac:spMk id="16" creationId="{B14C2221-2B8C-494D-9442-F812DF4E8794}"/>
          </ac:spMkLst>
        </pc:spChg>
        <pc:spChg chg="add del">
          <ac:chgData name="Izabela Magdalena Celinska-Walendowicz (1912858)" userId="S::1912858@student.uwtsd.ac.uk::650e6b4e-5472-4819-9fbc-19f9df90e887" providerId="AD" clId="Web-{A81EC0B3-38A8-06EB-3E89-C6A9A25791CC}" dt="2026-06-26T18:11:28.991" v="6"/>
          <ac:spMkLst>
            <pc:docMk/>
            <pc:sldMk cId="4279915909" sldId="264"/>
            <ac:spMk id="17" creationId="{E0732E1B-F15F-79FB-C0B0-63CC2A6C40D3}"/>
          </ac:spMkLst>
        </pc:spChg>
        <pc:spChg chg="add del">
          <ac:chgData name="Izabela Magdalena Celinska-Walendowicz (1912858)" userId="S::1912858@student.uwtsd.ac.uk::650e6b4e-5472-4819-9fbc-19f9df90e887" providerId="AD" clId="Web-{A81EC0B3-38A8-06EB-3E89-C6A9A25791CC}" dt="2026-06-26T20:32:14.659" v="107"/>
          <ac:spMkLst>
            <pc:docMk/>
            <pc:sldMk cId="4279915909" sldId="264"/>
            <ac:spMk id="19" creationId="{55F7ABCA-A68A-47DD-B732-76FF34C6FB7D}"/>
          </ac:spMkLst>
        </pc:spChg>
        <pc:spChg chg="add mod ord">
          <ac:chgData name="Izabela Magdalena Celinska-Walendowicz (1912858)" userId="S::1912858@student.uwtsd.ac.uk::650e6b4e-5472-4819-9fbc-19f9df90e887" providerId="AD" clId="Web-{A81EC0B3-38A8-06EB-3E89-C6A9A25791CC}" dt="2026-06-26T20:32:57.067" v="112"/>
          <ac:spMkLst>
            <pc:docMk/>
            <pc:sldMk cId="4279915909" sldId="264"/>
            <ac:spMk id="20" creationId="{B339B6B8-EECC-BA8B-E4CC-3245B6DC2045}"/>
          </ac:spMkLst>
        </pc:spChg>
        <pc:picChg chg="add mod ord">
          <ac:chgData name="Izabela Magdalena Celinska-Walendowicz (1912858)" userId="S::1912858@student.uwtsd.ac.uk::650e6b4e-5472-4819-9fbc-19f9df90e887" providerId="AD" clId="Web-{A81EC0B3-38A8-06EB-3E89-C6A9A25791CC}" dt="2026-06-26T18:11:29.007" v="7"/>
          <ac:picMkLst>
            <pc:docMk/>
            <pc:sldMk cId="4279915909" sldId="264"/>
            <ac:picMk id="4" creationId="{AB9DC108-9199-2641-31A8-158CE6C34384}"/>
          </ac:picMkLst>
        </pc:picChg>
      </pc:sldChg>
      <pc:sldChg chg="delSp modSp mod modTransition modClrScheme delDesignElem chgLayout">
        <pc:chgData name="Izabela Magdalena Celinska-Walendowicz (1912858)" userId="S::1912858@student.uwtsd.ac.uk::650e6b4e-5472-4819-9fbc-19f9df90e887" providerId="AD" clId="Web-{A81EC0B3-38A8-06EB-3E89-C6A9A25791CC}" dt="2026-06-26T20:34:16.603" v="123"/>
        <pc:sldMkLst>
          <pc:docMk/>
          <pc:sldMk cId="452374011" sldId="265"/>
        </pc:sldMkLst>
        <pc:spChg chg="mod ord">
          <ac:chgData name="Izabela Magdalena Celinska-Walendowicz (1912858)" userId="S::1912858@student.uwtsd.ac.uk::650e6b4e-5472-4819-9fbc-19f9df90e887" providerId="AD" clId="Web-{A81EC0B3-38A8-06EB-3E89-C6A9A25791CC}" dt="2026-06-26T20:32:57.067" v="112"/>
          <ac:spMkLst>
            <pc:docMk/>
            <pc:sldMk cId="452374011" sldId="265"/>
            <ac:spMk id="2" creationId="{14BE1892-C9A3-C543-DFF7-A872A276ED4C}"/>
          </ac:spMkLst>
        </pc:spChg>
        <pc:spChg chg="del">
          <ac:chgData name="Izabela Magdalena Celinska-Walendowicz (1912858)" userId="S::1912858@student.uwtsd.ac.uk::650e6b4e-5472-4819-9fbc-19f9df90e887" providerId="AD" clId="Web-{A81EC0B3-38A8-06EB-3E89-C6A9A25791CC}" dt="2026-06-26T20:32:14.659" v="107"/>
          <ac:spMkLst>
            <pc:docMk/>
            <pc:sldMk cId="452374011" sldId="265"/>
            <ac:spMk id="12" creationId="{A93898FF-D987-4B0E-BFB4-85F5EB356D4D}"/>
          </ac:spMkLst>
        </pc:spChg>
        <pc:spChg chg="del">
          <ac:chgData name="Izabela Magdalena Celinska-Walendowicz (1912858)" userId="S::1912858@student.uwtsd.ac.uk::650e6b4e-5472-4819-9fbc-19f9df90e887" providerId="AD" clId="Web-{A81EC0B3-38A8-06EB-3E89-C6A9A25791CC}" dt="2026-06-26T20:32:14.659" v="107"/>
          <ac:spMkLst>
            <pc:docMk/>
            <pc:sldMk cId="452374011" sldId="265"/>
            <ac:spMk id="18" creationId="{A737E5B8-8F31-4942-B159-B213C4D6D830}"/>
          </ac:spMkLst>
        </pc:spChg>
        <pc:spChg chg="del">
          <ac:chgData name="Izabela Magdalena Celinska-Walendowicz (1912858)" userId="S::1912858@student.uwtsd.ac.uk::650e6b4e-5472-4819-9fbc-19f9df90e887" providerId="AD" clId="Web-{A81EC0B3-38A8-06EB-3E89-C6A9A25791CC}" dt="2026-06-26T20:32:14.659" v="107"/>
          <ac:spMkLst>
            <pc:docMk/>
            <pc:sldMk cId="452374011" sldId="265"/>
            <ac:spMk id="19" creationId="{08E700A8-AE52-4017-8C7E-C20956F74D25}"/>
          </ac:spMkLst>
        </pc:spChg>
        <pc:spChg chg="del">
          <ac:chgData name="Izabela Magdalena Celinska-Walendowicz (1912858)" userId="S::1912858@student.uwtsd.ac.uk::650e6b4e-5472-4819-9fbc-19f9df90e887" providerId="AD" clId="Web-{A81EC0B3-38A8-06EB-3E89-C6A9A25791CC}" dt="2026-06-26T20:32:14.659" v="107"/>
          <ac:spMkLst>
            <pc:docMk/>
            <pc:sldMk cId="452374011" sldId="265"/>
            <ac:spMk id="20" creationId="{42A4FC2C-047E-45A5-965D-8E1E3BF09BC6}"/>
          </ac:spMkLst>
        </pc:spChg>
        <pc:spChg chg="del">
          <ac:chgData name="Izabela Magdalena Celinska-Walendowicz (1912858)" userId="S::1912858@student.uwtsd.ac.uk::650e6b4e-5472-4819-9fbc-19f9df90e887" providerId="AD" clId="Web-{A81EC0B3-38A8-06EB-3E89-C6A9A25791CC}" dt="2026-06-26T20:32:14.659" v="107"/>
          <ac:spMkLst>
            <pc:docMk/>
            <pc:sldMk cId="452374011" sldId="265"/>
            <ac:spMk id="22" creationId="{78F530DA-C7D1-4968-8F8A-8700C2BB2A49}"/>
          </ac:spMkLst>
        </pc:spChg>
        <pc:picChg chg="mod ord">
          <ac:chgData name="Izabela Magdalena Celinska-Walendowicz (1912858)" userId="S::1912858@student.uwtsd.ac.uk::650e6b4e-5472-4819-9fbc-19f9df90e887" providerId="AD" clId="Web-{A81EC0B3-38A8-06EB-3E89-C6A9A25791CC}" dt="2026-06-26T20:32:57.067" v="112"/>
          <ac:picMkLst>
            <pc:docMk/>
            <pc:sldMk cId="452374011" sldId="265"/>
            <ac:picMk id="7" creationId="{D657DD61-D48B-AC75-FA9A-1A89016A43F2}"/>
          </ac:picMkLst>
        </pc:picChg>
        <pc:picChg chg="del">
          <ac:chgData name="Izabela Magdalena Celinska-Walendowicz (1912858)" userId="S::1912858@student.uwtsd.ac.uk::650e6b4e-5472-4819-9fbc-19f9df90e887" providerId="AD" clId="Web-{A81EC0B3-38A8-06EB-3E89-C6A9A25791CC}" dt="2026-06-26T20:32:14.659" v="107"/>
          <ac:picMkLst>
            <pc:docMk/>
            <pc:sldMk cId="452374011" sldId="265"/>
            <ac:picMk id="21" creationId="{5516C1EB-8D62-4BF0-92B5-02E6AE43B1F3}"/>
          </ac:picMkLst>
        </pc:picChg>
      </pc:sldChg>
      <pc:sldChg chg="modSp mod modTransition modClrScheme chgLayout">
        <pc:chgData name="Izabela Magdalena Celinska-Walendowicz (1912858)" userId="S::1912858@student.uwtsd.ac.uk::650e6b4e-5472-4819-9fbc-19f9df90e887" providerId="AD" clId="Web-{A81EC0B3-38A8-06EB-3E89-C6A9A25791CC}" dt="2026-06-26T20:34:16.603" v="123"/>
        <pc:sldMkLst>
          <pc:docMk/>
          <pc:sldMk cId="310591468" sldId="266"/>
        </pc:sldMkLst>
        <pc:spChg chg="mod ord">
          <ac:chgData name="Izabela Magdalena Celinska-Walendowicz (1912858)" userId="S::1912858@student.uwtsd.ac.uk::650e6b4e-5472-4819-9fbc-19f9df90e887" providerId="AD" clId="Web-{A81EC0B3-38A8-06EB-3E89-C6A9A25791CC}" dt="2026-06-26T20:32:57.067" v="112"/>
          <ac:spMkLst>
            <pc:docMk/>
            <pc:sldMk cId="310591468" sldId="266"/>
            <ac:spMk id="2" creationId="{019412B2-EEA9-BD62-6F7F-DEF1C539ED4F}"/>
          </ac:spMkLst>
        </pc:spChg>
        <pc:picChg chg="mod ord">
          <ac:chgData name="Izabela Magdalena Celinska-Walendowicz (1912858)" userId="S::1912858@student.uwtsd.ac.uk::650e6b4e-5472-4819-9fbc-19f9df90e887" providerId="AD" clId="Web-{A81EC0B3-38A8-06EB-3E89-C6A9A25791CC}" dt="2026-06-26T20:32:57.067" v="112"/>
          <ac:picMkLst>
            <pc:docMk/>
            <pc:sldMk cId="310591468" sldId="266"/>
            <ac:picMk id="4" creationId="{C66C496D-9F9E-222B-1C9E-BF7EC3F2B96C}"/>
          </ac:picMkLst>
        </pc:picChg>
      </pc:sldChg>
      <pc:sldChg chg="addSp delSp modSp new mod modTransition setBg modClrScheme delDesignElem chgLayout">
        <pc:chgData name="Izabela Magdalena Celinska-Walendowicz (1912858)" userId="S::1912858@student.uwtsd.ac.uk::650e6b4e-5472-4819-9fbc-19f9df90e887" providerId="AD" clId="Web-{A81EC0B3-38A8-06EB-3E89-C6A9A25791CC}" dt="2026-06-26T20:34:16.603" v="123"/>
        <pc:sldMkLst>
          <pc:docMk/>
          <pc:sldMk cId="2034320533" sldId="267"/>
        </pc:sldMkLst>
        <pc:spChg chg="mod ord">
          <ac:chgData name="Izabela Magdalena Celinska-Walendowicz (1912858)" userId="S::1912858@student.uwtsd.ac.uk::650e6b4e-5472-4819-9fbc-19f9df90e887" providerId="AD" clId="Web-{A81EC0B3-38A8-06EB-3E89-C6A9A25791CC}" dt="2026-06-26T20:32:57.067" v="112"/>
          <ac:spMkLst>
            <pc:docMk/>
            <pc:sldMk cId="2034320533" sldId="267"/>
            <ac:spMk id="2" creationId="{F55F3A98-776F-C253-6594-9BD81345B522}"/>
          </ac:spMkLst>
        </pc:spChg>
        <pc:spChg chg="del">
          <ac:chgData name="Izabela Magdalena Celinska-Walendowicz (1912858)" userId="S::1912858@student.uwtsd.ac.uk::650e6b4e-5472-4819-9fbc-19f9df90e887" providerId="AD" clId="Web-{A81EC0B3-38A8-06EB-3E89-C6A9A25791CC}" dt="2026-06-26T20:25:43.449" v="74"/>
          <ac:spMkLst>
            <pc:docMk/>
            <pc:sldMk cId="2034320533" sldId="267"/>
            <ac:spMk id="3" creationId="{692282C1-EF83-97A4-3F4C-8769CE5B8467}"/>
          </ac:spMkLst>
        </pc:spChg>
        <pc:spChg chg="add del">
          <ac:chgData name="Izabela Magdalena Celinska-Walendowicz (1912858)" userId="S::1912858@student.uwtsd.ac.uk::650e6b4e-5472-4819-9fbc-19f9df90e887" providerId="AD" clId="Web-{A81EC0B3-38A8-06EB-3E89-C6A9A25791CC}" dt="2026-06-26T20:32:14.659" v="107"/>
          <ac:spMkLst>
            <pc:docMk/>
            <pc:sldMk cId="2034320533" sldId="267"/>
            <ac:spMk id="10" creationId="{022BDE4A-8A20-4A69-9C5A-581C82036A4D}"/>
          </ac:spMkLst>
        </pc:spChg>
        <pc:picChg chg="add mod ord">
          <ac:chgData name="Izabela Magdalena Celinska-Walendowicz (1912858)" userId="S::1912858@student.uwtsd.ac.uk::650e6b4e-5472-4819-9fbc-19f9df90e887" providerId="AD" clId="Web-{A81EC0B3-38A8-06EB-3E89-C6A9A25791CC}" dt="2026-06-26T20:32:57.067" v="112"/>
          <ac:picMkLst>
            <pc:docMk/>
            <pc:sldMk cId="2034320533" sldId="267"/>
            <ac:picMk id="4" creationId="{00BCB7A4-C2D5-65CC-4181-02A131595B79}"/>
          </ac:picMkLst>
        </pc:picChg>
        <pc:picChg chg="add mod">
          <ac:chgData name="Izabela Magdalena Celinska-Walendowicz (1912858)" userId="S::1912858@student.uwtsd.ac.uk::650e6b4e-5472-4819-9fbc-19f9df90e887" providerId="AD" clId="Web-{A81EC0B3-38A8-06EB-3E89-C6A9A25791CC}" dt="2026-06-26T20:27:30.564" v="76"/>
          <ac:picMkLst>
            <pc:docMk/>
            <pc:sldMk cId="2034320533" sldId="267"/>
            <ac:picMk id="5" creationId="{CC165D11-D472-0257-2132-51106754691A}"/>
          </ac:picMkLst>
        </pc:picChg>
      </pc:sldChg>
      <pc:sldMasterChg chg="del delSldLayout">
        <pc:chgData name="Izabela Magdalena Celinska-Walendowicz (1912858)" userId="S::1912858@student.uwtsd.ac.uk::650e6b4e-5472-4819-9fbc-19f9df90e887" providerId="AD" clId="Web-{A81EC0B3-38A8-06EB-3E89-C6A9A25791CC}" dt="2026-06-26T20:32:14.659" v="107"/>
        <pc:sldMasterMkLst>
          <pc:docMk/>
          <pc:sldMasterMk cId="2460954070" sldId="2147483660"/>
        </pc:sldMasterMkLst>
        <pc:sldLayoutChg chg="del">
          <pc:chgData name="Izabela Magdalena Celinska-Walendowicz (1912858)" userId="S::1912858@student.uwtsd.ac.uk::650e6b4e-5472-4819-9fbc-19f9df90e887" providerId="AD" clId="Web-{A81EC0B3-38A8-06EB-3E89-C6A9A25791CC}" dt="2026-06-26T20:32:14.659" v="107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Izabela Magdalena Celinska-Walendowicz (1912858)" userId="S::1912858@student.uwtsd.ac.uk::650e6b4e-5472-4819-9fbc-19f9df90e887" providerId="AD" clId="Web-{A81EC0B3-38A8-06EB-3E89-C6A9A25791CC}" dt="2026-06-26T20:32:14.659" v="107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Izabela Magdalena Celinska-Walendowicz (1912858)" userId="S::1912858@student.uwtsd.ac.uk::650e6b4e-5472-4819-9fbc-19f9df90e887" providerId="AD" clId="Web-{A81EC0B3-38A8-06EB-3E89-C6A9A25791CC}" dt="2026-06-26T20:32:14.659" v="107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Izabela Magdalena Celinska-Walendowicz (1912858)" userId="S::1912858@student.uwtsd.ac.uk::650e6b4e-5472-4819-9fbc-19f9df90e887" providerId="AD" clId="Web-{A81EC0B3-38A8-06EB-3E89-C6A9A25791CC}" dt="2026-06-26T20:32:14.659" v="107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Izabela Magdalena Celinska-Walendowicz (1912858)" userId="S::1912858@student.uwtsd.ac.uk::650e6b4e-5472-4819-9fbc-19f9df90e887" providerId="AD" clId="Web-{A81EC0B3-38A8-06EB-3E89-C6A9A25791CC}" dt="2026-06-26T20:32:14.659" v="107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Izabela Magdalena Celinska-Walendowicz (1912858)" userId="S::1912858@student.uwtsd.ac.uk::650e6b4e-5472-4819-9fbc-19f9df90e887" providerId="AD" clId="Web-{A81EC0B3-38A8-06EB-3E89-C6A9A25791CC}" dt="2026-06-26T20:32:14.659" v="107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Izabela Magdalena Celinska-Walendowicz (1912858)" userId="S::1912858@student.uwtsd.ac.uk::650e6b4e-5472-4819-9fbc-19f9df90e887" providerId="AD" clId="Web-{A81EC0B3-38A8-06EB-3E89-C6A9A25791CC}" dt="2026-06-26T20:32:14.659" v="107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Izabela Magdalena Celinska-Walendowicz (1912858)" userId="S::1912858@student.uwtsd.ac.uk::650e6b4e-5472-4819-9fbc-19f9df90e887" providerId="AD" clId="Web-{A81EC0B3-38A8-06EB-3E89-C6A9A25791CC}" dt="2026-06-26T20:32:14.659" v="107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Izabela Magdalena Celinska-Walendowicz (1912858)" userId="S::1912858@student.uwtsd.ac.uk::650e6b4e-5472-4819-9fbc-19f9df90e887" providerId="AD" clId="Web-{A81EC0B3-38A8-06EB-3E89-C6A9A25791CC}" dt="2026-06-26T20:32:14.659" v="107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Izabela Magdalena Celinska-Walendowicz (1912858)" userId="S::1912858@student.uwtsd.ac.uk::650e6b4e-5472-4819-9fbc-19f9df90e887" providerId="AD" clId="Web-{A81EC0B3-38A8-06EB-3E89-C6A9A25791CC}" dt="2026-06-26T20:32:14.659" v="107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Izabela Magdalena Celinska-Walendowicz (1912858)" userId="S::1912858@student.uwtsd.ac.uk::650e6b4e-5472-4819-9fbc-19f9df90e887" providerId="AD" clId="Web-{A81EC0B3-38A8-06EB-3E89-C6A9A25791CC}" dt="2026-06-26T20:32:14.659" v="10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Izabela Magdalena Celinska-Walendowicz (1912858)" userId="S::1912858@student.uwtsd.ac.uk::650e6b4e-5472-4819-9fbc-19f9df90e887" providerId="AD" clId="Web-{A81EC0B3-38A8-06EB-3E89-C6A9A25791CC}" dt="2026-06-26T20:32:19.065" v="108"/>
        <pc:sldMasterMkLst>
          <pc:docMk/>
          <pc:sldMasterMk cId="552071928" sldId="2147483672"/>
        </pc:sldMasterMkLst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19.065" v="108"/>
          <pc:sldLayoutMkLst>
            <pc:docMk/>
            <pc:sldMasterMk cId="552071928" sldId="2147483672"/>
            <pc:sldLayoutMk cId="3645502007" sldId="2147483673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19.065" v="108"/>
          <pc:sldLayoutMkLst>
            <pc:docMk/>
            <pc:sldMasterMk cId="552071928" sldId="2147483672"/>
            <pc:sldLayoutMk cId="1231814963" sldId="2147483674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19.065" v="108"/>
          <pc:sldLayoutMkLst>
            <pc:docMk/>
            <pc:sldMasterMk cId="552071928" sldId="2147483672"/>
            <pc:sldLayoutMk cId="391658074" sldId="2147483675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19.065" v="108"/>
          <pc:sldLayoutMkLst>
            <pc:docMk/>
            <pc:sldMasterMk cId="552071928" sldId="2147483672"/>
            <pc:sldLayoutMk cId="1945196746" sldId="2147483676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19.065" v="108"/>
          <pc:sldLayoutMkLst>
            <pc:docMk/>
            <pc:sldMasterMk cId="552071928" sldId="2147483672"/>
            <pc:sldLayoutMk cId="2530263408" sldId="2147483677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19.065" v="108"/>
          <pc:sldLayoutMkLst>
            <pc:docMk/>
            <pc:sldMasterMk cId="552071928" sldId="2147483672"/>
            <pc:sldLayoutMk cId="3594826780" sldId="2147483678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19.065" v="108"/>
          <pc:sldLayoutMkLst>
            <pc:docMk/>
            <pc:sldMasterMk cId="552071928" sldId="2147483672"/>
            <pc:sldLayoutMk cId="2736685472" sldId="2147483679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19.065" v="108"/>
          <pc:sldLayoutMkLst>
            <pc:docMk/>
            <pc:sldMasterMk cId="552071928" sldId="2147483672"/>
            <pc:sldLayoutMk cId="2465448931" sldId="2147483680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19.065" v="108"/>
          <pc:sldLayoutMkLst>
            <pc:docMk/>
            <pc:sldMasterMk cId="552071928" sldId="2147483672"/>
            <pc:sldLayoutMk cId="3414986975" sldId="2147483681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19.065" v="108"/>
          <pc:sldLayoutMkLst>
            <pc:docMk/>
            <pc:sldMasterMk cId="552071928" sldId="2147483672"/>
            <pc:sldLayoutMk cId="3218964746" sldId="2147483682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19.065" v="108"/>
          <pc:sldLayoutMkLst>
            <pc:docMk/>
            <pc:sldMasterMk cId="552071928" sldId="2147483672"/>
            <pc:sldLayoutMk cId="1302075637" sldId="2147483683"/>
          </pc:sldLayoutMkLst>
        </pc:sldLayoutChg>
      </pc:sldMasterChg>
      <pc:sldMasterChg chg="add del addSldLayout delSldLayout modSldLayout">
        <pc:chgData name="Izabela Magdalena Celinska-Walendowicz (1912858)" userId="S::1912858@student.uwtsd.ac.uk::650e6b4e-5472-4819-9fbc-19f9df90e887" providerId="AD" clId="Web-{A81EC0B3-38A8-06EB-3E89-C6A9A25791CC}" dt="2026-06-26T20:32:23.925" v="109"/>
        <pc:sldMasterMkLst>
          <pc:docMk/>
          <pc:sldMasterMk cId="4029971865" sldId="2147483684"/>
        </pc:sldMasterMkLst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23.925" v="109"/>
          <pc:sldLayoutMkLst>
            <pc:docMk/>
            <pc:sldMasterMk cId="4029971865" sldId="2147483684"/>
            <pc:sldLayoutMk cId="2121174677" sldId="2147483685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23.925" v="109"/>
          <pc:sldLayoutMkLst>
            <pc:docMk/>
            <pc:sldMasterMk cId="4029971865" sldId="2147483684"/>
            <pc:sldLayoutMk cId="2453912653" sldId="2147483686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23.925" v="109"/>
          <pc:sldLayoutMkLst>
            <pc:docMk/>
            <pc:sldMasterMk cId="4029971865" sldId="2147483684"/>
            <pc:sldLayoutMk cId="4015903454" sldId="2147483687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23.925" v="109"/>
          <pc:sldLayoutMkLst>
            <pc:docMk/>
            <pc:sldMasterMk cId="4029971865" sldId="2147483684"/>
            <pc:sldLayoutMk cId="3249657790" sldId="2147483688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23.925" v="109"/>
          <pc:sldLayoutMkLst>
            <pc:docMk/>
            <pc:sldMasterMk cId="4029971865" sldId="2147483684"/>
            <pc:sldLayoutMk cId="2006329721" sldId="2147483689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23.925" v="109"/>
          <pc:sldLayoutMkLst>
            <pc:docMk/>
            <pc:sldMasterMk cId="4029971865" sldId="2147483684"/>
            <pc:sldLayoutMk cId="3342543311" sldId="2147483690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23.925" v="109"/>
          <pc:sldLayoutMkLst>
            <pc:docMk/>
            <pc:sldMasterMk cId="4029971865" sldId="2147483684"/>
            <pc:sldLayoutMk cId="1453555428" sldId="2147483691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23.925" v="109"/>
          <pc:sldLayoutMkLst>
            <pc:docMk/>
            <pc:sldMasterMk cId="4029971865" sldId="2147483684"/>
            <pc:sldLayoutMk cId="2832952141" sldId="2147483692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23.925" v="109"/>
          <pc:sldLayoutMkLst>
            <pc:docMk/>
            <pc:sldMasterMk cId="4029971865" sldId="2147483684"/>
            <pc:sldLayoutMk cId="3000409164" sldId="2147483693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23.925" v="109"/>
          <pc:sldLayoutMkLst>
            <pc:docMk/>
            <pc:sldMasterMk cId="4029971865" sldId="2147483684"/>
            <pc:sldLayoutMk cId="295024163" sldId="2147483694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23.925" v="109"/>
          <pc:sldLayoutMkLst>
            <pc:docMk/>
            <pc:sldMasterMk cId="4029971865" sldId="2147483684"/>
            <pc:sldLayoutMk cId="3008304546" sldId="2147483695"/>
          </pc:sldLayoutMkLst>
        </pc:sldLayoutChg>
      </pc:sldMasterChg>
      <pc:sldMasterChg chg="add del addSldLayout delSldLayout modSldLayout">
        <pc:chgData name="Izabela Magdalena Celinska-Walendowicz (1912858)" userId="S::1912858@student.uwtsd.ac.uk::650e6b4e-5472-4819-9fbc-19f9df90e887" providerId="AD" clId="Web-{A81EC0B3-38A8-06EB-3E89-C6A9A25791CC}" dt="2026-06-26T20:32:37.129" v="110"/>
        <pc:sldMasterMkLst>
          <pc:docMk/>
          <pc:sldMasterMk cId="858078922" sldId="2147483696"/>
        </pc:sldMasterMkLst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37.129" v="110"/>
          <pc:sldLayoutMkLst>
            <pc:docMk/>
            <pc:sldMasterMk cId="858078922" sldId="2147483696"/>
            <pc:sldLayoutMk cId="3631579876" sldId="2147483697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37.129" v="110"/>
          <pc:sldLayoutMkLst>
            <pc:docMk/>
            <pc:sldMasterMk cId="858078922" sldId="2147483696"/>
            <pc:sldLayoutMk cId="1736126834" sldId="2147483698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37.129" v="110"/>
          <pc:sldLayoutMkLst>
            <pc:docMk/>
            <pc:sldMasterMk cId="858078922" sldId="2147483696"/>
            <pc:sldLayoutMk cId="2281179764" sldId="2147483699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37.129" v="110"/>
          <pc:sldLayoutMkLst>
            <pc:docMk/>
            <pc:sldMasterMk cId="858078922" sldId="2147483696"/>
            <pc:sldLayoutMk cId="1077738805" sldId="2147483700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37.129" v="110"/>
          <pc:sldLayoutMkLst>
            <pc:docMk/>
            <pc:sldMasterMk cId="858078922" sldId="2147483696"/>
            <pc:sldLayoutMk cId="3242779098" sldId="2147483701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37.129" v="110"/>
          <pc:sldLayoutMkLst>
            <pc:docMk/>
            <pc:sldMasterMk cId="858078922" sldId="2147483696"/>
            <pc:sldLayoutMk cId="2350171653" sldId="2147483702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37.129" v="110"/>
          <pc:sldLayoutMkLst>
            <pc:docMk/>
            <pc:sldMasterMk cId="858078922" sldId="2147483696"/>
            <pc:sldLayoutMk cId="2855134532" sldId="2147483703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37.129" v="110"/>
          <pc:sldLayoutMkLst>
            <pc:docMk/>
            <pc:sldMasterMk cId="858078922" sldId="2147483696"/>
            <pc:sldLayoutMk cId="852113133" sldId="2147483704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37.129" v="110"/>
          <pc:sldLayoutMkLst>
            <pc:docMk/>
            <pc:sldMasterMk cId="858078922" sldId="2147483696"/>
            <pc:sldLayoutMk cId="1654899769" sldId="2147483705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37.129" v="110"/>
          <pc:sldLayoutMkLst>
            <pc:docMk/>
            <pc:sldMasterMk cId="858078922" sldId="2147483696"/>
            <pc:sldLayoutMk cId="3225065881" sldId="2147483706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37.129" v="110"/>
          <pc:sldLayoutMkLst>
            <pc:docMk/>
            <pc:sldMasterMk cId="858078922" sldId="2147483696"/>
            <pc:sldLayoutMk cId="3563573155" sldId="2147483707"/>
          </pc:sldLayoutMkLst>
        </pc:sldLayoutChg>
      </pc:sldMasterChg>
      <pc:sldMasterChg chg="add del addSldLayout delSldLayout modSldLayout">
        <pc:chgData name="Izabela Magdalena Celinska-Walendowicz (1912858)" userId="S::1912858@student.uwtsd.ac.uk::650e6b4e-5472-4819-9fbc-19f9df90e887" providerId="AD" clId="Web-{A81EC0B3-38A8-06EB-3E89-C6A9A25791CC}" dt="2026-06-26T20:32:49.567" v="111"/>
        <pc:sldMasterMkLst>
          <pc:docMk/>
          <pc:sldMasterMk cId="1800604616" sldId="2147483708"/>
        </pc:sldMasterMkLst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49.567" v="111"/>
          <pc:sldLayoutMkLst>
            <pc:docMk/>
            <pc:sldMasterMk cId="1800604616" sldId="2147483708"/>
            <pc:sldLayoutMk cId="1011638714" sldId="2147483709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49.567" v="111"/>
          <pc:sldLayoutMkLst>
            <pc:docMk/>
            <pc:sldMasterMk cId="1800604616" sldId="2147483708"/>
            <pc:sldLayoutMk cId="1510632887" sldId="2147483710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49.567" v="111"/>
          <pc:sldLayoutMkLst>
            <pc:docMk/>
            <pc:sldMasterMk cId="1800604616" sldId="2147483708"/>
            <pc:sldLayoutMk cId="2694741723" sldId="2147483711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49.567" v="111"/>
          <pc:sldLayoutMkLst>
            <pc:docMk/>
            <pc:sldMasterMk cId="1800604616" sldId="2147483708"/>
            <pc:sldLayoutMk cId="525195199" sldId="2147483712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49.567" v="111"/>
          <pc:sldLayoutMkLst>
            <pc:docMk/>
            <pc:sldMasterMk cId="1800604616" sldId="2147483708"/>
            <pc:sldLayoutMk cId="2336125528" sldId="2147483713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49.567" v="111"/>
          <pc:sldLayoutMkLst>
            <pc:docMk/>
            <pc:sldMasterMk cId="1800604616" sldId="2147483708"/>
            <pc:sldLayoutMk cId="2725095458" sldId="2147483714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49.567" v="111"/>
          <pc:sldLayoutMkLst>
            <pc:docMk/>
            <pc:sldMasterMk cId="1800604616" sldId="2147483708"/>
            <pc:sldLayoutMk cId="135105222" sldId="2147483715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49.567" v="111"/>
          <pc:sldLayoutMkLst>
            <pc:docMk/>
            <pc:sldMasterMk cId="1800604616" sldId="2147483708"/>
            <pc:sldLayoutMk cId="2185839439" sldId="2147483716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49.567" v="111"/>
          <pc:sldLayoutMkLst>
            <pc:docMk/>
            <pc:sldMasterMk cId="1800604616" sldId="2147483708"/>
            <pc:sldLayoutMk cId="780436100" sldId="2147483717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49.567" v="111"/>
          <pc:sldLayoutMkLst>
            <pc:docMk/>
            <pc:sldMasterMk cId="1800604616" sldId="2147483708"/>
            <pc:sldLayoutMk cId="1874964633" sldId="2147483718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49.567" v="111"/>
          <pc:sldLayoutMkLst>
            <pc:docMk/>
            <pc:sldMasterMk cId="1800604616" sldId="2147483708"/>
            <pc:sldLayoutMk cId="3826772498" sldId="2147483719"/>
          </pc:sldLayoutMkLst>
        </pc:sldLayoutChg>
      </pc:sldMasterChg>
      <pc:sldMasterChg chg="add del addSldLayout delSldLayout modSldLayout">
        <pc:chgData name="Izabela Magdalena Celinska-Walendowicz (1912858)" userId="S::1912858@student.uwtsd.ac.uk::650e6b4e-5472-4819-9fbc-19f9df90e887" providerId="AD" clId="Web-{A81EC0B3-38A8-06EB-3E89-C6A9A25791CC}" dt="2026-06-26T20:32:57.067" v="112"/>
        <pc:sldMasterMkLst>
          <pc:docMk/>
          <pc:sldMasterMk cId="2248381036" sldId="2147483720"/>
        </pc:sldMasterMkLst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57.067" v="112"/>
          <pc:sldLayoutMkLst>
            <pc:docMk/>
            <pc:sldMasterMk cId="2248381036" sldId="2147483720"/>
            <pc:sldLayoutMk cId="3681574575" sldId="2147483721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57.067" v="112"/>
          <pc:sldLayoutMkLst>
            <pc:docMk/>
            <pc:sldMasterMk cId="2248381036" sldId="2147483720"/>
            <pc:sldLayoutMk cId="426544923" sldId="2147483722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57.067" v="112"/>
          <pc:sldLayoutMkLst>
            <pc:docMk/>
            <pc:sldMasterMk cId="2248381036" sldId="2147483720"/>
            <pc:sldLayoutMk cId="3530684017" sldId="2147483723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57.067" v="112"/>
          <pc:sldLayoutMkLst>
            <pc:docMk/>
            <pc:sldMasterMk cId="2248381036" sldId="2147483720"/>
            <pc:sldLayoutMk cId="888928204" sldId="2147483724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57.067" v="112"/>
          <pc:sldLayoutMkLst>
            <pc:docMk/>
            <pc:sldMasterMk cId="2248381036" sldId="2147483720"/>
            <pc:sldLayoutMk cId="1627373524" sldId="2147483725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57.067" v="112"/>
          <pc:sldLayoutMkLst>
            <pc:docMk/>
            <pc:sldMasterMk cId="2248381036" sldId="2147483720"/>
            <pc:sldLayoutMk cId="4004458775" sldId="2147483726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57.067" v="112"/>
          <pc:sldLayoutMkLst>
            <pc:docMk/>
            <pc:sldMasterMk cId="2248381036" sldId="2147483720"/>
            <pc:sldLayoutMk cId="3066243124" sldId="2147483727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57.067" v="112"/>
          <pc:sldLayoutMkLst>
            <pc:docMk/>
            <pc:sldMasterMk cId="2248381036" sldId="2147483720"/>
            <pc:sldLayoutMk cId="2320614614" sldId="2147483728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57.067" v="112"/>
          <pc:sldLayoutMkLst>
            <pc:docMk/>
            <pc:sldMasterMk cId="2248381036" sldId="2147483720"/>
            <pc:sldLayoutMk cId="357339324" sldId="2147483729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57.067" v="112"/>
          <pc:sldLayoutMkLst>
            <pc:docMk/>
            <pc:sldMasterMk cId="2248381036" sldId="2147483720"/>
            <pc:sldLayoutMk cId="2373864618" sldId="2147483730"/>
          </pc:sldLayoutMkLst>
        </pc:sldLayoutChg>
        <pc:sldLayoutChg chg="add del mod replId">
          <pc:chgData name="Izabela Magdalena Celinska-Walendowicz (1912858)" userId="S::1912858@student.uwtsd.ac.uk::650e6b4e-5472-4819-9fbc-19f9df90e887" providerId="AD" clId="Web-{A81EC0B3-38A8-06EB-3E89-C6A9A25791CC}" dt="2026-06-26T20:32:57.067" v="112"/>
          <pc:sldLayoutMkLst>
            <pc:docMk/>
            <pc:sldMasterMk cId="2248381036" sldId="2147483720"/>
            <pc:sldLayoutMk cId="642810663" sldId="2147483731"/>
          </pc:sldLayoutMkLst>
        </pc:sldLayoutChg>
      </pc:sldMasterChg>
      <pc:sldMasterChg chg="add modTransition addSldLayout modSldLayout">
        <pc:chgData name="Izabela Magdalena Celinska-Walendowicz (1912858)" userId="S::1912858@student.uwtsd.ac.uk::650e6b4e-5472-4819-9fbc-19f9df90e887" providerId="AD" clId="Web-{A81EC0B3-38A8-06EB-3E89-C6A9A25791CC}" dt="2026-06-26T20:34:16.603" v="123"/>
        <pc:sldMasterMkLst>
          <pc:docMk/>
          <pc:sldMasterMk cId="2622014063" sldId="2147483732"/>
        </pc:sldMasterMkLst>
        <pc:sldLayoutChg chg="add mod replId modTransition">
          <pc:chgData name="Izabela Magdalena Celinska-Walendowicz (1912858)" userId="S::1912858@student.uwtsd.ac.uk::650e6b4e-5472-4819-9fbc-19f9df90e887" providerId="AD" clId="Web-{A81EC0B3-38A8-06EB-3E89-C6A9A25791CC}" dt="2026-06-26T20:34:16.603" v="123"/>
          <pc:sldLayoutMkLst>
            <pc:docMk/>
            <pc:sldMasterMk cId="2622014063" sldId="2147483732"/>
            <pc:sldLayoutMk cId="3365565767" sldId="2147483733"/>
          </pc:sldLayoutMkLst>
        </pc:sldLayoutChg>
        <pc:sldLayoutChg chg="add mod replId modTransition">
          <pc:chgData name="Izabela Magdalena Celinska-Walendowicz (1912858)" userId="S::1912858@student.uwtsd.ac.uk::650e6b4e-5472-4819-9fbc-19f9df90e887" providerId="AD" clId="Web-{A81EC0B3-38A8-06EB-3E89-C6A9A25791CC}" dt="2026-06-26T20:34:16.603" v="123"/>
          <pc:sldLayoutMkLst>
            <pc:docMk/>
            <pc:sldMasterMk cId="2622014063" sldId="2147483732"/>
            <pc:sldLayoutMk cId="4161551738" sldId="2147483734"/>
          </pc:sldLayoutMkLst>
        </pc:sldLayoutChg>
        <pc:sldLayoutChg chg="add mod replId modTransition">
          <pc:chgData name="Izabela Magdalena Celinska-Walendowicz (1912858)" userId="S::1912858@student.uwtsd.ac.uk::650e6b4e-5472-4819-9fbc-19f9df90e887" providerId="AD" clId="Web-{A81EC0B3-38A8-06EB-3E89-C6A9A25791CC}" dt="2026-06-26T20:34:16.603" v="123"/>
          <pc:sldLayoutMkLst>
            <pc:docMk/>
            <pc:sldMasterMk cId="2622014063" sldId="2147483732"/>
            <pc:sldLayoutMk cId="422417315" sldId="2147483735"/>
          </pc:sldLayoutMkLst>
        </pc:sldLayoutChg>
        <pc:sldLayoutChg chg="add mod replId modTransition">
          <pc:chgData name="Izabela Magdalena Celinska-Walendowicz (1912858)" userId="S::1912858@student.uwtsd.ac.uk::650e6b4e-5472-4819-9fbc-19f9df90e887" providerId="AD" clId="Web-{A81EC0B3-38A8-06EB-3E89-C6A9A25791CC}" dt="2026-06-26T20:34:16.603" v="123"/>
          <pc:sldLayoutMkLst>
            <pc:docMk/>
            <pc:sldMasterMk cId="2622014063" sldId="2147483732"/>
            <pc:sldLayoutMk cId="484772450" sldId="2147483736"/>
          </pc:sldLayoutMkLst>
        </pc:sldLayoutChg>
        <pc:sldLayoutChg chg="add mod replId modTransition">
          <pc:chgData name="Izabela Magdalena Celinska-Walendowicz (1912858)" userId="S::1912858@student.uwtsd.ac.uk::650e6b4e-5472-4819-9fbc-19f9df90e887" providerId="AD" clId="Web-{A81EC0B3-38A8-06EB-3E89-C6A9A25791CC}" dt="2026-06-26T20:34:16.603" v="123"/>
          <pc:sldLayoutMkLst>
            <pc:docMk/>
            <pc:sldMasterMk cId="2622014063" sldId="2147483732"/>
            <pc:sldLayoutMk cId="3364484824" sldId="2147483737"/>
          </pc:sldLayoutMkLst>
        </pc:sldLayoutChg>
        <pc:sldLayoutChg chg="add mod replId modTransition">
          <pc:chgData name="Izabela Magdalena Celinska-Walendowicz (1912858)" userId="S::1912858@student.uwtsd.ac.uk::650e6b4e-5472-4819-9fbc-19f9df90e887" providerId="AD" clId="Web-{A81EC0B3-38A8-06EB-3E89-C6A9A25791CC}" dt="2026-06-26T20:34:16.603" v="123"/>
          <pc:sldLayoutMkLst>
            <pc:docMk/>
            <pc:sldMasterMk cId="2622014063" sldId="2147483732"/>
            <pc:sldLayoutMk cId="1070276958" sldId="2147483738"/>
          </pc:sldLayoutMkLst>
        </pc:sldLayoutChg>
        <pc:sldLayoutChg chg="add mod replId modTransition">
          <pc:chgData name="Izabela Magdalena Celinska-Walendowicz (1912858)" userId="S::1912858@student.uwtsd.ac.uk::650e6b4e-5472-4819-9fbc-19f9df90e887" providerId="AD" clId="Web-{A81EC0B3-38A8-06EB-3E89-C6A9A25791CC}" dt="2026-06-26T20:34:16.603" v="123"/>
          <pc:sldLayoutMkLst>
            <pc:docMk/>
            <pc:sldMasterMk cId="2622014063" sldId="2147483732"/>
            <pc:sldLayoutMk cId="110792007" sldId="2147483739"/>
          </pc:sldLayoutMkLst>
        </pc:sldLayoutChg>
        <pc:sldLayoutChg chg="add mod replId modTransition">
          <pc:chgData name="Izabela Magdalena Celinska-Walendowicz (1912858)" userId="S::1912858@student.uwtsd.ac.uk::650e6b4e-5472-4819-9fbc-19f9df90e887" providerId="AD" clId="Web-{A81EC0B3-38A8-06EB-3E89-C6A9A25791CC}" dt="2026-06-26T20:34:16.603" v="123"/>
          <pc:sldLayoutMkLst>
            <pc:docMk/>
            <pc:sldMasterMk cId="2622014063" sldId="2147483732"/>
            <pc:sldLayoutMk cId="1115129849" sldId="2147483740"/>
          </pc:sldLayoutMkLst>
        </pc:sldLayoutChg>
        <pc:sldLayoutChg chg="add mod replId modTransition">
          <pc:chgData name="Izabela Magdalena Celinska-Walendowicz (1912858)" userId="S::1912858@student.uwtsd.ac.uk::650e6b4e-5472-4819-9fbc-19f9df90e887" providerId="AD" clId="Web-{A81EC0B3-38A8-06EB-3E89-C6A9A25791CC}" dt="2026-06-26T20:34:16.603" v="123"/>
          <pc:sldLayoutMkLst>
            <pc:docMk/>
            <pc:sldMasterMk cId="2622014063" sldId="2147483732"/>
            <pc:sldLayoutMk cId="3017420666" sldId="2147483741"/>
          </pc:sldLayoutMkLst>
        </pc:sldLayoutChg>
        <pc:sldLayoutChg chg="add mod replId modTransition">
          <pc:chgData name="Izabela Magdalena Celinska-Walendowicz (1912858)" userId="S::1912858@student.uwtsd.ac.uk::650e6b4e-5472-4819-9fbc-19f9df90e887" providerId="AD" clId="Web-{A81EC0B3-38A8-06EB-3E89-C6A9A25791CC}" dt="2026-06-26T20:34:16.603" v="123"/>
          <pc:sldLayoutMkLst>
            <pc:docMk/>
            <pc:sldMasterMk cId="2622014063" sldId="2147483732"/>
            <pc:sldLayoutMk cId="2938638658" sldId="2147483742"/>
          </pc:sldLayoutMkLst>
        </pc:sldLayoutChg>
        <pc:sldLayoutChg chg="add mod replId modTransition">
          <pc:chgData name="Izabela Magdalena Celinska-Walendowicz (1912858)" userId="S::1912858@student.uwtsd.ac.uk::650e6b4e-5472-4819-9fbc-19f9df90e887" providerId="AD" clId="Web-{A81EC0B3-38A8-06EB-3E89-C6A9A25791CC}" dt="2026-06-26T20:34:16.603" v="123"/>
          <pc:sldLayoutMkLst>
            <pc:docMk/>
            <pc:sldMasterMk cId="2622014063" sldId="2147483732"/>
            <pc:sldLayoutMk cId="2874310031" sldId="2147483743"/>
          </pc:sldLayoutMkLst>
        </pc:sldLayoutChg>
      </pc:sldMasterChg>
    </pc:docChg>
  </pc:docChgLst>
  <pc:docChgLst>
    <pc:chgData name="Izabela Magdalena Celinska-Walendowicz (1912858)" userId="S::1912858@student.uwtsd.ac.uk::650e6b4e-5472-4819-9fbc-19f9df90e887" providerId="AD" clId="Web-{5C09CE6A-913A-6B63-9EB1-F92463215BD2}"/>
    <pc:docChg chg="modSld">
      <pc:chgData name="Izabela Magdalena Celinska-Walendowicz (1912858)" userId="S::1912858@student.uwtsd.ac.uk::650e6b4e-5472-4819-9fbc-19f9df90e887" providerId="AD" clId="Web-{5C09CE6A-913A-6B63-9EB1-F92463215BD2}" dt="2026-06-23T20:31:49.401" v="22"/>
      <pc:docMkLst>
        <pc:docMk/>
      </pc:docMkLst>
      <pc:sldChg chg="delSp modSp">
        <pc:chgData name="Izabela Magdalena Celinska-Walendowicz (1912858)" userId="S::1912858@student.uwtsd.ac.uk::650e6b4e-5472-4819-9fbc-19f9df90e887" providerId="AD" clId="Web-{5C09CE6A-913A-6B63-9EB1-F92463215BD2}" dt="2026-06-23T20:31:49.401" v="22"/>
        <pc:sldMkLst>
          <pc:docMk/>
          <pc:sldMk cId="109857222" sldId="256"/>
        </pc:sldMkLst>
        <pc:spChg chg="mod">
          <ac:chgData name="Izabela Magdalena Celinska-Walendowicz (1912858)" userId="S::1912858@student.uwtsd.ac.uk::650e6b4e-5472-4819-9fbc-19f9df90e887" providerId="AD" clId="Web-{5C09CE6A-913A-6B63-9EB1-F92463215BD2}" dt="2026-06-23T20:31:44.182" v="21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Izabela Magdalena Celinska-Walendowicz (1912858)" userId="S::1912858@student.uwtsd.ac.uk::650e6b4e-5472-4819-9fbc-19f9df90e887" providerId="AD" clId="Web-{D43C63A4-D415-E452-D6B3-8335C3CDAE5B}"/>
    <pc:docChg chg="addSld modSld">
      <pc:chgData name="Izabela Magdalena Celinska-Walendowicz (1912858)" userId="S::1912858@student.uwtsd.ac.uk::650e6b4e-5472-4819-9fbc-19f9df90e887" providerId="AD" clId="Web-{D43C63A4-D415-E452-D6B3-8335C3CDAE5B}" dt="2026-06-23T13:30:57.797" v="314"/>
      <pc:docMkLst>
        <pc:docMk/>
      </pc:docMkLst>
      <pc:sldChg chg="modSp">
        <pc:chgData name="Izabela Magdalena Celinska-Walendowicz (1912858)" userId="S::1912858@student.uwtsd.ac.uk::650e6b4e-5472-4819-9fbc-19f9df90e887" providerId="AD" clId="Web-{D43C63A4-D415-E452-D6B3-8335C3CDAE5B}" dt="2026-06-23T12:10:29.604" v="46" actId="20577"/>
        <pc:sldMkLst>
          <pc:docMk/>
          <pc:sldMk cId="109857222" sldId="256"/>
        </pc:sldMkLst>
        <pc:spChg chg="mod">
          <ac:chgData name="Izabela Magdalena Celinska-Walendowicz (1912858)" userId="S::1912858@student.uwtsd.ac.uk::650e6b4e-5472-4819-9fbc-19f9df90e887" providerId="AD" clId="Web-{D43C63A4-D415-E452-D6B3-8335C3CDAE5B}" dt="2026-06-23T12:10:29.604" v="4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Izabela Magdalena Celinska-Walendowicz (1912858)" userId="S::1912858@student.uwtsd.ac.uk::650e6b4e-5472-4819-9fbc-19f9df90e887" providerId="AD" clId="Web-{D43C63A4-D415-E452-D6B3-8335C3CDAE5B}" dt="2026-06-23T12:09:16.739" v="2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setBg">
        <pc:chgData name="Izabela Magdalena Celinska-Walendowicz (1912858)" userId="S::1912858@student.uwtsd.ac.uk::650e6b4e-5472-4819-9fbc-19f9df90e887" providerId="AD" clId="Web-{D43C63A4-D415-E452-D6B3-8335C3CDAE5B}" dt="2026-06-23T12:49:18.978" v="191"/>
        <pc:sldMkLst>
          <pc:docMk/>
          <pc:sldMk cId="1304224800" sldId="257"/>
        </pc:sldMkLst>
        <pc:spChg chg="mod">
          <ac:chgData name="Izabela Magdalena Celinska-Walendowicz (1912858)" userId="S::1912858@student.uwtsd.ac.uk::650e6b4e-5472-4819-9fbc-19f9df90e887" providerId="AD" clId="Web-{D43C63A4-D415-E452-D6B3-8335C3CDAE5B}" dt="2026-06-23T12:49:18.978" v="191"/>
          <ac:spMkLst>
            <pc:docMk/>
            <pc:sldMk cId="1304224800" sldId="257"/>
            <ac:spMk id="2" creationId="{9B92444C-A6A1-C5BC-0FB3-7D824C9B5311}"/>
          </ac:spMkLst>
        </pc:spChg>
        <pc:graphicFrameChg chg="add">
          <ac:chgData name="Izabela Magdalena Celinska-Walendowicz (1912858)" userId="S::1912858@student.uwtsd.ac.uk::650e6b4e-5472-4819-9fbc-19f9df90e887" providerId="AD" clId="Web-{D43C63A4-D415-E452-D6B3-8335C3CDAE5B}" dt="2026-06-23T12:49:18.978" v="191"/>
          <ac:graphicFrameMkLst>
            <pc:docMk/>
            <pc:sldMk cId="1304224800" sldId="257"/>
            <ac:graphicFrameMk id="5" creationId="{93AC6514-9BB7-9D9A-7CFD-4587890955DB}"/>
          </ac:graphicFrameMkLst>
        </pc:graphicFrameChg>
      </pc:sldChg>
      <pc:sldChg chg="addSp delSp modSp new mod setBg">
        <pc:chgData name="Izabela Magdalena Celinska-Walendowicz (1912858)" userId="S::1912858@student.uwtsd.ac.uk::650e6b4e-5472-4819-9fbc-19f9df90e887" providerId="AD" clId="Web-{D43C63A4-D415-E452-D6B3-8335C3CDAE5B}" dt="2026-06-23T12:48:46.570" v="190"/>
        <pc:sldMkLst>
          <pc:docMk/>
          <pc:sldMk cId="564199196" sldId="258"/>
        </pc:sldMkLst>
        <pc:spChg chg="mod">
          <ac:chgData name="Izabela Magdalena Celinska-Walendowicz (1912858)" userId="S::1912858@student.uwtsd.ac.uk::650e6b4e-5472-4819-9fbc-19f9df90e887" providerId="AD" clId="Web-{D43C63A4-D415-E452-D6B3-8335C3CDAE5B}" dt="2026-06-23T12:48:46.570" v="190"/>
          <ac:spMkLst>
            <pc:docMk/>
            <pc:sldMk cId="564199196" sldId="258"/>
            <ac:spMk id="2" creationId="{DED87AEF-AA34-81B6-842C-74EA2B4645F8}"/>
          </ac:spMkLst>
        </pc:spChg>
        <pc:graphicFrameChg chg="add">
          <ac:chgData name="Izabela Magdalena Celinska-Walendowicz (1912858)" userId="S::1912858@student.uwtsd.ac.uk::650e6b4e-5472-4819-9fbc-19f9df90e887" providerId="AD" clId="Web-{D43C63A4-D415-E452-D6B3-8335C3CDAE5B}" dt="2026-06-23T12:48:46.570" v="190"/>
          <ac:graphicFrameMkLst>
            <pc:docMk/>
            <pc:sldMk cId="564199196" sldId="258"/>
            <ac:graphicFrameMk id="5" creationId="{5B1457E1-3E92-FAE9-8EE5-B56CE700721F}"/>
          </ac:graphicFrameMkLst>
        </pc:graphicFrameChg>
      </pc:sldChg>
      <pc:sldChg chg="addSp delSp modSp new mod setBg">
        <pc:chgData name="Izabela Magdalena Celinska-Walendowicz (1912858)" userId="S::1912858@student.uwtsd.ac.uk::650e6b4e-5472-4819-9fbc-19f9df90e887" providerId="AD" clId="Web-{D43C63A4-D415-E452-D6B3-8335C3CDAE5B}" dt="2026-06-23T13:02:31.992" v="279"/>
        <pc:sldMkLst>
          <pc:docMk/>
          <pc:sldMk cId="182583858" sldId="259"/>
        </pc:sldMkLst>
        <pc:spChg chg="mod">
          <ac:chgData name="Izabela Magdalena Celinska-Walendowicz (1912858)" userId="S::1912858@student.uwtsd.ac.uk::650e6b4e-5472-4819-9fbc-19f9df90e887" providerId="AD" clId="Web-{D43C63A4-D415-E452-D6B3-8335C3CDAE5B}" dt="2026-06-23T13:02:31.992" v="279"/>
          <ac:spMkLst>
            <pc:docMk/>
            <pc:sldMk cId="182583858" sldId="259"/>
            <ac:spMk id="2" creationId="{A6AF7709-912A-1BC9-8D26-DD9AD8EB3CD1}"/>
          </ac:spMkLst>
        </pc:spChg>
        <pc:graphicFrameChg chg="add">
          <ac:chgData name="Izabela Magdalena Celinska-Walendowicz (1912858)" userId="S::1912858@student.uwtsd.ac.uk::650e6b4e-5472-4819-9fbc-19f9df90e887" providerId="AD" clId="Web-{D43C63A4-D415-E452-D6B3-8335C3CDAE5B}" dt="2026-06-23T13:02:31.992" v="279"/>
          <ac:graphicFrameMkLst>
            <pc:docMk/>
            <pc:sldMk cId="182583858" sldId="259"/>
            <ac:graphicFrameMk id="5" creationId="{A7CA3B3A-23E5-C7B3-3D0F-DBF4D0D0D66C}"/>
          </ac:graphicFrameMkLst>
        </pc:graphicFrameChg>
      </pc:sldChg>
      <pc:sldChg chg="addSp delSp modSp new">
        <pc:chgData name="Izabela Magdalena Celinska-Walendowicz (1912858)" userId="S::1912858@student.uwtsd.ac.uk::650e6b4e-5472-4819-9fbc-19f9df90e887" providerId="AD" clId="Web-{D43C63A4-D415-E452-D6B3-8335C3CDAE5B}" dt="2026-06-23T13:27:40.977" v="298" actId="20577"/>
        <pc:sldMkLst>
          <pc:docMk/>
          <pc:sldMk cId="2142943967" sldId="260"/>
        </pc:sldMkLst>
        <pc:spChg chg="mod">
          <ac:chgData name="Izabela Magdalena Celinska-Walendowicz (1912858)" userId="S::1912858@student.uwtsd.ac.uk::650e6b4e-5472-4819-9fbc-19f9df90e887" providerId="AD" clId="Web-{D43C63A4-D415-E452-D6B3-8335C3CDAE5B}" dt="2026-06-23T13:27:40.977" v="298" actId="20577"/>
          <ac:spMkLst>
            <pc:docMk/>
            <pc:sldMk cId="2142943967" sldId="260"/>
            <ac:spMk id="2" creationId="{810AF17B-22ED-BE93-D128-45A04355B186}"/>
          </ac:spMkLst>
        </pc:spChg>
        <pc:picChg chg="add mod ord">
          <ac:chgData name="Izabela Magdalena Celinska-Walendowicz (1912858)" userId="S::1912858@student.uwtsd.ac.uk::650e6b4e-5472-4819-9fbc-19f9df90e887" providerId="AD" clId="Web-{D43C63A4-D415-E452-D6B3-8335C3CDAE5B}" dt="2026-06-23T12:47:32.657" v="189"/>
          <ac:picMkLst>
            <pc:docMk/>
            <pc:sldMk cId="2142943967" sldId="260"/>
            <ac:picMk id="4" creationId="{85DD4CBF-9015-EF3D-C9AD-D31E754D72D2}"/>
          </ac:picMkLst>
        </pc:picChg>
      </pc:sldChg>
      <pc:sldChg chg="modSp new">
        <pc:chgData name="Izabela Magdalena Celinska-Walendowicz (1912858)" userId="S::1912858@student.uwtsd.ac.uk::650e6b4e-5472-4819-9fbc-19f9df90e887" providerId="AD" clId="Web-{D43C63A4-D415-E452-D6B3-8335C3CDAE5B}" dt="2026-06-23T12:50:52.079" v="204" actId="20577"/>
        <pc:sldMkLst>
          <pc:docMk/>
          <pc:sldMk cId="762519668" sldId="261"/>
        </pc:sldMkLst>
        <pc:spChg chg="mod">
          <ac:chgData name="Izabela Magdalena Celinska-Walendowicz (1912858)" userId="S::1912858@student.uwtsd.ac.uk::650e6b4e-5472-4819-9fbc-19f9df90e887" providerId="AD" clId="Web-{D43C63A4-D415-E452-D6B3-8335C3CDAE5B}" dt="2026-06-23T12:50:52.079" v="204" actId="20577"/>
          <ac:spMkLst>
            <pc:docMk/>
            <pc:sldMk cId="762519668" sldId="261"/>
            <ac:spMk id="2" creationId="{10137410-913F-6D96-2CD4-65240B57C5B5}"/>
          </ac:spMkLst>
        </pc:spChg>
      </pc:sldChg>
      <pc:sldChg chg="modSp new">
        <pc:chgData name="Izabela Magdalena Celinska-Walendowicz (1912858)" userId="S::1912858@student.uwtsd.ac.uk::650e6b4e-5472-4819-9fbc-19f9df90e887" providerId="AD" clId="Web-{D43C63A4-D415-E452-D6B3-8335C3CDAE5B}" dt="2026-06-23T12:54:51.113" v="212" actId="20577"/>
        <pc:sldMkLst>
          <pc:docMk/>
          <pc:sldMk cId="4087554098" sldId="262"/>
        </pc:sldMkLst>
        <pc:spChg chg="mod">
          <ac:chgData name="Izabela Magdalena Celinska-Walendowicz (1912858)" userId="S::1912858@student.uwtsd.ac.uk::650e6b4e-5472-4819-9fbc-19f9df90e887" providerId="AD" clId="Web-{D43C63A4-D415-E452-D6B3-8335C3CDAE5B}" dt="2026-06-23T12:54:51.113" v="212" actId="20577"/>
          <ac:spMkLst>
            <pc:docMk/>
            <pc:sldMk cId="4087554098" sldId="262"/>
            <ac:spMk id="2" creationId="{8FA44514-82E2-C45F-D7B8-B3C25A011C94}"/>
          </ac:spMkLst>
        </pc:spChg>
      </pc:sldChg>
      <pc:sldChg chg="modSp new">
        <pc:chgData name="Izabela Magdalena Celinska-Walendowicz (1912858)" userId="S::1912858@student.uwtsd.ac.uk::650e6b4e-5472-4819-9fbc-19f9df90e887" providerId="AD" clId="Web-{D43C63A4-D415-E452-D6B3-8335C3CDAE5B}" dt="2026-06-23T12:55:17.818" v="222" actId="20577"/>
        <pc:sldMkLst>
          <pc:docMk/>
          <pc:sldMk cId="1984600893" sldId="263"/>
        </pc:sldMkLst>
        <pc:spChg chg="mod">
          <ac:chgData name="Izabela Magdalena Celinska-Walendowicz (1912858)" userId="S::1912858@student.uwtsd.ac.uk::650e6b4e-5472-4819-9fbc-19f9df90e887" providerId="AD" clId="Web-{D43C63A4-D415-E452-D6B3-8335C3CDAE5B}" dt="2026-06-23T12:55:17.818" v="222" actId="20577"/>
          <ac:spMkLst>
            <pc:docMk/>
            <pc:sldMk cId="1984600893" sldId="263"/>
            <ac:spMk id="2" creationId="{6A790CC9-89BB-D291-78AF-F90ADE270991}"/>
          </ac:spMkLst>
        </pc:spChg>
      </pc:sldChg>
      <pc:sldChg chg="modSp new">
        <pc:chgData name="Izabela Magdalena Celinska-Walendowicz (1912858)" userId="S::1912858@student.uwtsd.ac.uk::650e6b4e-5472-4819-9fbc-19f9df90e887" providerId="AD" clId="Web-{D43C63A4-D415-E452-D6B3-8335C3CDAE5B}" dt="2026-06-23T12:56:13.369" v="238" actId="20577"/>
        <pc:sldMkLst>
          <pc:docMk/>
          <pc:sldMk cId="4279915909" sldId="264"/>
        </pc:sldMkLst>
        <pc:spChg chg="mod">
          <ac:chgData name="Izabela Magdalena Celinska-Walendowicz (1912858)" userId="S::1912858@student.uwtsd.ac.uk::650e6b4e-5472-4819-9fbc-19f9df90e887" providerId="AD" clId="Web-{D43C63A4-D415-E452-D6B3-8335C3CDAE5B}" dt="2026-06-23T12:56:13.369" v="238" actId="20577"/>
          <ac:spMkLst>
            <pc:docMk/>
            <pc:sldMk cId="4279915909" sldId="264"/>
            <ac:spMk id="2" creationId="{307C7DC7-A9B4-F5EE-04E4-6AFFF69CEDAD}"/>
          </ac:spMkLst>
        </pc:spChg>
      </pc:sldChg>
      <pc:sldChg chg="addSp delSp modSp new mod setBg">
        <pc:chgData name="Izabela Magdalena Celinska-Walendowicz (1912858)" userId="S::1912858@student.uwtsd.ac.uk::650e6b4e-5472-4819-9fbc-19f9df90e887" providerId="AD" clId="Web-{D43C63A4-D415-E452-D6B3-8335C3CDAE5B}" dt="2026-06-23T13:30:57.797" v="314"/>
        <pc:sldMkLst>
          <pc:docMk/>
          <pc:sldMk cId="452374011" sldId="265"/>
        </pc:sldMkLst>
        <pc:spChg chg="mod">
          <ac:chgData name="Izabela Magdalena Celinska-Walendowicz (1912858)" userId="S::1912858@student.uwtsd.ac.uk::650e6b4e-5472-4819-9fbc-19f9df90e887" providerId="AD" clId="Web-{D43C63A4-D415-E452-D6B3-8335C3CDAE5B}" dt="2026-06-23T13:30:57.797" v="314"/>
          <ac:spMkLst>
            <pc:docMk/>
            <pc:sldMk cId="452374011" sldId="265"/>
            <ac:spMk id="2" creationId="{14BE1892-C9A3-C543-DFF7-A872A276ED4C}"/>
          </ac:spMkLst>
        </pc:spChg>
        <pc:spChg chg="add">
          <ac:chgData name="Izabela Magdalena Celinska-Walendowicz (1912858)" userId="S::1912858@student.uwtsd.ac.uk::650e6b4e-5472-4819-9fbc-19f9df90e887" providerId="AD" clId="Web-{D43C63A4-D415-E452-D6B3-8335C3CDAE5B}" dt="2026-06-23T13:30:57.797" v="314"/>
          <ac:spMkLst>
            <pc:docMk/>
            <pc:sldMk cId="452374011" sldId="265"/>
            <ac:spMk id="12" creationId="{A93898FF-D987-4B0E-BFB4-85F5EB356D4D}"/>
          </ac:spMkLst>
        </pc:spChg>
        <pc:spChg chg="add">
          <ac:chgData name="Izabela Magdalena Celinska-Walendowicz (1912858)" userId="S::1912858@student.uwtsd.ac.uk::650e6b4e-5472-4819-9fbc-19f9df90e887" providerId="AD" clId="Web-{D43C63A4-D415-E452-D6B3-8335C3CDAE5B}" dt="2026-06-23T13:30:57.797" v="314"/>
          <ac:spMkLst>
            <pc:docMk/>
            <pc:sldMk cId="452374011" sldId="265"/>
            <ac:spMk id="18" creationId="{A737E5B8-8F31-4942-B159-B213C4D6D830}"/>
          </ac:spMkLst>
        </pc:spChg>
        <pc:spChg chg="add">
          <ac:chgData name="Izabela Magdalena Celinska-Walendowicz (1912858)" userId="S::1912858@student.uwtsd.ac.uk::650e6b4e-5472-4819-9fbc-19f9df90e887" providerId="AD" clId="Web-{D43C63A4-D415-E452-D6B3-8335C3CDAE5B}" dt="2026-06-23T13:30:57.797" v="314"/>
          <ac:spMkLst>
            <pc:docMk/>
            <pc:sldMk cId="452374011" sldId="265"/>
            <ac:spMk id="19" creationId="{08E700A8-AE52-4017-8C7E-C20956F74D25}"/>
          </ac:spMkLst>
        </pc:spChg>
        <pc:spChg chg="add">
          <ac:chgData name="Izabela Magdalena Celinska-Walendowicz (1912858)" userId="S::1912858@student.uwtsd.ac.uk::650e6b4e-5472-4819-9fbc-19f9df90e887" providerId="AD" clId="Web-{D43C63A4-D415-E452-D6B3-8335C3CDAE5B}" dt="2026-06-23T13:30:57.797" v="314"/>
          <ac:spMkLst>
            <pc:docMk/>
            <pc:sldMk cId="452374011" sldId="265"/>
            <ac:spMk id="20" creationId="{42A4FC2C-047E-45A5-965D-8E1E3BF09BC6}"/>
          </ac:spMkLst>
        </pc:spChg>
        <pc:spChg chg="add">
          <ac:chgData name="Izabela Magdalena Celinska-Walendowicz (1912858)" userId="S::1912858@student.uwtsd.ac.uk::650e6b4e-5472-4819-9fbc-19f9df90e887" providerId="AD" clId="Web-{D43C63A4-D415-E452-D6B3-8335C3CDAE5B}" dt="2026-06-23T13:30:57.797" v="314"/>
          <ac:spMkLst>
            <pc:docMk/>
            <pc:sldMk cId="452374011" sldId="265"/>
            <ac:spMk id="22" creationId="{78F530DA-C7D1-4968-8F8A-8700C2BB2A49}"/>
          </ac:spMkLst>
        </pc:spChg>
        <pc:picChg chg="add mod ord">
          <ac:chgData name="Izabela Magdalena Celinska-Walendowicz (1912858)" userId="S::1912858@student.uwtsd.ac.uk::650e6b4e-5472-4819-9fbc-19f9df90e887" providerId="AD" clId="Web-{D43C63A4-D415-E452-D6B3-8335C3CDAE5B}" dt="2026-06-23T13:30:57.797" v="314"/>
          <ac:picMkLst>
            <pc:docMk/>
            <pc:sldMk cId="452374011" sldId="265"/>
            <ac:picMk id="7" creationId="{D657DD61-D48B-AC75-FA9A-1A89016A43F2}"/>
          </ac:picMkLst>
        </pc:picChg>
        <pc:picChg chg="add">
          <ac:chgData name="Izabela Magdalena Celinska-Walendowicz (1912858)" userId="S::1912858@student.uwtsd.ac.uk::650e6b4e-5472-4819-9fbc-19f9df90e887" providerId="AD" clId="Web-{D43C63A4-D415-E452-D6B3-8335C3CDAE5B}" dt="2026-06-23T13:30:57.797" v="314"/>
          <ac:picMkLst>
            <pc:docMk/>
            <pc:sldMk cId="452374011" sldId="265"/>
            <ac:picMk id="21" creationId="{5516C1EB-8D62-4BF0-92B5-02E6AE43B1F3}"/>
          </ac:picMkLst>
        </pc:picChg>
      </pc:sldChg>
      <pc:sldChg chg="addSp delSp modSp new">
        <pc:chgData name="Izabela Magdalena Celinska-Walendowicz (1912858)" userId="S::1912858@student.uwtsd.ac.uk::650e6b4e-5472-4819-9fbc-19f9df90e887" providerId="AD" clId="Web-{D43C63A4-D415-E452-D6B3-8335C3CDAE5B}" dt="2026-06-23T13:27:16.898" v="291" actId="20577"/>
        <pc:sldMkLst>
          <pc:docMk/>
          <pc:sldMk cId="310591468" sldId="266"/>
        </pc:sldMkLst>
        <pc:spChg chg="mod">
          <ac:chgData name="Izabela Magdalena Celinska-Walendowicz (1912858)" userId="S::1912858@student.uwtsd.ac.uk::650e6b4e-5472-4819-9fbc-19f9df90e887" providerId="AD" clId="Web-{D43C63A4-D415-E452-D6B3-8335C3CDAE5B}" dt="2026-06-23T13:27:16.898" v="291" actId="20577"/>
          <ac:spMkLst>
            <pc:docMk/>
            <pc:sldMk cId="310591468" sldId="266"/>
            <ac:spMk id="2" creationId="{019412B2-EEA9-BD62-6F7F-DEF1C539ED4F}"/>
          </ac:spMkLst>
        </pc:spChg>
        <pc:picChg chg="add mod ord">
          <ac:chgData name="Izabela Magdalena Celinska-Walendowicz (1912858)" userId="S::1912858@student.uwtsd.ac.uk::650e6b4e-5472-4819-9fbc-19f9df90e887" providerId="AD" clId="Web-{D43C63A4-D415-E452-D6B3-8335C3CDAE5B}" dt="2026-06-23T13:26:51.913" v="281"/>
          <ac:picMkLst>
            <pc:docMk/>
            <pc:sldMk cId="310591468" sldId="266"/>
            <ac:picMk id="4" creationId="{C66C496D-9F9E-222B-1C9E-BF7EC3F2B96C}"/>
          </ac:picMkLst>
        </pc:picChg>
      </pc:sldChg>
    </pc:docChg>
  </pc:docChgLst>
  <pc:docChgLst>
    <pc:chgData name="Izabela Magdalena Celinska-Walendowicz (1912858)" userId="S::1912858@student.uwtsd.ac.uk::650e6b4e-5472-4819-9fbc-19f9df90e887" providerId="AD" clId="Web-{FEBF7117-A0EE-0FBC-131F-55F6AF17D92F}"/>
    <pc:docChg chg="modSld">
      <pc:chgData name="Izabela Magdalena Celinska-Walendowicz (1912858)" userId="S::1912858@student.uwtsd.ac.uk::650e6b4e-5472-4819-9fbc-19f9df90e887" providerId="AD" clId="Web-{FEBF7117-A0EE-0FBC-131F-55F6AF17D92F}" dt="2026-06-23T14:02:03.406" v="3"/>
      <pc:docMkLst>
        <pc:docMk/>
      </pc:docMkLst>
      <pc:sldChg chg="addSp delSp modSp mod setBg setClrOvrMap">
        <pc:chgData name="Izabela Magdalena Celinska-Walendowicz (1912858)" userId="S::1912858@student.uwtsd.ac.uk::650e6b4e-5472-4819-9fbc-19f9df90e887" providerId="AD" clId="Web-{FEBF7117-A0EE-0FBC-131F-55F6AF17D92F}" dt="2026-06-23T14:02:03.406" v="3"/>
        <pc:sldMkLst>
          <pc:docMk/>
          <pc:sldMk cId="109857222" sldId="256"/>
        </pc:sldMkLst>
        <pc:spChg chg="mod">
          <ac:chgData name="Izabela Magdalena Celinska-Walendowicz (1912858)" userId="S::1912858@student.uwtsd.ac.uk::650e6b4e-5472-4819-9fbc-19f9df90e887" providerId="AD" clId="Web-{FEBF7117-A0EE-0FBC-131F-55F6AF17D92F}" dt="2026-06-23T14:02:03.406" v="3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Izabela Magdalena Celinska-Walendowicz (1912858)" userId="S::1912858@student.uwtsd.ac.uk::650e6b4e-5472-4819-9fbc-19f9df90e887" providerId="AD" clId="Web-{FEBF7117-A0EE-0FBC-131F-55F6AF17D92F}" dt="2026-06-23T14:02:03.406" v="3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Izabela Magdalena Celinska-Walendowicz (1912858)" userId="S::1912858@student.uwtsd.ac.uk::650e6b4e-5472-4819-9fbc-19f9df90e887" providerId="AD" clId="Web-{FEBF7117-A0EE-0FBC-131F-55F6AF17D92F}" dt="2026-06-23T14:02:03.406" v="3"/>
          <ac:spMkLst>
            <pc:docMk/>
            <pc:sldMk cId="109857222" sldId="256"/>
            <ac:spMk id="11" creationId="{658970D8-8D1D-4B5C-894B-E871CC86543D}"/>
          </ac:spMkLst>
        </pc:spChg>
        <pc:spChg chg="add">
          <ac:chgData name="Izabela Magdalena Celinska-Walendowicz (1912858)" userId="S::1912858@student.uwtsd.ac.uk::650e6b4e-5472-4819-9fbc-19f9df90e887" providerId="AD" clId="Web-{FEBF7117-A0EE-0FBC-131F-55F6AF17D92F}" dt="2026-06-23T14:02:03.406" v="3"/>
          <ac:spMkLst>
            <pc:docMk/>
            <pc:sldMk cId="109857222" sldId="256"/>
            <ac:spMk id="12" creationId="{362D44EE-C852-4460-B8B5-C4F2BC20510C}"/>
          </ac:spMkLst>
        </pc:spChg>
        <pc:spChg chg="add">
          <ac:chgData name="Izabela Magdalena Celinska-Walendowicz (1912858)" userId="S::1912858@student.uwtsd.ac.uk::650e6b4e-5472-4819-9fbc-19f9df90e887" providerId="AD" clId="Web-{FEBF7117-A0EE-0FBC-131F-55F6AF17D92F}" dt="2026-06-23T14:02:03.406" v="3"/>
          <ac:spMkLst>
            <pc:docMk/>
            <pc:sldMk cId="109857222" sldId="256"/>
            <ac:spMk id="13" creationId="{F227E5B6-9132-43CA-B503-37A18562ADF2}"/>
          </ac:spMkLst>
        </pc:spChg>
        <pc:spChg chg="add">
          <ac:chgData name="Izabela Magdalena Celinska-Walendowicz (1912858)" userId="S::1912858@student.uwtsd.ac.uk::650e6b4e-5472-4819-9fbc-19f9df90e887" providerId="AD" clId="Web-{FEBF7117-A0EE-0FBC-131F-55F6AF17D92F}" dt="2026-06-23T14:02:03.406" v="3"/>
          <ac:spMkLst>
            <pc:docMk/>
            <pc:sldMk cId="109857222" sldId="256"/>
            <ac:spMk id="15" creationId="{03C2051E-A88D-48E5-BACF-AAED17892722}"/>
          </ac:spMkLst>
        </pc:spChg>
        <pc:spChg chg="add">
          <ac:chgData name="Izabela Magdalena Celinska-Walendowicz (1912858)" userId="S::1912858@student.uwtsd.ac.uk::650e6b4e-5472-4819-9fbc-19f9df90e887" providerId="AD" clId="Web-{FEBF7117-A0EE-0FBC-131F-55F6AF17D92F}" dt="2026-06-23T14:02:03.406" v="3"/>
          <ac:spMkLst>
            <pc:docMk/>
            <pc:sldMk cId="109857222" sldId="256"/>
            <ac:spMk id="17" creationId="{7821A508-2985-4905-874A-527429BAABFA}"/>
          </ac:spMkLst>
        </pc:spChg>
        <pc:spChg chg="add">
          <ac:chgData name="Izabela Magdalena Celinska-Walendowicz (1912858)" userId="S::1912858@student.uwtsd.ac.uk::650e6b4e-5472-4819-9fbc-19f9df90e887" providerId="AD" clId="Web-{FEBF7117-A0EE-0FBC-131F-55F6AF17D92F}" dt="2026-06-23T14:02:03.406" v="3"/>
          <ac:spMkLst>
            <pc:docMk/>
            <pc:sldMk cId="109857222" sldId="256"/>
            <ac:spMk id="19" creationId="{D2929CB1-0E3C-4B2D-ADC5-0154FB33BA44}"/>
          </ac:spMkLst>
        </pc:spChg>
        <pc:spChg chg="add">
          <ac:chgData name="Izabela Magdalena Celinska-Walendowicz (1912858)" userId="S::1912858@student.uwtsd.ac.uk::650e6b4e-5472-4819-9fbc-19f9df90e887" providerId="AD" clId="Web-{FEBF7117-A0EE-0FBC-131F-55F6AF17D92F}" dt="2026-06-23T14:02:03.406" v="3"/>
          <ac:spMkLst>
            <pc:docMk/>
            <pc:sldMk cId="109857222" sldId="256"/>
            <ac:spMk id="21" creationId="{5F2F0C84-BE8C-4DC2-A6D3-30349A801D5C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37A3A52-E223-4899-98B9-484D520F129B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B483329-F162-4341-8539-66A52377A7B2}">
      <dgm:prSet/>
      <dgm:spPr/>
      <dgm:t>
        <a:bodyPr/>
        <a:lstStyle/>
        <a:p>
          <a:r>
            <a:rPr lang="en-GB"/>
            <a:t>Organization</a:t>
          </a:r>
          <a:endParaRPr lang="en-US"/>
        </a:p>
      </dgm:t>
    </dgm:pt>
    <dgm:pt modelId="{56FBA3F2-212E-4E44-99FE-A90A75B0D15C}" type="parTrans" cxnId="{AF7F03D7-B6BD-48DD-8344-C68D52F428EA}">
      <dgm:prSet/>
      <dgm:spPr/>
      <dgm:t>
        <a:bodyPr/>
        <a:lstStyle/>
        <a:p>
          <a:endParaRPr lang="en-US"/>
        </a:p>
      </dgm:t>
    </dgm:pt>
    <dgm:pt modelId="{234D012A-7537-4A0A-8DF7-32B3DF37BBD1}" type="sibTrans" cxnId="{AF7F03D7-B6BD-48DD-8344-C68D52F428EA}">
      <dgm:prSet/>
      <dgm:spPr/>
      <dgm:t>
        <a:bodyPr/>
        <a:lstStyle/>
        <a:p>
          <a:endParaRPr lang="en-US"/>
        </a:p>
      </dgm:t>
    </dgm:pt>
    <dgm:pt modelId="{390E8C34-E518-41AA-8409-5BE70982367D}">
      <dgm:prSet/>
      <dgm:spPr/>
      <dgm:t>
        <a:bodyPr/>
        <a:lstStyle/>
        <a:p>
          <a:r>
            <a:rPr lang="en-GB"/>
            <a:t>Email management </a:t>
          </a:r>
          <a:endParaRPr lang="en-US"/>
        </a:p>
      </dgm:t>
    </dgm:pt>
    <dgm:pt modelId="{C6B78A24-B504-4509-B142-FF0F74E26AB4}" type="parTrans" cxnId="{A8A84690-CED1-4596-8970-76C0269F1B49}">
      <dgm:prSet/>
      <dgm:spPr/>
      <dgm:t>
        <a:bodyPr/>
        <a:lstStyle/>
        <a:p>
          <a:endParaRPr lang="en-US"/>
        </a:p>
      </dgm:t>
    </dgm:pt>
    <dgm:pt modelId="{EC05989D-2510-47E2-90CD-934426A2899E}" type="sibTrans" cxnId="{A8A84690-CED1-4596-8970-76C0269F1B49}">
      <dgm:prSet/>
      <dgm:spPr/>
      <dgm:t>
        <a:bodyPr/>
        <a:lstStyle/>
        <a:p>
          <a:endParaRPr lang="en-US"/>
        </a:p>
      </dgm:t>
    </dgm:pt>
    <dgm:pt modelId="{8C225A3D-DEF0-4D59-B44B-59B78965F6D3}">
      <dgm:prSet/>
      <dgm:spPr/>
      <dgm:t>
        <a:bodyPr/>
        <a:lstStyle/>
        <a:p>
          <a:r>
            <a:rPr lang="en-GB"/>
            <a:t>Task management </a:t>
          </a:r>
          <a:endParaRPr lang="en-US"/>
        </a:p>
      </dgm:t>
    </dgm:pt>
    <dgm:pt modelId="{B335C5A8-36FC-4A9D-AA32-F9284FFE1122}" type="parTrans" cxnId="{4CEA8998-7137-40AF-8ABE-78473382DDC3}">
      <dgm:prSet/>
      <dgm:spPr/>
      <dgm:t>
        <a:bodyPr/>
        <a:lstStyle/>
        <a:p>
          <a:endParaRPr lang="en-US"/>
        </a:p>
      </dgm:t>
    </dgm:pt>
    <dgm:pt modelId="{D9346927-A9B5-443C-ACB9-36A440450A91}" type="sibTrans" cxnId="{4CEA8998-7137-40AF-8ABE-78473382DDC3}">
      <dgm:prSet/>
      <dgm:spPr/>
      <dgm:t>
        <a:bodyPr/>
        <a:lstStyle/>
        <a:p>
          <a:endParaRPr lang="en-US"/>
        </a:p>
      </dgm:t>
    </dgm:pt>
    <dgm:pt modelId="{B3D9557E-A6B6-43EB-AAA1-28C7D54DC489}">
      <dgm:prSet/>
      <dgm:spPr/>
      <dgm:t>
        <a:bodyPr/>
        <a:lstStyle/>
        <a:p>
          <a:r>
            <a:rPr lang="en-GB"/>
            <a:t>Meeting invitations </a:t>
          </a:r>
          <a:endParaRPr lang="en-US"/>
        </a:p>
      </dgm:t>
    </dgm:pt>
    <dgm:pt modelId="{F804A080-AD81-476A-A006-787BB6E3392F}" type="parTrans" cxnId="{B13ECBFB-8616-4163-A86B-B11B67483EC1}">
      <dgm:prSet/>
      <dgm:spPr/>
      <dgm:t>
        <a:bodyPr/>
        <a:lstStyle/>
        <a:p>
          <a:endParaRPr lang="en-US"/>
        </a:p>
      </dgm:t>
    </dgm:pt>
    <dgm:pt modelId="{FCB9FF8B-E00D-450D-BFA2-BEDB8AE4AFB8}" type="sibTrans" cxnId="{B13ECBFB-8616-4163-A86B-B11B67483EC1}">
      <dgm:prSet/>
      <dgm:spPr/>
      <dgm:t>
        <a:bodyPr/>
        <a:lstStyle/>
        <a:p>
          <a:endParaRPr lang="en-US"/>
        </a:p>
      </dgm:t>
    </dgm:pt>
    <dgm:pt modelId="{33B9DF99-D3F7-4685-BAD9-08E974795FAD}">
      <dgm:prSet/>
      <dgm:spPr/>
      <dgm:t>
        <a:bodyPr/>
        <a:lstStyle/>
        <a:p>
          <a:r>
            <a:rPr lang="en-GB"/>
            <a:t>Contact managements</a:t>
          </a:r>
          <a:endParaRPr lang="en-US"/>
        </a:p>
      </dgm:t>
    </dgm:pt>
    <dgm:pt modelId="{06F1C3A6-E13A-4AC5-9060-200E81E1ADF4}" type="parTrans" cxnId="{885F4CF9-F0F9-433A-AAED-AC80EA9516F6}">
      <dgm:prSet/>
      <dgm:spPr/>
      <dgm:t>
        <a:bodyPr/>
        <a:lstStyle/>
        <a:p>
          <a:endParaRPr lang="en-US"/>
        </a:p>
      </dgm:t>
    </dgm:pt>
    <dgm:pt modelId="{D88B527A-17E6-4F38-9C80-3784EF3D930F}" type="sibTrans" cxnId="{885F4CF9-F0F9-433A-AAED-AC80EA9516F6}">
      <dgm:prSet/>
      <dgm:spPr/>
      <dgm:t>
        <a:bodyPr/>
        <a:lstStyle/>
        <a:p>
          <a:endParaRPr lang="en-US"/>
        </a:p>
      </dgm:t>
    </dgm:pt>
    <dgm:pt modelId="{F7087A5C-35D2-45B2-A5DC-0B2C27C78FE9}" type="pres">
      <dgm:prSet presAssocID="{D37A3A52-E223-4899-98B9-484D520F129B}" presName="outerComposite" presStyleCnt="0">
        <dgm:presLayoutVars>
          <dgm:chMax val="5"/>
          <dgm:dir/>
          <dgm:resizeHandles val="exact"/>
        </dgm:presLayoutVars>
      </dgm:prSet>
      <dgm:spPr/>
    </dgm:pt>
    <dgm:pt modelId="{BDA8F977-2C36-4269-83F9-01D1CFA2BB20}" type="pres">
      <dgm:prSet presAssocID="{D37A3A52-E223-4899-98B9-484D520F129B}" presName="dummyMaxCanvas" presStyleCnt="0">
        <dgm:presLayoutVars/>
      </dgm:prSet>
      <dgm:spPr/>
    </dgm:pt>
    <dgm:pt modelId="{995ED19A-E3FF-4D00-BB3C-48C96EF8A43D}" type="pres">
      <dgm:prSet presAssocID="{D37A3A52-E223-4899-98B9-484D520F129B}" presName="FiveNodes_1" presStyleLbl="node1" presStyleIdx="0" presStyleCnt="5">
        <dgm:presLayoutVars>
          <dgm:bulletEnabled val="1"/>
        </dgm:presLayoutVars>
      </dgm:prSet>
      <dgm:spPr/>
    </dgm:pt>
    <dgm:pt modelId="{29CEF4EA-E605-4CBC-8D01-68263C751B5E}" type="pres">
      <dgm:prSet presAssocID="{D37A3A52-E223-4899-98B9-484D520F129B}" presName="FiveNodes_2" presStyleLbl="node1" presStyleIdx="1" presStyleCnt="5">
        <dgm:presLayoutVars>
          <dgm:bulletEnabled val="1"/>
        </dgm:presLayoutVars>
      </dgm:prSet>
      <dgm:spPr/>
    </dgm:pt>
    <dgm:pt modelId="{05BEEA3C-5D3F-4720-A28D-1D9287EED5AC}" type="pres">
      <dgm:prSet presAssocID="{D37A3A52-E223-4899-98B9-484D520F129B}" presName="FiveNodes_3" presStyleLbl="node1" presStyleIdx="2" presStyleCnt="5">
        <dgm:presLayoutVars>
          <dgm:bulletEnabled val="1"/>
        </dgm:presLayoutVars>
      </dgm:prSet>
      <dgm:spPr/>
    </dgm:pt>
    <dgm:pt modelId="{F48FD08D-6F4E-4824-8AD4-2A0E3EF2E966}" type="pres">
      <dgm:prSet presAssocID="{D37A3A52-E223-4899-98B9-484D520F129B}" presName="FiveNodes_4" presStyleLbl="node1" presStyleIdx="3" presStyleCnt="5">
        <dgm:presLayoutVars>
          <dgm:bulletEnabled val="1"/>
        </dgm:presLayoutVars>
      </dgm:prSet>
      <dgm:spPr/>
    </dgm:pt>
    <dgm:pt modelId="{297B0EB0-30A8-4CD8-8A6D-50087B45D69A}" type="pres">
      <dgm:prSet presAssocID="{D37A3A52-E223-4899-98B9-484D520F129B}" presName="FiveNodes_5" presStyleLbl="node1" presStyleIdx="4" presStyleCnt="5">
        <dgm:presLayoutVars>
          <dgm:bulletEnabled val="1"/>
        </dgm:presLayoutVars>
      </dgm:prSet>
      <dgm:spPr/>
    </dgm:pt>
    <dgm:pt modelId="{676D244A-D8C2-4D28-9104-B968FBA2ACDB}" type="pres">
      <dgm:prSet presAssocID="{D37A3A52-E223-4899-98B9-484D520F129B}" presName="FiveConn_1-2" presStyleLbl="fgAccFollowNode1" presStyleIdx="0" presStyleCnt="4">
        <dgm:presLayoutVars>
          <dgm:bulletEnabled val="1"/>
        </dgm:presLayoutVars>
      </dgm:prSet>
      <dgm:spPr/>
    </dgm:pt>
    <dgm:pt modelId="{0439DF52-0147-43E3-AA75-2B4E5F910E5F}" type="pres">
      <dgm:prSet presAssocID="{D37A3A52-E223-4899-98B9-484D520F129B}" presName="FiveConn_2-3" presStyleLbl="fgAccFollowNode1" presStyleIdx="1" presStyleCnt="4">
        <dgm:presLayoutVars>
          <dgm:bulletEnabled val="1"/>
        </dgm:presLayoutVars>
      </dgm:prSet>
      <dgm:spPr/>
    </dgm:pt>
    <dgm:pt modelId="{0F154D9E-9D20-4C82-BB3E-C4F5C5CD637D}" type="pres">
      <dgm:prSet presAssocID="{D37A3A52-E223-4899-98B9-484D520F129B}" presName="FiveConn_3-4" presStyleLbl="fgAccFollowNode1" presStyleIdx="2" presStyleCnt="4">
        <dgm:presLayoutVars>
          <dgm:bulletEnabled val="1"/>
        </dgm:presLayoutVars>
      </dgm:prSet>
      <dgm:spPr/>
    </dgm:pt>
    <dgm:pt modelId="{5E132286-9E41-4708-B1A5-2B23C74DAD8F}" type="pres">
      <dgm:prSet presAssocID="{D37A3A52-E223-4899-98B9-484D520F129B}" presName="FiveConn_4-5" presStyleLbl="fgAccFollowNode1" presStyleIdx="3" presStyleCnt="4">
        <dgm:presLayoutVars>
          <dgm:bulletEnabled val="1"/>
        </dgm:presLayoutVars>
      </dgm:prSet>
      <dgm:spPr/>
    </dgm:pt>
    <dgm:pt modelId="{2B2B1BC6-A1B2-4C07-BFBB-65ED3C310932}" type="pres">
      <dgm:prSet presAssocID="{D37A3A52-E223-4899-98B9-484D520F129B}" presName="FiveNodes_1_text" presStyleLbl="node1" presStyleIdx="4" presStyleCnt="5">
        <dgm:presLayoutVars>
          <dgm:bulletEnabled val="1"/>
        </dgm:presLayoutVars>
      </dgm:prSet>
      <dgm:spPr/>
    </dgm:pt>
    <dgm:pt modelId="{47BEAFA7-6F51-4FA2-9310-6BFA4D0E6D18}" type="pres">
      <dgm:prSet presAssocID="{D37A3A52-E223-4899-98B9-484D520F129B}" presName="FiveNodes_2_text" presStyleLbl="node1" presStyleIdx="4" presStyleCnt="5">
        <dgm:presLayoutVars>
          <dgm:bulletEnabled val="1"/>
        </dgm:presLayoutVars>
      </dgm:prSet>
      <dgm:spPr/>
    </dgm:pt>
    <dgm:pt modelId="{A1C53B73-6B88-4CA4-9232-4DE12C4F87FD}" type="pres">
      <dgm:prSet presAssocID="{D37A3A52-E223-4899-98B9-484D520F129B}" presName="FiveNodes_3_text" presStyleLbl="node1" presStyleIdx="4" presStyleCnt="5">
        <dgm:presLayoutVars>
          <dgm:bulletEnabled val="1"/>
        </dgm:presLayoutVars>
      </dgm:prSet>
      <dgm:spPr/>
    </dgm:pt>
    <dgm:pt modelId="{0A0E1C77-43A1-4198-ACD9-E6CCBDE4B368}" type="pres">
      <dgm:prSet presAssocID="{D37A3A52-E223-4899-98B9-484D520F129B}" presName="FiveNodes_4_text" presStyleLbl="node1" presStyleIdx="4" presStyleCnt="5">
        <dgm:presLayoutVars>
          <dgm:bulletEnabled val="1"/>
        </dgm:presLayoutVars>
      </dgm:prSet>
      <dgm:spPr/>
    </dgm:pt>
    <dgm:pt modelId="{32DBEA97-47AD-428C-9624-60BF2C5D3701}" type="pres">
      <dgm:prSet presAssocID="{D37A3A52-E223-4899-98B9-484D520F129B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07E9650A-3C29-4CB1-BEEA-794BF280241D}" type="presOf" srcId="{EB483329-F162-4341-8539-66A52377A7B2}" destId="{995ED19A-E3FF-4D00-BB3C-48C96EF8A43D}" srcOrd="0" destOrd="0" presId="urn:microsoft.com/office/officeart/2005/8/layout/vProcess5"/>
    <dgm:cxn modelId="{3DB8B20A-FF0D-4730-A6A4-4A7934F8D16E}" type="presOf" srcId="{33B9DF99-D3F7-4685-BAD9-08E974795FAD}" destId="{32DBEA97-47AD-428C-9624-60BF2C5D3701}" srcOrd="1" destOrd="0" presId="urn:microsoft.com/office/officeart/2005/8/layout/vProcess5"/>
    <dgm:cxn modelId="{1F3BF027-3AD4-41D2-94F1-A22F50A79B6D}" type="presOf" srcId="{FCB9FF8B-E00D-450D-BFA2-BEDB8AE4AFB8}" destId="{5E132286-9E41-4708-B1A5-2B23C74DAD8F}" srcOrd="0" destOrd="0" presId="urn:microsoft.com/office/officeart/2005/8/layout/vProcess5"/>
    <dgm:cxn modelId="{B3458529-0DF9-4FE9-876B-A8C27201239D}" type="presOf" srcId="{D37A3A52-E223-4899-98B9-484D520F129B}" destId="{F7087A5C-35D2-45B2-A5DC-0B2C27C78FE9}" srcOrd="0" destOrd="0" presId="urn:microsoft.com/office/officeart/2005/8/layout/vProcess5"/>
    <dgm:cxn modelId="{01B07063-1C25-4479-8912-70C6866F57CC}" type="presOf" srcId="{B3D9557E-A6B6-43EB-AAA1-28C7D54DC489}" destId="{F48FD08D-6F4E-4824-8AD4-2A0E3EF2E966}" srcOrd="0" destOrd="0" presId="urn:microsoft.com/office/officeart/2005/8/layout/vProcess5"/>
    <dgm:cxn modelId="{F5049D66-1F0D-42E7-B49D-AE6203F78A7E}" type="presOf" srcId="{8C225A3D-DEF0-4D59-B44B-59B78965F6D3}" destId="{A1C53B73-6B88-4CA4-9232-4DE12C4F87FD}" srcOrd="1" destOrd="0" presId="urn:microsoft.com/office/officeart/2005/8/layout/vProcess5"/>
    <dgm:cxn modelId="{02881967-2594-4EBC-A837-4761784CBFC0}" type="presOf" srcId="{EC05989D-2510-47E2-90CD-934426A2899E}" destId="{0439DF52-0147-43E3-AA75-2B4E5F910E5F}" srcOrd="0" destOrd="0" presId="urn:microsoft.com/office/officeart/2005/8/layout/vProcess5"/>
    <dgm:cxn modelId="{6C148A6D-A517-482F-B3AD-68AC9583CC6F}" type="presOf" srcId="{390E8C34-E518-41AA-8409-5BE70982367D}" destId="{47BEAFA7-6F51-4FA2-9310-6BFA4D0E6D18}" srcOrd="1" destOrd="0" presId="urn:microsoft.com/office/officeart/2005/8/layout/vProcess5"/>
    <dgm:cxn modelId="{0329D980-A6A8-448A-9888-E747D206F8E2}" type="presOf" srcId="{234D012A-7537-4A0A-8DF7-32B3DF37BBD1}" destId="{676D244A-D8C2-4D28-9104-B968FBA2ACDB}" srcOrd="0" destOrd="0" presId="urn:microsoft.com/office/officeart/2005/8/layout/vProcess5"/>
    <dgm:cxn modelId="{A8A84690-CED1-4596-8970-76C0269F1B49}" srcId="{D37A3A52-E223-4899-98B9-484D520F129B}" destId="{390E8C34-E518-41AA-8409-5BE70982367D}" srcOrd="1" destOrd="0" parTransId="{C6B78A24-B504-4509-B142-FF0F74E26AB4}" sibTransId="{EC05989D-2510-47E2-90CD-934426A2899E}"/>
    <dgm:cxn modelId="{4CEA8998-7137-40AF-8ABE-78473382DDC3}" srcId="{D37A3A52-E223-4899-98B9-484D520F129B}" destId="{8C225A3D-DEF0-4D59-B44B-59B78965F6D3}" srcOrd="2" destOrd="0" parTransId="{B335C5A8-36FC-4A9D-AA32-F9284FFE1122}" sibTransId="{D9346927-A9B5-443C-ACB9-36A440450A91}"/>
    <dgm:cxn modelId="{DF7137AF-6FE1-4EBD-98B1-8116D14E0280}" type="presOf" srcId="{EB483329-F162-4341-8539-66A52377A7B2}" destId="{2B2B1BC6-A1B2-4C07-BFBB-65ED3C310932}" srcOrd="1" destOrd="0" presId="urn:microsoft.com/office/officeart/2005/8/layout/vProcess5"/>
    <dgm:cxn modelId="{8793ADB8-6873-4DE1-966C-3A7291BA1DEF}" type="presOf" srcId="{390E8C34-E518-41AA-8409-5BE70982367D}" destId="{29CEF4EA-E605-4CBC-8D01-68263C751B5E}" srcOrd="0" destOrd="0" presId="urn:microsoft.com/office/officeart/2005/8/layout/vProcess5"/>
    <dgm:cxn modelId="{292A60D4-7342-4097-B710-A630950FE705}" type="presOf" srcId="{8C225A3D-DEF0-4D59-B44B-59B78965F6D3}" destId="{05BEEA3C-5D3F-4720-A28D-1D9287EED5AC}" srcOrd="0" destOrd="0" presId="urn:microsoft.com/office/officeart/2005/8/layout/vProcess5"/>
    <dgm:cxn modelId="{AF7F03D7-B6BD-48DD-8344-C68D52F428EA}" srcId="{D37A3A52-E223-4899-98B9-484D520F129B}" destId="{EB483329-F162-4341-8539-66A52377A7B2}" srcOrd="0" destOrd="0" parTransId="{56FBA3F2-212E-4E44-99FE-A90A75B0D15C}" sibTransId="{234D012A-7537-4A0A-8DF7-32B3DF37BBD1}"/>
    <dgm:cxn modelId="{8797CBD7-89AF-4DAA-996E-12804CBF8BC3}" type="presOf" srcId="{33B9DF99-D3F7-4685-BAD9-08E974795FAD}" destId="{297B0EB0-30A8-4CD8-8A6D-50087B45D69A}" srcOrd="0" destOrd="0" presId="urn:microsoft.com/office/officeart/2005/8/layout/vProcess5"/>
    <dgm:cxn modelId="{5EC351F2-D456-478C-B744-3504F764A4B0}" type="presOf" srcId="{B3D9557E-A6B6-43EB-AAA1-28C7D54DC489}" destId="{0A0E1C77-43A1-4198-ACD9-E6CCBDE4B368}" srcOrd="1" destOrd="0" presId="urn:microsoft.com/office/officeart/2005/8/layout/vProcess5"/>
    <dgm:cxn modelId="{4A1914F8-E203-4A67-BFC3-36CF3491EE12}" type="presOf" srcId="{D9346927-A9B5-443C-ACB9-36A440450A91}" destId="{0F154D9E-9D20-4C82-BB3E-C4F5C5CD637D}" srcOrd="0" destOrd="0" presId="urn:microsoft.com/office/officeart/2005/8/layout/vProcess5"/>
    <dgm:cxn modelId="{885F4CF9-F0F9-433A-AAED-AC80EA9516F6}" srcId="{D37A3A52-E223-4899-98B9-484D520F129B}" destId="{33B9DF99-D3F7-4685-BAD9-08E974795FAD}" srcOrd="4" destOrd="0" parTransId="{06F1C3A6-E13A-4AC5-9060-200E81E1ADF4}" sibTransId="{D88B527A-17E6-4F38-9C80-3784EF3D930F}"/>
    <dgm:cxn modelId="{B13ECBFB-8616-4163-A86B-B11B67483EC1}" srcId="{D37A3A52-E223-4899-98B9-484D520F129B}" destId="{B3D9557E-A6B6-43EB-AAA1-28C7D54DC489}" srcOrd="3" destOrd="0" parTransId="{F804A080-AD81-476A-A006-787BB6E3392F}" sibTransId="{FCB9FF8B-E00D-450D-BFA2-BEDB8AE4AFB8}"/>
    <dgm:cxn modelId="{0A9C5F6D-A34A-4802-B8C5-C1768C2BBB19}" type="presParOf" srcId="{F7087A5C-35D2-45B2-A5DC-0B2C27C78FE9}" destId="{BDA8F977-2C36-4269-83F9-01D1CFA2BB20}" srcOrd="0" destOrd="0" presId="urn:microsoft.com/office/officeart/2005/8/layout/vProcess5"/>
    <dgm:cxn modelId="{B504F67D-A526-4A3A-BD78-C968E70BCA7C}" type="presParOf" srcId="{F7087A5C-35D2-45B2-A5DC-0B2C27C78FE9}" destId="{995ED19A-E3FF-4D00-BB3C-48C96EF8A43D}" srcOrd="1" destOrd="0" presId="urn:microsoft.com/office/officeart/2005/8/layout/vProcess5"/>
    <dgm:cxn modelId="{6EBB52B3-D6C4-48B3-860E-0FEF0D0103BD}" type="presParOf" srcId="{F7087A5C-35D2-45B2-A5DC-0B2C27C78FE9}" destId="{29CEF4EA-E605-4CBC-8D01-68263C751B5E}" srcOrd="2" destOrd="0" presId="urn:microsoft.com/office/officeart/2005/8/layout/vProcess5"/>
    <dgm:cxn modelId="{1CA3E05A-44C2-4E57-BEB1-CA8AC6DA3B2D}" type="presParOf" srcId="{F7087A5C-35D2-45B2-A5DC-0B2C27C78FE9}" destId="{05BEEA3C-5D3F-4720-A28D-1D9287EED5AC}" srcOrd="3" destOrd="0" presId="urn:microsoft.com/office/officeart/2005/8/layout/vProcess5"/>
    <dgm:cxn modelId="{5B0B6BAE-1FDD-4276-86E8-C9F980F13BFC}" type="presParOf" srcId="{F7087A5C-35D2-45B2-A5DC-0B2C27C78FE9}" destId="{F48FD08D-6F4E-4824-8AD4-2A0E3EF2E966}" srcOrd="4" destOrd="0" presId="urn:microsoft.com/office/officeart/2005/8/layout/vProcess5"/>
    <dgm:cxn modelId="{11541100-DC53-47F3-AEB4-2AC7E8DFDEAE}" type="presParOf" srcId="{F7087A5C-35D2-45B2-A5DC-0B2C27C78FE9}" destId="{297B0EB0-30A8-4CD8-8A6D-50087B45D69A}" srcOrd="5" destOrd="0" presId="urn:microsoft.com/office/officeart/2005/8/layout/vProcess5"/>
    <dgm:cxn modelId="{BC24867B-E0A7-4F03-A182-8A2094839BAC}" type="presParOf" srcId="{F7087A5C-35D2-45B2-A5DC-0B2C27C78FE9}" destId="{676D244A-D8C2-4D28-9104-B968FBA2ACDB}" srcOrd="6" destOrd="0" presId="urn:microsoft.com/office/officeart/2005/8/layout/vProcess5"/>
    <dgm:cxn modelId="{015DEF8F-8719-49EB-B9E4-6B4156A60F0C}" type="presParOf" srcId="{F7087A5C-35D2-45B2-A5DC-0B2C27C78FE9}" destId="{0439DF52-0147-43E3-AA75-2B4E5F910E5F}" srcOrd="7" destOrd="0" presId="urn:microsoft.com/office/officeart/2005/8/layout/vProcess5"/>
    <dgm:cxn modelId="{A00D0336-7933-4D81-80EA-22B393F53544}" type="presParOf" srcId="{F7087A5C-35D2-45B2-A5DC-0B2C27C78FE9}" destId="{0F154D9E-9D20-4C82-BB3E-C4F5C5CD637D}" srcOrd="8" destOrd="0" presId="urn:microsoft.com/office/officeart/2005/8/layout/vProcess5"/>
    <dgm:cxn modelId="{E7F37DBE-053F-45DD-9653-E8D614F9516A}" type="presParOf" srcId="{F7087A5C-35D2-45B2-A5DC-0B2C27C78FE9}" destId="{5E132286-9E41-4708-B1A5-2B23C74DAD8F}" srcOrd="9" destOrd="0" presId="urn:microsoft.com/office/officeart/2005/8/layout/vProcess5"/>
    <dgm:cxn modelId="{4AC3D297-4794-4DC1-8C45-57329B9408BC}" type="presParOf" srcId="{F7087A5C-35D2-45B2-A5DC-0B2C27C78FE9}" destId="{2B2B1BC6-A1B2-4C07-BFBB-65ED3C310932}" srcOrd="10" destOrd="0" presId="urn:microsoft.com/office/officeart/2005/8/layout/vProcess5"/>
    <dgm:cxn modelId="{9D158B81-B5BC-4220-8CCE-A9B08DDF62A3}" type="presParOf" srcId="{F7087A5C-35D2-45B2-A5DC-0B2C27C78FE9}" destId="{47BEAFA7-6F51-4FA2-9310-6BFA4D0E6D18}" srcOrd="11" destOrd="0" presId="urn:microsoft.com/office/officeart/2005/8/layout/vProcess5"/>
    <dgm:cxn modelId="{4A9816AE-0BC2-4228-A38B-31516985CE41}" type="presParOf" srcId="{F7087A5C-35D2-45B2-A5DC-0B2C27C78FE9}" destId="{A1C53B73-6B88-4CA4-9232-4DE12C4F87FD}" srcOrd="12" destOrd="0" presId="urn:microsoft.com/office/officeart/2005/8/layout/vProcess5"/>
    <dgm:cxn modelId="{9DE4F393-C73A-43A3-BCAA-E9065DB70062}" type="presParOf" srcId="{F7087A5C-35D2-45B2-A5DC-0B2C27C78FE9}" destId="{0A0E1C77-43A1-4198-ACD9-E6CCBDE4B368}" srcOrd="13" destOrd="0" presId="urn:microsoft.com/office/officeart/2005/8/layout/vProcess5"/>
    <dgm:cxn modelId="{CF47BF73-61EC-409E-A811-44905EF3F44E}" type="presParOf" srcId="{F7087A5C-35D2-45B2-A5DC-0B2C27C78FE9}" destId="{32DBEA97-47AD-428C-9624-60BF2C5D3701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0E72750-E0F5-4651-B073-929E2DE16156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1ED72B8-9312-405E-A172-08B05499A4B7}">
      <dgm:prSet/>
      <dgm:spPr/>
      <dgm:t>
        <a:bodyPr/>
        <a:lstStyle/>
        <a:p>
          <a:pPr>
            <a:defRPr cap="all"/>
          </a:pPr>
          <a:r>
            <a:rPr lang="en-GB"/>
            <a:t>Professional networking</a:t>
          </a:r>
          <a:endParaRPr lang="en-US"/>
        </a:p>
      </dgm:t>
    </dgm:pt>
    <dgm:pt modelId="{7618D1C7-360B-4EEC-8360-0EB8A7D84463}" type="parTrans" cxnId="{4CEEE8B9-FFEF-4FEC-B947-C6F90EE91AF0}">
      <dgm:prSet/>
      <dgm:spPr/>
      <dgm:t>
        <a:bodyPr/>
        <a:lstStyle/>
        <a:p>
          <a:endParaRPr lang="en-US"/>
        </a:p>
      </dgm:t>
    </dgm:pt>
    <dgm:pt modelId="{A2A12294-25E2-4EE0-AE06-05FED4FFAE08}" type="sibTrans" cxnId="{4CEEE8B9-FFEF-4FEC-B947-C6F90EE91AF0}">
      <dgm:prSet/>
      <dgm:spPr/>
      <dgm:t>
        <a:bodyPr/>
        <a:lstStyle/>
        <a:p>
          <a:endParaRPr lang="en-US"/>
        </a:p>
      </dgm:t>
    </dgm:pt>
    <dgm:pt modelId="{2222DA4F-2E90-476D-BC71-942F12903EEB}">
      <dgm:prSet/>
      <dgm:spPr/>
      <dgm:t>
        <a:bodyPr/>
        <a:lstStyle/>
        <a:p>
          <a:pPr>
            <a:defRPr cap="all"/>
          </a:pPr>
          <a:r>
            <a:rPr lang="en-GB"/>
            <a:t>Free courses</a:t>
          </a:r>
          <a:endParaRPr lang="en-US"/>
        </a:p>
      </dgm:t>
    </dgm:pt>
    <dgm:pt modelId="{6AEB88A9-A81B-4B60-B0DD-EE4B4C7EE0EE}" type="parTrans" cxnId="{108241EC-3511-42E6-9978-8DAB5AA10343}">
      <dgm:prSet/>
      <dgm:spPr/>
      <dgm:t>
        <a:bodyPr/>
        <a:lstStyle/>
        <a:p>
          <a:endParaRPr lang="en-US"/>
        </a:p>
      </dgm:t>
    </dgm:pt>
    <dgm:pt modelId="{062EB11D-74C8-45F6-8DAE-6476E50F72C1}" type="sibTrans" cxnId="{108241EC-3511-42E6-9978-8DAB5AA10343}">
      <dgm:prSet/>
      <dgm:spPr/>
      <dgm:t>
        <a:bodyPr/>
        <a:lstStyle/>
        <a:p>
          <a:endParaRPr lang="en-US"/>
        </a:p>
      </dgm:t>
    </dgm:pt>
    <dgm:pt modelId="{34A2BEA6-38FE-42A8-80BB-D4B773296EBC}">
      <dgm:prSet/>
      <dgm:spPr/>
      <dgm:t>
        <a:bodyPr/>
        <a:lstStyle/>
        <a:p>
          <a:pPr>
            <a:defRPr cap="all"/>
          </a:pPr>
          <a:r>
            <a:rPr lang="en-GB"/>
            <a:t>Job search </a:t>
          </a:r>
          <a:endParaRPr lang="en-US"/>
        </a:p>
      </dgm:t>
    </dgm:pt>
    <dgm:pt modelId="{5699BAF0-02AB-4C58-B70A-75318F201208}" type="parTrans" cxnId="{1C9EE16B-6DC2-4EF7-98E4-F84BE638B224}">
      <dgm:prSet/>
      <dgm:spPr/>
      <dgm:t>
        <a:bodyPr/>
        <a:lstStyle/>
        <a:p>
          <a:endParaRPr lang="en-US"/>
        </a:p>
      </dgm:t>
    </dgm:pt>
    <dgm:pt modelId="{E4F43094-13A5-4639-A2D8-DCBE582BDDB2}" type="sibTrans" cxnId="{1C9EE16B-6DC2-4EF7-98E4-F84BE638B224}">
      <dgm:prSet/>
      <dgm:spPr/>
      <dgm:t>
        <a:bodyPr/>
        <a:lstStyle/>
        <a:p>
          <a:endParaRPr lang="en-US"/>
        </a:p>
      </dgm:t>
    </dgm:pt>
    <dgm:pt modelId="{80BB0BC9-BDCB-40E7-B58B-482E768B65A9}" type="pres">
      <dgm:prSet presAssocID="{20E72750-E0F5-4651-B073-929E2DE16156}" presName="outerComposite" presStyleCnt="0">
        <dgm:presLayoutVars>
          <dgm:chMax val="5"/>
          <dgm:dir/>
          <dgm:resizeHandles val="exact"/>
        </dgm:presLayoutVars>
      </dgm:prSet>
      <dgm:spPr/>
    </dgm:pt>
    <dgm:pt modelId="{F86C3042-D603-4E2A-959F-CDF65F979CDA}" type="pres">
      <dgm:prSet presAssocID="{20E72750-E0F5-4651-B073-929E2DE16156}" presName="dummyMaxCanvas" presStyleCnt="0">
        <dgm:presLayoutVars/>
      </dgm:prSet>
      <dgm:spPr/>
    </dgm:pt>
    <dgm:pt modelId="{AD502ED2-6677-4DBE-B17B-1512944CDE77}" type="pres">
      <dgm:prSet presAssocID="{20E72750-E0F5-4651-B073-929E2DE16156}" presName="ThreeNodes_1" presStyleLbl="node1" presStyleIdx="0" presStyleCnt="3">
        <dgm:presLayoutVars>
          <dgm:bulletEnabled val="1"/>
        </dgm:presLayoutVars>
      </dgm:prSet>
      <dgm:spPr/>
    </dgm:pt>
    <dgm:pt modelId="{F1353FCB-7C04-4989-8CC8-B01A1B0C18E1}" type="pres">
      <dgm:prSet presAssocID="{20E72750-E0F5-4651-B073-929E2DE16156}" presName="ThreeNodes_2" presStyleLbl="node1" presStyleIdx="1" presStyleCnt="3">
        <dgm:presLayoutVars>
          <dgm:bulletEnabled val="1"/>
        </dgm:presLayoutVars>
      </dgm:prSet>
      <dgm:spPr/>
    </dgm:pt>
    <dgm:pt modelId="{A5EBD42E-D7B8-4EF6-8E90-47FAA030569B}" type="pres">
      <dgm:prSet presAssocID="{20E72750-E0F5-4651-B073-929E2DE16156}" presName="ThreeNodes_3" presStyleLbl="node1" presStyleIdx="2" presStyleCnt="3">
        <dgm:presLayoutVars>
          <dgm:bulletEnabled val="1"/>
        </dgm:presLayoutVars>
      </dgm:prSet>
      <dgm:spPr/>
    </dgm:pt>
    <dgm:pt modelId="{5EAFEC7C-528B-4DAC-BAF8-5F23F72F6A04}" type="pres">
      <dgm:prSet presAssocID="{20E72750-E0F5-4651-B073-929E2DE16156}" presName="ThreeConn_1-2" presStyleLbl="fgAccFollowNode1" presStyleIdx="0" presStyleCnt="2">
        <dgm:presLayoutVars>
          <dgm:bulletEnabled val="1"/>
        </dgm:presLayoutVars>
      </dgm:prSet>
      <dgm:spPr/>
    </dgm:pt>
    <dgm:pt modelId="{37E75DB3-D0DB-4B5D-AAC9-17A7FDA5742B}" type="pres">
      <dgm:prSet presAssocID="{20E72750-E0F5-4651-B073-929E2DE16156}" presName="ThreeConn_2-3" presStyleLbl="fgAccFollowNode1" presStyleIdx="1" presStyleCnt="2">
        <dgm:presLayoutVars>
          <dgm:bulletEnabled val="1"/>
        </dgm:presLayoutVars>
      </dgm:prSet>
      <dgm:spPr/>
    </dgm:pt>
    <dgm:pt modelId="{FF85AE6B-DDED-45D8-A646-066E4E8CCA93}" type="pres">
      <dgm:prSet presAssocID="{20E72750-E0F5-4651-B073-929E2DE16156}" presName="ThreeNodes_1_text" presStyleLbl="node1" presStyleIdx="2" presStyleCnt="3">
        <dgm:presLayoutVars>
          <dgm:bulletEnabled val="1"/>
        </dgm:presLayoutVars>
      </dgm:prSet>
      <dgm:spPr/>
    </dgm:pt>
    <dgm:pt modelId="{853C0E01-B082-45B8-A0AE-A019563D89C1}" type="pres">
      <dgm:prSet presAssocID="{20E72750-E0F5-4651-B073-929E2DE16156}" presName="ThreeNodes_2_text" presStyleLbl="node1" presStyleIdx="2" presStyleCnt="3">
        <dgm:presLayoutVars>
          <dgm:bulletEnabled val="1"/>
        </dgm:presLayoutVars>
      </dgm:prSet>
      <dgm:spPr/>
    </dgm:pt>
    <dgm:pt modelId="{EB2D62C0-2CBE-43D9-9690-3B870F0797F6}" type="pres">
      <dgm:prSet presAssocID="{20E72750-E0F5-4651-B073-929E2DE16156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6A773313-AC1F-4FFC-A0C3-856C45AEFC04}" type="presOf" srcId="{11ED72B8-9312-405E-A172-08B05499A4B7}" destId="{FF85AE6B-DDED-45D8-A646-066E4E8CCA93}" srcOrd="1" destOrd="0" presId="urn:microsoft.com/office/officeart/2005/8/layout/vProcess5"/>
    <dgm:cxn modelId="{C3D5103A-39DE-4FA9-BA12-F884DAF629CB}" type="presOf" srcId="{20E72750-E0F5-4651-B073-929E2DE16156}" destId="{80BB0BC9-BDCB-40E7-B58B-482E768B65A9}" srcOrd="0" destOrd="0" presId="urn:microsoft.com/office/officeart/2005/8/layout/vProcess5"/>
    <dgm:cxn modelId="{41BEAD40-0497-407C-AE5D-75C93971B698}" type="presOf" srcId="{2222DA4F-2E90-476D-BC71-942F12903EEB}" destId="{853C0E01-B082-45B8-A0AE-A019563D89C1}" srcOrd="1" destOrd="0" presId="urn:microsoft.com/office/officeart/2005/8/layout/vProcess5"/>
    <dgm:cxn modelId="{7AA30961-15B6-46B1-81A6-08343DDB1731}" type="presOf" srcId="{062EB11D-74C8-45F6-8DAE-6476E50F72C1}" destId="{37E75DB3-D0DB-4B5D-AAC9-17A7FDA5742B}" srcOrd="0" destOrd="0" presId="urn:microsoft.com/office/officeart/2005/8/layout/vProcess5"/>
    <dgm:cxn modelId="{ADAE1446-C4F2-47AC-A0B2-7496063FD042}" type="presOf" srcId="{11ED72B8-9312-405E-A172-08B05499A4B7}" destId="{AD502ED2-6677-4DBE-B17B-1512944CDE77}" srcOrd="0" destOrd="0" presId="urn:microsoft.com/office/officeart/2005/8/layout/vProcess5"/>
    <dgm:cxn modelId="{1C9EE16B-6DC2-4EF7-98E4-F84BE638B224}" srcId="{20E72750-E0F5-4651-B073-929E2DE16156}" destId="{34A2BEA6-38FE-42A8-80BB-D4B773296EBC}" srcOrd="2" destOrd="0" parTransId="{5699BAF0-02AB-4C58-B70A-75318F201208}" sibTransId="{E4F43094-13A5-4639-A2D8-DCBE582BDDB2}"/>
    <dgm:cxn modelId="{30915970-9C13-4D8B-AB87-BAF84D9B3AAC}" type="presOf" srcId="{2222DA4F-2E90-476D-BC71-942F12903EEB}" destId="{F1353FCB-7C04-4989-8CC8-B01A1B0C18E1}" srcOrd="0" destOrd="0" presId="urn:microsoft.com/office/officeart/2005/8/layout/vProcess5"/>
    <dgm:cxn modelId="{7E77E97A-6FD2-477B-887C-0FA61A47328D}" type="presOf" srcId="{34A2BEA6-38FE-42A8-80BB-D4B773296EBC}" destId="{A5EBD42E-D7B8-4EF6-8E90-47FAA030569B}" srcOrd="0" destOrd="0" presId="urn:microsoft.com/office/officeart/2005/8/layout/vProcess5"/>
    <dgm:cxn modelId="{FE791E80-C6E8-464F-A16A-D9FE1475EC10}" type="presOf" srcId="{A2A12294-25E2-4EE0-AE06-05FED4FFAE08}" destId="{5EAFEC7C-528B-4DAC-BAF8-5F23F72F6A04}" srcOrd="0" destOrd="0" presId="urn:microsoft.com/office/officeart/2005/8/layout/vProcess5"/>
    <dgm:cxn modelId="{D0E66CB1-F831-4592-B0FF-1205A7F2A083}" type="presOf" srcId="{34A2BEA6-38FE-42A8-80BB-D4B773296EBC}" destId="{EB2D62C0-2CBE-43D9-9690-3B870F0797F6}" srcOrd="1" destOrd="0" presId="urn:microsoft.com/office/officeart/2005/8/layout/vProcess5"/>
    <dgm:cxn modelId="{4CEEE8B9-FFEF-4FEC-B947-C6F90EE91AF0}" srcId="{20E72750-E0F5-4651-B073-929E2DE16156}" destId="{11ED72B8-9312-405E-A172-08B05499A4B7}" srcOrd="0" destOrd="0" parTransId="{7618D1C7-360B-4EEC-8360-0EB8A7D84463}" sibTransId="{A2A12294-25E2-4EE0-AE06-05FED4FFAE08}"/>
    <dgm:cxn modelId="{108241EC-3511-42E6-9978-8DAB5AA10343}" srcId="{20E72750-E0F5-4651-B073-929E2DE16156}" destId="{2222DA4F-2E90-476D-BC71-942F12903EEB}" srcOrd="1" destOrd="0" parTransId="{6AEB88A9-A81B-4B60-B0DD-EE4B4C7EE0EE}" sibTransId="{062EB11D-74C8-45F6-8DAE-6476E50F72C1}"/>
    <dgm:cxn modelId="{81FCF299-DBB3-4578-99F8-94D63768C394}" type="presParOf" srcId="{80BB0BC9-BDCB-40E7-B58B-482E768B65A9}" destId="{F86C3042-D603-4E2A-959F-CDF65F979CDA}" srcOrd="0" destOrd="0" presId="urn:microsoft.com/office/officeart/2005/8/layout/vProcess5"/>
    <dgm:cxn modelId="{15B32DCE-5382-4A6F-9859-615DBC8451D5}" type="presParOf" srcId="{80BB0BC9-BDCB-40E7-B58B-482E768B65A9}" destId="{AD502ED2-6677-4DBE-B17B-1512944CDE77}" srcOrd="1" destOrd="0" presId="urn:microsoft.com/office/officeart/2005/8/layout/vProcess5"/>
    <dgm:cxn modelId="{6E846004-5C4F-4956-8123-512849442963}" type="presParOf" srcId="{80BB0BC9-BDCB-40E7-B58B-482E768B65A9}" destId="{F1353FCB-7C04-4989-8CC8-B01A1B0C18E1}" srcOrd="2" destOrd="0" presId="urn:microsoft.com/office/officeart/2005/8/layout/vProcess5"/>
    <dgm:cxn modelId="{FDC444E4-DD58-4039-B5F6-80C7385919A8}" type="presParOf" srcId="{80BB0BC9-BDCB-40E7-B58B-482E768B65A9}" destId="{A5EBD42E-D7B8-4EF6-8E90-47FAA030569B}" srcOrd="3" destOrd="0" presId="urn:microsoft.com/office/officeart/2005/8/layout/vProcess5"/>
    <dgm:cxn modelId="{EC6C4AEB-7889-40CF-9555-995753250FED}" type="presParOf" srcId="{80BB0BC9-BDCB-40E7-B58B-482E768B65A9}" destId="{5EAFEC7C-528B-4DAC-BAF8-5F23F72F6A04}" srcOrd="4" destOrd="0" presId="urn:microsoft.com/office/officeart/2005/8/layout/vProcess5"/>
    <dgm:cxn modelId="{37B3A82A-E3A5-460E-AD53-81C1A286A1D0}" type="presParOf" srcId="{80BB0BC9-BDCB-40E7-B58B-482E768B65A9}" destId="{37E75DB3-D0DB-4B5D-AAC9-17A7FDA5742B}" srcOrd="5" destOrd="0" presId="urn:microsoft.com/office/officeart/2005/8/layout/vProcess5"/>
    <dgm:cxn modelId="{74B04C52-94BC-4EAC-BC6F-13D199550AAF}" type="presParOf" srcId="{80BB0BC9-BDCB-40E7-B58B-482E768B65A9}" destId="{FF85AE6B-DDED-45D8-A646-066E4E8CCA93}" srcOrd="6" destOrd="0" presId="urn:microsoft.com/office/officeart/2005/8/layout/vProcess5"/>
    <dgm:cxn modelId="{EE38CC07-3907-4082-85C5-7914053FECDF}" type="presParOf" srcId="{80BB0BC9-BDCB-40E7-B58B-482E768B65A9}" destId="{853C0E01-B082-45B8-A0AE-A019563D89C1}" srcOrd="7" destOrd="0" presId="urn:microsoft.com/office/officeart/2005/8/layout/vProcess5"/>
    <dgm:cxn modelId="{750BEB04-69BE-4691-8F77-015DB97E35AE}" type="presParOf" srcId="{80BB0BC9-BDCB-40E7-B58B-482E768B65A9}" destId="{EB2D62C0-2CBE-43D9-9690-3B870F0797F6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036F697-2A1C-42E3-8334-25F3E05D89DF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A691F86-F6EB-4E02-8286-87C307A43C0F}">
      <dgm:prSet/>
      <dgm:spPr/>
      <dgm:t>
        <a:bodyPr/>
        <a:lstStyle/>
        <a:p>
          <a:pPr>
            <a:defRPr cap="all"/>
          </a:pPr>
          <a:r>
            <a:rPr lang="en-GB"/>
            <a:t>Document Creations</a:t>
          </a:r>
          <a:endParaRPr lang="en-US"/>
        </a:p>
      </dgm:t>
    </dgm:pt>
    <dgm:pt modelId="{C934C31A-E847-4E9D-9D4B-8957C8CD10D1}" type="parTrans" cxnId="{E20C11E6-273A-4A0B-BB6E-1764D5EF9CBD}">
      <dgm:prSet/>
      <dgm:spPr/>
      <dgm:t>
        <a:bodyPr/>
        <a:lstStyle/>
        <a:p>
          <a:endParaRPr lang="en-US"/>
        </a:p>
      </dgm:t>
    </dgm:pt>
    <dgm:pt modelId="{B31BD0CB-E520-4B1F-8FEA-78761E69CA93}" type="sibTrans" cxnId="{E20C11E6-273A-4A0B-BB6E-1764D5EF9CBD}">
      <dgm:prSet/>
      <dgm:spPr/>
      <dgm:t>
        <a:bodyPr/>
        <a:lstStyle/>
        <a:p>
          <a:endParaRPr lang="en-US"/>
        </a:p>
      </dgm:t>
    </dgm:pt>
    <dgm:pt modelId="{0C83AAF1-9F48-410B-A958-E1B2656551D2}">
      <dgm:prSet phldr="0"/>
      <dgm:spPr/>
      <dgm:t>
        <a:bodyPr/>
        <a:lstStyle/>
        <a:p>
          <a:pPr rtl="0">
            <a:defRPr cap="all"/>
          </a:pPr>
          <a:r>
            <a:rPr lang="en-GB" dirty="0">
              <a:latin typeface="Aptos Display" panose="020F0302020204030204"/>
            </a:rPr>
            <a:t>Spelling</a:t>
          </a:r>
          <a:r>
            <a:rPr lang="en-GB" dirty="0"/>
            <a:t> and grammar check</a:t>
          </a:r>
        </a:p>
      </dgm:t>
    </dgm:pt>
    <dgm:pt modelId="{D912ABC1-1B25-450E-9311-AB52BB4AC3BC}" type="parTrans" cxnId="{7151BED1-43E2-4061-9D4B-89F163D4F9AA}">
      <dgm:prSet/>
      <dgm:spPr/>
      <dgm:t>
        <a:bodyPr/>
        <a:lstStyle/>
        <a:p>
          <a:endParaRPr lang="en-US"/>
        </a:p>
      </dgm:t>
    </dgm:pt>
    <dgm:pt modelId="{4A643560-52E4-4368-8C29-6010EAC00081}" type="sibTrans" cxnId="{7151BED1-43E2-4061-9D4B-89F163D4F9AA}">
      <dgm:prSet/>
      <dgm:spPr/>
      <dgm:t>
        <a:bodyPr/>
        <a:lstStyle/>
        <a:p>
          <a:endParaRPr lang="en-US"/>
        </a:p>
      </dgm:t>
    </dgm:pt>
    <dgm:pt modelId="{704D84D6-A332-497B-B309-EE402B44FC34}">
      <dgm:prSet/>
      <dgm:spPr/>
      <dgm:t>
        <a:bodyPr/>
        <a:lstStyle/>
        <a:p>
          <a:pPr>
            <a:defRPr cap="all"/>
          </a:pPr>
          <a:r>
            <a:rPr lang="en-GB" dirty="0"/>
            <a:t>Ready made templates</a:t>
          </a:r>
          <a:endParaRPr lang="en-US" dirty="0"/>
        </a:p>
      </dgm:t>
    </dgm:pt>
    <dgm:pt modelId="{1219F793-50BE-49AD-8E4B-91D073647793}" type="parTrans" cxnId="{5E70459C-FCD9-4274-96AF-AE526AFBD2AB}">
      <dgm:prSet/>
      <dgm:spPr/>
      <dgm:t>
        <a:bodyPr/>
        <a:lstStyle/>
        <a:p>
          <a:endParaRPr lang="en-US"/>
        </a:p>
      </dgm:t>
    </dgm:pt>
    <dgm:pt modelId="{CD76BDC7-7EEB-400C-BE10-4E92F9AEFDDD}" type="sibTrans" cxnId="{5E70459C-FCD9-4274-96AF-AE526AFBD2AB}">
      <dgm:prSet/>
      <dgm:spPr/>
      <dgm:t>
        <a:bodyPr/>
        <a:lstStyle/>
        <a:p>
          <a:endParaRPr lang="en-US"/>
        </a:p>
      </dgm:t>
    </dgm:pt>
    <dgm:pt modelId="{A804D234-3844-4B9A-B6CA-855FB19AC08A}">
      <dgm:prSet phldrT="[Text]" phldr="0"/>
      <dgm:spPr/>
      <dgm:t>
        <a:bodyPr/>
        <a:lstStyle/>
        <a:p>
          <a:pPr rtl="0">
            <a:defRPr cap="all"/>
          </a:pPr>
          <a:r>
            <a:rPr lang="en-GB" b="1" dirty="0">
              <a:latin typeface="Aptos Display" panose="020F0302020204030204"/>
            </a:rPr>
            <a:t>Tables</a:t>
          </a:r>
          <a:r>
            <a:rPr lang="en-GB" b="1" dirty="0"/>
            <a:t>, pictures, shapes, and charts</a:t>
          </a:r>
          <a:r>
            <a:rPr lang="en-GB" dirty="0"/>
            <a:t> </a:t>
          </a:r>
          <a:endParaRPr lang="en-GB" dirty="0">
            <a:latin typeface="Aptos Display" panose="020F0302020204030204"/>
          </a:endParaRPr>
        </a:p>
      </dgm:t>
    </dgm:pt>
    <dgm:pt modelId="{52E19BD0-4A36-482B-9012-11DAA723F56B}" type="parTrans" cxnId="{CB01B4F0-7E3C-48E2-A3F0-549F9E232623}">
      <dgm:prSet/>
      <dgm:spPr/>
    </dgm:pt>
    <dgm:pt modelId="{301BFBFB-1D4E-415F-AF77-1B3A5A2496F9}" type="sibTrans" cxnId="{CB01B4F0-7E3C-48E2-A3F0-549F9E232623}">
      <dgm:prSet/>
      <dgm:spPr/>
    </dgm:pt>
    <dgm:pt modelId="{F8BA2454-38B7-4F86-BE59-4812B08D91D4}" type="pres">
      <dgm:prSet presAssocID="{2036F697-2A1C-42E3-8334-25F3E05D89DF}" presName="outerComposite" presStyleCnt="0">
        <dgm:presLayoutVars>
          <dgm:chMax val="5"/>
          <dgm:dir/>
          <dgm:resizeHandles val="exact"/>
        </dgm:presLayoutVars>
      </dgm:prSet>
      <dgm:spPr/>
    </dgm:pt>
    <dgm:pt modelId="{FA405BC0-A2B2-45CF-963E-99BC67829681}" type="pres">
      <dgm:prSet presAssocID="{2036F697-2A1C-42E3-8334-25F3E05D89DF}" presName="dummyMaxCanvas" presStyleCnt="0">
        <dgm:presLayoutVars/>
      </dgm:prSet>
      <dgm:spPr/>
    </dgm:pt>
    <dgm:pt modelId="{BE8C8D51-FFA9-48DF-9018-BAEFF8D0FD91}" type="pres">
      <dgm:prSet presAssocID="{2036F697-2A1C-42E3-8334-25F3E05D89DF}" presName="FourNodes_1" presStyleLbl="node1" presStyleIdx="0" presStyleCnt="4">
        <dgm:presLayoutVars>
          <dgm:bulletEnabled val="1"/>
        </dgm:presLayoutVars>
      </dgm:prSet>
      <dgm:spPr/>
    </dgm:pt>
    <dgm:pt modelId="{0C9A8159-B3EC-4A87-8E55-D72042477434}" type="pres">
      <dgm:prSet presAssocID="{2036F697-2A1C-42E3-8334-25F3E05D89DF}" presName="FourNodes_2" presStyleLbl="node1" presStyleIdx="1" presStyleCnt="4">
        <dgm:presLayoutVars>
          <dgm:bulletEnabled val="1"/>
        </dgm:presLayoutVars>
      </dgm:prSet>
      <dgm:spPr/>
    </dgm:pt>
    <dgm:pt modelId="{9AB31A65-EBDC-4D77-9031-7D1BD5A0D3B4}" type="pres">
      <dgm:prSet presAssocID="{2036F697-2A1C-42E3-8334-25F3E05D89DF}" presName="FourNodes_3" presStyleLbl="node1" presStyleIdx="2" presStyleCnt="4">
        <dgm:presLayoutVars>
          <dgm:bulletEnabled val="1"/>
        </dgm:presLayoutVars>
      </dgm:prSet>
      <dgm:spPr/>
    </dgm:pt>
    <dgm:pt modelId="{C9B8B6A8-356B-4B44-BA97-11B570607D4C}" type="pres">
      <dgm:prSet presAssocID="{2036F697-2A1C-42E3-8334-25F3E05D89DF}" presName="FourNodes_4" presStyleLbl="node1" presStyleIdx="3" presStyleCnt="4">
        <dgm:presLayoutVars>
          <dgm:bulletEnabled val="1"/>
        </dgm:presLayoutVars>
      </dgm:prSet>
      <dgm:spPr/>
    </dgm:pt>
    <dgm:pt modelId="{DDDA70DA-D8A2-4CC8-9129-097AA3196C65}" type="pres">
      <dgm:prSet presAssocID="{2036F697-2A1C-42E3-8334-25F3E05D89DF}" presName="FourConn_1-2" presStyleLbl="fgAccFollowNode1" presStyleIdx="0" presStyleCnt="3">
        <dgm:presLayoutVars>
          <dgm:bulletEnabled val="1"/>
        </dgm:presLayoutVars>
      </dgm:prSet>
      <dgm:spPr/>
    </dgm:pt>
    <dgm:pt modelId="{4B9F6A65-91CA-44D2-B40C-AA6E81D47899}" type="pres">
      <dgm:prSet presAssocID="{2036F697-2A1C-42E3-8334-25F3E05D89DF}" presName="FourConn_2-3" presStyleLbl="fgAccFollowNode1" presStyleIdx="1" presStyleCnt="3">
        <dgm:presLayoutVars>
          <dgm:bulletEnabled val="1"/>
        </dgm:presLayoutVars>
      </dgm:prSet>
      <dgm:spPr/>
    </dgm:pt>
    <dgm:pt modelId="{AE62119B-A86F-4C38-BDDA-FE2A98DEE0C9}" type="pres">
      <dgm:prSet presAssocID="{2036F697-2A1C-42E3-8334-25F3E05D89DF}" presName="FourConn_3-4" presStyleLbl="fgAccFollowNode1" presStyleIdx="2" presStyleCnt="3">
        <dgm:presLayoutVars>
          <dgm:bulletEnabled val="1"/>
        </dgm:presLayoutVars>
      </dgm:prSet>
      <dgm:spPr/>
    </dgm:pt>
    <dgm:pt modelId="{3E30C0CB-2319-4FE4-8688-C7CEE9C5C672}" type="pres">
      <dgm:prSet presAssocID="{2036F697-2A1C-42E3-8334-25F3E05D89DF}" presName="FourNodes_1_text" presStyleLbl="node1" presStyleIdx="3" presStyleCnt="4">
        <dgm:presLayoutVars>
          <dgm:bulletEnabled val="1"/>
        </dgm:presLayoutVars>
      </dgm:prSet>
      <dgm:spPr/>
    </dgm:pt>
    <dgm:pt modelId="{B8F88D6F-EBA4-4FC9-8666-C65361B6D372}" type="pres">
      <dgm:prSet presAssocID="{2036F697-2A1C-42E3-8334-25F3E05D89DF}" presName="FourNodes_2_text" presStyleLbl="node1" presStyleIdx="3" presStyleCnt="4">
        <dgm:presLayoutVars>
          <dgm:bulletEnabled val="1"/>
        </dgm:presLayoutVars>
      </dgm:prSet>
      <dgm:spPr/>
    </dgm:pt>
    <dgm:pt modelId="{76F441F1-ED62-4369-93FD-6435A6855C26}" type="pres">
      <dgm:prSet presAssocID="{2036F697-2A1C-42E3-8334-25F3E05D89DF}" presName="FourNodes_3_text" presStyleLbl="node1" presStyleIdx="3" presStyleCnt="4">
        <dgm:presLayoutVars>
          <dgm:bulletEnabled val="1"/>
        </dgm:presLayoutVars>
      </dgm:prSet>
      <dgm:spPr/>
    </dgm:pt>
    <dgm:pt modelId="{6EE173A5-0CBD-4732-ACB9-7F65C94253DA}" type="pres">
      <dgm:prSet presAssocID="{2036F697-2A1C-42E3-8334-25F3E05D89DF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71133512-3B5B-474B-807C-766DA3CACA76}" type="presOf" srcId="{9A691F86-F6EB-4E02-8286-87C307A43C0F}" destId="{3E30C0CB-2319-4FE4-8688-C7CEE9C5C672}" srcOrd="1" destOrd="0" presId="urn:microsoft.com/office/officeart/2005/8/layout/vProcess5"/>
    <dgm:cxn modelId="{9E0C7216-2FBB-4E80-B4BA-7488D77010F8}" type="presOf" srcId="{2036F697-2A1C-42E3-8334-25F3E05D89DF}" destId="{F8BA2454-38B7-4F86-BE59-4812B08D91D4}" srcOrd="0" destOrd="0" presId="urn:microsoft.com/office/officeart/2005/8/layout/vProcess5"/>
    <dgm:cxn modelId="{9457891B-A96D-445C-9289-CC47EEA2361B}" type="presOf" srcId="{0C83AAF1-9F48-410B-A958-E1B2656551D2}" destId="{B8F88D6F-EBA4-4FC9-8666-C65361B6D372}" srcOrd="1" destOrd="0" presId="urn:microsoft.com/office/officeart/2005/8/layout/vProcess5"/>
    <dgm:cxn modelId="{C9DD111C-434F-421F-83DF-529AA486E8A8}" type="presOf" srcId="{A804D234-3844-4B9A-B6CA-855FB19AC08A}" destId="{C9B8B6A8-356B-4B44-BA97-11B570607D4C}" srcOrd="0" destOrd="0" presId="urn:microsoft.com/office/officeart/2005/8/layout/vProcess5"/>
    <dgm:cxn modelId="{23643B37-E1E3-4693-A498-C56FE647E609}" type="presOf" srcId="{CD76BDC7-7EEB-400C-BE10-4E92F9AEFDDD}" destId="{AE62119B-A86F-4C38-BDDA-FE2A98DEE0C9}" srcOrd="0" destOrd="0" presId="urn:microsoft.com/office/officeart/2005/8/layout/vProcess5"/>
    <dgm:cxn modelId="{BB47BA68-CF21-48CD-BE20-6CBECE5A253C}" type="presOf" srcId="{704D84D6-A332-497B-B309-EE402B44FC34}" destId="{76F441F1-ED62-4369-93FD-6435A6855C26}" srcOrd="1" destOrd="0" presId="urn:microsoft.com/office/officeart/2005/8/layout/vProcess5"/>
    <dgm:cxn modelId="{FF73FC77-6F38-4416-B71F-600D87C6AC30}" type="presOf" srcId="{4A643560-52E4-4368-8C29-6010EAC00081}" destId="{4B9F6A65-91CA-44D2-B40C-AA6E81D47899}" srcOrd="0" destOrd="0" presId="urn:microsoft.com/office/officeart/2005/8/layout/vProcess5"/>
    <dgm:cxn modelId="{401E8994-34F1-4A37-9338-07102F46DA8F}" type="presOf" srcId="{9A691F86-F6EB-4E02-8286-87C307A43C0F}" destId="{BE8C8D51-FFA9-48DF-9018-BAEFF8D0FD91}" srcOrd="0" destOrd="0" presId="urn:microsoft.com/office/officeart/2005/8/layout/vProcess5"/>
    <dgm:cxn modelId="{3A5B8D99-4B9A-4CA7-8DAD-619C2C9FCD7E}" type="presOf" srcId="{704D84D6-A332-497B-B309-EE402B44FC34}" destId="{9AB31A65-EBDC-4D77-9031-7D1BD5A0D3B4}" srcOrd="0" destOrd="0" presId="urn:microsoft.com/office/officeart/2005/8/layout/vProcess5"/>
    <dgm:cxn modelId="{5E70459C-FCD9-4274-96AF-AE526AFBD2AB}" srcId="{2036F697-2A1C-42E3-8334-25F3E05D89DF}" destId="{704D84D6-A332-497B-B309-EE402B44FC34}" srcOrd="2" destOrd="0" parTransId="{1219F793-50BE-49AD-8E4B-91D073647793}" sibTransId="{CD76BDC7-7EEB-400C-BE10-4E92F9AEFDDD}"/>
    <dgm:cxn modelId="{553B97A1-717E-4EE6-8557-A5D4A4FF4C8E}" type="presOf" srcId="{0C83AAF1-9F48-410B-A958-E1B2656551D2}" destId="{0C9A8159-B3EC-4A87-8E55-D72042477434}" srcOrd="0" destOrd="0" presId="urn:microsoft.com/office/officeart/2005/8/layout/vProcess5"/>
    <dgm:cxn modelId="{D9D70AB2-E872-48FC-BDF7-1527A2009C92}" type="presOf" srcId="{A804D234-3844-4B9A-B6CA-855FB19AC08A}" destId="{6EE173A5-0CBD-4732-ACB9-7F65C94253DA}" srcOrd="1" destOrd="0" presId="urn:microsoft.com/office/officeart/2005/8/layout/vProcess5"/>
    <dgm:cxn modelId="{002BFCB9-1088-4490-9E2D-3CDD46AEBB3D}" type="presOf" srcId="{B31BD0CB-E520-4B1F-8FEA-78761E69CA93}" destId="{DDDA70DA-D8A2-4CC8-9129-097AA3196C65}" srcOrd="0" destOrd="0" presId="urn:microsoft.com/office/officeart/2005/8/layout/vProcess5"/>
    <dgm:cxn modelId="{7151BED1-43E2-4061-9D4B-89F163D4F9AA}" srcId="{2036F697-2A1C-42E3-8334-25F3E05D89DF}" destId="{0C83AAF1-9F48-410B-A958-E1B2656551D2}" srcOrd="1" destOrd="0" parTransId="{D912ABC1-1B25-450E-9311-AB52BB4AC3BC}" sibTransId="{4A643560-52E4-4368-8C29-6010EAC00081}"/>
    <dgm:cxn modelId="{E20C11E6-273A-4A0B-BB6E-1764D5EF9CBD}" srcId="{2036F697-2A1C-42E3-8334-25F3E05D89DF}" destId="{9A691F86-F6EB-4E02-8286-87C307A43C0F}" srcOrd="0" destOrd="0" parTransId="{C934C31A-E847-4E9D-9D4B-8957C8CD10D1}" sibTransId="{B31BD0CB-E520-4B1F-8FEA-78761E69CA93}"/>
    <dgm:cxn modelId="{CB01B4F0-7E3C-48E2-A3F0-549F9E232623}" srcId="{2036F697-2A1C-42E3-8334-25F3E05D89DF}" destId="{A804D234-3844-4B9A-B6CA-855FB19AC08A}" srcOrd="3" destOrd="0" parTransId="{52E19BD0-4A36-482B-9012-11DAA723F56B}" sibTransId="{301BFBFB-1D4E-415F-AF77-1B3A5A2496F9}"/>
    <dgm:cxn modelId="{39B55D13-D0AD-4CAD-9B34-8A66BFCDB13F}" type="presParOf" srcId="{F8BA2454-38B7-4F86-BE59-4812B08D91D4}" destId="{FA405BC0-A2B2-45CF-963E-99BC67829681}" srcOrd="0" destOrd="0" presId="urn:microsoft.com/office/officeart/2005/8/layout/vProcess5"/>
    <dgm:cxn modelId="{8766B3D0-65E2-4033-A6E9-57C233E90483}" type="presParOf" srcId="{F8BA2454-38B7-4F86-BE59-4812B08D91D4}" destId="{BE8C8D51-FFA9-48DF-9018-BAEFF8D0FD91}" srcOrd="1" destOrd="0" presId="urn:microsoft.com/office/officeart/2005/8/layout/vProcess5"/>
    <dgm:cxn modelId="{0DF4209E-A4E6-4F7C-84EC-6ED933420E07}" type="presParOf" srcId="{F8BA2454-38B7-4F86-BE59-4812B08D91D4}" destId="{0C9A8159-B3EC-4A87-8E55-D72042477434}" srcOrd="2" destOrd="0" presId="urn:microsoft.com/office/officeart/2005/8/layout/vProcess5"/>
    <dgm:cxn modelId="{EB157BDC-0669-4BDF-8588-F1A220BEF5E5}" type="presParOf" srcId="{F8BA2454-38B7-4F86-BE59-4812B08D91D4}" destId="{9AB31A65-EBDC-4D77-9031-7D1BD5A0D3B4}" srcOrd="3" destOrd="0" presId="urn:microsoft.com/office/officeart/2005/8/layout/vProcess5"/>
    <dgm:cxn modelId="{EC117118-FE26-4918-B95A-E57E4211959C}" type="presParOf" srcId="{F8BA2454-38B7-4F86-BE59-4812B08D91D4}" destId="{C9B8B6A8-356B-4B44-BA97-11B570607D4C}" srcOrd="4" destOrd="0" presId="urn:microsoft.com/office/officeart/2005/8/layout/vProcess5"/>
    <dgm:cxn modelId="{85D50B93-6F5A-4F52-832E-B26A3F32143B}" type="presParOf" srcId="{F8BA2454-38B7-4F86-BE59-4812B08D91D4}" destId="{DDDA70DA-D8A2-4CC8-9129-097AA3196C65}" srcOrd="5" destOrd="0" presId="urn:microsoft.com/office/officeart/2005/8/layout/vProcess5"/>
    <dgm:cxn modelId="{321C4A4B-3FB2-4718-A941-4F9C907E4A37}" type="presParOf" srcId="{F8BA2454-38B7-4F86-BE59-4812B08D91D4}" destId="{4B9F6A65-91CA-44D2-B40C-AA6E81D47899}" srcOrd="6" destOrd="0" presId="urn:microsoft.com/office/officeart/2005/8/layout/vProcess5"/>
    <dgm:cxn modelId="{1E952248-7B50-40CB-9FBC-9302AB0134AF}" type="presParOf" srcId="{F8BA2454-38B7-4F86-BE59-4812B08D91D4}" destId="{AE62119B-A86F-4C38-BDDA-FE2A98DEE0C9}" srcOrd="7" destOrd="0" presId="urn:microsoft.com/office/officeart/2005/8/layout/vProcess5"/>
    <dgm:cxn modelId="{88529AF1-3026-4968-BD74-8F583EAB5147}" type="presParOf" srcId="{F8BA2454-38B7-4F86-BE59-4812B08D91D4}" destId="{3E30C0CB-2319-4FE4-8688-C7CEE9C5C672}" srcOrd="8" destOrd="0" presId="urn:microsoft.com/office/officeart/2005/8/layout/vProcess5"/>
    <dgm:cxn modelId="{8D097A50-3413-4B07-A726-0A682A2D7D31}" type="presParOf" srcId="{F8BA2454-38B7-4F86-BE59-4812B08D91D4}" destId="{B8F88D6F-EBA4-4FC9-8666-C65361B6D372}" srcOrd="9" destOrd="0" presId="urn:microsoft.com/office/officeart/2005/8/layout/vProcess5"/>
    <dgm:cxn modelId="{9FBA7C0F-1768-4701-B9F0-6CA1C3032F27}" type="presParOf" srcId="{F8BA2454-38B7-4F86-BE59-4812B08D91D4}" destId="{76F441F1-ED62-4369-93FD-6435A6855C26}" srcOrd="10" destOrd="0" presId="urn:microsoft.com/office/officeart/2005/8/layout/vProcess5"/>
    <dgm:cxn modelId="{23F64347-F018-4A3D-96E8-9D58A7FAFBC5}" type="presParOf" srcId="{F8BA2454-38B7-4F86-BE59-4812B08D91D4}" destId="{6EE173A5-0CBD-4732-ACB9-7F65C94253DA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A78CC0E-A315-415E-960C-E71864239201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AE1C2F3-CA36-4795-9D98-48017311C66D}">
      <dgm:prSet/>
      <dgm:spPr/>
      <dgm:t>
        <a:bodyPr/>
        <a:lstStyle/>
        <a:p>
          <a:r>
            <a:rPr lang="en-GB" b="1"/>
            <a:t>Create and save presentations</a:t>
          </a:r>
          <a:r>
            <a:rPr lang="en-GB"/>
            <a:t>.</a:t>
          </a:r>
          <a:endParaRPr lang="en-US"/>
        </a:p>
      </dgm:t>
    </dgm:pt>
    <dgm:pt modelId="{6F1E1E94-B972-44DE-AC46-2838909EA183}" type="parTrans" cxnId="{0CA9372F-6D91-4B4A-9415-D304C7C942F8}">
      <dgm:prSet/>
      <dgm:spPr/>
      <dgm:t>
        <a:bodyPr/>
        <a:lstStyle/>
        <a:p>
          <a:endParaRPr lang="en-US"/>
        </a:p>
      </dgm:t>
    </dgm:pt>
    <dgm:pt modelId="{2DEEAE13-F822-4F50-9394-54534060EB10}" type="sibTrans" cxnId="{0CA9372F-6D91-4B4A-9415-D304C7C942F8}">
      <dgm:prSet/>
      <dgm:spPr/>
      <dgm:t>
        <a:bodyPr/>
        <a:lstStyle/>
        <a:p>
          <a:endParaRPr lang="en-US"/>
        </a:p>
      </dgm:t>
    </dgm:pt>
    <dgm:pt modelId="{FCC14552-A40B-4D1F-9E2E-DD45CBB58068}">
      <dgm:prSet/>
      <dgm:spPr/>
      <dgm:t>
        <a:bodyPr/>
        <a:lstStyle/>
        <a:p>
          <a:r>
            <a:rPr lang="en-GB" b="1"/>
            <a:t>Apply themes and templates</a:t>
          </a:r>
          <a:r>
            <a:rPr lang="en-GB"/>
            <a:t> .</a:t>
          </a:r>
          <a:endParaRPr lang="en-US"/>
        </a:p>
      </dgm:t>
    </dgm:pt>
    <dgm:pt modelId="{FC8F1CC4-725A-4370-B161-E4423FEA34D1}" type="parTrans" cxnId="{247E22B9-7118-4F5A-9EDC-4493040CCC7B}">
      <dgm:prSet/>
      <dgm:spPr/>
      <dgm:t>
        <a:bodyPr/>
        <a:lstStyle/>
        <a:p>
          <a:endParaRPr lang="en-US"/>
        </a:p>
      </dgm:t>
    </dgm:pt>
    <dgm:pt modelId="{4F225F5C-7478-499C-9951-837CA8D3FF2F}" type="sibTrans" cxnId="{247E22B9-7118-4F5A-9EDC-4493040CCC7B}">
      <dgm:prSet/>
      <dgm:spPr/>
      <dgm:t>
        <a:bodyPr/>
        <a:lstStyle/>
        <a:p>
          <a:endParaRPr lang="en-US"/>
        </a:p>
      </dgm:t>
    </dgm:pt>
    <dgm:pt modelId="{0CA2B501-C335-46A0-B227-D80F4F9E8081}">
      <dgm:prSet/>
      <dgm:spPr/>
      <dgm:t>
        <a:bodyPr/>
        <a:lstStyle/>
        <a:p>
          <a:r>
            <a:rPr lang="en-GB" b="1"/>
            <a:t>Animations and slide transitions</a:t>
          </a:r>
          <a:r>
            <a:rPr lang="en-GB"/>
            <a:t> </a:t>
          </a:r>
          <a:endParaRPr lang="en-US"/>
        </a:p>
      </dgm:t>
    </dgm:pt>
    <dgm:pt modelId="{2BE30BB0-CDE3-4072-91D9-05C07387C57F}" type="parTrans" cxnId="{3C4F8AAE-CD58-4354-9C30-D4BAD5DEE2AC}">
      <dgm:prSet/>
      <dgm:spPr/>
      <dgm:t>
        <a:bodyPr/>
        <a:lstStyle/>
        <a:p>
          <a:endParaRPr lang="en-US"/>
        </a:p>
      </dgm:t>
    </dgm:pt>
    <dgm:pt modelId="{22462516-0B20-4C9B-AB03-00C47F9FD0E2}" type="sibTrans" cxnId="{3C4F8AAE-CD58-4354-9C30-D4BAD5DEE2AC}">
      <dgm:prSet/>
      <dgm:spPr/>
      <dgm:t>
        <a:bodyPr/>
        <a:lstStyle/>
        <a:p>
          <a:endParaRPr lang="en-US"/>
        </a:p>
      </dgm:t>
    </dgm:pt>
    <dgm:pt modelId="{84077108-8A3A-454C-9798-ED6A6AB9AECC}" type="pres">
      <dgm:prSet presAssocID="{9A78CC0E-A315-415E-960C-E71864239201}" presName="linear" presStyleCnt="0">
        <dgm:presLayoutVars>
          <dgm:animLvl val="lvl"/>
          <dgm:resizeHandles val="exact"/>
        </dgm:presLayoutVars>
      </dgm:prSet>
      <dgm:spPr/>
    </dgm:pt>
    <dgm:pt modelId="{ABCD17D6-9D54-4269-BEDF-85AE22D2DE75}" type="pres">
      <dgm:prSet presAssocID="{0AE1C2F3-CA36-4795-9D98-48017311C66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9D5FEC1-BF78-4791-B01F-A25AB704477E}" type="pres">
      <dgm:prSet presAssocID="{2DEEAE13-F822-4F50-9394-54534060EB10}" presName="spacer" presStyleCnt="0"/>
      <dgm:spPr/>
    </dgm:pt>
    <dgm:pt modelId="{58EDA485-D526-44C8-A722-E4B0D80FD5B2}" type="pres">
      <dgm:prSet presAssocID="{FCC14552-A40B-4D1F-9E2E-DD45CBB5806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E318C3D-4810-4475-8458-5C0B50D8F3B8}" type="pres">
      <dgm:prSet presAssocID="{4F225F5C-7478-499C-9951-837CA8D3FF2F}" presName="spacer" presStyleCnt="0"/>
      <dgm:spPr/>
    </dgm:pt>
    <dgm:pt modelId="{374B0349-3C43-45B3-A285-DAD68FA82CBB}" type="pres">
      <dgm:prSet presAssocID="{0CA2B501-C335-46A0-B227-D80F4F9E808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5F0EE27-0BD2-4756-86AB-3028EAA609F1}" type="presOf" srcId="{9A78CC0E-A315-415E-960C-E71864239201}" destId="{84077108-8A3A-454C-9798-ED6A6AB9AECC}" srcOrd="0" destOrd="0" presId="urn:microsoft.com/office/officeart/2005/8/layout/vList2"/>
    <dgm:cxn modelId="{0CA9372F-6D91-4B4A-9415-D304C7C942F8}" srcId="{9A78CC0E-A315-415E-960C-E71864239201}" destId="{0AE1C2F3-CA36-4795-9D98-48017311C66D}" srcOrd="0" destOrd="0" parTransId="{6F1E1E94-B972-44DE-AC46-2838909EA183}" sibTransId="{2DEEAE13-F822-4F50-9394-54534060EB10}"/>
    <dgm:cxn modelId="{5A370F70-E14E-4621-A6DC-CAEB0577643C}" type="presOf" srcId="{0CA2B501-C335-46A0-B227-D80F4F9E8081}" destId="{374B0349-3C43-45B3-A285-DAD68FA82CBB}" srcOrd="0" destOrd="0" presId="urn:microsoft.com/office/officeart/2005/8/layout/vList2"/>
    <dgm:cxn modelId="{AE172387-CE98-43B6-AEFC-3861219CA498}" type="presOf" srcId="{0AE1C2F3-CA36-4795-9D98-48017311C66D}" destId="{ABCD17D6-9D54-4269-BEDF-85AE22D2DE75}" srcOrd="0" destOrd="0" presId="urn:microsoft.com/office/officeart/2005/8/layout/vList2"/>
    <dgm:cxn modelId="{3C4F8AAE-CD58-4354-9C30-D4BAD5DEE2AC}" srcId="{9A78CC0E-A315-415E-960C-E71864239201}" destId="{0CA2B501-C335-46A0-B227-D80F4F9E8081}" srcOrd="2" destOrd="0" parTransId="{2BE30BB0-CDE3-4072-91D9-05C07387C57F}" sibTransId="{22462516-0B20-4C9B-AB03-00C47F9FD0E2}"/>
    <dgm:cxn modelId="{D6DB9CB6-BB09-4A52-9680-356BC19949BF}" type="presOf" srcId="{FCC14552-A40B-4D1F-9E2E-DD45CBB58068}" destId="{58EDA485-D526-44C8-A722-E4B0D80FD5B2}" srcOrd="0" destOrd="0" presId="urn:microsoft.com/office/officeart/2005/8/layout/vList2"/>
    <dgm:cxn modelId="{247E22B9-7118-4F5A-9EDC-4493040CCC7B}" srcId="{9A78CC0E-A315-415E-960C-E71864239201}" destId="{FCC14552-A40B-4D1F-9E2E-DD45CBB58068}" srcOrd="1" destOrd="0" parTransId="{FC8F1CC4-725A-4370-B161-E4423FEA34D1}" sibTransId="{4F225F5C-7478-499C-9951-837CA8D3FF2F}"/>
    <dgm:cxn modelId="{14EA5203-A105-4D26-A1DB-637472F7617A}" type="presParOf" srcId="{84077108-8A3A-454C-9798-ED6A6AB9AECC}" destId="{ABCD17D6-9D54-4269-BEDF-85AE22D2DE75}" srcOrd="0" destOrd="0" presId="urn:microsoft.com/office/officeart/2005/8/layout/vList2"/>
    <dgm:cxn modelId="{532E4619-71DF-417D-A693-0F832C17BD75}" type="presParOf" srcId="{84077108-8A3A-454C-9798-ED6A6AB9AECC}" destId="{79D5FEC1-BF78-4791-B01F-A25AB704477E}" srcOrd="1" destOrd="0" presId="urn:microsoft.com/office/officeart/2005/8/layout/vList2"/>
    <dgm:cxn modelId="{A6F13D39-7676-4D60-A6CD-F402F3101CEC}" type="presParOf" srcId="{84077108-8A3A-454C-9798-ED6A6AB9AECC}" destId="{58EDA485-D526-44C8-A722-E4B0D80FD5B2}" srcOrd="2" destOrd="0" presId="urn:microsoft.com/office/officeart/2005/8/layout/vList2"/>
    <dgm:cxn modelId="{BC16FF1A-5BB4-477D-A2A0-CC8675CFA1B9}" type="presParOf" srcId="{84077108-8A3A-454C-9798-ED6A6AB9AECC}" destId="{4E318C3D-4810-4475-8458-5C0B50D8F3B8}" srcOrd="3" destOrd="0" presId="urn:microsoft.com/office/officeart/2005/8/layout/vList2"/>
    <dgm:cxn modelId="{9D23E2D7-9644-496E-9321-80C16E2D809B}" type="presParOf" srcId="{84077108-8A3A-454C-9798-ED6A6AB9AECC}" destId="{374B0349-3C43-45B3-A285-DAD68FA82CB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5ED19A-E3FF-4D00-BB3C-48C96EF8A43D}">
      <dsp:nvSpPr>
        <dsp:cNvPr id="0" name=""/>
        <dsp:cNvSpPr/>
      </dsp:nvSpPr>
      <dsp:spPr>
        <a:xfrm>
          <a:off x="0" y="0"/>
          <a:ext cx="8414428" cy="66409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Organization</a:t>
          </a:r>
          <a:endParaRPr lang="en-US" sz="3000" kern="1200"/>
        </a:p>
      </dsp:txBody>
      <dsp:txXfrm>
        <a:off x="19451" y="19451"/>
        <a:ext cx="7620120" cy="625190"/>
      </dsp:txXfrm>
    </dsp:sp>
    <dsp:sp modelId="{29CEF4EA-E605-4CBC-8D01-68263C751B5E}">
      <dsp:nvSpPr>
        <dsp:cNvPr id="0" name=""/>
        <dsp:cNvSpPr/>
      </dsp:nvSpPr>
      <dsp:spPr>
        <a:xfrm>
          <a:off x="628350" y="756328"/>
          <a:ext cx="8414428" cy="66409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Email management </a:t>
          </a:r>
          <a:endParaRPr lang="en-US" sz="3000" kern="1200"/>
        </a:p>
      </dsp:txBody>
      <dsp:txXfrm>
        <a:off x="647801" y="775779"/>
        <a:ext cx="7315515" cy="625190"/>
      </dsp:txXfrm>
    </dsp:sp>
    <dsp:sp modelId="{05BEEA3C-5D3F-4720-A28D-1D9287EED5AC}">
      <dsp:nvSpPr>
        <dsp:cNvPr id="0" name=""/>
        <dsp:cNvSpPr/>
      </dsp:nvSpPr>
      <dsp:spPr>
        <a:xfrm>
          <a:off x="1256700" y="1512656"/>
          <a:ext cx="8414428" cy="66409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Task management </a:t>
          </a:r>
          <a:endParaRPr lang="en-US" sz="3000" kern="1200"/>
        </a:p>
      </dsp:txBody>
      <dsp:txXfrm>
        <a:off x="1276151" y="1532107"/>
        <a:ext cx="7315515" cy="625190"/>
      </dsp:txXfrm>
    </dsp:sp>
    <dsp:sp modelId="{F48FD08D-6F4E-4824-8AD4-2A0E3EF2E966}">
      <dsp:nvSpPr>
        <dsp:cNvPr id="0" name=""/>
        <dsp:cNvSpPr/>
      </dsp:nvSpPr>
      <dsp:spPr>
        <a:xfrm>
          <a:off x="1885050" y="2268984"/>
          <a:ext cx="8414428" cy="66409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Meeting invitations </a:t>
          </a:r>
          <a:endParaRPr lang="en-US" sz="3000" kern="1200"/>
        </a:p>
      </dsp:txBody>
      <dsp:txXfrm>
        <a:off x="1904501" y="2288435"/>
        <a:ext cx="7315515" cy="625190"/>
      </dsp:txXfrm>
    </dsp:sp>
    <dsp:sp modelId="{297B0EB0-30A8-4CD8-8A6D-50087B45D69A}">
      <dsp:nvSpPr>
        <dsp:cNvPr id="0" name=""/>
        <dsp:cNvSpPr/>
      </dsp:nvSpPr>
      <dsp:spPr>
        <a:xfrm>
          <a:off x="2513400" y="3025312"/>
          <a:ext cx="8414428" cy="66409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Contact managements</a:t>
          </a:r>
          <a:endParaRPr lang="en-US" sz="3000" kern="1200"/>
        </a:p>
      </dsp:txBody>
      <dsp:txXfrm>
        <a:off x="2532851" y="3044763"/>
        <a:ext cx="7315515" cy="625190"/>
      </dsp:txXfrm>
    </dsp:sp>
    <dsp:sp modelId="{676D244A-D8C2-4D28-9104-B968FBA2ACDB}">
      <dsp:nvSpPr>
        <dsp:cNvPr id="0" name=""/>
        <dsp:cNvSpPr/>
      </dsp:nvSpPr>
      <dsp:spPr>
        <a:xfrm>
          <a:off x="7982767" y="485156"/>
          <a:ext cx="431660" cy="431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079890" y="485156"/>
        <a:ext cx="237414" cy="324824"/>
      </dsp:txXfrm>
    </dsp:sp>
    <dsp:sp modelId="{0439DF52-0147-43E3-AA75-2B4E5F910E5F}">
      <dsp:nvSpPr>
        <dsp:cNvPr id="0" name=""/>
        <dsp:cNvSpPr/>
      </dsp:nvSpPr>
      <dsp:spPr>
        <a:xfrm>
          <a:off x="8611118" y="1241484"/>
          <a:ext cx="431660" cy="431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708241" y="1241484"/>
        <a:ext cx="237414" cy="324824"/>
      </dsp:txXfrm>
    </dsp:sp>
    <dsp:sp modelId="{0F154D9E-9D20-4C82-BB3E-C4F5C5CD637D}">
      <dsp:nvSpPr>
        <dsp:cNvPr id="0" name=""/>
        <dsp:cNvSpPr/>
      </dsp:nvSpPr>
      <dsp:spPr>
        <a:xfrm>
          <a:off x="9239468" y="1986744"/>
          <a:ext cx="431660" cy="431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9336591" y="1986744"/>
        <a:ext cx="237414" cy="324824"/>
      </dsp:txXfrm>
    </dsp:sp>
    <dsp:sp modelId="{5E132286-9E41-4708-B1A5-2B23C74DAD8F}">
      <dsp:nvSpPr>
        <dsp:cNvPr id="0" name=""/>
        <dsp:cNvSpPr/>
      </dsp:nvSpPr>
      <dsp:spPr>
        <a:xfrm>
          <a:off x="9867818" y="2750451"/>
          <a:ext cx="431660" cy="431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9964941" y="2750451"/>
        <a:ext cx="237414" cy="3248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502ED2-6677-4DBE-B17B-1512944CDE77}">
      <dsp:nvSpPr>
        <dsp:cNvPr id="0" name=""/>
        <dsp:cNvSpPr/>
      </dsp:nvSpPr>
      <dsp:spPr>
        <a:xfrm>
          <a:off x="0" y="0"/>
          <a:ext cx="9288654" cy="110682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200" kern="1200"/>
            <a:t>Professional networking</a:t>
          </a:r>
          <a:endParaRPr lang="en-US" sz="4200" kern="1200"/>
        </a:p>
      </dsp:txBody>
      <dsp:txXfrm>
        <a:off x="32418" y="32418"/>
        <a:ext cx="8094307" cy="1041985"/>
      </dsp:txXfrm>
    </dsp:sp>
    <dsp:sp modelId="{F1353FCB-7C04-4989-8CC8-B01A1B0C18E1}">
      <dsp:nvSpPr>
        <dsp:cNvPr id="0" name=""/>
        <dsp:cNvSpPr/>
      </dsp:nvSpPr>
      <dsp:spPr>
        <a:xfrm>
          <a:off x="819587" y="1291291"/>
          <a:ext cx="9288654" cy="1106821"/>
        </a:xfrm>
        <a:prstGeom prst="roundRect">
          <a:avLst>
            <a:gd name="adj" fmla="val 10000"/>
          </a:avLst>
        </a:prstGeom>
        <a:solidFill>
          <a:schemeClr val="accent2">
            <a:hueOff val="1374043"/>
            <a:satOff val="-27387"/>
            <a:lumOff val="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200" kern="1200"/>
            <a:t>Free courses</a:t>
          </a:r>
          <a:endParaRPr lang="en-US" sz="4200" kern="1200"/>
        </a:p>
      </dsp:txBody>
      <dsp:txXfrm>
        <a:off x="852005" y="1323709"/>
        <a:ext cx="7684797" cy="1041985"/>
      </dsp:txXfrm>
    </dsp:sp>
    <dsp:sp modelId="{A5EBD42E-D7B8-4EF6-8E90-47FAA030569B}">
      <dsp:nvSpPr>
        <dsp:cNvPr id="0" name=""/>
        <dsp:cNvSpPr/>
      </dsp:nvSpPr>
      <dsp:spPr>
        <a:xfrm>
          <a:off x="1639174" y="2582583"/>
          <a:ext cx="9288654" cy="1106821"/>
        </a:xfrm>
        <a:prstGeom prst="roundRect">
          <a:avLst>
            <a:gd name="adj" fmla="val 10000"/>
          </a:avLst>
        </a:prstGeom>
        <a:solidFill>
          <a:schemeClr val="accent2">
            <a:hueOff val="2748086"/>
            <a:satOff val="-54774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200" kern="1200"/>
            <a:t>Job search </a:t>
          </a:r>
          <a:endParaRPr lang="en-US" sz="4200" kern="1200"/>
        </a:p>
      </dsp:txBody>
      <dsp:txXfrm>
        <a:off x="1671592" y="2615001"/>
        <a:ext cx="7684797" cy="1041985"/>
      </dsp:txXfrm>
    </dsp:sp>
    <dsp:sp modelId="{5EAFEC7C-528B-4DAC-BAF8-5F23F72F6A04}">
      <dsp:nvSpPr>
        <dsp:cNvPr id="0" name=""/>
        <dsp:cNvSpPr/>
      </dsp:nvSpPr>
      <dsp:spPr>
        <a:xfrm>
          <a:off x="8569220" y="839339"/>
          <a:ext cx="719433" cy="71943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8731092" y="839339"/>
        <a:ext cx="395689" cy="541373"/>
      </dsp:txXfrm>
    </dsp:sp>
    <dsp:sp modelId="{37E75DB3-D0DB-4B5D-AAC9-17A7FDA5742B}">
      <dsp:nvSpPr>
        <dsp:cNvPr id="0" name=""/>
        <dsp:cNvSpPr/>
      </dsp:nvSpPr>
      <dsp:spPr>
        <a:xfrm>
          <a:off x="9388807" y="2123252"/>
          <a:ext cx="719433" cy="71943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335413"/>
            <a:satOff val="-49009"/>
            <a:lumOff val="-157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3335413"/>
              <a:satOff val="-49009"/>
              <a:lumOff val="-157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9550679" y="2123252"/>
        <a:ext cx="395689" cy="54137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8C8D51-FFA9-48DF-9018-BAEFF8D0FD91}">
      <dsp:nvSpPr>
        <dsp:cNvPr id="0" name=""/>
        <dsp:cNvSpPr/>
      </dsp:nvSpPr>
      <dsp:spPr>
        <a:xfrm>
          <a:off x="0" y="0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/>
            <a:t>Document Creations</a:t>
          </a:r>
          <a:endParaRPr lang="en-US" sz="2700" kern="1200"/>
        </a:p>
      </dsp:txBody>
      <dsp:txXfrm>
        <a:off x="23773" y="23773"/>
        <a:ext cx="7797822" cy="764123"/>
      </dsp:txXfrm>
    </dsp:sp>
    <dsp:sp modelId="{0C9A8159-B3EC-4A87-8E55-D72042477434}">
      <dsp:nvSpPr>
        <dsp:cNvPr id="0" name=""/>
        <dsp:cNvSpPr/>
      </dsp:nvSpPr>
      <dsp:spPr>
        <a:xfrm>
          <a:off x="732164" y="959245"/>
          <a:ext cx="8742263" cy="81166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 dirty="0">
              <a:latin typeface="Aptos Display" panose="020F0302020204030204"/>
            </a:rPr>
            <a:t>Spelling</a:t>
          </a:r>
          <a:r>
            <a:rPr lang="en-GB" sz="2700" kern="1200" dirty="0"/>
            <a:t> and grammar check</a:t>
          </a:r>
        </a:p>
      </dsp:txBody>
      <dsp:txXfrm>
        <a:off x="755937" y="983018"/>
        <a:ext cx="7434967" cy="764123"/>
      </dsp:txXfrm>
    </dsp:sp>
    <dsp:sp modelId="{9AB31A65-EBDC-4D77-9031-7D1BD5A0D3B4}">
      <dsp:nvSpPr>
        <dsp:cNvPr id="0" name=""/>
        <dsp:cNvSpPr/>
      </dsp:nvSpPr>
      <dsp:spPr>
        <a:xfrm>
          <a:off x="1453401" y="1918490"/>
          <a:ext cx="8742263" cy="81166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 dirty="0"/>
            <a:t>Ready made templates</a:t>
          </a:r>
          <a:endParaRPr lang="en-US" sz="2700" kern="1200" dirty="0"/>
        </a:p>
      </dsp:txBody>
      <dsp:txXfrm>
        <a:off x="1477174" y="1942263"/>
        <a:ext cx="7445895" cy="764123"/>
      </dsp:txXfrm>
    </dsp:sp>
    <dsp:sp modelId="{C9B8B6A8-356B-4B44-BA97-11B570607D4C}">
      <dsp:nvSpPr>
        <dsp:cNvPr id="0" name=""/>
        <dsp:cNvSpPr/>
      </dsp:nvSpPr>
      <dsp:spPr>
        <a:xfrm>
          <a:off x="2185565" y="2877735"/>
          <a:ext cx="8742263" cy="81166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b="1" kern="1200" dirty="0">
              <a:latin typeface="Aptos Display" panose="020F0302020204030204"/>
            </a:rPr>
            <a:t>Tables</a:t>
          </a:r>
          <a:r>
            <a:rPr lang="en-GB" sz="2700" b="1" kern="1200" dirty="0"/>
            <a:t>, pictures, shapes, and charts</a:t>
          </a:r>
          <a:r>
            <a:rPr lang="en-GB" sz="2700" kern="1200" dirty="0"/>
            <a:t> </a:t>
          </a:r>
          <a:endParaRPr lang="en-GB" sz="2700" kern="1200" dirty="0">
            <a:latin typeface="Aptos Display" panose="020F0302020204030204"/>
          </a:endParaRPr>
        </a:p>
      </dsp:txBody>
      <dsp:txXfrm>
        <a:off x="2209338" y="2901508"/>
        <a:ext cx="7434967" cy="764123"/>
      </dsp:txXfrm>
    </dsp:sp>
    <dsp:sp modelId="{DDDA70DA-D8A2-4CC8-9129-097AA3196C65}">
      <dsp:nvSpPr>
        <dsp:cNvPr id="0" name=""/>
        <dsp:cNvSpPr/>
      </dsp:nvSpPr>
      <dsp:spPr>
        <a:xfrm>
          <a:off x="8214678" y="621664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333384" y="621664"/>
        <a:ext cx="290172" cy="397007"/>
      </dsp:txXfrm>
    </dsp:sp>
    <dsp:sp modelId="{4B9F6A65-91CA-44D2-B40C-AA6E81D47899}">
      <dsp:nvSpPr>
        <dsp:cNvPr id="0" name=""/>
        <dsp:cNvSpPr/>
      </dsp:nvSpPr>
      <dsp:spPr>
        <a:xfrm>
          <a:off x="8946842" y="1580910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9065548" y="1580910"/>
        <a:ext cx="290172" cy="397007"/>
      </dsp:txXfrm>
    </dsp:sp>
    <dsp:sp modelId="{AE62119B-A86F-4C38-BDDA-FE2A98DEE0C9}">
      <dsp:nvSpPr>
        <dsp:cNvPr id="0" name=""/>
        <dsp:cNvSpPr/>
      </dsp:nvSpPr>
      <dsp:spPr>
        <a:xfrm>
          <a:off x="9668079" y="2540155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9786785" y="2540155"/>
        <a:ext cx="290172" cy="39700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CD17D6-9D54-4269-BEDF-85AE22D2DE75}">
      <dsp:nvSpPr>
        <dsp:cNvPr id="0" name=""/>
        <dsp:cNvSpPr/>
      </dsp:nvSpPr>
      <dsp:spPr>
        <a:xfrm>
          <a:off x="0" y="11119"/>
          <a:ext cx="6666833" cy="172224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b="1" kern="1200"/>
            <a:t>Create and save presentations</a:t>
          </a:r>
          <a:r>
            <a:rPr lang="en-GB" sz="4600" kern="1200"/>
            <a:t>.</a:t>
          </a:r>
          <a:endParaRPr lang="en-US" sz="4600" kern="1200"/>
        </a:p>
      </dsp:txBody>
      <dsp:txXfrm>
        <a:off x="84073" y="95192"/>
        <a:ext cx="6498687" cy="1554094"/>
      </dsp:txXfrm>
    </dsp:sp>
    <dsp:sp modelId="{58EDA485-D526-44C8-A722-E4B0D80FD5B2}">
      <dsp:nvSpPr>
        <dsp:cNvPr id="0" name=""/>
        <dsp:cNvSpPr/>
      </dsp:nvSpPr>
      <dsp:spPr>
        <a:xfrm>
          <a:off x="0" y="1865839"/>
          <a:ext cx="6666833" cy="1722240"/>
        </a:xfrm>
        <a:prstGeom prst="roundRect">
          <a:avLst/>
        </a:prstGeom>
        <a:gradFill rotWithShape="0">
          <a:gsLst>
            <a:gs pos="0">
              <a:schemeClr val="accent5">
                <a:hueOff val="-4990872"/>
                <a:satOff val="-7727"/>
                <a:lumOff val="0"/>
                <a:alphaOff val="0"/>
                <a:satMod val="100000"/>
                <a:lumMod val="100000"/>
              </a:schemeClr>
            </a:gs>
            <a:gs pos="50000">
              <a:schemeClr val="accent5">
                <a:hueOff val="-4990872"/>
                <a:satOff val="-7727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5">
                <a:hueOff val="-4990872"/>
                <a:satOff val="-7727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b="1" kern="1200"/>
            <a:t>Apply themes and templates</a:t>
          </a:r>
          <a:r>
            <a:rPr lang="en-GB" sz="4600" kern="1200"/>
            <a:t> .</a:t>
          </a:r>
          <a:endParaRPr lang="en-US" sz="4600" kern="1200"/>
        </a:p>
      </dsp:txBody>
      <dsp:txXfrm>
        <a:off x="84073" y="1949912"/>
        <a:ext cx="6498687" cy="1554094"/>
      </dsp:txXfrm>
    </dsp:sp>
    <dsp:sp modelId="{374B0349-3C43-45B3-A285-DAD68FA82CBB}">
      <dsp:nvSpPr>
        <dsp:cNvPr id="0" name=""/>
        <dsp:cNvSpPr/>
      </dsp:nvSpPr>
      <dsp:spPr>
        <a:xfrm>
          <a:off x="0" y="3720560"/>
          <a:ext cx="6666833" cy="1722240"/>
        </a:xfrm>
        <a:prstGeom prst="roundRect">
          <a:avLst/>
        </a:prstGeom>
        <a:gradFill rotWithShape="0">
          <a:gsLst>
            <a:gs pos="0">
              <a:schemeClr val="accent5">
                <a:hueOff val="-9981745"/>
                <a:satOff val="-15454"/>
                <a:lumOff val="0"/>
                <a:alphaOff val="0"/>
                <a:satMod val="100000"/>
                <a:lumMod val="100000"/>
              </a:schemeClr>
            </a:gs>
            <a:gs pos="50000">
              <a:schemeClr val="accent5">
                <a:hueOff val="-9981745"/>
                <a:satOff val="-15454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5">
                <a:hueOff val="-9981745"/>
                <a:satOff val="-15454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b="1" kern="1200"/>
            <a:t>Animations and slide transitions</a:t>
          </a:r>
          <a:r>
            <a:rPr lang="en-GB" sz="4600" kern="1200"/>
            <a:t> </a:t>
          </a:r>
          <a:endParaRPr lang="en-US" sz="4600" kern="1200"/>
        </a:p>
      </dsp:txBody>
      <dsp:txXfrm>
        <a:off x="84073" y="3804633"/>
        <a:ext cx="6498687" cy="15540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2">
                    <a:lumMod val="7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A76EB9D5-7E1A-4433-8B21-2237CC26FA2C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55657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EF837-FEDB-44F2-8FB5-4F56FC548A33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155173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1784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600">
                <a:solidFill>
                  <a:schemeClr val="tx2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4EC2AB55-62C0-407E-B706-C907B44B0BFC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2080"/>
            <a:ext cx="2112264" cy="228600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4173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BB33F-FEF5-4E73-A5F9-307689FE77C6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477245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B5FA4-F0B8-4D71-BC92-932E3A1502F8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448482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89F80-C2CE-4D6A-80E4-D3515AD92BC6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027695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4220E-EF40-477E-B84C-637FC7CE78DB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79200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B8D63-E026-4E54-B301-C824E1BD14F3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56032"/>
          </a:xfrm>
        </p:spPr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1512984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6C423185-9573-406A-8068-0AB4F2335019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56032"/>
          </a:xfrm>
        </p:spPr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1742066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98A19-B9D6-4696-A74D-9FEF900C8B6A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863865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05100-39B0-4914-BBD6-34F267582565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431003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9464" y="6214535"/>
            <a:ext cx="274320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C5516DA-9D86-4E1E-A623-C11F9F74EB59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214535"/>
            <a:ext cx="521208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48535" y="6214535"/>
            <a:ext cx="146304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</p:spTree>
    <p:extLst>
      <p:ext uri="{BB962C8B-B14F-4D97-AF65-F5344CB8AC3E}">
        <p14:creationId xmlns:p14="http://schemas.microsoft.com/office/powerpoint/2010/main" val="2622014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94716" y="739978"/>
            <a:ext cx="5334930" cy="3004145"/>
          </a:xfrm>
        </p:spPr>
        <p:txBody>
          <a:bodyPr>
            <a:normAutofit/>
          </a:bodyPr>
          <a:lstStyle/>
          <a:p>
            <a:r>
              <a:rPr lang="en-GB" dirty="0"/>
              <a:t>Digital skills </a:t>
            </a:r>
            <a:r>
              <a:rPr lang="en-GB"/>
              <a:t>journey.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94715" y="3836197"/>
            <a:ext cx="5334931" cy="218921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Izabela </a:t>
            </a:r>
            <a:r>
              <a:rPr lang="en-GB" dirty="0" err="1"/>
              <a:t>Celinska-Walendowicz</a:t>
            </a:r>
            <a:endParaRPr lang="en-GB"/>
          </a:p>
          <a:p>
            <a:r>
              <a:rPr lang="en-GB"/>
              <a:t>1912858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AF17B-22ED-BE93-D128-45A04355B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JISC-28.04.2026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5DD4CBF-9015-EF3D-C9AD-D31E754D72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92819" y="2103438"/>
            <a:ext cx="6606362" cy="3932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294396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9412B2-EEA9-BD62-6F7F-DEF1C539ED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JISC-23.06.2026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66C496D-9F9E-222B-1C9E-BF7EC3F2B9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60106" y="2103438"/>
            <a:ext cx="7271788" cy="3932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59146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2444C-A6A1-C5BC-0FB3-7D824C9B5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                                Week 2:Outlook.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3AC6514-9BB7-9D9A-7CFD-4587890955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7699707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0422480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87AEF-AA34-81B6-842C-74EA2B464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                             Week 3:Linkedin.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B1457E1-3E92-FAE9-8EE5-B56CE70072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2641247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6419919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37410-913F-6D96-2CD4-65240B57C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1684" y="170412"/>
            <a:ext cx="10178934" cy="132873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Linkedin courses.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043A71E-4FC2-DE59-6927-EC5F9C4B08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7887" r="-3" b="-3"/>
          <a:stretch>
            <a:fillRect/>
          </a:stretch>
        </p:blipFill>
        <p:spPr>
          <a:xfrm>
            <a:off x="198741" y="2410448"/>
            <a:ext cx="5803323" cy="389035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AC96E96-9B39-2225-202A-6312C27019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74" r="3" b="3"/>
          <a:stretch>
            <a:fillRect/>
          </a:stretch>
        </p:blipFill>
        <p:spPr>
          <a:xfrm>
            <a:off x="6189934" y="2410448"/>
            <a:ext cx="5803323" cy="3890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251966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F3A98-776F-C253-6594-9BD81345B5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1684" y="170412"/>
            <a:ext cx="10178934" cy="132873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Linkedin courses pt2.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0BCB7A4-C2D5-65CC-4181-02A131595B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547" r="-1" b="-1"/>
          <a:stretch>
            <a:fillRect/>
          </a:stretch>
        </p:blipFill>
        <p:spPr>
          <a:xfrm>
            <a:off x="198741" y="2410448"/>
            <a:ext cx="5803323" cy="389035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C165D11-D472-0257-2132-51106754691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74" r="3" b="3"/>
          <a:stretch>
            <a:fillRect/>
          </a:stretch>
        </p:blipFill>
        <p:spPr>
          <a:xfrm>
            <a:off x="6189934" y="2410448"/>
            <a:ext cx="5803323" cy="3890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32053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F7709-912A-1BC9-8D26-DD9AD8EB3C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Week 4:Microsoft word 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7CA3B3A-23E5-C7B3-3D0F-DBF4D0D0D6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6720621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258385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A44514-82E2-C45F-D7B8-B3C25A011C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Week 5:Powerpoint.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F93F36-C4AA-8BF5-A711-8C1E74595B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414419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8755409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790CC9-89BB-D291-78AF-F90ADE2709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Week 6:Excel.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ADA251D-9B11-8103-65F6-6E32198BF9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 b="1">
                <a:ea typeface="+mn-lt"/>
                <a:cs typeface="+mn-lt"/>
              </a:rPr>
              <a:t>Create and save spreadsheets</a:t>
            </a:r>
            <a:r>
              <a:rPr lang="en-US" sz="2200">
                <a:ea typeface="+mn-lt"/>
                <a:cs typeface="+mn-lt"/>
              </a:rPr>
              <a:t>.</a:t>
            </a:r>
          </a:p>
          <a:p>
            <a:r>
              <a:rPr lang="en-US" sz="2200" b="1">
                <a:ea typeface="+mn-lt"/>
                <a:cs typeface="+mn-lt"/>
              </a:rPr>
              <a:t> Cells format.</a:t>
            </a:r>
            <a:endParaRPr lang="en-US" sz="220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69D73E8-A531-08C2-7A93-99043B9CD3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64" r="-1" b="37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8460089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7C7DC7-A9B4-F5EE-04E4-6AFFF69CE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5" y="3505199"/>
            <a:ext cx="4809068" cy="2608143"/>
          </a:xfrm>
        </p:spPr>
        <p:txBody>
          <a:bodyPr anchor="t">
            <a:normAutofit/>
          </a:bodyPr>
          <a:lstStyle/>
          <a:p>
            <a:pPr algn="ctr"/>
            <a:r>
              <a:rPr lang="en-GB" sz="4000"/>
              <a:t>Week 7:Microsoft Forms and AI.</a:t>
            </a:r>
          </a:p>
        </p:txBody>
      </p:sp>
      <p:sp>
        <p:nvSpPr>
          <p:cNvPr id="20" name="Content Placeholder 7">
            <a:extLst>
              <a:ext uri="{FF2B5EF4-FFF2-40B4-BE49-F238E27FC236}">
                <a16:creationId xmlns:a16="http://schemas.microsoft.com/office/drawing/2014/main" id="{B339B6B8-EECC-BA8B-E4CC-3245B6DC20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7100" y="643467"/>
            <a:ext cx="5668433" cy="5401733"/>
          </a:xfrm>
        </p:spPr>
        <p:txBody>
          <a:bodyPr anchor="ctr">
            <a:normAutofit/>
          </a:bodyPr>
          <a:lstStyle/>
          <a:p>
            <a:r>
              <a:rPr lang="en-US" sz="1800" b="1">
                <a:ea typeface="+mn-lt"/>
                <a:cs typeface="+mn-lt"/>
              </a:rPr>
              <a:t>Create surveys, quizzes, and questionnaires</a:t>
            </a:r>
            <a:r>
              <a:rPr lang="en-US" sz="1800" dirty="0">
                <a:ea typeface="+mn-lt"/>
                <a:cs typeface="+mn-lt"/>
              </a:rPr>
              <a:t>.</a:t>
            </a:r>
          </a:p>
          <a:p>
            <a:r>
              <a:rPr lang="en-US" sz="1800" b="1">
                <a:ea typeface="+mn-lt"/>
                <a:cs typeface="+mn-lt"/>
              </a:rPr>
              <a:t>Add different types of questions.</a:t>
            </a:r>
            <a:endParaRPr lang="en-US" sz="1800">
              <a:ea typeface="+mn-lt"/>
              <a:cs typeface="+mn-lt"/>
            </a:endParaRPr>
          </a:p>
          <a:p>
            <a:r>
              <a:rPr lang="en-US" sz="1800">
                <a:ea typeface="+mn-lt"/>
                <a:cs typeface="+mn-lt"/>
              </a:rPr>
              <a:t>Share forms.</a:t>
            </a:r>
            <a:endParaRPr lang="en-US" sz="1800" b="1" dirty="0">
              <a:ea typeface="+mn-lt"/>
              <a:cs typeface="+mn-lt"/>
            </a:endParaRPr>
          </a:p>
          <a:p>
            <a:r>
              <a:rPr lang="en-US" sz="1800" b="1">
                <a:ea typeface="+mn-lt"/>
                <a:cs typeface="+mn-lt"/>
              </a:rPr>
              <a:t>Collect and manage responses</a:t>
            </a:r>
            <a:r>
              <a:rPr lang="en-US" sz="1800">
                <a:ea typeface="+mn-lt"/>
                <a:cs typeface="+mn-lt"/>
              </a:rPr>
              <a:t> .</a:t>
            </a:r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B9DC108-9199-2641-31A8-158CE6C343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0799" y="2519363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991590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E1892-C9A3-C543-DFF7-A872A276ED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2957934"/>
            <a:ext cx="3795840" cy="277976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 and feedback.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657DD61-D48B-AC75-FA9A-1A89016A43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83724" y="895610"/>
            <a:ext cx="5058020" cy="5058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237401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736059"/>
      </a:dk2>
      <a:lt2>
        <a:srgbClr val="E7E0C7"/>
      </a:lt2>
      <a:accent1>
        <a:srgbClr val="92B0C8"/>
      </a:accent1>
      <a:accent2>
        <a:srgbClr val="E37C3D"/>
      </a:accent2>
      <a:accent3>
        <a:srgbClr val="A5AB81"/>
      </a:accent3>
      <a:accent4>
        <a:srgbClr val="E9B635"/>
      </a:accent4>
      <a:accent5>
        <a:srgbClr val="7BA79D"/>
      </a:accent5>
      <a:accent6>
        <a:srgbClr val="968C8C"/>
      </a:accent6>
      <a:hlink>
        <a:srgbClr val="F7A115"/>
      </a:hlink>
      <a:folHlink>
        <a:srgbClr val="969696"/>
      </a:folHlink>
    </a:clrScheme>
    <a:fontScheme name="Savon">
      <a:maj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3F20CFC1-E34F-405B-AA49-5BE0E194F1B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Savon</vt:lpstr>
      <vt:lpstr>Digital skills journey.</vt:lpstr>
      <vt:lpstr>JISC-28.04.2026</vt:lpstr>
      <vt:lpstr>JISC-23.06.2026</vt:lpstr>
      <vt:lpstr>                                Week 2:Outlook.</vt:lpstr>
      <vt:lpstr>                             Week 3:Linkedin.</vt:lpstr>
      <vt:lpstr>Linkedin courses.</vt:lpstr>
      <vt:lpstr>Linkedin courses pt2.</vt:lpstr>
      <vt:lpstr>Week 4:Microsoft word .</vt:lpstr>
      <vt:lpstr>Week 5:Powerpoint.</vt:lpstr>
      <vt:lpstr>Week 6:Excel.</vt:lpstr>
      <vt:lpstr>Week 7:Microsoft Forms and AI.</vt:lpstr>
      <vt:lpstr>Conclusion and feedback.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205</cp:revision>
  <dcterms:created xsi:type="dcterms:W3CDTF">2026-06-23T12:04:45Z</dcterms:created>
  <dcterms:modified xsi:type="dcterms:W3CDTF">2026-06-26T20:34:19Z</dcterms:modified>
</cp:coreProperties>
</file>