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57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416C5-FDAE-4B1A-A0F4-A8560EB7308F}" type="datetimeFigureOut">
              <a:rPr lang="en-GB" smtClean="0"/>
              <a:t>29/01/2017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F84B54-F1FE-48E0-9FCA-67CE6883C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45071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416C5-FDAE-4B1A-A0F4-A8560EB7308F}" type="datetimeFigureOut">
              <a:rPr lang="en-GB" smtClean="0"/>
              <a:t>29/01/2017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F84B54-F1FE-48E0-9FCA-67CE6883C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933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416C5-FDAE-4B1A-A0F4-A8560EB7308F}" type="datetimeFigureOut">
              <a:rPr lang="en-GB" smtClean="0"/>
              <a:t>29/01/2017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F84B54-F1FE-48E0-9FCA-67CE6883C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89748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416C5-FDAE-4B1A-A0F4-A8560EB7308F}" type="datetimeFigureOut">
              <a:rPr lang="en-GB" smtClean="0"/>
              <a:t>29/01/2017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F84B54-F1FE-48E0-9FCA-67CE6883C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50951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416C5-FDAE-4B1A-A0F4-A8560EB7308F}" type="datetimeFigureOut">
              <a:rPr lang="en-GB" smtClean="0"/>
              <a:t>29/01/2017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F84B54-F1FE-48E0-9FCA-67CE6883C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8510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416C5-FDAE-4B1A-A0F4-A8560EB7308F}" type="datetimeFigureOut">
              <a:rPr lang="en-GB" smtClean="0"/>
              <a:t>29/01/2017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F84B54-F1FE-48E0-9FCA-67CE6883C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203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416C5-FDAE-4B1A-A0F4-A8560EB7308F}" type="datetimeFigureOut">
              <a:rPr lang="en-GB" smtClean="0"/>
              <a:t>29/01/2017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F84B54-F1FE-48E0-9FCA-67CE6883C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07819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416C5-FDAE-4B1A-A0F4-A8560EB7308F}" type="datetimeFigureOut">
              <a:rPr lang="en-GB" smtClean="0"/>
              <a:t>29/01/2017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F84B54-F1FE-48E0-9FCA-67CE6883C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1069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416C5-FDAE-4B1A-A0F4-A8560EB7308F}" type="datetimeFigureOut">
              <a:rPr lang="en-GB" smtClean="0"/>
              <a:t>29/01/2017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F84B54-F1FE-48E0-9FCA-67CE6883C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3376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416C5-FDAE-4B1A-A0F4-A8560EB7308F}" type="datetimeFigureOut">
              <a:rPr lang="en-GB" smtClean="0"/>
              <a:t>29/01/2017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F84B54-F1FE-48E0-9FCA-67CE6883C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123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416C5-FDAE-4B1A-A0F4-A8560EB7308F}" type="datetimeFigureOut">
              <a:rPr lang="en-GB" smtClean="0"/>
              <a:t>29/01/2017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F84B54-F1FE-48E0-9FCA-67CE6883C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4615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8416C5-FDAE-4B1A-A0F4-A8560EB7308F}" type="datetimeFigureOut">
              <a:rPr lang="en-GB" smtClean="0"/>
              <a:t>29/01/2017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F84B54-F1FE-48E0-9FCA-67CE6883C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7373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Constructing your Power Point Presentation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3483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Slide 1: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Introduce yourself and provide the title of your research project,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53607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Slide 2: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‘</a:t>
            </a:r>
            <a:r>
              <a:rPr lang="en-GB" dirty="0"/>
              <a:t>Background’: Provide a historical context to your topic e.g. The ‘Old Age Pensions Act of 1908’ introduced pensions for all persons over 70 years of age. </a:t>
            </a:r>
            <a:r>
              <a:rPr lang="en-GB" b="1" dirty="0"/>
              <a:t>Don’t forget to include the sources of your information.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85011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Slide 3: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Aims: </a:t>
            </a:r>
            <a:r>
              <a:rPr lang="en-GB" dirty="0" smtClean="0"/>
              <a:t>To </a:t>
            </a:r>
            <a:r>
              <a:rPr lang="en-GB" dirty="0"/>
              <a:t>conduct e.g. interviews with five adults regarding their views and participation in recycling.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34150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Slide 4: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What </a:t>
            </a:r>
            <a:r>
              <a:rPr lang="en-GB" dirty="0"/>
              <a:t>is good (or bad) about your research method (again reference sources on the value of methods)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11781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Slide 5: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Objectives</a:t>
            </a:r>
            <a:r>
              <a:rPr lang="en-GB" dirty="0"/>
              <a:t>: To establish what makes people to be motivated in the workplace, what demotivates them, and to identify positive leadership styles that will lead to motivated staff/students.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93423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Slide 6: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Findings</a:t>
            </a:r>
            <a:r>
              <a:rPr lang="en-GB" dirty="0"/>
              <a:t>: Present your findings either as quantitative (statistics/numbers) or as qualitative (what people say about the topic)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90852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Slide 7: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What </a:t>
            </a:r>
            <a:r>
              <a:rPr lang="en-GB" dirty="0"/>
              <a:t>do your findings mean? Conclusion, how did the differing research methods compare, did they produce the same results?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60314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Slide 8: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Bibliography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38430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This </a:t>
            </a:r>
            <a:r>
              <a:rPr lang="en-GB" dirty="0"/>
              <a:t>is a guide to your presentation you may need to use more slides, remember you each need to speak for 5 minutes – have enough slides to occupy this time. </a:t>
            </a:r>
          </a:p>
          <a:p>
            <a:r>
              <a:rPr lang="en-GB" dirty="0"/>
              <a:t>As a team you may wish to have a group introduction and conclusion.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6826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245</Words>
  <Application>Microsoft Office PowerPoint</Application>
  <PresentationFormat>Widescreen</PresentationFormat>
  <Paragraphs>42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Constructing your Power Point Presentation</vt:lpstr>
      <vt:lpstr>Slide 1: </vt:lpstr>
      <vt:lpstr>Slide 2:</vt:lpstr>
      <vt:lpstr>Slide 3:</vt:lpstr>
      <vt:lpstr>Slide 4:</vt:lpstr>
      <vt:lpstr>Slide 5: </vt:lpstr>
      <vt:lpstr>Slide 6:</vt:lpstr>
      <vt:lpstr>Slide 7:</vt:lpstr>
      <vt:lpstr>Slide 8: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Constructing your Power Point Presentation</dc:title>
  <dc:creator>wynne jones</dc:creator>
  <cp:lastModifiedBy>wynne jones</cp:lastModifiedBy>
  <cp:revision>1</cp:revision>
  <dcterms:created xsi:type="dcterms:W3CDTF">2017-01-29T16:57:09Z</dcterms:created>
  <dcterms:modified xsi:type="dcterms:W3CDTF">2017-01-29T16:57:39Z</dcterms:modified>
</cp:coreProperties>
</file>