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1" r:id="rId6"/>
    <p:sldId id="266" r:id="rId7"/>
    <p:sldId id="262" r:id="rId8"/>
    <p:sldId id="268" r:id="rId9"/>
    <p:sldId id="267" r:id="rId10"/>
    <p:sldId id="263" r:id="rId11"/>
    <p:sldId id="269" r:id="rId12"/>
    <p:sldId id="265" r:id="rId13"/>
    <p:sldId id="271" r:id="rId14"/>
    <p:sldId id="27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05F6EA3-74B9-417F-A83F-26D91654495E}" v="33" dt="2023-01-12T13:52:30.7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64630" autoAdjust="0"/>
  </p:normalViewPr>
  <p:slideViewPr>
    <p:cSldViewPr snapToGrid="0">
      <p:cViewPr varScale="1">
        <p:scale>
          <a:sx n="60" d="100"/>
          <a:sy n="60" d="100"/>
        </p:scale>
        <p:origin x="1092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chel Smith" userId="5f7c83a3-9acd-4e36-a883-765ff390fd1f" providerId="ADAL" clId="{805F6EA3-74B9-417F-A83F-26D91654495E}"/>
    <pc:docChg chg="undo custSel addSld delSld modSld sldOrd">
      <pc:chgData name="Rachel Smith" userId="5f7c83a3-9acd-4e36-a883-765ff390fd1f" providerId="ADAL" clId="{805F6EA3-74B9-417F-A83F-26D91654495E}" dt="2023-01-12T13:53:54.823" v="2322" actId="478"/>
      <pc:docMkLst>
        <pc:docMk/>
      </pc:docMkLst>
      <pc:sldChg chg="addSp delSp modSp mod setBg addAnim setClrOvrMap">
        <pc:chgData name="Rachel Smith" userId="5f7c83a3-9acd-4e36-a883-765ff390fd1f" providerId="ADAL" clId="{805F6EA3-74B9-417F-A83F-26D91654495E}" dt="2022-11-11T15:20:02.211" v="319" actId="255"/>
        <pc:sldMkLst>
          <pc:docMk/>
          <pc:sldMk cId="2988550526" sldId="256"/>
        </pc:sldMkLst>
        <pc:spChg chg="mod">
          <ac:chgData name="Rachel Smith" userId="5f7c83a3-9acd-4e36-a883-765ff390fd1f" providerId="ADAL" clId="{805F6EA3-74B9-417F-A83F-26D91654495E}" dt="2022-11-11T15:20:02.211" v="319" actId="255"/>
          <ac:spMkLst>
            <pc:docMk/>
            <pc:sldMk cId="2988550526" sldId="256"/>
            <ac:spMk id="2" creationId="{3F08582D-5C2C-EA0C-E8BA-59508C0E798F}"/>
          </ac:spMkLst>
        </pc:spChg>
        <pc:spChg chg="mod">
          <ac:chgData name="Rachel Smith" userId="5f7c83a3-9acd-4e36-a883-765ff390fd1f" providerId="ADAL" clId="{805F6EA3-74B9-417F-A83F-26D91654495E}" dt="2022-11-11T15:19:38.674" v="318" actId="26606"/>
          <ac:spMkLst>
            <pc:docMk/>
            <pc:sldMk cId="2988550526" sldId="256"/>
            <ac:spMk id="3" creationId="{BA3A750A-FB3E-22EC-BA28-4297589C9E2C}"/>
          </ac:spMkLst>
        </pc:spChg>
        <pc:spChg chg="add del">
          <ac:chgData name="Rachel Smith" userId="5f7c83a3-9acd-4e36-a883-765ff390fd1f" providerId="ADAL" clId="{805F6EA3-74B9-417F-A83F-26D91654495E}" dt="2022-11-11T15:19:38.674" v="318" actId="26606"/>
          <ac:spMkLst>
            <pc:docMk/>
            <pc:sldMk cId="2988550526" sldId="256"/>
            <ac:spMk id="6" creationId="{71B2258F-86CA-4D4D-8270-BC05FCDEBFB3}"/>
          </ac:spMkLst>
        </pc:spChg>
        <pc:spChg chg="add del">
          <ac:chgData name="Rachel Smith" userId="5f7c83a3-9acd-4e36-a883-765ff390fd1f" providerId="ADAL" clId="{805F6EA3-74B9-417F-A83F-26D91654495E}" dt="2022-11-11T15:18:42.174" v="296" actId="26606"/>
          <ac:spMkLst>
            <pc:docMk/>
            <pc:sldMk cId="2988550526" sldId="256"/>
            <ac:spMk id="9" creationId="{8496D4E3-2042-4A7A-B321-DC5615463299}"/>
          </ac:spMkLst>
        </pc:spChg>
        <pc:spChg chg="add">
          <ac:chgData name="Rachel Smith" userId="5f7c83a3-9acd-4e36-a883-765ff390fd1f" providerId="ADAL" clId="{805F6EA3-74B9-417F-A83F-26D91654495E}" dt="2022-11-11T15:19:38.674" v="318" actId="26606"/>
          <ac:spMkLst>
            <pc:docMk/>
            <pc:sldMk cId="2988550526" sldId="256"/>
            <ac:spMk id="12" creationId="{7DA3C418-758E-4180-A5D0-8655D6804587}"/>
          </ac:spMkLst>
        </pc:spChg>
        <pc:spChg chg="add">
          <ac:chgData name="Rachel Smith" userId="5f7c83a3-9acd-4e36-a883-765ff390fd1f" providerId="ADAL" clId="{805F6EA3-74B9-417F-A83F-26D91654495E}" dt="2022-11-11T15:19:38.674" v="318" actId="26606"/>
          <ac:spMkLst>
            <pc:docMk/>
            <pc:sldMk cId="2988550526" sldId="256"/>
            <ac:spMk id="14" creationId="{28C8EF06-5EC3-4883-AFAF-D74FF46550FB}"/>
          </ac:spMkLst>
        </pc:spChg>
        <pc:picChg chg="add del">
          <ac:chgData name="Rachel Smith" userId="5f7c83a3-9acd-4e36-a883-765ff390fd1f" providerId="ADAL" clId="{805F6EA3-74B9-417F-A83F-26D91654495E}" dt="2022-11-11T15:18:42.174" v="296" actId="26606"/>
          <ac:picMkLst>
            <pc:docMk/>
            <pc:sldMk cId="2988550526" sldId="256"/>
            <ac:picMk id="5" creationId="{4DE7CA43-BFC2-D441-CE22-F69AA151A2CB}"/>
          </ac:picMkLst>
        </pc:picChg>
        <pc:picChg chg="add mod">
          <ac:chgData name="Rachel Smith" userId="5f7c83a3-9acd-4e36-a883-765ff390fd1f" providerId="ADAL" clId="{805F6EA3-74B9-417F-A83F-26D91654495E}" dt="2022-11-11T15:19:38.674" v="318" actId="26606"/>
          <ac:picMkLst>
            <pc:docMk/>
            <pc:sldMk cId="2988550526" sldId="256"/>
            <ac:picMk id="7" creationId="{D60FCF5F-BBD5-4CB3-A6D0-9805B0F131C3}"/>
          </ac:picMkLst>
        </pc:picChg>
        <pc:cxnChg chg="add del">
          <ac:chgData name="Rachel Smith" userId="5f7c83a3-9acd-4e36-a883-765ff390fd1f" providerId="ADAL" clId="{805F6EA3-74B9-417F-A83F-26D91654495E}" dt="2022-11-11T15:18:42.174" v="296" actId="26606"/>
          <ac:cxnSpMkLst>
            <pc:docMk/>
            <pc:sldMk cId="2988550526" sldId="256"/>
            <ac:cxnSpMk id="11" creationId="{B44245A4-2E90-4CC3-80EB-0F26D03B9822}"/>
          </ac:cxnSpMkLst>
        </pc:cxnChg>
      </pc:sldChg>
      <pc:sldChg chg="addSp delSp modSp mod setBg modNotesTx">
        <pc:chgData name="Rachel Smith" userId="5f7c83a3-9acd-4e36-a883-765ff390fd1f" providerId="ADAL" clId="{805F6EA3-74B9-417F-A83F-26D91654495E}" dt="2023-01-12T13:47:05.429" v="2215" actId="20577"/>
        <pc:sldMkLst>
          <pc:docMk/>
          <pc:sldMk cId="1551755428" sldId="257"/>
        </pc:sldMkLst>
        <pc:spChg chg="del">
          <ac:chgData name="Rachel Smith" userId="5f7c83a3-9acd-4e36-a883-765ff390fd1f" providerId="ADAL" clId="{805F6EA3-74B9-417F-A83F-26D91654495E}" dt="2023-01-09T12:15:23.490" v="399" actId="478"/>
          <ac:spMkLst>
            <pc:docMk/>
            <pc:sldMk cId="1551755428" sldId="257"/>
            <ac:spMk id="2" creationId="{8E558EE4-E1DA-0CB5-6796-B1FEF8C9B1DD}"/>
          </ac:spMkLst>
        </pc:spChg>
        <pc:spChg chg="mod">
          <ac:chgData name="Rachel Smith" userId="5f7c83a3-9acd-4e36-a883-765ff390fd1f" providerId="ADAL" clId="{805F6EA3-74B9-417F-A83F-26D91654495E}" dt="2023-01-09T12:19:47.215" v="641" actId="26606"/>
          <ac:spMkLst>
            <pc:docMk/>
            <pc:sldMk cId="1551755428" sldId="257"/>
            <ac:spMk id="3" creationId="{A22AF69A-14BF-5A5E-CCEF-370D5989AE52}"/>
          </ac:spMkLst>
        </pc:spChg>
        <pc:spChg chg="add del">
          <ac:chgData name="Rachel Smith" userId="5f7c83a3-9acd-4e36-a883-765ff390fd1f" providerId="ADAL" clId="{805F6EA3-74B9-417F-A83F-26D91654495E}" dt="2023-01-09T12:19:46.206" v="638" actId="26606"/>
          <ac:spMkLst>
            <pc:docMk/>
            <pc:sldMk cId="1551755428" sldId="257"/>
            <ac:spMk id="8" creationId="{1BB867FF-FC45-48F7-8104-F89BE54909F1}"/>
          </ac:spMkLst>
        </pc:spChg>
        <pc:spChg chg="add del">
          <ac:chgData name="Rachel Smith" userId="5f7c83a3-9acd-4e36-a883-765ff390fd1f" providerId="ADAL" clId="{805F6EA3-74B9-417F-A83F-26D91654495E}" dt="2023-01-09T12:19:46.206" v="638" actId="26606"/>
          <ac:spMkLst>
            <pc:docMk/>
            <pc:sldMk cId="1551755428" sldId="257"/>
            <ac:spMk id="10" creationId="{8BB56887-D0D5-4F0C-9E19-7247EB83C8B7}"/>
          </ac:spMkLst>
        </pc:spChg>
        <pc:spChg chg="add del">
          <ac:chgData name="Rachel Smith" userId="5f7c83a3-9acd-4e36-a883-765ff390fd1f" providerId="ADAL" clId="{805F6EA3-74B9-417F-A83F-26D91654495E}" dt="2023-01-09T12:19:46.206" v="638" actId="26606"/>
          <ac:spMkLst>
            <pc:docMk/>
            <pc:sldMk cId="1551755428" sldId="257"/>
            <ac:spMk id="12" creationId="{081E4A58-353D-44AE-B2FC-2A74E2E400F7}"/>
          </ac:spMkLst>
        </pc:spChg>
        <pc:spChg chg="add del">
          <ac:chgData name="Rachel Smith" userId="5f7c83a3-9acd-4e36-a883-765ff390fd1f" providerId="ADAL" clId="{805F6EA3-74B9-417F-A83F-26D91654495E}" dt="2023-01-09T12:19:47.212" v="640" actId="26606"/>
          <ac:spMkLst>
            <pc:docMk/>
            <pc:sldMk cId="1551755428" sldId="257"/>
            <ac:spMk id="14" creationId="{D3F51FEB-38FB-4F6C-9F7B-2F2AFAB65463}"/>
          </ac:spMkLst>
        </pc:spChg>
        <pc:spChg chg="add del">
          <ac:chgData name="Rachel Smith" userId="5f7c83a3-9acd-4e36-a883-765ff390fd1f" providerId="ADAL" clId="{805F6EA3-74B9-417F-A83F-26D91654495E}" dt="2023-01-09T12:19:47.212" v="640" actId="26606"/>
          <ac:spMkLst>
            <pc:docMk/>
            <pc:sldMk cId="1551755428" sldId="257"/>
            <ac:spMk id="15" creationId="{2B566528-1B12-4246-9431-5C2D7D081168}"/>
          </ac:spMkLst>
        </pc:spChg>
        <pc:spChg chg="add del">
          <ac:chgData name="Rachel Smith" userId="5f7c83a3-9acd-4e36-a883-765ff390fd1f" providerId="ADAL" clId="{805F6EA3-74B9-417F-A83F-26D91654495E}" dt="2023-01-09T12:19:47.212" v="640" actId="26606"/>
          <ac:spMkLst>
            <pc:docMk/>
            <pc:sldMk cId="1551755428" sldId="257"/>
            <ac:spMk id="16" creationId="{1E547BA6-BAE0-43BB-A7CA-60F69CE252F0}"/>
          </ac:spMkLst>
        </pc:spChg>
        <pc:spChg chg="add del">
          <ac:chgData name="Rachel Smith" userId="5f7c83a3-9acd-4e36-a883-765ff390fd1f" providerId="ADAL" clId="{805F6EA3-74B9-417F-A83F-26D91654495E}" dt="2023-01-09T12:19:47.212" v="640" actId="26606"/>
          <ac:spMkLst>
            <pc:docMk/>
            <pc:sldMk cId="1551755428" sldId="257"/>
            <ac:spMk id="17" creationId="{2E80C965-DB6D-4F81-9E9E-B027384D0BD6}"/>
          </ac:spMkLst>
        </pc:spChg>
        <pc:spChg chg="add del">
          <ac:chgData name="Rachel Smith" userId="5f7c83a3-9acd-4e36-a883-765ff390fd1f" providerId="ADAL" clId="{805F6EA3-74B9-417F-A83F-26D91654495E}" dt="2023-01-09T12:19:47.212" v="640" actId="26606"/>
          <ac:spMkLst>
            <pc:docMk/>
            <pc:sldMk cId="1551755428" sldId="257"/>
            <ac:spMk id="18" creationId="{A580F890-B085-4E95-96AA-55AEBEC5CE6E}"/>
          </ac:spMkLst>
        </pc:spChg>
        <pc:spChg chg="add">
          <ac:chgData name="Rachel Smith" userId="5f7c83a3-9acd-4e36-a883-765ff390fd1f" providerId="ADAL" clId="{805F6EA3-74B9-417F-A83F-26D91654495E}" dt="2023-01-09T12:19:47.215" v="641" actId="26606"/>
          <ac:spMkLst>
            <pc:docMk/>
            <pc:sldMk cId="1551755428" sldId="257"/>
            <ac:spMk id="20" creationId="{100EDD19-6802-4EC3-95CE-CFFAB042CFD6}"/>
          </ac:spMkLst>
        </pc:spChg>
        <pc:spChg chg="add">
          <ac:chgData name="Rachel Smith" userId="5f7c83a3-9acd-4e36-a883-765ff390fd1f" providerId="ADAL" clId="{805F6EA3-74B9-417F-A83F-26D91654495E}" dt="2023-01-09T12:19:47.215" v="641" actId="26606"/>
          <ac:spMkLst>
            <pc:docMk/>
            <pc:sldMk cId="1551755428" sldId="257"/>
            <ac:spMk id="21" creationId="{DB17E863-922E-4C26-BD64-E8FD41D28661}"/>
          </ac:spMkLst>
        </pc:spChg>
      </pc:sldChg>
      <pc:sldChg chg="addSp delSp modSp mod setBg">
        <pc:chgData name="Rachel Smith" userId="5f7c83a3-9acd-4e36-a883-765ff390fd1f" providerId="ADAL" clId="{805F6EA3-74B9-417F-A83F-26D91654495E}" dt="2023-01-09T12:19:59.657" v="642" actId="26606"/>
        <pc:sldMkLst>
          <pc:docMk/>
          <pc:sldMk cId="857686351" sldId="258"/>
        </pc:sldMkLst>
        <pc:spChg chg="mod">
          <ac:chgData name="Rachel Smith" userId="5f7c83a3-9acd-4e36-a883-765ff390fd1f" providerId="ADAL" clId="{805F6EA3-74B9-417F-A83F-26D91654495E}" dt="2023-01-09T12:19:59.657" v="642" actId="26606"/>
          <ac:spMkLst>
            <pc:docMk/>
            <pc:sldMk cId="857686351" sldId="258"/>
            <ac:spMk id="2" creationId="{18C7DD52-D578-C0B8-0B3A-20AED54D737C}"/>
          </ac:spMkLst>
        </pc:spChg>
        <pc:spChg chg="mod ord">
          <ac:chgData name="Rachel Smith" userId="5f7c83a3-9acd-4e36-a883-765ff390fd1f" providerId="ADAL" clId="{805F6EA3-74B9-417F-A83F-26D91654495E}" dt="2023-01-09T12:19:59.657" v="642" actId="26606"/>
          <ac:spMkLst>
            <pc:docMk/>
            <pc:sldMk cId="857686351" sldId="258"/>
            <ac:spMk id="3" creationId="{62A62D6F-9AD0-B1D7-EF43-AE2453B745DC}"/>
          </ac:spMkLst>
        </pc:spChg>
        <pc:spChg chg="add">
          <ac:chgData name="Rachel Smith" userId="5f7c83a3-9acd-4e36-a883-765ff390fd1f" providerId="ADAL" clId="{805F6EA3-74B9-417F-A83F-26D91654495E}" dt="2023-01-09T12:19:59.657" v="642" actId="26606"/>
          <ac:spMkLst>
            <pc:docMk/>
            <pc:sldMk cId="857686351" sldId="258"/>
            <ac:spMk id="14" creationId="{2C61293E-6EBE-43EF-A52C-9BEBFD7679D4}"/>
          </ac:spMkLst>
        </pc:spChg>
        <pc:spChg chg="add">
          <ac:chgData name="Rachel Smith" userId="5f7c83a3-9acd-4e36-a883-765ff390fd1f" providerId="ADAL" clId="{805F6EA3-74B9-417F-A83F-26D91654495E}" dt="2023-01-09T12:19:59.657" v="642" actId="26606"/>
          <ac:spMkLst>
            <pc:docMk/>
            <pc:sldMk cId="857686351" sldId="258"/>
            <ac:spMk id="16" creationId="{21540236-BFD5-4A9D-8840-4703E7F76825}"/>
          </ac:spMkLst>
        </pc:spChg>
        <pc:picChg chg="add mod">
          <ac:chgData name="Rachel Smith" userId="5f7c83a3-9acd-4e36-a883-765ff390fd1f" providerId="ADAL" clId="{805F6EA3-74B9-417F-A83F-26D91654495E}" dt="2023-01-09T12:19:59.657" v="642" actId="26606"/>
          <ac:picMkLst>
            <pc:docMk/>
            <pc:sldMk cId="857686351" sldId="258"/>
            <ac:picMk id="5" creationId="{39CEE8E5-61A4-A6A4-CF7A-82D8B7582985}"/>
          </ac:picMkLst>
        </pc:picChg>
        <pc:cxnChg chg="add del">
          <ac:chgData name="Rachel Smith" userId="5f7c83a3-9acd-4e36-a883-765ff390fd1f" providerId="ADAL" clId="{805F6EA3-74B9-417F-A83F-26D91654495E}" dt="2023-01-09T12:19:59.657" v="642" actId="26606"/>
          <ac:cxnSpMkLst>
            <pc:docMk/>
            <pc:sldMk cId="857686351" sldId="258"/>
            <ac:cxnSpMk id="9" creationId="{A7F400EE-A8A5-48AF-B4D6-291B52C6F0B0}"/>
          </ac:cxnSpMkLst>
        </pc:cxnChg>
      </pc:sldChg>
      <pc:sldChg chg="addSp delSp modSp new mod setBg">
        <pc:chgData name="Rachel Smith" userId="5f7c83a3-9acd-4e36-a883-765ff390fd1f" providerId="ADAL" clId="{805F6EA3-74B9-417F-A83F-26D91654495E}" dt="2023-01-09T12:23:50.301" v="935" actId="122"/>
        <pc:sldMkLst>
          <pc:docMk/>
          <pc:sldMk cId="889303378" sldId="259"/>
        </pc:sldMkLst>
        <pc:spChg chg="mod">
          <ac:chgData name="Rachel Smith" userId="5f7c83a3-9acd-4e36-a883-765ff390fd1f" providerId="ADAL" clId="{805F6EA3-74B9-417F-A83F-26D91654495E}" dt="2023-01-09T12:22:42.848" v="931" actId="26606"/>
          <ac:spMkLst>
            <pc:docMk/>
            <pc:sldMk cId="889303378" sldId="259"/>
            <ac:spMk id="2" creationId="{015BCF5C-63F2-21C1-344E-A285286BE8F4}"/>
          </ac:spMkLst>
        </pc:spChg>
        <pc:spChg chg="add del mod">
          <ac:chgData name="Rachel Smith" userId="5f7c83a3-9acd-4e36-a883-765ff390fd1f" providerId="ADAL" clId="{805F6EA3-74B9-417F-A83F-26D91654495E}" dt="2023-01-09T12:22:42.848" v="931" actId="26606"/>
          <ac:spMkLst>
            <pc:docMk/>
            <pc:sldMk cId="889303378" sldId="259"/>
            <ac:spMk id="3" creationId="{6DB7A3BD-A0BD-B9BD-EEBF-24C5803E1BCF}"/>
          </ac:spMkLst>
        </pc:spChg>
        <pc:spChg chg="add del">
          <ac:chgData name="Rachel Smith" userId="5f7c83a3-9acd-4e36-a883-765ff390fd1f" providerId="ADAL" clId="{805F6EA3-74B9-417F-A83F-26D91654495E}" dt="2022-11-11T15:14:58.132" v="111" actId="22"/>
          <ac:spMkLst>
            <pc:docMk/>
            <pc:sldMk cId="889303378" sldId="259"/>
            <ac:spMk id="5" creationId="{3DEE8A34-6BF0-0DAA-7AB0-FE88D31754A9}"/>
          </ac:spMkLst>
        </pc:spChg>
        <pc:spChg chg="add">
          <ac:chgData name="Rachel Smith" userId="5f7c83a3-9acd-4e36-a883-765ff390fd1f" providerId="ADAL" clId="{805F6EA3-74B9-417F-A83F-26D91654495E}" dt="2023-01-09T12:22:42.848" v="931" actId="26606"/>
          <ac:spMkLst>
            <pc:docMk/>
            <pc:sldMk cId="889303378" sldId="259"/>
            <ac:spMk id="8" creationId="{C2554CA6-288E-4202-BC52-2E5A8F0C0AED}"/>
          </ac:spMkLst>
        </pc:spChg>
        <pc:spChg chg="add del">
          <ac:chgData name="Rachel Smith" userId="5f7c83a3-9acd-4e36-a883-765ff390fd1f" providerId="ADAL" clId="{805F6EA3-74B9-417F-A83F-26D91654495E}" dt="2023-01-09T12:22:42.832" v="930" actId="26606"/>
          <ac:spMkLst>
            <pc:docMk/>
            <pc:sldMk cId="889303378" sldId="259"/>
            <ac:spMk id="9" creationId="{B819A166-7571-4003-A6B8-B62034C3ED30}"/>
          </ac:spMkLst>
        </pc:spChg>
        <pc:spChg chg="add">
          <ac:chgData name="Rachel Smith" userId="5f7c83a3-9acd-4e36-a883-765ff390fd1f" providerId="ADAL" clId="{805F6EA3-74B9-417F-A83F-26D91654495E}" dt="2023-01-09T12:22:42.848" v="931" actId="26606"/>
          <ac:spMkLst>
            <pc:docMk/>
            <pc:sldMk cId="889303378" sldId="259"/>
            <ac:spMk id="10" creationId="{B10BB131-AC8E-4A8E-A5D1-36260F720C3B}"/>
          </ac:spMkLst>
        </pc:spChg>
        <pc:spChg chg="add mod">
          <ac:chgData name="Rachel Smith" userId="5f7c83a3-9acd-4e36-a883-765ff390fd1f" providerId="ADAL" clId="{805F6EA3-74B9-417F-A83F-26D91654495E}" dt="2023-01-09T12:23:50.301" v="935" actId="122"/>
          <ac:spMkLst>
            <pc:docMk/>
            <pc:sldMk cId="889303378" sldId="259"/>
            <ac:spMk id="11" creationId="{6DB7A3BD-A0BD-B9BD-EEBF-24C5803E1BCF}"/>
          </ac:spMkLst>
        </pc:spChg>
        <pc:spChg chg="add">
          <ac:chgData name="Rachel Smith" userId="5f7c83a3-9acd-4e36-a883-765ff390fd1f" providerId="ADAL" clId="{805F6EA3-74B9-417F-A83F-26D91654495E}" dt="2023-01-09T12:22:42.848" v="931" actId="26606"/>
          <ac:spMkLst>
            <pc:docMk/>
            <pc:sldMk cId="889303378" sldId="259"/>
            <ac:spMk id="12" creationId="{5B7778FC-632E-4DCA-A7CB-0D7731CCF970}"/>
          </ac:spMkLst>
        </pc:spChg>
        <pc:spChg chg="add">
          <ac:chgData name="Rachel Smith" userId="5f7c83a3-9acd-4e36-a883-765ff390fd1f" providerId="ADAL" clId="{805F6EA3-74B9-417F-A83F-26D91654495E}" dt="2023-01-09T12:22:42.848" v="931" actId="26606"/>
          <ac:spMkLst>
            <pc:docMk/>
            <pc:sldMk cId="889303378" sldId="259"/>
            <ac:spMk id="14" creationId="{FA23A907-97FB-4A8F-880A-DD77401C4296}"/>
          </ac:spMkLst>
        </pc:spChg>
        <pc:graphicFrameChg chg="add del">
          <ac:chgData name="Rachel Smith" userId="5f7c83a3-9acd-4e36-a883-765ff390fd1f" providerId="ADAL" clId="{805F6EA3-74B9-417F-A83F-26D91654495E}" dt="2023-01-09T12:22:42.832" v="930" actId="26606"/>
          <ac:graphicFrameMkLst>
            <pc:docMk/>
            <pc:sldMk cId="889303378" sldId="259"/>
            <ac:graphicFrameMk id="6" creationId="{5FFB1A10-18EA-1494-A94E-B172FA0FDCCF}"/>
          </ac:graphicFrameMkLst>
        </pc:graphicFrameChg>
      </pc:sldChg>
      <pc:sldChg chg="modSp new del mod">
        <pc:chgData name="Rachel Smith" userId="5f7c83a3-9acd-4e36-a883-765ff390fd1f" providerId="ADAL" clId="{805F6EA3-74B9-417F-A83F-26D91654495E}" dt="2023-01-09T12:22:16.142" v="928" actId="2696"/>
        <pc:sldMkLst>
          <pc:docMk/>
          <pc:sldMk cId="3411603581" sldId="260"/>
        </pc:sldMkLst>
        <pc:spChg chg="mod">
          <ac:chgData name="Rachel Smith" userId="5f7c83a3-9acd-4e36-a883-765ff390fd1f" providerId="ADAL" clId="{805F6EA3-74B9-417F-A83F-26D91654495E}" dt="2022-11-11T15:20:22.676" v="320" actId="20577"/>
          <ac:spMkLst>
            <pc:docMk/>
            <pc:sldMk cId="3411603581" sldId="260"/>
            <ac:spMk id="2" creationId="{9141E853-065A-E3E5-E6DB-EA829340C499}"/>
          </ac:spMkLst>
        </pc:spChg>
      </pc:sldChg>
      <pc:sldChg chg="addSp modSp new mod setBg">
        <pc:chgData name="Rachel Smith" userId="5f7c83a3-9acd-4e36-a883-765ff390fd1f" providerId="ADAL" clId="{805F6EA3-74B9-417F-A83F-26D91654495E}" dt="2023-01-09T14:23:17.704" v="1121" actId="20577"/>
        <pc:sldMkLst>
          <pc:docMk/>
          <pc:sldMk cId="555259210" sldId="261"/>
        </pc:sldMkLst>
        <pc:spChg chg="mod">
          <ac:chgData name="Rachel Smith" userId="5f7c83a3-9acd-4e36-a883-765ff390fd1f" providerId="ADAL" clId="{805F6EA3-74B9-417F-A83F-26D91654495E}" dt="2023-01-09T12:26:01.878" v="1119" actId="26606"/>
          <ac:spMkLst>
            <pc:docMk/>
            <pc:sldMk cId="555259210" sldId="261"/>
            <ac:spMk id="2" creationId="{8FE628D9-9061-2FD0-E0C6-B8D9C695EE27}"/>
          </ac:spMkLst>
        </pc:spChg>
        <pc:spChg chg="mod">
          <ac:chgData name="Rachel Smith" userId="5f7c83a3-9acd-4e36-a883-765ff390fd1f" providerId="ADAL" clId="{805F6EA3-74B9-417F-A83F-26D91654495E}" dt="2023-01-09T14:23:17.704" v="1121" actId="20577"/>
          <ac:spMkLst>
            <pc:docMk/>
            <pc:sldMk cId="555259210" sldId="261"/>
            <ac:spMk id="3" creationId="{A4024881-632E-E109-C20B-912B0DEC2613}"/>
          </ac:spMkLst>
        </pc:spChg>
        <pc:spChg chg="add">
          <ac:chgData name="Rachel Smith" userId="5f7c83a3-9acd-4e36-a883-765ff390fd1f" providerId="ADAL" clId="{805F6EA3-74B9-417F-A83F-26D91654495E}" dt="2023-01-09T12:26:01.878" v="1119" actId="26606"/>
          <ac:spMkLst>
            <pc:docMk/>
            <pc:sldMk cId="555259210" sldId="261"/>
            <ac:spMk id="8" creationId="{C2554CA6-288E-4202-BC52-2E5A8F0C0AED}"/>
          </ac:spMkLst>
        </pc:spChg>
        <pc:spChg chg="add">
          <ac:chgData name="Rachel Smith" userId="5f7c83a3-9acd-4e36-a883-765ff390fd1f" providerId="ADAL" clId="{805F6EA3-74B9-417F-A83F-26D91654495E}" dt="2023-01-09T12:26:01.878" v="1119" actId="26606"/>
          <ac:spMkLst>
            <pc:docMk/>
            <pc:sldMk cId="555259210" sldId="261"/>
            <ac:spMk id="10" creationId="{B10BB131-AC8E-4A8E-A5D1-36260F720C3B}"/>
          </ac:spMkLst>
        </pc:spChg>
        <pc:spChg chg="add">
          <ac:chgData name="Rachel Smith" userId="5f7c83a3-9acd-4e36-a883-765ff390fd1f" providerId="ADAL" clId="{805F6EA3-74B9-417F-A83F-26D91654495E}" dt="2023-01-09T12:26:01.878" v="1119" actId="26606"/>
          <ac:spMkLst>
            <pc:docMk/>
            <pc:sldMk cId="555259210" sldId="261"/>
            <ac:spMk id="12" creationId="{5B7778FC-632E-4DCA-A7CB-0D7731CCF970}"/>
          </ac:spMkLst>
        </pc:spChg>
        <pc:spChg chg="add">
          <ac:chgData name="Rachel Smith" userId="5f7c83a3-9acd-4e36-a883-765ff390fd1f" providerId="ADAL" clId="{805F6EA3-74B9-417F-A83F-26D91654495E}" dt="2023-01-09T12:26:01.878" v="1119" actId="26606"/>
          <ac:spMkLst>
            <pc:docMk/>
            <pc:sldMk cId="555259210" sldId="261"/>
            <ac:spMk id="14" creationId="{FA23A907-97FB-4A8F-880A-DD77401C4296}"/>
          </ac:spMkLst>
        </pc:spChg>
      </pc:sldChg>
      <pc:sldChg chg="addSp delSp modSp new mod ord modTransition setBg modAnim">
        <pc:chgData name="Rachel Smith" userId="5f7c83a3-9acd-4e36-a883-765ff390fd1f" providerId="ADAL" clId="{805F6EA3-74B9-417F-A83F-26D91654495E}" dt="2023-01-09T15:00:42.880" v="1518" actId="26606"/>
        <pc:sldMkLst>
          <pc:docMk/>
          <pc:sldMk cId="605746549" sldId="262"/>
        </pc:sldMkLst>
        <pc:spChg chg="mod">
          <ac:chgData name="Rachel Smith" userId="5f7c83a3-9acd-4e36-a883-765ff390fd1f" providerId="ADAL" clId="{805F6EA3-74B9-417F-A83F-26D91654495E}" dt="2023-01-09T15:00:42.880" v="1518" actId="26606"/>
          <ac:spMkLst>
            <pc:docMk/>
            <pc:sldMk cId="605746549" sldId="262"/>
            <ac:spMk id="2" creationId="{0B27F5C5-A62C-F656-4155-64093CC47271}"/>
          </ac:spMkLst>
        </pc:spChg>
        <pc:spChg chg="mod">
          <ac:chgData name="Rachel Smith" userId="5f7c83a3-9acd-4e36-a883-765ff390fd1f" providerId="ADAL" clId="{805F6EA3-74B9-417F-A83F-26D91654495E}" dt="2023-01-09T15:00:42.880" v="1518" actId="26606"/>
          <ac:spMkLst>
            <pc:docMk/>
            <pc:sldMk cId="605746549" sldId="262"/>
            <ac:spMk id="3" creationId="{6E966290-2A62-B295-6461-D4EFDEB67A1A}"/>
          </ac:spMkLst>
        </pc:spChg>
        <pc:spChg chg="add">
          <ac:chgData name="Rachel Smith" userId="5f7c83a3-9acd-4e36-a883-765ff390fd1f" providerId="ADAL" clId="{805F6EA3-74B9-417F-A83F-26D91654495E}" dt="2023-01-09T15:00:42.880" v="1518" actId="26606"/>
          <ac:spMkLst>
            <pc:docMk/>
            <pc:sldMk cId="605746549" sldId="262"/>
            <ac:spMk id="14" creationId="{F13C74B1-5B17-4795-BED0-7140497B445A}"/>
          </ac:spMkLst>
        </pc:spChg>
        <pc:spChg chg="add">
          <ac:chgData name="Rachel Smith" userId="5f7c83a3-9acd-4e36-a883-765ff390fd1f" providerId="ADAL" clId="{805F6EA3-74B9-417F-A83F-26D91654495E}" dt="2023-01-09T15:00:42.880" v="1518" actId="26606"/>
          <ac:spMkLst>
            <pc:docMk/>
            <pc:sldMk cId="605746549" sldId="262"/>
            <ac:spMk id="16" creationId="{D4974D33-8DC5-464E-8C6D-BE58F0669C17}"/>
          </ac:spMkLst>
        </pc:spChg>
        <pc:picChg chg="add mod">
          <ac:chgData name="Rachel Smith" userId="5f7c83a3-9acd-4e36-a883-765ff390fd1f" providerId="ADAL" clId="{805F6EA3-74B9-417F-A83F-26D91654495E}" dt="2023-01-09T15:00:42.880" v="1518" actId="26606"/>
          <ac:picMkLst>
            <pc:docMk/>
            <pc:sldMk cId="605746549" sldId="262"/>
            <ac:picMk id="5" creationId="{45355300-1F8B-3C0A-9183-51A723C7ECB4}"/>
          </ac:picMkLst>
        </pc:picChg>
        <pc:cxnChg chg="add del">
          <ac:chgData name="Rachel Smith" userId="5f7c83a3-9acd-4e36-a883-765ff390fd1f" providerId="ADAL" clId="{805F6EA3-74B9-417F-A83F-26D91654495E}" dt="2023-01-09T15:00:42.880" v="1518" actId="26606"/>
          <ac:cxnSpMkLst>
            <pc:docMk/>
            <pc:sldMk cId="605746549" sldId="262"/>
            <ac:cxnSpMk id="9" creationId="{A7F400EE-A8A5-48AF-B4D6-291B52C6F0B0}"/>
          </ac:cxnSpMkLst>
        </pc:cxnChg>
      </pc:sldChg>
      <pc:sldChg chg="addSp delSp modSp new mod ord setBg modAnim">
        <pc:chgData name="Rachel Smith" userId="5f7c83a3-9acd-4e36-a883-765ff390fd1f" providerId="ADAL" clId="{805F6EA3-74B9-417F-A83F-26D91654495E}" dt="2023-01-09T15:04:37.202" v="1848"/>
        <pc:sldMkLst>
          <pc:docMk/>
          <pc:sldMk cId="2464265472" sldId="263"/>
        </pc:sldMkLst>
        <pc:spChg chg="mod">
          <ac:chgData name="Rachel Smith" userId="5f7c83a3-9acd-4e36-a883-765ff390fd1f" providerId="ADAL" clId="{805F6EA3-74B9-417F-A83F-26D91654495E}" dt="2023-01-09T15:03:46.850" v="1841" actId="26606"/>
          <ac:spMkLst>
            <pc:docMk/>
            <pc:sldMk cId="2464265472" sldId="263"/>
            <ac:spMk id="2" creationId="{157A9178-9A27-700F-8895-42A3CBC17AA2}"/>
          </ac:spMkLst>
        </pc:spChg>
        <pc:spChg chg="del mod">
          <ac:chgData name="Rachel Smith" userId="5f7c83a3-9acd-4e36-a883-765ff390fd1f" providerId="ADAL" clId="{805F6EA3-74B9-417F-A83F-26D91654495E}" dt="2023-01-09T15:03:46.850" v="1841" actId="26606"/>
          <ac:spMkLst>
            <pc:docMk/>
            <pc:sldMk cId="2464265472" sldId="263"/>
            <ac:spMk id="3" creationId="{3B81FF5D-DF44-D6C3-89F1-A9B85BEC63F9}"/>
          </ac:spMkLst>
        </pc:spChg>
        <pc:spChg chg="add del">
          <ac:chgData name="Rachel Smith" userId="5f7c83a3-9acd-4e36-a883-765ff390fd1f" providerId="ADAL" clId="{805F6EA3-74B9-417F-A83F-26D91654495E}" dt="2023-01-09T15:03:46.832" v="1840" actId="26606"/>
          <ac:spMkLst>
            <pc:docMk/>
            <pc:sldMk cId="2464265472" sldId="263"/>
            <ac:spMk id="8" creationId="{8D70B121-56F4-4848-B38B-182089D909FA}"/>
          </ac:spMkLst>
        </pc:spChg>
        <pc:graphicFrameChg chg="add">
          <ac:chgData name="Rachel Smith" userId="5f7c83a3-9acd-4e36-a883-765ff390fd1f" providerId="ADAL" clId="{805F6EA3-74B9-417F-A83F-26D91654495E}" dt="2023-01-09T15:03:46.850" v="1841" actId="26606"/>
          <ac:graphicFrameMkLst>
            <pc:docMk/>
            <pc:sldMk cId="2464265472" sldId="263"/>
            <ac:graphicFrameMk id="5" creationId="{6CF66D3E-59F1-D1FE-12A4-E4349DFE0F26}"/>
          </ac:graphicFrameMkLst>
        </pc:graphicFrameChg>
        <pc:cxnChg chg="add del">
          <ac:chgData name="Rachel Smith" userId="5f7c83a3-9acd-4e36-a883-765ff390fd1f" providerId="ADAL" clId="{805F6EA3-74B9-417F-A83F-26D91654495E}" dt="2023-01-09T15:03:46.832" v="1840" actId="26606"/>
          <ac:cxnSpMkLst>
            <pc:docMk/>
            <pc:sldMk cId="2464265472" sldId="263"/>
            <ac:cxnSpMk id="10" creationId="{2D72A2C9-F3CA-4216-8BAD-FA4C970C3C4E}"/>
          </ac:cxnSpMkLst>
        </pc:cxnChg>
      </pc:sldChg>
      <pc:sldChg chg="modSp new del mod ord">
        <pc:chgData name="Rachel Smith" userId="5f7c83a3-9acd-4e36-a883-765ff390fd1f" providerId="ADAL" clId="{805F6EA3-74B9-417F-A83F-26D91654495E}" dt="2023-01-12T13:19:05.770" v="2160" actId="2696"/>
        <pc:sldMkLst>
          <pc:docMk/>
          <pc:sldMk cId="3671167023" sldId="264"/>
        </pc:sldMkLst>
        <pc:spChg chg="mod">
          <ac:chgData name="Rachel Smith" userId="5f7c83a3-9acd-4e36-a883-765ff390fd1f" providerId="ADAL" clId="{805F6EA3-74B9-417F-A83F-26D91654495E}" dt="2022-11-11T15:17:13.155" v="270" actId="27636"/>
          <ac:spMkLst>
            <pc:docMk/>
            <pc:sldMk cId="3671167023" sldId="264"/>
            <ac:spMk id="2" creationId="{84334FB0-34E7-6FDE-4C25-9C6272065209}"/>
          </ac:spMkLst>
        </pc:spChg>
        <pc:spChg chg="mod">
          <ac:chgData name="Rachel Smith" userId="5f7c83a3-9acd-4e36-a883-765ff390fd1f" providerId="ADAL" clId="{805F6EA3-74B9-417F-A83F-26D91654495E}" dt="2023-01-12T13:00:29.054" v="2135" actId="20577"/>
          <ac:spMkLst>
            <pc:docMk/>
            <pc:sldMk cId="3671167023" sldId="264"/>
            <ac:spMk id="3" creationId="{93B5016E-D891-E8C4-4FDF-CFAC31933D64}"/>
          </ac:spMkLst>
        </pc:spChg>
      </pc:sldChg>
      <pc:sldChg chg="addSp delSp modSp new mod ord setBg">
        <pc:chgData name="Rachel Smith" userId="5f7c83a3-9acd-4e36-a883-765ff390fd1f" providerId="ADAL" clId="{805F6EA3-74B9-417F-A83F-26D91654495E}" dt="2023-01-12T13:46:45.784" v="2213"/>
        <pc:sldMkLst>
          <pc:docMk/>
          <pc:sldMk cId="1103676018" sldId="265"/>
        </pc:sldMkLst>
        <pc:spChg chg="mod">
          <ac:chgData name="Rachel Smith" userId="5f7c83a3-9acd-4e36-a883-765ff390fd1f" providerId="ADAL" clId="{805F6EA3-74B9-417F-A83F-26D91654495E}" dt="2023-01-12T13:46:35.210" v="2210" actId="26606"/>
          <ac:spMkLst>
            <pc:docMk/>
            <pc:sldMk cId="1103676018" sldId="265"/>
            <ac:spMk id="2" creationId="{64ACCBEA-7196-B1EA-C19A-366EC2559738}"/>
          </ac:spMkLst>
        </pc:spChg>
        <pc:spChg chg="del mod">
          <ac:chgData name="Rachel Smith" userId="5f7c83a3-9acd-4e36-a883-765ff390fd1f" providerId="ADAL" clId="{805F6EA3-74B9-417F-A83F-26D91654495E}" dt="2023-01-12T13:18:16.384" v="2158" actId="26606"/>
          <ac:spMkLst>
            <pc:docMk/>
            <pc:sldMk cId="1103676018" sldId="265"/>
            <ac:spMk id="3" creationId="{4B848B2E-DFFE-5A64-27FB-022E74D22464}"/>
          </ac:spMkLst>
        </pc:spChg>
        <pc:spChg chg="add del">
          <ac:chgData name="Rachel Smith" userId="5f7c83a3-9acd-4e36-a883-765ff390fd1f" providerId="ADAL" clId="{805F6EA3-74B9-417F-A83F-26D91654495E}" dt="2023-01-12T13:46:35.239" v="2211" actId="26606"/>
          <ac:spMkLst>
            <pc:docMk/>
            <pc:sldMk cId="1103676018" sldId="265"/>
            <ac:spMk id="9" creationId="{B819A166-7571-4003-A6B8-B62034C3ED30}"/>
          </ac:spMkLst>
        </pc:spChg>
        <pc:spChg chg="add">
          <ac:chgData name="Rachel Smith" userId="5f7c83a3-9acd-4e36-a883-765ff390fd1f" providerId="ADAL" clId="{805F6EA3-74B9-417F-A83F-26D91654495E}" dt="2023-01-12T13:46:35.239" v="2211" actId="26606"/>
          <ac:spMkLst>
            <pc:docMk/>
            <pc:sldMk cId="1103676018" sldId="265"/>
            <ac:spMk id="17" creationId="{B819A166-7571-4003-A6B8-B62034C3ED30}"/>
          </ac:spMkLst>
        </pc:spChg>
        <pc:graphicFrameChg chg="add mod modGraphic">
          <ac:chgData name="Rachel Smith" userId="5f7c83a3-9acd-4e36-a883-765ff390fd1f" providerId="ADAL" clId="{805F6EA3-74B9-417F-A83F-26D91654495E}" dt="2023-01-12T13:46:45.784" v="2213"/>
          <ac:graphicFrameMkLst>
            <pc:docMk/>
            <pc:sldMk cId="1103676018" sldId="265"/>
            <ac:graphicFrameMk id="5" creationId="{5007B3FD-7D78-5BBB-3041-ED2B6672B2F6}"/>
          </ac:graphicFrameMkLst>
        </pc:graphicFrameChg>
        <pc:picChg chg="add del">
          <ac:chgData name="Rachel Smith" userId="5f7c83a3-9acd-4e36-a883-765ff390fd1f" providerId="ADAL" clId="{805F6EA3-74B9-417F-A83F-26D91654495E}" dt="2023-01-12T13:46:35.210" v="2210" actId="26606"/>
          <ac:picMkLst>
            <pc:docMk/>
            <pc:sldMk cId="1103676018" sldId="265"/>
            <ac:picMk id="11" creationId="{F914C424-C604-D4BC-1CC0-EBD9AC5B679C}"/>
          </ac:picMkLst>
        </pc:picChg>
        <pc:cxnChg chg="add del">
          <ac:chgData name="Rachel Smith" userId="5f7c83a3-9acd-4e36-a883-765ff390fd1f" providerId="ADAL" clId="{805F6EA3-74B9-417F-A83F-26D91654495E}" dt="2023-01-12T13:46:35.210" v="2210" actId="26606"/>
          <ac:cxnSpMkLst>
            <pc:docMk/>
            <pc:sldMk cId="1103676018" sldId="265"/>
            <ac:cxnSpMk id="15" creationId="{A7F400EE-A8A5-48AF-B4D6-291B52C6F0B0}"/>
          </ac:cxnSpMkLst>
        </pc:cxnChg>
      </pc:sldChg>
      <pc:sldChg chg="addSp delSp modSp new mod ord setBg addAnim">
        <pc:chgData name="Rachel Smith" userId="5f7c83a3-9acd-4e36-a883-765ff390fd1f" providerId="ADAL" clId="{805F6EA3-74B9-417F-A83F-26D91654495E}" dt="2022-11-11T15:20:58.055" v="335"/>
        <pc:sldMkLst>
          <pc:docMk/>
          <pc:sldMk cId="3905907561" sldId="266"/>
        </pc:sldMkLst>
        <pc:spChg chg="mod">
          <ac:chgData name="Rachel Smith" userId="5f7c83a3-9acd-4e36-a883-765ff390fd1f" providerId="ADAL" clId="{805F6EA3-74B9-417F-A83F-26D91654495E}" dt="2022-11-11T15:20:49.905" v="332" actId="26606"/>
          <ac:spMkLst>
            <pc:docMk/>
            <pc:sldMk cId="3905907561" sldId="266"/>
            <ac:spMk id="2" creationId="{F9373F16-4F30-3B5D-9C82-3793131DE4FF}"/>
          </ac:spMkLst>
        </pc:spChg>
        <pc:spChg chg="del">
          <ac:chgData name="Rachel Smith" userId="5f7c83a3-9acd-4e36-a883-765ff390fd1f" providerId="ADAL" clId="{805F6EA3-74B9-417F-A83F-26D91654495E}" dt="2022-11-11T15:20:43.335" v="331" actId="478"/>
          <ac:spMkLst>
            <pc:docMk/>
            <pc:sldMk cId="3905907561" sldId="266"/>
            <ac:spMk id="3" creationId="{64607F3E-CA66-31D0-3892-BE1320E0EEBD}"/>
          </ac:spMkLst>
        </pc:spChg>
        <pc:spChg chg="add">
          <ac:chgData name="Rachel Smith" userId="5f7c83a3-9acd-4e36-a883-765ff390fd1f" providerId="ADAL" clId="{805F6EA3-74B9-417F-A83F-26D91654495E}" dt="2022-11-11T15:20:49.905" v="332" actId="26606"/>
          <ac:spMkLst>
            <pc:docMk/>
            <pc:sldMk cId="3905907561" sldId="266"/>
            <ac:spMk id="7" creationId="{D278ADA9-6383-4BDD-80D2-8899A402687B}"/>
          </ac:spMkLst>
        </pc:spChg>
        <pc:spChg chg="add">
          <ac:chgData name="Rachel Smith" userId="5f7c83a3-9acd-4e36-a883-765ff390fd1f" providerId="ADAL" clId="{805F6EA3-74B9-417F-A83F-26D91654495E}" dt="2022-11-11T15:20:49.905" v="332" actId="26606"/>
          <ac:spMkLst>
            <pc:docMk/>
            <pc:sldMk cId="3905907561" sldId="266"/>
            <ac:spMk id="9" creationId="{484B7147-B0F6-40ED-B5A2-FF72BC8198B6}"/>
          </ac:spMkLst>
        </pc:spChg>
        <pc:spChg chg="add">
          <ac:chgData name="Rachel Smith" userId="5f7c83a3-9acd-4e36-a883-765ff390fd1f" providerId="ADAL" clId="{805F6EA3-74B9-417F-A83F-26D91654495E}" dt="2022-11-11T15:20:49.905" v="332" actId="26606"/>
          <ac:spMkLst>
            <pc:docMk/>
            <pc:sldMk cId="3905907561" sldId="266"/>
            <ac:spMk id="11" creationId="{B36D2DE0-0628-4A9A-A59D-7BA8B5EB3022}"/>
          </ac:spMkLst>
        </pc:spChg>
        <pc:spChg chg="add">
          <ac:chgData name="Rachel Smith" userId="5f7c83a3-9acd-4e36-a883-765ff390fd1f" providerId="ADAL" clId="{805F6EA3-74B9-417F-A83F-26D91654495E}" dt="2022-11-11T15:20:49.905" v="332" actId="26606"/>
          <ac:spMkLst>
            <pc:docMk/>
            <pc:sldMk cId="3905907561" sldId="266"/>
            <ac:spMk id="13" creationId="{48E405C9-94BE-41DA-928C-DEC9A8550E9F}"/>
          </ac:spMkLst>
        </pc:spChg>
        <pc:spChg chg="add">
          <ac:chgData name="Rachel Smith" userId="5f7c83a3-9acd-4e36-a883-765ff390fd1f" providerId="ADAL" clId="{805F6EA3-74B9-417F-A83F-26D91654495E}" dt="2022-11-11T15:20:49.905" v="332" actId="26606"/>
          <ac:spMkLst>
            <pc:docMk/>
            <pc:sldMk cId="3905907561" sldId="266"/>
            <ac:spMk id="15" creationId="{D2091A72-D5BB-42AC-8FD3-F7747D90861E}"/>
          </ac:spMkLst>
        </pc:spChg>
        <pc:spChg chg="add">
          <ac:chgData name="Rachel Smith" userId="5f7c83a3-9acd-4e36-a883-765ff390fd1f" providerId="ADAL" clId="{805F6EA3-74B9-417F-A83F-26D91654495E}" dt="2022-11-11T15:20:49.905" v="332" actId="26606"/>
          <ac:spMkLst>
            <pc:docMk/>
            <pc:sldMk cId="3905907561" sldId="266"/>
            <ac:spMk id="17" creationId="{6ED12BFC-A737-46AF-8411-481112D54B0C}"/>
          </ac:spMkLst>
        </pc:spChg>
      </pc:sldChg>
      <pc:sldChg chg="addSp delSp modSp new mod setBg addAnim">
        <pc:chgData name="Rachel Smith" userId="5f7c83a3-9acd-4e36-a883-765ff390fd1f" providerId="ADAL" clId="{805F6EA3-74B9-417F-A83F-26D91654495E}" dt="2022-11-11T15:21:26.211" v="349"/>
        <pc:sldMkLst>
          <pc:docMk/>
          <pc:sldMk cId="2978038827" sldId="267"/>
        </pc:sldMkLst>
        <pc:spChg chg="mod">
          <ac:chgData name="Rachel Smith" userId="5f7c83a3-9acd-4e36-a883-765ff390fd1f" providerId="ADAL" clId="{805F6EA3-74B9-417F-A83F-26D91654495E}" dt="2022-11-11T15:21:26.210" v="348" actId="26606"/>
          <ac:spMkLst>
            <pc:docMk/>
            <pc:sldMk cId="2978038827" sldId="267"/>
            <ac:spMk id="2" creationId="{57E62A59-68C5-2D33-980E-E8C0ACFE8019}"/>
          </ac:spMkLst>
        </pc:spChg>
        <pc:spChg chg="del mod">
          <ac:chgData name="Rachel Smith" userId="5f7c83a3-9acd-4e36-a883-765ff390fd1f" providerId="ADAL" clId="{805F6EA3-74B9-417F-A83F-26D91654495E}" dt="2022-11-11T15:21:22.500" v="347" actId="478"/>
          <ac:spMkLst>
            <pc:docMk/>
            <pc:sldMk cId="2978038827" sldId="267"/>
            <ac:spMk id="3" creationId="{7F2C9600-B504-483E-55FA-C8EDAFB41434}"/>
          </ac:spMkLst>
        </pc:spChg>
        <pc:spChg chg="add">
          <ac:chgData name="Rachel Smith" userId="5f7c83a3-9acd-4e36-a883-765ff390fd1f" providerId="ADAL" clId="{805F6EA3-74B9-417F-A83F-26D91654495E}" dt="2022-11-11T15:21:26.210" v="348" actId="26606"/>
          <ac:spMkLst>
            <pc:docMk/>
            <pc:sldMk cId="2978038827" sldId="267"/>
            <ac:spMk id="7" creationId="{D278ADA9-6383-4BDD-80D2-8899A402687B}"/>
          </ac:spMkLst>
        </pc:spChg>
        <pc:spChg chg="add">
          <ac:chgData name="Rachel Smith" userId="5f7c83a3-9acd-4e36-a883-765ff390fd1f" providerId="ADAL" clId="{805F6EA3-74B9-417F-A83F-26D91654495E}" dt="2022-11-11T15:21:26.210" v="348" actId="26606"/>
          <ac:spMkLst>
            <pc:docMk/>
            <pc:sldMk cId="2978038827" sldId="267"/>
            <ac:spMk id="9" creationId="{484B7147-B0F6-40ED-B5A2-FF72BC8198B6}"/>
          </ac:spMkLst>
        </pc:spChg>
        <pc:spChg chg="add">
          <ac:chgData name="Rachel Smith" userId="5f7c83a3-9acd-4e36-a883-765ff390fd1f" providerId="ADAL" clId="{805F6EA3-74B9-417F-A83F-26D91654495E}" dt="2022-11-11T15:21:26.210" v="348" actId="26606"/>
          <ac:spMkLst>
            <pc:docMk/>
            <pc:sldMk cId="2978038827" sldId="267"/>
            <ac:spMk id="11" creationId="{B36D2DE0-0628-4A9A-A59D-7BA8B5EB3022}"/>
          </ac:spMkLst>
        </pc:spChg>
        <pc:spChg chg="add">
          <ac:chgData name="Rachel Smith" userId="5f7c83a3-9acd-4e36-a883-765ff390fd1f" providerId="ADAL" clId="{805F6EA3-74B9-417F-A83F-26D91654495E}" dt="2022-11-11T15:21:26.210" v="348" actId="26606"/>
          <ac:spMkLst>
            <pc:docMk/>
            <pc:sldMk cId="2978038827" sldId="267"/>
            <ac:spMk id="13" creationId="{48E405C9-94BE-41DA-928C-DEC9A8550E9F}"/>
          </ac:spMkLst>
        </pc:spChg>
        <pc:spChg chg="add">
          <ac:chgData name="Rachel Smith" userId="5f7c83a3-9acd-4e36-a883-765ff390fd1f" providerId="ADAL" clId="{805F6EA3-74B9-417F-A83F-26D91654495E}" dt="2022-11-11T15:21:26.210" v="348" actId="26606"/>
          <ac:spMkLst>
            <pc:docMk/>
            <pc:sldMk cId="2978038827" sldId="267"/>
            <ac:spMk id="15" creationId="{D2091A72-D5BB-42AC-8FD3-F7747D90861E}"/>
          </ac:spMkLst>
        </pc:spChg>
        <pc:spChg chg="add">
          <ac:chgData name="Rachel Smith" userId="5f7c83a3-9acd-4e36-a883-765ff390fd1f" providerId="ADAL" clId="{805F6EA3-74B9-417F-A83F-26D91654495E}" dt="2022-11-11T15:21:26.210" v="348" actId="26606"/>
          <ac:spMkLst>
            <pc:docMk/>
            <pc:sldMk cId="2978038827" sldId="267"/>
            <ac:spMk id="17" creationId="{6ED12BFC-A737-46AF-8411-481112D54B0C}"/>
          </ac:spMkLst>
        </pc:spChg>
      </pc:sldChg>
      <pc:sldChg chg="addSp delSp modSp new del mod">
        <pc:chgData name="Rachel Smith" userId="5f7c83a3-9acd-4e36-a883-765ff390fd1f" providerId="ADAL" clId="{805F6EA3-74B9-417F-A83F-26D91654495E}" dt="2023-01-09T12:18:07.566" v="493" actId="2696"/>
        <pc:sldMkLst>
          <pc:docMk/>
          <pc:sldMk cId="3625929450" sldId="268"/>
        </pc:sldMkLst>
        <pc:spChg chg="del mod">
          <ac:chgData name="Rachel Smith" userId="5f7c83a3-9acd-4e36-a883-765ff390fd1f" providerId="ADAL" clId="{805F6EA3-74B9-417F-A83F-26D91654495E}" dt="2023-01-09T12:14:13.490" v="364" actId="478"/>
          <ac:spMkLst>
            <pc:docMk/>
            <pc:sldMk cId="3625929450" sldId="268"/>
            <ac:spMk id="2" creationId="{BF2D7D21-B1B2-05DE-2C1F-DEA3D8EED256}"/>
          </ac:spMkLst>
        </pc:spChg>
        <pc:spChg chg="mod">
          <ac:chgData name="Rachel Smith" userId="5f7c83a3-9acd-4e36-a883-765ff390fd1f" providerId="ADAL" clId="{805F6EA3-74B9-417F-A83F-26D91654495E}" dt="2023-01-09T12:14:55.707" v="398" actId="20577"/>
          <ac:spMkLst>
            <pc:docMk/>
            <pc:sldMk cId="3625929450" sldId="268"/>
            <ac:spMk id="3" creationId="{7A3D8135-3A39-B2B2-58F9-BDEFE515FF5E}"/>
          </ac:spMkLst>
        </pc:spChg>
        <pc:spChg chg="add del mod">
          <ac:chgData name="Rachel Smith" userId="5f7c83a3-9acd-4e36-a883-765ff390fd1f" providerId="ADAL" clId="{805F6EA3-74B9-417F-A83F-26D91654495E}" dt="2023-01-09T12:14:16.762" v="366" actId="478"/>
          <ac:spMkLst>
            <pc:docMk/>
            <pc:sldMk cId="3625929450" sldId="268"/>
            <ac:spMk id="5" creationId="{38E18CC3-B7FB-D903-9930-85F15DB01AD0}"/>
          </ac:spMkLst>
        </pc:spChg>
      </pc:sldChg>
      <pc:sldChg chg="addSp modSp new mod setBg">
        <pc:chgData name="Rachel Smith" userId="5f7c83a3-9acd-4e36-a883-765ff390fd1f" providerId="ADAL" clId="{805F6EA3-74B9-417F-A83F-26D91654495E}" dt="2023-01-09T15:01:03.135" v="1519" actId="26606"/>
        <pc:sldMkLst>
          <pc:docMk/>
          <pc:sldMk cId="3815679239" sldId="268"/>
        </pc:sldMkLst>
        <pc:spChg chg="mod">
          <ac:chgData name="Rachel Smith" userId="5f7c83a3-9acd-4e36-a883-765ff390fd1f" providerId="ADAL" clId="{805F6EA3-74B9-417F-A83F-26D91654495E}" dt="2023-01-09T15:01:03.135" v="1519" actId="26606"/>
          <ac:spMkLst>
            <pc:docMk/>
            <pc:sldMk cId="3815679239" sldId="268"/>
            <ac:spMk id="2" creationId="{E82FF3E2-3353-F4DC-12AA-1924A405E56E}"/>
          </ac:spMkLst>
        </pc:spChg>
        <pc:spChg chg="mod">
          <ac:chgData name="Rachel Smith" userId="5f7c83a3-9acd-4e36-a883-765ff390fd1f" providerId="ADAL" clId="{805F6EA3-74B9-417F-A83F-26D91654495E}" dt="2023-01-09T15:01:03.135" v="1519" actId="26606"/>
          <ac:spMkLst>
            <pc:docMk/>
            <pc:sldMk cId="3815679239" sldId="268"/>
            <ac:spMk id="3" creationId="{E5EB5346-EDD4-CB7F-78AD-A1417031B936}"/>
          </ac:spMkLst>
        </pc:spChg>
        <pc:spChg chg="add">
          <ac:chgData name="Rachel Smith" userId="5f7c83a3-9acd-4e36-a883-765ff390fd1f" providerId="ADAL" clId="{805F6EA3-74B9-417F-A83F-26D91654495E}" dt="2023-01-09T15:01:03.135" v="1519" actId="26606"/>
          <ac:spMkLst>
            <pc:docMk/>
            <pc:sldMk cId="3815679239" sldId="268"/>
            <ac:spMk id="8" creationId="{100EDD19-6802-4EC3-95CE-CFFAB042CFD6}"/>
          </ac:spMkLst>
        </pc:spChg>
        <pc:spChg chg="add">
          <ac:chgData name="Rachel Smith" userId="5f7c83a3-9acd-4e36-a883-765ff390fd1f" providerId="ADAL" clId="{805F6EA3-74B9-417F-A83F-26D91654495E}" dt="2023-01-09T15:01:03.135" v="1519" actId="26606"/>
          <ac:spMkLst>
            <pc:docMk/>
            <pc:sldMk cId="3815679239" sldId="268"/>
            <ac:spMk id="10" creationId="{DB17E863-922E-4C26-BD64-E8FD41D28661}"/>
          </ac:spMkLst>
        </pc:spChg>
      </pc:sldChg>
      <pc:sldChg chg="addSp delSp modSp new mod setBg addAnim delAnim">
        <pc:chgData name="Rachel Smith" userId="5f7c83a3-9acd-4e36-a883-765ff390fd1f" providerId="ADAL" clId="{805F6EA3-74B9-417F-A83F-26D91654495E}" dt="2023-01-09T15:17:33.733" v="2005" actId="20577"/>
        <pc:sldMkLst>
          <pc:docMk/>
          <pc:sldMk cId="835163091" sldId="269"/>
        </pc:sldMkLst>
        <pc:spChg chg="mod">
          <ac:chgData name="Rachel Smith" userId="5f7c83a3-9acd-4e36-a883-765ff390fd1f" providerId="ADAL" clId="{805F6EA3-74B9-417F-A83F-26D91654495E}" dt="2023-01-09T15:17:13.431" v="1995" actId="26606"/>
          <ac:spMkLst>
            <pc:docMk/>
            <pc:sldMk cId="835163091" sldId="269"/>
            <ac:spMk id="2" creationId="{FBC1EB55-F707-7E08-0C39-E15BA3AC98F8}"/>
          </ac:spMkLst>
        </pc:spChg>
        <pc:spChg chg="mod">
          <ac:chgData name="Rachel Smith" userId="5f7c83a3-9acd-4e36-a883-765ff390fd1f" providerId="ADAL" clId="{805F6EA3-74B9-417F-A83F-26D91654495E}" dt="2023-01-09T15:17:33.733" v="2005" actId="20577"/>
          <ac:spMkLst>
            <pc:docMk/>
            <pc:sldMk cId="835163091" sldId="269"/>
            <ac:spMk id="3" creationId="{42873885-51D1-0B41-3052-52433C72D1CF}"/>
          </ac:spMkLst>
        </pc:spChg>
        <pc:spChg chg="add del">
          <ac:chgData name="Rachel Smith" userId="5f7c83a3-9acd-4e36-a883-765ff390fd1f" providerId="ADAL" clId="{805F6EA3-74B9-417F-A83F-26D91654495E}" dt="2023-01-09T15:16:01.964" v="1903" actId="26606"/>
          <ac:spMkLst>
            <pc:docMk/>
            <pc:sldMk cId="835163091" sldId="269"/>
            <ac:spMk id="13" creationId="{87CC2527-562A-4F69-B487-4371E5B243E7}"/>
          </ac:spMkLst>
        </pc:spChg>
        <pc:spChg chg="add del">
          <ac:chgData name="Rachel Smith" userId="5f7c83a3-9acd-4e36-a883-765ff390fd1f" providerId="ADAL" clId="{805F6EA3-74B9-417F-A83F-26D91654495E}" dt="2023-01-09T15:17:13.431" v="1995" actId="26606"/>
          <ac:spMkLst>
            <pc:docMk/>
            <pc:sldMk cId="835163091" sldId="269"/>
            <ac:spMk id="18" creationId="{E91DC736-0EF8-4F87-9146-EBF1D2EE4D3D}"/>
          </ac:spMkLst>
        </pc:spChg>
        <pc:spChg chg="add del">
          <ac:chgData name="Rachel Smith" userId="5f7c83a3-9acd-4e36-a883-765ff390fd1f" providerId="ADAL" clId="{805F6EA3-74B9-417F-A83F-26D91654495E}" dt="2023-01-09T15:17:13.431" v="1995" actId="26606"/>
          <ac:spMkLst>
            <pc:docMk/>
            <pc:sldMk cId="835163091" sldId="269"/>
            <ac:spMk id="20" creationId="{097CD68E-23E3-4007-8847-CD0944C4F7BE}"/>
          </ac:spMkLst>
        </pc:spChg>
        <pc:spChg chg="add del">
          <ac:chgData name="Rachel Smith" userId="5f7c83a3-9acd-4e36-a883-765ff390fd1f" providerId="ADAL" clId="{805F6EA3-74B9-417F-A83F-26D91654495E}" dt="2023-01-09T15:17:13.431" v="1995" actId="26606"/>
          <ac:spMkLst>
            <pc:docMk/>
            <pc:sldMk cId="835163091" sldId="269"/>
            <ac:spMk id="22" creationId="{AF2F604E-43BE-4DC3-B983-E071523364F8}"/>
          </ac:spMkLst>
        </pc:spChg>
        <pc:spChg chg="add del">
          <ac:chgData name="Rachel Smith" userId="5f7c83a3-9acd-4e36-a883-765ff390fd1f" providerId="ADAL" clId="{805F6EA3-74B9-417F-A83F-26D91654495E}" dt="2023-01-09T15:17:13.431" v="1995" actId="26606"/>
          <ac:spMkLst>
            <pc:docMk/>
            <pc:sldMk cId="835163091" sldId="269"/>
            <ac:spMk id="24" creationId="{08C9B587-E65E-4B52-B37C-ABEBB6E87928}"/>
          </ac:spMkLst>
        </pc:spChg>
        <pc:spChg chg="add del">
          <ac:chgData name="Rachel Smith" userId="5f7c83a3-9acd-4e36-a883-765ff390fd1f" providerId="ADAL" clId="{805F6EA3-74B9-417F-A83F-26D91654495E}" dt="2023-01-09T15:17:13.424" v="1994" actId="26606"/>
          <ac:spMkLst>
            <pc:docMk/>
            <pc:sldMk cId="835163091" sldId="269"/>
            <ac:spMk id="29" creationId="{8FC9BE17-9A7B-462D-AE50-3D8777387304}"/>
          </ac:spMkLst>
        </pc:spChg>
        <pc:spChg chg="add del">
          <ac:chgData name="Rachel Smith" userId="5f7c83a3-9acd-4e36-a883-765ff390fd1f" providerId="ADAL" clId="{805F6EA3-74B9-417F-A83F-26D91654495E}" dt="2023-01-09T15:17:13.424" v="1994" actId="26606"/>
          <ac:spMkLst>
            <pc:docMk/>
            <pc:sldMk cId="835163091" sldId="269"/>
            <ac:spMk id="31" creationId="{3EBE8569-6AEC-4B8C-8D53-2DE337CDBA65}"/>
          </ac:spMkLst>
        </pc:spChg>
        <pc:spChg chg="add del">
          <ac:chgData name="Rachel Smith" userId="5f7c83a3-9acd-4e36-a883-765ff390fd1f" providerId="ADAL" clId="{805F6EA3-74B9-417F-A83F-26D91654495E}" dt="2023-01-09T15:17:13.424" v="1994" actId="26606"/>
          <ac:spMkLst>
            <pc:docMk/>
            <pc:sldMk cId="835163091" sldId="269"/>
            <ac:spMk id="33" creationId="{55D4142C-5077-457F-A6AD-3FECFDB39685}"/>
          </ac:spMkLst>
        </pc:spChg>
        <pc:spChg chg="add del">
          <ac:chgData name="Rachel Smith" userId="5f7c83a3-9acd-4e36-a883-765ff390fd1f" providerId="ADAL" clId="{805F6EA3-74B9-417F-A83F-26D91654495E}" dt="2023-01-09T15:17:13.424" v="1994" actId="26606"/>
          <ac:spMkLst>
            <pc:docMk/>
            <pc:sldMk cId="835163091" sldId="269"/>
            <ac:spMk id="35" creationId="{7A5F0580-5EE9-419F-96EE-B6529EF6E7D0}"/>
          </ac:spMkLst>
        </pc:spChg>
        <pc:spChg chg="add">
          <ac:chgData name="Rachel Smith" userId="5f7c83a3-9acd-4e36-a883-765ff390fd1f" providerId="ADAL" clId="{805F6EA3-74B9-417F-A83F-26D91654495E}" dt="2023-01-09T15:17:13.431" v="1995" actId="26606"/>
          <ac:spMkLst>
            <pc:docMk/>
            <pc:sldMk cId="835163091" sldId="269"/>
            <ac:spMk id="37" creationId="{7A5F0580-5EE9-419F-96EE-B6529EF6E7D0}"/>
          </ac:spMkLst>
        </pc:spChg>
        <pc:spChg chg="add">
          <ac:chgData name="Rachel Smith" userId="5f7c83a3-9acd-4e36-a883-765ff390fd1f" providerId="ADAL" clId="{805F6EA3-74B9-417F-A83F-26D91654495E}" dt="2023-01-09T15:17:13.431" v="1995" actId="26606"/>
          <ac:spMkLst>
            <pc:docMk/>
            <pc:sldMk cId="835163091" sldId="269"/>
            <ac:spMk id="38" creationId="{0288C6B4-AFC3-407F-A595-EFFD38D4CCAF}"/>
          </ac:spMkLst>
        </pc:spChg>
        <pc:spChg chg="add">
          <ac:chgData name="Rachel Smith" userId="5f7c83a3-9acd-4e36-a883-765ff390fd1f" providerId="ADAL" clId="{805F6EA3-74B9-417F-A83F-26D91654495E}" dt="2023-01-09T15:17:13.431" v="1995" actId="26606"/>
          <ac:spMkLst>
            <pc:docMk/>
            <pc:sldMk cId="835163091" sldId="269"/>
            <ac:spMk id="39" creationId="{CF236821-17FE-429B-8D2C-08E13A64EA40}"/>
          </ac:spMkLst>
        </pc:spChg>
        <pc:spChg chg="add">
          <ac:chgData name="Rachel Smith" userId="5f7c83a3-9acd-4e36-a883-765ff390fd1f" providerId="ADAL" clId="{805F6EA3-74B9-417F-A83F-26D91654495E}" dt="2023-01-09T15:17:13.431" v="1995" actId="26606"/>
          <ac:spMkLst>
            <pc:docMk/>
            <pc:sldMk cId="835163091" sldId="269"/>
            <ac:spMk id="40" creationId="{C0BDBCD2-E081-43AB-9119-C55465E59757}"/>
          </ac:spMkLst>
        </pc:spChg>
        <pc:spChg chg="add">
          <ac:chgData name="Rachel Smith" userId="5f7c83a3-9acd-4e36-a883-765ff390fd1f" providerId="ADAL" clId="{805F6EA3-74B9-417F-A83F-26D91654495E}" dt="2023-01-09T15:17:13.431" v="1995" actId="26606"/>
          <ac:spMkLst>
            <pc:docMk/>
            <pc:sldMk cId="835163091" sldId="269"/>
            <ac:spMk id="41" creationId="{98E79BE4-34FE-485A-98A5-92CE8F7C4743}"/>
          </ac:spMkLst>
        </pc:spChg>
        <pc:picChg chg="add del">
          <ac:chgData name="Rachel Smith" userId="5f7c83a3-9acd-4e36-a883-765ff390fd1f" providerId="ADAL" clId="{805F6EA3-74B9-417F-A83F-26D91654495E}" dt="2023-01-09T15:15:40.647" v="1901" actId="26606"/>
          <ac:picMkLst>
            <pc:docMk/>
            <pc:sldMk cId="835163091" sldId="269"/>
            <ac:picMk id="5" creationId="{F0C08C57-2E67-A229-53E9-E4EF2F25FC5F}"/>
          </ac:picMkLst>
        </pc:picChg>
        <pc:picChg chg="add mod ord">
          <ac:chgData name="Rachel Smith" userId="5f7c83a3-9acd-4e36-a883-765ff390fd1f" providerId="ADAL" clId="{805F6EA3-74B9-417F-A83F-26D91654495E}" dt="2023-01-09T15:17:13.431" v="1995" actId="26606"/>
          <ac:picMkLst>
            <pc:docMk/>
            <pc:sldMk cId="835163091" sldId="269"/>
            <ac:picMk id="12" creationId="{119BDDE9-DF84-5D95-715B-BFD05383925D}"/>
          </ac:picMkLst>
        </pc:picChg>
        <pc:cxnChg chg="add del">
          <ac:chgData name="Rachel Smith" userId="5f7c83a3-9acd-4e36-a883-765ff390fd1f" providerId="ADAL" clId="{805F6EA3-74B9-417F-A83F-26D91654495E}" dt="2023-01-09T15:15:40.647" v="1901" actId="26606"/>
          <ac:cxnSpMkLst>
            <pc:docMk/>
            <pc:sldMk cId="835163091" sldId="269"/>
            <ac:cxnSpMk id="9" creationId="{A7F400EE-A8A5-48AF-B4D6-291B52C6F0B0}"/>
          </ac:cxnSpMkLst>
        </pc:cxnChg>
        <pc:cxnChg chg="add del">
          <ac:chgData name="Rachel Smith" userId="5f7c83a3-9acd-4e36-a883-765ff390fd1f" providerId="ADAL" clId="{805F6EA3-74B9-417F-A83F-26D91654495E}" dt="2023-01-09T15:16:01.964" v="1903" actId="26606"/>
          <ac:cxnSpMkLst>
            <pc:docMk/>
            <pc:sldMk cId="835163091" sldId="269"/>
            <ac:cxnSpMk id="11" creationId="{BCDAEC91-5BCE-4B55-9CC0-43EF94CB734B}"/>
          </ac:cxnSpMkLst>
        </pc:cxnChg>
      </pc:sldChg>
      <pc:sldChg chg="addSp delSp modSp new mod setBg">
        <pc:chgData name="Rachel Smith" userId="5f7c83a3-9acd-4e36-a883-765ff390fd1f" providerId="ADAL" clId="{805F6EA3-74B9-417F-A83F-26D91654495E}" dt="2023-01-12T12:56:30.773" v="2025" actId="255"/>
        <pc:sldMkLst>
          <pc:docMk/>
          <pc:sldMk cId="811464115" sldId="270"/>
        </pc:sldMkLst>
        <pc:spChg chg="del">
          <ac:chgData name="Rachel Smith" userId="5f7c83a3-9acd-4e36-a883-765ff390fd1f" providerId="ADAL" clId="{805F6EA3-74B9-417F-A83F-26D91654495E}" dt="2023-01-12T12:56:08.711" v="2007" actId="478"/>
          <ac:spMkLst>
            <pc:docMk/>
            <pc:sldMk cId="811464115" sldId="270"/>
            <ac:spMk id="2" creationId="{2BBA8832-3ADE-1402-5298-5FE01ECCE4E9}"/>
          </ac:spMkLst>
        </pc:spChg>
        <pc:spChg chg="mod">
          <ac:chgData name="Rachel Smith" userId="5f7c83a3-9acd-4e36-a883-765ff390fd1f" providerId="ADAL" clId="{805F6EA3-74B9-417F-A83F-26D91654495E}" dt="2023-01-12T12:56:30.773" v="2025" actId="255"/>
          <ac:spMkLst>
            <pc:docMk/>
            <pc:sldMk cId="811464115" sldId="270"/>
            <ac:spMk id="3" creationId="{55256386-5EB9-862C-DA40-6E0B89304DDA}"/>
          </ac:spMkLst>
        </pc:spChg>
        <pc:picChg chg="add">
          <ac:chgData name="Rachel Smith" userId="5f7c83a3-9acd-4e36-a883-765ff390fd1f" providerId="ADAL" clId="{805F6EA3-74B9-417F-A83F-26D91654495E}" dt="2023-01-12T12:56:21.604" v="2024" actId="26606"/>
          <ac:picMkLst>
            <pc:docMk/>
            <pc:sldMk cId="811464115" sldId="270"/>
            <ac:picMk id="5" creationId="{C1ED4E84-B5EB-204D-040A-20E1E586586C}"/>
          </ac:picMkLst>
        </pc:picChg>
        <pc:cxnChg chg="add">
          <ac:chgData name="Rachel Smith" userId="5f7c83a3-9acd-4e36-a883-765ff390fd1f" providerId="ADAL" clId="{805F6EA3-74B9-417F-A83F-26D91654495E}" dt="2023-01-12T12:56:21.604" v="2024" actId="26606"/>
          <ac:cxnSpMkLst>
            <pc:docMk/>
            <pc:sldMk cId="811464115" sldId="270"/>
            <ac:cxnSpMk id="9" creationId="{A7F400EE-A8A5-48AF-B4D6-291B52C6F0B0}"/>
          </ac:cxnSpMkLst>
        </pc:cxnChg>
      </pc:sldChg>
      <pc:sldChg chg="addSp delSp modSp new mod setBg modNotesTx">
        <pc:chgData name="Rachel Smith" userId="5f7c83a3-9acd-4e36-a883-765ff390fd1f" providerId="ADAL" clId="{805F6EA3-74B9-417F-A83F-26D91654495E}" dt="2023-01-12T13:53:54.823" v="2322" actId="478"/>
        <pc:sldMkLst>
          <pc:docMk/>
          <pc:sldMk cId="2622143892" sldId="271"/>
        </pc:sldMkLst>
        <pc:spChg chg="mod">
          <ac:chgData name="Rachel Smith" userId="5f7c83a3-9acd-4e36-a883-765ff390fd1f" providerId="ADAL" clId="{805F6EA3-74B9-417F-A83F-26D91654495E}" dt="2023-01-12T13:19:11.353" v="2161" actId="26606"/>
          <ac:spMkLst>
            <pc:docMk/>
            <pc:sldMk cId="2622143892" sldId="271"/>
            <ac:spMk id="2" creationId="{42C3094F-40F3-7BB3-B546-E4AA8D11293F}"/>
          </ac:spMkLst>
        </pc:spChg>
        <pc:spChg chg="mod">
          <ac:chgData name="Rachel Smith" userId="5f7c83a3-9acd-4e36-a883-765ff390fd1f" providerId="ADAL" clId="{805F6EA3-74B9-417F-A83F-26D91654495E}" dt="2023-01-12T13:19:11.353" v="2161" actId="26606"/>
          <ac:spMkLst>
            <pc:docMk/>
            <pc:sldMk cId="2622143892" sldId="271"/>
            <ac:spMk id="3" creationId="{446D4312-851E-0EBB-3E90-0268D8C92F29}"/>
          </ac:spMkLst>
        </pc:spChg>
        <pc:spChg chg="add del mod">
          <ac:chgData name="Rachel Smith" userId="5f7c83a3-9acd-4e36-a883-765ff390fd1f" providerId="ADAL" clId="{805F6EA3-74B9-417F-A83F-26D91654495E}" dt="2023-01-12T13:53:54.823" v="2322" actId="478"/>
          <ac:spMkLst>
            <pc:docMk/>
            <pc:sldMk cId="2622143892" sldId="271"/>
            <ac:spMk id="4" creationId="{CADAC136-8E90-B44D-E811-2846348BF25C}"/>
          </ac:spMkLst>
        </pc:spChg>
        <pc:spChg chg="add">
          <ac:chgData name="Rachel Smith" userId="5f7c83a3-9acd-4e36-a883-765ff390fd1f" providerId="ADAL" clId="{805F6EA3-74B9-417F-A83F-26D91654495E}" dt="2023-01-12T13:19:11.353" v="2161" actId="26606"/>
          <ac:spMkLst>
            <pc:docMk/>
            <pc:sldMk cId="2622143892" sldId="271"/>
            <ac:spMk id="8" creationId="{C7D023E4-8DE1-436E-9847-ED6A4B4B04FD}"/>
          </ac:spMkLst>
        </pc:spChg>
        <pc:spChg chg="add">
          <ac:chgData name="Rachel Smith" userId="5f7c83a3-9acd-4e36-a883-765ff390fd1f" providerId="ADAL" clId="{805F6EA3-74B9-417F-A83F-26D91654495E}" dt="2023-01-12T13:19:11.353" v="2161" actId="26606"/>
          <ac:spMkLst>
            <pc:docMk/>
            <pc:sldMk cId="2622143892" sldId="271"/>
            <ac:spMk id="10" creationId="{63C1F321-BB96-4700-B3CE-1A6156067F44}"/>
          </ac:spMkLst>
        </pc:spChg>
        <pc:grpChg chg="add">
          <ac:chgData name="Rachel Smith" userId="5f7c83a3-9acd-4e36-a883-765ff390fd1f" providerId="ADAL" clId="{805F6EA3-74B9-417F-A83F-26D91654495E}" dt="2023-01-12T13:19:11.353" v="2161" actId="26606"/>
          <ac:grpSpMkLst>
            <pc:docMk/>
            <pc:sldMk cId="2622143892" sldId="271"/>
            <ac:grpSpMk id="12" creationId="{3FA1AD64-F15F-417D-956C-B2C211FC905E}"/>
          </ac:grpSpMkLst>
        </pc:grpChg>
        <pc:grpChg chg="add">
          <ac:chgData name="Rachel Smith" userId="5f7c83a3-9acd-4e36-a883-765ff390fd1f" providerId="ADAL" clId="{805F6EA3-74B9-417F-A83F-26D91654495E}" dt="2023-01-12T13:19:11.353" v="2161" actId="26606"/>
          <ac:grpSpMkLst>
            <pc:docMk/>
            <pc:sldMk cId="2622143892" sldId="271"/>
            <ac:grpSpMk id="16" creationId="{43F5E015-E085-4624-B431-B42414448684}"/>
          </ac:grpSpMkLst>
        </pc:grpChg>
      </pc:sldChg>
      <pc:sldChg chg="modSp new del mod">
        <pc:chgData name="Rachel Smith" userId="5f7c83a3-9acd-4e36-a883-765ff390fd1f" providerId="ADAL" clId="{805F6EA3-74B9-417F-A83F-26D91654495E}" dt="2023-01-12T13:46:52.947" v="2214" actId="2696"/>
        <pc:sldMkLst>
          <pc:docMk/>
          <pc:sldMk cId="3459984845" sldId="272"/>
        </pc:sldMkLst>
        <pc:spChg chg="mod">
          <ac:chgData name="Rachel Smith" userId="5f7c83a3-9acd-4e36-a883-765ff390fd1f" providerId="ADAL" clId="{805F6EA3-74B9-417F-A83F-26D91654495E}" dt="2023-01-12T12:58:47.188" v="2031"/>
          <ac:spMkLst>
            <pc:docMk/>
            <pc:sldMk cId="3459984845" sldId="272"/>
            <ac:spMk id="2" creationId="{6D726C92-D963-ADA7-57D5-88F9CEA4F725}"/>
          </ac:spMkLst>
        </pc:spChg>
        <pc:spChg chg="mod">
          <ac:chgData name="Rachel Smith" userId="5f7c83a3-9acd-4e36-a883-765ff390fd1f" providerId="ADAL" clId="{805F6EA3-74B9-417F-A83F-26D91654495E}" dt="2023-01-12T13:44:41.057" v="2201" actId="20577"/>
          <ac:spMkLst>
            <pc:docMk/>
            <pc:sldMk cId="3459984845" sldId="272"/>
            <ac:spMk id="3" creationId="{4C6C1A7D-58D6-CA44-2619-6549D966732F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DADB071-B997-4C8E-8F66-21AEA0C8EAFD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0842C87-3BB8-48BC-A653-00CA4B17060A}">
      <dgm:prSet/>
      <dgm:spPr/>
      <dgm:t>
        <a:bodyPr/>
        <a:lstStyle/>
        <a:p>
          <a:r>
            <a:rPr lang="en-GB" dirty="0"/>
            <a:t>What is social media? </a:t>
          </a:r>
          <a:endParaRPr lang="en-US" dirty="0"/>
        </a:p>
      </dgm:t>
    </dgm:pt>
    <dgm:pt modelId="{615EC643-9BE4-4030-BD3D-8687401C086B}" type="parTrans" cxnId="{E2FC26B1-677D-48CF-AEAD-AF11A85CC020}">
      <dgm:prSet/>
      <dgm:spPr/>
      <dgm:t>
        <a:bodyPr/>
        <a:lstStyle/>
        <a:p>
          <a:endParaRPr lang="en-US"/>
        </a:p>
      </dgm:t>
    </dgm:pt>
    <dgm:pt modelId="{336936C2-B1D0-45B5-9093-D11EDCC024FC}" type="sibTrans" cxnId="{E2FC26B1-677D-48CF-AEAD-AF11A85CC020}">
      <dgm:prSet/>
      <dgm:spPr/>
      <dgm:t>
        <a:bodyPr/>
        <a:lstStyle/>
        <a:p>
          <a:endParaRPr lang="en-US"/>
        </a:p>
      </dgm:t>
    </dgm:pt>
    <dgm:pt modelId="{5549297B-38B5-4111-8A29-35C8C661D588}">
      <dgm:prSet/>
      <dgm:spPr/>
      <dgm:t>
        <a:bodyPr/>
        <a:lstStyle/>
        <a:p>
          <a:r>
            <a:rPr lang="en-GB" dirty="0"/>
            <a:t>What role does social media play in communities?</a:t>
          </a:r>
          <a:endParaRPr lang="en-US" dirty="0"/>
        </a:p>
      </dgm:t>
    </dgm:pt>
    <dgm:pt modelId="{5AF99FE1-A104-4682-959A-83FF59641E24}" type="parTrans" cxnId="{8BC193A4-7C12-4A88-BDA6-87CA9A8EA8EB}">
      <dgm:prSet/>
      <dgm:spPr/>
      <dgm:t>
        <a:bodyPr/>
        <a:lstStyle/>
        <a:p>
          <a:endParaRPr lang="en-US"/>
        </a:p>
      </dgm:t>
    </dgm:pt>
    <dgm:pt modelId="{534921F1-6334-4E78-BA3D-E9BAB5962F30}" type="sibTrans" cxnId="{8BC193A4-7C12-4A88-BDA6-87CA9A8EA8EB}">
      <dgm:prSet/>
      <dgm:spPr/>
      <dgm:t>
        <a:bodyPr/>
        <a:lstStyle/>
        <a:p>
          <a:endParaRPr lang="en-US"/>
        </a:p>
      </dgm:t>
    </dgm:pt>
    <dgm:pt modelId="{3B1A801F-1842-4061-B21E-FBAD49BDCEF8}">
      <dgm:prSet/>
      <dgm:spPr/>
      <dgm:t>
        <a:bodyPr/>
        <a:lstStyle/>
        <a:p>
          <a:r>
            <a:rPr lang="en-GB" dirty="0"/>
            <a:t>What positives can you identify with social media?</a:t>
          </a:r>
          <a:endParaRPr lang="en-US" dirty="0"/>
        </a:p>
      </dgm:t>
    </dgm:pt>
    <dgm:pt modelId="{619FB164-363B-454B-882A-7F989E5B0B6A}" type="parTrans" cxnId="{377D6B55-C13D-4C41-982C-7A5E10BB2830}">
      <dgm:prSet/>
      <dgm:spPr/>
      <dgm:t>
        <a:bodyPr/>
        <a:lstStyle/>
        <a:p>
          <a:endParaRPr lang="en-US"/>
        </a:p>
      </dgm:t>
    </dgm:pt>
    <dgm:pt modelId="{7425930E-C6F0-4A68-9DD3-8776B8BFEC07}" type="sibTrans" cxnId="{377D6B55-C13D-4C41-982C-7A5E10BB2830}">
      <dgm:prSet/>
      <dgm:spPr/>
      <dgm:t>
        <a:bodyPr/>
        <a:lstStyle/>
        <a:p>
          <a:endParaRPr lang="en-US"/>
        </a:p>
      </dgm:t>
    </dgm:pt>
    <dgm:pt modelId="{31C2EF67-D2D6-40FC-91CF-E94F620D749A}">
      <dgm:prSet/>
      <dgm:spPr/>
      <dgm:t>
        <a:bodyPr/>
        <a:lstStyle/>
        <a:p>
          <a:r>
            <a:rPr lang="en-GB" dirty="0"/>
            <a:t>What negatives can you identify with social media?</a:t>
          </a:r>
          <a:endParaRPr lang="en-US" dirty="0"/>
        </a:p>
      </dgm:t>
    </dgm:pt>
    <dgm:pt modelId="{78212801-B04B-4152-B5C9-22D21CDCE6A8}" type="parTrans" cxnId="{A0F919B5-9503-4928-858A-E6DF68E1EE25}">
      <dgm:prSet/>
      <dgm:spPr/>
      <dgm:t>
        <a:bodyPr/>
        <a:lstStyle/>
        <a:p>
          <a:endParaRPr lang="en-US"/>
        </a:p>
      </dgm:t>
    </dgm:pt>
    <dgm:pt modelId="{893E50C5-551A-4D13-965F-E9A36465323A}" type="sibTrans" cxnId="{A0F919B5-9503-4928-858A-E6DF68E1EE25}">
      <dgm:prSet/>
      <dgm:spPr/>
      <dgm:t>
        <a:bodyPr/>
        <a:lstStyle/>
        <a:p>
          <a:endParaRPr lang="en-US"/>
        </a:p>
      </dgm:t>
    </dgm:pt>
    <dgm:pt modelId="{B1B49FED-A2E3-4FD2-84D2-244181817996}" type="pres">
      <dgm:prSet presAssocID="{2DADB071-B997-4C8E-8F66-21AEA0C8EAFD}" presName="linear" presStyleCnt="0">
        <dgm:presLayoutVars>
          <dgm:animLvl val="lvl"/>
          <dgm:resizeHandles val="exact"/>
        </dgm:presLayoutVars>
      </dgm:prSet>
      <dgm:spPr/>
    </dgm:pt>
    <dgm:pt modelId="{CC5C7648-8C94-4C70-8399-54943C942129}" type="pres">
      <dgm:prSet presAssocID="{A0842C87-3BB8-48BC-A653-00CA4B17060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F3A20E4-1D64-4021-8BC2-5B20CC669C11}" type="pres">
      <dgm:prSet presAssocID="{336936C2-B1D0-45B5-9093-D11EDCC024FC}" presName="spacer" presStyleCnt="0"/>
      <dgm:spPr/>
    </dgm:pt>
    <dgm:pt modelId="{E90B9668-FAE1-4955-B930-094DEA6C0F80}" type="pres">
      <dgm:prSet presAssocID="{5549297B-38B5-4111-8A29-35C8C661D58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4DD7803D-4527-4210-87AC-BBF1A448E5E3}" type="pres">
      <dgm:prSet presAssocID="{534921F1-6334-4E78-BA3D-E9BAB5962F30}" presName="spacer" presStyleCnt="0"/>
      <dgm:spPr/>
    </dgm:pt>
    <dgm:pt modelId="{69B5B420-D1EF-4B31-A1FA-A6F7F470B2DC}" type="pres">
      <dgm:prSet presAssocID="{3B1A801F-1842-4061-B21E-FBAD49BDCEF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C5010C7-BB1A-4A8B-B7FB-86DD82876DE7}" type="pres">
      <dgm:prSet presAssocID="{7425930E-C6F0-4A68-9DD3-8776B8BFEC07}" presName="spacer" presStyleCnt="0"/>
      <dgm:spPr/>
    </dgm:pt>
    <dgm:pt modelId="{E1747741-DB51-4ABB-ACAD-17DDDE8AF18D}" type="pres">
      <dgm:prSet presAssocID="{31C2EF67-D2D6-40FC-91CF-E94F620D749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FA2D62B-BE0A-40FE-B443-BF6BB42282A9}" type="presOf" srcId="{31C2EF67-D2D6-40FC-91CF-E94F620D749A}" destId="{E1747741-DB51-4ABB-ACAD-17DDDE8AF18D}" srcOrd="0" destOrd="0" presId="urn:microsoft.com/office/officeart/2005/8/layout/vList2"/>
    <dgm:cxn modelId="{04C92E33-E793-4581-83FE-2228C7B28291}" type="presOf" srcId="{3B1A801F-1842-4061-B21E-FBAD49BDCEF8}" destId="{69B5B420-D1EF-4B31-A1FA-A6F7F470B2DC}" srcOrd="0" destOrd="0" presId="urn:microsoft.com/office/officeart/2005/8/layout/vList2"/>
    <dgm:cxn modelId="{377D6B55-C13D-4C41-982C-7A5E10BB2830}" srcId="{2DADB071-B997-4C8E-8F66-21AEA0C8EAFD}" destId="{3B1A801F-1842-4061-B21E-FBAD49BDCEF8}" srcOrd="2" destOrd="0" parTransId="{619FB164-363B-454B-882A-7F989E5B0B6A}" sibTransId="{7425930E-C6F0-4A68-9DD3-8776B8BFEC07}"/>
    <dgm:cxn modelId="{562A6558-D1C3-4FB6-B856-B1D0EA0B70C5}" type="presOf" srcId="{2DADB071-B997-4C8E-8F66-21AEA0C8EAFD}" destId="{B1B49FED-A2E3-4FD2-84D2-244181817996}" srcOrd="0" destOrd="0" presId="urn:microsoft.com/office/officeart/2005/8/layout/vList2"/>
    <dgm:cxn modelId="{A705E496-3CDD-4FA9-9CD6-A61E052C4371}" type="presOf" srcId="{5549297B-38B5-4111-8A29-35C8C661D588}" destId="{E90B9668-FAE1-4955-B930-094DEA6C0F80}" srcOrd="0" destOrd="0" presId="urn:microsoft.com/office/officeart/2005/8/layout/vList2"/>
    <dgm:cxn modelId="{8BC193A4-7C12-4A88-BDA6-87CA9A8EA8EB}" srcId="{2DADB071-B997-4C8E-8F66-21AEA0C8EAFD}" destId="{5549297B-38B5-4111-8A29-35C8C661D588}" srcOrd="1" destOrd="0" parTransId="{5AF99FE1-A104-4682-959A-83FF59641E24}" sibTransId="{534921F1-6334-4E78-BA3D-E9BAB5962F30}"/>
    <dgm:cxn modelId="{E2FC26B1-677D-48CF-AEAD-AF11A85CC020}" srcId="{2DADB071-B997-4C8E-8F66-21AEA0C8EAFD}" destId="{A0842C87-3BB8-48BC-A653-00CA4B17060A}" srcOrd="0" destOrd="0" parTransId="{615EC643-9BE4-4030-BD3D-8687401C086B}" sibTransId="{336936C2-B1D0-45B5-9093-D11EDCC024FC}"/>
    <dgm:cxn modelId="{A0F919B5-9503-4928-858A-E6DF68E1EE25}" srcId="{2DADB071-B997-4C8E-8F66-21AEA0C8EAFD}" destId="{31C2EF67-D2D6-40FC-91CF-E94F620D749A}" srcOrd="3" destOrd="0" parTransId="{78212801-B04B-4152-B5C9-22D21CDCE6A8}" sibTransId="{893E50C5-551A-4D13-965F-E9A36465323A}"/>
    <dgm:cxn modelId="{BB0A7BDB-D114-483B-B03F-4FDB7E5C90FD}" type="presOf" srcId="{A0842C87-3BB8-48BC-A653-00CA4B17060A}" destId="{CC5C7648-8C94-4C70-8399-54943C942129}" srcOrd="0" destOrd="0" presId="urn:microsoft.com/office/officeart/2005/8/layout/vList2"/>
    <dgm:cxn modelId="{F2D42683-D88B-4372-95A9-06F6660F99B1}" type="presParOf" srcId="{B1B49FED-A2E3-4FD2-84D2-244181817996}" destId="{CC5C7648-8C94-4C70-8399-54943C942129}" srcOrd="0" destOrd="0" presId="urn:microsoft.com/office/officeart/2005/8/layout/vList2"/>
    <dgm:cxn modelId="{84B20ED1-7FFE-4D30-8D37-030093F45A72}" type="presParOf" srcId="{B1B49FED-A2E3-4FD2-84D2-244181817996}" destId="{8F3A20E4-1D64-4021-8BC2-5B20CC669C11}" srcOrd="1" destOrd="0" presId="urn:microsoft.com/office/officeart/2005/8/layout/vList2"/>
    <dgm:cxn modelId="{257B0A4F-6104-40EB-ACF0-7048382CABFD}" type="presParOf" srcId="{B1B49FED-A2E3-4FD2-84D2-244181817996}" destId="{E90B9668-FAE1-4955-B930-094DEA6C0F80}" srcOrd="2" destOrd="0" presId="urn:microsoft.com/office/officeart/2005/8/layout/vList2"/>
    <dgm:cxn modelId="{8B47FEEC-C4AA-4CDE-8471-B2C58DEB2125}" type="presParOf" srcId="{B1B49FED-A2E3-4FD2-84D2-244181817996}" destId="{4DD7803D-4527-4210-87AC-BBF1A448E5E3}" srcOrd="3" destOrd="0" presId="urn:microsoft.com/office/officeart/2005/8/layout/vList2"/>
    <dgm:cxn modelId="{91113B6C-6E56-408D-A234-68CA2B2F2D1E}" type="presParOf" srcId="{B1B49FED-A2E3-4FD2-84D2-244181817996}" destId="{69B5B420-D1EF-4B31-A1FA-A6F7F470B2DC}" srcOrd="4" destOrd="0" presId="urn:microsoft.com/office/officeart/2005/8/layout/vList2"/>
    <dgm:cxn modelId="{47E44AA4-F4C9-4289-8ACF-FAD2D9252C2A}" type="presParOf" srcId="{B1B49FED-A2E3-4FD2-84D2-244181817996}" destId="{CC5010C7-BB1A-4A8B-B7FB-86DD82876DE7}" srcOrd="5" destOrd="0" presId="urn:microsoft.com/office/officeart/2005/8/layout/vList2"/>
    <dgm:cxn modelId="{12BAF882-09C5-49A4-9EF8-BA0E0370FCC1}" type="presParOf" srcId="{B1B49FED-A2E3-4FD2-84D2-244181817996}" destId="{E1747741-DB51-4ABB-ACAD-17DDDE8AF18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3F4406F-46DB-49C3-8FFB-042C38ACB387}" type="doc">
      <dgm:prSet loTypeId="urn:microsoft.com/office/officeart/2005/8/layout/vProcess5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3273844-2AF2-4D6D-98CF-C939A4E0DA4C}">
      <dgm:prSet/>
      <dgm:spPr/>
      <dgm:t>
        <a:bodyPr/>
        <a:lstStyle/>
        <a:p>
          <a:r>
            <a:rPr lang="en-GB"/>
            <a:t>Problem identification?</a:t>
          </a:r>
          <a:endParaRPr lang="en-US"/>
        </a:p>
      </dgm:t>
    </dgm:pt>
    <dgm:pt modelId="{080F8F77-F6FD-4274-94CD-E556D9DAF141}" type="parTrans" cxnId="{F8C9D2CC-7F3C-47F5-94C5-B4B9A49E1B6F}">
      <dgm:prSet/>
      <dgm:spPr/>
      <dgm:t>
        <a:bodyPr/>
        <a:lstStyle/>
        <a:p>
          <a:endParaRPr lang="en-US"/>
        </a:p>
      </dgm:t>
    </dgm:pt>
    <dgm:pt modelId="{C00EA5E9-DC4D-430F-B36E-75EA1E7AE793}" type="sibTrans" cxnId="{F8C9D2CC-7F3C-47F5-94C5-B4B9A49E1B6F}">
      <dgm:prSet/>
      <dgm:spPr/>
      <dgm:t>
        <a:bodyPr/>
        <a:lstStyle/>
        <a:p>
          <a:endParaRPr lang="en-US"/>
        </a:p>
      </dgm:t>
    </dgm:pt>
    <dgm:pt modelId="{8582338A-499F-4515-A0B6-C9C7FBC89B2D}">
      <dgm:prSet/>
      <dgm:spPr/>
      <dgm:t>
        <a:bodyPr/>
        <a:lstStyle/>
        <a:p>
          <a:r>
            <a:rPr lang="en-GB"/>
            <a:t>Specification?</a:t>
          </a:r>
          <a:endParaRPr lang="en-US"/>
        </a:p>
      </dgm:t>
    </dgm:pt>
    <dgm:pt modelId="{B2734F74-4F65-4B16-8016-7ADF1BE0EFB0}" type="parTrans" cxnId="{EED31052-D3F9-4150-BFA6-8542F35D2F9C}">
      <dgm:prSet/>
      <dgm:spPr/>
      <dgm:t>
        <a:bodyPr/>
        <a:lstStyle/>
        <a:p>
          <a:endParaRPr lang="en-US"/>
        </a:p>
      </dgm:t>
    </dgm:pt>
    <dgm:pt modelId="{8B3F3D7E-754F-4BE8-B5E5-5AC929C85388}" type="sibTrans" cxnId="{EED31052-D3F9-4150-BFA6-8542F35D2F9C}">
      <dgm:prSet/>
      <dgm:spPr/>
      <dgm:t>
        <a:bodyPr/>
        <a:lstStyle/>
        <a:p>
          <a:endParaRPr lang="en-US"/>
        </a:p>
      </dgm:t>
    </dgm:pt>
    <dgm:pt modelId="{D09DA6ED-7CFC-4716-BE58-E8C1553DE602}">
      <dgm:prSet/>
      <dgm:spPr/>
      <dgm:t>
        <a:bodyPr/>
        <a:lstStyle/>
        <a:p>
          <a:r>
            <a:rPr lang="en-GB" dirty="0"/>
            <a:t>Prioritisation?</a:t>
          </a:r>
          <a:endParaRPr lang="en-US" dirty="0"/>
        </a:p>
      </dgm:t>
    </dgm:pt>
    <dgm:pt modelId="{1F3A0645-5448-4C3D-A29C-E6168322FD89}" type="parTrans" cxnId="{77F90E8E-EDF2-426D-9AA7-DBBAA99F7B75}">
      <dgm:prSet/>
      <dgm:spPr/>
      <dgm:t>
        <a:bodyPr/>
        <a:lstStyle/>
        <a:p>
          <a:endParaRPr lang="en-US"/>
        </a:p>
      </dgm:t>
    </dgm:pt>
    <dgm:pt modelId="{9E36DDF3-7FD3-4201-A0DA-FA2228D41645}" type="sibTrans" cxnId="{77F90E8E-EDF2-426D-9AA7-DBBAA99F7B75}">
      <dgm:prSet/>
      <dgm:spPr/>
      <dgm:t>
        <a:bodyPr/>
        <a:lstStyle/>
        <a:p>
          <a:endParaRPr lang="en-US"/>
        </a:p>
      </dgm:t>
    </dgm:pt>
    <dgm:pt modelId="{C64D8693-225D-48D9-89E3-5039491BB866}">
      <dgm:prSet/>
      <dgm:spPr/>
      <dgm:t>
        <a:bodyPr/>
        <a:lstStyle/>
        <a:p>
          <a:r>
            <a:rPr lang="en-GB">
              <a:solidFill>
                <a:schemeClr val="bg1"/>
              </a:solidFill>
              <a:effectLst/>
              <a:latin typeface="+mn-lt"/>
              <a:ea typeface="Times New Roman" panose="02020603050405020304" pitchFamily="18" charset="0"/>
            </a:rPr>
            <a:t>Importance and value of information provision?</a:t>
          </a:r>
          <a:endParaRPr lang="en-GB" dirty="0">
            <a:solidFill>
              <a:schemeClr val="bg1"/>
            </a:solidFill>
            <a:latin typeface="+mn-lt"/>
          </a:endParaRPr>
        </a:p>
      </dgm:t>
    </dgm:pt>
    <dgm:pt modelId="{70562046-5CE5-4246-80F6-FA259AD61C5C}" type="parTrans" cxnId="{E222C966-9E10-40E2-80C4-E4EB92F105A3}">
      <dgm:prSet/>
      <dgm:spPr/>
      <dgm:t>
        <a:bodyPr/>
        <a:lstStyle/>
        <a:p>
          <a:endParaRPr lang="en-GB"/>
        </a:p>
      </dgm:t>
    </dgm:pt>
    <dgm:pt modelId="{9804FBFA-8296-41E6-96C2-3D2CF5AF6F2B}" type="sibTrans" cxnId="{E222C966-9E10-40E2-80C4-E4EB92F105A3}">
      <dgm:prSet/>
      <dgm:spPr/>
      <dgm:t>
        <a:bodyPr/>
        <a:lstStyle/>
        <a:p>
          <a:endParaRPr lang="en-GB"/>
        </a:p>
      </dgm:t>
    </dgm:pt>
    <dgm:pt modelId="{C4B74D04-EA40-48C5-91E1-E753551B9F10}">
      <dgm:prSet/>
      <dgm:spPr/>
      <dgm:t>
        <a:bodyPr/>
        <a:lstStyle/>
        <a:p>
          <a:r>
            <a:rPr kumimoji="0" lang="en-GB" b="0" i="0" u="none" strike="noStrike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Times New Roman" panose="02020603050405020304" pitchFamily="18" charset="0"/>
              <a:cs typeface="+mn-cs"/>
            </a:rPr>
            <a:t>Collective efficacy and community resilience/recovery?</a:t>
          </a:r>
          <a:endParaRPr lang="en-GB" dirty="0">
            <a:solidFill>
              <a:schemeClr val="bg1"/>
            </a:solidFill>
            <a:latin typeface="+mn-lt"/>
          </a:endParaRPr>
        </a:p>
      </dgm:t>
    </dgm:pt>
    <dgm:pt modelId="{63F52C05-2A59-42E4-9BA0-BBA6C527143D}" type="parTrans" cxnId="{8F614027-1257-44A1-83DB-C9D5554C6B9A}">
      <dgm:prSet/>
      <dgm:spPr/>
      <dgm:t>
        <a:bodyPr/>
        <a:lstStyle/>
        <a:p>
          <a:endParaRPr lang="en-GB"/>
        </a:p>
      </dgm:t>
    </dgm:pt>
    <dgm:pt modelId="{9F7C34F2-50E7-4047-8BCD-E79B6CDF2CA4}" type="sibTrans" cxnId="{8F614027-1257-44A1-83DB-C9D5554C6B9A}">
      <dgm:prSet/>
      <dgm:spPr/>
      <dgm:t>
        <a:bodyPr/>
        <a:lstStyle/>
        <a:p>
          <a:endParaRPr lang="en-GB"/>
        </a:p>
      </dgm:t>
    </dgm:pt>
    <dgm:pt modelId="{E20B6091-9BE2-41BD-9140-F821DD8BE53C}" type="pres">
      <dgm:prSet presAssocID="{D3F4406F-46DB-49C3-8FFB-042C38ACB387}" presName="outerComposite" presStyleCnt="0">
        <dgm:presLayoutVars>
          <dgm:chMax val="5"/>
          <dgm:dir/>
          <dgm:resizeHandles val="exact"/>
        </dgm:presLayoutVars>
      </dgm:prSet>
      <dgm:spPr/>
    </dgm:pt>
    <dgm:pt modelId="{26DE3F44-1AA1-4E14-8203-C3D3AFD951BC}" type="pres">
      <dgm:prSet presAssocID="{D3F4406F-46DB-49C3-8FFB-042C38ACB387}" presName="dummyMaxCanvas" presStyleCnt="0">
        <dgm:presLayoutVars/>
      </dgm:prSet>
      <dgm:spPr/>
    </dgm:pt>
    <dgm:pt modelId="{5180FC0D-679F-45A4-9171-1B23A76F7292}" type="pres">
      <dgm:prSet presAssocID="{D3F4406F-46DB-49C3-8FFB-042C38ACB387}" presName="FiveNodes_1" presStyleLbl="node1" presStyleIdx="0" presStyleCnt="5" custLinFactNeighborY="-4012">
        <dgm:presLayoutVars>
          <dgm:bulletEnabled val="1"/>
        </dgm:presLayoutVars>
      </dgm:prSet>
      <dgm:spPr/>
    </dgm:pt>
    <dgm:pt modelId="{3FFD8BE8-5DF0-457A-A221-08327F8650A6}" type="pres">
      <dgm:prSet presAssocID="{D3F4406F-46DB-49C3-8FFB-042C38ACB387}" presName="FiveNodes_2" presStyleLbl="node1" presStyleIdx="1" presStyleCnt="5">
        <dgm:presLayoutVars>
          <dgm:bulletEnabled val="1"/>
        </dgm:presLayoutVars>
      </dgm:prSet>
      <dgm:spPr/>
    </dgm:pt>
    <dgm:pt modelId="{3B5561EB-6635-4229-8650-601965431D8C}" type="pres">
      <dgm:prSet presAssocID="{D3F4406F-46DB-49C3-8FFB-042C38ACB387}" presName="FiveNodes_3" presStyleLbl="node1" presStyleIdx="2" presStyleCnt="5" custLinFactNeighborY="5678">
        <dgm:presLayoutVars>
          <dgm:bulletEnabled val="1"/>
        </dgm:presLayoutVars>
      </dgm:prSet>
      <dgm:spPr/>
    </dgm:pt>
    <dgm:pt modelId="{239497B0-7F09-4BAD-8FD5-CAC8E214787F}" type="pres">
      <dgm:prSet presAssocID="{D3F4406F-46DB-49C3-8FFB-042C38ACB387}" presName="FiveNodes_4" presStyleLbl="node1" presStyleIdx="3" presStyleCnt="5">
        <dgm:presLayoutVars>
          <dgm:bulletEnabled val="1"/>
        </dgm:presLayoutVars>
      </dgm:prSet>
      <dgm:spPr/>
    </dgm:pt>
    <dgm:pt modelId="{FDCAB94D-8743-41E5-81B4-39EBBA9BABE8}" type="pres">
      <dgm:prSet presAssocID="{D3F4406F-46DB-49C3-8FFB-042C38ACB387}" presName="FiveNodes_5" presStyleLbl="node1" presStyleIdx="4" presStyleCnt="5">
        <dgm:presLayoutVars>
          <dgm:bulletEnabled val="1"/>
        </dgm:presLayoutVars>
      </dgm:prSet>
      <dgm:spPr/>
    </dgm:pt>
    <dgm:pt modelId="{2F2EF63E-2156-463E-9B8D-5E61542D5546}" type="pres">
      <dgm:prSet presAssocID="{D3F4406F-46DB-49C3-8FFB-042C38ACB387}" presName="FiveConn_1-2" presStyleLbl="fgAccFollowNode1" presStyleIdx="0" presStyleCnt="4">
        <dgm:presLayoutVars>
          <dgm:bulletEnabled val="1"/>
        </dgm:presLayoutVars>
      </dgm:prSet>
      <dgm:spPr/>
    </dgm:pt>
    <dgm:pt modelId="{F519A999-1BDB-4699-B43A-7406DC4DFE43}" type="pres">
      <dgm:prSet presAssocID="{D3F4406F-46DB-49C3-8FFB-042C38ACB387}" presName="FiveConn_2-3" presStyleLbl="fgAccFollowNode1" presStyleIdx="1" presStyleCnt="4">
        <dgm:presLayoutVars>
          <dgm:bulletEnabled val="1"/>
        </dgm:presLayoutVars>
      </dgm:prSet>
      <dgm:spPr/>
    </dgm:pt>
    <dgm:pt modelId="{65A5DA84-511D-4DAF-A5A3-61AD8C3B7263}" type="pres">
      <dgm:prSet presAssocID="{D3F4406F-46DB-49C3-8FFB-042C38ACB387}" presName="FiveConn_3-4" presStyleLbl="fgAccFollowNode1" presStyleIdx="2" presStyleCnt="4">
        <dgm:presLayoutVars>
          <dgm:bulletEnabled val="1"/>
        </dgm:presLayoutVars>
      </dgm:prSet>
      <dgm:spPr/>
    </dgm:pt>
    <dgm:pt modelId="{BC91C7E6-4C13-40CC-B0E4-EE17311010A0}" type="pres">
      <dgm:prSet presAssocID="{D3F4406F-46DB-49C3-8FFB-042C38ACB387}" presName="FiveConn_4-5" presStyleLbl="fgAccFollowNode1" presStyleIdx="3" presStyleCnt="4">
        <dgm:presLayoutVars>
          <dgm:bulletEnabled val="1"/>
        </dgm:presLayoutVars>
      </dgm:prSet>
      <dgm:spPr/>
    </dgm:pt>
    <dgm:pt modelId="{42D6C371-EB1D-44CB-94D4-480D39029EDD}" type="pres">
      <dgm:prSet presAssocID="{D3F4406F-46DB-49C3-8FFB-042C38ACB387}" presName="FiveNodes_1_text" presStyleLbl="node1" presStyleIdx="4" presStyleCnt="5">
        <dgm:presLayoutVars>
          <dgm:bulletEnabled val="1"/>
        </dgm:presLayoutVars>
      </dgm:prSet>
      <dgm:spPr/>
    </dgm:pt>
    <dgm:pt modelId="{7B4FA7B7-53C2-40B2-ACC1-6F33FC666441}" type="pres">
      <dgm:prSet presAssocID="{D3F4406F-46DB-49C3-8FFB-042C38ACB387}" presName="FiveNodes_2_text" presStyleLbl="node1" presStyleIdx="4" presStyleCnt="5">
        <dgm:presLayoutVars>
          <dgm:bulletEnabled val="1"/>
        </dgm:presLayoutVars>
      </dgm:prSet>
      <dgm:spPr/>
    </dgm:pt>
    <dgm:pt modelId="{8098219E-9475-47E8-8940-77BBB8CAA943}" type="pres">
      <dgm:prSet presAssocID="{D3F4406F-46DB-49C3-8FFB-042C38ACB387}" presName="FiveNodes_3_text" presStyleLbl="node1" presStyleIdx="4" presStyleCnt="5">
        <dgm:presLayoutVars>
          <dgm:bulletEnabled val="1"/>
        </dgm:presLayoutVars>
      </dgm:prSet>
      <dgm:spPr/>
    </dgm:pt>
    <dgm:pt modelId="{D8A14282-0D20-4027-9CF1-E5227CEAAF19}" type="pres">
      <dgm:prSet presAssocID="{D3F4406F-46DB-49C3-8FFB-042C38ACB387}" presName="FiveNodes_4_text" presStyleLbl="node1" presStyleIdx="4" presStyleCnt="5">
        <dgm:presLayoutVars>
          <dgm:bulletEnabled val="1"/>
        </dgm:presLayoutVars>
      </dgm:prSet>
      <dgm:spPr/>
    </dgm:pt>
    <dgm:pt modelId="{E9811430-CFD7-426E-9F14-39F411617051}" type="pres">
      <dgm:prSet presAssocID="{D3F4406F-46DB-49C3-8FFB-042C38ACB387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2563900A-CAA1-4B29-972B-1AF161EAFFC0}" type="presOf" srcId="{8582338A-499F-4515-A0B6-C9C7FBC89B2D}" destId="{7B4FA7B7-53C2-40B2-ACC1-6F33FC666441}" srcOrd="1" destOrd="0" presId="urn:microsoft.com/office/officeart/2005/8/layout/vProcess5"/>
    <dgm:cxn modelId="{E6E87F0D-E30B-4592-9647-9453E5224B07}" type="presOf" srcId="{C64D8693-225D-48D9-89E3-5039491BB866}" destId="{D8A14282-0D20-4027-9CF1-E5227CEAAF19}" srcOrd="1" destOrd="0" presId="urn:microsoft.com/office/officeart/2005/8/layout/vProcess5"/>
    <dgm:cxn modelId="{DEEAB212-9E43-4E28-B973-AD0DEC74AA62}" type="presOf" srcId="{8582338A-499F-4515-A0B6-C9C7FBC89B2D}" destId="{3FFD8BE8-5DF0-457A-A221-08327F8650A6}" srcOrd="0" destOrd="0" presId="urn:microsoft.com/office/officeart/2005/8/layout/vProcess5"/>
    <dgm:cxn modelId="{8F614027-1257-44A1-83DB-C9D5554C6B9A}" srcId="{D3F4406F-46DB-49C3-8FFB-042C38ACB387}" destId="{C4B74D04-EA40-48C5-91E1-E753551B9F10}" srcOrd="4" destOrd="0" parTransId="{63F52C05-2A59-42E4-9BA0-BBA6C527143D}" sibTransId="{9F7C34F2-50E7-4047-8BCD-E79B6CDF2CA4}"/>
    <dgm:cxn modelId="{6ACE5B2C-4F15-4ED5-A739-DE1D97A1996B}" type="presOf" srcId="{C4B74D04-EA40-48C5-91E1-E753551B9F10}" destId="{FDCAB94D-8743-41E5-81B4-39EBBA9BABE8}" srcOrd="0" destOrd="0" presId="urn:microsoft.com/office/officeart/2005/8/layout/vProcess5"/>
    <dgm:cxn modelId="{0619402F-CE33-4369-9FAF-2DFD794B72EE}" type="presOf" srcId="{93273844-2AF2-4D6D-98CF-C939A4E0DA4C}" destId="{5180FC0D-679F-45A4-9171-1B23A76F7292}" srcOrd="0" destOrd="0" presId="urn:microsoft.com/office/officeart/2005/8/layout/vProcess5"/>
    <dgm:cxn modelId="{FA78423B-101C-4B1B-AACB-21666C0DE3EA}" type="presOf" srcId="{93273844-2AF2-4D6D-98CF-C939A4E0DA4C}" destId="{42D6C371-EB1D-44CB-94D4-480D39029EDD}" srcOrd="1" destOrd="0" presId="urn:microsoft.com/office/officeart/2005/8/layout/vProcess5"/>
    <dgm:cxn modelId="{0EB21F5D-A331-4D58-ACE3-7B079F26A9F0}" type="presOf" srcId="{8B3F3D7E-754F-4BE8-B5E5-5AC929C85388}" destId="{F519A999-1BDB-4699-B43A-7406DC4DFE43}" srcOrd="0" destOrd="0" presId="urn:microsoft.com/office/officeart/2005/8/layout/vProcess5"/>
    <dgm:cxn modelId="{8F893561-CAF3-4179-AC51-FE5299B2FC36}" type="presOf" srcId="{C00EA5E9-DC4D-430F-B36E-75EA1E7AE793}" destId="{2F2EF63E-2156-463E-9B8D-5E61542D5546}" srcOrd="0" destOrd="0" presId="urn:microsoft.com/office/officeart/2005/8/layout/vProcess5"/>
    <dgm:cxn modelId="{64434346-170B-4BEA-B41F-C7681E901F82}" type="presOf" srcId="{9E36DDF3-7FD3-4201-A0DA-FA2228D41645}" destId="{65A5DA84-511D-4DAF-A5A3-61AD8C3B7263}" srcOrd="0" destOrd="0" presId="urn:microsoft.com/office/officeart/2005/8/layout/vProcess5"/>
    <dgm:cxn modelId="{E222C966-9E10-40E2-80C4-E4EB92F105A3}" srcId="{D3F4406F-46DB-49C3-8FFB-042C38ACB387}" destId="{C64D8693-225D-48D9-89E3-5039491BB866}" srcOrd="3" destOrd="0" parTransId="{70562046-5CE5-4246-80F6-FA259AD61C5C}" sibTransId="{9804FBFA-8296-41E6-96C2-3D2CF5AF6F2B}"/>
    <dgm:cxn modelId="{EED31052-D3F9-4150-BFA6-8542F35D2F9C}" srcId="{D3F4406F-46DB-49C3-8FFB-042C38ACB387}" destId="{8582338A-499F-4515-A0B6-C9C7FBC89B2D}" srcOrd="1" destOrd="0" parTransId="{B2734F74-4F65-4B16-8016-7ADF1BE0EFB0}" sibTransId="{8B3F3D7E-754F-4BE8-B5E5-5AC929C85388}"/>
    <dgm:cxn modelId="{F44B9D58-BE45-4B50-9A91-3153785C91DF}" type="presOf" srcId="{9804FBFA-8296-41E6-96C2-3D2CF5AF6F2B}" destId="{BC91C7E6-4C13-40CC-B0E4-EE17311010A0}" srcOrd="0" destOrd="0" presId="urn:microsoft.com/office/officeart/2005/8/layout/vProcess5"/>
    <dgm:cxn modelId="{77F90E8E-EDF2-426D-9AA7-DBBAA99F7B75}" srcId="{D3F4406F-46DB-49C3-8FFB-042C38ACB387}" destId="{D09DA6ED-7CFC-4716-BE58-E8C1553DE602}" srcOrd="2" destOrd="0" parTransId="{1F3A0645-5448-4C3D-A29C-E6168322FD89}" sibTransId="{9E36DDF3-7FD3-4201-A0DA-FA2228D41645}"/>
    <dgm:cxn modelId="{C91A1E9E-6BBA-439C-97D7-E8AFB3BF9AF1}" type="presOf" srcId="{C64D8693-225D-48D9-89E3-5039491BB866}" destId="{239497B0-7F09-4BAD-8FD5-CAC8E214787F}" srcOrd="0" destOrd="0" presId="urn:microsoft.com/office/officeart/2005/8/layout/vProcess5"/>
    <dgm:cxn modelId="{32CE87B0-075E-4BF5-B8DA-82884FF574B1}" type="presOf" srcId="{D09DA6ED-7CFC-4716-BE58-E8C1553DE602}" destId="{3B5561EB-6635-4229-8650-601965431D8C}" srcOrd="0" destOrd="0" presId="urn:microsoft.com/office/officeart/2005/8/layout/vProcess5"/>
    <dgm:cxn modelId="{F8597CB3-C5D2-45C8-91A0-FE62A1839D47}" type="presOf" srcId="{D3F4406F-46DB-49C3-8FFB-042C38ACB387}" destId="{E20B6091-9BE2-41BD-9140-F821DD8BE53C}" srcOrd="0" destOrd="0" presId="urn:microsoft.com/office/officeart/2005/8/layout/vProcess5"/>
    <dgm:cxn modelId="{DCCFABB3-A25A-4362-B8AC-55A6536D5C87}" type="presOf" srcId="{C4B74D04-EA40-48C5-91E1-E753551B9F10}" destId="{E9811430-CFD7-426E-9F14-39F411617051}" srcOrd="1" destOrd="0" presId="urn:microsoft.com/office/officeart/2005/8/layout/vProcess5"/>
    <dgm:cxn modelId="{011186BD-D0B7-4085-9B9F-D18B1AF85464}" type="presOf" srcId="{D09DA6ED-7CFC-4716-BE58-E8C1553DE602}" destId="{8098219E-9475-47E8-8940-77BBB8CAA943}" srcOrd="1" destOrd="0" presId="urn:microsoft.com/office/officeart/2005/8/layout/vProcess5"/>
    <dgm:cxn modelId="{F8C9D2CC-7F3C-47F5-94C5-B4B9A49E1B6F}" srcId="{D3F4406F-46DB-49C3-8FFB-042C38ACB387}" destId="{93273844-2AF2-4D6D-98CF-C939A4E0DA4C}" srcOrd="0" destOrd="0" parTransId="{080F8F77-F6FD-4274-94CD-E556D9DAF141}" sibTransId="{C00EA5E9-DC4D-430F-B36E-75EA1E7AE793}"/>
    <dgm:cxn modelId="{FCA27BA5-AEB0-4826-AD80-5CB8219E5F6C}" type="presParOf" srcId="{E20B6091-9BE2-41BD-9140-F821DD8BE53C}" destId="{26DE3F44-1AA1-4E14-8203-C3D3AFD951BC}" srcOrd="0" destOrd="0" presId="urn:microsoft.com/office/officeart/2005/8/layout/vProcess5"/>
    <dgm:cxn modelId="{EFA4A486-2005-401C-AF62-F42AD5136B6C}" type="presParOf" srcId="{E20B6091-9BE2-41BD-9140-F821DD8BE53C}" destId="{5180FC0D-679F-45A4-9171-1B23A76F7292}" srcOrd="1" destOrd="0" presId="urn:microsoft.com/office/officeart/2005/8/layout/vProcess5"/>
    <dgm:cxn modelId="{5512B1BE-097E-42DC-B1A6-6D6AF31FE53D}" type="presParOf" srcId="{E20B6091-9BE2-41BD-9140-F821DD8BE53C}" destId="{3FFD8BE8-5DF0-457A-A221-08327F8650A6}" srcOrd="2" destOrd="0" presId="urn:microsoft.com/office/officeart/2005/8/layout/vProcess5"/>
    <dgm:cxn modelId="{526F690E-2A85-4FFC-85F9-81C934B12C4A}" type="presParOf" srcId="{E20B6091-9BE2-41BD-9140-F821DD8BE53C}" destId="{3B5561EB-6635-4229-8650-601965431D8C}" srcOrd="3" destOrd="0" presId="urn:microsoft.com/office/officeart/2005/8/layout/vProcess5"/>
    <dgm:cxn modelId="{98C238CA-FCB2-40F2-8484-00C77D09C152}" type="presParOf" srcId="{E20B6091-9BE2-41BD-9140-F821DD8BE53C}" destId="{239497B0-7F09-4BAD-8FD5-CAC8E214787F}" srcOrd="4" destOrd="0" presId="urn:microsoft.com/office/officeart/2005/8/layout/vProcess5"/>
    <dgm:cxn modelId="{48A36A3E-EA61-40FF-AF67-6D26E8C8AA9C}" type="presParOf" srcId="{E20B6091-9BE2-41BD-9140-F821DD8BE53C}" destId="{FDCAB94D-8743-41E5-81B4-39EBBA9BABE8}" srcOrd="5" destOrd="0" presId="urn:microsoft.com/office/officeart/2005/8/layout/vProcess5"/>
    <dgm:cxn modelId="{C1B0C951-82BB-46D9-B343-4CBCADC6FE56}" type="presParOf" srcId="{E20B6091-9BE2-41BD-9140-F821DD8BE53C}" destId="{2F2EF63E-2156-463E-9B8D-5E61542D5546}" srcOrd="6" destOrd="0" presId="urn:microsoft.com/office/officeart/2005/8/layout/vProcess5"/>
    <dgm:cxn modelId="{0678348B-3884-4B32-B3C9-625B742D61DC}" type="presParOf" srcId="{E20B6091-9BE2-41BD-9140-F821DD8BE53C}" destId="{F519A999-1BDB-4699-B43A-7406DC4DFE43}" srcOrd="7" destOrd="0" presId="urn:microsoft.com/office/officeart/2005/8/layout/vProcess5"/>
    <dgm:cxn modelId="{C5A6F8CE-F4AC-402C-AFBD-50A17248989E}" type="presParOf" srcId="{E20B6091-9BE2-41BD-9140-F821DD8BE53C}" destId="{65A5DA84-511D-4DAF-A5A3-61AD8C3B7263}" srcOrd="8" destOrd="0" presId="urn:microsoft.com/office/officeart/2005/8/layout/vProcess5"/>
    <dgm:cxn modelId="{36F1182F-4D65-461D-A354-1F3152CD9E06}" type="presParOf" srcId="{E20B6091-9BE2-41BD-9140-F821DD8BE53C}" destId="{BC91C7E6-4C13-40CC-B0E4-EE17311010A0}" srcOrd="9" destOrd="0" presId="urn:microsoft.com/office/officeart/2005/8/layout/vProcess5"/>
    <dgm:cxn modelId="{323E860F-137C-4FB0-BC7B-8F6BE6597424}" type="presParOf" srcId="{E20B6091-9BE2-41BD-9140-F821DD8BE53C}" destId="{42D6C371-EB1D-44CB-94D4-480D39029EDD}" srcOrd="10" destOrd="0" presId="urn:microsoft.com/office/officeart/2005/8/layout/vProcess5"/>
    <dgm:cxn modelId="{496F64A2-B41D-46D9-8732-0F5FC89A9D41}" type="presParOf" srcId="{E20B6091-9BE2-41BD-9140-F821DD8BE53C}" destId="{7B4FA7B7-53C2-40B2-ACC1-6F33FC666441}" srcOrd="11" destOrd="0" presId="urn:microsoft.com/office/officeart/2005/8/layout/vProcess5"/>
    <dgm:cxn modelId="{009D57C2-693C-435D-A011-C3F0E4D36C7B}" type="presParOf" srcId="{E20B6091-9BE2-41BD-9140-F821DD8BE53C}" destId="{8098219E-9475-47E8-8940-77BBB8CAA943}" srcOrd="12" destOrd="0" presId="urn:microsoft.com/office/officeart/2005/8/layout/vProcess5"/>
    <dgm:cxn modelId="{3A55A43A-EA63-41DD-88BE-87A429E643C6}" type="presParOf" srcId="{E20B6091-9BE2-41BD-9140-F821DD8BE53C}" destId="{D8A14282-0D20-4027-9CF1-E5227CEAAF19}" srcOrd="13" destOrd="0" presId="urn:microsoft.com/office/officeart/2005/8/layout/vProcess5"/>
    <dgm:cxn modelId="{7E775699-BE16-4BDE-96A8-D35F37B20221}" type="presParOf" srcId="{E20B6091-9BE2-41BD-9140-F821DD8BE53C}" destId="{E9811430-CFD7-426E-9F14-39F411617051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5C7648-8C94-4C70-8399-54943C942129}">
      <dsp:nvSpPr>
        <dsp:cNvPr id="0" name=""/>
        <dsp:cNvSpPr/>
      </dsp:nvSpPr>
      <dsp:spPr>
        <a:xfrm>
          <a:off x="0" y="71693"/>
          <a:ext cx="6263640" cy="127120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What is social media? </a:t>
          </a:r>
          <a:endParaRPr lang="en-US" sz="3200" kern="1200" dirty="0"/>
        </a:p>
      </dsp:txBody>
      <dsp:txXfrm>
        <a:off x="62055" y="133748"/>
        <a:ext cx="6139530" cy="1147095"/>
      </dsp:txXfrm>
    </dsp:sp>
    <dsp:sp modelId="{E90B9668-FAE1-4955-B930-094DEA6C0F80}">
      <dsp:nvSpPr>
        <dsp:cNvPr id="0" name=""/>
        <dsp:cNvSpPr/>
      </dsp:nvSpPr>
      <dsp:spPr>
        <a:xfrm>
          <a:off x="0" y="1435058"/>
          <a:ext cx="6263640" cy="1271205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What role does social media play in communities?</a:t>
          </a:r>
          <a:endParaRPr lang="en-US" sz="3200" kern="1200" dirty="0"/>
        </a:p>
      </dsp:txBody>
      <dsp:txXfrm>
        <a:off x="62055" y="1497113"/>
        <a:ext cx="6139530" cy="1147095"/>
      </dsp:txXfrm>
    </dsp:sp>
    <dsp:sp modelId="{69B5B420-D1EF-4B31-A1FA-A6F7F470B2DC}">
      <dsp:nvSpPr>
        <dsp:cNvPr id="0" name=""/>
        <dsp:cNvSpPr/>
      </dsp:nvSpPr>
      <dsp:spPr>
        <a:xfrm>
          <a:off x="0" y="2798423"/>
          <a:ext cx="6263640" cy="1271205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What positives can you identify with social media?</a:t>
          </a:r>
          <a:endParaRPr lang="en-US" sz="3200" kern="1200" dirty="0"/>
        </a:p>
      </dsp:txBody>
      <dsp:txXfrm>
        <a:off x="62055" y="2860478"/>
        <a:ext cx="6139530" cy="1147095"/>
      </dsp:txXfrm>
    </dsp:sp>
    <dsp:sp modelId="{E1747741-DB51-4ABB-ACAD-17DDDE8AF18D}">
      <dsp:nvSpPr>
        <dsp:cNvPr id="0" name=""/>
        <dsp:cNvSpPr/>
      </dsp:nvSpPr>
      <dsp:spPr>
        <a:xfrm>
          <a:off x="0" y="4161789"/>
          <a:ext cx="6263640" cy="1271205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What negatives can you identify with social media?</a:t>
          </a:r>
          <a:endParaRPr lang="en-US" sz="3200" kern="1200" dirty="0"/>
        </a:p>
      </dsp:txBody>
      <dsp:txXfrm>
        <a:off x="62055" y="4223844"/>
        <a:ext cx="6139530" cy="11470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80FC0D-679F-45A4-9171-1B23A76F7292}">
      <dsp:nvSpPr>
        <dsp:cNvPr id="0" name=""/>
        <dsp:cNvSpPr/>
      </dsp:nvSpPr>
      <dsp:spPr>
        <a:xfrm>
          <a:off x="0" y="0"/>
          <a:ext cx="4823002" cy="99084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Problem identification?</a:t>
          </a:r>
          <a:endParaRPr lang="en-US" sz="2100" kern="1200"/>
        </a:p>
      </dsp:txBody>
      <dsp:txXfrm>
        <a:off x="29021" y="29021"/>
        <a:ext cx="3637875" cy="932801"/>
      </dsp:txXfrm>
    </dsp:sp>
    <dsp:sp modelId="{3FFD8BE8-5DF0-457A-A221-08327F8650A6}">
      <dsp:nvSpPr>
        <dsp:cNvPr id="0" name=""/>
        <dsp:cNvSpPr/>
      </dsp:nvSpPr>
      <dsp:spPr>
        <a:xfrm>
          <a:off x="360159" y="1128461"/>
          <a:ext cx="4823002" cy="990843"/>
        </a:xfrm>
        <a:prstGeom prst="roundRect">
          <a:avLst>
            <a:gd name="adj" fmla="val 10000"/>
          </a:avLst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Specification?</a:t>
          </a:r>
          <a:endParaRPr lang="en-US" sz="2100" kern="1200"/>
        </a:p>
      </dsp:txBody>
      <dsp:txXfrm>
        <a:off x="389180" y="1157482"/>
        <a:ext cx="3760753" cy="932801"/>
      </dsp:txXfrm>
    </dsp:sp>
    <dsp:sp modelId="{3B5561EB-6635-4229-8650-601965431D8C}">
      <dsp:nvSpPr>
        <dsp:cNvPr id="0" name=""/>
        <dsp:cNvSpPr/>
      </dsp:nvSpPr>
      <dsp:spPr>
        <a:xfrm>
          <a:off x="720318" y="2313182"/>
          <a:ext cx="4823002" cy="990843"/>
        </a:xfrm>
        <a:prstGeom prst="roundRect">
          <a:avLst>
            <a:gd name="adj" fmla="val 10000"/>
          </a:avLst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Prioritisation?</a:t>
          </a:r>
          <a:endParaRPr lang="en-US" sz="2100" kern="1200" dirty="0"/>
        </a:p>
      </dsp:txBody>
      <dsp:txXfrm>
        <a:off x="749339" y="2342203"/>
        <a:ext cx="3760753" cy="932801"/>
      </dsp:txXfrm>
    </dsp:sp>
    <dsp:sp modelId="{239497B0-7F09-4BAD-8FD5-CAC8E214787F}">
      <dsp:nvSpPr>
        <dsp:cNvPr id="0" name=""/>
        <dsp:cNvSpPr/>
      </dsp:nvSpPr>
      <dsp:spPr>
        <a:xfrm>
          <a:off x="1080477" y="3385383"/>
          <a:ext cx="4823002" cy="990843"/>
        </a:xfrm>
        <a:prstGeom prst="roundRect">
          <a:avLst>
            <a:gd name="adj" fmla="val 10000"/>
          </a:avLst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>
              <a:solidFill>
                <a:schemeClr val="bg1"/>
              </a:solidFill>
              <a:effectLst/>
              <a:latin typeface="+mn-lt"/>
              <a:ea typeface="Times New Roman" panose="02020603050405020304" pitchFamily="18" charset="0"/>
            </a:rPr>
            <a:t>Importance and value of information provision?</a:t>
          </a:r>
          <a:endParaRPr lang="en-GB" sz="2100" kern="1200" dirty="0">
            <a:solidFill>
              <a:schemeClr val="bg1"/>
            </a:solidFill>
            <a:latin typeface="+mn-lt"/>
          </a:endParaRPr>
        </a:p>
      </dsp:txBody>
      <dsp:txXfrm>
        <a:off x="1109498" y="3414404"/>
        <a:ext cx="3760753" cy="932801"/>
      </dsp:txXfrm>
    </dsp:sp>
    <dsp:sp modelId="{FDCAB94D-8743-41E5-81B4-39EBBA9BABE8}">
      <dsp:nvSpPr>
        <dsp:cNvPr id="0" name=""/>
        <dsp:cNvSpPr/>
      </dsp:nvSpPr>
      <dsp:spPr>
        <a:xfrm>
          <a:off x="1440637" y="4513844"/>
          <a:ext cx="4823002" cy="990843"/>
        </a:xfrm>
        <a:prstGeom prst="roundRect">
          <a:avLst>
            <a:gd name="adj" fmla="val 1000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GB" sz="2100" b="0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Times New Roman" panose="02020603050405020304" pitchFamily="18" charset="0"/>
              <a:cs typeface="+mn-cs"/>
            </a:rPr>
            <a:t>Collective efficacy and community resilience/recovery?</a:t>
          </a:r>
          <a:endParaRPr lang="en-GB" sz="2100" kern="1200" dirty="0">
            <a:solidFill>
              <a:schemeClr val="bg1"/>
            </a:solidFill>
            <a:latin typeface="+mn-lt"/>
          </a:endParaRPr>
        </a:p>
      </dsp:txBody>
      <dsp:txXfrm>
        <a:off x="1469658" y="4542865"/>
        <a:ext cx="3760753" cy="932801"/>
      </dsp:txXfrm>
    </dsp:sp>
    <dsp:sp modelId="{2F2EF63E-2156-463E-9B8D-5E61542D5546}">
      <dsp:nvSpPr>
        <dsp:cNvPr id="0" name=""/>
        <dsp:cNvSpPr/>
      </dsp:nvSpPr>
      <dsp:spPr>
        <a:xfrm>
          <a:off x="4178954" y="723866"/>
          <a:ext cx="644048" cy="644048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4323865" y="723866"/>
        <a:ext cx="354226" cy="484646"/>
      </dsp:txXfrm>
    </dsp:sp>
    <dsp:sp modelId="{F519A999-1BDB-4699-B43A-7406DC4DFE43}">
      <dsp:nvSpPr>
        <dsp:cNvPr id="0" name=""/>
        <dsp:cNvSpPr/>
      </dsp:nvSpPr>
      <dsp:spPr>
        <a:xfrm>
          <a:off x="4539113" y="1852327"/>
          <a:ext cx="644048" cy="644048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2246587"/>
            <a:satOff val="-7611"/>
            <a:lumOff val="-976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4684024" y="1852327"/>
        <a:ext cx="354226" cy="484646"/>
      </dsp:txXfrm>
    </dsp:sp>
    <dsp:sp modelId="{65A5DA84-511D-4DAF-A5A3-61AD8C3B7263}">
      <dsp:nvSpPr>
        <dsp:cNvPr id="0" name=""/>
        <dsp:cNvSpPr/>
      </dsp:nvSpPr>
      <dsp:spPr>
        <a:xfrm>
          <a:off x="4899272" y="2964274"/>
          <a:ext cx="644048" cy="644048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4493175"/>
            <a:satOff val="-15221"/>
            <a:lumOff val="-1952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5044183" y="2964274"/>
        <a:ext cx="354226" cy="484646"/>
      </dsp:txXfrm>
    </dsp:sp>
    <dsp:sp modelId="{BC91C7E6-4C13-40CC-B0E4-EE17311010A0}">
      <dsp:nvSpPr>
        <dsp:cNvPr id="0" name=""/>
        <dsp:cNvSpPr/>
      </dsp:nvSpPr>
      <dsp:spPr>
        <a:xfrm>
          <a:off x="5259432" y="4103744"/>
          <a:ext cx="644048" cy="644048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900" kern="1200"/>
        </a:p>
      </dsp:txBody>
      <dsp:txXfrm>
        <a:off x="5404343" y="4103744"/>
        <a:ext cx="354226" cy="4846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51C8A8-7C6C-4DE8-B7FE-F1E15B7FA881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F81F27-BA1A-4909-9158-D44E8F4CA1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9399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wVJB3q1m5Qc" TargetMode="External"/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F81F27-BA1A-4909-9158-D44E8F4CA11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87213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F81F27-BA1A-4909-9158-D44E8F4CA11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9491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F81F27-BA1A-4909-9158-D44E8F4CA11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3035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F81F27-BA1A-4909-9158-D44E8F4CA11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19596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F81F27-BA1A-4909-9158-D44E8F4CA11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1888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Problem Solving (SARA Model) - By PC1942 - YouTube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F81F27-BA1A-4909-9158-D44E8F4CA11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8876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F81F27-BA1A-4909-9158-D44E8F4CA11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26793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E6848-56E9-72E8-A3B3-B50DEF023F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3E4388-3C58-D7C6-D41A-13F166A08A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FA8048-3047-8400-88EE-9E0571FEB0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659DC-F700-4C8C-A724-0CD941D66207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A94C63-4ED8-90B3-B416-9FABC154C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F293F3-2475-B717-6A83-C293E99DB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A49C8-DF36-4A5B-AB8B-51F88A9570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0325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E1C0E9-EF1A-4F5C-9E06-CEECB6A6CD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E00144-38F5-0AD0-14B3-F94EF86275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664932-1DEF-CE24-A987-DE839EE5C6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659DC-F700-4C8C-A724-0CD941D66207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2B17A9-8E75-F621-F294-4F640B3631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7F4856-2922-85FE-163E-BAB2DE608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A49C8-DF36-4A5B-AB8B-51F88A9570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35617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1E8B2-0F3F-E483-214C-CE70A2556C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CC67E3-A375-AF40-E6AF-522AED4C76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0B67C2-8FBF-B3B6-B784-A9187BEDF0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659DC-F700-4C8C-A724-0CD941D66207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8FFB66-64C0-4DCB-49CB-D2DE9AC95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434BF3-679D-65C6-BDB7-DF0BF48949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A49C8-DF36-4A5B-AB8B-51F88A9570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808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97BCC4-FEF2-10F1-9049-0B506865D4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511713-1842-5913-7D56-D2232C1470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B71F6A-470D-F247-0A9A-3249367040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CCC1EF-0D24-EEFA-ACF5-1308F2F8D4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659DC-F700-4C8C-A724-0CD941D66207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A6009C-8E79-1727-5BC7-9D3AD9F6FF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86631B-E671-1923-83C7-8B6B9F3A8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A49C8-DF36-4A5B-AB8B-51F88A9570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83994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14DA03-736D-D3BA-3D00-4FBBB7C66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ABF971-0837-47AA-0C12-A5F57B64C0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10734C-3AE6-851F-D893-8E90E847E0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C9AD54B-D60D-0005-0B7B-8E4789A7211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038291-27B0-202B-96BA-1A9E5E43938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9FE69E-FE5D-8AD6-3B18-09A2E93A75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659DC-F700-4C8C-A724-0CD941D66207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AA124D-992C-6D56-0236-AC4E127404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1DEF0F0-1484-282C-1F15-DEF1D1498D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A49C8-DF36-4A5B-AB8B-51F88A9570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5975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5A863-E66C-B37F-7456-3FCB4F2AD4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61E8D49-04D1-F519-1C86-06D4342023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659DC-F700-4C8C-A724-0CD941D66207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0E1F993-81F5-C512-2D34-E2A14D19D8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18652C-3EE0-B6EC-ECB3-9D919BE749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A49C8-DF36-4A5B-AB8B-51F88A9570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16233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3CE819-7BF8-32D4-B92C-FFC47C7AA1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659DC-F700-4C8C-A724-0CD941D66207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4D02E0-4062-26DA-E20A-A612FEA9B3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E216FB-28AC-9FA2-7696-8B49A0EB56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A49C8-DF36-4A5B-AB8B-51F88A9570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97601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97BE8-F1A4-2F53-8353-817A556B56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B4A0EA-814A-6460-C80D-A0027651AF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3BFBE1-A6E9-BB27-6777-03D76524A0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E6DE53-1202-4174-C507-E9D86922DF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659DC-F700-4C8C-A724-0CD941D66207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FB315B-5AFA-78E0-202A-0AC3145CD2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A9C449-9ED2-AD0C-ED05-6C464E089D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A49C8-DF36-4A5B-AB8B-51F88A9570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9552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BB696-E46F-63D5-0A87-E8FDBC512D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95219C1-F15A-6E5F-2B28-0F277831562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1A719E-491B-BBB4-339E-5D8EF8367A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793B3B-5907-B39D-1605-9B25EB87DA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659DC-F700-4C8C-A724-0CD941D66207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381CD9-EDEE-1301-37C8-0ACB0470A2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2822C0-FDF6-73D1-C44A-2BD9787749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A49C8-DF36-4A5B-AB8B-51F88A9570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77673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30BA9-9849-63D7-4075-8F57EC41C1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8D2723-8471-2AF2-006E-BACA70311E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AEBA76-20E3-70B8-4B9C-822A611BA3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659DC-F700-4C8C-A724-0CD941D66207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E2C96C-3CCC-9C64-5B27-4CF1FDDE1A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6CF127-C5EB-3BE0-AFE0-966826316F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A49C8-DF36-4A5B-AB8B-51F88A9570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8631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91F311D-0EE0-1906-0005-5FC42FA5902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9F6286-E9E8-10F8-D1F2-FADC68CEDF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A0B19A-9EC5-66BA-6FA2-660E09C46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659DC-F700-4C8C-A724-0CD941D66207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EFDE6F-ADCE-3980-4A2D-A27C757CC7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13DF25-258F-EC21-243E-AB9530115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A49C8-DF36-4A5B-AB8B-51F88A9570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385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74DDBA3-320D-67D2-BAAB-1E1DBE750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FA067B-5834-7E1F-E3B9-4847019533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353E32-FB22-F3D6-F006-43B6CDF4DA6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8659DC-F700-4C8C-A724-0CD941D66207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ED85FA-17C0-317F-0681-67BD962A8A9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0D1C44-6242-4842-7216-00179A56523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DA49C8-DF36-4A5B-AB8B-51F88A9570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43247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wVJB3q1m5Qc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DA3C418-758E-4180-A5D0-8655D680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8C8EF06-5EC3-4883-AFAF-D74FF46550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0"/>
            <a:ext cx="5135971" cy="6871648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4" descr="One in a crowd">
            <a:extLst>
              <a:ext uri="{FF2B5EF4-FFF2-40B4-BE49-F238E27FC236}">
                <a16:creationId xmlns:a16="http://schemas.microsoft.com/office/drawing/2014/main" id="{D60FCF5F-BBD5-4CB3-A6D0-9805B0F131C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-2" b="1427"/>
          <a:stretch/>
        </p:blipFill>
        <p:spPr>
          <a:xfrm>
            <a:off x="2915455" y="10"/>
            <a:ext cx="9276545" cy="6857990"/>
          </a:xfrm>
          <a:custGeom>
            <a:avLst/>
            <a:gdLst/>
            <a:ahLst/>
            <a:cxnLst/>
            <a:rect l="l" t="t" r="r" b="b"/>
            <a:pathLst>
              <a:path w="9276545" h="6871647">
                <a:moveTo>
                  <a:pt x="9276545" y="0"/>
                </a:moveTo>
                <a:lnTo>
                  <a:pt x="9276545" y="6858000"/>
                </a:lnTo>
                <a:lnTo>
                  <a:pt x="1546051" y="6871647"/>
                </a:lnTo>
                <a:lnTo>
                  <a:pt x="1535751" y="6828910"/>
                </a:lnTo>
                <a:cubicBezTo>
                  <a:pt x="1530460" y="6775140"/>
                  <a:pt x="1515370" y="6618042"/>
                  <a:pt x="1514301" y="6549029"/>
                </a:cubicBezTo>
                <a:cubicBezTo>
                  <a:pt x="1518045" y="6491396"/>
                  <a:pt x="1528503" y="6450608"/>
                  <a:pt x="1529339" y="6414828"/>
                </a:cubicBezTo>
                <a:cubicBezTo>
                  <a:pt x="1525062" y="6359280"/>
                  <a:pt x="1502062" y="6307149"/>
                  <a:pt x="1493941" y="6268848"/>
                </a:cubicBezTo>
                <a:cubicBezTo>
                  <a:pt x="1502669" y="6254191"/>
                  <a:pt x="1469920" y="6200171"/>
                  <a:pt x="1480613" y="6185025"/>
                </a:cubicBezTo>
                <a:cubicBezTo>
                  <a:pt x="1481020" y="6164522"/>
                  <a:pt x="1458164" y="6060790"/>
                  <a:pt x="1443364" y="6018360"/>
                </a:cubicBezTo>
                <a:cubicBezTo>
                  <a:pt x="1426694" y="5970758"/>
                  <a:pt x="1390307" y="5920074"/>
                  <a:pt x="1380584" y="5899407"/>
                </a:cubicBezTo>
                <a:cubicBezTo>
                  <a:pt x="1370860" y="5878740"/>
                  <a:pt x="1392244" y="5920877"/>
                  <a:pt x="1385023" y="5894356"/>
                </a:cubicBezTo>
                <a:cubicBezTo>
                  <a:pt x="1377800" y="5867835"/>
                  <a:pt x="1345702" y="5770498"/>
                  <a:pt x="1337254" y="5740279"/>
                </a:cubicBezTo>
                <a:cubicBezTo>
                  <a:pt x="1353956" y="5738860"/>
                  <a:pt x="1323673" y="5722040"/>
                  <a:pt x="1334321" y="5713042"/>
                </a:cubicBezTo>
                <a:cubicBezTo>
                  <a:pt x="1343675" y="5706701"/>
                  <a:pt x="1336672" y="5700118"/>
                  <a:pt x="1335877" y="5692870"/>
                </a:cubicBezTo>
                <a:cubicBezTo>
                  <a:pt x="1343201" y="5683812"/>
                  <a:pt x="1329617" y="5652064"/>
                  <a:pt x="1319978" y="5643427"/>
                </a:cubicBezTo>
                <a:cubicBezTo>
                  <a:pt x="1286551" y="5622177"/>
                  <a:pt x="1310947" y="5579803"/>
                  <a:pt x="1285321" y="5562271"/>
                </a:cubicBezTo>
                <a:cubicBezTo>
                  <a:pt x="1281540" y="5556238"/>
                  <a:pt x="1279983" y="5550455"/>
                  <a:pt x="1279815" y="5544867"/>
                </a:cubicBezTo>
                <a:lnTo>
                  <a:pt x="1282507" y="5529404"/>
                </a:lnTo>
                <a:lnTo>
                  <a:pt x="1289604" y="5525378"/>
                </a:lnTo>
                <a:lnTo>
                  <a:pt x="1287766" y="5515726"/>
                </a:lnTo>
                <a:lnTo>
                  <a:pt x="1288829" y="5513051"/>
                </a:lnTo>
                <a:cubicBezTo>
                  <a:pt x="1290896" y="5507946"/>
                  <a:pt x="1292688" y="5502897"/>
                  <a:pt x="1293373" y="5497833"/>
                </a:cubicBezTo>
                <a:cubicBezTo>
                  <a:pt x="1288690" y="5483829"/>
                  <a:pt x="1272696" y="5459278"/>
                  <a:pt x="1260736" y="5429027"/>
                </a:cubicBezTo>
                <a:cubicBezTo>
                  <a:pt x="1238579" y="5396416"/>
                  <a:pt x="1238884" y="5351600"/>
                  <a:pt x="1221610" y="5316328"/>
                </a:cubicBezTo>
                <a:lnTo>
                  <a:pt x="1216099" y="5309330"/>
                </a:lnTo>
                <a:lnTo>
                  <a:pt x="1217278" y="5279477"/>
                </a:lnTo>
                <a:cubicBezTo>
                  <a:pt x="1221588" y="5274318"/>
                  <a:pt x="1222716" y="5266940"/>
                  <a:pt x="1218469" y="5260597"/>
                </a:cubicBezTo>
                <a:lnTo>
                  <a:pt x="1206220" y="5152555"/>
                </a:lnTo>
                <a:cubicBezTo>
                  <a:pt x="1205294" y="5116878"/>
                  <a:pt x="1196908" y="5101727"/>
                  <a:pt x="1212921" y="5046536"/>
                </a:cubicBezTo>
                <a:cubicBezTo>
                  <a:pt x="1234138" y="4987918"/>
                  <a:pt x="1204801" y="4903116"/>
                  <a:pt x="1212183" y="4837345"/>
                </a:cubicBezTo>
                <a:cubicBezTo>
                  <a:pt x="1183151" y="4802424"/>
                  <a:pt x="1209228" y="4821062"/>
                  <a:pt x="1202048" y="4784195"/>
                </a:cubicBezTo>
                <a:cubicBezTo>
                  <a:pt x="1202483" y="4760878"/>
                  <a:pt x="1202919" y="4737561"/>
                  <a:pt x="1203354" y="4714245"/>
                </a:cubicBezTo>
                <a:lnTo>
                  <a:pt x="1201502" y="4700836"/>
                </a:lnTo>
                <a:lnTo>
                  <a:pt x="1194919" y="4697224"/>
                </a:lnTo>
                <a:lnTo>
                  <a:pt x="1187792" y="4677162"/>
                </a:lnTo>
                <a:cubicBezTo>
                  <a:pt x="1186060" y="4669625"/>
                  <a:pt x="1185291" y="4661478"/>
                  <a:pt x="1186080" y="4652429"/>
                </a:cubicBezTo>
                <a:cubicBezTo>
                  <a:pt x="1199189" y="4622456"/>
                  <a:pt x="1167081" y="4571771"/>
                  <a:pt x="1184722" y="4534840"/>
                </a:cubicBezTo>
                <a:cubicBezTo>
                  <a:pt x="1182407" y="4499077"/>
                  <a:pt x="1175424" y="4460227"/>
                  <a:pt x="1172188" y="4437851"/>
                </a:cubicBezTo>
                <a:cubicBezTo>
                  <a:pt x="1161331" y="4428466"/>
                  <a:pt x="1178123" y="4398274"/>
                  <a:pt x="1165306" y="4400581"/>
                </a:cubicBezTo>
                <a:cubicBezTo>
                  <a:pt x="1171061" y="4389819"/>
                  <a:pt x="1173552" y="4346771"/>
                  <a:pt x="1168602" y="4335651"/>
                </a:cubicBezTo>
                <a:lnTo>
                  <a:pt x="1178384" y="4280215"/>
                </a:lnTo>
                <a:lnTo>
                  <a:pt x="1177294" y="4274660"/>
                </a:lnTo>
                <a:cubicBezTo>
                  <a:pt x="1177138" y="4268882"/>
                  <a:pt x="1177520" y="4251103"/>
                  <a:pt x="1177448" y="4245552"/>
                </a:cubicBezTo>
                <a:cubicBezTo>
                  <a:pt x="1177252" y="4244155"/>
                  <a:pt x="1177058" y="4242757"/>
                  <a:pt x="1176863" y="4241361"/>
                </a:cubicBezTo>
                <a:lnTo>
                  <a:pt x="1162386" y="4207167"/>
                </a:lnTo>
                <a:cubicBezTo>
                  <a:pt x="1162950" y="4202536"/>
                  <a:pt x="1174655" y="4199565"/>
                  <a:pt x="1174343" y="4192380"/>
                </a:cubicBezTo>
                <a:lnTo>
                  <a:pt x="1160516" y="4164062"/>
                </a:lnTo>
                <a:lnTo>
                  <a:pt x="1161365" y="4158623"/>
                </a:lnTo>
                <a:lnTo>
                  <a:pt x="1144878" y="4076261"/>
                </a:lnTo>
                <a:lnTo>
                  <a:pt x="1123687" y="4005692"/>
                </a:lnTo>
                <a:lnTo>
                  <a:pt x="1096720" y="3754257"/>
                </a:lnTo>
                <a:cubicBezTo>
                  <a:pt x="1083618" y="3639924"/>
                  <a:pt x="1064313" y="3636659"/>
                  <a:pt x="1047682" y="3517638"/>
                </a:cubicBezTo>
                <a:cubicBezTo>
                  <a:pt x="1048550" y="3477187"/>
                  <a:pt x="1049418" y="3436735"/>
                  <a:pt x="1050285" y="3396284"/>
                </a:cubicBezTo>
                <a:lnTo>
                  <a:pt x="1030166" y="3320814"/>
                </a:lnTo>
                <a:lnTo>
                  <a:pt x="1034128" y="3260443"/>
                </a:lnTo>
                <a:lnTo>
                  <a:pt x="1007751" y="3198916"/>
                </a:lnTo>
                <a:cubicBezTo>
                  <a:pt x="1003323" y="3193074"/>
                  <a:pt x="1001150" y="3187393"/>
                  <a:pt x="1000384" y="3181839"/>
                </a:cubicBezTo>
                <a:cubicBezTo>
                  <a:pt x="1000734" y="3176675"/>
                  <a:pt x="1001085" y="3171511"/>
                  <a:pt x="1001435" y="3166346"/>
                </a:cubicBezTo>
                <a:lnTo>
                  <a:pt x="968918" y="3112638"/>
                </a:lnTo>
                <a:cubicBezTo>
                  <a:pt x="957125" y="3092489"/>
                  <a:pt x="955617" y="3065232"/>
                  <a:pt x="934483" y="3031628"/>
                </a:cubicBezTo>
                <a:cubicBezTo>
                  <a:pt x="914631" y="2997037"/>
                  <a:pt x="908933" y="3005661"/>
                  <a:pt x="879229" y="2948196"/>
                </a:cubicBezTo>
                <a:cubicBezTo>
                  <a:pt x="850845" y="2897154"/>
                  <a:pt x="820829" y="2806798"/>
                  <a:pt x="798666" y="2761198"/>
                </a:cubicBezTo>
                <a:cubicBezTo>
                  <a:pt x="773970" y="2714562"/>
                  <a:pt x="758278" y="2715446"/>
                  <a:pt x="746962" y="2694939"/>
                </a:cubicBezTo>
                <a:lnTo>
                  <a:pt x="712796" y="2614779"/>
                </a:lnTo>
                <a:lnTo>
                  <a:pt x="697701" y="2600020"/>
                </a:lnTo>
                <a:cubicBezTo>
                  <a:pt x="697743" y="2598787"/>
                  <a:pt x="697784" y="2597555"/>
                  <a:pt x="697823" y="2596321"/>
                </a:cubicBezTo>
                <a:lnTo>
                  <a:pt x="679645" y="2572602"/>
                </a:lnTo>
                <a:lnTo>
                  <a:pt x="680789" y="2571831"/>
                </a:lnTo>
                <a:cubicBezTo>
                  <a:pt x="682946" y="2569560"/>
                  <a:pt x="683757" y="2566863"/>
                  <a:pt x="681771" y="2563200"/>
                </a:cubicBezTo>
                <a:cubicBezTo>
                  <a:pt x="705290" y="2562299"/>
                  <a:pt x="688388" y="2558438"/>
                  <a:pt x="680456" y="2547723"/>
                </a:cubicBezTo>
                <a:cubicBezTo>
                  <a:pt x="679482" y="2534148"/>
                  <a:pt x="677183" y="2493617"/>
                  <a:pt x="675922" y="2481749"/>
                </a:cubicBezTo>
                <a:lnTo>
                  <a:pt x="672894" y="2476509"/>
                </a:lnTo>
                <a:lnTo>
                  <a:pt x="673143" y="2476297"/>
                </a:lnTo>
                <a:cubicBezTo>
                  <a:pt x="673152" y="2474932"/>
                  <a:pt x="672405" y="2473126"/>
                  <a:pt x="670567" y="2470561"/>
                </a:cubicBezTo>
                <a:lnTo>
                  <a:pt x="667369" y="2466951"/>
                </a:lnTo>
                <a:lnTo>
                  <a:pt x="661495" y="2456785"/>
                </a:lnTo>
                <a:cubicBezTo>
                  <a:pt x="661510" y="2455387"/>
                  <a:pt x="661525" y="2453987"/>
                  <a:pt x="661540" y="2452588"/>
                </a:cubicBezTo>
                <a:lnTo>
                  <a:pt x="664540" y="2449913"/>
                </a:lnTo>
                <a:lnTo>
                  <a:pt x="663581" y="2449129"/>
                </a:lnTo>
                <a:cubicBezTo>
                  <a:pt x="653014" y="2444453"/>
                  <a:pt x="642406" y="2445872"/>
                  <a:pt x="663129" y="2426579"/>
                </a:cubicBezTo>
                <a:cubicBezTo>
                  <a:pt x="643271" y="2414167"/>
                  <a:pt x="657229" y="2404769"/>
                  <a:pt x="650205" y="2379928"/>
                </a:cubicBezTo>
                <a:cubicBezTo>
                  <a:pt x="634911" y="2374359"/>
                  <a:pt x="634260" y="2365346"/>
                  <a:pt x="638008" y="2354824"/>
                </a:cubicBezTo>
                <a:cubicBezTo>
                  <a:pt x="621083" y="2334576"/>
                  <a:pt x="620949" y="2310146"/>
                  <a:pt x="609851" y="2284299"/>
                </a:cubicBezTo>
                <a:lnTo>
                  <a:pt x="585585" y="2155739"/>
                </a:lnTo>
                <a:lnTo>
                  <a:pt x="581391" y="2152892"/>
                </a:lnTo>
                <a:cubicBezTo>
                  <a:pt x="578821" y="2150768"/>
                  <a:pt x="577525" y="2149149"/>
                  <a:pt x="577083" y="2147807"/>
                </a:cubicBezTo>
                <a:lnTo>
                  <a:pt x="577251" y="2147544"/>
                </a:lnTo>
                <a:lnTo>
                  <a:pt x="546845" y="2085601"/>
                </a:lnTo>
                <a:cubicBezTo>
                  <a:pt x="538270" y="2073917"/>
                  <a:pt x="486356" y="1955894"/>
                  <a:pt x="470837" y="1931362"/>
                </a:cubicBezTo>
                <a:lnTo>
                  <a:pt x="428154" y="1657167"/>
                </a:lnTo>
                <a:lnTo>
                  <a:pt x="392797" y="1510175"/>
                </a:lnTo>
                <a:cubicBezTo>
                  <a:pt x="380165" y="1504446"/>
                  <a:pt x="369910" y="1451095"/>
                  <a:pt x="372847" y="1440507"/>
                </a:cubicBezTo>
                <a:cubicBezTo>
                  <a:pt x="369015" y="1433783"/>
                  <a:pt x="338503" y="1376212"/>
                  <a:pt x="344479" y="1367690"/>
                </a:cubicBezTo>
                <a:cubicBezTo>
                  <a:pt x="332264" y="1342150"/>
                  <a:pt x="321736" y="1310521"/>
                  <a:pt x="299558" y="1287266"/>
                </a:cubicBezTo>
                <a:cubicBezTo>
                  <a:pt x="277380" y="1264010"/>
                  <a:pt x="259203" y="1269909"/>
                  <a:pt x="243216" y="1249403"/>
                </a:cubicBezTo>
                <a:cubicBezTo>
                  <a:pt x="227230" y="1228898"/>
                  <a:pt x="218454" y="1166841"/>
                  <a:pt x="203639" y="1164232"/>
                </a:cubicBezTo>
                <a:cubicBezTo>
                  <a:pt x="192352" y="1144923"/>
                  <a:pt x="198158" y="1133798"/>
                  <a:pt x="169195" y="1087898"/>
                </a:cubicBezTo>
                <a:cubicBezTo>
                  <a:pt x="139228" y="1002950"/>
                  <a:pt x="140891" y="969630"/>
                  <a:pt x="98775" y="910071"/>
                </a:cubicBezTo>
                <a:cubicBezTo>
                  <a:pt x="45025" y="831068"/>
                  <a:pt x="34038" y="817468"/>
                  <a:pt x="43820" y="712632"/>
                </a:cubicBezTo>
                <a:cubicBezTo>
                  <a:pt x="34816" y="659496"/>
                  <a:pt x="43273" y="613587"/>
                  <a:pt x="44748" y="591246"/>
                </a:cubicBezTo>
                <a:lnTo>
                  <a:pt x="36767" y="546725"/>
                </a:lnTo>
                <a:cubicBezTo>
                  <a:pt x="36093" y="528360"/>
                  <a:pt x="35418" y="509996"/>
                  <a:pt x="34744" y="491632"/>
                </a:cubicBezTo>
                <a:cubicBezTo>
                  <a:pt x="34670" y="458441"/>
                  <a:pt x="29296" y="473054"/>
                  <a:pt x="29222" y="439863"/>
                </a:cubicBezTo>
                <a:cubicBezTo>
                  <a:pt x="29152" y="439762"/>
                  <a:pt x="2578" y="397168"/>
                  <a:pt x="2507" y="397065"/>
                </a:cubicBezTo>
                <a:cubicBezTo>
                  <a:pt x="-7796" y="385479"/>
                  <a:pt x="17492" y="336832"/>
                  <a:pt x="9810" y="317232"/>
                </a:cubicBezTo>
                <a:lnTo>
                  <a:pt x="25323" y="268841"/>
                </a:lnTo>
                <a:cubicBezTo>
                  <a:pt x="20582" y="241406"/>
                  <a:pt x="55391" y="238509"/>
                  <a:pt x="50278" y="195107"/>
                </a:cubicBezTo>
                <a:cubicBezTo>
                  <a:pt x="49891" y="157638"/>
                  <a:pt x="41873" y="124837"/>
                  <a:pt x="47653" y="93413"/>
                </a:cubicBezTo>
                <a:cubicBezTo>
                  <a:pt x="41389" y="80245"/>
                  <a:pt x="38874" y="67990"/>
                  <a:pt x="48323" y="56668"/>
                </a:cubicBezTo>
                <a:cubicBezTo>
                  <a:pt x="46028" y="30349"/>
                  <a:pt x="37896" y="18658"/>
                  <a:pt x="38423" y="5323"/>
                </a:cubicBezTo>
                <a:lnTo>
                  <a:pt x="39875" y="1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F08582D-5C2C-EA0C-E8BA-59508C0E79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1916" y="2852381"/>
            <a:ext cx="3161940" cy="2640247"/>
          </a:xfrm>
        </p:spPr>
        <p:txBody>
          <a:bodyPr>
            <a:normAutofit/>
          </a:bodyPr>
          <a:lstStyle/>
          <a:p>
            <a:pPr algn="l"/>
            <a:r>
              <a:rPr lang="en-GB" sz="4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Community Engagement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3A750A-FB3E-22EC-BA28-4297589C9E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1915" y="5676901"/>
            <a:ext cx="3306089" cy="665802"/>
          </a:xfrm>
        </p:spPr>
        <p:txBody>
          <a:bodyPr>
            <a:normAutofit/>
          </a:bodyPr>
          <a:lstStyle/>
          <a:p>
            <a:pPr algn="l"/>
            <a:r>
              <a:rPr lang="en-GB" sz="1600">
                <a:solidFill>
                  <a:schemeClr val="tx1">
                    <a:lumMod val="85000"/>
                    <a:lumOff val="15000"/>
                  </a:schemeClr>
                </a:solidFill>
              </a:rPr>
              <a:t>Rachel Smith, MA Ed</a:t>
            </a:r>
          </a:p>
        </p:txBody>
      </p:sp>
    </p:spTree>
    <p:extLst>
      <p:ext uri="{BB962C8B-B14F-4D97-AF65-F5344CB8AC3E}">
        <p14:creationId xmlns:p14="http://schemas.microsoft.com/office/powerpoint/2010/main" val="2988550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AF69A-14BF-5A5E-CCEF-370D5989AE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>
                <a:latin typeface="Arial" panose="020B0604020202020204" pitchFamily="34" charset="0"/>
                <a:ea typeface="Times New Roman" panose="02020603050405020304" pitchFamily="18" charset="0"/>
              </a:rPr>
              <a:t>Aim: </a:t>
            </a:r>
            <a:r>
              <a:rPr lang="en-GB" sz="20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Understand the purpose and value of community engagement </a:t>
            </a:r>
          </a:p>
          <a:p>
            <a:pPr marL="0" indent="0">
              <a:buNone/>
            </a:pPr>
            <a:endParaRPr lang="en-GB" sz="200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>
                <a:latin typeface="Arial" panose="020B0604020202020204" pitchFamily="34" charset="0"/>
              </a:rPr>
              <a:t>Objectives: </a:t>
            </a:r>
          </a:p>
          <a:p>
            <a:pPr marL="0" indent="0">
              <a:buNone/>
            </a:pPr>
            <a:endParaRPr lang="en-GB" sz="2000">
              <a:latin typeface="Arial" panose="020B0604020202020204" pitchFamily="34" charset="0"/>
            </a:endParaRPr>
          </a:p>
          <a:p>
            <a:pPr>
              <a:spcBef>
                <a:spcPts val="0"/>
              </a:spcBef>
              <a:defRPr/>
            </a:pP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Aims and benefits of community engagement</a:t>
            </a:r>
            <a:endParaRPr lang="en-GB" sz="2000"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pPr>
              <a:spcBef>
                <a:spcPts val="0"/>
              </a:spcBef>
              <a:defRPr/>
            </a:pP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Typology of community engagement</a:t>
            </a:r>
            <a:endParaRPr lang="en-GB" sz="2000"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pPr>
              <a:spcBef>
                <a:spcPts val="0"/>
              </a:spcBef>
              <a:defRPr/>
            </a:pP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Strengths/weaknesses of different methods of engagement</a:t>
            </a:r>
            <a:endParaRPr lang="en-GB" sz="2000"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pPr>
              <a:spcBef>
                <a:spcPts val="0"/>
              </a:spcBef>
              <a:defRPr/>
            </a:pP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Using community engagement to inform police practice (e.g. problem-solving activity) </a:t>
            </a:r>
            <a:endParaRPr lang="en-GB" sz="2000"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pPr>
              <a:spcBef>
                <a:spcPts val="0"/>
              </a:spcBef>
              <a:defRPr/>
            </a:pP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Ways of engaging with the community to maximise community cohesion</a:t>
            </a:r>
          </a:p>
          <a:p>
            <a:pPr>
              <a:spcBef>
                <a:spcPts val="0"/>
              </a:spcBef>
              <a:defRPr/>
            </a:pP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Role/use of social media</a:t>
            </a:r>
            <a:endParaRPr lang="en-GB" sz="2000"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pPr>
              <a:spcBef>
                <a:spcPts val="0"/>
              </a:spcBef>
              <a:defRPr/>
            </a:pP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Importance and value of information provision</a:t>
            </a:r>
            <a:endParaRPr lang="en-GB" sz="2000"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pPr>
              <a:spcBef>
                <a:spcPts val="0"/>
              </a:spcBef>
              <a:defRPr/>
            </a:pP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Role and importance of the public in effective problem solving</a:t>
            </a:r>
            <a:endParaRPr lang="en-GB" sz="200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200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2000">
              <a:latin typeface="Arial" panose="020B0604020202020204" pitchFamily="34" charset="0"/>
            </a:endParaRP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5517554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7DD52-D578-C0B8-0B3A-20AED54D73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4600"/>
              <a:t>Aims and benefits of community engagement </a:t>
            </a:r>
          </a:p>
        </p:txBody>
      </p:sp>
      <p:pic>
        <p:nvPicPr>
          <p:cNvPr id="5" name="Picture 4" descr="White puzzle with one red piece">
            <a:extLst>
              <a:ext uri="{FF2B5EF4-FFF2-40B4-BE49-F238E27FC236}">
                <a16:creationId xmlns:a16="http://schemas.microsoft.com/office/drawing/2014/main" id="{39CEE8E5-61A4-A6A4-CF7A-82D8B758298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682" r="30118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6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A62D6F-9AD0-B1D7-EF43-AE2453B745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r>
              <a:rPr lang="en-GB" sz="2200"/>
              <a:t>What is the aim of community engagement? </a:t>
            </a:r>
          </a:p>
          <a:p>
            <a:r>
              <a:rPr lang="en-GB" sz="2200"/>
              <a:t>What are the benefits of community engagement? </a:t>
            </a:r>
          </a:p>
          <a:p>
            <a:endParaRPr lang="en-GB" sz="2200"/>
          </a:p>
          <a:p>
            <a:pPr marL="0" indent="0">
              <a:buNone/>
            </a:pPr>
            <a:r>
              <a:rPr lang="en-GB" sz="2200"/>
              <a:t>Share your ideas with the class</a:t>
            </a:r>
          </a:p>
        </p:txBody>
      </p:sp>
    </p:spTree>
    <p:extLst>
      <p:ext uri="{BB962C8B-B14F-4D97-AF65-F5344CB8AC3E}">
        <p14:creationId xmlns:p14="http://schemas.microsoft.com/office/powerpoint/2010/main" val="8576863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5BCF5C-63F2-21C1-344E-A285286BE8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Group Work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DB7A3BD-A0BD-B9BD-EEBF-24C5803E1B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600" dirty="0"/>
              <a:t>In two groups, discuss the following: </a:t>
            </a:r>
          </a:p>
          <a:p>
            <a:endParaRPr lang="en-GB" sz="2600" dirty="0"/>
          </a:p>
          <a:p>
            <a:r>
              <a:rPr lang="en-GB" sz="2600" dirty="0"/>
              <a:t>Typology of community engagement</a:t>
            </a:r>
          </a:p>
          <a:p>
            <a:pPr marL="0" indent="0">
              <a:buNone/>
            </a:pPr>
            <a:r>
              <a:rPr lang="en-GB" sz="2600" dirty="0"/>
              <a:t> </a:t>
            </a:r>
          </a:p>
          <a:p>
            <a:r>
              <a:rPr lang="en-GB" sz="2600" dirty="0"/>
              <a:t>Strengths and weaknesses of different community engagement</a:t>
            </a:r>
          </a:p>
          <a:p>
            <a:pPr marL="0" indent="0">
              <a:buNone/>
            </a:pPr>
            <a:endParaRPr lang="en-GB" sz="2600" dirty="0"/>
          </a:p>
          <a:p>
            <a:pPr marL="0" indent="0" algn="ctr">
              <a:buNone/>
            </a:pPr>
            <a:r>
              <a:rPr lang="en-GB" sz="2600" dirty="0"/>
              <a:t>Be prepared to share your ideas with the class </a:t>
            </a:r>
          </a:p>
          <a:p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8893033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E628D9-9061-2FD0-E0C6-B8D9C695EE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Research task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024881-632E-E109-C20B-912B0DEC26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In your groups, research </a:t>
            </a:r>
            <a:r>
              <a:rPr lang="en-GB" dirty="0">
                <a:latin typeface="Calibri Light" panose="020F0302020204030204"/>
                <a:ea typeface="+mj-ea"/>
                <a:cs typeface="+mj-cs"/>
              </a:rPr>
              <a:t>how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community engagement can inform police practice. For example a problem solving activity.</a:t>
            </a:r>
          </a:p>
          <a:p>
            <a:endParaRPr lang="en-GB" dirty="0">
              <a:latin typeface="Calibri Light" panose="020F0302020204030204"/>
              <a:ea typeface="+mj-ea"/>
              <a:cs typeface="+mj-cs"/>
            </a:endParaRPr>
          </a:p>
          <a:p>
            <a:pPr marL="0" indent="0">
              <a:buNone/>
            </a:pPr>
            <a:r>
              <a:rPr lang="en-GB" dirty="0">
                <a:latin typeface="Calibri Light" panose="020F0302020204030204"/>
                <a:ea typeface="+mj-ea"/>
                <a:cs typeface="+mj-cs"/>
              </a:rPr>
              <a:t>Each group will share their findings with the class.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52592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D278ADA9-6383-4BDD-80D2-8899A4026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84B7147-B0F6-40ED-B5A2-FF72BC819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36D2DE0-0628-4A9A-A59D-7BA8B5EB3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48E405C9-94BE-41DA-928C-DEC9A8550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5929" y="148929"/>
            <a:ext cx="6560142" cy="656014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373F16-4F30-3B5D-9C82-3793131DE4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5031" y="1380754"/>
            <a:ext cx="5561938" cy="251351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Session 2</a:t>
            </a:r>
          </a:p>
        </p:txBody>
      </p:sp>
      <p:sp>
        <p:nvSpPr>
          <p:cNvPr id="15" name="Arc 14">
            <a:extLst>
              <a:ext uri="{FF2B5EF4-FFF2-40B4-BE49-F238E27FC236}">
                <a16:creationId xmlns:a16="http://schemas.microsoft.com/office/drawing/2014/main" id="{D2091A72-D5BB-42AC-8FD3-F7747D908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222429" flipV="1">
            <a:off x="2494119" y="6170"/>
            <a:ext cx="6816262" cy="681626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6ED12BFC-A737-46AF-8411-481112D54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0995" y="5310973"/>
            <a:ext cx="705948" cy="686798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5907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27F5C5-A62C-F656-4155-64093CC47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3400"/>
              <a:t>Ways of engaging with the community to maximise community cohesion</a:t>
            </a:r>
          </a:p>
        </p:txBody>
      </p:sp>
      <p:sp>
        <p:nvSpPr>
          <p:cNvPr id="1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966290-2A62-B295-6461-D4EFDEB67A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Font typeface="Wingdings" panose="05000000000000000000" pitchFamily="2" charset="2"/>
              <a:buChar char="Ø"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Structured and effective community engagement</a:t>
            </a:r>
          </a:p>
          <a:p>
            <a:pPr>
              <a:spcBef>
                <a:spcPts val="0"/>
              </a:spcBef>
              <a:buFont typeface="Wingdings" panose="05000000000000000000" pitchFamily="2" charset="2"/>
              <a:buChar char="Ø"/>
              <a:defRPr/>
            </a:pPr>
            <a:endParaRPr kumimoji="0" lang="en-GB" sz="17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Times New Roman" panose="02020603050405020304" pitchFamily="18" charset="0"/>
              <a:cs typeface="+mn-cs"/>
            </a:endParaRPr>
          </a:p>
          <a:p>
            <a:pPr marL="0" indent="0">
              <a:spcBef>
                <a:spcPts val="0"/>
              </a:spcBef>
              <a:buNone/>
              <a:defRPr/>
            </a:pPr>
            <a:endParaRPr lang="en-GB" sz="1700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spcBef>
                <a:spcPts val="0"/>
              </a:spcBef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Protecting the community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kumimoji="0" lang="en-GB" sz="17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Times New Roman" panose="02020603050405020304" pitchFamily="18" charset="0"/>
              <a:cs typeface="+mn-cs"/>
            </a:endParaRPr>
          </a:p>
          <a:p>
            <a:pPr>
              <a:spcBef>
                <a:spcPts val="0"/>
              </a:spcBef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Building community trust, cohesion and confidence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en-GB" sz="1700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spcBef>
                <a:spcPts val="0"/>
              </a:spcBef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Focus groups and the community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kumimoji="0" lang="en-GB" sz="17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Times New Roman" panose="02020603050405020304" pitchFamily="18" charset="0"/>
              <a:cs typeface="+mn-cs"/>
            </a:endParaRPr>
          </a:p>
          <a:p>
            <a:pPr>
              <a:spcBef>
                <a:spcPts val="0"/>
              </a:spcBef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Team-building for partnership working</a:t>
            </a:r>
            <a:endParaRPr kumimoji="0" lang="en-GB" sz="17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 pitchFamily="34" charset="0"/>
              <a:ea typeface="DengXian" panose="02010600030101010101" pitchFamily="2" charset="-122"/>
              <a:cs typeface="+mn-cs"/>
            </a:endParaRPr>
          </a:p>
          <a:p>
            <a:endParaRPr lang="en-GB" sz="1700" dirty="0"/>
          </a:p>
        </p:txBody>
      </p:sp>
      <p:pic>
        <p:nvPicPr>
          <p:cNvPr id="5" name="Picture 4" descr="Colourful strings being woven togehter">
            <a:extLst>
              <a:ext uri="{FF2B5EF4-FFF2-40B4-BE49-F238E27FC236}">
                <a16:creationId xmlns:a16="http://schemas.microsoft.com/office/drawing/2014/main" id="{45355300-1F8B-3C0A-9183-51A723C7ECB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796" r="7251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05746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2FF3E2-3353-F4DC-12AA-1924A405E5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Research task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EB5346-EDD4-CB7F-78AD-A1417031B9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200"/>
              <a:t>In your groups, research and identify an event where structured and effective engagement has been used. This engagement could be for: </a:t>
            </a:r>
          </a:p>
          <a:p>
            <a:pPr marL="0" indent="0">
              <a:buNone/>
            </a:pPr>
            <a:endParaRPr lang="en-GB" sz="2200"/>
          </a:p>
          <a:p>
            <a:pPr marL="228600" marR="0" lvl="0" indent="-228600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2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Protecting the community</a:t>
            </a:r>
          </a:p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200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Times New Roman" panose="02020603050405020304" pitchFamily="18" charset="0"/>
              <a:cs typeface="+mn-cs"/>
            </a:endParaRPr>
          </a:p>
          <a:p>
            <a:pPr marL="228600" marR="0" lvl="0" indent="-228600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2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Building community trust, cohesion and confidence</a:t>
            </a:r>
          </a:p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200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Times New Roman" panose="02020603050405020304" pitchFamily="18" charset="0"/>
              <a:cs typeface="+mn-cs"/>
            </a:endParaRPr>
          </a:p>
          <a:p>
            <a:pPr marL="228600" marR="0" lvl="0" indent="-228600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2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Focus groups and the community</a:t>
            </a:r>
          </a:p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200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Times New Roman" panose="02020603050405020304" pitchFamily="18" charset="0"/>
              <a:cs typeface="+mn-cs"/>
            </a:endParaRPr>
          </a:p>
          <a:p>
            <a:pPr marL="228600" marR="0" lvl="0" indent="-228600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2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Team-building for partnership working</a:t>
            </a:r>
          </a:p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endParaRPr kumimoji="0" lang="en-GB" sz="2200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Calibri" panose="020F0502020204030204" pitchFamily="34" charset="0"/>
              <a:ea typeface="DengXian" panose="02010600030101010101" pitchFamily="2" charset="-122"/>
              <a:cs typeface="+mn-cs"/>
            </a:endParaRPr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38156792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D278ADA9-6383-4BDD-80D2-8899A4026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84B7147-B0F6-40ED-B5A2-FF72BC819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36D2DE0-0628-4A9A-A59D-7BA8B5EB3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48E405C9-94BE-41DA-928C-DEC9A8550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5929" y="148929"/>
            <a:ext cx="6560142" cy="656014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E62A59-68C5-2D33-980E-E8C0ACFE80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5031" y="1380754"/>
            <a:ext cx="5561938" cy="251351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Session 3</a:t>
            </a:r>
          </a:p>
        </p:txBody>
      </p:sp>
      <p:sp>
        <p:nvSpPr>
          <p:cNvPr id="15" name="Arc 14">
            <a:extLst>
              <a:ext uri="{FF2B5EF4-FFF2-40B4-BE49-F238E27FC236}">
                <a16:creationId xmlns:a16="http://schemas.microsoft.com/office/drawing/2014/main" id="{D2091A72-D5BB-42AC-8FD3-F7747D908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222429" flipV="1">
            <a:off x="2494119" y="6170"/>
            <a:ext cx="6816262" cy="681626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6ED12BFC-A737-46AF-8411-481112D54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0995" y="5310973"/>
            <a:ext cx="705948" cy="686798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8038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7A9178-9A27-700F-8895-42A3CBC17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6000">
                <a:solidFill>
                  <a:schemeClr val="accent5"/>
                </a:solidFill>
              </a:rPr>
              <a:t>Role and use of social media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F66D3E-59F1-D1FE-12A4-E4349DFE0F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7042765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64265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28">
            <a:extLst>
              <a:ext uri="{FF2B5EF4-FFF2-40B4-BE49-F238E27FC236}">
                <a16:creationId xmlns:a16="http://schemas.microsoft.com/office/drawing/2014/main" id="{0288C6B4-AFC3-407F-A595-EFFD38D4C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9" name="Freeform: Shape 30">
            <a:extLst>
              <a:ext uri="{FF2B5EF4-FFF2-40B4-BE49-F238E27FC236}">
                <a16:creationId xmlns:a16="http://schemas.microsoft.com/office/drawing/2014/main" id="{CF236821-17FE-429B-8D2C-08E13A64E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40" name="Freeform: Shape 32">
            <a:extLst>
              <a:ext uri="{FF2B5EF4-FFF2-40B4-BE49-F238E27FC236}">
                <a16:creationId xmlns:a16="http://schemas.microsoft.com/office/drawing/2014/main" id="{C0BDBCD2-E081-43AB-9119-C55465E59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C1EB55-F707-7E08-0C39-E15BA3AC98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2390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dirty="0"/>
              <a:t>Social Media impact on public perception </a:t>
            </a:r>
          </a:p>
        </p:txBody>
      </p:sp>
      <p:sp>
        <p:nvSpPr>
          <p:cNvPr id="41" name="Rectangle 34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6546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893" y="2443480"/>
            <a:ext cx="33832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873885-51D1-0B41-3052-52433C72D1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 dirty="0"/>
              <a:t>Consider the event you identified in your groups. </a:t>
            </a:r>
          </a:p>
          <a:p>
            <a:pPr marL="0" indent="0">
              <a:buNone/>
            </a:pPr>
            <a:r>
              <a:rPr lang="en-US" sz="1800" dirty="0"/>
              <a:t>How can social media impact public perception? 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sz="1800"/>
              <a:t>Discuss</a:t>
            </a:r>
            <a:endParaRPr lang="en-US" sz="1800" dirty="0"/>
          </a:p>
        </p:txBody>
      </p:sp>
      <p:pic>
        <p:nvPicPr>
          <p:cNvPr id="12" name="Picture 4" descr="Different coloured question marks">
            <a:extLst>
              <a:ext uri="{FF2B5EF4-FFF2-40B4-BE49-F238E27FC236}">
                <a16:creationId xmlns:a16="http://schemas.microsoft.com/office/drawing/2014/main" id="{119BDDE9-DF84-5D95-715B-BFD05383925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358" r="27851" b="8874"/>
          <a:stretch/>
        </p:blipFill>
        <p:spPr>
          <a:xfrm>
            <a:off x="5027679" y="841248"/>
            <a:ext cx="6669017" cy="5276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51630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CCBEA-7196-B1EA-C19A-366EC25597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560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Role and importance of the public in effective problem solving</a:t>
            </a:r>
            <a:endParaRPr lang="en-GB" sz="560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007B3FD-7D78-5BBB-3041-ED2B6672B2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1103298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036760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63C1F321-BB96-4700-B3CE-1A6156067F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FA1AD64-F15F-417D-956C-B2C211FC9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51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5F3C79B0-E0DE-407E-B550-3FDEB67B0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A1A2DFA8-F321-4204-9B31-A3713BC652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2C3094F-40F3-7BB3-B546-E4AA8D1129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9708" y="841664"/>
            <a:ext cx="4874661" cy="5156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28600" marR="0" lvl="0" indent="-228600" fontAlgn="auto">
              <a:spcAft>
                <a:spcPts val="0"/>
              </a:spcAft>
              <a:tabLst/>
              <a:defRPr/>
            </a:pPr>
            <a:r>
              <a:rPr kumimoji="0" lang="en-US" sz="48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Co-production</a:t>
            </a:r>
            <a:br>
              <a:rPr kumimoji="0" lang="en-US" sz="48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lang="en-US" sz="4800" kern="120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6D4312-851E-0EBB-3E90-0268D8C92F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4687" y="841664"/>
            <a:ext cx="4867605" cy="5156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400" kern="1200">
                <a:solidFill>
                  <a:schemeClr val="tx2"/>
                </a:solidFill>
                <a:latin typeface="+mn-lt"/>
                <a:ea typeface="+mn-ea"/>
                <a:cs typeface="+mn-cs"/>
                <a:hlinkClick r:id="rId3"/>
              </a:rPr>
              <a:t>Problem Solving (SARA Model) - By PC1942 - YouTube</a:t>
            </a:r>
            <a:endParaRPr lang="en-US" sz="2400" kern="1200">
              <a:solidFill>
                <a:schemeClr val="tx2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221438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256386-5EB9-862C-DA40-6E0B89304D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800" dirty="0"/>
              <a:t>Any Questions? </a:t>
            </a:r>
          </a:p>
        </p:txBody>
      </p:sp>
      <p:pic>
        <p:nvPicPr>
          <p:cNvPr id="5" name="Picture 4" descr="3D black question marks with one yellow question mark">
            <a:extLst>
              <a:ext uri="{FF2B5EF4-FFF2-40B4-BE49-F238E27FC236}">
                <a16:creationId xmlns:a16="http://schemas.microsoft.com/office/drawing/2014/main" id="{C1ED4E84-B5EB-204D-040A-20E1E586586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9098" r="26231" b="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F6E6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14641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386</Words>
  <Application>Microsoft Office PowerPoint</Application>
  <PresentationFormat>Widescreen</PresentationFormat>
  <Paragraphs>82</Paragraphs>
  <Slides>14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Calibri Light</vt:lpstr>
      <vt:lpstr>Wingdings</vt:lpstr>
      <vt:lpstr>Office Theme</vt:lpstr>
      <vt:lpstr>Community Engagement </vt:lpstr>
      <vt:lpstr>PowerPoint Presentation</vt:lpstr>
      <vt:lpstr>Aims and benefits of community engagement </vt:lpstr>
      <vt:lpstr>Group Work</vt:lpstr>
      <vt:lpstr>Research task</vt:lpstr>
      <vt:lpstr>Session 2</vt:lpstr>
      <vt:lpstr>Ways of engaging with the community to maximise community cohesion</vt:lpstr>
      <vt:lpstr>Research task </vt:lpstr>
      <vt:lpstr>Session 3</vt:lpstr>
      <vt:lpstr>Role and use of social media</vt:lpstr>
      <vt:lpstr>Social Media impact on public perception </vt:lpstr>
      <vt:lpstr>Role and importance of the public in effective problem solving</vt:lpstr>
      <vt:lpstr>Co-production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Rachel Smith</dc:creator>
  <cp:lastModifiedBy>Rachel Smith</cp:lastModifiedBy>
  <cp:revision>1</cp:revision>
  <dcterms:created xsi:type="dcterms:W3CDTF">2022-08-18T12:14:01Z</dcterms:created>
  <dcterms:modified xsi:type="dcterms:W3CDTF">2023-01-12T13:54:03Z</dcterms:modified>
</cp:coreProperties>
</file>