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3DDBB2-0355-3DE2-0CED-D14E687D4247}" v="943" dt="2024-03-10T00:19:21.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k Dalea (2123080)" userId="S::2123080@student.uwtsd.ac.uk::ba9b9b55-659b-4d69-940e-b8fbdb185197" providerId="AD" clId="Web-{2E3DDBB2-0355-3DE2-0CED-D14E687D4247}"/>
    <pc:docChg chg="addSld delSld modSld">
      <pc:chgData name="Patrick Dalea (2123080)" userId="S::2123080@student.uwtsd.ac.uk::ba9b9b55-659b-4d69-940e-b8fbdb185197" providerId="AD" clId="Web-{2E3DDBB2-0355-3DE2-0CED-D14E687D4247}" dt="2024-03-10T00:19:21.141" v="808" actId="20577"/>
      <pc:docMkLst>
        <pc:docMk/>
      </pc:docMkLst>
      <pc:sldChg chg="modSp">
        <pc:chgData name="Patrick Dalea (2123080)" userId="S::2123080@student.uwtsd.ac.uk::ba9b9b55-659b-4d69-940e-b8fbdb185197" providerId="AD" clId="Web-{2E3DDBB2-0355-3DE2-0CED-D14E687D4247}" dt="2024-03-09T23:30:07.062" v="9" actId="20577"/>
        <pc:sldMkLst>
          <pc:docMk/>
          <pc:sldMk cId="109857222" sldId="256"/>
        </pc:sldMkLst>
        <pc:spChg chg="mod">
          <ac:chgData name="Patrick Dalea (2123080)" userId="S::2123080@student.uwtsd.ac.uk::ba9b9b55-659b-4d69-940e-b8fbdb185197" providerId="AD" clId="Web-{2E3DDBB2-0355-3DE2-0CED-D14E687D4247}" dt="2024-03-09T23:29:59.202" v="3" actId="20577"/>
          <ac:spMkLst>
            <pc:docMk/>
            <pc:sldMk cId="109857222" sldId="256"/>
            <ac:spMk id="2" creationId="{00000000-0000-0000-0000-000000000000}"/>
          </ac:spMkLst>
        </pc:spChg>
        <pc:spChg chg="mod">
          <ac:chgData name="Patrick Dalea (2123080)" userId="S::2123080@student.uwtsd.ac.uk::ba9b9b55-659b-4d69-940e-b8fbdb185197" providerId="AD" clId="Web-{2E3DDBB2-0355-3DE2-0CED-D14E687D4247}" dt="2024-03-09T23:30:07.062" v="9" actId="20577"/>
          <ac:spMkLst>
            <pc:docMk/>
            <pc:sldMk cId="109857222" sldId="256"/>
            <ac:spMk id="3" creationId="{00000000-0000-0000-0000-000000000000}"/>
          </ac:spMkLst>
        </pc:spChg>
      </pc:sldChg>
      <pc:sldChg chg="modSp new">
        <pc:chgData name="Patrick Dalea (2123080)" userId="S::2123080@student.uwtsd.ac.uk::ba9b9b55-659b-4d69-940e-b8fbdb185197" providerId="AD" clId="Web-{2E3DDBB2-0355-3DE2-0CED-D14E687D4247}" dt="2024-03-09T23:32:16.543" v="55" actId="20577"/>
        <pc:sldMkLst>
          <pc:docMk/>
          <pc:sldMk cId="2957594276" sldId="257"/>
        </pc:sldMkLst>
        <pc:spChg chg="mod">
          <ac:chgData name="Patrick Dalea (2123080)" userId="S::2123080@student.uwtsd.ac.uk::ba9b9b55-659b-4d69-940e-b8fbdb185197" providerId="AD" clId="Web-{2E3DDBB2-0355-3DE2-0CED-D14E687D4247}" dt="2024-03-09T23:30:27.547" v="15" actId="20577"/>
          <ac:spMkLst>
            <pc:docMk/>
            <pc:sldMk cId="2957594276" sldId="257"/>
            <ac:spMk id="2" creationId="{111A9AF0-B684-D389-2AB9-FB047BAA51B0}"/>
          </ac:spMkLst>
        </pc:spChg>
        <pc:spChg chg="mod">
          <ac:chgData name="Patrick Dalea (2123080)" userId="S::2123080@student.uwtsd.ac.uk::ba9b9b55-659b-4d69-940e-b8fbdb185197" providerId="AD" clId="Web-{2E3DDBB2-0355-3DE2-0CED-D14E687D4247}" dt="2024-03-09T23:32:16.543" v="55" actId="20577"/>
          <ac:spMkLst>
            <pc:docMk/>
            <pc:sldMk cId="2957594276" sldId="257"/>
            <ac:spMk id="3" creationId="{39417951-66B6-3460-E8C4-303B0FB91110}"/>
          </ac:spMkLst>
        </pc:spChg>
      </pc:sldChg>
      <pc:sldChg chg="addSp delSp modSp new mod setBg">
        <pc:chgData name="Patrick Dalea (2123080)" userId="S::2123080@student.uwtsd.ac.uk::ba9b9b55-659b-4d69-940e-b8fbdb185197" providerId="AD" clId="Web-{2E3DDBB2-0355-3DE2-0CED-D14E687D4247}" dt="2024-03-09T23:37:46.241" v="124" actId="14100"/>
        <pc:sldMkLst>
          <pc:docMk/>
          <pc:sldMk cId="2595486075" sldId="258"/>
        </pc:sldMkLst>
        <pc:spChg chg="mod">
          <ac:chgData name="Patrick Dalea (2123080)" userId="S::2123080@student.uwtsd.ac.uk::ba9b9b55-659b-4d69-940e-b8fbdb185197" providerId="AD" clId="Web-{2E3DDBB2-0355-3DE2-0CED-D14E687D4247}" dt="2024-03-09T23:34:18.657" v="69"/>
          <ac:spMkLst>
            <pc:docMk/>
            <pc:sldMk cId="2595486075" sldId="258"/>
            <ac:spMk id="2" creationId="{98C04FD1-BD58-9584-6244-8B5B06B44C0A}"/>
          </ac:spMkLst>
        </pc:spChg>
        <pc:spChg chg="del">
          <ac:chgData name="Patrick Dalea (2123080)" userId="S::2123080@student.uwtsd.ac.uk::ba9b9b55-659b-4d69-940e-b8fbdb185197" providerId="AD" clId="Web-{2E3DDBB2-0355-3DE2-0CED-D14E687D4247}" dt="2024-03-09T23:34:09.844" v="65"/>
          <ac:spMkLst>
            <pc:docMk/>
            <pc:sldMk cId="2595486075" sldId="258"/>
            <ac:spMk id="3" creationId="{5AB77C62-15AB-4E25-84C5-4DCDC79A3679}"/>
          </ac:spMkLst>
        </pc:spChg>
        <pc:spChg chg="add mod">
          <ac:chgData name="Patrick Dalea (2123080)" userId="S::2123080@student.uwtsd.ac.uk::ba9b9b55-659b-4d69-940e-b8fbdb185197" providerId="AD" clId="Web-{2E3DDBB2-0355-3DE2-0CED-D14E687D4247}" dt="2024-03-09T23:37:46.241" v="124" actId="14100"/>
          <ac:spMkLst>
            <pc:docMk/>
            <pc:sldMk cId="2595486075" sldId="258"/>
            <ac:spMk id="5" creationId="{023023C2-45B6-CF58-3F03-0FCD1B937358}"/>
          </ac:spMkLst>
        </pc:spChg>
        <pc:spChg chg="add mod">
          <ac:chgData name="Patrick Dalea (2123080)" userId="S::2123080@student.uwtsd.ac.uk::ba9b9b55-659b-4d69-940e-b8fbdb185197" providerId="AD" clId="Web-{2E3DDBB2-0355-3DE2-0CED-D14E687D4247}" dt="2024-03-09T23:37:13.396" v="115" actId="14100"/>
          <ac:spMkLst>
            <pc:docMk/>
            <pc:sldMk cId="2595486075" sldId="258"/>
            <ac:spMk id="8" creationId="{B8777D47-7A5C-5194-B568-10CC66CC3FD2}"/>
          </ac:spMkLst>
        </pc:spChg>
        <pc:spChg chg="add">
          <ac:chgData name="Patrick Dalea (2123080)" userId="S::2123080@student.uwtsd.ac.uk::ba9b9b55-659b-4d69-940e-b8fbdb185197" providerId="AD" clId="Web-{2E3DDBB2-0355-3DE2-0CED-D14E687D4247}" dt="2024-03-09T23:34:18.657" v="69"/>
          <ac:spMkLst>
            <pc:docMk/>
            <pc:sldMk cId="2595486075" sldId="258"/>
            <ac:spMk id="11" creationId="{058A14AF-9FB5-4CC7-BA35-E8E85D3EDF0E}"/>
          </ac:spMkLst>
        </pc:spChg>
        <pc:spChg chg="add">
          <ac:chgData name="Patrick Dalea (2123080)" userId="S::2123080@student.uwtsd.ac.uk::ba9b9b55-659b-4d69-940e-b8fbdb185197" providerId="AD" clId="Web-{2E3DDBB2-0355-3DE2-0CED-D14E687D4247}" dt="2024-03-09T23:34:18.657" v="69"/>
          <ac:spMkLst>
            <pc:docMk/>
            <pc:sldMk cId="2595486075" sldId="258"/>
            <ac:spMk id="13" creationId="{3A9A4357-BD1D-4622-A4FE-766E6AB8DE84}"/>
          </ac:spMkLst>
        </pc:spChg>
        <pc:spChg chg="add">
          <ac:chgData name="Patrick Dalea (2123080)" userId="S::2123080@student.uwtsd.ac.uk::ba9b9b55-659b-4d69-940e-b8fbdb185197" providerId="AD" clId="Web-{2E3DDBB2-0355-3DE2-0CED-D14E687D4247}" dt="2024-03-09T23:34:18.657" v="69"/>
          <ac:spMkLst>
            <pc:docMk/>
            <pc:sldMk cId="2595486075" sldId="258"/>
            <ac:spMk id="15" creationId="{E659831F-0D9A-4C63-9EBB-8435B85A440F}"/>
          </ac:spMkLst>
        </pc:spChg>
        <pc:spChg chg="add">
          <ac:chgData name="Patrick Dalea (2123080)" userId="S::2123080@student.uwtsd.ac.uk::ba9b9b55-659b-4d69-940e-b8fbdb185197" providerId="AD" clId="Web-{2E3DDBB2-0355-3DE2-0CED-D14E687D4247}" dt="2024-03-09T23:34:18.657" v="69"/>
          <ac:spMkLst>
            <pc:docMk/>
            <pc:sldMk cId="2595486075" sldId="258"/>
            <ac:spMk id="17" creationId="{E6995CE5-F890-4ABA-82A2-26507CE8D2A3}"/>
          </ac:spMkLst>
        </pc:spChg>
        <pc:picChg chg="add mod ord">
          <ac:chgData name="Patrick Dalea (2123080)" userId="S::2123080@student.uwtsd.ac.uk::ba9b9b55-659b-4d69-940e-b8fbdb185197" providerId="AD" clId="Web-{2E3DDBB2-0355-3DE2-0CED-D14E687D4247}" dt="2024-03-09T23:35:04.080" v="89" actId="14100"/>
          <ac:picMkLst>
            <pc:docMk/>
            <pc:sldMk cId="2595486075" sldId="258"/>
            <ac:picMk id="4" creationId="{E051F467-96DE-092A-93C8-E1CD60EA1696}"/>
          </ac:picMkLst>
        </pc:picChg>
      </pc:sldChg>
      <pc:sldChg chg="delSp modSp add replId">
        <pc:chgData name="Patrick Dalea (2123080)" userId="S::2123080@student.uwtsd.ac.uk::ba9b9b55-659b-4d69-940e-b8fbdb185197" providerId="AD" clId="Web-{2E3DDBB2-0355-3DE2-0CED-D14E687D4247}" dt="2024-03-09T23:44:55.022" v="275" actId="1076"/>
        <pc:sldMkLst>
          <pc:docMk/>
          <pc:sldMk cId="853332388" sldId="259"/>
        </pc:sldMkLst>
        <pc:spChg chg="mod">
          <ac:chgData name="Patrick Dalea (2123080)" userId="S::2123080@student.uwtsd.ac.uk::ba9b9b55-659b-4d69-940e-b8fbdb185197" providerId="AD" clId="Web-{2E3DDBB2-0355-3DE2-0CED-D14E687D4247}" dt="2024-03-09T23:38:18.742" v="127" actId="20577"/>
          <ac:spMkLst>
            <pc:docMk/>
            <pc:sldMk cId="853332388" sldId="259"/>
            <ac:spMk id="2" creationId="{98C04FD1-BD58-9584-6244-8B5B06B44C0A}"/>
          </ac:spMkLst>
        </pc:spChg>
        <pc:spChg chg="mod">
          <ac:chgData name="Patrick Dalea (2123080)" userId="S::2123080@student.uwtsd.ac.uk::ba9b9b55-659b-4d69-940e-b8fbdb185197" providerId="AD" clId="Web-{2E3DDBB2-0355-3DE2-0CED-D14E687D4247}" dt="2024-03-09T23:44:31.052" v="261" actId="1076"/>
          <ac:spMkLst>
            <pc:docMk/>
            <pc:sldMk cId="853332388" sldId="259"/>
            <ac:spMk id="5" creationId="{023023C2-45B6-CF58-3F03-0FCD1B937358}"/>
          </ac:spMkLst>
        </pc:spChg>
        <pc:spChg chg="mod">
          <ac:chgData name="Patrick Dalea (2123080)" userId="S::2123080@student.uwtsd.ac.uk::ba9b9b55-659b-4d69-940e-b8fbdb185197" providerId="AD" clId="Web-{2E3DDBB2-0355-3DE2-0CED-D14E687D4247}" dt="2024-03-09T23:44:55.022" v="275" actId="1076"/>
          <ac:spMkLst>
            <pc:docMk/>
            <pc:sldMk cId="853332388" sldId="259"/>
            <ac:spMk id="8" creationId="{B8777D47-7A5C-5194-B568-10CC66CC3FD2}"/>
          </ac:spMkLst>
        </pc:spChg>
        <pc:picChg chg="del">
          <ac:chgData name="Patrick Dalea (2123080)" userId="S::2123080@student.uwtsd.ac.uk::ba9b9b55-659b-4d69-940e-b8fbdb185197" providerId="AD" clId="Web-{2E3DDBB2-0355-3DE2-0CED-D14E687D4247}" dt="2024-03-09T23:42:04.606" v="188"/>
          <ac:picMkLst>
            <pc:docMk/>
            <pc:sldMk cId="853332388" sldId="259"/>
            <ac:picMk id="4" creationId="{E051F467-96DE-092A-93C8-E1CD60EA1696}"/>
          </ac:picMkLst>
        </pc:picChg>
      </pc:sldChg>
      <pc:sldChg chg="addSp delSp modSp add replId">
        <pc:chgData name="Patrick Dalea (2123080)" userId="S::2123080@student.uwtsd.ac.uk::ba9b9b55-659b-4d69-940e-b8fbdb185197" providerId="AD" clId="Web-{2E3DDBB2-0355-3DE2-0CED-D14E687D4247}" dt="2024-03-09T23:49:56.502" v="384" actId="1076"/>
        <pc:sldMkLst>
          <pc:docMk/>
          <pc:sldMk cId="3076829869" sldId="260"/>
        </pc:sldMkLst>
        <pc:spChg chg="mod">
          <ac:chgData name="Patrick Dalea (2123080)" userId="S::2123080@student.uwtsd.ac.uk::ba9b9b55-659b-4d69-940e-b8fbdb185197" providerId="AD" clId="Web-{2E3DDBB2-0355-3DE2-0CED-D14E687D4247}" dt="2024-03-09T23:38:38.712" v="131" actId="20577"/>
          <ac:spMkLst>
            <pc:docMk/>
            <pc:sldMk cId="3076829869" sldId="260"/>
            <ac:spMk id="2" creationId="{98C04FD1-BD58-9584-6244-8B5B06B44C0A}"/>
          </ac:spMkLst>
        </pc:spChg>
        <pc:spChg chg="mod">
          <ac:chgData name="Patrick Dalea (2123080)" userId="S::2123080@student.uwtsd.ac.uk::ba9b9b55-659b-4d69-940e-b8fbdb185197" providerId="AD" clId="Web-{2E3DDBB2-0355-3DE2-0CED-D14E687D4247}" dt="2024-03-09T23:46:43.215" v="295" actId="20577"/>
          <ac:spMkLst>
            <pc:docMk/>
            <pc:sldMk cId="3076829869" sldId="260"/>
            <ac:spMk id="5" creationId="{023023C2-45B6-CF58-3F03-0FCD1B937358}"/>
          </ac:spMkLst>
        </pc:spChg>
        <pc:spChg chg="add del mod">
          <ac:chgData name="Patrick Dalea (2123080)" userId="S::2123080@student.uwtsd.ac.uk::ba9b9b55-659b-4d69-940e-b8fbdb185197" providerId="AD" clId="Web-{2E3DDBB2-0355-3DE2-0CED-D14E687D4247}" dt="2024-03-09T23:46:20.433" v="288"/>
          <ac:spMkLst>
            <pc:docMk/>
            <pc:sldMk cId="3076829869" sldId="260"/>
            <ac:spMk id="7" creationId="{13C36CC7-EDE7-9D11-FA3A-C5B46B2E0312}"/>
          </ac:spMkLst>
        </pc:spChg>
        <pc:spChg chg="del">
          <ac:chgData name="Patrick Dalea (2123080)" userId="S::2123080@student.uwtsd.ac.uk::ba9b9b55-659b-4d69-940e-b8fbdb185197" providerId="AD" clId="Web-{2E3DDBB2-0355-3DE2-0CED-D14E687D4247}" dt="2024-03-09T23:46:16.807" v="287"/>
          <ac:spMkLst>
            <pc:docMk/>
            <pc:sldMk cId="3076829869" sldId="260"/>
            <ac:spMk id="8" creationId="{B8777D47-7A5C-5194-B568-10CC66CC3FD2}"/>
          </ac:spMkLst>
        </pc:spChg>
        <pc:spChg chg="add mod">
          <ac:chgData name="Patrick Dalea (2123080)" userId="S::2123080@student.uwtsd.ac.uk::ba9b9b55-659b-4d69-940e-b8fbdb185197" providerId="AD" clId="Web-{2E3DDBB2-0355-3DE2-0CED-D14E687D4247}" dt="2024-03-09T23:47:49.139" v="336" actId="20577"/>
          <ac:spMkLst>
            <pc:docMk/>
            <pc:sldMk cId="3076829869" sldId="260"/>
            <ac:spMk id="9" creationId="{14303164-C788-B99C-7E24-7DB5631EE741}"/>
          </ac:spMkLst>
        </pc:spChg>
        <pc:spChg chg="add mod">
          <ac:chgData name="Patrick Dalea (2123080)" userId="S::2123080@student.uwtsd.ac.uk::ba9b9b55-659b-4d69-940e-b8fbdb185197" providerId="AD" clId="Web-{2E3DDBB2-0355-3DE2-0CED-D14E687D4247}" dt="2024-03-09T23:49:56.502" v="384" actId="1076"/>
          <ac:spMkLst>
            <pc:docMk/>
            <pc:sldMk cId="3076829869" sldId="260"/>
            <ac:spMk id="10" creationId="{D3210456-20CB-9B83-DB4A-BF8F087B961B}"/>
          </ac:spMkLst>
        </pc:spChg>
        <pc:picChg chg="add mod">
          <ac:chgData name="Patrick Dalea (2123080)" userId="S::2123080@student.uwtsd.ac.uk::ba9b9b55-659b-4d69-940e-b8fbdb185197" providerId="AD" clId="Web-{2E3DDBB2-0355-3DE2-0CED-D14E687D4247}" dt="2024-03-09T23:46:02.260" v="286" actId="1076"/>
          <ac:picMkLst>
            <pc:docMk/>
            <pc:sldMk cId="3076829869" sldId="260"/>
            <ac:picMk id="3" creationId="{2D271498-A9CE-55AB-2D8A-3A45B0402226}"/>
          </ac:picMkLst>
        </pc:picChg>
        <pc:picChg chg="del">
          <ac:chgData name="Patrick Dalea (2123080)" userId="S::2123080@student.uwtsd.ac.uk::ba9b9b55-659b-4d69-940e-b8fbdb185197" providerId="AD" clId="Web-{2E3DDBB2-0355-3DE2-0CED-D14E687D4247}" dt="2024-03-09T23:45:32.711" v="276"/>
          <ac:picMkLst>
            <pc:docMk/>
            <pc:sldMk cId="3076829869" sldId="260"/>
            <ac:picMk id="4" creationId="{E051F467-96DE-092A-93C8-E1CD60EA1696}"/>
          </ac:picMkLst>
        </pc:picChg>
      </pc:sldChg>
      <pc:sldChg chg="modSp add del replId">
        <pc:chgData name="Patrick Dalea (2123080)" userId="S::2123080@student.uwtsd.ac.uk::ba9b9b55-659b-4d69-940e-b8fbdb185197" providerId="AD" clId="Web-{2E3DDBB2-0355-3DE2-0CED-D14E687D4247}" dt="2024-03-10T00:03:35.944" v="610"/>
        <pc:sldMkLst>
          <pc:docMk/>
          <pc:sldMk cId="2837729225" sldId="261"/>
        </pc:sldMkLst>
        <pc:spChg chg="mod">
          <ac:chgData name="Patrick Dalea (2123080)" userId="S::2123080@student.uwtsd.ac.uk::ba9b9b55-659b-4d69-940e-b8fbdb185197" providerId="AD" clId="Web-{2E3DDBB2-0355-3DE2-0CED-D14E687D4247}" dt="2024-03-09T23:39:22.453" v="138" actId="20577"/>
          <ac:spMkLst>
            <pc:docMk/>
            <pc:sldMk cId="2837729225" sldId="261"/>
            <ac:spMk id="2" creationId="{98C04FD1-BD58-9584-6244-8B5B06B44C0A}"/>
          </ac:spMkLst>
        </pc:spChg>
      </pc:sldChg>
      <pc:sldChg chg="addSp delSp modSp add replId">
        <pc:chgData name="Patrick Dalea (2123080)" userId="S::2123080@student.uwtsd.ac.uk::ba9b9b55-659b-4d69-940e-b8fbdb185197" providerId="AD" clId="Web-{2E3DDBB2-0355-3DE2-0CED-D14E687D4247}" dt="2024-03-10T00:03:33.975" v="609" actId="20577"/>
        <pc:sldMkLst>
          <pc:docMk/>
          <pc:sldMk cId="459207901" sldId="262"/>
        </pc:sldMkLst>
        <pc:spChg chg="del mod">
          <ac:chgData name="Patrick Dalea (2123080)" userId="S::2123080@student.uwtsd.ac.uk::ba9b9b55-659b-4d69-940e-b8fbdb185197" providerId="AD" clId="Web-{2E3DDBB2-0355-3DE2-0CED-D14E687D4247}" dt="2024-03-09T23:55:47.156" v="398"/>
          <ac:spMkLst>
            <pc:docMk/>
            <pc:sldMk cId="459207901" sldId="262"/>
            <ac:spMk id="2" creationId="{98C04FD1-BD58-9584-6244-8B5B06B44C0A}"/>
          </ac:spMkLst>
        </pc:spChg>
        <pc:spChg chg="del mod">
          <ac:chgData name="Patrick Dalea (2123080)" userId="S::2123080@student.uwtsd.ac.uk::ba9b9b55-659b-4d69-940e-b8fbdb185197" providerId="AD" clId="Web-{2E3DDBB2-0355-3DE2-0CED-D14E687D4247}" dt="2024-03-09T23:55:42.438" v="395"/>
          <ac:spMkLst>
            <pc:docMk/>
            <pc:sldMk cId="459207901" sldId="262"/>
            <ac:spMk id="5" creationId="{023023C2-45B6-CF58-3F03-0FCD1B937358}"/>
          </ac:spMkLst>
        </pc:spChg>
        <pc:spChg chg="add del mod">
          <ac:chgData name="Patrick Dalea (2123080)" userId="S::2123080@student.uwtsd.ac.uk::ba9b9b55-659b-4d69-940e-b8fbdb185197" providerId="AD" clId="Web-{2E3DDBB2-0355-3DE2-0CED-D14E687D4247}" dt="2024-03-09T23:55:45.844" v="397"/>
          <ac:spMkLst>
            <pc:docMk/>
            <pc:sldMk cId="459207901" sldId="262"/>
            <ac:spMk id="6" creationId="{2F1B4268-4F77-2D05-8D5D-39191BB8EF74}"/>
          </ac:spMkLst>
        </pc:spChg>
        <pc:spChg chg="del">
          <ac:chgData name="Patrick Dalea (2123080)" userId="S::2123080@student.uwtsd.ac.uk::ba9b9b55-659b-4d69-940e-b8fbdb185197" providerId="AD" clId="Web-{2E3DDBB2-0355-3DE2-0CED-D14E687D4247}" dt="2024-03-09T23:55:43.453" v="396"/>
          <ac:spMkLst>
            <pc:docMk/>
            <pc:sldMk cId="459207901" sldId="262"/>
            <ac:spMk id="8" creationId="{B8777D47-7A5C-5194-B568-10CC66CC3FD2}"/>
          </ac:spMkLst>
        </pc:spChg>
        <pc:spChg chg="add del mod">
          <ac:chgData name="Patrick Dalea (2123080)" userId="S::2123080@student.uwtsd.ac.uk::ba9b9b55-659b-4d69-940e-b8fbdb185197" providerId="AD" clId="Web-{2E3DDBB2-0355-3DE2-0CED-D14E687D4247}" dt="2024-03-09T23:55:49.188" v="399"/>
          <ac:spMkLst>
            <pc:docMk/>
            <pc:sldMk cId="459207901" sldId="262"/>
            <ac:spMk id="9" creationId="{665FAB62-7A59-BFA8-165C-1FBAC7B97671}"/>
          </ac:spMkLst>
        </pc:spChg>
        <pc:spChg chg="add mod">
          <ac:chgData name="Patrick Dalea (2123080)" userId="S::2123080@student.uwtsd.ac.uk::ba9b9b55-659b-4d69-940e-b8fbdb185197" providerId="AD" clId="Web-{2E3DDBB2-0355-3DE2-0CED-D14E687D4247}" dt="2024-03-10T00:00:28.469" v="504" actId="20577"/>
          <ac:spMkLst>
            <pc:docMk/>
            <pc:sldMk cId="459207901" sldId="262"/>
            <ac:spMk id="10" creationId="{B633487A-F328-546E-6A89-097A4F3F7FF4}"/>
          </ac:spMkLst>
        </pc:spChg>
        <pc:spChg chg="add del">
          <ac:chgData name="Patrick Dalea (2123080)" userId="S::2123080@student.uwtsd.ac.uk::ba9b9b55-659b-4d69-940e-b8fbdb185197" providerId="AD" clId="Web-{2E3DDBB2-0355-3DE2-0CED-D14E687D4247}" dt="2024-03-09T23:56:02.751" v="402"/>
          <ac:spMkLst>
            <pc:docMk/>
            <pc:sldMk cId="459207901" sldId="262"/>
            <ac:spMk id="12" creationId="{37ACD0FB-BA66-4DE4-C9DF-A5E95B16D9C6}"/>
          </ac:spMkLst>
        </pc:spChg>
        <pc:spChg chg="add mod">
          <ac:chgData name="Patrick Dalea (2123080)" userId="S::2123080@student.uwtsd.ac.uk::ba9b9b55-659b-4d69-940e-b8fbdb185197" providerId="AD" clId="Web-{2E3DDBB2-0355-3DE2-0CED-D14E687D4247}" dt="2024-03-10T00:03:12.849" v="603" actId="20577"/>
          <ac:spMkLst>
            <pc:docMk/>
            <pc:sldMk cId="459207901" sldId="262"/>
            <ac:spMk id="14" creationId="{B159D51C-4BD3-33D8-66D5-B8FCEFA63632}"/>
          </ac:spMkLst>
        </pc:spChg>
        <pc:spChg chg="add mod">
          <ac:chgData name="Patrick Dalea (2123080)" userId="S::2123080@student.uwtsd.ac.uk::ba9b9b55-659b-4d69-940e-b8fbdb185197" providerId="AD" clId="Web-{2E3DDBB2-0355-3DE2-0CED-D14E687D4247}" dt="2024-03-10T00:03:33.975" v="609" actId="20577"/>
          <ac:spMkLst>
            <pc:docMk/>
            <pc:sldMk cId="459207901" sldId="262"/>
            <ac:spMk id="16" creationId="{938F3CCC-ED7C-ACEA-5BF4-BDFDBC6FFF49}"/>
          </ac:spMkLst>
        </pc:spChg>
        <pc:picChg chg="del">
          <ac:chgData name="Patrick Dalea (2123080)" userId="S::2123080@student.uwtsd.ac.uk::ba9b9b55-659b-4d69-940e-b8fbdb185197" providerId="AD" clId="Web-{2E3DDBB2-0355-3DE2-0CED-D14E687D4247}" dt="2024-03-09T23:53:28.931" v="385"/>
          <ac:picMkLst>
            <pc:docMk/>
            <pc:sldMk cId="459207901" sldId="262"/>
            <ac:picMk id="4" creationId="{E051F467-96DE-092A-93C8-E1CD60EA1696}"/>
          </ac:picMkLst>
        </pc:picChg>
      </pc:sldChg>
      <pc:sldChg chg="modSp add del replId">
        <pc:chgData name="Patrick Dalea (2123080)" userId="S::2123080@student.uwtsd.ac.uk::ba9b9b55-659b-4d69-940e-b8fbdb185197" providerId="AD" clId="Web-{2E3DDBB2-0355-3DE2-0CED-D14E687D4247}" dt="2024-03-10T00:03:37.850" v="611"/>
        <pc:sldMkLst>
          <pc:docMk/>
          <pc:sldMk cId="180359276" sldId="263"/>
        </pc:sldMkLst>
        <pc:spChg chg="mod">
          <ac:chgData name="Patrick Dalea (2123080)" userId="S::2123080@student.uwtsd.ac.uk::ba9b9b55-659b-4d69-940e-b8fbdb185197" providerId="AD" clId="Web-{2E3DDBB2-0355-3DE2-0CED-D14E687D4247}" dt="2024-03-09T23:39:33.453" v="141" actId="20577"/>
          <ac:spMkLst>
            <pc:docMk/>
            <pc:sldMk cId="180359276" sldId="263"/>
            <ac:spMk id="2" creationId="{98C04FD1-BD58-9584-6244-8B5B06B44C0A}"/>
          </ac:spMkLst>
        </pc:spChg>
      </pc:sldChg>
      <pc:sldChg chg="modSp new">
        <pc:chgData name="Patrick Dalea (2123080)" userId="S::2123080@student.uwtsd.ac.uk::ba9b9b55-659b-4d69-940e-b8fbdb185197" providerId="AD" clId="Web-{2E3DDBB2-0355-3DE2-0CED-D14E687D4247}" dt="2024-03-10T00:18:55.765" v="798" actId="20577"/>
        <pc:sldMkLst>
          <pc:docMk/>
          <pc:sldMk cId="4236389929" sldId="263"/>
        </pc:sldMkLst>
        <pc:spChg chg="mod">
          <ac:chgData name="Patrick Dalea (2123080)" userId="S::2123080@student.uwtsd.ac.uk::ba9b9b55-659b-4d69-940e-b8fbdb185197" providerId="AD" clId="Web-{2E3DDBB2-0355-3DE2-0CED-D14E687D4247}" dt="2024-03-10T00:04:14.804" v="631" actId="20577"/>
          <ac:spMkLst>
            <pc:docMk/>
            <pc:sldMk cId="4236389929" sldId="263"/>
            <ac:spMk id="2" creationId="{83536CCD-53BD-FD05-B35D-1D92CED13658}"/>
          </ac:spMkLst>
        </pc:spChg>
        <pc:spChg chg="mod">
          <ac:chgData name="Patrick Dalea (2123080)" userId="S::2123080@student.uwtsd.ac.uk::ba9b9b55-659b-4d69-940e-b8fbdb185197" providerId="AD" clId="Web-{2E3DDBB2-0355-3DE2-0CED-D14E687D4247}" dt="2024-03-10T00:18:55.765" v="798" actId="20577"/>
          <ac:spMkLst>
            <pc:docMk/>
            <pc:sldMk cId="4236389929" sldId="263"/>
            <ac:spMk id="3" creationId="{A1570BAA-D559-B942-39D5-C8151A27556F}"/>
          </ac:spMkLst>
        </pc:spChg>
      </pc:sldChg>
      <pc:sldChg chg="modSp new">
        <pc:chgData name="Patrick Dalea (2123080)" userId="S::2123080@student.uwtsd.ac.uk::ba9b9b55-659b-4d69-940e-b8fbdb185197" providerId="AD" clId="Web-{2E3DDBB2-0355-3DE2-0CED-D14E687D4247}" dt="2024-03-10T00:19:21.141" v="808" actId="20577"/>
        <pc:sldMkLst>
          <pc:docMk/>
          <pc:sldMk cId="3657478617" sldId="264"/>
        </pc:sldMkLst>
        <pc:spChg chg="mod">
          <ac:chgData name="Patrick Dalea (2123080)" userId="S::2123080@student.uwtsd.ac.uk::ba9b9b55-659b-4d69-940e-b8fbdb185197" providerId="AD" clId="Web-{2E3DDBB2-0355-3DE2-0CED-D14E687D4247}" dt="2024-03-10T00:19:11.422" v="804" actId="20577"/>
          <ac:spMkLst>
            <pc:docMk/>
            <pc:sldMk cId="3657478617" sldId="264"/>
            <ac:spMk id="2" creationId="{C4BA8A21-A0C3-A434-7125-CE52A6C68327}"/>
          </ac:spMkLst>
        </pc:spChg>
        <pc:spChg chg="mod">
          <ac:chgData name="Patrick Dalea (2123080)" userId="S::2123080@student.uwtsd.ac.uk::ba9b9b55-659b-4d69-940e-b8fbdb185197" providerId="AD" clId="Web-{2E3DDBB2-0355-3DE2-0CED-D14E687D4247}" dt="2024-03-10T00:19:21.141" v="808" actId="20577"/>
          <ac:spMkLst>
            <pc:docMk/>
            <pc:sldMk cId="3657478617" sldId="264"/>
            <ac:spMk id="3" creationId="{271B46CC-6123-D9DC-D194-7824C5007B9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Leadership Theories in Action</a:t>
            </a:r>
            <a:endParaRPr lang="en-GB"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a:cs typeface="Calibri"/>
              </a:rPr>
              <a:t>By Patrick Dalea</a:t>
            </a:r>
            <a:br>
              <a:rPr lang="en-GB" dirty="0">
                <a:cs typeface="Calibri"/>
              </a:rPr>
            </a:br>
            <a:r>
              <a:rPr lang="en-GB" dirty="0">
                <a:cs typeface="Calibri"/>
              </a:rPr>
              <a:t>BMPL6004</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A9AF0-B684-D389-2AB9-FB047BAA51B0}"/>
              </a:ext>
            </a:extLst>
          </p:cNvPr>
          <p:cNvSpPr>
            <a:spLocks noGrp="1"/>
          </p:cNvSpPr>
          <p:nvPr>
            <p:ph type="title"/>
          </p:nvPr>
        </p:nvSpPr>
        <p:spPr/>
        <p:txBody>
          <a:bodyPr/>
          <a:lstStyle/>
          <a:p>
            <a:r>
              <a:rPr lang="en-GB" dirty="0">
                <a:cs typeface="Calibri Light"/>
              </a:rPr>
              <a:t>Leadership Styles</a:t>
            </a:r>
            <a:r>
              <a:rPr lang="en-US" dirty="0">
                <a:cs typeface="Calibri Light"/>
              </a:rPr>
              <a:t> </a:t>
            </a:r>
            <a:endParaRPr lang="en-US"/>
          </a:p>
        </p:txBody>
      </p:sp>
      <p:sp>
        <p:nvSpPr>
          <p:cNvPr id="3" name="Content Placeholder 2">
            <a:extLst>
              <a:ext uri="{FF2B5EF4-FFF2-40B4-BE49-F238E27FC236}">
                <a16:creationId xmlns:a16="http://schemas.microsoft.com/office/drawing/2014/main" id="{39417951-66B6-3460-E8C4-303B0FB91110}"/>
              </a:ext>
            </a:extLst>
          </p:cNvPr>
          <p:cNvSpPr>
            <a:spLocks noGrp="1"/>
          </p:cNvSpPr>
          <p:nvPr>
            <p:ph idx="1"/>
          </p:nvPr>
        </p:nvSpPr>
        <p:spPr/>
        <p:txBody>
          <a:bodyPr vert="horz" lIns="91440" tIns="45720" rIns="91440" bIns="45720" rtlCol="0" anchor="t">
            <a:normAutofit/>
          </a:bodyPr>
          <a:lstStyle/>
          <a:p>
            <a:r>
              <a:rPr lang="en-GB" dirty="0">
                <a:cs typeface="Calibri"/>
              </a:rPr>
              <a:t>Servant </a:t>
            </a:r>
            <a:r>
              <a:rPr lang="en-GB" dirty="0" err="1">
                <a:cs typeface="Calibri"/>
              </a:rPr>
              <a:t>Leadeship</a:t>
            </a:r>
          </a:p>
          <a:p>
            <a:r>
              <a:rPr lang="en-GB" dirty="0">
                <a:cs typeface="Calibri"/>
              </a:rPr>
              <a:t>Transactional Leadership</a:t>
            </a:r>
          </a:p>
          <a:p>
            <a:r>
              <a:rPr lang="en-GB" dirty="0">
                <a:cs typeface="Calibri"/>
              </a:rPr>
              <a:t>Transformational Leadership</a:t>
            </a:r>
          </a:p>
          <a:p>
            <a:r>
              <a:rPr lang="en-GB" dirty="0">
                <a:cs typeface="Calibri"/>
              </a:rPr>
              <a:t>Democratic Leadership</a:t>
            </a:r>
          </a:p>
          <a:p>
            <a:r>
              <a:rPr lang="en-GB" dirty="0">
                <a:cs typeface="Calibri"/>
              </a:rPr>
              <a:t>Strategic Leadership</a:t>
            </a:r>
          </a:p>
          <a:p>
            <a:r>
              <a:rPr lang="en-GB" dirty="0">
                <a:cs typeface="Calibri"/>
              </a:rPr>
              <a:t>Authentic Leadership</a:t>
            </a:r>
          </a:p>
        </p:txBody>
      </p:sp>
    </p:spTree>
    <p:extLst>
      <p:ext uri="{BB962C8B-B14F-4D97-AF65-F5344CB8AC3E}">
        <p14:creationId xmlns:p14="http://schemas.microsoft.com/office/powerpoint/2010/main" val="2957594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04FD1-BD58-9584-6244-8B5B06B44C0A}"/>
              </a:ext>
            </a:extLst>
          </p:cNvPr>
          <p:cNvSpPr>
            <a:spLocks noGrp="1"/>
          </p:cNvSpPr>
          <p:nvPr>
            <p:ph type="title"/>
          </p:nvPr>
        </p:nvSpPr>
        <p:spPr>
          <a:xfrm>
            <a:off x="793662" y="386930"/>
            <a:ext cx="10066122" cy="1298448"/>
          </a:xfrm>
        </p:spPr>
        <p:txBody>
          <a:bodyPr anchor="b">
            <a:normAutofit/>
          </a:bodyPr>
          <a:lstStyle/>
          <a:p>
            <a:r>
              <a:rPr lang="en-GB" sz="4800">
                <a:cs typeface="Calibri Light"/>
              </a:rPr>
              <a:t>Servant Leadership</a:t>
            </a:r>
            <a:endParaRPr lang="en-GB" sz="48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8777D47-7A5C-5194-B568-10CC66CC3FD2}"/>
              </a:ext>
            </a:extLst>
          </p:cNvPr>
          <p:cNvSpPr>
            <a:spLocks noGrp="1"/>
          </p:cNvSpPr>
          <p:nvPr>
            <p:ph idx="1"/>
          </p:nvPr>
        </p:nvSpPr>
        <p:spPr>
          <a:xfrm>
            <a:off x="63858" y="4424016"/>
            <a:ext cx="4530898" cy="1482239"/>
          </a:xfrm>
        </p:spPr>
        <p:txBody>
          <a:bodyPr anchor="ctr">
            <a:normAutofit/>
          </a:bodyPr>
          <a:lstStyle/>
          <a:p>
            <a:r>
              <a:rPr lang="en-US" sz="2000">
                <a:cs typeface="Calibri"/>
              </a:rPr>
              <a:t>Don't be a boss, be a friend</a:t>
            </a:r>
          </a:p>
          <a:p>
            <a:r>
              <a:rPr lang="en-US" sz="2000" dirty="0">
                <a:cs typeface="Calibri"/>
              </a:rPr>
              <a:t>Understand your co-workers</a:t>
            </a:r>
          </a:p>
          <a:p>
            <a:r>
              <a:rPr lang="en-US" sz="2000" dirty="0">
                <a:cs typeface="Calibri"/>
              </a:rPr>
              <a:t>Offer appreciation</a:t>
            </a:r>
          </a:p>
        </p:txBody>
      </p:sp>
      <p:pic>
        <p:nvPicPr>
          <p:cNvPr id="4" name="Content Placeholder 3" descr="How to Practice Servant Leadership | by Jacob Morgan | Medium">
            <a:extLst>
              <a:ext uri="{FF2B5EF4-FFF2-40B4-BE49-F238E27FC236}">
                <a16:creationId xmlns:a16="http://schemas.microsoft.com/office/drawing/2014/main" id="{E051F467-96DE-092A-93C8-E1CD60EA1696}"/>
              </a:ext>
            </a:extLst>
          </p:cNvPr>
          <p:cNvPicPr>
            <a:picLocks noChangeAspect="1"/>
          </p:cNvPicPr>
          <p:nvPr/>
        </p:nvPicPr>
        <p:blipFill>
          <a:blip r:embed="rId2"/>
          <a:stretch>
            <a:fillRect/>
          </a:stretch>
        </p:blipFill>
        <p:spPr>
          <a:xfrm>
            <a:off x="4408999" y="2208116"/>
            <a:ext cx="6974782" cy="4277253"/>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023C2-45B6-CF58-3F03-0FCD1B937358}"/>
              </a:ext>
            </a:extLst>
          </p:cNvPr>
          <p:cNvSpPr txBox="1"/>
          <p:nvPr/>
        </p:nvSpPr>
        <p:spPr>
          <a:xfrm>
            <a:off x="120203" y="2320343"/>
            <a:ext cx="42886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dirty="0">
                <a:solidFill>
                  <a:srgbClr val="111111"/>
                </a:solidFill>
                <a:latin typeface="Calibri"/>
                <a:cs typeface="Calibri"/>
              </a:rPr>
              <a:t>Servant leadership seeks to move management and personnel interaction away from controlling activities and toward a synergistic relationship.</a:t>
            </a:r>
          </a:p>
        </p:txBody>
      </p:sp>
    </p:spTree>
    <p:extLst>
      <p:ext uri="{BB962C8B-B14F-4D97-AF65-F5344CB8AC3E}">
        <p14:creationId xmlns:p14="http://schemas.microsoft.com/office/powerpoint/2010/main" val="2595486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04FD1-BD58-9584-6244-8B5B06B44C0A}"/>
              </a:ext>
            </a:extLst>
          </p:cNvPr>
          <p:cNvSpPr>
            <a:spLocks noGrp="1"/>
          </p:cNvSpPr>
          <p:nvPr>
            <p:ph type="title"/>
          </p:nvPr>
        </p:nvSpPr>
        <p:spPr>
          <a:xfrm>
            <a:off x="793662" y="386930"/>
            <a:ext cx="10066122" cy="1298448"/>
          </a:xfrm>
        </p:spPr>
        <p:txBody>
          <a:bodyPr anchor="b">
            <a:normAutofit/>
          </a:bodyPr>
          <a:lstStyle/>
          <a:p>
            <a:r>
              <a:rPr lang="en-GB" sz="4800" dirty="0">
                <a:cs typeface="Calibri Light"/>
              </a:rPr>
              <a:t>Transactional Leadership</a:t>
            </a:r>
            <a:endParaRPr lang="en-GB" sz="4800"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8777D47-7A5C-5194-B568-10CC66CC3FD2}"/>
              </a:ext>
            </a:extLst>
          </p:cNvPr>
          <p:cNvSpPr>
            <a:spLocks noGrp="1"/>
          </p:cNvSpPr>
          <p:nvPr>
            <p:ph idx="1"/>
          </p:nvPr>
        </p:nvSpPr>
        <p:spPr>
          <a:xfrm>
            <a:off x="6374506" y="4649396"/>
            <a:ext cx="4530898" cy="1482239"/>
          </a:xfrm>
        </p:spPr>
        <p:txBody>
          <a:bodyPr anchor="ctr">
            <a:normAutofit fontScale="85000" lnSpcReduction="20000"/>
          </a:bodyPr>
          <a:lstStyle/>
          <a:p>
            <a:pPr marL="0" indent="0">
              <a:buNone/>
            </a:pPr>
            <a:r>
              <a:rPr lang="en-US" sz="2000" dirty="0" err="1">
                <a:cs typeface="Calibri"/>
              </a:rPr>
              <a:t>Keypoints</a:t>
            </a:r>
            <a:r>
              <a:rPr lang="en-US" sz="2000" dirty="0">
                <a:cs typeface="Calibri"/>
              </a:rPr>
              <a:t>:</a:t>
            </a:r>
          </a:p>
          <a:p>
            <a:r>
              <a:rPr lang="en-US" sz="2000" dirty="0">
                <a:cs typeface="Calibri"/>
              </a:rPr>
              <a:t>Rewards and Punishments</a:t>
            </a:r>
            <a:endParaRPr lang="en-US" dirty="0"/>
          </a:p>
          <a:p>
            <a:r>
              <a:rPr lang="en-US" sz="2000" dirty="0">
                <a:cs typeface="Calibri"/>
              </a:rPr>
              <a:t>Obeying the instruction of the leader are the primary goal</a:t>
            </a:r>
          </a:p>
          <a:p>
            <a:r>
              <a:rPr lang="en-US" sz="2000" dirty="0">
                <a:cs typeface="Calibri"/>
              </a:rPr>
              <a:t>Carefully monitoring of employees</a:t>
            </a:r>
          </a:p>
        </p:txBody>
      </p:sp>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023C2-45B6-CF58-3F03-0FCD1B937358}"/>
              </a:ext>
            </a:extLst>
          </p:cNvPr>
          <p:cNvSpPr txBox="1"/>
          <p:nvPr/>
        </p:nvSpPr>
        <p:spPr>
          <a:xfrm>
            <a:off x="485103" y="2481329"/>
            <a:ext cx="436379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dirty="0">
                <a:solidFill>
                  <a:srgbClr val="212121"/>
                </a:solidFill>
                <a:ea typeface="+mn-lt"/>
                <a:cs typeface="+mn-lt"/>
              </a:rPr>
              <a:t>Transactional leadership is a leadership style that utilizes rewards and punishments to motivate and direct followers. </a:t>
            </a:r>
            <a:endParaRPr lang="en-US" sz="2000">
              <a:cs typeface="Calibri" panose="020F0502020204030204"/>
            </a:endParaRPr>
          </a:p>
          <a:p>
            <a:pPr marL="285750" indent="-285750">
              <a:buFont typeface="Arial"/>
              <a:buChar char="•"/>
            </a:pPr>
            <a:r>
              <a:rPr lang="en-US" sz="2000" dirty="0">
                <a:solidFill>
                  <a:srgbClr val="212121"/>
                </a:solidFill>
                <a:ea typeface="+mn-lt"/>
                <a:cs typeface="+mn-lt"/>
              </a:rPr>
              <a:t>This approach emphasizes the importance of: </a:t>
            </a:r>
            <a:endParaRPr lang="en-US" sz="2000">
              <a:solidFill>
                <a:srgbClr val="000000"/>
              </a:solidFill>
              <a:ea typeface="+mn-lt"/>
              <a:cs typeface="+mn-lt"/>
            </a:endParaRPr>
          </a:p>
          <a:p>
            <a:r>
              <a:rPr lang="en-US" sz="2000" dirty="0">
                <a:solidFill>
                  <a:srgbClr val="212121"/>
                </a:solidFill>
                <a:ea typeface="+mn-lt"/>
                <a:cs typeface="+mn-lt"/>
              </a:rPr>
              <a:t>-Structure </a:t>
            </a:r>
            <a:endParaRPr lang="en-US" sz="2000" dirty="0">
              <a:solidFill>
                <a:srgbClr val="000000"/>
              </a:solidFill>
              <a:ea typeface="+mn-lt"/>
              <a:cs typeface="+mn-lt"/>
            </a:endParaRPr>
          </a:p>
          <a:p>
            <a:r>
              <a:rPr lang="en-US" sz="2000" dirty="0">
                <a:solidFill>
                  <a:srgbClr val="212121"/>
                </a:solidFill>
                <a:ea typeface="+mn-lt"/>
                <a:cs typeface="+mn-lt"/>
              </a:rPr>
              <a:t>-Organization</a:t>
            </a:r>
          </a:p>
          <a:p>
            <a:r>
              <a:rPr lang="en-US" sz="2000" dirty="0">
                <a:solidFill>
                  <a:srgbClr val="212121"/>
                </a:solidFill>
                <a:ea typeface="+mn-lt"/>
                <a:cs typeface="+mn-lt"/>
              </a:rPr>
              <a:t>-Supervision </a:t>
            </a:r>
            <a:endParaRPr lang="en-US" sz="2000" dirty="0">
              <a:solidFill>
                <a:srgbClr val="000000"/>
              </a:solidFill>
              <a:ea typeface="+mn-lt"/>
              <a:cs typeface="+mn-lt"/>
            </a:endParaRPr>
          </a:p>
          <a:p>
            <a:r>
              <a:rPr lang="en-US" sz="2000" dirty="0">
                <a:solidFill>
                  <a:srgbClr val="212121"/>
                </a:solidFill>
                <a:ea typeface="+mn-lt"/>
                <a:cs typeface="+mn-lt"/>
              </a:rPr>
              <a:t>-Performance</a:t>
            </a:r>
            <a:endParaRPr lang="en-US" sz="2000" dirty="0">
              <a:solidFill>
                <a:srgbClr val="000000"/>
              </a:solidFill>
              <a:ea typeface="+mn-lt"/>
              <a:cs typeface="+mn-lt"/>
            </a:endParaRPr>
          </a:p>
          <a:p>
            <a:r>
              <a:rPr lang="en-US" sz="2000" dirty="0">
                <a:solidFill>
                  <a:srgbClr val="212121"/>
                </a:solidFill>
                <a:ea typeface="+mn-lt"/>
                <a:cs typeface="+mn-lt"/>
              </a:rPr>
              <a:t>-Outcomes.</a:t>
            </a:r>
            <a:endParaRPr lang="en-US" sz="2000" dirty="0">
              <a:cs typeface="Calibri"/>
            </a:endParaRPr>
          </a:p>
        </p:txBody>
      </p:sp>
    </p:spTree>
    <p:extLst>
      <p:ext uri="{BB962C8B-B14F-4D97-AF65-F5344CB8AC3E}">
        <p14:creationId xmlns:p14="http://schemas.microsoft.com/office/powerpoint/2010/main" val="853332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04FD1-BD58-9584-6244-8B5B06B44C0A}"/>
              </a:ext>
            </a:extLst>
          </p:cNvPr>
          <p:cNvSpPr>
            <a:spLocks noGrp="1"/>
          </p:cNvSpPr>
          <p:nvPr>
            <p:ph type="title"/>
          </p:nvPr>
        </p:nvSpPr>
        <p:spPr>
          <a:xfrm>
            <a:off x="793662" y="386930"/>
            <a:ext cx="10066122" cy="1298448"/>
          </a:xfrm>
        </p:spPr>
        <p:txBody>
          <a:bodyPr anchor="b">
            <a:normAutofit/>
          </a:bodyPr>
          <a:lstStyle/>
          <a:p>
            <a:r>
              <a:rPr lang="en-GB" sz="4800" dirty="0">
                <a:cs typeface="Calibri Light"/>
              </a:rPr>
              <a:t>Transformational Leadership</a:t>
            </a:r>
            <a:endParaRPr lang="en-GB" sz="4800"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023C2-45B6-CF58-3F03-0FCD1B937358}"/>
              </a:ext>
            </a:extLst>
          </p:cNvPr>
          <p:cNvSpPr txBox="1"/>
          <p:nvPr/>
        </p:nvSpPr>
        <p:spPr>
          <a:xfrm>
            <a:off x="345583" y="2588653"/>
            <a:ext cx="42886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
              <a:buChar char="•"/>
            </a:pPr>
            <a:r>
              <a:rPr lang="en-US" dirty="0">
                <a:solidFill>
                  <a:srgbClr val="111111"/>
                </a:solidFill>
                <a:ea typeface="+mn-lt"/>
                <a:cs typeface="+mn-lt"/>
              </a:rPr>
              <a:t>Transformational leadership is defined as a leadership approach that causes change in individuals and social systems</a:t>
            </a:r>
            <a:endParaRPr lang="en-US" dirty="0"/>
          </a:p>
        </p:txBody>
      </p:sp>
      <p:pic>
        <p:nvPicPr>
          <p:cNvPr id="3" name="Picture 2" descr="Inspire others through transformational leadership">
            <a:extLst>
              <a:ext uri="{FF2B5EF4-FFF2-40B4-BE49-F238E27FC236}">
                <a16:creationId xmlns:a16="http://schemas.microsoft.com/office/drawing/2014/main" id="{2D271498-A9CE-55AB-2D8A-3A45B0402226}"/>
              </a:ext>
            </a:extLst>
          </p:cNvPr>
          <p:cNvPicPr>
            <a:picLocks noChangeAspect="1"/>
          </p:cNvPicPr>
          <p:nvPr/>
        </p:nvPicPr>
        <p:blipFill>
          <a:blip r:embed="rId2"/>
          <a:stretch>
            <a:fillRect/>
          </a:stretch>
        </p:blipFill>
        <p:spPr>
          <a:xfrm>
            <a:off x="6774288" y="2206312"/>
            <a:ext cx="4610636" cy="4280614"/>
          </a:xfrm>
          <a:prstGeom prst="rect">
            <a:avLst/>
          </a:prstGeom>
        </p:spPr>
      </p:pic>
      <p:sp>
        <p:nvSpPr>
          <p:cNvPr id="9" name="TextBox 8">
            <a:extLst>
              <a:ext uri="{FF2B5EF4-FFF2-40B4-BE49-F238E27FC236}">
                <a16:creationId xmlns:a16="http://schemas.microsoft.com/office/drawing/2014/main" id="{14303164-C788-B99C-7E24-7DB5631EE741}"/>
              </a:ext>
            </a:extLst>
          </p:cNvPr>
          <p:cNvSpPr txBox="1"/>
          <p:nvPr/>
        </p:nvSpPr>
        <p:spPr>
          <a:xfrm>
            <a:off x="611746" y="3863661"/>
            <a:ext cx="179230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Pros</a:t>
            </a:r>
          </a:p>
          <a:p>
            <a:pPr marL="285750" indent="-285750">
              <a:buFont typeface="Arial"/>
              <a:buChar char="•"/>
            </a:pPr>
            <a:r>
              <a:rPr lang="en-GB" dirty="0">
                <a:cs typeface="Calibri"/>
              </a:rPr>
              <a:t>Inspiration</a:t>
            </a:r>
          </a:p>
          <a:p>
            <a:pPr marL="285750" indent="-285750">
              <a:buFont typeface="Arial"/>
              <a:buChar char="•"/>
            </a:pPr>
            <a:r>
              <a:rPr lang="en-GB" dirty="0">
                <a:cs typeface="Calibri"/>
              </a:rPr>
              <a:t>Innovation</a:t>
            </a:r>
          </a:p>
          <a:p>
            <a:pPr marL="285750" indent="-285750">
              <a:buFont typeface="Arial"/>
              <a:buChar char="•"/>
            </a:pPr>
            <a:r>
              <a:rPr lang="en-GB" dirty="0">
                <a:cs typeface="Calibri"/>
              </a:rPr>
              <a:t>Development of Future Leaders</a:t>
            </a:r>
          </a:p>
        </p:txBody>
      </p:sp>
      <p:sp>
        <p:nvSpPr>
          <p:cNvPr id="10" name="TextBox 9">
            <a:extLst>
              <a:ext uri="{FF2B5EF4-FFF2-40B4-BE49-F238E27FC236}">
                <a16:creationId xmlns:a16="http://schemas.microsoft.com/office/drawing/2014/main" id="{D3210456-20CB-9B83-DB4A-BF8F087B961B}"/>
              </a:ext>
            </a:extLst>
          </p:cNvPr>
          <p:cNvSpPr txBox="1"/>
          <p:nvPr/>
        </p:nvSpPr>
        <p:spPr>
          <a:xfrm>
            <a:off x="2607971" y="4024647"/>
            <a:ext cx="37241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Cons</a:t>
            </a:r>
          </a:p>
          <a:p>
            <a:pPr marL="285750" indent="-285750">
              <a:buFont typeface="Arial"/>
              <a:buChar char="•"/>
            </a:pPr>
            <a:r>
              <a:rPr lang="en-GB" dirty="0">
                <a:cs typeface="Calibri"/>
              </a:rPr>
              <a:t>Potential Unrealistic Expectations</a:t>
            </a:r>
          </a:p>
          <a:p>
            <a:pPr marL="285750" indent="-285750">
              <a:buFont typeface="Arial"/>
              <a:buChar char="•"/>
            </a:pPr>
            <a:r>
              <a:rPr lang="en-GB" dirty="0">
                <a:cs typeface="Calibri"/>
              </a:rPr>
              <a:t>Dependency to Leader's Charisma</a:t>
            </a:r>
          </a:p>
          <a:p>
            <a:pPr marL="285750" indent="-285750">
              <a:buFont typeface="Arial"/>
              <a:buChar char="•"/>
            </a:pPr>
            <a:r>
              <a:rPr lang="en-GB" dirty="0">
                <a:cs typeface="Calibri"/>
              </a:rPr>
              <a:t>Resistance to Change</a:t>
            </a:r>
          </a:p>
        </p:txBody>
      </p:sp>
    </p:spTree>
    <p:extLst>
      <p:ext uri="{BB962C8B-B14F-4D97-AF65-F5344CB8AC3E}">
        <p14:creationId xmlns:p14="http://schemas.microsoft.com/office/powerpoint/2010/main" val="3076829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B633487A-F328-546E-6A89-097A4F3F7FF4}"/>
              </a:ext>
            </a:extLst>
          </p:cNvPr>
          <p:cNvSpPr/>
          <p:nvPr/>
        </p:nvSpPr>
        <p:spPr>
          <a:xfrm>
            <a:off x="118056" y="590281"/>
            <a:ext cx="3724140" cy="51515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cs typeface="Calibri"/>
              </a:rPr>
              <a:t>Democratic Leadership</a:t>
            </a:r>
          </a:p>
          <a:p>
            <a:pPr algn="ctr"/>
            <a:endParaRPr lang="en-GB" dirty="0">
              <a:cs typeface="Calibri"/>
            </a:endParaRPr>
          </a:p>
          <a:p>
            <a:pPr algn="ctr"/>
            <a:endParaRPr lang="en-GB" dirty="0">
              <a:cs typeface="Calibri"/>
            </a:endParaRPr>
          </a:p>
          <a:p>
            <a:pPr marL="285750" indent="-285750" algn="ctr">
              <a:buFont typeface="Arial"/>
              <a:buChar char="•"/>
            </a:pPr>
            <a:r>
              <a:rPr lang="en-GB" dirty="0">
                <a:cs typeface="Calibri"/>
              </a:rPr>
              <a:t>Employees are encouraged to make decisions</a:t>
            </a:r>
          </a:p>
          <a:p>
            <a:pPr marL="285750" indent="-285750" algn="ctr">
              <a:buFont typeface="Arial"/>
              <a:buChar char="•"/>
            </a:pPr>
            <a:r>
              <a:rPr lang="en-GB" dirty="0">
                <a:cs typeface="Calibri"/>
              </a:rPr>
              <a:t>Everyone is encouraged to make contributions</a:t>
            </a:r>
          </a:p>
          <a:p>
            <a:pPr marL="285750" indent="-285750" algn="ctr">
              <a:buFont typeface="Arial"/>
              <a:buChar char="•"/>
            </a:pPr>
            <a:r>
              <a:rPr lang="en-GB" dirty="0">
                <a:cs typeface="Calibri"/>
              </a:rPr>
              <a:t>Employees ideas are considered</a:t>
            </a:r>
          </a:p>
          <a:p>
            <a:pPr marL="285750" indent="-285750" algn="ctr">
              <a:buFont typeface="Arial"/>
              <a:buChar char="•"/>
            </a:pPr>
            <a:endParaRPr lang="en-GB" dirty="0">
              <a:cs typeface="Calibri"/>
            </a:endParaRPr>
          </a:p>
        </p:txBody>
      </p:sp>
      <p:sp>
        <p:nvSpPr>
          <p:cNvPr id="14" name="Rectangle: Rounded Corners 13">
            <a:extLst>
              <a:ext uri="{FF2B5EF4-FFF2-40B4-BE49-F238E27FC236}">
                <a16:creationId xmlns:a16="http://schemas.microsoft.com/office/drawing/2014/main" id="{B159D51C-4BD3-33D8-66D5-B8FCEFA63632}"/>
              </a:ext>
            </a:extLst>
          </p:cNvPr>
          <p:cNvSpPr/>
          <p:nvPr/>
        </p:nvSpPr>
        <p:spPr>
          <a:xfrm>
            <a:off x="4142704" y="590281"/>
            <a:ext cx="3724140" cy="51515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dirty="0">
                <a:cs typeface="Calibri"/>
              </a:rPr>
            </a:br>
            <a:r>
              <a:rPr lang="en-GB" dirty="0">
                <a:cs typeface="Calibri"/>
              </a:rPr>
              <a:t>Strategic Leadership</a:t>
            </a:r>
          </a:p>
          <a:p>
            <a:pPr algn="ctr"/>
            <a:endParaRPr lang="en-GB" dirty="0">
              <a:cs typeface="Calibri"/>
            </a:endParaRPr>
          </a:p>
          <a:p>
            <a:pPr algn="ctr"/>
            <a:endParaRPr lang="en-GB" dirty="0">
              <a:cs typeface="Calibri"/>
            </a:endParaRPr>
          </a:p>
          <a:p>
            <a:pPr algn="ctr"/>
            <a:endParaRPr lang="en-GB" dirty="0">
              <a:cs typeface="Calibri"/>
            </a:endParaRPr>
          </a:p>
          <a:p>
            <a:pPr marL="285750" indent="-285750" algn="ctr">
              <a:buFont typeface="Arial,Sans-Serif"/>
              <a:buChar char="•"/>
            </a:pPr>
            <a:r>
              <a:rPr lang="en-GB" dirty="0">
                <a:cs typeface="Calibri"/>
              </a:rPr>
              <a:t>Strategic analysis</a:t>
            </a:r>
            <a:endParaRPr lang="en-US">
              <a:solidFill>
                <a:srgbClr val="000000"/>
              </a:solidFill>
              <a:cs typeface="Calibri"/>
            </a:endParaRPr>
          </a:p>
          <a:p>
            <a:pPr marL="285750" indent="-285750" algn="ctr">
              <a:buFont typeface="Arial,Sans-Serif"/>
              <a:buChar char="•"/>
            </a:pPr>
            <a:r>
              <a:rPr lang="en-GB" dirty="0">
                <a:cs typeface="Calibri"/>
              </a:rPr>
              <a:t>Long term decisions/thinking</a:t>
            </a:r>
            <a:endParaRPr lang="en-GB">
              <a:solidFill>
                <a:srgbClr val="000000"/>
              </a:solidFill>
              <a:cs typeface="Calibri"/>
            </a:endParaRPr>
          </a:p>
          <a:p>
            <a:pPr marL="285750" indent="-285750" algn="ctr">
              <a:buFont typeface="Arial,Sans-Serif"/>
              <a:buChar char="•"/>
            </a:pPr>
            <a:r>
              <a:rPr lang="en-GB" dirty="0">
                <a:cs typeface="Calibri"/>
              </a:rPr>
              <a:t>Risk Management</a:t>
            </a:r>
            <a:endParaRPr lang="en-GB">
              <a:cs typeface="Calibri" panose="020F0502020204030204"/>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p:txBody>
      </p:sp>
      <p:sp>
        <p:nvSpPr>
          <p:cNvPr id="16" name="Rectangle: Rounded Corners 15">
            <a:extLst>
              <a:ext uri="{FF2B5EF4-FFF2-40B4-BE49-F238E27FC236}">
                <a16:creationId xmlns:a16="http://schemas.microsoft.com/office/drawing/2014/main" id="{938F3CCC-ED7C-ACEA-5BF4-BDFDBC6FFF49}"/>
              </a:ext>
            </a:extLst>
          </p:cNvPr>
          <p:cNvSpPr/>
          <p:nvPr/>
        </p:nvSpPr>
        <p:spPr>
          <a:xfrm>
            <a:off x="8156619" y="590282"/>
            <a:ext cx="3724140" cy="515154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br>
              <a:rPr lang="en-GB" dirty="0">
                <a:cs typeface="Calibri"/>
              </a:rPr>
            </a:br>
            <a:br>
              <a:rPr lang="en-GB" dirty="0">
                <a:cs typeface="Calibri"/>
              </a:rPr>
            </a:br>
            <a:r>
              <a:rPr lang="en-GB" dirty="0">
                <a:cs typeface="Calibri"/>
              </a:rPr>
              <a:t>Authentic Leadership</a:t>
            </a:r>
          </a:p>
          <a:p>
            <a:pPr algn="ctr"/>
            <a:endParaRPr lang="en-GB" dirty="0">
              <a:cs typeface="Calibri"/>
            </a:endParaRPr>
          </a:p>
          <a:p>
            <a:pPr algn="ctr"/>
            <a:endParaRPr lang="en-GB" dirty="0">
              <a:cs typeface="Calibri"/>
            </a:endParaRPr>
          </a:p>
          <a:p>
            <a:pPr marL="285750" indent="-285750" algn="ctr">
              <a:buFont typeface="Arial"/>
              <a:buChar char="•"/>
            </a:pPr>
            <a:r>
              <a:rPr lang="en-GB" dirty="0">
                <a:cs typeface="Calibri"/>
              </a:rPr>
              <a:t>Transparency with team</a:t>
            </a:r>
          </a:p>
          <a:p>
            <a:pPr marL="285750" indent="-285750" algn="ctr">
              <a:buFont typeface="Arial"/>
              <a:buChar char="•"/>
            </a:pPr>
            <a:r>
              <a:rPr lang="en-GB" dirty="0">
                <a:cs typeface="Calibri"/>
              </a:rPr>
              <a:t>Balanced Decision Making</a:t>
            </a:r>
          </a:p>
          <a:p>
            <a:pPr marL="285750" indent="-285750" algn="ctr">
              <a:buFont typeface="Arial"/>
              <a:buChar char="•"/>
            </a:pPr>
            <a:r>
              <a:rPr lang="en-GB" dirty="0">
                <a:cs typeface="Calibri"/>
              </a:rPr>
              <a:t>Moral Integrity</a:t>
            </a: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a:p>
            <a:pPr algn="ctr"/>
            <a:endParaRPr lang="en-GB" dirty="0">
              <a:cs typeface="Calibri"/>
            </a:endParaRPr>
          </a:p>
        </p:txBody>
      </p:sp>
    </p:spTree>
    <p:extLst>
      <p:ext uri="{BB962C8B-B14F-4D97-AF65-F5344CB8AC3E}">
        <p14:creationId xmlns:p14="http://schemas.microsoft.com/office/powerpoint/2010/main" val="4592079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36CCD-53BD-FD05-B35D-1D92CED13658}"/>
              </a:ext>
            </a:extLst>
          </p:cNvPr>
          <p:cNvSpPr>
            <a:spLocks noGrp="1"/>
          </p:cNvSpPr>
          <p:nvPr>
            <p:ph type="title"/>
          </p:nvPr>
        </p:nvSpPr>
        <p:spPr/>
        <p:txBody>
          <a:bodyPr/>
          <a:lstStyle/>
          <a:p>
            <a:r>
              <a:rPr lang="en-GB" dirty="0">
                <a:cs typeface="Calibri Light"/>
              </a:rPr>
              <a:t>Recommendations for a future Nicola Buley Case</a:t>
            </a:r>
            <a:endParaRPr lang="en-GB" dirty="0"/>
          </a:p>
        </p:txBody>
      </p:sp>
      <p:sp>
        <p:nvSpPr>
          <p:cNvPr id="3" name="Content Placeholder 2">
            <a:extLst>
              <a:ext uri="{FF2B5EF4-FFF2-40B4-BE49-F238E27FC236}">
                <a16:creationId xmlns:a16="http://schemas.microsoft.com/office/drawing/2014/main" id="{A1570BAA-D559-B942-39D5-C8151A27556F}"/>
              </a:ext>
            </a:extLst>
          </p:cNvPr>
          <p:cNvSpPr>
            <a:spLocks noGrp="1"/>
          </p:cNvSpPr>
          <p:nvPr>
            <p:ph idx="1"/>
          </p:nvPr>
        </p:nvSpPr>
        <p:spPr/>
        <p:txBody>
          <a:bodyPr vert="horz" lIns="91440" tIns="45720" rIns="91440" bIns="45720" rtlCol="0" anchor="t">
            <a:normAutofit/>
          </a:bodyPr>
          <a:lstStyle/>
          <a:p>
            <a:pPr>
              <a:buFont typeface="Arial"/>
              <a:buChar char="•"/>
            </a:pPr>
            <a:r>
              <a:rPr lang="en-GB" dirty="0">
                <a:cs typeface="Calibri"/>
              </a:rPr>
              <a:t>Trait theory which requires a leader to have specific traits, but having only the ability to fluctuate between leadership styles would be enough.  (Cherry, 2021) </a:t>
            </a:r>
          </a:p>
          <a:p>
            <a:pPr>
              <a:buFont typeface="Arial"/>
              <a:buChar char="•"/>
            </a:pPr>
            <a:endParaRPr lang="en-GB" dirty="0">
              <a:cs typeface="Calibri"/>
            </a:endParaRPr>
          </a:p>
          <a:p>
            <a:pPr>
              <a:buFont typeface="Arial"/>
              <a:buChar char="•"/>
            </a:pPr>
            <a:r>
              <a:rPr lang="en-GB" dirty="0">
                <a:cs typeface="Calibri"/>
              </a:rPr>
              <a:t>Authentic Leadership should be used more in cases like Nicola Bulley due to the backfire that can happen on the police from the media or the public. Because of the focus in transparency and empathy which a normal citizen is looking for. (Gavin, 2019)</a:t>
            </a:r>
          </a:p>
          <a:p>
            <a:pPr>
              <a:buFont typeface="Arial"/>
            </a:pPr>
            <a:endParaRPr lang="en-GB" dirty="0">
              <a:cs typeface="Calibri"/>
            </a:endParaRPr>
          </a:p>
          <a:p>
            <a:endParaRPr lang="en-GB" dirty="0">
              <a:cs typeface="Calibri"/>
            </a:endParaRPr>
          </a:p>
        </p:txBody>
      </p:sp>
    </p:spTree>
    <p:extLst>
      <p:ext uri="{BB962C8B-B14F-4D97-AF65-F5344CB8AC3E}">
        <p14:creationId xmlns:p14="http://schemas.microsoft.com/office/powerpoint/2010/main" val="4236389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A8A21-A0C3-A434-7125-CE52A6C68327}"/>
              </a:ext>
            </a:extLst>
          </p:cNvPr>
          <p:cNvSpPr>
            <a:spLocks noGrp="1"/>
          </p:cNvSpPr>
          <p:nvPr>
            <p:ph type="title"/>
          </p:nvPr>
        </p:nvSpPr>
        <p:spPr/>
        <p:txBody>
          <a:bodyPr/>
          <a:lstStyle/>
          <a:p>
            <a:r>
              <a:rPr lang="en-GB" dirty="0" err="1">
                <a:cs typeface="Calibri Light"/>
              </a:rPr>
              <a:t>Refrence</a:t>
            </a:r>
            <a:r>
              <a:rPr lang="en-GB" dirty="0">
                <a:cs typeface="Calibri Light"/>
              </a:rPr>
              <a:t> List</a:t>
            </a:r>
            <a:endParaRPr lang="en-GB" dirty="0"/>
          </a:p>
        </p:txBody>
      </p:sp>
      <p:sp>
        <p:nvSpPr>
          <p:cNvPr id="3" name="Content Placeholder 2">
            <a:extLst>
              <a:ext uri="{FF2B5EF4-FFF2-40B4-BE49-F238E27FC236}">
                <a16:creationId xmlns:a16="http://schemas.microsoft.com/office/drawing/2014/main" id="{271B46CC-6123-D9DC-D194-7824C5007B95}"/>
              </a:ext>
            </a:extLst>
          </p:cNvPr>
          <p:cNvSpPr>
            <a:spLocks noGrp="1"/>
          </p:cNvSpPr>
          <p:nvPr>
            <p:ph idx="1"/>
          </p:nvPr>
        </p:nvSpPr>
        <p:spPr/>
        <p:txBody>
          <a:bodyPr vert="horz" lIns="91440" tIns="45720" rIns="91440" bIns="45720" rtlCol="0" anchor="t">
            <a:normAutofit/>
          </a:bodyPr>
          <a:lstStyle/>
          <a:p>
            <a:r>
              <a:rPr lang="en-GB">
                <a:cs typeface="Calibri"/>
              </a:rPr>
              <a:t>Cherry, K. (2021). Understanding the Trait Theory of Leadership. [online] </a:t>
            </a:r>
            <a:r>
              <a:rPr lang="en-GB" err="1">
                <a:cs typeface="Calibri"/>
              </a:rPr>
              <a:t>Verywell</a:t>
            </a:r>
            <a:r>
              <a:rPr lang="en-GB">
                <a:cs typeface="Calibri"/>
              </a:rPr>
              <a:t> Mind. Available at: </a:t>
            </a:r>
            <a:r>
              <a:rPr lang="en-GB" dirty="0">
                <a:cs typeface="Calibri"/>
              </a:rPr>
              <a:t>https://www.verywellmind.com/what-is-the-trait-theory-of-leadership-2795322.</a:t>
            </a:r>
          </a:p>
          <a:p>
            <a:r>
              <a:rPr lang="en-GB">
                <a:cs typeface="Calibri"/>
              </a:rPr>
              <a:t>Gavin, M. (2019). Authentic Leadership: What It Is &amp; Why It’s Important. [online] Harvard Business School Online. Available at: </a:t>
            </a:r>
            <a:r>
              <a:rPr lang="en-GB" dirty="0">
                <a:cs typeface="Calibri"/>
              </a:rPr>
              <a:t>https://online.hbs.edu/blog/post/authentic-leadership.</a:t>
            </a:r>
            <a:endParaRPr lang="en-GB" dirty="0"/>
          </a:p>
          <a:p>
            <a:endParaRPr lang="en-GB" dirty="0">
              <a:cs typeface="Calibri"/>
            </a:endParaRPr>
          </a:p>
        </p:txBody>
      </p:sp>
    </p:spTree>
    <p:extLst>
      <p:ext uri="{BB962C8B-B14F-4D97-AF65-F5344CB8AC3E}">
        <p14:creationId xmlns:p14="http://schemas.microsoft.com/office/powerpoint/2010/main" val="36574786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Leadership Theories in Action</vt:lpstr>
      <vt:lpstr>Leadership Styles </vt:lpstr>
      <vt:lpstr>Servant Leadership</vt:lpstr>
      <vt:lpstr>Transactional Leadership</vt:lpstr>
      <vt:lpstr>Transformational Leadership</vt:lpstr>
      <vt:lpstr>PowerPoint Presentation</vt:lpstr>
      <vt:lpstr>Recommendations for a future Nicola Buley Case</vt:lpstr>
      <vt:lpstr>Refrence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205</cp:revision>
  <dcterms:created xsi:type="dcterms:W3CDTF">2024-03-09T23:29:45Z</dcterms:created>
  <dcterms:modified xsi:type="dcterms:W3CDTF">2024-03-10T00:19:28Z</dcterms:modified>
</cp:coreProperties>
</file>