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246" dt="2026-10-14T22:46:47.939"/>
    <p1510:client id="{317EA30C-A0F7-144D-A188-E905E4BFCB7C}" v="104" dt="2026-10-14T23:17:13.700"/>
    <p1510:client id="{554216DB-0E69-594D-1890-2F511162AC6B}" v="329" dt="2026-10-14T22:42:48.849"/>
    <p1510:client id="{D864CDC9-7AF5-E4B9-9E8E-16B722E72AAF}" v="95" dt="2026-10-14T17:34:27.090"/>
    <p1510:client id="{E24F8ABB-394A-3B5B-A45C-5FA1092CA4C6}" v="3" dt="2026-10-14T22:46:29.67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hida Begum (2316313)" userId="S::2316313@student.uwtsd.ac.uk::18093ca0-b372-4aab-b354-8de3f45358b9" providerId="AD" clId="Web-{E24F8ABB-394A-3B5B-A45C-5FA1092CA4C6}"/>
    <pc:docChg chg="addSld delSld modSld">
      <pc:chgData name="Jahida Begum (2316313)" userId="S::2316313@student.uwtsd.ac.uk::18093ca0-b372-4aab-b354-8de3f45358b9" providerId="AD" clId="Web-{E24F8ABB-394A-3B5B-A45C-5FA1092CA4C6}" dt="2026-10-14T22:46:29.675" v="2" actId="1076"/>
      <pc:docMkLst>
        <pc:docMk/>
      </pc:docMkLst>
      <pc:sldChg chg="modSp new">
        <pc:chgData name="Jahida Begum (2316313)" userId="S::2316313@student.uwtsd.ac.uk::18093ca0-b372-4aab-b354-8de3f45358b9" providerId="AD" clId="Web-{E24F8ABB-394A-3B5B-A45C-5FA1092CA4C6}" dt="2026-10-14T22:46:29.675" v="2" actId="1076"/>
        <pc:sldMkLst>
          <pc:docMk/>
          <pc:sldMk cId="518911068" sldId="269"/>
        </pc:sldMkLst>
        <pc:spChg chg="mod">
          <ac:chgData name="Jahida Begum (2316313)" userId="S::2316313@student.uwtsd.ac.uk::18093ca0-b372-4aab-b354-8de3f45358b9" providerId="AD" clId="Web-{E24F8ABB-394A-3B5B-A45C-5FA1092CA4C6}" dt="2026-10-14T22:46:29.675" v="2" actId="1076"/>
          <ac:spMkLst>
            <pc:docMk/>
            <pc:sldMk cId="518911068" sldId="269"/>
            <ac:spMk id="2" creationId="{F5A27CC2-A6DC-1FCD-206B-2550BF75862A}"/>
          </ac:spMkLst>
        </pc:spChg>
      </pc:sldChg>
      <pc:sldChg chg="del">
        <pc:chgData name="Jahida Begum (2316313)" userId="S::2316313@student.uwtsd.ac.uk::18093ca0-b372-4aab-b354-8de3f45358b9" providerId="AD" clId="Web-{E24F8ABB-394A-3B5B-A45C-5FA1092CA4C6}" dt="2026-10-14T22:46:10.018" v="0"/>
        <pc:sldMkLst>
          <pc:docMk/>
          <pc:sldMk cId="909683355" sldId="269"/>
        </pc:sldMkLst>
      </pc:sldChg>
    </pc:docChg>
  </pc:docChgLst>
  <pc:docChgLst>
    <pc:chgData clId="Web-{00000000-0000-0000-0000-000000000000}"/>
    <pc:docChg chg="modSld">
      <pc:chgData name="" userId="" providerId="" clId="Web-{00000000-0000-0000-0000-000000000000}" dt="2026-10-14T22:46:47.939" v="0" actId="1076"/>
      <pc:docMkLst>
        <pc:docMk/>
      </pc:docMkLst>
      <pc:sldChg chg="modSp">
        <pc:chgData name="" userId="" providerId="" clId="Web-{00000000-0000-0000-0000-000000000000}" dt="2026-10-14T22:46:47.939" v="0" actId="1076"/>
        <pc:sldMkLst>
          <pc:docMk/>
          <pc:sldMk cId="109857222" sldId="256"/>
        </pc:sldMkLst>
        <pc:spChg chg="mod">
          <ac:chgData name="" userId="" providerId="" clId="Web-{00000000-0000-0000-0000-000000000000}" dt="2026-10-14T22:46:47.939" v="0" actId="1076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Jahida Begum (2316313)" userId="S::2316313@student.uwtsd.ac.uk::18093ca0-b372-4aab-b354-8de3f45358b9" providerId="AD" clId="Web-{554216DB-0E69-594D-1890-2F511162AC6B}"/>
    <pc:docChg chg="addSld delSld modSld">
      <pc:chgData name="Jahida Begum (2316313)" userId="S::2316313@student.uwtsd.ac.uk::18093ca0-b372-4aab-b354-8de3f45358b9" providerId="AD" clId="Web-{554216DB-0E69-594D-1890-2F511162AC6B}" dt="2026-10-14T22:42:48.849" v="342"/>
      <pc:docMkLst>
        <pc:docMk/>
      </pc:docMkLst>
      <pc:sldChg chg="addSp delSp modSp">
        <pc:chgData name="Jahida Begum (2316313)" userId="S::2316313@student.uwtsd.ac.uk::18093ca0-b372-4aab-b354-8de3f45358b9" providerId="AD" clId="Web-{554216DB-0E69-594D-1890-2F511162AC6B}" dt="2026-10-14T22:42:04.158" v="339" actId="1076"/>
        <pc:sldMkLst>
          <pc:docMk/>
          <pc:sldMk cId="3493066240" sldId="257"/>
        </pc:sldMkLst>
        <pc:spChg chg="add mod">
          <ac:chgData name="Jahida Begum (2316313)" userId="S::2316313@student.uwtsd.ac.uk::18093ca0-b372-4aab-b354-8de3f45358b9" providerId="AD" clId="Web-{554216DB-0E69-594D-1890-2F511162AC6B}" dt="2026-10-14T22:42:04.158" v="339" actId="1076"/>
          <ac:spMkLst>
            <pc:docMk/>
            <pc:sldMk cId="3493066240" sldId="257"/>
            <ac:spMk id="5" creationId="{3D0831A1-2EF8-E2FF-B733-FFAE737EB6CB}"/>
          </ac:spMkLst>
        </pc:spChg>
        <pc:picChg chg="add mod">
          <ac:chgData name="Jahida Begum (2316313)" userId="S::2316313@student.uwtsd.ac.uk::18093ca0-b372-4aab-b354-8de3f45358b9" providerId="AD" clId="Web-{554216DB-0E69-594D-1890-2F511162AC6B}" dt="2026-10-14T22:41:55.157" v="336" actId="1076"/>
          <ac:picMkLst>
            <pc:docMk/>
            <pc:sldMk cId="3493066240" sldId="257"/>
            <ac:picMk id="3" creationId="{DF7E7DC1-A675-7A7E-5811-F4A937D6308D}"/>
          </ac:picMkLst>
        </pc:picChg>
        <pc:picChg chg="del">
          <ac:chgData name="Jahida Begum (2316313)" userId="S::2316313@student.uwtsd.ac.uk::18093ca0-b372-4aab-b354-8de3f45358b9" providerId="AD" clId="Web-{554216DB-0E69-594D-1890-2F511162AC6B}" dt="2026-10-14T22:41:43.219" v="333"/>
          <ac:picMkLst>
            <pc:docMk/>
            <pc:sldMk cId="3493066240" sldId="257"/>
            <ac:picMk id="4" creationId="{B9812832-1AEE-87FF-13A8-C7C45691695C}"/>
          </ac:picMkLst>
        </pc:picChg>
      </pc:sldChg>
      <pc:sldChg chg="modSp">
        <pc:chgData name="Jahida Begum (2316313)" userId="S::2316313@student.uwtsd.ac.uk::18093ca0-b372-4aab-b354-8de3f45358b9" providerId="AD" clId="Web-{554216DB-0E69-594D-1890-2F511162AC6B}" dt="2026-10-14T19:20:08.858" v="11" actId="20577"/>
        <pc:sldMkLst>
          <pc:docMk/>
          <pc:sldMk cId="4284551352" sldId="263"/>
        </pc:sldMkLst>
        <pc:spChg chg="mod">
          <ac:chgData name="Jahida Begum (2316313)" userId="S::2316313@student.uwtsd.ac.uk::18093ca0-b372-4aab-b354-8de3f45358b9" providerId="AD" clId="Web-{554216DB-0E69-594D-1890-2F511162AC6B}" dt="2026-10-14T19:20:08.858" v="11" actId="20577"/>
          <ac:spMkLst>
            <pc:docMk/>
            <pc:sldMk cId="4284551352" sldId="263"/>
            <ac:spMk id="2" creationId="{48F9AC42-683A-3371-4EC3-6DF22D7584F6}"/>
          </ac:spMkLst>
        </pc:spChg>
      </pc:sldChg>
      <pc:sldChg chg="modSp new">
        <pc:chgData name="Jahida Begum (2316313)" userId="S::2316313@student.uwtsd.ac.uk::18093ca0-b372-4aab-b354-8de3f45358b9" providerId="AD" clId="Web-{554216DB-0E69-594D-1890-2F511162AC6B}" dt="2026-10-14T20:30:39.732" v="30" actId="20577"/>
        <pc:sldMkLst>
          <pc:docMk/>
          <pc:sldMk cId="3313167423" sldId="264"/>
        </pc:sldMkLst>
        <pc:spChg chg="mod">
          <ac:chgData name="Jahida Begum (2316313)" userId="S::2316313@student.uwtsd.ac.uk::18093ca0-b372-4aab-b354-8de3f45358b9" providerId="AD" clId="Web-{554216DB-0E69-594D-1890-2F511162AC6B}" dt="2026-10-14T19:19:33.668" v="6" actId="1076"/>
          <ac:spMkLst>
            <pc:docMk/>
            <pc:sldMk cId="3313167423" sldId="264"/>
            <ac:spMk id="2" creationId="{FDBA912B-8BB3-40E5-93F6-CF1981860CD2}"/>
          </ac:spMkLst>
        </pc:spChg>
        <pc:spChg chg="mod">
          <ac:chgData name="Jahida Begum (2316313)" userId="S::2316313@student.uwtsd.ac.uk::18093ca0-b372-4aab-b354-8de3f45358b9" providerId="AD" clId="Web-{554216DB-0E69-594D-1890-2F511162AC6B}" dt="2026-10-14T20:30:39.732" v="30" actId="20577"/>
          <ac:spMkLst>
            <pc:docMk/>
            <pc:sldMk cId="3313167423" sldId="264"/>
            <ac:spMk id="3" creationId="{4335F088-0CAE-6024-48E5-E464415C3185}"/>
          </ac:spMkLst>
        </pc:spChg>
      </pc:sldChg>
      <pc:sldChg chg="addSp delSp modSp new">
        <pc:chgData name="Jahida Begum (2316313)" userId="S::2316313@student.uwtsd.ac.uk::18093ca0-b372-4aab-b354-8de3f45358b9" providerId="AD" clId="Web-{554216DB-0E69-594D-1890-2F511162AC6B}" dt="2026-10-14T22:40:06.835" v="330" actId="1076"/>
        <pc:sldMkLst>
          <pc:docMk/>
          <pc:sldMk cId="573382123" sldId="265"/>
        </pc:sldMkLst>
        <pc:spChg chg="mod">
          <ac:chgData name="Jahida Begum (2316313)" userId="S::2316313@student.uwtsd.ac.uk::18093ca0-b372-4aab-b354-8de3f45358b9" providerId="AD" clId="Web-{554216DB-0E69-594D-1890-2F511162AC6B}" dt="2026-10-14T20:39:36.190" v="37" actId="20577"/>
          <ac:spMkLst>
            <pc:docMk/>
            <pc:sldMk cId="573382123" sldId="265"/>
            <ac:spMk id="2" creationId="{13BE8DFC-D65E-309E-4D1A-A78063778FEF}"/>
          </ac:spMkLst>
        </pc:spChg>
        <pc:spChg chg="mod">
          <ac:chgData name="Jahida Begum (2316313)" userId="S::2316313@student.uwtsd.ac.uk::18093ca0-b372-4aab-b354-8de3f45358b9" providerId="AD" clId="Web-{554216DB-0E69-594D-1890-2F511162AC6B}" dt="2026-10-14T22:40:06.835" v="330" actId="1076"/>
          <ac:spMkLst>
            <pc:docMk/>
            <pc:sldMk cId="573382123" sldId="265"/>
            <ac:spMk id="3" creationId="{19FEAF5E-74F0-75A8-2FDD-F7D5982E13A6}"/>
          </ac:spMkLst>
        </pc:spChg>
        <pc:spChg chg="add del mod">
          <ac:chgData name="Jahida Begum (2316313)" userId="S::2316313@student.uwtsd.ac.uk::18093ca0-b372-4aab-b354-8de3f45358b9" providerId="AD" clId="Web-{554216DB-0E69-594D-1890-2F511162AC6B}" dt="2026-10-14T21:14:02.954" v="129"/>
          <ac:spMkLst>
            <pc:docMk/>
            <pc:sldMk cId="573382123" sldId="265"/>
            <ac:spMk id="8" creationId="{18E91BE1-3A21-9C71-C4D7-8448C24B7D5D}"/>
          </ac:spMkLst>
        </pc:spChg>
        <pc:spChg chg="add del mod">
          <ac:chgData name="Jahida Begum (2316313)" userId="S::2316313@student.uwtsd.ac.uk::18093ca0-b372-4aab-b354-8de3f45358b9" providerId="AD" clId="Web-{554216DB-0E69-594D-1890-2F511162AC6B}" dt="2026-10-14T20:53:44.921" v="94"/>
          <ac:spMkLst>
            <pc:docMk/>
            <pc:sldMk cId="573382123" sldId="265"/>
            <ac:spMk id="8" creationId="{8580F2B2-D953-20A4-6A70-4AAE0CF1E11B}"/>
          </ac:spMkLst>
        </pc:spChg>
        <pc:spChg chg="add mod">
          <ac:chgData name="Jahida Begum (2316313)" userId="S::2316313@student.uwtsd.ac.uk::18093ca0-b372-4aab-b354-8de3f45358b9" providerId="AD" clId="Web-{554216DB-0E69-594D-1890-2F511162AC6B}" dt="2026-10-14T21:14:36.580" v="135" actId="1076"/>
          <ac:spMkLst>
            <pc:docMk/>
            <pc:sldMk cId="573382123" sldId="265"/>
            <ac:spMk id="10" creationId="{9CA0D579-2B77-699B-C05A-4BD9D060BAC5}"/>
          </ac:spMkLst>
        </pc:spChg>
        <pc:spChg chg="add del mod">
          <ac:chgData name="Jahida Begum (2316313)" userId="S::2316313@student.uwtsd.ac.uk::18093ca0-b372-4aab-b354-8de3f45358b9" providerId="AD" clId="Web-{554216DB-0E69-594D-1890-2F511162AC6B}" dt="2026-10-14T20:47:56.659" v="78"/>
          <ac:spMkLst>
            <pc:docMk/>
            <pc:sldMk cId="573382123" sldId="265"/>
            <ac:spMk id="11" creationId="{F2B6038C-0EE2-2A4F-FA91-512549857EF1}"/>
          </ac:spMkLst>
        </pc:spChg>
        <pc:spChg chg="add del mod">
          <ac:chgData name="Jahida Begum (2316313)" userId="S::2316313@student.uwtsd.ac.uk::18093ca0-b372-4aab-b354-8de3f45358b9" providerId="AD" clId="Web-{554216DB-0E69-594D-1890-2F511162AC6B}" dt="2026-10-14T20:53:48.749" v="95"/>
          <ac:spMkLst>
            <pc:docMk/>
            <pc:sldMk cId="573382123" sldId="265"/>
            <ac:spMk id="14" creationId="{AA130A2C-EBF7-A178-4A11-6D7993791AC2}"/>
          </ac:spMkLst>
        </pc:spChg>
        <pc:spChg chg="add del mod">
          <ac:chgData name="Jahida Begum (2316313)" userId="S::2316313@student.uwtsd.ac.uk::18093ca0-b372-4aab-b354-8de3f45358b9" providerId="AD" clId="Web-{554216DB-0E69-594D-1890-2F511162AC6B}" dt="2026-10-14T20:54:53.377" v="107"/>
          <ac:spMkLst>
            <pc:docMk/>
            <pc:sldMk cId="573382123" sldId="265"/>
            <ac:spMk id="16" creationId="{35C7F245-5E44-325A-A586-F35CECADC72A}"/>
          </ac:spMkLst>
        </pc:spChg>
        <pc:picChg chg="add mod">
          <ac:chgData name="Jahida Begum (2316313)" userId="S::2316313@student.uwtsd.ac.uk::18093ca0-b372-4aab-b354-8de3f45358b9" providerId="AD" clId="Web-{554216DB-0E69-594D-1890-2F511162AC6B}" dt="2026-10-14T21:13:59.345" v="127" actId="1076"/>
          <ac:picMkLst>
            <pc:docMk/>
            <pc:sldMk cId="573382123" sldId="265"/>
            <ac:picMk id="7" creationId="{504A19E2-7B3C-A9AD-480B-5E9E751A8474}"/>
          </ac:picMkLst>
        </pc:picChg>
        <pc:picChg chg="add del mod">
          <ac:chgData name="Jahida Begum (2316313)" userId="S::2316313@student.uwtsd.ac.uk::18093ca0-b372-4aab-b354-8de3f45358b9" providerId="AD" clId="Web-{554216DB-0E69-594D-1890-2F511162AC6B}" dt="2026-10-14T20:48:11.378" v="80"/>
          <ac:picMkLst>
            <pc:docMk/>
            <pc:sldMk cId="573382123" sldId="265"/>
            <ac:picMk id="7" creationId="{A0E6135B-1577-450B-11EE-4C590EEBBD4D}"/>
          </ac:picMkLst>
        </pc:picChg>
        <pc:picChg chg="add del mod">
          <ac:chgData name="Jahida Begum (2316313)" userId="S::2316313@student.uwtsd.ac.uk::18093ca0-b372-4aab-b354-8de3f45358b9" providerId="AD" clId="Web-{554216DB-0E69-594D-1890-2F511162AC6B}" dt="2026-10-14T20:47:56.659" v="79"/>
          <ac:picMkLst>
            <pc:docMk/>
            <pc:sldMk cId="573382123" sldId="265"/>
            <ac:picMk id="10" creationId="{A7B5934C-F149-B72E-9624-3127A3DB66D3}"/>
          </ac:picMkLst>
        </pc:picChg>
        <pc:picChg chg="add del mod">
          <ac:chgData name="Jahida Begum (2316313)" userId="S::2316313@student.uwtsd.ac.uk::18093ca0-b372-4aab-b354-8de3f45358b9" providerId="AD" clId="Web-{554216DB-0E69-594D-1890-2F511162AC6B}" dt="2026-10-14T20:54:55.268" v="108"/>
          <ac:picMkLst>
            <pc:docMk/>
            <pc:sldMk cId="573382123" sldId="265"/>
            <ac:picMk id="13" creationId="{85B001B2-04C3-16AD-3787-2E057D5722D2}"/>
          </ac:picMkLst>
        </pc:picChg>
      </pc:sldChg>
      <pc:sldChg chg="addSp delSp modSp new">
        <pc:chgData name="Jahida Begum (2316313)" userId="S::2316313@student.uwtsd.ac.uk::18093ca0-b372-4aab-b354-8de3f45358b9" providerId="AD" clId="Web-{554216DB-0E69-594D-1890-2F511162AC6B}" dt="2026-10-14T21:32:21.408" v="200" actId="14100"/>
        <pc:sldMkLst>
          <pc:docMk/>
          <pc:sldMk cId="255193608" sldId="266"/>
        </pc:sldMkLst>
        <pc:spChg chg="mod">
          <ac:chgData name="Jahida Begum (2316313)" userId="S::2316313@student.uwtsd.ac.uk::18093ca0-b372-4aab-b354-8de3f45358b9" providerId="AD" clId="Web-{554216DB-0E69-594D-1890-2F511162AC6B}" dt="2026-10-14T21:17:57.055" v="145" actId="1076"/>
          <ac:spMkLst>
            <pc:docMk/>
            <pc:sldMk cId="255193608" sldId="266"/>
            <ac:spMk id="2" creationId="{0299FE81-E21C-6DE7-4F7E-02943D3320C6}"/>
          </ac:spMkLst>
        </pc:spChg>
        <pc:spChg chg="mod">
          <ac:chgData name="Jahida Begum (2316313)" userId="S::2316313@student.uwtsd.ac.uk::18093ca0-b372-4aab-b354-8de3f45358b9" providerId="AD" clId="Web-{554216DB-0E69-594D-1890-2F511162AC6B}" dt="2026-10-14T21:28:31.354" v="179" actId="20577"/>
          <ac:spMkLst>
            <pc:docMk/>
            <pc:sldMk cId="255193608" sldId="266"/>
            <ac:spMk id="3" creationId="{C2B274E9-B6C0-6D6C-A29F-91F26C4C7F93}"/>
          </ac:spMkLst>
        </pc:spChg>
        <pc:spChg chg="mod">
          <ac:chgData name="Jahida Begum (2316313)" userId="S::2316313@student.uwtsd.ac.uk::18093ca0-b372-4aab-b354-8de3f45358b9" providerId="AD" clId="Web-{554216DB-0E69-594D-1890-2F511162AC6B}" dt="2026-10-14T21:32:21.408" v="200" actId="14100"/>
          <ac:spMkLst>
            <pc:docMk/>
            <pc:sldMk cId="255193608" sldId="266"/>
            <ac:spMk id="6" creationId="{D1F7D234-CE09-59E5-0F47-DB31CA2CDB2C}"/>
          </ac:spMkLst>
        </pc:spChg>
        <pc:spChg chg="add del mod">
          <ac:chgData name="Jahida Begum (2316313)" userId="S::2316313@student.uwtsd.ac.uk::18093ca0-b372-4aab-b354-8de3f45358b9" providerId="AD" clId="Web-{554216DB-0E69-594D-1890-2F511162AC6B}" dt="2026-10-14T21:30:12.935" v="186"/>
          <ac:spMkLst>
            <pc:docMk/>
            <pc:sldMk cId="255193608" sldId="266"/>
            <ac:spMk id="8" creationId="{C4BA28EE-B705-C1E5-0BC2-46B95BA5F20C}"/>
          </ac:spMkLst>
        </pc:spChg>
        <pc:spChg chg="add del mod">
          <ac:chgData name="Jahida Begum (2316313)" userId="S::2316313@student.uwtsd.ac.uk::18093ca0-b372-4aab-b354-8de3f45358b9" providerId="AD" clId="Web-{554216DB-0E69-594D-1890-2F511162AC6B}" dt="2026-10-14T21:31:49.641" v="192"/>
          <ac:spMkLst>
            <pc:docMk/>
            <pc:sldMk cId="255193608" sldId="266"/>
            <ac:spMk id="11" creationId="{70F800A6-0AE7-1A16-2056-7C3A07334035}"/>
          </ac:spMkLst>
        </pc:spChg>
        <pc:picChg chg="add del mod">
          <ac:chgData name="Jahida Begum (2316313)" userId="S::2316313@student.uwtsd.ac.uk::18093ca0-b372-4aab-b354-8de3f45358b9" providerId="AD" clId="Web-{554216DB-0E69-594D-1890-2F511162AC6B}" dt="2026-10-14T21:30:12.935" v="187"/>
          <ac:picMkLst>
            <pc:docMk/>
            <pc:sldMk cId="255193608" sldId="266"/>
            <ac:picMk id="7" creationId="{E28C63A9-823D-AC65-1D84-06424098E86D}"/>
          </ac:picMkLst>
        </pc:picChg>
        <pc:picChg chg="add mod">
          <ac:chgData name="Jahida Begum (2316313)" userId="S::2316313@student.uwtsd.ac.uk::18093ca0-b372-4aab-b354-8de3f45358b9" providerId="AD" clId="Web-{554216DB-0E69-594D-1890-2F511162AC6B}" dt="2026-10-14T21:31:59.345" v="194" actId="14100"/>
          <ac:picMkLst>
            <pc:docMk/>
            <pc:sldMk cId="255193608" sldId="266"/>
            <ac:picMk id="10" creationId="{126A86BF-2DBB-9583-07D8-76702F95E894}"/>
          </ac:picMkLst>
        </pc:picChg>
      </pc:sldChg>
      <pc:sldChg chg="new del">
        <pc:chgData name="Jahida Begum (2316313)" userId="S::2316313@student.uwtsd.ac.uk::18093ca0-b372-4aab-b354-8de3f45358b9" providerId="AD" clId="Web-{554216DB-0E69-594D-1890-2F511162AC6B}" dt="2026-10-14T21:16:44.521" v="137"/>
        <pc:sldMkLst>
          <pc:docMk/>
          <pc:sldMk cId="3355338599" sldId="266"/>
        </pc:sldMkLst>
      </pc:sldChg>
      <pc:sldChg chg="addSp delSp modSp new">
        <pc:chgData name="Jahida Begum (2316313)" userId="S::2316313@student.uwtsd.ac.uk::18093ca0-b372-4aab-b354-8de3f45358b9" providerId="AD" clId="Web-{554216DB-0E69-594D-1890-2F511162AC6B}" dt="2026-10-14T22:40:17.102" v="331" actId="1076"/>
        <pc:sldMkLst>
          <pc:docMk/>
          <pc:sldMk cId="1206023010" sldId="267"/>
        </pc:sldMkLst>
        <pc:spChg chg="mod">
          <ac:chgData name="Jahida Begum (2316313)" userId="S::2316313@student.uwtsd.ac.uk::18093ca0-b372-4aab-b354-8de3f45358b9" providerId="AD" clId="Web-{554216DB-0E69-594D-1890-2F511162AC6B}" dt="2026-10-14T21:52:00.893" v="210" actId="20577"/>
          <ac:spMkLst>
            <pc:docMk/>
            <pc:sldMk cId="1206023010" sldId="267"/>
            <ac:spMk id="2" creationId="{2F94CBC7-9A57-3826-B391-1797C96811FB}"/>
          </ac:spMkLst>
        </pc:spChg>
        <pc:spChg chg="mod">
          <ac:chgData name="Jahida Begum (2316313)" userId="S::2316313@student.uwtsd.ac.uk::18093ca0-b372-4aab-b354-8de3f45358b9" providerId="AD" clId="Web-{554216DB-0E69-594D-1890-2F511162AC6B}" dt="2026-10-14T22:40:17.102" v="331" actId="1076"/>
          <ac:spMkLst>
            <pc:docMk/>
            <pc:sldMk cId="1206023010" sldId="267"/>
            <ac:spMk id="3" creationId="{1559B98B-ED2C-AE93-EE34-7FBCF126C8DA}"/>
          </ac:spMkLst>
        </pc:spChg>
        <pc:spChg chg="add del mod">
          <ac:chgData name="Jahida Begum (2316313)" userId="S::2316313@student.uwtsd.ac.uk::18093ca0-b372-4aab-b354-8de3f45358b9" providerId="AD" clId="Web-{554216DB-0E69-594D-1890-2F511162AC6B}" dt="2026-10-14T22:26:04.969" v="248"/>
          <ac:spMkLst>
            <pc:docMk/>
            <pc:sldMk cId="1206023010" sldId="267"/>
            <ac:spMk id="8" creationId="{D92B138F-8B59-A030-E942-6742ECA76289}"/>
          </ac:spMkLst>
        </pc:spChg>
        <pc:spChg chg="add mod">
          <ac:chgData name="Jahida Begum (2316313)" userId="S::2316313@student.uwtsd.ac.uk::18093ca0-b372-4aab-b354-8de3f45358b9" providerId="AD" clId="Web-{554216DB-0E69-594D-1890-2F511162AC6B}" dt="2026-10-14T22:27:07.427" v="260" actId="1076"/>
          <ac:spMkLst>
            <pc:docMk/>
            <pc:sldMk cId="1206023010" sldId="267"/>
            <ac:spMk id="10" creationId="{6A680990-5E93-E83C-50CC-DD415898A572}"/>
          </ac:spMkLst>
        </pc:spChg>
        <pc:picChg chg="add mod">
          <ac:chgData name="Jahida Begum (2316313)" userId="S::2316313@student.uwtsd.ac.uk::18093ca0-b372-4aab-b354-8de3f45358b9" providerId="AD" clId="Web-{554216DB-0E69-594D-1890-2F511162AC6B}" dt="2026-10-14T22:26:43.785" v="254" actId="1076"/>
          <ac:picMkLst>
            <pc:docMk/>
            <pc:sldMk cId="1206023010" sldId="267"/>
            <ac:picMk id="7" creationId="{A789FDC7-FBC0-6478-D803-F8C275A72AD6}"/>
          </ac:picMkLst>
        </pc:picChg>
      </pc:sldChg>
      <pc:sldChg chg="addSp delSp modSp new">
        <pc:chgData name="Jahida Begum (2316313)" userId="S::2316313@student.uwtsd.ac.uk::18093ca0-b372-4aab-b354-8de3f45358b9" providerId="AD" clId="Web-{554216DB-0E69-594D-1890-2F511162AC6B}" dt="2026-10-14T22:39:58.772" v="329" actId="1076"/>
        <pc:sldMkLst>
          <pc:docMk/>
          <pc:sldMk cId="1324304658" sldId="268"/>
        </pc:sldMkLst>
        <pc:spChg chg="mod">
          <ac:chgData name="Jahida Begum (2316313)" userId="S::2316313@student.uwtsd.ac.uk::18093ca0-b372-4aab-b354-8de3f45358b9" providerId="AD" clId="Web-{554216DB-0E69-594D-1890-2F511162AC6B}" dt="2026-10-14T22:28:25.293" v="268" actId="1076"/>
          <ac:spMkLst>
            <pc:docMk/>
            <pc:sldMk cId="1324304658" sldId="268"/>
            <ac:spMk id="2" creationId="{09045291-7C91-FB65-45FF-939A5FC712A8}"/>
          </ac:spMkLst>
        </pc:spChg>
        <pc:spChg chg="mod">
          <ac:chgData name="Jahida Begum (2316313)" userId="S::2316313@student.uwtsd.ac.uk::18093ca0-b372-4aab-b354-8de3f45358b9" providerId="AD" clId="Web-{554216DB-0E69-594D-1890-2F511162AC6B}" dt="2026-10-14T22:39:58.772" v="329" actId="1076"/>
          <ac:spMkLst>
            <pc:docMk/>
            <pc:sldMk cId="1324304658" sldId="268"/>
            <ac:spMk id="3" creationId="{C0D67AF1-E0DB-12BB-172D-991654198D68}"/>
          </ac:spMkLst>
        </pc:spChg>
        <pc:spChg chg="add del mod">
          <ac:chgData name="Jahida Begum (2316313)" userId="S::2316313@student.uwtsd.ac.uk::18093ca0-b372-4aab-b354-8de3f45358b9" providerId="AD" clId="Web-{554216DB-0E69-594D-1890-2F511162AC6B}" dt="2026-10-14T22:35:06.701" v="295"/>
          <ac:spMkLst>
            <pc:docMk/>
            <pc:sldMk cId="1324304658" sldId="268"/>
            <ac:spMk id="8" creationId="{88B30942-E25B-AA0C-829D-704528B89F55}"/>
          </ac:spMkLst>
        </pc:spChg>
        <pc:spChg chg="add mod">
          <ac:chgData name="Jahida Begum (2316313)" userId="S::2316313@student.uwtsd.ac.uk::18093ca0-b372-4aab-b354-8de3f45358b9" providerId="AD" clId="Web-{554216DB-0E69-594D-1890-2F511162AC6B}" dt="2026-10-14T22:36:59.429" v="318" actId="14100"/>
          <ac:spMkLst>
            <pc:docMk/>
            <pc:sldMk cId="1324304658" sldId="268"/>
            <ac:spMk id="10" creationId="{852E162D-066A-7FD2-494A-6CCCC7807BC0}"/>
          </ac:spMkLst>
        </pc:spChg>
        <pc:spChg chg="add mod">
          <ac:chgData name="Jahida Begum (2316313)" userId="S::2316313@student.uwtsd.ac.uk::18093ca0-b372-4aab-b354-8de3f45358b9" providerId="AD" clId="Web-{554216DB-0E69-594D-1890-2F511162AC6B}" dt="2026-10-14T22:39:48.271" v="328" actId="1076"/>
          <ac:spMkLst>
            <pc:docMk/>
            <pc:sldMk cId="1324304658" sldId="268"/>
            <ac:spMk id="12" creationId="{F9187735-8522-6A97-2D2E-36A27E5176B8}"/>
          </ac:spMkLst>
        </pc:spChg>
        <pc:picChg chg="add mod">
          <ac:chgData name="Jahida Begum (2316313)" userId="S::2316313@student.uwtsd.ac.uk::18093ca0-b372-4aab-b354-8de3f45358b9" providerId="AD" clId="Web-{554216DB-0E69-594D-1890-2F511162AC6B}" dt="2026-10-14T22:36:25.332" v="308" actId="14100"/>
          <ac:picMkLst>
            <pc:docMk/>
            <pc:sldMk cId="1324304658" sldId="268"/>
            <ac:picMk id="7" creationId="{E86C9C10-8872-3695-DF38-18883A86D156}"/>
          </ac:picMkLst>
        </pc:picChg>
        <pc:picChg chg="add mod">
          <ac:chgData name="Jahida Begum (2316313)" userId="S::2316313@student.uwtsd.ac.uk::18093ca0-b372-4aab-b354-8de3f45358b9" providerId="AD" clId="Web-{554216DB-0E69-594D-1890-2F511162AC6B}" dt="2026-10-14T22:39:26.754" v="323" actId="14100"/>
          <ac:picMkLst>
            <pc:docMk/>
            <pc:sldMk cId="1324304658" sldId="268"/>
            <ac:picMk id="11" creationId="{5ADCCB0D-523F-9B54-62B8-93A74DF1B609}"/>
          </ac:picMkLst>
        </pc:picChg>
      </pc:sldChg>
      <pc:sldChg chg="new">
        <pc:chgData name="Jahida Begum (2316313)" userId="S::2316313@student.uwtsd.ac.uk::18093ca0-b372-4aab-b354-8de3f45358b9" providerId="AD" clId="Web-{554216DB-0E69-594D-1890-2F511162AC6B}" dt="2026-10-14T22:42:48.849" v="342"/>
        <pc:sldMkLst>
          <pc:docMk/>
          <pc:sldMk cId="909683355" sldId="269"/>
        </pc:sldMkLst>
      </pc:sldChg>
      <pc:sldChg chg="new del">
        <pc:chgData name="Jahida Begum (2316313)" userId="S::2316313@student.uwtsd.ac.uk::18093ca0-b372-4aab-b354-8de3f45358b9" providerId="AD" clId="Web-{554216DB-0E69-594D-1890-2F511162AC6B}" dt="2026-10-14T22:42:40.082" v="341"/>
        <pc:sldMkLst>
          <pc:docMk/>
          <pc:sldMk cId="1524936147" sldId="269"/>
        </pc:sldMkLst>
      </pc:sldChg>
    </pc:docChg>
  </pc:docChgLst>
  <pc:docChgLst>
    <pc:chgData name="Jahida Begum (2316313)" userId="S::2316313@student.uwtsd.ac.uk::18093ca0-b372-4aab-b354-8de3f45358b9" providerId="AD" clId="Web-{D864CDC9-7AF5-E4B9-9E8E-16B722E72AAF}"/>
    <pc:docChg chg="addSld delSld modSld">
      <pc:chgData name="Jahida Begum (2316313)" userId="S::2316313@student.uwtsd.ac.uk::18093ca0-b372-4aab-b354-8de3f45358b9" providerId="AD" clId="Web-{D864CDC9-7AF5-E4B9-9E8E-16B722E72AAF}" dt="2026-10-14T17:34:27.090" v="95" actId="1076"/>
      <pc:docMkLst>
        <pc:docMk/>
      </pc:docMkLst>
      <pc:sldChg chg="modSp">
        <pc:chgData name="Jahida Begum (2316313)" userId="S::2316313@student.uwtsd.ac.uk::18093ca0-b372-4aab-b354-8de3f45358b9" providerId="AD" clId="Web-{D864CDC9-7AF5-E4B9-9E8E-16B722E72AAF}" dt="2026-10-14T16:55:48.097" v="46" actId="1076"/>
        <pc:sldMkLst>
          <pc:docMk/>
          <pc:sldMk cId="3493066240" sldId="257"/>
        </pc:sldMkLst>
        <pc:spChg chg="mod">
          <ac:chgData name="Jahida Begum (2316313)" userId="S::2316313@student.uwtsd.ac.uk::18093ca0-b372-4aab-b354-8de3f45358b9" providerId="AD" clId="Web-{D864CDC9-7AF5-E4B9-9E8E-16B722E72AAF}" dt="2026-10-14T16:55:48.097" v="46" actId="1076"/>
          <ac:spMkLst>
            <pc:docMk/>
            <pc:sldMk cId="3493066240" sldId="257"/>
            <ac:spMk id="2" creationId="{91F2EFEA-090A-3199-4475-E87BE8A560A3}"/>
          </ac:spMkLst>
        </pc:spChg>
        <pc:picChg chg="mod">
          <ac:chgData name="Jahida Begum (2316313)" userId="S::2316313@student.uwtsd.ac.uk::18093ca0-b372-4aab-b354-8de3f45358b9" providerId="AD" clId="Web-{D864CDC9-7AF5-E4B9-9E8E-16B722E72AAF}" dt="2026-10-14T16:55:41.706" v="45" actId="14100"/>
          <ac:picMkLst>
            <pc:docMk/>
            <pc:sldMk cId="3493066240" sldId="257"/>
            <ac:picMk id="4" creationId="{B9812832-1AEE-87FF-13A8-C7C45691695C}"/>
          </ac:picMkLst>
        </pc:picChg>
      </pc:sldChg>
      <pc:sldChg chg="addSp modSp">
        <pc:chgData name="Jahida Begum (2316313)" userId="S::2316313@student.uwtsd.ac.uk::18093ca0-b372-4aab-b354-8de3f45358b9" providerId="AD" clId="Web-{D864CDC9-7AF5-E4B9-9E8E-16B722E72AAF}" dt="2026-10-14T16:52:41.261" v="44" actId="1076"/>
        <pc:sldMkLst>
          <pc:docMk/>
          <pc:sldMk cId="3459619476" sldId="258"/>
        </pc:sldMkLst>
        <pc:spChg chg="add mod">
          <ac:chgData name="Jahida Begum (2316313)" userId="S::2316313@student.uwtsd.ac.uk::18093ca0-b372-4aab-b354-8de3f45358b9" providerId="AD" clId="Web-{D864CDC9-7AF5-E4B9-9E8E-16B722E72AAF}" dt="2026-10-14T16:52:41.261" v="44" actId="1076"/>
          <ac:spMkLst>
            <pc:docMk/>
            <pc:sldMk cId="3459619476" sldId="258"/>
            <ac:spMk id="20" creationId="{22566FC8-BE23-9AA7-89CC-C642C5C64B55}"/>
          </ac:spMkLst>
        </pc:spChg>
      </pc:sldChg>
      <pc:sldChg chg="addSp modSp">
        <pc:chgData name="Jahida Begum (2316313)" userId="S::2316313@student.uwtsd.ac.uk::18093ca0-b372-4aab-b354-8de3f45358b9" providerId="AD" clId="Web-{D864CDC9-7AF5-E4B9-9E8E-16B722E72AAF}" dt="2026-10-14T16:51:38.415" v="38" actId="1076"/>
        <pc:sldMkLst>
          <pc:docMk/>
          <pc:sldMk cId="2227748235" sldId="259"/>
        </pc:sldMkLst>
        <pc:spChg chg="add mod">
          <ac:chgData name="Jahida Begum (2316313)" userId="S::2316313@student.uwtsd.ac.uk::18093ca0-b372-4aab-b354-8de3f45358b9" providerId="AD" clId="Web-{D864CDC9-7AF5-E4B9-9E8E-16B722E72AAF}" dt="2026-10-14T16:51:38.415" v="38" actId="1076"/>
          <ac:spMkLst>
            <pc:docMk/>
            <pc:sldMk cId="2227748235" sldId="259"/>
            <ac:spMk id="3" creationId="{6DFC5D8C-ED95-D818-94E3-372F6A32FAEA}"/>
          </ac:spMkLst>
        </pc:spChg>
      </pc:sldChg>
      <pc:sldChg chg="addSp modSp">
        <pc:chgData name="Jahida Begum (2316313)" userId="S::2316313@student.uwtsd.ac.uk::18093ca0-b372-4aab-b354-8de3f45358b9" providerId="AD" clId="Web-{D864CDC9-7AF5-E4B9-9E8E-16B722E72AAF}" dt="2026-10-14T16:50:44.132" v="33" actId="1076"/>
        <pc:sldMkLst>
          <pc:docMk/>
          <pc:sldMk cId="341917394" sldId="260"/>
        </pc:sldMkLst>
        <pc:spChg chg="add mod">
          <ac:chgData name="Jahida Begum (2316313)" userId="S::2316313@student.uwtsd.ac.uk::18093ca0-b372-4aab-b354-8de3f45358b9" providerId="AD" clId="Web-{D864CDC9-7AF5-E4B9-9E8E-16B722E72AAF}" dt="2026-10-14T16:50:44.132" v="33" actId="1076"/>
          <ac:spMkLst>
            <pc:docMk/>
            <pc:sldMk cId="341917394" sldId="260"/>
            <ac:spMk id="3" creationId="{BB4D2E7F-0D78-8A53-1B72-D8FCDA7D24D0}"/>
          </ac:spMkLst>
        </pc:spChg>
      </pc:sldChg>
      <pc:sldChg chg="addSp delSp modSp">
        <pc:chgData name="Jahida Begum (2316313)" userId="S::2316313@student.uwtsd.ac.uk::18093ca0-b372-4aab-b354-8de3f45358b9" providerId="AD" clId="Web-{D864CDC9-7AF5-E4B9-9E8E-16B722E72AAF}" dt="2026-10-14T16:49:29.051" v="27" actId="14100"/>
        <pc:sldMkLst>
          <pc:docMk/>
          <pc:sldMk cId="3259413358" sldId="261"/>
        </pc:sldMkLst>
        <pc:spChg chg="mod">
          <ac:chgData name="Jahida Begum (2316313)" userId="S::2316313@student.uwtsd.ac.uk::18093ca0-b372-4aab-b354-8de3f45358b9" providerId="AD" clId="Web-{D864CDC9-7AF5-E4B9-9E8E-16B722E72AAF}" dt="2026-10-14T16:47:18.999" v="7" actId="1076"/>
          <ac:spMkLst>
            <pc:docMk/>
            <pc:sldMk cId="3259413358" sldId="261"/>
            <ac:spMk id="2" creationId="{05BADA5D-AFDD-0E5C-CDAF-B0D7D5052368}"/>
          </ac:spMkLst>
        </pc:spChg>
        <pc:spChg chg="add del mod">
          <ac:chgData name="Jahida Begum (2316313)" userId="S::2316313@student.uwtsd.ac.uk::18093ca0-b372-4aab-b354-8de3f45358b9" providerId="AD" clId="Web-{D864CDC9-7AF5-E4B9-9E8E-16B722E72AAF}" dt="2026-10-14T16:47:33.843" v="10"/>
          <ac:spMkLst>
            <pc:docMk/>
            <pc:sldMk cId="3259413358" sldId="261"/>
            <ac:spMk id="17" creationId="{FE8F5633-DE64-D390-CF1D-CD9154FD323E}"/>
          </ac:spMkLst>
        </pc:spChg>
        <pc:spChg chg="add mod">
          <ac:chgData name="Jahida Begum (2316313)" userId="S::2316313@student.uwtsd.ac.uk::18093ca0-b372-4aab-b354-8de3f45358b9" providerId="AD" clId="Web-{D864CDC9-7AF5-E4B9-9E8E-16B722E72AAF}" dt="2026-10-14T16:49:04.222" v="23" actId="14100"/>
          <ac:spMkLst>
            <pc:docMk/>
            <pc:sldMk cId="3259413358" sldId="261"/>
            <ac:spMk id="20" creationId="{95964C5C-8038-6EA8-CBDF-F45DA6098181}"/>
          </ac:spMkLst>
        </pc:spChg>
        <pc:spChg chg="del">
          <ac:chgData name="Jahida Begum (2316313)" userId="S::2316313@student.uwtsd.ac.uk::18093ca0-b372-4aab-b354-8de3f45358b9" providerId="AD" clId="Web-{D864CDC9-7AF5-E4B9-9E8E-16B722E72AAF}" dt="2026-10-14T16:49:19.972" v="25"/>
          <ac:spMkLst>
            <pc:docMk/>
            <pc:sldMk cId="3259413358" sldId="261"/>
            <ac:spMk id="31" creationId="{05C14E34-99AF-026A-5256-6767FCA3DFCC}"/>
          </ac:spMkLst>
        </pc:spChg>
        <pc:picChg chg="add mod">
          <ac:chgData name="Jahida Begum (2316313)" userId="S::2316313@student.uwtsd.ac.uk::18093ca0-b372-4aab-b354-8de3f45358b9" providerId="AD" clId="Web-{D864CDC9-7AF5-E4B9-9E8E-16B722E72AAF}" dt="2026-10-14T16:49:29.051" v="27" actId="14100"/>
          <ac:picMkLst>
            <pc:docMk/>
            <pc:sldMk cId="3259413358" sldId="261"/>
            <ac:picMk id="16" creationId="{3358BC86-C8E3-E883-0DBA-175ADA2233C3}"/>
          </ac:picMkLst>
        </pc:picChg>
      </pc:sldChg>
      <pc:sldChg chg="delSp modSp new">
        <pc:chgData name="Jahida Begum (2316313)" userId="S::2316313@student.uwtsd.ac.uk::18093ca0-b372-4aab-b354-8de3f45358b9" providerId="AD" clId="Web-{D864CDC9-7AF5-E4B9-9E8E-16B722E72AAF}" dt="2026-10-14T17:34:27.090" v="95" actId="1076"/>
        <pc:sldMkLst>
          <pc:docMk/>
          <pc:sldMk cId="432329091" sldId="262"/>
        </pc:sldMkLst>
        <pc:spChg chg="mod">
          <ac:chgData name="Jahida Begum (2316313)" userId="S::2316313@student.uwtsd.ac.uk::18093ca0-b372-4aab-b354-8de3f45358b9" providerId="AD" clId="Web-{D864CDC9-7AF5-E4B9-9E8E-16B722E72AAF}" dt="2026-10-14T17:34:27.090" v="95" actId="1076"/>
          <ac:spMkLst>
            <pc:docMk/>
            <pc:sldMk cId="432329091" sldId="262"/>
            <ac:spMk id="2" creationId="{08416B83-4B3E-2C06-B557-260BA68CC18B}"/>
          </ac:spMkLst>
        </pc:spChg>
        <pc:spChg chg="mod">
          <ac:chgData name="Jahida Begum (2316313)" userId="S::2316313@student.uwtsd.ac.uk::18093ca0-b372-4aab-b354-8de3f45358b9" providerId="AD" clId="Web-{D864CDC9-7AF5-E4B9-9E8E-16B722E72AAF}" dt="2026-10-14T17:33:16.227" v="94" actId="20577"/>
          <ac:spMkLst>
            <pc:docMk/>
            <pc:sldMk cId="432329091" sldId="262"/>
            <ac:spMk id="3" creationId="{9FB4B8B1-1F09-358A-B250-04A209BE635A}"/>
          </ac:spMkLst>
        </pc:spChg>
        <pc:spChg chg="del">
          <ac:chgData name="Jahida Begum (2316313)" userId="S::2316313@student.uwtsd.ac.uk::18093ca0-b372-4aab-b354-8de3f45358b9" providerId="AD" clId="Web-{D864CDC9-7AF5-E4B9-9E8E-16B722E72AAF}" dt="2026-10-14T17:19:04.415" v="62"/>
          <ac:spMkLst>
            <pc:docMk/>
            <pc:sldMk cId="432329091" sldId="262"/>
            <ac:spMk id="4" creationId="{71730087-8F57-FA72-50AB-D2CF7F6408AF}"/>
          </ac:spMkLst>
        </pc:spChg>
      </pc:sldChg>
      <pc:sldChg chg="new del">
        <pc:chgData name="Jahida Begum (2316313)" userId="S::2316313@student.uwtsd.ac.uk::18093ca0-b372-4aab-b354-8de3f45358b9" providerId="AD" clId="Web-{D864CDC9-7AF5-E4B9-9E8E-16B722E72AAF}" dt="2026-10-14T17:13:50.696" v="48"/>
        <pc:sldMkLst>
          <pc:docMk/>
          <pc:sldMk cId="3777135385" sldId="262"/>
        </pc:sldMkLst>
      </pc:sldChg>
    </pc:docChg>
  </pc:docChgLst>
  <pc:docChgLst>
    <pc:chgData name="Jahida Begum (2316313)" userId="S::2316313@student.uwtsd.ac.uk::18093ca0-b372-4aab-b354-8de3f45358b9" providerId="AD" clId="Web-{8C491329-7ECC-83CA-0DE9-3337EDBD99DB}"/>
    <pc:docChg chg="mod addSld modSld addMainMaster delMainMaster">
      <pc:chgData name="Jahida Begum (2316313)" userId="S::2316313@student.uwtsd.ac.uk::18093ca0-b372-4aab-b354-8de3f45358b9" providerId="AD" clId="Web-{8C491329-7ECC-83CA-0DE9-3337EDBD99DB}" dt="2026-10-12T00:33:17.257" v="528" actId="14100"/>
      <pc:docMkLst>
        <pc:docMk/>
      </pc:docMkLst>
      <pc:sldChg chg="addSp delSp modSp mod modClrScheme chgLayout">
        <pc:chgData name="Jahida Begum (2316313)" userId="S::2316313@student.uwtsd.ac.uk::18093ca0-b372-4aab-b354-8de3f45358b9" providerId="AD" clId="Web-{8C491329-7ECC-83CA-0DE9-3337EDBD99DB}" dt="2026-10-12T00:31:02.748" v="514"/>
        <pc:sldMkLst>
          <pc:docMk/>
          <pc:sldMk cId="109857222" sldId="256"/>
        </pc:sldMkLst>
        <pc:spChg chg="mod ord">
          <ac:chgData name="Jahida Begum (2316313)" userId="S::2316313@student.uwtsd.ac.uk::18093ca0-b372-4aab-b354-8de3f45358b9" providerId="AD" clId="Web-{8C491329-7ECC-83CA-0DE9-3337EDBD99DB}" dt="2026-10-12T00:31:02.748" v="514"/>
          <ac:spMkLst>
            <pc:docMk/>
            <pc:sldMk cId="109857222" sldId="256"/>
            <ac:spMk id="2" creationId="{00000000-0000-0000-0000-000000000000}"/>
          </ac:spMkLst>
        </pc:spChg>
        <pc:spChg chg="add mod ord">
          <ac:chgData name="Jahida Begum (2316313)" userId="S::2316313@student.uwtsd.ac.uk::18093ca0-b372-4aab-b354-8de3f45358b9" providerId="AD" clId="Web-{8C491329-7ECC-83CA-0DE9-3337EDBD99DB}" dt="2026-10-12T00:31:02.748" v="514"/>
          <ac:spMkLst>
            <pc:docMk/>
            <pc:sldMk cId="109857222" sldId="256"/>
            <ac:spMk id="17" creationId="{E6DE3B67-FA7D-C801-6036-B269008F3A2A}"/>
          </ac:spMkLst>
        </pc:spChg>
        <pc:spChg chg="add mod ord">
          <ac:chgData name="Jahida Begum (2316313)" userId="S::2316313@student.uwtsd.ac.uk::18093ca0-b372-4aab-b354-8de3f45358b9" providerId="AD" clId="Web-{8C491329-7ECC-83CA-0DE9-3337EDBD99DB}" dt="2026-10-12T00:31:02.748" v="514"/>
          <ac:spMkLst>
            <pc:docMk/>
            <pc:sldMk cId="109857222" sldId="256"/>
            <ac:spMk id="18" creationId="{7F206EDC-66F0-27E3-C5EC-D891A2D02F11}"/>
          </ac:spMkLst>
        </pc:spChg>
        <pc:spChg chg="add mod ord">
          <ac:chgData name="Jahida Begum (2316313)" userId="S::2316313@student.uwtsd.ac.uk::18093ca0-b372-4aab-b354-8de3f45358b9" providerId="AD" clId="Web-{8C491329-7ECC-83CA-0DE9-3337EDBD99DB}" dt="2026-10-12T00:31:02.748" v="514"/>
          <ac:spMkLst>
            <pc:docMk/>
            <pc:sldMk cId="109857222" sldId="256"/>
            <ac:spMk id="19" creationId="{68B3D19B-7CA2-F1A4-EF15-51D751A6DCC2}"/>
          </ac:spMkLst>
        </pc:spChg>
      </pc:sldChg>
      <pc:sldChg chg="addSp delSp modSp new mod modClrScheme chgLayout">
        <pc:chgData name="Jahida Begum (2316313)" userId="S::2316313@student.uwtsd.ac.uk::18093ca0-b372-4aab-b354-8de3f45358b9" providerId="AD" clId="Web-{8C491329-7ECC-83CA-0DE9-3337EDBD99DB}" dt="2026-10-12T00:31:02.748" v="514"/>
        <pc:sldMkLst>
          <pc:docMk/>
          <pc:sldMk cId="3493066240" sldId="257"/>
        </pc:sldMkLst>
        <pc:spChg chg="mod ord">
          <ac:chgData name="Jahida Begum (2316313)" userId="S::2316313@student.uwtsd.ac.uk::18093ca0-b372-4aab-b354-8de3f45358b9" providerId="AD" clId="Web-{8C491329-7ECC-83CA-0DE9-3337EDBD99DB}" dt="2026-10-12T00:31:02.748" v="514"/>
          <ac:spMkLst>
            <pc:docMk/>
            <pc:sldMk cId="3493066240" sldId="257"/>
            <ac:spMk id="2" creationId="{91F2EFEA-090A-3199-4475-E87BE8A560A3}"/>
          </ac:spMkLst>
        </pc:spChg>
        <pc:spChg chg="add mod ord">
          <ac:chgData name="Jahida Begum (2316313)" userId="S::2316313@student.uwtsd.ac.uk::18093ca0-b372-4aab-b354-8de3f45358b9" providerId="AD" clId="Web-{8C491329-7ECC-83CA-0DE9-3337EDBD99DB}" dt="2026-10-12T00:31:02.748" v="514"/>
          <ac:spMkLst>
            <pc:docMk/>
            <pc:sldMk cId="3493066240" sldId="257"/>
            <ac:spMk id="10" creationId="{D3652D2D-2483-ADEF-175E-C30CDDB551D4}"/>
          </ac:spMkLst>
        </pc:spChg>
        <pc:spChg chg="add mod ord">
          <ac:chgData name="Jahida Begum (2316313)" userId="S::2316313@student.uwtsd.ac.uk::18093ca0-b372-4aab-b354-8de3f45358b9" providerId="AD" clId="Web-{8C491329-7ECC-83CA-0DE9-3337EDBD99DB}" dt="2026-10-12T00:31:02.748" v="514"/>
          <ac:spMkLst>
            <pc:docMk/>
            <pc:sldMk cId="3493066240" sldId="257"/>
            <ac:spMk id="12" creationId="{9CB2C727-1F25-8434-5841-2DED6E416DBB}"/>
          </ac:spMkLst>
        </pc:spChg>
        <pc:spChg chg="add mod ord">
          <ac:chgData name="Jahida Begum (2316313)" userId="S::2316313@student.uwtsd.ac.uk::18093ca0-b372-4aab-b354-8de3f45358b9" providerId="AD" clId="Web-{8C491329-7ECC-83CA-0DE9-3337EDBD99DB}" dt="2026-10-12T00:31:02.748" v="514"/>
          <ac:spMkLst>
            <pc:docMk/>
            <pc:sldMk cId="3493066240" sldId="257"/>
            <ac:spMk id="14" creationId="{E20A77DA-70DF-6253-4541-9A1095B6223D}"/>
          </ac:spMkLst>
        </pc:spChg>
      </pc:sldChg>
      <pc:sldChg chg="addSp delSp modSp new mod modClrScheme chgLayout">
        <pc:chgData name="Jahida Begum (2316313)" userId="S::2316313@student.uwtsd.ac.uk::18093ca0-b372-4aab-b354-8de3f45358b9" providerId="AD" clId="Web-{8C491329-7ECC-83CA-0DE9-3337EDBD99DB}" dt="2026-10-12T00:33:17.257" v="528" actId="14100"/>
        <pc:sldMkLst>
          <pc:docMk/>
          <pc:sldMk cId="3459619476" sldId="258"/>
        </pc:sldMkLst>
        <pc:spChg chg="mod ord">
          <ac:chgData name="Jahida Begum (2316313)" userId="S::2316313@student.uwtsd.ac.uk::18093ca0-b372-4aab-b354-8de3f45358b9" providerId="AD" clId="Web-{8C491329-7ECC-83CA-0DE9-3337EDBD99DB}" dt="2026-10-12T00:32:33.238" v="524" actId="1076"/>
          <ac:spMkLst>
            <pc:docMk/>
            <pc:sldMk cId="3459619476" sldId="258"/>
            <ac:spMk id="2" creationId="{A4D3C66E-D9D5-F9DC-D34E-E12F2D98B262}"/>
          </ac:spMkLst>
        </pc:spChg>
        <pc:spChg chg="add mod ord">
          <ac:chgData name="Jahida Begum (2316313)" userId="S::2316313@student.uwtsd.ac.uk::18093ca0-b372-4aab-b354-8de3f45358b9" providerId="AD" clId="Web-{8C491329-7ECC-83CA-0DE9-3337EDBD99DB}" dt="2026-10-12T00:32:09.815" v="520"/>
          <ac:spMkLst>
            <pc:docMk/>
            <pc:sldMk cId="3459619476" sldId="258"/>
            <ac:spMk id="27" creationId="{2B04BF0C-9425-4FBB-FC34-187FB1A29B9F}"/>
          </ac:spMkLst>
        </pc:spChg>
        <pc:spChg chg="add mod ord">
          <ac:chgData name="Jahida Begum (2316313)" userId="S::2316313@student.uwtsd.ac.uk::18093ca0-b372-4aab-b354-8de3f45358b9" providerId="AD" clId="Web-{8C491329-7ECC-83CA-0DE9-3337EDBD99DB}" dt="2026-10-12T00:32:09.815" v="520"/>
          <ac:spMkLst>
            <pc:docMk/>
            <pc:sldMk cId="3459619476" sldId="258"/>
            <ac:spMk id="28" creationId="{5F7E1EE6-B59B-2284-4112-C37A8FA0660A}"/>
          </ac:spMkLst>
        </pc:spChg>
        <pc:spChg chg="add mod ord">
          <ac:chgData name="Jahida Begum (2316313)" userId="S::2316313@student.uwtsd.ac.uk::18093ca0-b372-4aab-b354-8de3f45358b9" providerId="AD" clId="Web-{8C491329-7ECC-83CA-0DE9-3337EDBD99DB}" dt="2026-10-12T00:32:09.815" v="520"/>
          <ac:spMkLst>
            <pc:docMk/>
            <pc:sldMk cId="3459619476" sldId="258"/>
            <ac:spMk id="29" creationId="{22C36B42-A331-9C79-AC29-ACDCA4A79282}"/>
          </ac:spMkLst>
        </pc:spChg>
        <pc:graphicFrameChg chg="add mod ord modGraphic">
          <ac:chgData name="Jahida Begum (2316313)" userId="S::2316313@student.uwtsd.ac.uk::18093ca0-b372-4aab-b354-8de3f45358b9" providerId="AD" clId="Web-{8C491329-7ECC-83CA-0DE9-3337EDBD99DB}" dt="2026-10-12T00:32:09.815" v="520"/>
          <ac:graphicFrameMkLst>
            <pc:docMk/>
            <pc:sldMk cId="3459619476" sldId="258"/>
            <ac:graphicFrameMk id="30" creationId="{AD224C4B-B1D4-66B6-1503-D3C5C8C52914}"/>
          </ac:graphicFrameMkLst>
        </pc:graphicFrameChg>
        <pc:picChg chg="add mod">
          <ac:chgData name="Jahida Begum (2316313)" userId="S::2316313@student.uwtsd.ac.uk::18093ca0-b372-4aab-b354-8de3f45358b9" providerId="AD" clId="Web-{8C491329-7ECC-83CA-0DE9-3337EDBD99DB}" dt="2026-10-12T00:33:17.257" v="528" actId="14100"/>
          <ac:picMkLst>
            <pc:docMk/>
            <pc:sldMk cId="3459619476" sldId="258"/>
            <ac:picMk id="143" creationId="{6C7FAA7B-23C2-7CC3-F280-7CB3B614924C}"/>
          </ac:picMkLst>
        </pc:picChg>
      </pc:sldChg>
      <pc:sldChg chg="addSp delSp modSp new mod modClrScheme chgLayout">
        <pc:chgData name="Jahida Begum (2316313)" userId="S::2316313@student.uwtsd.ac.uk::18093ca0-b372-4aab-b354-8de3f45358b9" providerId="AD" clId="Web-{8C491329-7ECC-83CA-0DE9-3337EDBD99DB}" dt="2026-10-12T00:31:14.905" v="515" actId="1076"/>
        <pc:sldMkLst>
          <pc:docMk/>
          <pc:sldMk cId="2227748235" sldId="259"/>
        </pc:sldMkLst>
        <pc:spChg chg="mod ord">
          <ac:chgData name="Jahida Begum (2316313)" userId="S::2316313@student.uwtsd.ac.uk::18093ca0-b372-4aab-b354-8de3f45358b9" providerId="AD" clId="Web-{8C491329-7ECC-83CA-0DE9-3337EDBD99DB}" dt="2026-10-12T00:31:14.905" v="515" actId="1076"/>
          <ac:spMkLst>
            <pc:docMk/>
            <pc:sldMk cId="2227748235" sldId="259"/>
            <ac:spMk id="2" creationId="{6FFC226B-1E0D-2C2D-238A-04FE3F4DF6D8}"/>
          </ac:spMkLst>
        </pc:spChg>
        <pc:spChg chg="add mod ord">
          <ac:chgData name="Jahida Begum (2316313)" userId="S::2316313@student.uwtsd.ac.uk::18093ca0-b372-4aab-b354-8de3f45358b9" providerId="AD" clId="Web-{8C491329-7ECC-83CA-0DE9-3337EDBD99DB}" dt="2026-10-12T00:31:02.748" v="514"/>
          <ac:spMkLst>
            <pc:docMk/>
            <pc:sldMk cId="2227748235" sldId="259"/>
            <ac:spMk id="10" creationId="{494A01B7-CEB7-0CB0-0EE8-EB71CF3DEEF3}"/>
          </ac:spMkLst>
        </pc:spChg>
        <pc:spChg chg="add mod ord">
          <ac:chgData name="Jahida Begum (2316313)" userId="S::2316313@student.uwtsd.ac.uk::18093ca0-b372-4aab-b354-8de3f45358b9" providerId="AD" clId="Web-{8C491329-7ECC-83CA-0DE9-3337EDBD99DB}" dt="2026-10-12T00:31:02.748" v="514"/>
          <ac:spMkLst>
            <pc:docMk/>
            <pc:sldMk cId="2227748235" sldId="259"/>
            <ac:spMk id="12" creationId="{D04BD51E-87F9-C463-3C5F-715F8DD43863}"/>
          </ac:spMkLst>
        </pc:spChg>
        <pc:spChg chg="add mod ord">
          <ac:chgData name="Jahida Begum (2316313)" userId="S::2316313@student.uwtsd.ac.uk::18093ca0-b372-4aab-b354-8de3f45358b9" providerId="AD" clId="Web-{8C491329-7ECC-83CA-0DE9-3337EDBD99DB}" dt="2026-10-12T00:31:02.748" v="514"/>
          <ac:spMkLst>
            <pc:docMk/>
            <pc:sldMk cId="2227748235" sldId="259"/>
            <ac:spMk id="14" creationId="{9ADB23C2-BBC0-E50F-58D2-DE87644491E9}"/>
          </ac:spMkLst>
        </pc:spChg>
        <pc:spChg chg="add mod ord">
          <ac:chgData name="Jahida Begum (2316313)" userId="S::2316313@student.uwtsd.ac.uk::18093ca0-b372-4aab-b354-8de3f45358b9" providerId="AD" clId="Web-{8C491329-7ECC-83CA-0DE9-3337EDBD99DB}" dt="2026-10-12T00:31:02.748" v="514"/>
          <ac:spMkLst>
            <pc:docMk/>
            <pc:sldMk cId="2227748235" sldId="259"/>
            <ac:spMk id="26" creationId="{EE74801E-EBAE-B08D-F0DB-9C913346B11E}"/>
          </ac:spMkLst>
        </pc:spChg>
        <pc:picChg chg="add mod">
          <ac:chgData name="Jahida Begum (2316313)" userId="S::2316313@student.uwtsd.ac.uk::18093ca0-b372-4aab-b354-8de3f45358b9" providerId="AD" clId="Web-{8C491329-7ECC-83CA-0DE9-3337EDBD99DB}" dt="2026-10-12T00:25:33.148" v="489" actId="14100"/>
          <ac:picMkLst>
            <pc:docMk/>
            <pc:sldMk cId="2227748235" sldId="259"/>
            <ac:picMk id="44" creationId="{8AB1FB92-2D4D-A1A5-8D47-30F15F6D2323}"/>
          </ac:picMkLst>
        </pc:picChg>
      </pc:sldChg>
      <pc:sldChg chg="addSp delSp modSp new mod setBg modClrScheme delDesignElem chgLayout">
        <pc:chgData name="Jahida Begum (2316313)" userId="S::2316313@student.uwtsd.ac.uk::18093ca0-b372-4aab-b354-8de3f45358b9" providerId="AD" clId="Web-{8C491329-7ECC-83CA-0DE9-3337EDBD99DB}" dt="2026-10-12T00:31:02.748" v="514"/>
        <pc:sldMkLst>
          <pc:docMk/>
          <pc:sldMk cId="341917394" sldId="260"/>
        </pc:sldMkLst>
        <pc:spChg chg="mod ord">
          <ac:chgData name="Jahida Begum (2316313)" userId="S::2316313@student.uwtsd.ac.uk::18093ca0-b372-4aab-b354-8de3f45358b9" providerId="AD" clId="Web-{8C491329-7ECC-83CA-0DE9-3337EDBD99DB}" dt="2026-10-12T00:31:02.748" v="514"/>
          <ac:spMkLst>
            <pc:docMk/>
            <pc:sldMk cId="341917394" sldId="260"/>
            <ac:spMk id="2" creationId="{E88DBF5C-5BD4-2BBC-078D-83ED8E2D346C}"/>
          </ac:spMkLst>
        </pc:spChg>
        <pc:spChg chg="add mod ord">
          <ac:chgData name="Jahida Begum (2316313)" userId="S::2316313@student.uwtsd.ac.uk::18093ca0-b372-4aab-b354-8de3f45358b9" providerId="AD" clId="Web-{8C491329-7ECC-83CA-0DE9-3337EDBD99DB}" dt="2026-10-12T00:31:02.748" v="514"/>
          <ac:spMkLst>
            <pc:docMk/>
            <pc:sldMk cId="341917394" sldId="260"/>
            <ac:spMk id="36" creationId="{77686422-5AC6-E356-8BBF-CBEB32836620}"/>
          </ac:spMkLst>
        </pc:spChg>
        <pc:spChg chg="add mod ord">
          <ac:chgData name="Jahida Begum (2316313)" userId="S::2316313@student.uwtsd.ac.uk::18093ca0-b372-4aab-b354-8de3f45358b9" providerId="AD" clId="Web-{8C491329-7ECC-83CA-0DE9-3337EDBD99DB}" dt="2026-10-12T00:31:02.748" v="514"/>
          <ac:spMkLst>
            <pc:docMk/>
            <pc:sldMk cId="341917394" sldId="260"/>
            <ac:spMk id="38" creationId="{FE5F56EE-DC1C-3EF4-1E71-F211568F9E28}"/>
          </ac:spMkLst>
        </pc:spChg>
        <pc:spChg chg="add mod ord">
          <ac:chgData name="Jahida Begum (2316313)" userId="S::2316313@student.uwtsd.ac.uk::18093ca0-b372-4aab-b354-8de3f45358b9" providerId="AD" clId="Web-{8C491329-7ECC-83CA-0DE9-3337EDBD99DB}" dt="2026-10-12T00:31:02.748" v="514"/>
          <ac:spMkLst>
            <pc:docMk/>
            <pc:sldMk cId="341917394" sldId="260"/>
            <ac:spMk id="40" creationId="{99D58704-5DF8-D3B0-5909-20D8A6AE0ED3}"/>
          </ac:spMkLst>
        </pc:spChg>
        <pc:spChg chg="add mod ord">
          <ac:chgData name="Jahida Begum (2316313)" userId="S::2316313@student.uwtsd.ac.uk::18093ca0-b372-4aab-b354-8de3f45358b9" providerId="AD" clId="Web-{8C491329-7ECC-83CA-0DE9-3337EDBD99DB}" dt="2026-10-12T00:31:02.748" v="514"/>
          <ac:spMkLst>
            <pc:docMk/>
            <pc:sldMk cId="341917394" sldId="260"/>
            <ac:spMk id="66" creationId="{50E015C3-1E52-FDDE-F9D8-9A041446B3A9}"/>
          </ac:spMkLst>
        </pc:spChg>
        <pc:picChg chg="add mod">
          <ac:chgData name="Jahida Begum (2316313)" userId="S::2316313@student.uwtsd.ac.uk::18093ca0-b372-4aab-b354-8de3f45358b9" providerId="AD" clId="Web-{8C491329-7ECC-83CA-0DE9-3337EDBD99DB}" dt="2026-10-12T00:23:45.719" v="476" actId="1076"/>
          <ac:picMkLst>
            <pc:docMk/>
            <pc:sldMk cId="341917394" sldId="260"/>
            <ac:picMk id="139" creationId="{4E1336E9-B016-0B23-AC1F-0A67DA720003}"/>
          </ac:picMkLst>
        </pc:picChg>
      </pc:sldChg>
      <pc:sldChg chg="addSp delSp modSp new mod setBg modClrScheme delDesignElem chgLayout">
        <pc:chgData name="Jahida Begum (2316313)" userId="S::2316313@student.uwtsd.ac.uk::18093ca0-b372-4aab-b354-8de3f45358b9" providerId="AD" clId="Web-{8C491329-7ECC-83CA-0DE9-3337EDBD99DB}" dt="2026-10-12T00:31:02.748" v="514"/>
        <pc:sldMkLst>
          <pc:docMk/>
          <pc:sldMk cId="3259413358" sldId="261"/>
        </pc:sldMkLst>
        <pc:spChg chg="mod ord">
          <ac:chgData name="Jahida Begum (2316313)" userId="S::2316313@student.uwtsd.ac.uk::18093ca0-b372-4aab-b354-8de3f45358b9" providerId="AD" clId="Web-{8C491329-7ECC-83CA-0DE9-3337EDBD99DB}" dt="2026-10-12T00:31:02.748" v="514"/>
          <ac:spMkLst>
            <pc:docMk/>
            <pc:sldMk cId="3259413358" sldId="261"/>
            <ac:spMk id="2" creationId="{05BADA5D-AFDD-0E5C-CDAF-B0D7D5052368}"/>
          </ac:spMkLst>
        </pc:spChg>
        <pc:spChg chg="add mod ord">
          <ac:chgData name="Jahida Begum (2316313)" userId="S::2316313@student.uwtsd.ac.uk::18093ca0-b372-4aab-b354-8de3f45358b9" providerId="AD" clId="Web-{8C491329-7ECC-83CA-0DE9-3337EDBD99DB}" dt="2026-10-12T00:31:02.748" v="514"/>
          <ac:spMkLst>
            <pc:docMk/>
            <pc:sldMk cId="3259413358" sldId="261"/>
            <ac:spMk id="30" creationId="{AE9CA57A-262A-D2E6-5CC5-5F73ABD9AD8C}"/>
          </ac:spMkLst>
        </pc:spChg>
        <pc:spChg chg="add mod ord">
          <ac:chgData name="Jahida Begum (2316313)" userId="S::2316313@student.uwtsd.ac.uk::18093ca0-b372-4aab-b354-8de3f45358b9" providerId="AD" clId="Web-{8C491329-7ECC-83CA-0DE9-3337EDBD99DB}" dt="2026-10-12T00:31:02.748" v="514"/>
          <ac:spMkLst>
            <pc:docMk/>
            <pc:sldMk cId="3259413358" sldId="261"/>
            <ac:spMk id="32" creationId="{014A5E09-19B6-03B2-F890-A2BFEF9AE178}"/>
          </ac:spMkLst>
        </pc:spChg>
        <pc:spChg chg="add mod ord">
          <ac:chgData name="Jahida Begum (2316313)" userId="S::2316313@student.uwtsd.ac.uk::18093ca0-b372-4aab-b354-8de3f45358b9" providerId="AD" clId="Web-{8C491329-7ECC-83CA-0DE9-3337EDBD99DB}" dt="2026-10-12T00:31:02.748" v="514"/>
          <ac:spMkLst>
            <pc:docMk/>
            <pc:sldMk cId="3259413358" sldId="261"/>
            <ac:spMk id="33" creationId="{43671211-C50C-8AA3-9A8F-32638E4A8E07}"/>
          </ac:spMkLst>
        </pc:spChg>
        <pc:graphicFrameChg chg="add mod ord modGraphic">
          <ac:chgData name="Jahida Begum (2316313)" userId="S::2316313@student.uwtsd.ac.uk::18093ca0-b372-4aab-b354-8de3f45358b9" providerId="AD" clId="Web-{8C491329-7ECC-83CA-0DE9-3337EDBD99DB}" dt="2026-10-12T00:31:02.748" v="514"/>
          <ac:graphicFrameMkLst>
            <pc:docMk/>
            <pc:sldMk cId="3259413358" sldId="261"/>
            <ac:graphicFrameMk id="19" creationId="{79339660-88B1-FF3A-08C7-D161083355D6}"/>
          </ac:graphicFrameMkLst>
        </pc:graphicFrameChg>
      </pc:sldChg>
      <pc:sldMasterChg chg="add addSldLayout modSldLayout">
        <pc:chgData name="Jahida Begum (2316313)" userId="S::2316313@student.uwtsd.ac.uk::18093ca0-b372-4aab-b354-8de3f45358b9" providerId="AD" clId="Web-{8C491329-7ECC-83CA-0DE9-3337EDBD99DB}" dt="2026-10-12T00:31:02.748" v="514"/>
        <pc:sldMasterMkLst>
          <pc:docMk/>
          <pc:sldMasterMk cId="537690650" sldId="2147483873"/>
        </pc:sldMasterMkLst>
        <pc:sldLayoutChg chg="add mod replId">
          <pc:chgData name="Jahida Begum (2316313)" userId="S::2316313@student.uwtsd.ac.uk::18093ca0-b372-4aab-b354-8de3f45358b9" providerId="AD" clId="Web-{8C491329-7ECC-83CA-0DE9-3337EDBD99DB}" dt="2026-10-12T00:31:02.748" v="514"/>
          <pc:sldLayoutMkLst>
            <pc:docMk/>
            <pc:sldMasterMk cId="537690650" sldId="2147483873"/>
            <pc:sldLayoutMk cId="4044868932" sldId="2147483874"/>
          </pc:sldLayoutMkLst>
        </pc:sldLayoutChg>
        <pc:sldLayoutChg chg="add mod replId">
          <pc:chgData name="Jahida Begum (2316313)" userId="S::2316313@student.uwtsd.ac.uk::18093ca0-b372-4aab-b354-8de3f45358b9" providerId="AD" clId="Web-{8C491329-7ECC-83CA-0DE9-3337EDBD99DB}" dt="2026-10-12T00:31:02.748" v="514"/>
          <pc:sldLayoutMkLst>
            <pc:docMk/>
            <pc:sldMasterMk cId="537690650" sldId="2147483873"/>
            <pc:sldLayoutMk cId="1485129952" sldId="2147483875"/>
          </pc:sldLayoutMkLst>
        </pc:sldLayoutChg>
        <pc:sldLayoutChg chg="add mod replId">
          <pc:chgData name="Jahida Begum (2316313)" userId="S::2316313@student.uwtsd.ac.uk::18093ca0-b372-4aab-b354-8de3f45358b9" providerId="AD" clId="Web-{8C491329-7ECC-83CA-0DE9-3337EDBD99DB}" dt="2026-10-12T00:31:02.748" v="514"/>
          <pc:sldLayoutMkLst>
            <pc:docMk/>
            <pc:sldMasterMk cId="537690650" sldId="2147483873"/>
            <pc:sldLayoutMk cId="3790286617" sldId="2147483876"/>
          </pc:sldLayoutMkLst>
        </pc:sldLayoutChg>
        <pc:sldLayoutChg chg="add mod replId">
          <pc:chgData name="Jahida Begum (2316313)" userId="S::2316313@student.uwtsd.ac.uk::18093ca0-b372-4aab-b354-8de3f45358b9" providerId="AD" clId="Web-{8C491329-7ECC-83CA-0DE9-3337EDBD99DB}" dt="2026-10-12T00:31:02.748" v="514"/>
          <pc:sldLayoutMkLst>
            <pc:docMk/>
            <pc:sldMasterMk cId="537690650" sldId="2147483873"/>
            <pc:sldLayoutMk cId="2042411361" sldId="2147483877"/>
          </pc:sldLayoutMkLst>
        </pc:sldLayoutChg>
        <pc:sldLayoutChg chg="add mod replId">
          <pc:chgData name="Jahida Begum (2316313)" userId="S::2316313@student.uwtsd.ac.uk::18093ca0-b372-4aab-b354-8de3f45358b9" providerId="AD" clId="Web-{8C491329-7ECC-83CA-0DE9-3337EDBD99DB}" dt="2026-10-12T00:31:02.748" v="514"/>
          <pc:sldLayoutMkLst>
            <pc:docMk/>
            <pc:sldMasterMk cId="537690650" sldId="2147483873"/>
            <pc:sldLayoutMk cId="1265665829" sldId="2147483878"/>
          </pc:sldLayoutMkLst>
        </pc:sldLayoutChg>
        <pc:sldLayoutChg chg="add mod replId">
          <pc:chgData name="Jahida Begum (2316313)" userId="S::2316313@student.uwtsd.ac.uk::18093ca0-b372-4aab-b354-8de3f45358b9" providerId="AD" clId="Web-{8C491329-7ECC-83CA-0DE9-3337EDBD99DB}" dt="2026-10-12T00:31:02.748" v="514"/>
          <pc:sldLayoutMkLst>
            <pc:docMk/>
            <pc:sldMasterMk cId="537690650" sldId="2147483873"/>
            <pc:sldLayoutMk cId="3663730554" sldId="2147483879"/>
          </pc:sldLayoutMkLst>
        </pc:sldLayoutChg>
        <pc:sldLayoutChg chg="add mod replId">
          <pc:chgData name="Jahida Begum (2316313)" userId="S::2316313@student.uwtsd.ac.uk::18093ca0-b372-4aab-b354-8de3f45358b9" providerId="AD" clId="Web-{8C491329-7ECC-83CA-0DE9-3337EDBD99DB}" dt="2026-10-12T00:31:02.748" v="514"/>
          <pc:sldLayoutMkLst>
            <pc:docMk/>
            <pc:sldMasterMk cId="537690650" sldId="2147483873"/>
            <pc:sldLayoutMk cId="3790004663" sldId="2147483880"/>
          </pc:sldLayoutMkLst>
        </pc:sldLayoutChg>
        <pc:sldLayoutChg chg="add mod replId">
          <pc:chgData name="Jahida Begum (2316313)" userId="S::2316313@student.uwtsd.ac.uk::18093ca0-b372-4aab-b354-8de3f45358b9" providerId="AD" clId="Web-{8C491329-7ECC-83CA-0DE9-3337EDBD99DB}" dt="2026-10-12T00:31:02.748" v="514"/>
          <pc:sldLayoutMkLst>
            <pc:docMk/>
            <pc:sldMasterMk cId="537690650" sldId="2147483873"/>
            <pc:sldLayoutMk cId="2942416136" sldId="2147483881"/>
          </pc:sldLayoutMkLst>
        </pc:sldLayoutChg>
        <pc:sldLayoutChg chg="add mod replId">
          <pc:chgData name="Jahida Begum (2316313)" userId="S::2316313@student.uwtsd.ac.uk::18093ca0-b372-4aab-b354-8de3f45358b9" providerId="AD" clId="Web-{8C491329-7ECC-83CA-0DE9-3337EDBD99DB}" dt="2026-10-12T00:31:02.748" v="514"/>
          <pc:sldLayoutMkLst>
            <pc:docMk/>
            <pc:sldMasterMk cId="537690650" sldId="2147483873"/>
            <pc:sldLayoutMk cId="1695412510" sldId="2147483882"/>
          </pc:sldLayoutMkLst>
        </pc:sldLayoutChg>
        <pc:sldLayoutChg chg="add mod replId">
          <pc:chgData name="Jahida Begum (2316313)" userId="S::2316313@student.uwtsd.ac.uk::18093ca0-b372-4aab-b354-8de3f45358b9" providerId="AD" clId="Web-{8C491329-7ECC-83CA-0DE9-3337EDBD99DB}" dt="2026-10-12T00:31:02.748" v="514"/>
          <pc:sldLayoutMkLst>
            <pc:docMk/>
            <pc:sldMasterMk cId="537690650" sldId="2147483873"/>
            <pc:sldLayoutMk cId="2935577219" sldId="2147483883"/>
          </pc:sldLayoutMkLst>
        </pc:sldLayoutChg>
        <pc:sldLayoutChg chg="add mod replId">
          <pc:chgData name="Jahida Begum (2316313)" userId="S::2316313@student.uwtsd.ac.uk::18093ca0-b372-4aab-b354-8de3f45358b9" providerId="AD" clId="Web-{8C491329-7ECC-83CA-0DE9-3337EDBD99DB}" dt="2026-10-12T00:31:02.748" v="514"/>
          <pc:sldLayoutMkLst>
            <pc:docMk/>
            <pc:sldMasterMk cId="537690650" sldId="2147483873"/>
            <pc:sldLayoutMk cId="2063316251" sldId="2147483884"/>
          </pc:sldLayoutMkLst>
        </pc:sldLayoutChg>
        <pc:sldLayoutChg chg="add mod replId">
          <pc:chgData name="Jahida Begum (2316313)" userId="S::2316313@student.uwtsd.ac.uk::18093ca0-b372-4aab-b354-8de3f45358b9" providerId="AD" clId="Web-{8C491329-7ECC-83CA-0DE9-3337EDBD99DB}" dt="2026-10-12T00:31:02.748" v="514"/>
          <pc:sldLayoutMkLst>
            <pc:docMk/>
            <pc:sldMasterMk cId="537690650" sldId="2147483873"/>
            <pc:sldLayoutMk cId="3167389400" sldId="2147483885"/>
          </pc:sldLayoutMkLst>
        </pc:sldLayoutChg>
      </pc:sldMasterChg>
    </pc:docChg>
  </pc:docChgLst>
  <pc:docChgLst>
    <pc:chgData name="Jahida Begum (2316313)" userId="S::2316313@student.uwtsd.ac.uk::18093ca0-b372-4aab-b354-8de3f45358b9" providerId="AD" clId="Web-{317EA30C-A0F7-144D-A188-E905E4BFCB7C}"/>
    <pc:docChg chg="addSld modSld">
      <pc:chgData name="Jahida Begum (2316313)" userId="S::2316313@student.uwtsd.ac.uk::18093ca0-b372-4aab-b354-8de3f45358b9" providerId="AD" clId="Web-{317EA30C-A0F7-144D-A188-E905E4BFCB7C}" dt="2026-10-14T23:17:13.700" v="86" actId="20577"/>
      <pc:docMkLst>
        <pc:docMk/>
      </pc:docMkLst>
      <pc:sldChg chg="modSp">
        <pc:chgData name="Jahida Begum (2316313)" userId="S::2316313@student.uwtsd.ac.uk::18093ca0-b372-4aab-b354-8de3f45358b9" providerId="AD" clId="Web-{317EA30C-A0F7-144D-A188-E905E4BFCB7C}" dt="2026-10-14T23:07:14.421" v="1" actId="1076"/>
        <pc:sldMkLst>
          <pc:docMk/>
          <pc:sldMk cId="109857222" sldId="256"/>
        </pc:sldMkLst>
        <pc:spChg chg="mod">
          <ac:chgData name="Jahida Begum (2316313)" userId="S::2316313@student.uwtsd.ac.uk::18093ca0-b372-4aab-b354-8de3f45358b9" providerId="AD" clId="Web-{317EA30C-A0F7-144D-A188-E905E4BFCB7C}" dt="2026-10-14T23:07:14.421" v="1" actId="1076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Jahida Begum (2316313)" userId="S::2316313@student.uwtsd.ac.uk::18093ca0-b372-4aab-b354-8de3f45358b9" providerId="AD" clId="Web-{317EA30C-A0F7-144D-A188-E905E4BFCB7C}" dt="2026-10-14T23:17:13.700" v="86" actId="20577"/>
        <pc:sldMkLst>
          <pc:docMk/>
          <pc:sldMk cId="518911068" sldId="269"/>
        </pc:sldMkLst>
        <pc:spChg chg="mod">
          <ac:chgData name="Jahida Begum (2316313)" userId="S::2316313@student.uwtsd.ac.uk::18093ca0-b372-4aab-b354-8de3f45358b9" providerId="AD" clId="Web-{317EA30C-A0F7-144D-A188-E905E4BFCB7C}" dt="2026-10-14T23:16:57.684" v="84" actId="1076"/>
          <ac:spMkLst>
            <pc:docMk/>
            <pc:sldMk cId="518911068" sldId="269"/>
            <ac:spMk id="2" creationId="{F5A27CC2-A6DC-1FCD-206B-2550BF75862A}"/>
          </ac:spMkLst>
        </pc:spChg>
        <pc:spChg chg="mod">
          <ac:chgData name="Jahida Begum (2316313)" userId="S::2316313@student.uwtsd.ac.uk::18093ca0-b372-4aab-b354-8de3f45358b9" providerId="AD" clId="Web-{317EA30C-A0F7-144D-A188-E905E4BFCB7C}" dt="2026-10-14T23:17:13.700" v="86" actId="20577"/>
          <ac:spMkLst>
            <pc:docMk/>
            <pc:sldMk cId="518911068" sldId="269"/>
            <ac:spMk id="3" creationId="{BE9981CA-6AD1-10B4-7CC9-175F99D738A7}"/>
          </ac:spMkLst>
        </pc:spChg>
      </pc:sldChg>
      <pc:sldChg chg="addSp modSp new">
        <pc:chgData name="Jahida Begum (2316313)" userId="S::2316313@student.uwtsd.ac.uk::18093ca0-b372-4aab-b354-8de3f45358b9" providerId="AD" clId="Web-{317EA30C-A0F7-144D-A188-E905E4BFCB7C}" dt="2026-10-14T23:16:02.777" v="74" actId="20577"/>
        <pc:sldMkLst>
          <pc:docMk/>
          <pc:sldMk cId="3908975702" sldId="270"/>
        </pc:sldMkLst>
        <pc:spChg chg="add mod">
          <ac:chgData name="Jahida Begum (2316313)" userId="S::2316313@student.uwtsd.ac.uk::18093ca0-b372-4aab-b354-8de3f45358b9" providerId="AD" clId="Web-{317EA30C-A0F7-144D-A188-E905E4BFCB7C}" dt="2026-10-14T23:16:02.777" v="74" actId="20577"/>
          <ac:spMkLst>
            <pc:docMk/>
            <pc:sldMk cId="3908975702" sldId="270"/>
            <ac:spMk id="5" creationId="{102998C9-C30F-B369-CFA4-C3D15EBC77CB}"/>
          </ac:spMkLst>
        </pc:spChg>
      </pc:sldChg>
      <pc:sldChg chg="addSp delSp modSp new">
        <pc:chgData name="Jahida Begum (2316313)" userId="S::2316313@student.uwtsd.ac.uk::18093ca0-b372-4aab-b354-8de3f45358b9" providerId="AD" clId="Web-{317EA30C-A0F7-144D-A188-E905E4BFCB7C}" dt="2026-10-14T23:16:40.449" v="82" actId="20577"/>
        <pc:sldMkLst>
          <pc:docMk/>
          <pc:sldMk cId="3980332306" sldId="271"/>
        </pc:sldMkLst>
        <pc:spChg chg="add del mod">
          <ac:chgData name="Jahida Begum (2316313)" userId="S::2316313@student.uwtsd.ac.uk::18093ca0-b372-4aab-b354-8de3f45358b9" providerId="AD" clId="Web-{317EA30C-A0F7-144D-A188-E905E4BFCB7C}" dt="2026-10-14T23:14:08.212" v="48"/>
          <ac:spMkLst>
            <pc:docMk/>
            <pc:sldMk cId="3980332306" sldId="271"/>
            <ac:spMk id="5" creationId="{26BB6C62-FF94-0A26-57C3-185FF3D34765}"/>
          </ac:spMkLst>
        </pc:spChg>
        <pc:spChg chg="add mod">
          <ac:chgData name="Jahida Begum (2316313)" userId="S::2316313@student.uwtsd.ac.uk::18093ca0-b372-4aab-b354-8de3f45358b9" providerId="AD" clId="Web-{317EA30C-A0F7-144D-A188-E905E4BFCB7C}" dt="2026-10-14T23:16:40.449" v="82" actId="20577"/>
          <ac:spMkLst>
            <pc:docMk/>
            <pc:sldMk cId="3980332306" sldId="271"/>
            <ac:spMk id="6" creationId="{9901F59E-855A-3B86-FDDC-B6106D05191B}"/>
          </ac:spMkLst>
        </pc:spChg>
      </pc:sldChg>
    </pc:docChg>
  </pc:docChgLst>
  <pc:docChgLst>
    <pc:chgData name="Jahida Begum (2316313)" userId="S::2316313@student.uwtsd.ac.uk::18093ca0-b372-4aab-b354-8de3f45358b9" providerId="AD" clId="Web-{00000000-0000-0000-0000-000000000000}"/>
    <pc:docChg chg="addSld modSld">
      <pc:chgData name="Jahida Begum (2316313)" userId="S::2316313@student.uwtsd.ac.uk::18093ca0-b372-4aab-b354-8de3f45358b9" providerId="AD" clId="Web-{00000000-0000-0000-0000-000000000000}" dt="2026-10-14T18:49:25.093" v="200" actId="1076"/>
      <pc:docMkLst>
        <pc:docMk/>
      </pc:docMkLst>
      <pc:sldChg chg="modSp">
        <pc:chgData name="Jahida Begum (2316313)" userId="S::2316313@student.uwtsd.ac.uk::18093ca0-b372-4aab-b354-8de3f45358b9" providerId="AD" clId="Web-{00000000-0000-0000-0000-000000000000}" dt="2026-10-14T17:52:23.681" v="34" actId="1076"/>
        <pc:sldMkLst>
          <pc:docMk/>
          <pc:sldMk cId="2227748235" sldId="259"/>
        </pc:sldMkLst>
        <pc:spChg chg="mod">
          <ac:chgData name="Jahida Begum (2316313)" userId="S::2316313@student.uwtsd.ac.uk::18093ca0-b372-4aab-b354-8de3f45358b9" providerId="AD" clId="Web-{00000000-0000-0000-0000-000000000000}" dt="2026-10-14T17:52:23.681" v="34" actId="1076"/>
          <ac:spMkLst>
            <pc:docMk/>
            <pc:sldMk cId="2227748235" sldId="259"/>
            <ac:spMk id="26" creationId="{EE74801E-EBAE-B08D-F0DB-9C913346B11E}"/>
          </ac:spMkLst>
        </pc:spChg>
      </pc:sldChg>
      <pc:sldChg chg="modSp">
        <pc:chgData name="Jahida Begum (2316313)" userId="S::2316313@student.uwtsd.ac.uk::18093ca0-b372-4aab-b354-8de3f45358b9" providerId="AD" clId="Web-{00000000-0000-0000-0000-000000000000}" dt="2026-10-14T17:51:56.900" v="29" actId="14100"/>
        <pc:sldMkLst>
          <pc:docMk/>
          <pc:sldMk cId="341917394" sldId="260"/>
        </pc:sldMkLst>
        <pc:spChg chg="mod">
          <ac:chgData name="Jahida Begum (2316313)" userId="S::2316313@student.uwtsd.ac.uk::18093ca0-b372-4aab-b354-8de3f45358b9" providerId="AD" clId="Web-{00000000-0000-0000-0000-000000000000}" dt="2026-10-14T17:51:56.900" v="29" actId="14100"/>
          <ac:spMkLst>
            <pc:docMk/>
            <pc:sldMk cId="341917394" sldId="260"/>
            <ac:spMk id="2" creationId="{E88DBF5C-5BD4-2BBC-078D-83ED8E2D346C}"/>
          </ac:spMkLst>
        </pc:spChg>
        <pc:spChg chg="mod">
          <ac:chgData name="Jahida Begum (2316313)" userId="S::2316313@student.uwtsd.ac.uk::18093ca0-b372-4aab-b354-8de3f45358b9" providerId="AD" clId="Web-{00000000-0000-0000-0000-000000000000}" dt="2026-10-14T17:51:40.477" v="27" actId="1076"/>
          <ac:spMkLst>
            <pc:docMk/>
            <pc:sldMk cId="341917394" sldId="260"/>
            <ac:spMk id="66" creationId="{50E015C3-1E52-FDDE-F9D8-9A041446B3A9}"/>
          </ac:spMkLst>
        </pc:spChg>
      </pc:sldChg>
      <pc:sldChg chg="modSp">
        <pc:chgData name="Jahida Begum (2316313)" userId="S::2316313@student.uwtsd.ac.uk::18093ca0-b372-4aab-b354-8de3f45358b9" providerId="AD" clId="Web-{00000000-0000-0000-0000-000000000000}" dt="2026-10-14T17:53:34.574" v="35" actId="14100"/>
        <pc:sldMkLst>
          <pc:docMk/>
          <pc:sldMk cId="3259413358" sldId="261"/>
        </pc:sldMkLst>
        <pc:graphicFrameChg chg="mod">
          <ac:chgData name="Jahida Begum (2316313)" userId="S::2316313@student.uwtsd.ac.uk::18093ca0-b372-4aab-b354-8de3f45358b9" providerId="AD" clId="Web-{00000000-0000-0000-0000-000000000000}" dt="2026-10-14T17:53:34.574" v="35" actId="14100"/>
          <ac:graphicFrameMkLst>
            <pc:docMk/>
            <pc:sldMk cId="3259413358" sldId="261"/>
            <ac:graphicFrameMk id="19" creationId="{79339660-88B1-FF3A-08C7-D161083355D6}"/>
          </ac:graphicFrameMkLst>
        </pc:graphicFrameChg>
      </pc:sldChg>
      <pc:sldChg chg="modSp">
        <pc:chgData name="Jahida Begum (2316313)" userId="S::2316313@student.uwtsd.ac.uk::18093ca0-b372-4aab-b354-8de3f45358b9" providerId="AD" clId="Web-{00000000-0000-0000-0000-000000000000}" dt="2026-10-14T18:14:26.923" v="71" actId="20577"/>
        <pc:sldMkLst>
          <pc:docMk/>
          <pc:sldMk cId="432329091" sldId="262"/>
        </pc:sldMkLst>
        <pc:spChg chg="mod">
          <ac:chgData name="Jahida Begum (2316313)" userId="S::2316313@student.uwtsd.ac.uk::18093ca0-b372-4aab-b354-8de3f45358b9" providerId="AD" clId="Web-{00000000-0000-0000-0000-000000000000}" dt="2026-10-14T17:53:46.621" v="36" actId="1076"/>
          <ac:spMkLst>
            <pc:docMk/>
            <pc:sldMk cId="432329091" sldId="262"/>
            <ac:spMk id="2" creationId="{08416B83-4B3E-2C06-B557-260BA68CC18B}"/>
          </ac:spMkLst>
        </pc:spChg>
        <pc:spChg chg="mod">
          <ac:chgData name="Jahida Begum (2316313)" userId="S::2316313@student.uwtsd.ac.uk::18093ca0-b372-4aab-b354-8de3f45358b9" providerId="AD" clId="Web-{00000000-0000-0000-0000-000000000000}" dt="2026-10-14T18:14:26.923" v="71" actId="20577"/>
          <ac:spMkLst>
            <pc:docMk/>
            <pc:sldMk cId="432329091" sldId="262"/>
            <ac:spMk id="3" creationId="{9FB4B8B1-1F09-358A-B250-04A209BE635A}"/>
          </ac:spMkLst>
        </pc:spChg>
      </pc:sldChg>
      <pc:sldChg chg="addSp delSp modSp new">
        <pc:chgData name="Jahida Begum (2316313)" userId="S::2316313@student.uwtsd.ac.uk::18093ca0-b372-4aab-b354-8de3f45358b9" providerId="AD" clId="Web-{00000000-0000-0000-0000-000000000000}" dt="2026-10-14T18:49:25.093" v="200" actId="1076"/>
        <pc:sldMkLst>
          <pc:docMk/>
          <pc:sldMk cId="4284551352" sldId="263"/>
        </pc:sldMkLst>
        <pc:spChg chg="mod">
          <ac:chgData name="Jahida Begum (2316313)" userId="S::2316313@student.uwtsd.ac.uk::18093ca0-b372-4aab-b354-8de3f45358b9" providerId="AD" clId="Web-{00000000-0000-0000-0000-000000000000}" dt="2026-10-14T18:22:08.546" v="77" actId="1076"/>
          <ac:spMkLst>
            <pc:docMk/>
            <pc:sldMk cId="4284551352" sldId="263"/>
            <ac:spMk id="2" creationId="{48F9AC42-683A-3371-4EC3-6DF22D7584F6}"/>
          </ac:spMkLst>
        </pc:spChg>
        <pc:spChg chg="add mod">
          <ac:chgData name="Jahida Begum (2316313)" userId="S::2316313@student.uwtsd.ac.uk::18093ca0-b372-4aab-b354-8de3f45358b9" providerId="AD" clId="Web-{00000000-0000-0000-0000-000000000000}" dt="2026-10-14T18:44:33.350" v="167" actId="14100"/>
          <ac:spMkLst>
            <pc:docMk/>
            <pc:sldMk cId="4284551352" sldId="263"/>
            <ac:spMk id="6" creationId="{1D337078-1F79-FEC1-2F03-8987870DA50A}"/>
          </ac:spMkLst>
        </pc:spChg>
        <pc:spChg chg="add del mod">
          <ac:chgData name="Jahida Begum (2316313)" userId="S::2316313@student.uwtsd.ac.uk::18093ca0-b372-4aab-b354-8de3f45358b9" providerId="AD" clId="Web-{00000000-0000-0000-0000-000000000000}" dt="2026-10-14T18:47:27.246" v="179"/>
          <ac:spMkLst>
            <pc:docMk/>
            <pc:sldMk cId="4284551352" sldId="263"/>
            <ac:spMk id="8" creationId="{92CC4042-586F-6C0C-B084-E970BCC53CCA}"/>
          </ac:spMkLst>
        </pc:spChg>
        <pc:spChg chg="add del mod">
          <ac:chgData name="Jahida Begum (2316313)" userId="S::2316313@student.uwtsd.ac.uk::18093ca0-b372-4aab-b354-8de3f45358b9" providerId="AD" clId="Web-{00000000-0000-0000-0000-000000000000}" dt="2026-10-14T18:48:16.122" v="187"/>
          <ac:spMkLst>
            <pc:docMk/>
            <pc:sldMk cId="4284551352" sldId="263"/>
            <ac:spMk id="11" creationId="{A74D8FCC-5E6E-0C9D-B80C-8313BF877A77}"/>
          </ac:spMkLst>
        </pc:spChg>
        <pc:spChg chg="add mod">
          <ac:chgData name="Jahida Begum (2316313)" userId="S::2316313@student.uwtsd.ac.uk::18093ca0-b372-4aab-b354-8de3f45358b9" providerId="AD" clId="Web-{00000000-0000-0000-0000-000000000000}" dt="2026-10-14T18:49:06.186" v="198" actId="20577"/>
          <ac:spMkLst>
            <pc:docMk/>
            <pc:sldMk cId="4284551352" sldId="263"/>
            <ac:spMk id="13" creationId="{06D7DC1A-9049-1F38-70E3-A8940D904465}"/>
          </ac:spMkLst>
        </pc:spChg>
        <pc:picChg chg="add del mod">
          <ac:chgData name="Jahida Begum (2316313)" userId="S::2316313@student.uwtsd.ac.uk::18093ca0-b372-4aab-b354-8de3f45358b9" providerId="AD" clId="Web-{00000000-0000-0000-0000-000000000000}" dt="2026-10-14T18:47:19.136" v="177"/>
          <ac:picMkLst>
            <pc:docMk/>
            <pc:sldMk cId="4284551352" sldId="263"/>
            <ac:picMk id="7" creationId="{365F77DA-1642-CB0E-D983-3BC57D55C76E}"/>
          </ac:picMkLst>
        </pc:picChg>
        <pc:picChg chg="add mod">
          <ac:chgData name="Jahida Begum (2316313)" userId="S::2316313@student.uwtsd.ac.uk::18093ca0-b372-4aab-b354-8de3f45358b9" providerId="AD" clId="Web-{00000000-0000-0000-0000-000000000000}" dt="2026-10-14T18:49:25.093" v="200" actId="1076"/>
          <ac:picMkLst>
            <pc:docMk/>
            <pc:sldMk cId="4284551352" sldId="263"/>
            <ac:picMk id="10" creationId="{2D34A920-EAF2-11D5-AB7C-70093733660E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B7FEC82-A460-4B30-AB5F-2A1C837BA35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6DD889B-41FD-432B-8D0C-7BDB5E0442F2}">
      <dgm:prSet/>
      <dgm:spPr/>
      <dgm:t>
        <a:bodyPr/>
        <a:lstStyle/>
        <a:p>
          <a:r>
            <a:rPr lang="en-GB"/>
            <a:t>Good Afternoon, </a:t>
          </a:r>
          <a:endParaRPr lang="en-US"/>
        </a:p>
      </dgm:t>
    </dgm:pt>
    <dgm:pt modelId="{75445166-32EF-4ECB-91A0-925BF2E6C7CA}" type="parTrans" cxnId="{7CF50C6A-7C25-4AB1-8CF3-2E4C7231BB07}">
      <dgm:prSet/>
      <dgm:spPr/>
      <dgm:t>
        <a:bodyPr/>
        <a:lstStyle/>
        <a:p>
          <a:endParaRPr lang="en-US"/>
        </a:p>
      </dgm:t>
    </dgm:pt>
    <dgm:pt modelId="{BF2AE0DB-FB4C-437B-A5DC-63A1906081F0}" type="sibTrans" cxnId="{7CF50C6A-7C25-4AB1-8CF3-2E4C7231BB07}">
      <dgm:prSet/>
      <dgm:spPr/>
      <dgm:t>
        <a:bodyPr/>
        <a:lstStyle/>
        <a:p>
          <a:endParaRPr lang="en-US"/>
        </a:p>
      </dgm:t>
    </dgm:pt>
    <dgm:pt modelId="{F4798223-82F8-4109-9B61-619FAB81DB94}">
      <dgm:prSet/>
      <dgm:spPr/>
      <dgm:t>
        <a:bodyPr/>
        <a:lstStyle/>
        <a:p>
          <a:r>
            <a:rPr lang="en-GB"/>
            <a:t>Today, I'll talk about how health and social care services in the UK which include sustainable development, wellness, and health.</a:t>
          </a:r>
          <a:endParaRPr lang="en-US"/>
        </a:p>
      </dgm:t>
    </dgm:pt>
    <dgm:pt modelId="{3FFDB185-08B2-45A1-98BB-ED1D6B7B4B90}" type="parTrans" cxnId="{0919AAD8-40E1-4833-A8A4-F7AE184C0937}">
      <dgm:prSet/>
      <dgm:spPr/>
      <dgm:t>
        <a:bodyPr/>
        <a:lstStyle/>
        <a:p>
          <a:endParaRPr lang="en-US"/>
        </a:p>
      </dgm:t>
    </dgm:pt>
    <dgm:pt modelId="{FF7AA9FB-5822-4E1F-982D-D8B09109DC37}" type="sibTrans" cxnId="{0919AAD8-40E1-4833-A8A4-F7AE184C0937}">
      <dgm:prSet/>
      <dgm:spPr/>
      <dgm:t>
        <a:bodyPr/>
        <a:lstStyle/>
        <a:p>
          <a:endParaRPr lang="en-US"/>
        </a:p>
      </dgm:t>
    </dgm:pt>
    <dgm:pt modelId="{18D159FA-EE2B-40B8-BF09-6D57CFBE4A05}">
      <dgm:prSet/>
      <dgm:spPr/>
      <dgm:t>
        <a:bodyPr/>
        <a:lstStyle/>
        <a:p>
          <a:r>
            <a:rPr lang="en-GB"/>
            <a:t>The World Health Organization (1948) defined health as more than only the absence of disease; it also refers to social, mental, and physical well-being.</a:t>
          </a:r>
          <a:endParaRPr lang="en-US"/>
        </a:p>
      </dgm:t>
    </dgm:pt>
    <dgm:pt modelId="{781E8C5D-D89F-496F-8E8D-89CA79A5A867}" type="parTrans" cxnId="{A9AC2160-5FA2-43A3-A730-EE6AE3BD5C49}">
      <dgm:prSet/>
      <dgm:spPr/>
      <dgm:t>
        <a:bodyPr/>
        <a:lstStyle/>
        <a:p>
          <a:endParaRPr lang="en-US"/>
        </a:p>
      </dgm:t>
    </dgm:pt>
    <dgm:pt modelId="{1DB907FE-076D-417E-8FCB-8D651F167F65}" type="sibTrans" cxnId="{A9AC2160-5FA2-43A3-A730-EE6AE3BD5C49}">
      <dgm:prSet/>
      <dgm:spPr/>
      <dgm:t>
        <a:bodyPr/>
        <a:lstStyle/>
        <a:p>
          <a:endParaRPr lang="en-US"/>
        </a:p>
      </dgm:t>
    </dgm:pt>
    <dgm:pt modelId="{C4B87E08-9BAF-4A23-8401-A011CE92E943}">
      <dgm:prSet/>
      <dgm:spPr/>
      <dgm:t>
        <a:bodyPr/>
        <a:lstStyle/>
        <a:p>
          <a:r>
            <a:rPr lang="en-GB"/>
            <a:t>This emphasises the significance of offering comprehensive, person-centred care that considers the individual's broader needs.</a:t>
          </a:r>
          <a:endParaRPr lang="en-US"/>
        </a:p>
      </dgm:t>
    </dgm:pt>
    <dgm:pt modelId="{F04C5D78-D185-44AB-AFD2-25B087735269}" type="parTrans" cxnId="{04024F7F-2F20-44C0-A740-5EE673BF82B7}">
      <dgm:prSet/>
      <dgm:spPr/>
      <dgm:t>
        <a:bodyPr/>
        <a:lstStyle/>
        <a:p>
          <a:endParaRPr lang="en-US"/>
        </a:p>
      </dgm:t>
    </dgm:pt>
    <dgm:pt modelId="{43439AF7-C54E-438E-BF0E-006BE11DCD97}" type="sibTrans" cxnId="{04024F7F-2F20-44C0-A740-5EE673BF82B7}">
      <dgm:prSet/>
      <dgm:spPr/>
      <dgm:t>
        <a:bodyPr/>
        <a:lstStyle/>
        <a:p>
          <a:endParaRPr lang="en-US"/>
        </a:p>
      </dgm:t>
    </dgm:pt>
    <dgm:pt modelId="{37418115-F5D9-4791-8D19-F615B83BB514}">
      <dgm:prSet/>
      <dgm:spPr/>
      <dgm:t>
        <a:bodyPr/>
        <a:lstStyle/>
        <a:p>
          <a:r>
            <a:rPr lang="en-GB"/>
            <a:t>Healthcare services must satisfy present demands while safeguarding resources for future generations, which makes sustainable growth crucial.</a:t>
          </a:r>
          <a:endParaRPr lang="en-US"/>
        </a:p>
      </dgm:t>
    </dgm:pt>
    <dgm:pt modelId="{833DF082-F32E-4B46-B5ED-AF83AF5AC4B2}" type="parTrans" cxnId="{A38A2E5C-9900-4C9A-B199-50E2BE99DD75}">
      <dgm:prSet/>
      <dgm:spPr/>
      <dgm:t>
        <a:bodyPr/>
        <a:lstStyle/>
        <a:p>
          <a:endParaRPr lang="en-US"/>
        </a:p>
      </dgm:t>
    </dgm:pt>
    <dgm:pt modelId="{EFBD0843-C4B2-45CA-8DC8-8112967F23D2}" type="sibTrans" cxnId="{A38A2E5C-9900-4C9A-B199-50E2BE99DD75}">
      <dgm:prSet/>
      <dgm:spPr/>
      <dgm:t>
        <a:bodyPr/>
        <a:lstStyle/>
        <a:p>
          <a:endParaRPr lang="en-US"/>
        </a:p>
      </dgm:t>
    </dgm:pt>
    <dgm:pt modelId="{90E8E1A4-5F1C-4F92-B3D6-13F9949445DF}">
      <dgm:prSet/>
      <dgm:spPr/>
      <dgm:t>
        <a:bodyPr/>
        <a:lstStyle/>
        <a:p>
          <a:r>
            <a:rPr lang="en-GB"/>
            <a:t>Sustainable Development Goal 3 was established by the United Nations (2015) with the intention of promoting wellbeing and ensuring healthy lifestyles for people of all ages.</a:t>
          </a:r>
          <a:endParaRPr lang="en-US"/>
        </a:p>
      </dgm:t>
    </dgm:pt>
    <dgm:pt modelId="{21130D99-5EC8-4E4E-B055-9F0776C8FC3D}" type="parTrans" cxnId="{F20CF6AD-7DBD-4743-9C27-7BF38AB2B9AF}">
      <dgm:prSet/>
      <dgm:spPr/>
      <dgm:t>
        <a:bodyPr/>
        <a:lstStyle/>
        <a:p>
          <a:endParaRPr lang="en-US"/>
        </a:p>
      </dgm:t>
    </dgm:pt>
    <dgm:pt modelId="{8CC941FF-4A24-4C2D-953B-0E9093932DAE}" type="sibTrans" cxnId="{F20CF6AD-7DBD-4743-9C27-7BF38AB2B9AF}">
      <dgm:prSet/>
      <dgm:spPr/>
      <dgm:t>
        <a:bodyPr/>
        <a:lstStyle/>
        <a:p>
          <a:endParaRPr lang="en-US"/>
        </a:p>
      </dgm:t>
    </dgm:pt>
    <dgm:pt modelId="{FBF1C8DB-DD7D-4393-A208-FE937F21DB22}">
      <dgm:prSet/>
      <dgm:spPr/>
      <dgm:t>
        <a:bodyPr/>
        <a:lstStyle/>
        <a:p>
          <a:r>
            <a:rPr lang="en-GB"/>
            <a:t>I will critically analyse pertinent healthcare models, UK legislation, and public health initiatives such as the NHS Diabetes Prevention Programme during this talk.</a:t>
          </a:r>
          <a:endParaRPr lang="en-US"/>
        </a:p>
      </dgm:t>
    </dgm:pt>
    <dgm:pt modelId="{FC38FEF3-875A-4D02-B5CC-C55C49DFA9E9}" type="parTrans" cxnId="{2554ACB1-D54E-48A2-B797-3137C28BB5DA}">
      <dgm:prSet/>
      <dgm:spPr/>
      <dgm:t>
        <a:bodyPr/>
        <a:lstStyle/>
        <a:p>
          <a:endParaRPr lang="en-US"/>
        </a:p>
      </dgm:t>
    </dgm:pt>
    <dgm:pt modelId="{E4F344FB-9263-4722-ABD6-DE439C82964A}" type="sibTrans" cxnId="{2554ACB1-D54E-48A2-B797-3137C28BB5DA}">
      <dgm:prSet/>
      <dgm:spPr/>
      <dgm:t>
        <a:bodyPr/>
        <a:lstStyle/>
        <a:p>
          <a:endParaRPr lang="en-US"/>
        </a:p>
      </dgm:t>
    </dgm:pt>
    <dgm:pt modelId="{079C62FE-AADC-4313-9737-45D5AADAD130}">
      <dgm:prSet/>
      <dgm:spPr/>
      <dgm:t>
        <a:bodyPr/>
        <a:lstStyle/>
        <a:p>
          <a:r>
            <a:rPr lang="en-GB"/>
            <a:t>I'll also talk about health disparities, obstacles to receiving care, and suggestions for enhancing fair and sustainable healthcare delivery.</a:t>
          </a:r>
          <a:endParaRPr lang="en-US"/>
        </a:p>
      </dgm:t>
    </dgm:pt>
    <dgm:pt modelId="{15588383-0888-4469-B9F1-8C9D58DF74CD}" type="parTrans" cxnId="{38F45067-62C1-4179-90A3-404CE3F54B61}">
      <dgm:prSet/>
      <dgm:spPr/>
      <dgm:t>
        <a:bodyPr/>
        <a:lstStyle/>
        <a:p>
          <a:endParaRPr lang="en-US"/>
        </a:p>
      </dgm:t>
    </dgm:pt>
    <dgm:pt modelId="{B6B4DD62-C862-48D6-A495-41E8C261271D}" type="sibTrans" cxnId="{38F45067-62C1-4179-90A3-404CE3F54B61}">
      <dgm:prSet/>
      <dgm:spPr/>
      <dgm:t>
        <a:bodyPr/>
        <a:lstStyle/>
        <a:p>
          <a:endParaRPr lang="en-US"/>
        </a:p>
      </dgm:t>
    </dgm:pt>
    <dgm:pt modelId="{D3E43098-6670-4AA5-9F87-B083A6118A4D}" type="pres">
      <dgm:prSet presAssocID="{DB7FEC82-A460-4B30-AB5F-2A1C837BA35E}" presName="vert0" presStyleCnt="0">
        <dgm:presLayoutVars>
          <dgm:dir/>
          <dgm:animOne val="branch"/>
          <dgm:animLvl val="lvl"/>
        </dgm:presLayoutVars>
      </dgm:prSet>
      <dgm:spPr/>
    </dgm:pt>
    <dgm:pt modelId="{516DA6A1-4B16-4CFD-B3FF-C3C48A466E73}" type="pres">
      <dgm:prSet presAssocID="{A6DD889B-41FD-432B-8D0C-7BDB5E0442F2}" presName="thickLine" presStyleLbl="alignNode1" presStyleIdx="0" presStyleCnt="8"/>
      <dgm:spPr/>
    </dgm:pt>
    <dgm:pt modelId="{A2CE1A50-2119-4E3F-A297-9ED91DA2F1E1}" type="pres">
      <dgm:prSet presAssocID="{A6DD889B-41FD-432B-8D0C-7BDB5E0442F2}" presName="horz1" presStyleCnt="0"/>
      <dgm:spPr/>
    </dgm:pt>
    <dgm:pt modelId="{9E01D77E-41A7-40B9-B461-7E6F84B80E24}" type="pres">
      <dgm:prSet presAssocID="{A6DD889B-41FD-432B-8D0C-7BDB5E0442F2}" presName="tx1" presStyleLbl="revTx" presStyleIdx="0" presStyleCnt="8"/>
      <dgm:spPr/>
    </dgm:pt>
    <dgm:pt modelId="{5881BCE8-F105-4A76-9FEA-7392A0EE6D58}" type="pres">
      <dgm:prSet presAssocID="{A6DD889B-41FD-432B-8D0C-7BDB5E0442F2}" presName="vert1" presStyleCnt="0"/>
      <dgm:spPr/>
    </dgm:pt>
    <dgm:pt modelId="{DCA4B593-99A3-4D9F-B700-C51D9C544FA0}" type="pres">
      <dgm:prSet presAssocID="{F4798223-82F8-4109-9B61-619FAB81DB94}" presName="thickLine" presStyleLbl="alignNode1" presStyleIdx="1" presStyleCnt="8"/>
      <dgm:spPr/>
    </dgm:pt>
    <dgm:pt modelId="{9EAEF0F3-9040-40A9-8063-E36A150E9EFE}" type="pres">
      <dgm:prSet presAssocID="{F4798223-82F8-4109-9B61-619FAB81DB94}" presName="horz1" presStyleCnt="0"/>
      <dgm:spPr/>
    </dgm:pt>
    <dgm:pt modelId="{2F409E73-40EA-4377-8018-5023CC1473CB}" type="pres">
      <dgm:prSet presAssocID="{F4798223-82F8-4109-9B61-619FAB81DB94}" presName="tx1" presStyleLbl="revTx" presStyleIdx="1" presStyleCnt="8"/>
      <dgm:spPr/>
    </dgm:pt>
    <dgm:pt modelId="{57FAEFD3-3F04-4418-A382-00F6DDDDA750}" type="pres">
      <dgm:prSet presAssocID="{F4798223-82F8-4109-9B61-619FAB81DB94}" presName="vert1" presStyleCnt="0"/>
      <dgm:spPr/>
    </dgm:pt>
    <dgm:pt modelId="{1E357C89-736A-4022-A0E4-B8C621C856E3}" type="pres">
      <dgm:prSet presAssocID="{18D159FA-EE2B-40B8-BF09-6D57CFBE4A05}" presName="thickLine" presStyleLbl="alignNode1" presStyleIdx="2" presStyleCnt="8"/>
      <dgm:spPr/>
    </dgm:pt>
    <dgm:pt modelId="{11A36EF7-0EEE-407B-8CB0-FAD03CCAACCE}" type="pres">
      <dgm:prSet presAssocID="{18D159FA-EE2B-40B8-BF09-6D57CFBE4A05}" presName="horz1" presStyleCnt="0"/>
      <dgm:spPr/>
    </dgm:pt>
    <dgm:pt modelId="{632B8BD0-E49E-4CF1-9DB3-9E3CE8A690DB}" type="pres">
      <dgm:prSet presAssocID="{18D159FA-EE2B-40B8-BF09-6D57CFBE4A05}" presName="tx1" presStyleLbl="revTx" presStyleIdx="2" presStyleCnt="8"/>
      <dgm:spPr/>
    </dgm:pt>
    <dgm:pt modelId="{2179C108-8296-43A4-A10E-78F4AACBC9B1}" type="pres">
      <dgm:prSet presAssocID="{18D159FA-EE2B-40B8-BF09-6D57CFBE4A05}" presName="vert1" presStyleCnt="0"/>
      <dgm:spPr/>
    </dgm:pt>
    <dgm:pt modelId="{1A52AEBD-19A1-482B-9851-9C821C30E56F}" type="pres">
      <dgm:prSet presAssocID="{C4B87E08-9BAF-4A23-8401-A011CE92E943}" presName="thickLine" presStyleLbl="alignNode1" presStyleIdx="3" presStyleCnt="8"/>
      <dgm:spPr/>
    </dgm:pt>
    <dgm:pt modelId="{E43B3935-DC50-4750-99C2-A219AACC0CA3}" type="pres">
      <dgm:prSet presAssocID="{C4B87E08-9BAF-4A23-8401-A011CE92E943}" presName="horz1" presStyleCnt="0"/>
      <dgm:spPr/>
    </dgm:pt>
    <dgm:pt modelId="{86C64A4A-46BB-40C8-A73A-90DD55DEA64C}" type="pres">
      <dgm:prSet presAssocID="{C4B87E08-9BAF-4A23-8401-A011CE92E943}" presName="tx1" presStyleLbl="revTx" presStyleIdx="3" presStyleCnt="8"/>
      <dgm:spPr/>
    </dgm:pt>
    <dgm:pt modelId="{EB1ECD2C-E64C-484A-94B6-1BD6661F30DD}" type="pres">
      <dgm:prSet presAssocID="{C4B87E08-9BAF-4A23-8401-A011CE92E943}" presName="vert1" presStyleCnt="0"/>
      <dgm:spPr/>
    </dgm:pt>
    <dgm:pt modelId="{5253867E-C4FA-4263-B5C2-8EF095345289}" type="pres">
      <dgm:prSet presAssocID="{37418115-F5D9-4791-8D19-F615B83BB514}" presName="thickLine" presStyleLbl="alignNode1" presStyleIdx="4" presStyleCnt="8"/>
      <dgm:spPr/>
    </dgm:pt>
    <dgm:pt modelId="{92D2755F-9937-4051-926B-A76D5AFF8351}" type="pres">
      <dgm:prSet presAssocID="{37418115-F5D9-4791-8D19-F615B83BB514}" presName="horz1" presStyleCnt="0"/>
      <dgm:spPr/>
    </dgm:pt>
    <dgm:pt modelId="{66E2AB17-0EEA-4696-89AE-D8223DBB1A95}" type="pres">
      <dgm:prSet presAssocID="{37418115-F5D9-4791-8D19-F615B83BB514}" presName="tx1" presStyleLbl="revTx" presStyleIdx="4" presStyleCnt="8"/>
      <dgm:spPr/>
    </dgm:pt>
    <dgm:pt modelId="{FCF75271-AD2A-42B5-8AD9-248994CBCE09}" type="pres">
      <dgm:prSet presAssocID="{37418115-F5D9-4791-8D19-F615B83BB514}" presName="vert1" presStyleCnt="0"/>
      <dgm:spPr/>
    </dgm:pt>
    <dgm:pt modelId="{30B7F025-3A20-476D-8FE4-8AA2EF8CF9AA}" type="pres">
      <dgm:prSet presAssocID="{90E8E1A4-5F1C-4F92-B3D6-13F9949445DF}" presName="thickLine" presStyleLbl="alignNode1" presStyleIdx="5" presStyleCnt="8"/>
      <dgm:spPr/>
    </dgm:pt>
    <dgm:pt modelId="{F653B30F-1FF4-458A-B559-689A815DB843}" type="pres">
      <dgm:prSet presAssocID="{90E8E1A4-5F1C-4F92-B3D6-13F9949445DF}" presName="horz1" presStyleCnt="0"/>
      <dgm:spPr/>
    </dgm:pt>
    <dgm:pt modelId="{6752BC54-4A15-4D83-A216-7E81F9FCEAE2}" type="pres">
      <dgm:prSet presAssocID="{90E8E1A4-5F1C-4F92-B3D6-13F9949445DF}" presName="tx1" presStyleLbl="revTx" presStyleIdx="5" presStyleCnt="8"/>
      <dgm:spPr/>
    </dgm:pt>
    <dgm:pt modelId="{482ED764-19B8-4E54-8CB0-E5A9B782EB68}" type="pres">
      <dgm:prSet presAssocID="{90E8E1A4-5F1C-4F92-B3D6-13F9949445DF}" presName="vert1" presStyleCnt="0"/>
      <dgm:spPr/>
    </dgm:pt>
    <dgm:pt modelId="{8896B96C-75F1-4921-9B27-6BC897CCC0BC}" type="pres">
      <dgm:prSet presAssocID="{FBF1C8DB-DD7D-4393-A208-FE937F21DB22}" presName="thickLine" presStyleLbl="alignNode1" presStyleIdx="6" presStyleCnt="8"/>
      <dgm:spPr/>
    </dgm:pt>
    <dgm:pt modelId="{F85AD434-93A6-49B3-BBC4-78BAEFDFE337}" type="pres">
      <dgm:prSet presAssocID="{FBF1C8DB-DD7D-4393-A208-FE937F21DB22}" presName="horz1" presStyleCnt="0"/>
      <dgm:spPr/>
    </dgm:pt>
    <dgm:pt modelId="{9C133B35-ABAC-4D12-87EB-D028ACD3B7DC}" type="pres">
      <dgm:prSet presAssocID="{FBF1C8DB-DD7D-4393-A208-FE937F21DB22}" presName="tx1" presStyleLbl="revTx" presStyleIdx="6" presStyleCnt="8"/>
      <dgm:spPr/>
    </dgm:pt>
    <dgm:pt modelId="{D90A6676-255A-4043-BEED-3D8EA9917961}" type="pres">
      <dgm:prSet presAssocID="{FBF1C8DB-DD7D-4393-A208-FE937F21DB22}" presName="vert1" presStyleCnt="0"/>
      <dgm:spPr/>
    </dgm:pt>
    <dgm:pt modelId="{9F141DB2-575F-405F-8A2B-571164DA2470}" type="pres">
      <dgm:prSet presAssocID="{079C62FE-AADC-4313-9737-45D5AADAD130}" presName="thickLine" presStyleLbl="alignNode1" presStyleIdx="7" presStyleCnt="8"/>
      <dgm:spPr/>
    </dgm:pt>
    <dgm:pt modelId="{14F1468B-ED42-45E2-A871-21E2878A31CE}" type="pres">
      <dgm:prSet presAssocID="{079C62FE-AADC-4313-9737-45D5AADAD130}" presName="horz1" presStyleCnt="0"/>
      <dgm:spPr/>
    </dgm:pt>
    <dgm:pt modelId="{C2D01C0D-67E9-4436-BA14-8D5946968E17}" type="pres">
      <dgm:prSet presAssocID="{079C62FE-AADC-4313-9737-45D5AADAD130}" presName="tx1" presStyleLbl="revTx" presStyleIdx="7" presStyleCnt="8"/>
      <dgm:spPr/>
    </dgm:pt>
    <dgm:pt modelId="{A90BC028-4BB5-4198-BB33-89482FA09D39}" type="pres">
      <dgm:prSet presAssocID="{079C62FE-AADC-4313-9737-45D5AADAD130}" presName="vert1" presStyleCnt="0"/>
      <dgm:spPr/>
    </dgm:pt>
  </dgm:ptLst>
  <dgm:cxnLst>
    <dgm:cxn modelId="{20FE8B09-C0CE-4C06-99BB-13865B2AB85B}" type="presOf" srcId="{C4B87E08-9BAF-4A23-8401-A011CE92E943}" destId="{86C64A4A-46BB-40C8-A73A-90DD55DEA64C}" srcOrd="0" destOrd="0" presId="urn:microsoft.com/office/officeart/2008/layout/LinedList"/>
    <dgm:cxn modelId="{4869AA0F-786F-4212-A541-AB862CF32698}" type="presOf" srcId="{37418115-F5D9-4791-8D19-F615B83BB514}" destId="{66E2AB17-0EEA-4696-89AE-D8223DBB1A95}" srcOrd="0" destOrd="0" presId="urn:microsoft.com/office/officeart/2008/layout/LinedList"/>
    <dgm:cxn modelId="{192B0812-0314-4661-8086-46D85A4C8B57}" type="presOf" srcId="{90E8E1A4-5F1C-4F92-B3D6-13F9949445DF}" destId="{6752BC54-4A15-4D83-A216-7E81F9FCEAE2}" srcOrd="0" destOrd="0" presId="urn:microsoft.com/office/officeart/2008/layout/LinedList"/>
    <dgm:cxn modelId="{A38A2E5C-9900-4C9A-B199-50E2BE99DD75}" srcId="{DB7FEC82-A460-4B30-AB5F-2A1C837BA35E}" destId="{37418115-F5D9-4791-8D19-F615B83BB514}" srcOrd="4" destOrd="0" parTransId="{833DF082-F32E-4B46-B5ED-AF83AF5AC4B2}" sibTransId="{EFBD0843-C4B2-45CA-8DC8-8112967F23D2}"/>
    <dgm:cxn modelId="{A9AC2160-5FA2-43A3-A730-EE6AE3BD5C49}" srcId="{DB7FEC82-A460-4B30-AB5F-2A1C837BA35E}" destId="{18D159FA-EE2B-40B8-BF09-6D57CFBE4A05}" srcOrd="2" destOrd="0" parTransId="{781E8C5D-D89F-496F-8E8D-89CA79A5A867}" sibTransId="{1DB907FE-076D-417E-8FCB-8D651F167F65}"/>
    <dgm:cxn modelId="{38F45067-62C1-4179-90A3-404CE3F54B61}" srcId="{DB7FEC82-A460-4B30-AB5F-2A1C837BA35E}" destId="{079C62FE-AADC-4313-9737-45D5AADAD130}" srcOrd="7" destOrd="0" parTransId="{15588383-0888-4469-B9F1-8C9D58DF74CD}" sibTransId="{B6B4DD62-C862-48D6-A495-41E8C261271D}"/>
    <dgm:cxn modelId="{7CF50C6A-7C25-4AB1-8CF3-2E4C7231BB07}" srcId="{DB7FEC82-A460-4B30-AB5F-2A1C837BA35E}" destId="{A6DD889B-41FD-432B-8D0C-7BDB5E0442F2}" srcOrd="0" destOrd="0" parTransId="{75445166-32EF-4ECB-91A0-925BF2E6C7CA}" sibTransId="{BF2AE0DB-FB4C-437B-A5DC-63A1906081F0}"/>
    <dgm:cxn modelId="{7BE0E851-E2B9-4E24-A8FD-0A5488D57A70}" type="presOf" srcId="{FBF1C8DB-DD7D-4393-A208-FE937F21DB22}" destId="{9C133B35-ABAC-4D12-87EB-D028ACD3B7DC}" srcOrd="0" destOrd="0" presId="urn:microsoft.com/office/officeart/2008/layout/LinedList"/>
    <dgm:cxn modelId="{04024F7F-2F20-44C0-A740-5EE673BF82B7}" srcId="{DB7FEC82-A460-4B30-AB5F-2A1C837BA35E}" destId="{C4B87E08-9BAF-4A23-8401-A011CE92E943}" srcOrd="3" destOrd="0" parTransId="{F04C5D78-D185-44AB-AFD2-25B087735269}" sibTransId="{43439AF7-C54E-438E-BF0E-006BE11DCD97}"/>
    <dgm:cxn modelId="{3D7B6E82-6356-4E76-A5E3-B0728E16CCF2}" type="presOf" srcId="{079C62FE-AADC-4313-9737-45D5AADAD130}" destId="{C2D01C0D-67E9-4436-BA14-8D5946968E17}" srcOrd="0" destOrd="0" presId="urn:microsoft.com/office/officeart/2008/layout/LinedList"/>
    <dgm:cxn modelId="{76DBE9AB-375C-428F-84B6-B2A952286758}" type="presOf" srcId="{DB7FEC82-A460-4B30-AB5F-2A1C837BA35E}" destId="{D3E43098-6670-4AA5-9F87-B083A6118A4D}" srcOrd="0" destOrd="0" presId="urn:microsoft.com/office/officeart/2008/layout/LinedList"/>
    <dgm:cxn modelId="{F20CF6AD-7DBD-4743-9C27-7BF38AB2B9AF}" srcId="{DB7FEC82-A460-4B30-AB5F-2A1C837BA35E}" destId="{90E8E1A4-5F1C-4F92-B3D6-13F9949445DF}" srcOrd="5" destOrd="0" parTransId="{21130D99-5EC8-4E4E-B055-9F0776C8FC3D}" sibTransId="{8CC941FF-4A24-4C2D-953B-0E9093932DAE}"/>
    <dgm:cxn modelId="{2554ACB1-D54E-48A2-B797-3137C28BB5DA}" srcId="{DB7FEC82-A460-4B30-AB5F-2A1C837BA35E}" destId="{FBF1C8DB-DD7D-4393-A208-FE937F21DB22}" srcOrd="6" destOrd="0" parTransId="{FC38FEF3-875A-4D02-B5CC-C55C49DFA9E9}" sibTransId="{E4F344FB-9263-4722-ABD6-DE439C82964A}"/>
    <dgm:cxn modelId="{36B475CE-29B2-46D5-8D54-3EE44D6A1C25}" type="presOf" srcId="{F4798223-82F8-4109-9B61-619FAB81DB94}" destId="{2F409E73-40EA-4377-8018-5023CC1473CB}" srcOrd="0" destOrd="0" presId="urn:microsoft.com/office/officeart/2008/layout/LinedList"/>
    <dgm:cxn modelId="{0919AAD8-40E1-4833-A8A4-F7AE184C0937}" srcId="{DB7FEC82-A460-4B30-AB5F-2A1C837BA35E}" destId="{F4798223-82F8-4109-9B61-619FAB81DB94}" srcOrd="1" destOrd="0" parTransId="{3FFDB185-08B2-45A1-98BB-ED1D6B7B4B90}" sibTransId="{FF7AA9FB-5822-4E1F-982D-D8B09109DC37}"/>
    <dgm:cxn modelId="{052EA3DE-49AF-4B67-80B0-C9BEEEC04987}" type="presOf" srcId="{A6DD889B-41FD-432B-8D0C-7BDB5E0442F2}" destId="{9E01D77E-41A7-40B9-B461-7E6F84B80E24}" srcOrd="0" destOrd="0" presId="urn:microsoft.com/office/officeart/2008/layout/LinedList"/>
    <dgm:cxn modelId="{ED1D24E9-22C5-4EA6-AA87-6F66839B99D9}" type="presOf" srcId="{18D159FA-EE2B-40B8-BF09-6D57CFBE4A05}" destId="{632B8BD0-E49E-4CF1-9DB3-9E3CE8A690DB}" srcOrd="0" destOrd="0" presId="urn:microsoft.com/office/officeart/2008/layout/LinedList"/>
    <dgm:cxn modelId="{7349FBC7-90BB-4E5B-9311-7DEE8CB053F0}" type="presParOf" srcId="{D3E43098-6670-4AA5-9F87-B083A6118A4D}" destId="{516DA6A1-4B16-4CFD-B3FF-C3C48A466E73}" srcOrd="0" destOrd="0" presId="urn:microsoft.com/office/officeart/2008/layout/LinedList"/>
    <dgm:cxn modelId="{6C5FD1BC-7318-4D9B-BBB2-A49DA639E1DD}" type="presParOf" srcId="{D3E43098-6670-4AA5-9F87-B083A6118A4D}" destId="{A2CE1A50-2119-4E3F-A297-9ED91DA2F1E1}" srcOrd="1" destOrd="0" presId="urn:microsoft.com/office/officeart/2008/layout/LinedList"/>
    <dgm:cxn modelId="{52031F9A-A1D7-44C1-99E2-851C41D645CC}" type="presParOf" srcId="{A2CE1A50-2119-4E3F-A297-9ED91DA2F1E1}" destId="{9E01D77E-41A7-40B9-B461-7E6F84B80E24}" srcOrd="0" destOrd="0" presId="urn:microsoft.com/office/officeart/2008/layout/LinedList"/>
    <dgm:cxn modelId="{F8A11BC2-B8FE-4CF9-BF75-138391A2E586}" type="presParOf" srcId="{A2CE1A50-2119-4E3F-A297-9ED91DA2F1E1}" destId="{5881BCE8-F105-4A76-9FEA-7392A0EE6D58}" srcOrd="1" destOrd="0" presId="urn:microsoft.com/office/officeart/2008/layout/LinedList"/>
    <dgm:cxn modelId="{4CF266BE-A55C-4FA4-866C-D27DD134485C}" type="presParOf" srcId="{D3E43098-6670-4AA5-9F87-B083A6118A4D}" destId="{DCA4B593-99A3-4D9F-B700-C51D9C544FA0}" srcOrd="2" destOrd="0" presId="urn:microsoft.com/office/officeart/2008/layout/LinedList"/>
    <dgm:cxn modelId="{556ED8AA-CF42-4A83-8B75-16F329DDB3E5}" type="presParOf" srcId="{D3E43098-6670-4AA5-9F87-B083A6118A4D}" destId="{9EAEF0F3-9040-40A9-8063-E36A150E9EFE}" srcOrd="3" destOrd="0" presId="urn:microsoft.com/office/officeart/2008/layout/LinedList"/>
    <dgm:cxn modelId="{71FE7D08-8DAB-44FF-B094-D7956377F2CA}" type="presParOf" srcId="{9EAEF0F3-9040-40A9-8063-E36A150E9EFE}" destId="{2F409E73-40EA-4377-8018-5023CC1473CB}" srcOrd="0" destOrd="0" presId="urn:microsoft.com/office/officeart/2008/layout/LinedList"/>
    <dgm:cxn modelId="{479F44BC-4C7B-4B5A-A5D7-4E7CAA3B45CA}" type="presParOf" srcId="{9EAEF0F3-9040-40A9-8063-E36A150E9EFE}" destId="{57FAEFD3-3F04-4418-A382-00F6DDDDA750}" srcOrd="1" destOrd="0" presId="urn:microsoft.com/office/officeart/2008/layout/LinedList"/>
    <dgm:cxn modelId="{9A76B864-5EF8-4EC1-82FE-80F80E4F2F53}" type="presParOf" srcId="{D3E43098-6670-4AA5-9F87-B083A6118A4D}" destId="{1E357C89-736A-4022-A0E4-B8C621C856E3}" srcOrd="4" destOrd="0" presId="urn:microsoft.com/office/officeart/2008/layout/LinedList"/>
    <dgm:cxn modelId="{38B2F60C-9D4D-448E-882D-87E5EBF5AE3C}" type="presParOf" srcId="{D3E43098-6670-4AA5-9F87-B083A6118A4D}" destId="{11A36EF7-0EEE-407B-8CB0-FAD03CCAACCE}" srcOrd="5" destOrd="0" presId="urn:microsoft.com/office/officeart/2008/layout/LinedList"/>
    <dgm:cxn modelId="{CD26F36A-558A-4029-8804-C7AA915F0F48}" type="presParOf" srcId="{11A36EF7-0EEE-407B-8CB0-FAD03CCAACCE}" destId="{632B8BD0-E49E-4CF1-9DB3-9E3CE8A690DB}" srcOrd="0" destOrd="0" presId="urn:microsoft.com/office/officeart/2008/layout/LinedList"/>
    <dgm:cxn modelId="{71A9451B-E30F-4DD0-A6A3-DB91C26AB33D}" type="presParOf" srcId="{11A36EF7-0EEE-407B-8CB0-FAD03CCAACCE}" destId="{2179C108-8296-43A4-A10E-78F4AACBC9B1}" srcOrd="1" destOrd="0" presId="urn:microsoft.com/office/officeart/2008/layout/LinedList"/>
    <dgm:cxn modelId="{654FE208-38FE-4CB5-9587-151C267CC7A5}" type="presParOf" srcId="{D3E43098-6670-4AA5-9F87-B083A6118A4D}" destId="{1A52AEBD-19A1-482B-9851-9C821C30E56F}" srcOrd="6" destOrd="0" presId="urn:microsoft.com/office/officeart/2008/layout/LinedList"/>
    <dgm:cxn modelId="{788CF2ED-E10A-432F-8E4F-BBD330F4A469}" type="presParOf" srcId="{D3E43098-6670-4AA5-9F87-B083A6118A4D}" destId="{E43B3935-DC50-4750-99C2-A219AACC0CA3}" srcOrd="7" destOrd="0" presId="urn:microsoft.com/office/officeart/2008/layout/LinedList"/>
    <dgm:cxn modelId="{4FB77C2A-B891-466A-9E47-EC9B17219EDA}" type="presParOf" srcId="{E43B3935-DC50-4750-99C2-A219AACC0CA3}" destId="{86C64A4A-46BB-40C8-A73A-90DD55DEA64C}" srcOrd="0" destOrd="0" presId="urn:microsoft.com/office/officeart/2008/layout/LinedList"/>
    <dgm:cxn modelId="{C0366FAB-5B63-4555-8C7D-3B90E8CD0F07}" type="presParOf" srcId="{E43B3935-DC50-4750-99C2-A219AACC0CA3}" destId="{EB1ECD2C-E64C-484A-94B6-1BD6661F30DD}" srcOrd="1" destOrd="0" presId="urn:microsoft.com/office/officeart/2008/layout/LinedList"/>
    <dgm:cxn modelId="{65DB7C52-2F41-4627-AFD0-6DBB85BAEE8A}" type="presParOf" srcId="{D3E43098-6670-4AA5-9F87-B083A6118A4D}" destId="{5253867E-C4FA-4263-B5C2-8EF095345289}" srcOrd="8" destOrd="0" presId="urn:microsoft.com/office/officeart/2008/layout/LinedList"/>
    <dgm:cxn modelId="{21249F85-42E5-4A72-89CA-01B85E6A9606}" type="presParOf" srcId="{D3E43098-6670-4AA5-9F87-B083A6118A4D}" destId="{92D2755F-9937-4051-926B-A76D5AFF8351}" srcOrd="9" destOrd="0" presId="urn:microsoft.com/office/officeart/2008/layout/LinedList"/>
    <dgm:cxn modelId="{0EF9B4D9-48C8-4FCA-99C6-A76E242DC2AE}" type="presParOf" srcId="{92D2755F-9937-4051-926B-A76D5AFF8351}" destId="{66E2AB17-0EEA-4696-89AE-D8223DBB1A95}" srcOrd="0" destOrd="0" presId="urn:microsoft.com/office/officeart/2008/layout/LinedList"/>
    <dgm:cxn modelId="{B5A386A9-ADE6-4DBB-957F-4640F72CA95E}" type="presParOf" srcId="{92D2755F-9937-4051-926B-A76D5AFF8351}" destId="{FCF75271-AD2A-42B5-8AD9-248994CBCE09}" srcOrd="1" destOrd="0" presId="urn:microsoft.com/office/officeart/2008/layout/LinedList"/>
    <dgm:cxn modelId="{1DEFD6BE-AB34-4EC6-8458-E3D337978134}" type="presParOf" srcId="{D3E43098-6670-4AA5-9F87-B083A6118A4D}" destId="{30B7F025-3A20-476D-8FE4-8AA2EF8CF9AA}" srcOrd="10" destOrd="0" presId="urn:microsoft.com/office/officeart/2008/layout/LinedList"/>
    <dgm:cxn modelId="{CF8776C2-FEF9-4BD8-B9B1-0D19AFE956A1}" type="presParOf" srcId="{D3E43098-6670-4AA5-9F87-B083A6118A4D}" destId="{F653B30F-1FF4-458A-B559-689A815DB843}" srcOrd="11" destOrd="0" presId="urn:microsoft.com/office/officeart/2008/layout/LinedList"/>
    <dgm:cxn modelId="{2A6F7D0D-A4DF-4383-BC7A-242C3DEB0F97}" type="presParOf" srcId="{F653B30F-1FF4-458A-B559-689A815DB843}" destId="{6752BC54-4A15-4D83-A216-7E81F9FCEAE2}" srcOrd="0" destOrd="0" presId="urn:microsoft.com/office/officeart/2008/layout/LinedList"/>
    <dgm:cxn modelId="{B5C1C6CC-BB00-480E-8DBD-9BA80B125745}" type="presParOf" srcId="{F653B30F-1FF4-458A-B559-689A815DB843}" destId="{482ED764-19B8-4E54-8CB0-E5A9B782EB68}" srcOrd="1" destOrd="0" presId="urn:microsoft.com/office/officeart/2008/layout/LinedList"/>
    <dgm:cxn modelId="{65FCEE79-452D-4EDA-90C6-1381B754A10A}" type="presParOf" srcId="{D3E43098-6670-4AA5-9F87-B083A6118A4D}" destId="{8896B96C-75F1-4921-9B27-6BC897CCC0BC}" srcOrd="12" destOrd="0" presId="urn:microsoft.com/office/officeart/2008/layout/LinedList"/>
    <dgm:cxn modelId="{B9C68BD3-2A14-4307-B089-66DF92DE16A9}" type="presParOf" srcId="{D3E43098-6670-4AA5-9F87-B083A6118A4D}" destId="{F85AD434-93A6-49B3-BBC4-78BAEFDFE337}" srcOrd="13" destOrd="0" presId="urn:microsoft.com/office/officeart/2008/layout/LinedList"/>
    <dgm:cxn modelId="{D90B6C46-4AD8-476E-AB51-6095BFE5A997}" type="presParOf" srcId="{F85AD434-93A6-49B3-BBC4-78BAEFDFE337}" destId="{9C133B35-ABAC-4D12-87EB-D028ACD3B7DC}" srcOrd="0" destOrd="0" presId="urn:microsoft.com/office/officeart/2008/layout/LinedList"/>
    <dgm:cxn modelId="{95739403-F57E-4074-BC85-39BEB7D43D39}" type="presParOf" srcId="{F85AD434-93A6-49B3-BBC4-78BAEFDFE337}" destId="{D90A6676-255A-4043-BEED-3D8EA9917961}" srcOrd="1" destOrd="0" presId="urn:microsoft.com/office/officeart/2008/layout/LinedList"/>
    <dgm:cxn modelId="{3041C583-2394-4AA3-9D09-488A0A6A3589}" type="presParOf" srcId="{D3E43098-6670-4AA5-9F87-B083A6118A4D}" destId="{9F141DB2-575F-405F-8A2B-571164DA2470}" srcOrd="14" destOrd="0" presId="urn:microsoft.com/office/officeart/2008/layout/LinedList"/>
    <dgm:cxn modelId="{5668FAD8-A387-44A2-9BC3-AE750A43187E}" type="presParOf" srcId="{D3E43098-6670-4AA5-9F87-B083A6118A4D}" destId="{14F1468B-ED42-45E2-A871-21E2878A31CE}" srcOrd="15" destOrd="0" presId="urn:microsoft.com/office/officeart/2008/layout/LinedList"/>
    <dgm:cxn modelId="{C6733160-7C50-4974-9CCC-B194810E25E6}" type="presParOf" srcId="{14F1468B-ED42-45E2-A871-21E2878A31CE}" destId="{C2D01C0D-67E9-4436-BA14-8D5946968E17}" srcOrd="0" destOrd="0" presId="urn:microsoft.com/office/officeart/2008/layout/LinedList"/>
    <dgm:cxn modelId="{19C3BF40-B9BD-4982-B74D-564C4EEF0ACC}" type="presParOf" srcId="{14F1468B-ED42-45E2-A871-21E2878A31CE}" destId="{A90BC028-4BB5-4198-BB33-89482FA09D3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3FD759B-3F0D-444F-A51E-D619CC3EA6D1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5E5D4DB-4EAF-406E-A32C-9E9459F6515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SDG 3 – Good Health and Wellbeing</a:t>
          </a:r>
          <a:endParaRPr lang="en-US"/>
        </a:p>
      </dgm:t>
    </dgm:pt>
    <dgm:pt modelId="{2394A790-6049-4D9E-9D9B-874B8F51E1EF}" type="parTrans" cxnId="{9187F527-BAC8-4156-A984-A0F87CB44D12}">
      <dgm:prSet/>
      <dgm:spPr/>
      <dgm:t>
        <a:bodyPr/>
        <a:lstStyle/>
        <a:p>
          <a:endParaRPr lang="en-US"/>
        </a:p>
      </dgm:t>
    </dgm:pt>
    <dgm:pt modelId="{AC49633B-3DC7-48A5-9D6C-0B3D6DA30135}" type="sibTrans" cxnId="{9187F527-BAC8-4156-A984-A0F87CB44D12}">
      <dgm:prSet/>
      <dgm:spPr/>
      <dgm:t>
        <a:bodyPr/>
        <a:lstStyle/>
        <a:p>
          <a:endParaRPr lang="en-US"/>
        </a:p>
      </dgm:t>
    </dgm:pt>
    <dgm:pt modelId="{787E2044-4EDF-4117-8B00-C64A685C48F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Encourages wellness and healthy lifestyles for people of all ages (United Nations, 2024).</a:t>
          </a:r>
          <a:endParaRPr lang="en-US"/>
        </a:p>
      </dgm:t>
    </dgm:pt>
    <dgm:pt modelId="{EE382D6B-AC04-43D9-A71A-E9947A833B06}" type="parTrans" cxnId="{613BFB17-51F3-45FF-8200-928B7803A236}">
      <dgm:prSet/>
      <dgm:spPr/>
      <dgm:t>
        <a:bodyPr/>
        <a:lstStyle/>
        <a:p>
          <a:endParaRPr lang="en-US"/>
        </a:p>
      </dgm:t>
    </dgm:pt>
    <dgm:pt modelId="{64AB982C-A44A-49AC-97E4-720F1530FF3E}" type="sibTrans" cxnId="{613BFB17-51F3-45FF-8200-928B7803A236}">
      <dgm:prSet/>
      <dgm:spPr/>
      <dgm:t>
        <a:bodyPr/>
        <a:lstStyle/>
        <a:p>
          <a:endParaRPr lang="en-US"/>
        </a:p>
      </dgm:t>
    </dgm:pt>
    <dgm:pt modelId="{98E08946-9CD9-462B-9A8E-6CCC1034CB9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Facilitates access to universal healthcare and the prevention of illness (World Health Organization, 2023).</a:t>
          </a:r>
          <a:endParaRPr lang="en-US"/>
        </a:p>
      </dgm:t>
    </dgm:pt>
    <dgm:pt modelId="{E4D36341-0F25-4572-B9BA-5CF3EEBB4D45}" type="parTrans" cxnId="{695C8E49-5305-41B5-8FC4-AF58525F271F}">
      <dgm:prSet/>
      <dgm:spPr/>
      <dgm:t>
        <a:bodyPr/>
        <a:lstStyle/>
        <a:p>
          <a:endParaRPr lang="en-US"/>
        </a:p>
      </dgm:t>
    </dgm:pt>
    <dgm:pt modelId="{581B05C6-8C68-4FEC-BAD5-4BD0D38BEAF0}" type="sibTrans" cxnId="{695C8E49-5305-41B5-8FC4-AF58525F271F}">
      <dgm:prSet/>
      <dgm:spPr/>
      <dgm:t>
        <a:bodyPr/>
        <a:lstStyle/>
        <a:p>
          <a:endParaRPr lang="en-US"/>
        </a:p>
      </dgm:t>
    </dgm:pt>
    <dgm:pt modelId="{88D626D4-B7C3-4EBA-913C-ABCEB9CDC8A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Supports equal and long-lasting health care (Morton et al., 2017).</a:t>
          </a:r>
          <a:endParaRPr lang="en-US"/>
        </a:p>
      </dgm:t>
    </dgm:pt>
    <dgm:pt modelId="{04FF9CFB-72A5-4AF0-AB00-8E80DF63DF6B}" type="parTrans" cxnId="{7F3538FF-8098-449E-AC62-C87BFB4501D5}">
      <dgm:prSet/>
      <dgm:spPr/>
      <dgm:t>
        <a:bodyPr/>
        <a:lstStyle/>
        <a:p>
          <a:endParaRPr lang="en-US"/>
        </a:p>
      </dgm:t>
    </dgm:pt>
    <dgm:pt modelId="{479FE407-8008-4431-9698-A485EB96F069}" type="sibTrans" cxnId="{7F3538FF-8098-449E-AC62-C87BFB4501D5}">
      <dgm:prSet/>
      <dgm:spPr/>
      <dgm:t>
        <a:bodyPr/>
        <a:lstStyle/>
        <a:p>
          <a:endParaRPr lang="en-US"/>
        </a:p>
      </dgm:t>
    </dgm:pt>
    <dgm:pt modelId="{435B6F00-2DF0-4DAA-B879-2DB164C0F96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UK example: NHS Diabetes Prevention Programme.</a:t>
          </a:r>
          <a:endParaRPr lang="en-US"/>
        </a:p>
      </dgm:t>
    </dgm:pt>
    <dgm:pt modelId="{80A050EF-4817-4917-BDCB-77DB919DA245}" type="parTrans" cxnId="{2A96BF09-0F16-4648-9E24-895CBB234122}">
      <dgm:prSet/>
      <dgm:spPr/>
      <dgm:t>
        <a:bodyPr/>
        <a:lstStyle/>
        <a:p>
          <a:endParaRPr lang="en-US"/>
        </a:p>
      </dgm:t>
    </dgm:pt>
    <dgm:pt modelId="{21FC36B5-240B-49BE-992E-59405DBD2FDD}" type="sibTrans" cxnId="{2A96BF09-0F16-4648-9E24-895CBB234122}">
      <dgm:prSet/>
      <dgm:spPr/>
      <dgm:t>
        <a:bodyPr/>
        <a:lstStyle/>
        <a:p>
          <a:endParaRPr lang="en-US"/>
        </a:p>
      </dgm:t>
    </dgm:pt>
    <dgm:pt modelId="{FC2ED9A7-0923-4A7D-B363-201E3585C17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Challenges may include health disparities, limited resources, and service demands (Morton et al., 2017).</a:t>
          </a:r>
          <a:endParaRPr lang="en-US"/>
        </a:p>
      </dgm:t>
    </dgm:pt>
    <dgm:pt modelId="{134F3BE9-7A7F-4D97-A837-5BBC5A6A17BF}" type="parTrans" cxnId="{9A4CC8D8-44C5-47FB-80E7-36380B0EE346}">
      <dgm:prSet/>
      <dgm:spPr/>
      <dgm:t>
        <a:bodyPr/>
        <a:lstStyle/>
        <a:p>
          <a:endParaRPr lang="en-US"/>
        </a:p>
      </dgm:t>
    </dgm:pt>
    <dgm:pt modelId="{0F95C76C-64E6-4D45-B071-DAA5D1030CDE}" type="sibTrans" cxnId="{9A4CC8D8-44C5-47FB-80E7-36380B0EE346}">
      <dgm:prSet/>
      <dgm:spPr/>
      <dgm:t>
        <a:bodyPr/>
        <a:lstStyle/>
        <a:p>
          <a:endParaRPr lang="en-US"/>
        </a:p>
      </dgm:t>
    </dgm:pt>
    <dgm:pt modelId="{885A2739-4260-46A8-A1F4-66202DCD5EF9}" type="pres">
      <dgm:prSet presAssocID="{D3FD759B-3F0D-444F-A51E-D619CC3EA6D1}" presName="vert0" presStyleCnt="0">
        <dgm:presLayoutVars>
          <dgm:dir/>
          <dgm:animOne val="branch"/>
          <dgm:animLvl val="lvl"/>
        </dgm:presLayoutVars>
      </dgm:prSet>
      <dgm:spPr/>
    </dgm:pt>
    <dgm:pt modelId="{6E968614-33CD-4D0A-B329-F06A36DB9098}" type="pres">
      <dgm:prSet presAssocID="{65E5D4DB-4EAF-406E-A32C-9E9459F6515A}" presName="thickLine" presStyleLbl="alignNode1" presStyleIdx="0" presStyleCnt="6"/>
      <dgm:spPr/>
    </dgm:pt>
    <dgm:pt modelId="{6F49273D-53EA-4F60-BC2D-F3BFA705A58D}" type="pres">
      <dgm:prSet presAssocID="{65E5D4DB-4EAF-406E-A32C-9E9459F6515A}" presName="horz1" presStyleCnt="0"/>
      <dgm:spPr/>
    </dgm:pt>
    <dgm:pt modelId="{EC5F1A82-41F1-44CE-997E-677F574F3DC5}" type="pres">
      <dgm:prSet presAssocID="{65E5D4DB-4EAF-406E-A32C-9E9459F6515A}" presName="tx1" presStyleLbl="revTx" presStyleIdx="0" presStyleCnt="6"/>
      <dgm:spPr/>
    </dgm:pt>
    <dgm:pt modelId="{4BB46315-3130-438F-8D85-5A97CB1F8545}" type="pres">
      <dgm:prSet presAssocID="{65E5D4DB-4EAF-406E-A32C-9E9459F6515A}" presName="vert1" presStyleCnt="0"/>
      <dgm:spPr/>
    </dgm:pt>
    <dgm:pt modelId="{9DF30BBE-FD13-40C6-AE34-B8A8214E199C}" type="pres">
      <dgm:prSet presAssocID="{787E2044-4EDF-4117-8B00-C64A685C48F0}" presName="thickLine" presStyleLbl="alignNode1" presStyleIdx="1" presStyleCnt="6"/>
      <dgm:spPr/>
    </dgm:pt>
    <dgm:pt modelId="{4BE9CE24-058D-45AC-8393-1194E864D973}" type="pres">
      <dgm:prSet presAssocID="{787E2044-4EDF-4117-8B00-C64A685C48F0}" presName="horz1" presStyleCnt="0"/>
      <dgm:spPr/>
    </dgm:pt>
    <dgm:pt modelId="{51217ED7-12DE-4DC4-93A8-753F6EAA646F}" type="pres">
      <dgm:prSet presAssocID="{787E2044-4EDF-4117-8B00-C64A685C48F0}" presName="tx1" presStyleLbl="revTx" presStyleIdx="1" presStyleCnt="6"/>
      <dgm:spPr/>
    </dgm:pt>
    <dgm:pt modelId="{87CEA22D-BA71-4968-9A83-A5DF0FB92078}" type="pres">
      <dgm:prSet presAssocID="{787E2044-4EDF-4117-8B00-C64A685C48F0}" presName="vert1" presStyleCnt="0"/>
      <dgm:spPr/>
    </dgm:pt>
    <dgm:pt modelId="{E3336AE3-FB6D-4228-89A7-E6FE8B729BBE}" type="pres">
      <dgm:prSet presAssocID="{98E08946-9CD9-462B-9A8E-6CCC1034CB93}" presName="thickLine" presStyleLbl="alignNode1" presStyleIdx="2" presStyleCnt="6"/>
      <dgm:spPr/>
    </dgm:pt>
    <dgm:pt modelId="{2AB5FD4D-F8D0-4832-A372-B05876C9EDA3}" type="pres">
      <dgm:prSet presAssocID="{98E08946-9CD9-462B-9A8E-6CCC1034CB93}" presName="horz1" presStyleCnt="0"/>
      <dgm:spPr/>
    </dgm:pt>
    <dgm:pt modelId="{6DA9CC81-A47C-4588-99E3-707AA9E00AB7}" type="pres">
      <dgm:prSet presAssocID="{98E08946-9CD9-462B-9A8E-6CCC1034CB93}" presName="tx1" presStyleLbl="revTx" presStyleIdx="2" presStyleCnt="6"/>
      <dgm:spPr/>
    </dgm:pt>
    <dgm:pt modelId="{444A3597-BE3B-476F-A9E1-9E3879D38ACA}" type="pres">
      <dgm:prSet presAssocID="{98E08946-9CD9-462B-9A8E-6CCC1034CB93}" presName="vert1" presStyleCnt="0"/>
      <dgm:spPr/>
    </dgm:pt>
    <dgm:pt modelId="{F87A262E-9910-4BCB-8C7B-6DC0251F8654}" type="pres">
      <dgm:prSet presAssocID="{88D626D4-B7C3-4EBA-913C-ABCEB9CDC8AD}" presName="thickLine" presStyleLbl="alignNode1" presStyleIdx="3" presStyleCnt="6"/>
      <dgm:spPr/>
    </dgm:pt>
    <dgm:pt modelId="{8C98CCBE-3B81-4009-848A-FB8536DA9C6B}" type="pres">
      <dgm:prSet presAssocID="{88D626D4-B7C3-4EBA-913C-ABCEB9CDC8AD}" presName="horz1" presStyleCnt="0"/>
      <dgm:spPr/>
    </dgm:pt>
    <dgm:pt modelId="{C07759E4-36C9-42E3-8220-1703E241E70A}" type="pres">
      <dgm:prSet presAssocID="{88D626D4-B7C3-4EBA-913C-ABCEB9CDC8AD}" presName="tx1" presStyleLbl="revTx" presStyleIdx="3" presStyleCnt="6"/>
      <dgm:spPr/>
    </dgm:pt>
    <dgm:pt modelId="{9ACC9622-2548-44E8-BB7D-90EB1742F36F}" type="pres">
      <dgm:prSet presAssocID="{88D626D4-B7C3-4EBA-913C-ABCEB9CDC8AD}" presName="vert1" presStyleCnt="0"/>
      <dgm:spPr/>
    </dgm:pt>
    <dgm:pt modelId="{52154466-F0EA-4C6F-B137-D25C27303272}" type="pres">
      <dgm:prSet presAssocID="{435B6F00-2DF0-4DAA-B879-2DB164C0F966}" presName="thickLine" presStyleLbl="alignNode1" presStyleIdx="4" presStyleCnt="6"/>
      <dgm:spPr/>
    </dgm:pt>
    <dgm:pt modelId="{F833F803-EB20-421F-8E65-6038059845F7}" type="pres">
      <dgm:prSet presAssocID="{435B6F00-2DF0-4DAA-B879-2DB164C0F966}" presName="horz1" presStyleCnt="0"/>
      <dgm:spPr/>
    </dgm:pt>
    <dgm:pt modelId="{1AB045F7-07FD-40D4-AFB5-13F0CDCA1EE8}" type="pres">
      <dgm:prSet presAssocID="{435B6F00-2DF0-4DAA-B879-2DB164C0F966}" presName="tx1" presStyleLbl="revTx" presStyleIdx="4" presStyleCnt="6"/>
      <dgm:spPr/>
    </dgm:pt>
    <dgm:pt modelId="{EE780846-1E99-4877-BEE5-F583B63FEEC2}" type="pres">
      <dgm:prSet presAssocID="{435B6F00-2DF0-4DAA-B879-2DB164C0F966}" presName="vert1" presStyleCnt="0"/>
      <dgm:spPr/>
    </dgm:pt>
    <dgm:pt modelId="{DFD6CCB9-9DAF-4CA1-AAE5-DD616F14673E}" type="pres">
      <dgm:prSet presAssocID="{FC2ED9A7-0923-4A7D-B363-201E3585C178}" presName="thickLine" presStyleLbl="alignNode1" presStyleIdx="5" presStyleCnt="6"/>
      <dgm:spPr/>
    </dgm:pt>
    <dgm:pt modelId="{25843547-9877-4156-964B-1452D97124FA}" type="pres">
      <dgm:prSet presAssocID="{FC2ED9A7-0923-4A7D-B363-201E3585C178}" presName="horz1" presStyleCnt="0"/>
      <dgm:spPr/>
    </dgm:pt>
    <dgm:pt modelId="{F9BE1397-FCA4-4128-87C2-79974D1F4F6E}" type="pres">
      <dgm:prSet presAssocID="{FC2ED9A7-0923-4A7D-B363-201E3585C178}" presName="tx1" presStyleLbl="revTx" presStyleIdx="5" presStyleCnt="6"/>
      <dgm:spPr/>
    </dgm:pt>
    <dgm:pt modelId="{3DAD6AAA-D408-4A3F-B98D-9766792F8041}" type="pres">
      <dgm:prSet presAssocID="{FC2ED9A7-0923-4A7D-B363-201E3585C178}" presName="vert1" presStyleCnt="0"/>
      <dgm:spPr/>
    </dgm:pt>
  </dgm:ptLst>
  <dgm:cxnLst>
    <dgm:cxn modelId="{2A96BF09-0F16-4648-9E24-895CBB234122}" srcId="{D3FD759B-3F0D-444F-A51E-D619CC3EA6D1}" destId="{435B6F00-2DF0-4DAA-B879-2DB164C0F966}" srcOrd="4" destOrd="0" parTransId="{80A050EF-4817-4917-BDCB-77DB919DA245}" sibTransId="{21FC36B5-240B-49BE-992E-59405DBD2FDD}"/>
    <dgm:cxn modelId="{613BFB17-51F3-45FF-8200-928B7803A236}" srcId="{D3FD759B-3F0D-444F-A51E-D619CC3EA6D1}" destId="{787E2044-4EDF-4117-8B00-C64A685C48F0}" srcOrd="1" destOrd="0" parTransId="{EE382D6B-AC04-43D9-A71A-E9947A833B06}" sibTransId="{64AB982C-A44A-49AC-97E4-720F1530FF3E}"/>
    <dgm:cxn modelId="{9187F527-BAC8-4156-A984-A0F87CB44D12}" srcId="{D3FD759B-3F0D-444F-A51E-D619CC3EA6D1}" destId="{65E5D4DB-4EAF-406E-A32C-9E9459F6515A}" srcOrd="0" destOrd="0" parTransId="{2394A790-6049-4D9E-9D9B-874B8F51E1EF}" sibTransId="{AC49633B-3DC7-48A5-9D6C-0B3D6DA30135}"/>
    <dgm:cxn modelId="{FD5EA340-9D29-491F-8159-7243A17593C9}" type="presOf" srcId="{435B6F00-2DF0-4DAA-B879-2DB164C0F966}" destId="{1AB045F7-07FD-40D4-AFB5-13F0CDCA1EE8}" srcOrd="0" destOrd="0" presId="urn:microsoft.com/office/officeart/2008/layout/LinedList"/>
    <dgm:cxn modelId="{695C8E49-5305-41B5-8FC4-AF58525F271F}" srcId="{D3FD759B-3F0D-444F-A51E-D619CC3EA6D1}" destId="{98E08946-9CD9-462B-9A8E-6CCC1034CB93}" srcOrd="2" destOrd="0" parTransId="{E4D36341-0F25-4572-B9BA-5CF3EEBB4D45}" sibTransId="{581B05C6-8C68-4FEC-BAD5-4BD0D38BEAF0}"/>
    <dgm:cxn modelId="{76246A97-9973-444E-BEB1-A5ED50897B0A}" type="presOf" srcId="{98E08946-9CD9-462B-9A8E-6CCC1034CB93}" destId="{6DA9CC81-A47C-4588-99E3-707AA9E00AB7}" srcOrd="0" destOrd="0" presId="urn:microsoft.com/office/officeart/2008/layout/LinedList"/>
    <dgm:cxn modelId="{1C14E59C-768E-47E2-B613-290EC5BA366C}" type="presOf" srcId="{787E2044-4EDF-4117-8B00-C64A685C48F0}" destId="{51217ED7-12DE-4DC4-93A8-753F6EAA646F}" srcOrd="0" destOrd="0" presId="urn:microsoft.com/office/officeart/2008/layout/LinedList"/>
    <dgm:cxn modelId="{152E4DAE-BFA0-4702-8CD2-955B5D569E35}" type="presOf" srcId="{65E5D4DB-4EAF-406E-A32C-9E9459F6515A}" destId="{EC5F1A82-41F1-44CE-997E-677F574F3DC5}" srcOrd="0" destOrd="0" presId="urn:microsoft.com/office/officeart/2008/layout/LinedList"/>
    <dgm:cxn modelId="{2B0505B3-9F0C-4E43-A2D0-13FC83C5DBAE}" type="presOf" srcId="{FC2ED9A7-0923-4A7D-B363-201E3585C178}" destId="{F9BE1397-FCA4-4128-87C2-79974D1F4F6E}" srcOrd="0" destOrd="0" presId="urn:microsoft.com/office/officeart/2008/layout/LinedList"/>
    <dgm:cxn modelId="{6C8E20B9-697B-4F2F-8CC9-925820658A6F}" type="presOf" srcId="{D3FD759B-3F0D-444F-A51E-D619CC3EA6D1}" destId="{885A2739-4260-46A8-A1F4-66202DCD5EF9}" srcOrd="0" destOrd="0" presId="urn:microsoft.com/office/officeart/2008/layout/LinedList"/>
    <dgm:cxn modelId="{9A4CC8D8-44C5-47FB-80E7-36380B0EE346}" srcId="{D3FD759B-3F0D-444F-A51E-D619CC3EA6D1}" destId="{FC2ED9A7-0923-4A7D-B363-201E3585C178}" srcOrd="5" destOrd="0" parTransId="{134F3BE9-7A7F-4D97-A837-5BBC5A6A17BF}" sibTransId="{0F95C76C-64E6-4D45-B071-DAA5D1030CDE}"/>
    <dgm:cxn modelId="{A5F860F7-D129-4562-B394-73DEDD218A5F}" type="presOf" srcId="{88D626D4-B7C3-4EBA-913C-ABCEB9CDC8AD}" destId="{C07759E4-36C9-42E3-8220-1703E241E70A}" srcOrd="0" destOrd="0" presId="urn:microsoft.com/office/officeart/2008/layout/LinedList"/>
    <dgm:cxn modelId="{7F3538FF-8098-449E-AC62-C87BFB4501D5}" srcId="{D3FD759B-3F0D-444F-A51E-D619CC3EA6D1}" destId="{88D626D4-B7C3-4EBA-913C-ABCEB9CDC8AD}" srcOrd="3" destOrd="0" parTransId="{04FF9CFB-72A5-4AF0-AB00-8E80DF63DF6B}" sibTransId="{479FE407-8008-4431-9698-A485EB96F069}"/>
    <dgm:cxn modelId="{97BF1933-86DE-4AF6-8481-F003B29D957D}" type="presParOf" srcId="{885A2739-4260-46A8-A1F4-66202DCD5EF9}" destId="{6E968614-33CD-4D0A-B329-F06A36DB9098}" srcOrd="0" destOrd="0" presId="urn:microsoft.com/office/officeart/2008/layout/LinedList"/>
    <dgm:cxn modelId="{DFD8D9D1-81DA-4E0F-BFF5-2BCB29EB1EF9}" type="presParOf" srcId="{885A2739-4260-46A8-A1F4-66202DCD5EF9}" destId="{6F49273D-53EA-4F60-BC2D-F3BFA705A58D}" srcOrd="1" destOrd="0" presId="urn:microsoft.com/office/officeart/2008/layout/LinedList"/>
    <dgm:cxn modelId="{F49D936D-0A9F-4E12-B69C-97DDEE248F9C}" type="presParOf" srcId="{6F49273D-53EA-4F60-BC2D-F3BFA705A58D}" destId="{EC5F1A82-41F1-44CE-997E-677F574F3DC5}" srcOrd="0" destOrd="0" presId="urn:microsoft.com/office/officeart/2008/layout/LinedList"/>
    <dgm:cxn modelId="{8202EBB4-2D6A-4B6D-99BA-E213D8BD1A2A}" type="presParOf" srcId="{6F49273D-53EA-4F60-BC2D-F3BFA705A58D}" destId="{4BB46315-3130-438F-8D85-5A97CB1F8545}" srcOrd="1" destOrd="0" presId="urn:microsoft.com/office/officeart/2008/layout/LinedList"/>
    <dgm:cxn modelId="{09634F69-B05C-4CE8-B1B6-A193CBE80689}" type="presParOf" srcId="{885A2739-4260-46A8-A1F4-66202DCD5EF9}" destId="{9DF30BBE-FD13-40C6-AE34-B8A8214E199C}" srcOrd="2" destOrd="0" presId="urn:microsoft.com/office/officeart/2008/layout/LinedList"/>
    <dgm:cxn modelId="{1167362B-EF1F-498E-B331-5DD235E245A3}" type="presParOf" srcId="{885A2739-4260-46A8-A1F4-66202DCD5EF9}" destId="{4BE9CE24-058D-45AC-8393-1194E864D973}" srcOrd="3" destOrd="0" presId="urn:microsoft.com/office/officeart/2008/layout/LinedList"/>
    <dgm:cxn modelId="{8E52871E-B2CA-40C5-A05C-1F66CEC4D28A}" type="presParOf" srcId="{4BE9CE24-058D-45AC-8393-1194E864D973}" destId="{51217ED7-12DE-4DC4-93A8-753F6EAA646F}" srcOrd="0" destOrd="0" presId="urn:microsoft.com/office/officeart/2008/layout/LinedList"/>
    <dgm:cxn modelId="{56D731E5-278E-400B-AF7C-6D215EEB4C32}" type="presParOf" srcId="{4BE9CE24-058D-45AC-8393-1194E864D973}" destId="{87CEA22D-BA71-4968-9A83-A5DF0FB92078}" srcOrd="1" destOrd="0" presId="urn:microsoft.com/office/officeart/2008/layout/LinedList"/>
    <dgm:cxn modelId="{ADB727CF-F282-4B5D-B575-080B0CC2B19E}" type="presParOf" srcId="{885A2739-4260-46A8-A1F4-66202DCD5EF9}" destId="{E3336AE3-FB6D-4228-89A7-E6FE8B729BBE}" srcOrd="4" destOrd="0" presId="urn:microsoft.com/office/officeart/2008/layout/LinedList"/>
    <dgm:cxn modelId="{3E836525-5EC1-48E4-90D1-AD85F73C6378}" type="presParOf" srcId="{885A2739-4260-46A8-A1F4-66202DCD5EF9}" destId="{2AB5FD4D-F8D0-4832-A372-B05876C9EDA3}" srcOrd="5" destOrd="0" presId="urn:microsoft.com/office/officeart/2008/layout/LinedList"/>
    <dgm:cxn modelId="{90BB022C-D64E-41C8-A384-F41FA5B0ED4F}" type="presParOf" srcId="{2AB5FD4D-F8D0-4832-A372-B05876C9EDA3}" destId="{6DA9CC81-A47C-4588-99E3-707AA9E00AB7}" srcOrd="0" destOrd="0" presId="urn:microsoft.com/office/officeart/2008/layout/LinedList"/>
    <dgm:cxn modelId="{DDA52E22-C0FE-4D6A-9611-1429EC961640}" type="presParOf" srcId="{2AB5FD4D-F8D0-4832-A372-B05876C9EDA3}" destId="{444A3597-BE3B-476F-A9E1-9E3879D38ACA}" srcOrd="1" destOrd="0" presId="urn:microsoft.com/office/officeart/2008/layout/LinedList"/>
    <dgm:cxn modelId="{F7FF8C51-6965-4EB9-B0BF-CE577B87FB89}" type="presParOf" srcId="{885A2739-4260-46A8-A1F4-66202DCD5EF9}" destId="{F87A262E-9910-4BCB-8C7B-6DC0251F8654}" srcOrd="6" destOrd="0" presId="urn:microsoft.com/office/officeart/2008/layout/LinedList"/>
    <dgm:cxn modelId="{C36E2E38-613B-4C8D-A6D0-F25CB6C101F9}" type="presParOf" srcId="{885A2739-4260-46A8-A1F4-66202DCD5EF9}" destId="{8C98CCBE-3B81-4009-848A-FB8536DA9C6B}" srcOrd="7" destOrd="0" presId="urn:microsoft.com/office/officeart/2008/layout/LinedList"/>
    <dgm:cxn modelId="{AC324D24-C1F5-4C38-B55A-4DC0E20353EC}" type="presParOf" srcId="{8C98CCBE-3B81-4009-848A-FB8536DA9C6B}" destId="{C07759E4-36C9-42E3-8220-1703E241E70A}" srcOrd="0" destOrd="0" presId="urn:microsoft.com/office/officeart/2008/layout/LinedList"/>
    <dgm:cxn modelId="{327EC9D5-9EF0-499D-8397-212C4A8913D8}" type="presParOf" srcId="{8C98CCBE-3B81-4009-848A-FB8536DA9C6B}" destId="{9ACC9622-2548-44E8-BB7D-90EB1742F36F}" srcOrd="1" destOrd="0" presId="urn:microsoft.com/office/officeart/2008/layout/LinedList"/>
    <dgm:cxn modelId="{D628102A-4EF2-4DA4-B116-66A14A4682EE}" type="presParOf" srcId="{885A2739-4260-46A8-A1F4-66202DCD5EF9}" destId="{52154466-F0EA-4C6F-B137-D25C27303272}" srcOrd="8" destOrd="0" presId="urn:microsoft.com/office/officeart/2008/layout/LinedList"/>
    <dgm:cxn modelId="{19364843-E200-45F0-AC65-E3842478D4E4}" type="presParOf" srcId="{885A2739-4260-46A8-A1F4-66202DCD5EF9}" destId="{F833F803-EB20-421F-8E65-6038059845F7}" srcOrd="9" destOrd="0" presId="urn:microsoft.com/office/officeart/2008/layout/LinedList"/>
    <dgm:cxn modelId="{16D02076-A6DB-4634-A7F3-5EE726B44AB7}" type="presParOf" srcId="{F833F803-EB20-421F-8E65-6038059845F7}" destId="{1AB045F7-07FD-40D4-AFB5-13F0CDCA1EE8}" srcOrd="0" destOrd="0" presId="urn:microsoft.com/office/officeart/2008/layout/LinedList"/>
    <dgm:cxn modelId="{0A77ED49-E49E-4996-B617-474A1141DF89}" type="presParOf" srcId="{F833F803-EB20-421F-8E65-6038059845F7}" destId="{EE780846-1E99-4877-BEE5-F583B63FEEC2}" srcOrd="1" destOrd="0" presId="urn:microsoft.com/office/officeart/2008/layout/LinedList"/>
    <dgm:cxn modelId="{8AF006A9-A816-4E9A-B153-E581FCF4D92E}" type="presParOf" srcId="{885A2739-4260-46A8-A1F4-66202DCD5EF9}" destId="{DFD6CCB9-9DAF-4CA1-AAE5-DD616F14673E}" srcOrd="10" destOrd="0" presId="urn:microsoft.com/office/officeart/2008/layout/LinedList"/>
    <dgm:cxn modelId="{3F10EB7E-55BD-4128-A9E8-223E2FC015D1}" type="presParOf" srcId="{885A2739-4260-46A8-A1F4-66202DCD5EF9}" destId="{25843547-9877-4156-964B-1452D97124FA}" srcOrd="11" destOrd="0" presId="urn:microsoft.com/office/officeart/2008/layout/LinedList"/>
    <dgm:cxn modelId="{A7D42039-C7A6-422C-83C5-A46CCEA019AA}" type="presParOf" srcId="{25843547-9877-4156-964B-1452D97124FA}" destId="{F9BE1397-FCA4-4128-87C2-79974D1F4F6E}" srcOrd="0" destOrd="0" presId="urn:microsoft.com/office/officeart/2008/layout/LinedList"/>
    <dgm:cxn modelId="{E5A792D0-88A9-4CAF-9053-4746DE24CB16}" type="presParOf" srcId="{25843547-9877-4156-964B-1452D97124FA}" destId="{3DAD6AAA-D408-4A3F-B98D-9766792F804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6DA6A1-4B16-4CFD-B3FF-C3C48A466E73}">
      <dsp:nvSpPr>
        <dsp:cNvPr id="0" name=""/>
        <dsp:cNvSpPr/>
      </dsp:nvSpPr>
      <dsp:spPr>
        <a:xfrm>
          <a:off x="0" y="0"/>
          <a:ext cx="57072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01D77E-41A7-40B9-B461-7E6F84B80E24}">
      <dsp:nvSpPr>
        <dsp:cNvPr id="0" name=""/>
        <dsp:cNvSpPr/>
      </dsp:nvSpPr>
      <dsp:spPr>
        <a:xfrm>
          <a:off x="0" y="0"/>
          <a:ext cx="5707257" cy="609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Good Afternoon, </a:t>
          </a:r>
          <a:endParaRPr lang="en-US" sz="1200" kern="1200"/>
        </a:p>
      </dsp:txBody>
      <dsp:txXfrm>
        <a:off x="0" y="0"/>
        <a:ext cx="5707257" cy="609203"/>
      </dsp:txXfrm>
    </dsp:sp>
    <dsp:sp modelId="{DCA4B593-99A3-4D9F-B700-C51D9C544FA0}">
      <dsp:nvSpPr>
        <dsp:cNvPr id="0" name=""/>
        <dsp:cNvSpPr/>
      </dsp:nvSpPr>
      <dsp:spPr>
        <a:xfrm>
          <a:off x="0" y="609203"/>
          <a:ext cx="57072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409E73-40EA-4377-8018-5023CC1473CB}">
      <dsp:nvSpPr>
        <dsp:cNvPr id="0" name=""/>
        <dsp:cNvSpPr/>
      </dsp:nvSpPr>
      <dsp:spPr>
        <a:xfrm>
          <a:off x="0" y="609203"/>
          <a:ext cx="5707257" cy="609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Today, I'll talk about how health and social care services in the UK which include sustainable development, wellness, and health.</a:t>
          </a:r>
          <a:endParaRPr lang="en-US" sz="1200" kern="1200"/>
        </a:p>
      </dsp:txBody>
      <dsp:txXfrm>
        <a:off x="0" y="609203"/>
        <a:ext cx="5707257" cy="609203"/>
      </dsp:txXfrm>
    </dsp:sp>
    <dsp:sp modelId="{1E357C89-736A-4022-A0E4-B8C621C856E3}">
      <dsp:nvSpPr>
        <dsp:cNvPr id="0" name=""/>
        <dsp:cNvSpPr/>
      </dsp:nvSpPr>
      <dsp:spPr>
        <a:xfrm>
          <a:off x="0" y="1218406"/>
          <a:ext cx="57072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2B8BD0-E49E-4CF1-9DB3-9E3CE8A690DB}">
      <dsp:nvSpPr>
        <dsp:cNvPr id="0" name=""/>
        <dsp:cNvSpPr/>
      </dsp:nvSpPr>
      <dsp:spPr>
        <a:xfrm>
          <a:off x="0" y="1218406"/>
          <a:ext cx="5707257" cy="609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The World Health Organization (1948) defined health as more than only the absence of disease; it also refers to social, mental, and physical well-being.</a:t>
          </a:r>
          <a:endParaRPr lang="en-US" sz="1200" kern="1200"/>
        </a:p>
      </dsp:txBody>
      <dsp:txXfrm>
        <a:off x="0" y="1218406"/>
        <a:ext cx="5707257" cy="609203"/>
      </dsp:txXfrm>
    </dsp:sp>
    <dsp:sp modelId="{1A52AEBD-19A1-482B-9851-9C821C30E56F}">
      <dsp:nvSpPr>
        <dsp:cNvPr id="0" name=""/>
        <dsp:cNvSpPr/>
      </dsp:nvSpPr>
      <dsp:spPr>
        <a:xfrm>
          <a:off x="0" y="1827609"/>
          <a:ext cx="57072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C64A4A-46BB-40C8-A73A-90DD55DEA64C}">
      <dsp:nvSpPr>
        <dsp:cNvPr id="0" name=""/>
        <dsp:cNvSpPr/>
      </dsp:nvSpPr>
      <dsp:spPr>
        <a:xfrm>
          <a:off x="0" y="1827609"/>
          <a:ext cx="5707257" cy="609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This emphasises the significance of offering comprehensive, person-centred care that considers the individual's broader needs.</a:t>
          </a:r>
          <a:endParaRPr lang="en-US" sz="1200" kern="1200"/>
        </a:p>
      </dsp:txBody>
      <dsp:txXfrm>
        <a:off x="0" y="1827609"/>
        <a:ext cx="5707257" cy="609203"/>
      </dsp:txXfrm>
    </dsp:sp>
    <dsp:sp modelId="{5253867E-C4FA-4263-B5C2-8EF095345289}">
      <dsp:nvSpPr>
        <dsp:cNvPr id="0" name=""/>
        <dsp:cNvSpPr/>
      </dsp:nvSpPr>
      <dsp:spPr>
        <a:xfrm>
          <a:off x="0" y="2436812"/>
          <a:ext cx="57072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E2AB17-0EEA-4696-89AE-D8223DBB1A95}">
      <dsp:nvSpPr>
        <dsp:cNvPr id="0" name=""/>
        <dsp:cNvSpPr/>
      </dsp:nvSpPr>
      <dsp:spPr>
        <a:xfrm>
          <a:off x="0" y="2436812"/>
          <a:ext cx="5707257" cy="609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Healthcare services must satisfy present demands while safeguarding resources for future generations, which makes sustainable growth crucial.</a:t>
          </a:r>
          <a:endParaRPr lang="en-US" sz="1200" kern="1200"/>
        </a:p>
      </dsp:txBody>
      <dsp:txXfrm>
        <a:off x="0" y="2436812"/>
        <a:ext cx="5707257" cy="609203"/>
      </dsp:txXfrm>
    </dsp:sp>
    <dsp:sp modelId="{30B7F025-3A20-476D-8FE4-8AA2EF8CF9AA}">
      <dsp:nvSpPr>
        <dsp:cNvPr id="0" name=""/>
        <dsp:cNvSpPr/>
      </dsp:nvSpPr>
      <dsp:spPr>
        <a:xfrm>
          <a:off x="0" y="3046015"/>
          <a:ext cx="57072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52BC54-4A15-4D83-A216-7E81F9FCEAE2}">
      <dsp:nvSpPr>
        <dsp:cNvPr id="0" name=""/>
        <dsp:cNvSpPr/>
      </dsp:nvSpPr>
      <dsp:spPr>
        <a:xfrm>
          <a:off x="0" y="3046015"/>
          <a:ext cx="5707257" cy="609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Sustainable Development Goal 3 was established by the United Nations (2015) with the intention of promoting wellbeing and ensuring healthy lifestyles for people of all ages.</a:t>
          </a:r>
          <a:endParaRPr lang="en-US" sz="1200" kern="1200"/>
        </a:p>
      </dsp:txBody>
      <dsp:txXfrm>
        <a:off x="0" y="3046015"/>
        <a:ext cx="5707257" cy="609203"/>
      </dsp:txXfrm>
    </dsp:sp>
    <dsp:sp modelId="{8896B96C-75F1-4921-9B27-6BC897CCC0BC}">
      <dsp:nvSpPr>
        <dsp:cNvPr id="0" name=""/>
        <dsp:cNvSpPr/>
      </dsp:nvSpPr>
      <dsp:spPr>
        <a:xfrm>
          <a:off x="0" y="3655218"/>
          <a:ext cx="57072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133B35-ABAC-4D12-87EB-D028ACD3B7DC}">
      <dsp:nvSpPr>
        <dsp:cNvPr id="0" name=""/>
        <dsp:cNvSpPr/>
      </dsp:nvSpPr>
      <dsp:spPr>
        <a:xfrm>
          <a:off x="0" y="3655218"/>
          <a:ext cx="5707257" cy="609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 will critically analyse pertinent healthcare models, UK legislation, and public health initiatives such as the NHS Diabetes Prevention Programme during this talk.</a:t>
          </a:r>
          <a:endParaRPr lang="en-US" sz="1200" kern="1200"/>
        </a:p>
      </dsp:txBody>
      <dsp:txXfrm>
        <a:off x="0" y="3655218"/>
        <a:ext cx="5707257" cy="609203"/>
      </dsp:txXfrm>
    </dsp:sp>
    <dsp:sp modelId="{9F141DB2-575F-405F-8A2B-571164DA2470}">
      <dsp:nvSpPr>
        <dsp:cNvPr id="0" name=""/>
        <dsp:cNvSpPr/>
      </dsp:nvSpPr>
      <dsp:spPr>
        <a:xfrm>
          <a:off x="0" y="4264421"/>
          <a:ext cx="57072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D01C0D-67E9-4436-BA14-8D5946968E17}">
      <dsp:nvSpPr>
        <dsp:cNvPr id="0" name=""/>
        <dsp:cNvSpPr/>
      </dsp:nvSpPr>
      <dsp:spPr>
        <a:xfrm>
          <a:off x="0" y="4264421"/>
          <a:ext cx="5707257" cy="609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I'll also talk about health disparities, obstacles to receiving care, and suggestions for enhancing fair and sustainable healthcare delivery.</a:t>
          </a:r>
          <a:endParaRPr lang="en-US" sz="1200" kern="1200"/>
        </a:p>
      </dsp:txBody>
      <dsp:txXfrm>
        <a:off x="0" y="4264421"/>
        <a:ext cx="5707257" cy="6092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968614-33CD-4D0A-B329-F06A36DB9098}">
      <dsp:nvSpPr>
        <dsp:cNvPr id="0" name=""/>
        <dsp:cNvSpPr/>
      </dsp:nvSpPr>
      <dsp:spPr>
        <a:xfrm>
          <a:off x="0" y="2637"/>
          <a:ext cx="64182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5F1A82-41F1-44CE-997E-677F574F3DC5}">
      <dsp:nvSpPr>
        <dsp:cNvPr id="0" name=""/>
        <dsp:cNvSpPr/>
      </dsp:nvSpPr>
      <dsp:spPr>
        <a:xfrm>
          <a:off x="0" y="2637"/>
          <a:ext cx="6418263" cy="8994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SDG 3 – Good Health and Wellbeing</a:t>
          </a:r>
          <a:endParaRPr lang="en-US" sz="1900" kern="1200"/>
        </a:p>
      </dsp:txBody>
      <dsp:txXfrm>
        <a:off x="0" y="2637"/>
        <a:ext cx="6418263" cy="899444"/>
      </dsp:txXfrm>
    </dsp:sp>
    <dsp:sp modelId="{9DF30BBE-FD13-40C6-AE34-B8A8214E199C}">
      <dsp:nvSpPr>
        <dsp:cNvPr id="0" name=""/>
        <dsp:cNvSpPr/>
      </dsp:nvSpPr>
      <dsp:spPr>
        <a:xfrm>
          <a:off x="0" y="902082"/>
          <a:ext cx="64182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217ED7-12DE-4DC4-93A8-753F6EAA646F}">
      <dsp:nvSpPr>
        <dsp:cNvPr id="0" name=""/>
        <dsp:cNvSpPr/>
      </dsp:nvSpPr>
      <dsp:spPr>
        <a:xfrm>
          <a:off x="0" y="902082"/>
          <a:ext cx="6418263" cy="8994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Encourages wellness and healthy lifestyles for people of all ages (United Nations, 2024).</a:t>
          </a:r>
          <a:endParaRPr lang="en-US" sz="1900" kern="1200"/>
        </a:p>
      </dsp:txBody>
      <dsp:txXfrm>
        <a:off x="0" y="902082"/>
        <a:ext cx="6418263" cy="899444"/>
      </dsp:txXfrm>
    </dsp:sp>
    <dsp:sp modelId="{E3336AE3-FB6D-4228-89A7-E6FE8B729BBE}">
      <dsp:nvSpPr>
        <dsp:cNvPr id="0" name=""/>
        <dsp:cNvSpPr/>
      </dsp:nvSpPr>
      <dsp:spPr>
        <a:xfrm>
          <a:off x="0" y="1801527"/>
          <a:ext cx="64182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A9CC81-A47C-4588-99E3-707AA9E00AB7}">
      <dsp:nvSpPr>
        <dsp:cNvPr id="0" name=""/>
        <dsp:cNvSpPr/>
      </dsp:nvSpPr>
      <dsp:spPr>
        <a:xfrm>
          <a:off x="0" y="1801527"/>
          <a:ext cx="6418263" cy="8994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Facilitates access to universal healthcare and the prevention of illness (World Health Organization, 2023).</a:t>
          </a:r>
          <a:endParaRPr lang="en-US" sz="1900" kern="1200"/>
        </a:p>
      </dsp:txBody>
      <dsp:txXfrm>
        <a:off x="0" y="1801527"/>
        <a:ext cx="6418263" cy="899444"/>
      </dsp:txXfrm>
    </dsp:sp>
    <dsp:sp modelId="{F87A262E-9910-4BCB-8C7B-6DC0251F8654}">
      <dsp:nvSpPr>
        <dsp:cNvPr id="0" name=""/>
        <dsp:cNvSpPr/>
      </dsp:nvSpPr>
      <dsp:spPr>
        <a:xfrm>
          <a:off x="0" y="2700972"/>
          <a:ext cx="64182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7759E4-36C9-42E3-8220-1703E241E70A}">
      <dsp:nvSpPr>
        <dsp:cNvPr id="0" name=""/>
        <dsp:cNvSpPr/>
      </dsp:nvSpPr>
      <dsp:spPr>
        <a:xfrm>
          <a:off x="0" y="2700972"/>
          <a:ext cx="6418263" cy="8994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Supports equal and long-lasting health care (Morton et al., 2017).</a:t>
          </a:r>
          <a:endParaRPr lang="en-US" sz="1900" kern="1200"/>
        </a:p>
      </dsp:txBody>
      <dsp:txXfrm>
        <a:off x="0" y="2700972"/>
        <a:ext cx="6418263" cy="899444"/>
      </dsp:txXfrm>
    </dsp:sp>
    <dsp:sp modelId="{52154466-F0EA-4C6F-B137-D25C27303272}">
      <dsp:nvSpPr>
        <dsp:cNvPr id="0" name=""/>
        <dsp:cNvSpPr/>
      </dsp:nvSpPr>
      <dsp:spPr>
        <a:xfrm>
          <a:off x="0" y="3600417"/>
          <a:ext cx="64182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B045F7-07FD-40D4-AFB5-13F0CDCA1EE8}">
      <dsp:nvSpPr>
        <dsp:cNvPr id="0" name=""/>
        <dsp:cNvSpPr/>
      </dsp:nvSpPr>
      <dsp:spPr>
        <a:xfrm>
          <a:off x="0" y="3600417"/>
          <a:ext cx="6418263" cy="8994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UK example: NHS Diabetes Prevention Programme.</a:t>
          </a:r>
          <a:endParaRPr lang="en-US" sz="1900" kern="1200"/>
        </a:p>
      </dsp:txBody>
      <dsp:txXfrm>
        <a:off x="0" y="3600417"/>
        <a:ext cx="6418263" cy="899444"/>
      </dsp:txXfrm>
    </dsp:sp>
    <dsp:sp modelId="{DFD6CCB9-9DAF-4CA1-AAE5-DD616F14673E}">
      <dsp:nvSpPr>
        <dsp:cNvPr id="0" name=""/>
        <dsp:cNvSpPr/>
      </dsp:nvSpPr>
      <dsp:spPr>
        <a:xfrm>
          <a:off x="0" y="4499862"/>
          <a:ext cx="64182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BE1397-FCA4-4128-87C2-79974D1F4F6E}">
      <dsp:nvSpPr>
        <dsp:cNvPr id="0" name=""/>
        <dsp:cNvSpPr/>
      </dsp:nvSpPr>
      <dsp:spPr>
        <a:xfrm>
          <a:off x="0" y="4499862"/>
          <a:ext cx="6418263" cy="8994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Challenges may include health disparities, limited resources, and service demands (Morton et al., 2017).</a:t>
          </a:r>
          <a:endParaRPr lang="en-US" sz="1900" kern="1200"/>
        </a:p>
      </dsp:txBody>
      <dsp:txXfrm>
        <a:off x="0" y="4499862"/>
        <a:ext cx="6418263" cy="8994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736A0-9F24-45BF-B389-F6478DB45C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28700"/>
            <a:ext cx="9144000" cy="2481263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4000" spc="75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3D85EF-076F-4C35-862A-BAFF685DD6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4376"/>
            <a:ext cx="9144000" cy="1433423"/>
          </a:xfrm>
        </p:spPr>
        <p:txBody>
          <a:bodyPr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b="1" cap="all" spc="6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E221EC-BF54-4DDD-8900-F2027CDAD3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411FB-1606-4EC5-9BCA-2DC04C2243EA}" type="datetimeFigureOut">
              <a:rPr lang="en-US" dirty="0"/>
              <a:t>10/14/2026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D5AB69-7069-48FB-8925-F2BA84129A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29C32A-F7A5-4E3B-A28F-09C82341E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48689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E99D7-1EE5-4262-9359-A0E2B7331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3080"/>
            <a:ext cx="10240903" cy="123348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DA1C5-272A-45C2-A11A-E7769A27D3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114939"/>
            <a:ext cx="10240903" cy="395617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63DA15-1EAB-4524-9BB7-8A7DA82A20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CAA53-8FBA-45E2-8B10-F7DD55E4E759}" type="datetimeFigureOut">
              <a:rPr lang="en-US" dirty="0"/>
              <a:t>10/14/2026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EB93B9-7818-489D-AFFB-B6EAD27FF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528D36-894E-4FCB-B8BB-84DE89949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51299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964F1-5687-421F-B3DF-BA3C8DADC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930" y="1709738"/>
            <a:ext cx="9966519" cy="2852737"/>
          </a:xfrm>
        </p:spPr>
        <p:txBody>
          <a:bodyPr anchor="b">
            <a:normAutofit/>
          </a:bodyPr>
          <a:lstStyle>
            <a:lvl1pPr>
              <a:defRPr sz="4400" spc="7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DBB876-5FD9-4964-BD37-6F05DAEBE3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80930" y="4976327"/>
            <a:ext cx="9966520" cy="1113323"/>
          </a:xfrm>
        </p:spPr>
        <p:txBody>
          <a:bodyPr>
            <a:normAutofit/>
          </a:bodyPr>
          <a:lstStyle>
            <a:lvl1pPr marL="0" indent="0">
              <a:buNone/>
              <a:defRPr sz="1200" spc="6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5EA80A-FCDD-4009-9A1F-8B5481786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C84CF-6F0D-4195-920D-9D6F75893720}" type="datetimeFigureOut">
              <a:rPr lang="en-US" dirty="0"/>
              <a:t>10/14/2026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4A3422-56D9-4942-BC63-831AED91F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4B42A-AC2C-4FD8-AD0D-BECDD3846D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02866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FFDAF1-8359-4A0F-91B3-03E77C670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457200"/>
            <a:ext cx="10309745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1E3D3-6B33-4CA0-B06B-A8BB05CAB3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44054" y="1996141"/>
            <a:ext cx="4975746" cy="41808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29C334-815D-47FD-A9B5-E871E28641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96141"/>
            <a:ext cx="5181600" cy="41808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7975F2-7A90-4820-B90F-D28E31A35E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B3BBE-A1CF-4CC7-B02C-EBCBBE110242}" type="datetimeFigureOut">
              <a:rPr lang="en-US" dirty="0"/>
              <a:t>10/14/2026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3CFAD5-8AF8-4610-8324-85AA062E27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808CC8-C46E-4A10-8A83-7A251067E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24113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E82B8-F9D9-4F53-A4A6-F12EB5F12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8490" y="457200"/>
            <a:ext cx="9986898" cy="1233488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F070CA-85E9-47C7-8564-FFA1AE34B9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8490" y="1681163"/>
            <a:ext cx="462908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38D4B1-41B3-4BF5-9076-A16984A81F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68490" y="2505075"/>
            <a:ext cx="4629085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6A38DC-A016-4CFD-AC19-F24A9E0620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4816" y="1681163"/>
            <a:ext cx="501057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F930FA-8C00-42AB-B2D1-FE4E4BDB3C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4814" y="2505075"/>
            <a:ext cx="5010573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8B698E-FAE5-4F2C-AE0E-4FD281E8F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D63E4-71A5-4C63-9515-748B28B89764}" type="datetimeFigureOut">
              <a:rPr lang="en-US" dirty="0"/>
              <a:t>10/14/2026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C4BB6C-CAA4-4EA8-8EA1-65ADE056F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BB6A12-0532-47CA-B070-232141CC1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56658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08FA1-831E-4AD6-B0D1-BA85E67A5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457200"/>
            <a:ext cx="9982199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E94142-C469-4B0E-8C01-C64BA28F5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92BAC-F228-4DAC-8800-3D810F869187}" type="datetimeFigureOut">
              <a:rPr lang="en-US" dirty="0"/>
              <a:t>10/14/2026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AAFCE6-5C7E-438F-8D4A-21E1556814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ACFD88-63EA-427F-978C-B7844D1A5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37305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82A4F0-76A5-4852-982B-32B3B68573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EFFE8-7E8E-427A-AB26-E496551AFB7B}" type="datetimeFigureOut">
              <a:rPr lang="en-US" dirty="0"/>
              <a:t>10/14/2026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50CFAE-4BEB-4272-A2E6-FDD9D6A03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3B71B7-74B7-4CF1-8FE0-F4863CD7D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00046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432BE-C4E5-4F12-AB53-EBEF2B76B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8755" y="457200"/>
            <a:ext cx="3932237" cy="192143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E7F57-4ABF-4BA4-A892-38857A02F6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8130" y="987425"/>
            <a:ext cx="5707257" cy="487362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32E444-E5BD-443F-AB83-84D7CE0AB7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18755" y="2799184"/>
            <a:ext cx="3932237" cy="3069803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1998A4-FD2F-4126-99C5-E2063AE02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C8B19-DE76-4E18-BFC7-EB25B8C421E7}" type="datetimeFigureOut">
              <a:rPr lang="en-US" dirty="0"/>
              <a:t>10/14/2026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6457D3-F808-4DB2-9C9C-B185E71F26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31BC9B-21D1-4D2D-B02E-C887A02CA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24161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43EC2-2D8C-4E8D-8CC7-967648014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8966" y="681135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66AF89-5FBD-43DD-958D-A5C608AE2E2C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834742" y="858417"/>
            <a:ext cx="5520645" cy="500263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70A545-2CE6-48C4-A725-EF68A3F1BF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8966" y="2281335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4466B2-6FE6-4352-BBF9-84BCD946C2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0BD94-1F69-4074-BD82-D6EDB89FE74F}" type="datetimeFigureOut">
              <a:rPr lang="en-US" dirty="0"/>
              <a:t>10/14/2026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8991BC-29A5-4182-BD83-9D99D2889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C1C78F-6633-4604-8832-8E9D2DC76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54125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A997B-D473-47DE-8B7B-22AB6F31E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526035-4B81-4537-A22D-92C2E0DBB6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C2A44D-F637-4017-BAA2-77756A386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F3D07-6BCF-40BC-A7F7-89BB8FFE98C6}" type="datetimeFigureOut">
              <a:rPr lang="en-US" dirty="0"/>
              <a:t>10/14/2026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C1DCE6-ED7D-417C-ABD4-41D61570FF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AAF19A-FDAE-446A-A6B6-128F7F96A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55772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96D838-45E9-4D61-AA4E-92A32B579F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457199"/>
            <a:ext cx="2628900" cy="5719763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3183D0-4392-4364-8A2D-C47A2AF7A8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57199"/>
            <a:ext cx="7734300" cy="5719763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A36C9-28D5-4820-84F1-E4B9F4E50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16D97-0980-426F-BEA7-F6EB2DE3AC08}" type="datetimeFigureOut">
              <a:rPr lang="en-US" dirty="0"/>
              <a:t>10/14/2026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97EDC8-558D-4646-86D9-A5424CF2A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0B7537-E67A-411A-BBA4-061521D3D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33162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6390" y="1411358"/>
            <a:ext cx="3736010" cy="2845567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36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6388" y="4403039"/>
            <a:ext cx="3729915" cy="112312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lnSpc>
                <a:spcPct val="100000"/>
              </a:lnSpc>
              <a:buNone/>
              <a:defRPr lang="en-US" sz="1600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51A639AF-317A-79DF-3175-64C726EA3189}"/>
              </a:ext>
            </a:extLst>
          </p:cNvPr>
          <p:cNvSpPr>
            <a:spLocks noGrp="1" noChangeAspect="1"/>
          </p:cNvSpPr>
          <p:nvPr>
            <p:ph type="pic" sz="quarter" idx="14" hasCustomPrompt="1"/>
          </p:nvPr>
        </p:nvSpPr>
        <p:spPr>
          <a:xfrm>
            <a:off x="0" y="0"/>
            <a:ext cx="7617785" cy="6858000"/>
          </a:xfrm>
          <a:custGeom>
            <a:avLst/>
            <a:gdLst/>
            <a:ahLst/>
            <a:cxnLst/>
            <a:rect l="l" t="t" r="r" b="b"/>
            <a:pathLst>
              <a:path w="7195675" h="6858000">
                <a:moveTo>
                  <a:pt x="0" y="0"/>
                </a:moveTo>
                <a:lnTo>
                  <a:pt x="7195675" y="0"/>
                </a:lnTo>
                <a:lnTo>
                  <a:pt x="7195675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DF8C2BF2-38FB-0598-A4BE-DD111229A3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846388" y="6438900"/>
            <a:ext cx="1714301" cy="419100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8" name="Date Placeholder 4">
            <a:extLst>
              <a:ext uri="{FF2B5EF4-FFF2-40B4-BE49-F238E27FC236}">
                <a16:creationId xmlns:a16="http://schemas.microsoft.com/office/drawing/2014/main" id="{5A41BBAF-5441-8512-B575-2EB961DD485E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650896" y="6438900"/>
            <a:ext cx="864704" cy="419100"/>
          </a:xfrm>
        </p:spPr>
        <p:txBody>
          <a:bodyPr/>
          <a:lstStyle/>
          <a:p>
            <a:fld id="{2ABAD28B-DD56-4B56-883A-96608C765E28}" type="datetimeFigureOut">
              <a:rPr lang="en-US" dirty="0"/>
              <a:pPr/>
              <a:t>10/14/2026</a:t>
            </a:fld>
            <a:endParaRPr lang="en-US" dirty="0"/>
          </a:p>
        </p:txBody>
      </p:sp>
      <p:sp>
        <p:nvSpPr>
          <p:cNvPr id="19" name="Slide Number Placeholder 5">
            <a:extLst>
              <a:ext uri="{FF2B5EF4-FFF2-40B4-BE49-F238E27FC236}">
                <a16:creationId xmlns:a16="http://schemas.microsoft.com/office/drawing/2014/main" id="{89401810-4A83-D1CF-00A6-76F622C715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23764" y="6438900"/>
            <a:ext cx="601436" cy="419100"/>
          </a:xfrm>
        </p:spPr>
        <p:txBody>
          <a:bodyPr/>
          <a:lstStyle/>
          <a:p>
            <a:fld id="{AEAA3239-9EA4-4A65-A281-97F994456D9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73894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D4C0BBB-0042-4603-A226-6117F3FD5B3C}"/>
              </a:ext>
            </a:extLst>
          </p:cNvPr>
          <p:cNvSpPr/>
          <p:nvPr/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</a:extLst>
          </p:cNvPr>
          <p:cNvSpPr/>
          <p:nvPr/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478F2F-4F04-4604-9005-BF0CB1142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361666"/>
            <a:ext cx="9810376" cy="1659404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4A17D2-52AF-4B40-80A8-3E0DB855F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810376" cy="3857811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92E0AA-D5B3-4BCF-BA69-209D9B335A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10111" y="6409170"/>
            <a:ext cx="370239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bg1"/>
                </a:solidFill>
              </a:defRPr>
            </a:lvl1pPr>
          </a:lstStyle>
          <a:p>
            <a:fld id="{149C728D-416F-40D5-8F13-55E5DD1CE8D1}" type="datetimeFigureOut">
              <a:rPr lang="en-US" dirty="0"/>
              <a:t>10/14/2026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A637-D86F-4FA1-985D-2D82456511B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1" y="1912217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F2FA4D-A931-46BA-B767-29A6FD5AAD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9678" y="6408742"/>
            <a:ext cx="43865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bg1"/>
                </a:solidFill>
              </a:defRPr>
            </a:lvl1pPr>
          </a:lstStyle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76906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4" r:id="rId1"/>
    <p:sldLayoutId id="2147483875" r:id="rId2"/>
    <p:sldLayoutId id="2147483876" r:id="rId3"/>
    <p:sldLayoutId id="2147483877" r:id="rId4"/>
    <p:sldLayoutId id="2147483878" r:id="rId5"/>
    <p:sldLayoutId id="2147483879" r:id="rId6"/>
    <p:sldLayoutId id="2147483880" r:id="rId7"/>
    <p:sldLayoutId id="2147483881" r:id="rId8"/>
    <p:sldLayoutId id="2147483882" r:id="rId9"/>
    <p:sldLayoutId id="2147483883" r:id="rId10"/>
    <p:sldLayoutId id="2147483884" r:id="rId11"/>
    <p:sldLayoutId id="2147483885" r:id="rId12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288">
          <p15:clr>
            <a:srgbClr val="F26B43"/>
          </p15:clr>
        </p15:guide>
        <p15:guide id="4" pos="288">
          <p15:clr>
            <a:srgbClr val="F26B43"/>
          </p15:clr>
        </p15:guide>
        <p15:guide id="5" orient="horz" pos="4032">
          <p15:clr>
            <a:srgbClr val="F26B43"/>
          </p15:clr>
        </p15:guide>
        <p15:guide id="6" pos="7392">
          <p15:clr>
            <a:srgbClr val="F26B43"/>
          </p15:clr>
        </p15:guide>
        <p15:guide id="7" pos="5112">
          <p15:clr>
            <a:srgbClr val="F26B43"/>
          </p15:clr>
        </p15:guide>
        <p15:guide id="8" pos="2544">
          <p15:clr>
            <a:srgbClr val="F26B43"/>
          </p15:clr>
        </p15:guide>
        <p15:guide id="9" pos="864">
          <p15:clr>
            <a:srgbClr val="F26B43"/>
          </p15:clr>
        </p15:guide>
        <p15:guide id="10" orient="horz" pos="648">
          <p15:clr>
            <a:srgbClr val="F26B43"/>
          </p15:clr>
        </p15:guide>
        <p15:guide id="11" pos="681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bjgpopen.org/content/5/2/BJGPO.2020.0153" TargetMode="External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ontiersin.org/articles/10.3389/fpubh.2020.00131/full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blogs.ed.ac.uk/sustainability/2016/the-sustainable-development-goals-a-lens-for-social-responsibility/" TargetMode="External"/><Relationship Id="rId3" Type="http://schemas.openxmlformats.org/officeDocument/2006/relationships/diagramLayout" Target="../diagrams/layout2.xml"/><Relationship Id="rId7" Type="http://schemas.openxmlformats.org/officeDocument/2006/relationships/image" Target="../media/image6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emssolutionsint.blogspot.com/2016/12/cetoacidosis-la-diabetes-y-sus.html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ontiersin.org/journals/clinical-diabetes-and-healthcare/articles/10.3389/fcdhc.2023.1218692/full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hodges-model.blogspot.com/2021/03/ai-augmenting-inequality.html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cbrhl.org.au/health-services-providers/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ctworks.org/use-whatsapp-in-your-healthcare-project/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ternationaljournalofwellbeing.org/index.php/ijow/article/view/89/238" TargetMode="External"/><Relationship Id="rId7" Type="http://schemas.openxmlformats.org/officeDocument/2006/relationships/hyperlink" Target="https://www.health.org.uk/reports-and-analysis/reports/health-equity-in-england-the-marmot-review-10-years-on-0" TargetMode="External"/><Relationship Id="rId2" Type="http://schemas.openxmlformats.org/officeDocument/2006/relationships/hyperlink" Target="https://www.gov.uk/government/publications/10-year-health-plan-for-england-fit-for-the-futur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egislation.gov.uk/ukpga/2022/31/contents" TargetMode="External"/><Relationship Id="rId5" Type="http://schemas.openxmlformats.org/officeDocument/2006/relationships/hyperlink" Target="https://www.legislation.gov.uk/ukpga/2010/15/contents" TargetMode="External"/><Relationship Id="rId4" Type="http://schemas.openxmlformats.org/officeDocument/2006/relationships/hyperlink" Target="https://www.england.nhs.uk/long-read/healthier-you-nhs-diabetes-prevention-programme-gdm/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sdgs.un.org/2030agenda" TargetMode="External"/><Relationship Id="rId3" Type="http://schemas.openxmlformats.org/officeDocument/2006/relationships/hyperlink" Target="https://webarchive.nationalarchives.gov.uk/ukgwa/20230418093119/https:/www.longtermplan.nhs.uk/about/" TargetMode="External"/><Relationship Id="rId7" Type="http://schemas.openxmlformats.org/officeDocument/2006/relationships/hyperlink" Target="https://gat04-live-1517c8a4486c41609369c68f30c8-aa81074.divio-media.org/filer_public/6f/85/6f854236-56ab-4b42-810f-606d215c0499/cd_9127_extract_from_our_common_future_brundtland_report_1987_foreword_chpt_2.pdf" TargetMode="External"/><Relationship Id="rId2" Type="http://schemas.openxmlformats.org/officeDocument/2006/relationships/hyperlink" Target="https://www.nice.org.uk/guidance/ph38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kingsfund.org.uk/insight-and-analysis/long-reads/health-people-ethnic-minority-groups-england" TargetMode="External"/><Relationship Id="rId5" Type="http://schemas.openxmlformats.org/officeDocument/2006/relationships/hyperlink" Target="https://www.england.nhs.uk/about/equality/equality-hub/national-healthcare-inequalities-improvement-programme/core20plus5/" TargetMode="External"/><Relationship Id="rId4" Type="http://schemas.openxmlformats.org/officeDocument/2006/relationships/hyperlink" Target="http://www.england.nhs.uk" TargetMode="External"/><Relationship Id="rId9" Type="http://schemas.openxmlformats.org/officeDocument/2006/relationships/hyperlink" Target="https://unstats.un.org/sdgs/report/2024/The-Sustainable-Development-Goals-Report-2024.pdf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publications/i/item/9789241506908" TargetMode="External"/><Relationship Id="rId2" Type="http://schemas.openxmlformats.org/officeDocument/2006/relationships/hyperlink" Target="http://www.who.int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who.int/publications/i/item/9789240080379" TargetMode="External"/><Relationship Id="rId4" Type="http://schemas.openxmlformats.org/officeDocument/2006/relationships/hyperlink" Target="https://www.who.int/about/governance/constitu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182283"/>
            <a:ext cx="9144000" cy="2481263"/>
          </a:xfrm>
        </p:spPr>
        <p:txBody>
          <a:bodyPr anchor="b">
            <a:normAutofit/>
          </a:bodyPr>
          <a:lstStyle/>
          <a:p>
            <a:r>
              <a:rPr lang="en-GB" sz="1900"/>
              <a:t>Name: Jahida Begum </a:t>
            </a:r>
            <a:br>
              <a:rPr lang="en-GB" sz="1900"/>
            </a:br>
            <a:r>
              <a:rPr lang="en-GB" sz="1900"/>
              <a:t>Student Id: 2316313</a:t>
            </a:r>
            <a:br>
              <a:rPr lang="en-GB" sz="1900"/>
            </a:br>
            <a:r>
              <a:rPr lang="en-GB" sz="1900"/>
              <a:t>Programme: BSc (Hons) Health and Social Care</a:t>
            </a:r>
            <a:br>
              <a:rPr lang="en-GB" sz="1900"/>
            </a:br>
            <a:r>
              <a:rPr lang="en-GB" sz="1900"/>
              <a:t>Module: Health, Wellbeing and Sustainable Development </a:t>
            </a:r>
            <a:br>
              <a:rPr lang="en-GB" sz="1900"/>
            </a:br>
            <a:r>
              <a:rPr lang="en-GB" sz="1900"/>
              <a:t>Module Code: BMHP6030</a:t>
            </a:r>
            <a:br>
              <a:rPr lang="en-GB" sz="1900"/>
            </a:br>
            <a:r>
              <a:rPr lang="en-GB" sz="1900"/>
              <a:t>Lecturer: Olufemi Oluranti</a:t>
            </a:r>
            <a:br>
              <a:rPr lang="en-GB" sz="1900"/>
            </a:br>
            <a:r>
              <a:rPr lang="en-GB" sz="1900"/>
              <a:t>Assignment Title: Component 1 Presentation</a:t>
            </a:r>
            <a:br>
              <a:rPr lang="en-GB" sz="1900"/>
            </a:br>
            <a:endParaRPr lang="en-GB" sz="1900"/>
          </a:p>
        </p:txBody>
      </p:sp>
      <p:sp>
        <p:nvSpPr>
          <p:cNvPr id="17" name="Date Placeholder 3">
            <a:extLst>
              <a:ext uri="{FF2B5EF4-FFF2-40B4-BE49-F238E27FC236}">
                <a16:creationId xmlns:a16="http://schemas.microsoft.com/office/drawing/2014/main" id="{E6DE3B67-FA7D-C801-6036-B269008F3A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6B4A8157-F93C-452D-906D-7B78C2BF8D8F}" type="datetime1">
              <a:rPr lang="en-US" smtClean="0"/>
              <a:pPr>
                <a:spcAft>
                  <a:spcPts val="600"/>
                </a:spcAft>
              </a:pPr>
              <a:t>10/14/2026</a:t>
            </a:fld>
            <a:endParaRPr lang="en-US"/>
          </a:p>
        </p:txBody>
      </p:sp>
      <p:sp>
        <p:nvSpPr>
          <p:cNvPr id="18" name="Footer Placeholder 4">
            <a:extLst>
              <a:ext uri="{FF2B5EF4-FFF2-40B4-BE49-F238E27FC236}">
                <a16:creationId xmlns:a16="http://schemas.microsoft.com/office/drawing/2014/main" id="{7F206EDC-66F0-27E3-C5EC-D891A2D02F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9" name="Slide Number Placeholder 5">
            <a:extLst>
              <a:ext uri="{FF2B5EF4-FFF2-40B4-BE49-F238E27FC236}">
                <a16:creationId xmlns:a16="http://schemas.microsoft.com/office/drawing/2014/main" id="{68B3D19B-7CA2-F1A4-EF15-51D751A6DC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2EFEA-090A-3199-4475-E87BE8A560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6390" y="2347529"/>
            <a:ext cx="3736010" cy="2845567"/>
          </a:xfrm>
        </p:spPr>
        <p:txBody>
          <a:bodyPr vert="horz" lIns="91440" tIns="45720" rIns="91440" bIns="45720" rtlCol="0" anchor="b">
            <a:normAutofit/>
          </a:bodyPr>
          <a:lstStyle/>
          <a:p>
            <a:endParaRPr lang="en-US" sz="2000"/>
          </a:p>
          <a:p>
            <a:r>
              <a:rPr lang="en-GB" sz="2000"/>
              <a:t>Integrating Health, Wellbeing and Sustainable Development in UK Health and Social Care: A Critical Evaluation of Policies, Practices and Health Inequalities</a:t>
            </a:r>
          </a:p>
          <a:p>
            <a:endParaRPr lang="en-GB" sz="2000"/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D3652D2D-2483-ADEF-175E-C30CDDB551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2" name="Date Placeholder 5">
            <a:extLst>
              <a:ext uri="{FF2B5EF4-FFF2-40B4-BE49-F238E27FC236}">
                <a16:creationId xmlns:a16="http://schemas.microsoft.com/office/drawing/2014/main" id="{9CB2C727-1F25-8434-5841-2DED6E416DBB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48E2A9C1-AE35-466A-8935-677ED7650986}" type="datetime1">
              <a:rPr lang="en-US" smtClean="0"/>
              <a:pPr>
                <a:spcAft>
                  <a:spcPts val="600"/>
                </a:spcAft>
              </a:pPr>
              <a:t>10/14/2026</a:t>
            </a:fld>
            <a:endParaRPr lang="en-US"/>
          </a:p>
        </p:txBody>
      </p:sp>
      <p:sp>
        <p:nvSpPr>
          <p:cNvPr id="14" name="Slide Number Placeholder 6">
            <a:extLst>
              <a:ext uri="{FF2B5EF4-FFF2-40B4-BE49-F238E27FC236}">
                <a16:creationId xmlns:a16="http://schemas.microsoft.com/office/drawing/2014/main" id="{E20A77DA-70DF-6253-4541-9A1095B622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EAA3239-9EA4-4A65-A281-97F994456D9F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pic>
        <p:nvPicPr>
          <p:cNvPr id="3" name="Picture 2" descr="Health,medical,healthcare,backgrounds,background - free image from ...">
            <a:extLst>
              <a:ext uri="{FF2B5EF4-FFF2-40B4-BE49-F238E27FC236}">
                <a16:creationId xmlns:a16="http://schemas.microsoft.com/office/drawing/2014/main" id="{DF7E7DC1-A675-7A7E-5811-F4A937D630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488" y="342899"/>
            <a:ext cx="7305107" cy="533611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D0831A1-2EF8-E2FF-B733-FFAE737EB6CB}"/>
              </a:ext>
            </a:extLst>
          </p:cNvPr>
          <p:cNvSpPr txBox="1"/>
          <p:nvPr/>
        </p:nvSpPr>
        <p:spPr>
          <a:xfrm>
            <a:off x="317500" y="5831417"/>
            <a:ext cx="60960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https://storage.needpix.com/rsynced_images/hintergrund-tapete-1452615272MPm.jpg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30662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3C66E-D9D5-F9DC-D34E-E12F2D98B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184" y="-740229"/>
            <a:ext cx="3932237" cy="1475120"/>
          </a:xfrm>
        </p:spPr>
        <p:txBody>
          <a:bodyPr anchor="b">
            <a:normAutofit/>
          </a:bodyPr>
          <a:lstStyle/>
          <a:p>
            <a:r>
              <a:rPr lang="en-GB" sz="2700"/>
              <a:t>Introduction </a:t>
            </a:r>
          </a:p>
        </p:txBody>
      </p:sp>
      <p:sp>
        <p:nvSpPr>
          <p:cNvPr id="27" name="Date Placeholder 4">
            <a:extLst>
              <a:ext uri="{FF2B5EF4-FFF2-40B4-BE49-F238E27FC236}">
                <a16:creationId xmlns:a16="http://schemas.microsoft.com/office/drawing/2014/main" id="{2B04BF0C-9425-4FBB-FC34-187FB1A29B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BF9DCF4-2AB2-4E6E-B19A-2330F74E33B0}" type="datetime1">
              <a:rPr lang="en-US" smtClean="0"/>
              <a:pPr>
                <a:spcAft>
                  <a:spcPts val="600"/>
                </a:spcAft>
              </a:pPr>
              <a:t>10/14/2026</a:t>
            </a:fld>
            <a:endParaRPr lang="en-US"/>
          </a:p>
        </p:txBody>
      </p:sp>
      <p:sp>
        <p:nvSpPr>
          <p:cNvPr id="28" name="Footer Placeholder 5">
            <a:extLst>
              <a:ext uri="{FF2B5EF4-FFF2-40B4-BE49-F238E27FC236}">
                <a16:creationId xmlns:a16="http://schemas.microsoft.com/office/drawing/2014/main" id="{5F7E1EE6-B59B-2284-4112-C37A8FA066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29" name="Slide Number Placeholder 6">
            <a:extLst>
              <a:ext uri="{FF2B5EF4-FFF2-40B4-BE49-F238E27FC236}">
                <a16:creationId xmlns:a16="http://schemas.microsoft.com/office/drawing/2014/main" id="{22C36B42-A331-9C79-AC29-ACDCA4A792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graphicFrame>
        <p:nvGraphicFramePr>
          <p:cNvPr id="30" name="Content Placeholder 2">
            <a:extLst>
              <a:ext uri="{FF2B5EF4-FFF2-40B4-BE49-F238E27FC236}">
                <a16:creationId xmlns:a16="http://schemas.microsoft.com/office/drawing/2014/main" id="{AD224C4B-B1D4-66B6-1503-D3C5C8C529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9546903"/>
              </p:ext>
            </p:extLst>
          </p:nvPr>
        </p:nvGraphicFramePr>
        <p:xfrm>
          <a:off x="5648130" y="987425"/>
          <a:ext cx="5707257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" name="Picture 142" descr="Character illustration of people hang gliding | Free stock illustration ...">
            <a:extLst>
              <a:ext uri="{FF2B5EF4-FFF2-40B4-BE49-F238E27FC236}">
                <a16:creationId xmlns:a16="http://schemas.microsoft.com/office/drawing/2014/main" id="{6C7FAA7B-23C2-7CC3-F280-7CB3B614924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8600" y="984069"/>
            <a:ext cx="5029200" cy="408432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22566FC8-BE23-9AA7-89CC-C642C5C64B55}"/>
              </a:ext>
            </a:extLst>
          </p:cNvPr>
          <p:cNvSpPr txBox="1"/>
          <p:nvPr/>
        </p:nvSpPr>
        <p:spPr>
          <a:xfrm>
            <a:off x="0" y="6074834"/>
            <a:ext cx="6096000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/>
              <a:t>https://img.rawpixel.com/s3fs-private/rawpixel_images/website_content/v211batch10-audi-62-health_2.jpg?w=800&amp;dpr=1&amp;fit=default&amp;crop=default&amp;auto=format&amp;fm=jpg&amp;q=75&amp;vib=3&amp;con=3&amp;usm=15&amp;ixlib=js-1.1.1&amp;s=5db42553f229422598991a686c5b7eaa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96194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FC226B-1E0D-2C2D-238A-04FE3F4DF6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269" y="-217714"/>
            <a:ext cx="3932237" cy="1921434"/>
          </a:xfrm>
        </p:spPr>
        <p:txBody>
          <a:bodyPr>
            <a:normAutofit/>
          </a:bodyPr>
          <a:lstStyle/>
          <a:p>
            <a:r>
              <a:rPr lang="en-GB"/>
              <a:t>Key Terms and Definitions</a:t>
            </a:r>
            <a:endParaRPr lang="en-US"/>
          </a:p>
        </p:txBody>
      </p: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EE74801E-EBAE-B08D-F0DB-9C913346B1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4130" y="255905"/>
            <a:ext cx="5707257" cy="487362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600" u="sng">
                <a:latin typeface="Avenir Next LT Pro"/>
              </a:rPr>
              <a:t>Health </a:t>
            </a:r>
          </a:p>
          <a:p>
            <a:pPr>
              <a:lnSpc>
                <a:spcPct val="110000"/>
              </a:lnSpc>
              <a:buFont typeface="Calibri" panose="020B0604020202020204" pitchFamily="34" charset="0"/>
              <a:buChar char="-"/>
            </a:pPr>
            <a:r>
              <a:rPr lang="en-GB" sz="1600">
                <a:latin typeface="Avenir Next LT Pro"/>
              </a:rPr>
              <a:t>Physical, mental, and social well-being in addition to the absence of illness (WHO, 1948).</a:t>
            </a:r>
            <a:endParaRPr lang="en-GB" sz="1600" dirty="0">
              <a:latin typeface="Avenir Next LT Pro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600" dirty="0">
              <a:latin typeface="Avenir Next LT Pro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600" u="sng">
                <a:latin typeface="Avenir Next LT Pro"/>
              </a:rPr>
              <a:t>Wellbeing</a:t>
            </a:r>
          </a:p>
          <a:p>
            <a:pPr>
              <a:lnSpc>
                <a:spcPct val="110000"/>
              </a:lnSpc>
              <a:buFont typeface="Calibri" panose="020B0604020202020204" pitchFamily="34" charset="0"/>
              <a:buChar char="-"/>
            </a:pPr>
            <a:r>
              <a:rPr lang="en-GB" sz="1600">
                <a:latin typeface="Avenir Next LT Pro"/>
              </a:rPr>
              <a:t>Happiness and fulfilment in life are examples of subjective wellness.</a:t>
            </a:r>
            <a:endParaRPr lang="en-GB" sz="1600" dirty="0">
              <a:latin typeface="Avenir Next LT Pro"/>
            </a:endParaRPr>
          </a:p>
          <a:p>
            <a:pPr>
              <a:lnSpc>
                <a:spcPct val="110000"/>
              </a:lnSpc>
              <a:buFont typeface="Calibri" panose="020B0604020202020204" pitchFamily="34" charset="0"/>
              <a:buChar char="-"/>
            </a:pPr>
            <a:r>
              <a:rPr lang="en-GB" sz="1600">
                <a:latin typeface="Avenir Next LT Pro"/>
              </a:rPr>
              <a:t>Health, housing, income, and living situations are all components of objective wellbeing (Dodge et al., 2012).</a:t>
            </a:r>
            <a:endParaRPr lang="en-GB" sz="1600" dirty="0">
              <a:latin typeface="Avenir Next LT Pro"/>
            </a:endParaRPr>
          </a:p>
          <a:p>
            <a:pPr>
              <a:lnSpc>
                <a:spcPct val="110000"/>
              </a:lnSpc>
              <a:buFont typeface="Calibri" panose="020B0604020202020204" pitchFamily="34" charset="0"/>
              <a:buChar char="-"/>
            </a:pPr>
            <a:endParaRPr lang="en-GB" sz="1600" dirty="0">
              <a:latin typeface="Avenir Next LT Pro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600" u="sng">
                <a:latin typeface="Avenir Next LT Pro"/>
              </a:rPr>
              <a:t>Sustainable Development </a:t>
            </a:r>
          </a:p>
          <a:p>
            <a:pPr marL="342900" indent="-342900">
              <a:lnSpc>
                <a:spcPct val="110000"/>
              </a:lnSpc>
              <a:buFont typeface="Calibri" panose="020B0604020202020204" pitchFamily="34" charset="0"/>
              <a:buChar char="-"/>
            </a:pPr>
            <a:r>
              <a:rPr lang="en-GB" sz="1600">
                <a:latin typeface="Avenir Next LT Pro"/>
              </a:rPr>
              <a:t>Addressing current issues without affecting future generations(United Nations, 1987).</a:t>
            </a:r>
            <a:endParaRPr lang="en-GB" sz="1600" dirty="0">
              <a:latin typeface="Avenir Next LT Pro"/>
            </a:endParaRPr>
          </a:p>
          <a:p>
            <a:pPr>
              <a:lnSpc>
                <a:spcPct val="110000"/>
              </a:lnSpc>
              <a:buNone/>
            </a:pPr>
            <a:endParaRPr lang="en-GB" sz="1600" dirty="0">
              <a:latin typeface="Avenir Next LT Pro"/>
            </a:endParaRPr>
          </a:p>
          <a:p>
            <a:pPr marL="342900" indent="-342900">
              <a:lnSpc>
                <a:spcPct val="110000"/>
              </a:lnSpc>
              <a:buFont typeface="Calibri" panose="020B0604020202020204" pitchFamily="34" charset="0"/>
              <a:buChar char="-"/>
            </a:pPr>
            <a:r>
              <a:rPr lang="en-GB" sz="1600">
                <a:latin typeface="Avenir Next LT Pro"/>
              </a:rPr>
              <a:t>Supports environmental conservation and long-term, fair healthcare (UN, 2015).</a:t>
            </a:r>
            <a:endParaRPr lang="en-GB" sz="1600" dirty="0">
              <a:latin typeface="Avenir Next LT Pro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500"/>
          </a:p>
        </p:txBody>
      </p:sp>
      <p:sp>
        <p:nvSpPr>
          <p:cNvPr id="10" name="Date Placeholder 4">
            <a:extLst>
              <a:ext uri="{FF2B5EF4-FFF2-40B4-BE49-F238E27FC236}">
                <a16:creationId xmlns:a16="http://schemas.microsoft.com/office/drawing/2014/main" id="{494A01B7-CEB7-0CB0-0EE8-EB71CF3DE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9779D2E7-D672-4A7B-86B3-197C37BC37D2}" type="datetime1">
              <a:rPr lang="en-US" smtClean="0"/>
              <a:pPr>
                <a:spcAft>
                  <a:spcPts val="600"/>
                </a:spcAft>
              </a:pPr>
              <a:t>10/14/2026</a:t>
            </a:fld>
            <a:endParaRPr lang="en-US"/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D04BD51E-87F9-C463-3C5F-715F8DD438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4" name="Slide Number Placeholder 6">
            <a:extLst>
              <a:ext uri="{FF2B5EF4-FFF2-40B4-BE49-F238E27FC236}">
                <a16:creationId xmlns:a16="http://schemas.microsoft.com/office/drawing/2014/main" id="{9ADB23C2-BBC0-E50F-58D2-DE87644491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pic>
        <p:nvPicPr>
          <p:cNvPr id="44" name="Picture 43" descr="A diagram of health and wellbeing&#10;&#10;AI-generated content may be incorrect.">
            <a:extLst>
              <a:ext uri="{FF2B5EF4-FFF2-40B4-BE49-F238E27FC236}">
                <a16:creationId xmlns:a16="http://schemas.microsoft.com/office/drawing/2014/main" id="{8AB1FB92-2D4D-A1A5-8D47-30F15F6D23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94409" y="1714500"/>
            <a:ext cx="4445000" cy="445654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DFC5D8C-ED95-D818-94E3-372F6A32FAEA}"/>
              </a:ext>
            </a:extLst>
          </p:cNvPr>
          <p:cNvSpPr txBox="1"/>
          <p:nvPr/>
        </p:nvSpPr>
        <p:spPr>
          <a:xfrm>
            <a:off x="0" y="6411686"/>
            <a:ext cx="6096000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/>
              <a:t>https://bjgpopen.org/content/bjgpoa/5/2/BJGPO.2020.0153/F2.medium.gif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77482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DBF5C-5BD4-2BBC-078D-83ED8E2D34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934" y="132080"/>
            <a:ext cx="5260225" cy="1172528"/>
          </a:xfrm>
        </p:spPr>
        <p:txBody>
          <a:bodyPr>
            <a:normAutofit/>
          </a:bodyPr>
          <a:lstStyle/>
          <a:p>
            <a:r>
              <a:rPr lang="en-GB"/>
              <a:t>Theoretical Concepts</a:t>
            </a:r>
            <a:endParaRPr lang="en-US"/>
          </a:p>
        </p:txBody>
      </p:sp>
      <p:sp>
        <p:nvSpPr>
          <p:cNvPr id="66" name="Content Placeholder 2">
            <a:extLst>
              <a:ext uri="{FF2B5EF4-FFF2-40B4-BE49-F238E27FC236}">
                <a16:creationId xmlns:a16="http://schemas.microsoft.com/office/drawing/2014/main" id="{50E015C3-1E52-FDDE-F9D8-9A041446B3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53174" y="1691341"/>
            <a:ext cx="4975746" cy="418082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400">
                <a:latin typeface="Avenir Next LT Pro"/>
              </a:rPr>
              <a:t>The Biopsychosocial Model and Ecological Model</a:t>
            </a:r>
            <a:endParaRPr lang="en-US" sz="1400">
              <a:latin typeface="Avenir Next LT Pro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400" dirty="0">
              <a:latin typeface="Avenir Next LT Pro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400">
                <a:latin typeface="Avenir Next LT Pro"/>
              </a:rPr>
              <a:t>Biopsychosocial Model (Engel, 1977)</a:t>
            </a:r>
            <a:endParaRPr lang="en-GB" sz="1400" dirty="0">
              <a:latin typeface="Avenir Next LT Pro"/>
            </a:endParaRPr>
          </a:p>
          <a:p>
            <a:pPr>
              <a:lnSpc>
                <a:spcPct val="110000"/>
              </a:lnSpc>
            </a:pPr>
            <a:r>
              <a:rPr lang="en-GB" sz="1400">
                <a:latin typeface="Avenir Next LT Pro"/>
              </a:rPr>
              <a:t>Incorporates social, psychological, and biological elements.</a:t>
            </a:r>
            <a:endParaRPr lang="en-GB" sz="1400" dirty="0">
              <a:latin typeface="Avenir Next LT Pro"/>
            </a:endParaRPr>
          </a:p>
          <a:p>
            <a:pPr>
              <a:lnSpc>
                <a:spcPct val="110000"/>
              </a:lnSpc>
            </a:pPr>
            <a:r>
              <a:rPr lang="en-GB" sz="1400">
                <a:latin typeface="Avenir Next LT Pro"/>
              </a:rPr>
              <a:t>Encourages person-centred, holistic treatment.</a:t>
            </a:r>
            <a:endParaRPr lang="en-GB" sz="1400" dirty="0">
              <a:latin typeface="Avenir Next LT Pro"/>
            </a:endParaRPr>
          </a:p>
          <a:p>
            <a:pPr>
              <a:lnSpc>
                <a:spcPct val="110000"/>
              </a:lnSpc>
            </a:pPr>
            <a:r>
              <a:rPr lang="en-GB" sz="1400">
                <a:latin typeface="Avenir Next LT Pro"/>
              </a:rPr>
              <a:t>Limitation: Difficult to execute given time and resource limitations.</a:t>
            </a:r>
            <a:endParaRPr lang="en-GB" sz="1400" dirty="0">
              <a:latin typeface="Avenir Next LT Pro"/>
            </a:endParaRPr>
          </a:p>
          <a:p>
            <a:pPr>
              <a:lnSpc>
                <a:spcPct val="110000"/>
              </a:lnSpc>
            </a:pPr>
            <a:endParaRPr lang="en-GB" sz="1400" dirty="0">
              <a:latin typeface="Avenir Next LT Pro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400">
                <a:latin typeface="Avenir Next LT Pro"/>
              </a:rPr>
              <a:t>Ecological Model (McLeroy et al., 1988)</a:t>
            </a:r>
            <a:endParaRPr lang="en-GB" sz="1400" dirty="0">
              <a:latin typeface="Avenir Next LT Pro"/>
            </a:endParaRPr>
          </a:p>
          <a:p>
            <a:pPr>
              <a:lnSpc>
                <a:spcPct val="110000"/>
              </a:lnSpc>
            </a:pPr>
            <a:r>
              <a:rPr lang="en-GB" sz="1400">
                <a:latin typeface="Avenir Next LT Pro"/>
              </a:rPr>
              <a:t>Explores the effects of the environment, community, and person on health.</a:t>
            </a:r>
            <a:endParaRPr lang="en-GB" sz="1400" dirty="0">
              <a:latin typeface="Avenir Next LT Pro"/>
            </a:endParaRPr>
          </a:p>
          <a:p>
            <a:pPr>
              <a:lnSpc>
                <a:spcPct val="110000"/>
              </a:lnSpc>
            </a:pPr>
            <a:r>
              <a:rPr lang="en-GB" sz="1400">
                <a:latin typeface="Avenir Next LT Pro"/>
              </a:rPr>
              <a:t>Encourages public health initiatives and prevention.</a:t>
            </a:r>
            <a:endParaRPr lang="en-GB" sz="1400" dirty="0">
              <a:latin typeface="Avenir Next LT Pro"/>
            </a:endParaRPr>
          </a:p>
          <a:p>
            <a:pPr>
              <a:lnSpc>
                <a:spcPct val="110000"/>
              </a:lnSpc>
            </a:pPr>
            <a:r>
              <a:rPr lang="en-GB" sz="1400">
                <a:latin typeface="Avenir Next LT Pro"/>
              </a:rPr>
              <a:t>Limitation: Numerous sectors must work together.</a:t>
            </a:r>
            <a:endParaRPr lang="en-GB" sz="1400" dirty="0">
              <a:latin typeface="Avenir Next LT Pro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300"/>
          </a:p>
        </p:txBody>
      </p:sp>
      <p:sp>
        <p:nvSpPr>
          <p:cNvPr id="36" name="Date Placeholder 4">
            <a:extLst>
              <a:ext uri="{FF2B5EF4-FFF2-40B4-BE49-F238E27FC236}">
                <a16:creationId xmlns:a16="http://schemas.microsoft.com/office/drawing/2014/main" id="{77686422-5AC6-E356-8BBF-CBEB32836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41920CB-98C4-4891-947A-5E1F1B514CFE}" type="datetime1">
              <a:rPr lang="en-US" smtClean="0"/>
              <a:pPr>
                <a:spcAft>
                  <a:spcPts val="600"/>
                </a:spcAft>
              </a:pPr>
              <a:t>10/14/2026</a:t>
            </a:fld>
            <a:endParaRPr lang="en-US"/>
          </a:p>
        </p:txBody>
      </p:sp>
      <p:sp>
        <p:nvSpPr>
          <p:cNvPr id="38" name="Footer Placeholder 5">
            <a:extLst>
              <a:ext uri="{FF2B5EF4-FFF2-40B4-BE49-F238E27FC236}">
                <a16:creationId xmlns:a16="http://schemas.microsoft.com/office/drawing/2014/main" id="{FE5F56EE-DC1C-3EF4-1E71-F211568F9E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40" name="Slide Number Placeholder 6">
            <a:extLst>
              <a:ext uri="{FF2B5EF4-FFF2-40B4-BE49-F238E27FC236}">
                <a16:creationId xmlns:a16="http://schemas.microsoft.com/office/drawing/2014/main" id="{99D58704-5DF8-D3B0-5909-20D8A6AE0E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pic>
        <p:nvPicPr>
          <p:cNvPr id="139" name="Picture 138" descr="A diagram of a social model&#10;&#10;AI-generated content may be incorrect.">
            <a:extLst>
              <a:ext uri="{FF2B5EF4-FFF2-40B4-BE49-F238E27FC236}">
                <a16:creationId xmlns:a16="http://schemas.microsoft.com/office/drawing/2014/main" id="{4E1336E9-B016-0B23-AC1F-0A67DA7200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673595" y="136071"/>
            <a:ext cx="6265896" cy="61722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B4D2E7F-0D78-8A53-1B72-D8FCDA7D24D0}"/>
              </a:ext>
            </a:extLst>
          </p:cNvPr>
          <p:cNvSpPr txBox="1"/>
          <p:nvPr/>
        </p:nvSpPr>
        <p:spPr>
          <a:xfrm>
            <a:off x="6433457" y="6302829"/>
            <a:ext cx="6096000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/>
              <a:t>https://www.frontiersin.org/files/Articles/482389/fpubh-08-00131-HTML/image_m/fpubh-08-00131-g001.jpg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9173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ADA5D-AFDD-0E5C-CDAF-B0D7D50523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184" y="87086"/>
            <a:ext cx="3932237" cy="1921434"/>
          </a:xfrm>
        </p:spPr>
        <p:txBody>
          <a:bodyPr>
            <a:normAutofit/>
          </a:bodyPr>
          <a:lstStyle/>
          <a:p>
            <a:r>
              <a:rPr lang="en-GB"/>
              <a:t>Sustainable Development Goals (SDGs)</a:t>
            </a:r>
            <a:endParaRPr lang="en-US"/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79339660-88B1-FF3A-08C7-D161083355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39478380"/>
              </p:ext>
            </p:extLst>
          </p:nvPr>
        </p:nvGraphicFramePr>
        <p:xfrm>
          <a:off x="5658485" y="743585"/>
          <a:ext cx="6418263" cy="54019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2" name="Date Placeholder 4">
            <a:extLst>
              <a:ext uri="{FF2B5EF4-FFF2-40B4-BE49-F238E27FC236}">
                <a16:creationId xmlns:a16="http://schemas.microsoft.com/office/drawing/2014/main" id="{014A5E09-19B6-03B2-F890-A2BFEF9AE1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24A718A3-76CB-4C8E-B5A8-F54F3DAE5DE7}" type="datetime1">
              <a:rPr lang="en-US" smtClean="0"/>
              <a:pPr>
                <a:spcAft>
                  <a:spcPts val="600"/>
                </a:spcAft>
              </a:pPr>
              <a:t>10/14/2026</a:t>
            </a:fld>
            <a:endParaRPr lang="en-US"/>
          </a:p>
        </p:txBody>
      </p:sp>
      <p:sp>
        <p:nvSpPr>
          <p:cNvPr id="33" name="Footer Placeholder 5">
            <a:extLst>
              <a:ext uri="{FF2B5EF4-FFF2-40B4-BE49-F238E27FC236}">
                <a16:creationId xmlns:a16="http://schemas.microsoft.com/office/drawing/2014/main" id="{43671211-C50C-8AA3-9A8F-32638E4A8E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30" name="Slide Number Placeholder 6">
            <a:extLst>
              <a:ext uri="{FF2B5EF4-FFF2-40B4-BE49-F238E27FC236}">
                <a16:creationId xmlns:a16="http://schemas.microsoft.com/office/drawing/2014/main" id="{AE9CA57A-262A-D2E6-5CC5-5F73ABD9AD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3358BC86-C8E3-E883-0DBA-175ADA2233C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68" y="2019300"/>
            <a:ext cx="5529607" cy="4397828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95964C5C-8038-6EA8-CBDF-F45DA6098181}"/>
              </a:ext>
            </a:extLst>
          </p:cNvPr>
          <p:cNvSpPr txBox="1"/>
          <p:nvPr/>
        </p:nvSpPr>
        <p:spPr>
          <a:xfrm>
            <a:off x="0" y="6411686"/>
            <a:ext cx="9002484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/>
              <a:t>https://blogs.ed.ac.uk/sustainability/wp-content/uploads/sites/1392/2016/06/SDGs-GlobalGoalsForSustainableDevelopment-05.jpg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94133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416B83-4B3E-2C06-B557-260BA68CC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7177" y="87086"/>
            <a:ext cx="4672467" cy="1660177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ea typeface="+mj-lt"/>
                <a:cs typeface="+mj-lt"/>
              </a:rPr>
              <a:t>Policy and Governance in UK Health and Social </a:t>
            </a:r>
            <a:r>
              <a:rPr lang="en-GB">
                <a:ea typeface="+mj-lt"/>
                <a:cs typeface="+mj-lt"/>
              </a:rPr>
              <a:t>Care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B4B8B1-1F09-358A-B250-04A209BE63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645" y="1727654"/>
            <a:ext cx="11454913" cy="4536167"/>
          </a:xfrm>
        </p:spPr>
        <p:txBody>
          <a:bodyPr vert="horz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GB" sz="2000" b="1">
                <a:latin typeface="Avenir Next LT Pro"/>
                <a:ea typeface="+mn-lt"/>
                <a:cs typeface="+mn-lt"/>
              </a:rPr>
              <a:t>Key policies and legislation</a:t>
            </a:r>
          </a:p>
          <a:p>
            <a:r>
              <a:rPr lang="en-GB" sz="2000">
                <a:latin typeface="Avenir Next LT Pro"/>
                <a:ea typeface="+mn-lt"/>
                <a:cs typeface="+mn-lt"/>
              </a:rPr>
              <a:t>Prevention and Integrated Care: NHS Long-Term Plan </a:t>
            </a:r>
            <a:r>
              <a:rPr lang="en-GB" sz="2000">
                <a:latin typeface="Avenir Next LT Pro"/>
                <a:ea typeface="+mn-lt"/>
                <a:cs typeface="Arial"/>
              </a:rPr>
              <a:t>(Nationalarchives.gov.uk, 2023).</a:t>
            </a:r>
            <a:endParaRPr lang="en-GB" sz="2000">
              <a:latin typeface="Avenir Next LT Pro"/>
            </a:endParaRPr>
          </a:p>
          <a:p>
            <a:r>
              <a:rPr lang="en-GB" sz="2000">
                <a:latin typeface="Avenir Next LT Pro"/>
                <a:ea typeface="+mn-lt"/>
                <a:cs typeface="+mn-lt"/>
              </a:rPr>
              <a:t>Health and Care Act 2022: Supports integrated care systems</a:t>
            </a:r>
            <a:r>
              <a:rPr lang="en-GB" sz="2000" dirty="0">
                <a:latin typeface="Avenir Next LT Pro"/>
                <a:ea typeface="+mn-lt"/>
                <a:cs typeface="+mn-lt"/>
              </a:rPr>
              <a:t> </a:t>
            </a:r>
            <a:r>
              <a:rPr lang="en-GB" sz="2000">
                <a:latin typeface="Avenir Next LT Pro"/>
                <a:ea typeface="+mn-lt"/>
                <a:cs typeface="Arial"/>
              </a:rPr>
              <a:t>(Health and Care Act, 2022).</a:t>
            </a:r>
            <a:endParaRPr lang="en-GB" sz="2000">
              <a:latin typeface="Avenir Next LT Pro"/>
            </a:endParaRPr>
          </a:p>
          <a:p>
            <a:r>
              <a:rPr lang="en-GB" sz="2000">
                <a:latin typeface="Avenir Next LT Pro"/>
                <a:ea typeface="+mn-lt"/>
                <a:cs typeface="+mn-lt"/>
              </a:rPr>
              <a:t>Discrimination is prohibited by the Equality Act of 2010 </a:t>
            </a:r>
            <a:r>
              <a:rPr lang="en-GB" sz="2000">
                <a:latin typeface="Avenir Next LT Pro"/>
                <a:ea typeface="+mn-lt"/>
                <a:cs typeface="Arial"/>
              </a:rPr>
              <a:t>(GOV.UK, 2010).</a:t>
            </a:r>
            <a:endParaRPr lang="en-GB" sz="2000">
              <a:latin typeface="Avenir Next LT Pro"/>
            </a:endParaRPr>
          </a:p>
          <a:p>
            <a:r>
              <a:rPr lang="en-GB" sz="2000">
                <a:latin typeface="Avenir Next LT Pro"/>
                <a:ea typeface="+mn-lt"/>
                <a:cs typeface="+mn-lt"/>
              </a:rPr>
              <a:t>Health in All Policies: Takes health into account when making governmental choices (WHO, 2014).</a:t>
            </a:r>
            <a:endParaRPr lang="en-GB" sz="2000">
              <a:latin typeface="Avenir Next LT Pro"/>
            </a:endParaRPr>
          </a:p>
          <a:p>
            <a:pPr marL="0" indent="0">
              <a:buNone/>
            </a:pPr>
            <a:r>
              <a:rPr lang="en-GB" sz="2000" b="1">
                <a:latin typeface="Avenir Next LT Pro"/>
                <a:ea typeface="+mn-lt"/>
                <a:cs typeface="+mn-lt"/>
              </a:rPr>
              <a:t>Crucial barriers</a:t>
            </a:r>
            <a:endParaRPr lang="en-GB" sz="2000" b="1">
              <a:latin typeface="Avenir Next LT Pro"/>
            </a:endParaRPr>
          </a:p>
          <a:p>
            <a:r>
              <a:rPr lang="en-GB" sz="2000">
                <a:latin typeface="Avenir Next LT Pro"/>
                <a:ea typeface="+mn-lt"/>
                <a:cs typeface="+mn-lt"/>
              </a:rPr>
              <a:t>Workforce shortages and financial constraints.</a:t>
            </a:r>
            <a:endParaRPr lang="en-GB">
              <a:latin typeface="Avenir Next LT Pro"/>
            </a:endParaRPr>
          </a:p>
          <a:p>
            <a:r>
              <a:rPr lang="en-GB" sz="2000">
                <a:latin typeface="Avenir Next LT Pro"/>
                <a:ea typeface="+mn-lt"/>
                <a:cs typeface="+mn-lt"/>
              </a:rPr>
              <a:t>Inequitable access to medical care.</a:t>
            </a:r>
            <a:endParaRPr lang="en-GB">
              <a:latin typeface="Avenir Next LT Pro"/>
            </a:endParaRPr>
          </a:p>
          <a:p>
            <a:pPr marL="0" indent="0">
              <a:buNone/>
            </a:pPr>
            <a:endParaRPr lang="en-GB" sz="2000" b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2BDDF3-FBB5-CF6A-F98C-ECDEF4AD48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D91ED-B83F-40E1-8CB3-1F8DFFA04A8E}" type="datetime1">
              <a:t>10/14/2026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FD181E-0A10-9D61-36DE-519A7625E5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7721C2-D64C-DC9C-F30E-BB4C84C5A6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23290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F9AC42-683A-3371-4EC3-6DF22D7584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-335280"/>
            <a:ext cx="12115799" cy="1304608"/>
          </a:xfrm>
        </p:spPr>
        <p:txBody>
          <a:bodyPr/>
          <a:lstStyle/>
          <a:p>
            <a:pPr algn="ctr"/>
            <a:r>
              <a:rPr lang="en-US" sz="2800" dirty="0">
                <a:ea typeface="+mj-lt"/>
                <a:cs typeface="+mj-lt"/>
              </a:rPr>
              <a:t>UK Case Study: NHS Diabetes Prevention Programme</a:t>
            </a:r>
            <a:endParaRPr lang="en-US" sz="280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2D31CD-BD2B-02CB-D649-607F1F093C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BEF2D-C3A6-4AE2-91AA-5CEB418F7854}" type="datetime1">
              <a:t>10/14/2026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E548076-B793-8833-27B3-2E90859BD9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270E66-8E21-3EB1-4BDB-ADC27CE269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8</a:t>
            </a:fld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337078-1F79-FEC1-2F03-8987870DA50A}"/>
              </a:ext>
            </a:extLst>
          </p:cNvPr>
          <p:cNvSpPr txBox="1"/>
          <p:nvPr/>
        </p:nvSpPr>
        <p:spPr>
          <a:xfrm>
            <a:off x="231514" y="1193529"/>
            <a:ext cx="7111302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UK Case Study: NHS Diabetes Prevention Programme</a:t>
            </a:r>
          </a:p>
          <a:p>
            <a:endParaRPr lang="en-US" dirty="0"/>
          </a:p>
          <a:p>
            <a:r>
              <a:rPr lang="en-US"/>
              <a:t>Programmed</a:t>
            </a:r>
            <a:r>
              <a:rPr lang="en-US" dirty="0"/>
              <a:t> goals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/>
              <a:t>In high-risk individuals, it delays or prevents type 2 diabetes.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/>
              <a:t>Encourages weight control, exercise, and a healthy diet (Valabhji et al., 2020).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Offers person-</a:t>
            </a:r>
            <a:r>
              <a:rPr lang="en-US"/>
              <a:t>centered</a:t>
            </a:r>
            <a:r>
              <a:rPr lang="en-US" dirty="0"/>
              <a:t>, preventive healthcare.</a:t>
            </a:r>
            <a:endParaRPr lang="en-US"/>
          </a:p>
          <a:p>
            <a:endParaRPr lang="en-US" dirty="0"/>
          </a:p>
          <a:p>
            <a:r>
              <a:rPr lang="en-US">
                <a:ea typeface="+mn-lt"/>
                <a:cs typeface="+mn-lt"/>
              </a:rPr>
              <a:t>Assurance of efficiency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After completing the training, participants blood glucose and weight improved (Marsden et al., 2022).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SDG 3 is supported by better overall health and preventative care.</a:t>
            </a:r>
          </a:p>
          <a:p>
            <a:endParaRPr lang="en-US" dirty="0"/>
          </a:p>
          <a:p>
            <a:pPr>
              <a:buFont typeface="Arial"/>
            </a:pPr>
            <a:r>
              <a:rPr lang="en-US"/>
              <a:t>Challenges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ea typeface="+mn-lt"/>
                <a:cs typeface="+mn-lt"/>
              </a:rPr>
              <a:t>Uneven involvement and completion of the programme.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Maintaining a new lifestyle might be challenging.</a:t>
            </a:r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D34A920-EAF2-11D5-AB7C-7009373366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244080" y="1102360"/>
            <a:ext cx="4947920" cy="500888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6D7DC1A-9049-1F38-70E3-A8940D904465}"/>
              </a:ext>
            </a:extLst>
          </p:cNvPr>
          <p:cNvSpPr txBox="1"/>
          <p:nvPr/>
        </p:nvSpPr>
        <p:spPr>
          <a:xfrm>
            <a:off x="6898640" y="6101080"/>
            <a:ext cx="4795520" cy="104644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50" dirty="0"/>
              <a:t>https://3.bp.blogspot.com/-y1i80vma4YA/WE2WMyh1imI/AAAAAAAAi2c/xUxRperM6wYEdWjL9uuO4ofH8TZF1LwegCLcB/s640/15349826_1189402351137226_5157891538368251067_n.jpg</a:t>
            </a:r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45513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BA912B-8BB3-40E5-93F6-CF1981860C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520" y="-385480"/>
            <a:ext cx="11470263" cy="949008"/>
          </a:xfrm>
        </p:spPr>
        <p:txBody>
          <a:bodyPr>
            <a:normAutofit/>
          </a:bodyPr>
          <a:lstStyle/>
          <a:p>
            <a:r>
              <a:rPr lang="en-GB" sz="2800">
                <a:ea typeface="+mj-lt"/>
                <a:cs typeface="+mj-lt"/>
              </a:rPr>
              <a:t>Applying the Health Belief Model (HBM)</a:t>
            </a:r>
            <a:endParaRPr lang="en-US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35F088-0CAE-6024-48E5-E464415C31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080" y="926219"/>
            <a:ext cx="11754743" cy="5480179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GB" sz="1800">
                <a:latin typeface="Avenir Next LT Pro"/>
                <a:ea typeface="+mn-lt"/>
                <a:cs typeface="+mn-lt"/>
              </a:rPr>
              <a:t>Recognised susceptibility: Knowing one's own risk of developing diabetes (Rosenstock, 1974).</a:t>
            </a:r>
            <a:endParaRPr lang="en-GB" sz="1800">
              <a:latin typeface="Avenir Next LT Pro"/>
            </a:endParaRPr>
          </a:p>
          <a:p>
            <a:endParaRPr lang="en-GB" sz="1800" dirty="0">
              <a:latin typeface="Avenir Next LT Pro"/>
            </a:endParaRPr>
          </a:p>
          <a:p>
            <a:r>
              <a:rPr lang="en-GB" sz="1800">
                <a:latin typeface="Avenir Next LT Pro"/>
                <a:ea typeface="+mn-lt"/>
                <a:cs typeface="+mn-lt"/>
              </a:rPr>
              <a:t>Perceived severity: Identifying complications from diabetes.</a:t>
            </a:r>
            <a:endParaRPr lang="en-GB" sz="1800">
              <a:latin typeface="Avenir Next LT Pro"/>
            </a:endParaRPr>
          </a:p>
          <a:p>
            <a:endParaRPr lang="en-GB" sz="1800" dirty="0">
              <a:latin typeface="Avenir Next LT Pro"/>
            </a:endParaRPr>
          </a:p>
          <a:p>
            <a:r>
              <a:rPr lang="en-GB" sz="1800">
                <a:latin typeface="Avenir Next LT Pro"/>
                <a:ea typeface="+mn-lt"/>
                <a:cs typeface="+mn-lt"/>
              </a:rPr>
              <a:t>Benefits perceived: Living a healthier lifestyle lowers the risk of diabetes (Carpenter, 2010).</a:t>
            </a:r>
            <a:endParaRPr lang="en-GB" sz="1800">
              <a:latin typeface="Avenir Next LT Pro"/>
            </a:endParaRPr>
          </a:p>
          <a:p>
            <a:endParaRPr lang="en-GB" sz="1800" dirty="0">
              <a:latin typeface="Avenir Next LT Pro"/>
            </a:endParaRPr>
          </a:p>
          <a:p>
            <a:r>
              <a:rPr lang="en-GB" sz="1800">
                <a:latin typeface="Avenir Next LT Pro"/>
                <a:ea typeface="+mn-lt"/>
                <a:cs typeface="+mn-lt"/>
              </a:rPr>
              <a:t>Cost, time, and restricted access to assistance are considered barriers.</a:t>
            </a:r>
            <a:endParaRPr lang="en-GB" sz="1800">
              <a:latin typeface="Avenir Next LT Pro"/>
            </a:endParaRPr>
          </a:p>
          <a:p>
            <a:endParaRPr lang="en-GB" sz="1800" dirty="0">
              <a:latin typeface="Avenir Next LT Pro"/>
            </a:endParaRPr>
          </a:p>
          <a:p>
            <a:r>
              <a:rPr lang="en-GB" sz="1800" dirty="0">
                <a:latin typeface="Avenir Next LT Pro"/>
                <a:ea typeface="+mn-lt"/>
                <a:cs typeface="+mn-lt"/>
              </a:rPr>
              <a:t>Health advice and GP referrals are signs to take action.</a:t>
            </a:r>
            <a:endParaRPr lang="en-GB" sz="1800">
              <a:latin typeface="Avenir Next LT Pro"/>
            </a:endParaRPr>
          </a:p>
          <a:p>
            <a:endParaRPr lang="en-GB" sz="1800" dirty="0">
              <a:latin typeface="Avenir Next LT Pro"/>
            </a:endParaRPr>
          </a:p>
          <a:p>
            <a:r>
              <a:rPr lang="en-GB" sz="1800">
                <a:latin typeface="Avenir Next LT Pro"/>
                <a:ea typeface="+mn-lt"/>
                <a:cs typeface="+mn-lt"/>
              </a:rPr>
              <a:t>Self-efficacy: The ability to sustain lifestyle modificatio</a:t>
            </a:r>
            <a:r>
              <a:rPr lang="en-GB">
                <a:latin typeface="Avenir Next LT Pro"/>
                <a:ea typeface="+mn-lt"/>
                <a:cs typeface="+mn-lt"/>
              </a:rPr>
              <a:t>ns </a:t>
            </a:r>
            <a:r>
              <a:rPr lang="en-GB" sz="1800">
                <a:latin typeface="Avenir Next LT Pro"/>
                <a:ea typeface="+mn-lt"/>
                <a:cs typeface="Arial"/>
              </a:rPr>
              <a:t>(Jones et al., 2014).</a:t>
            </a:r>
            <a:endParaRPr lang="en-GB" sz="1800">
              <a:latin typeface="Avenir Next LT Pro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36FF1B-A6FC-2858-6AC0-DE3F5EA98F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A88E45-C844-48D0-87ED-83FDF9A521B1}" type="datetime1">
              <a:t>10/14/2026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BF288E-5E6C-058A-DF88-76DA7A29A3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6FD2FC-CC85-817F-462C-ABB9FBD0BE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31674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BE8DFC-D65E-309E-4D1A-A78063778F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40" y="-527720"/>
            <a:ext cx="10240903" cy="1233488"/>
          </a:xfrm>
        </p:spPr>
        <p:txBody>
          <a:bodyPr>
            <a:normAutofit/>
          </a:bodyPr>
          <a:lstStyle/>
          <a:p>
            <a:r>
              <a:rPr lang="en-GB" sz="2400">
                <a:ea typeface="+mj-lt"/>
                <a:cs typeface="+mj-lt"/>
              </a:rPr>
              <a:t>Successes and Challenges of the NHS Diabetes Prevention Programme</a:t>
            </a:r>
            <a:endParaRPr lang="en-US" sz="2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FEAF5E-74F0-75A8-2FDD-F7D5982E13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417" y="936802"/>
            <a:ext cx="7883783" cy="5703699"/>
          </a:xfrm>
        </p:spPr>
        <p:txBody>
          <a:bodyPr vert="horz" lIns="0" tIns="0" rIns="0" bIns="0" rtlCol="0" anchor="t">
            <a:normAutofit lnSpcReduction="10000"/>
          </a:bodyPr>
          <a:lstStyle/>
          <a:p>
            <a:pPr marL="0" indent="0">
              <a:buNone/>
            </a:pPr>
            <a:r>
              <a:rPr lang="en-GB" b="1">
                <a:ea typeface="+mn-lt"/>
                <a:cs typeface="+mn-lt"/>
              </a:rPr>
              <a:t>Successes and Challenges of the NHS DPP</a:t>
            </a:r>
            <a:endParaRPr lang="en-US" b="1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Supports changes in behaviour and healthier lifestyles (Rodrigues et al., 2020).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Improves health awareness and offers peer support.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Convenience and flexibility are provided by digital distribution (Murray et al., 2023).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/>
              <a:t>Challenges </a:t>
            </a:r>
          </a:p>
          <a:p>
            <a:r>
              <a:rPr lang="en-GB">
                <a:ea typeface="+mn-lt"/>
                <a:cs typeface="+mn-lt"/>
              </a:rPr>
              <a:t>Participation is impacted by practical and financial difficulties (Begum et al., 2022).</a:t>
            </a:r>
            <a:endParaRPr lang="en-GB" b="1" dirty="0"/>
          </a:p>
          <a:p>
            <a:r>
              <a:rPr lang="en-GB">
                <a:ea typeface="+mn-lt"/>
                <a:cs typeface="+mn-lt"/>
              </a:rPr>
              <a:t>Referrals are inconsistent, and there is little continuing assistance.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Changing behaviour over the long run is still difficult (Rodrigues et al., 2020).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13FFA9-7576-B3C0-D591-074BD64A8F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7D8F3-93C5-4D94-8BCE-97652347C0D5}" type="datetime1">
              <a:t>10/14/2026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278CD4-8C13-9B2F-D0E9-0DC2AD32FF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CFCB65-3517-9B31-C337-FA16DEB4D0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10</a:t>
            </a:fld>
            <a:endParaRPr lang="en-US" dirty="0"/>
          </a:p>
        </p:txBody>
      </p:sp>
      <p:pic>
        <p:nvPicPr>
          <p:cNvPr id="7" name="Picture 6" descr="A diagram of different types of exercise and barriers&#10;&#10;AI-generated content may be incorrect.">
            <a:extLst>
              <a:ext uri="{FF2B5EF4-FFF2-40B4-BE49-F238E27FC236}">
                <a16:creationId xmlns:a16="http://schemas.microsoft.com/office/drawing/2014/main" id="{504A19E2-7B3C-A9AD-480B-5E9E751A84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79221" y="1663700"/>
            <a:ext cx="4541798" cy="315468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CA0D579-2B77-699B-C05A-4BD9D060BAC5}"/>
              </a:ext>
            </a:extLst>
          </p:cNvPr>
          <p:cNvSpPr txBox="1"/>
          <p:nvPr/>
        </p:nvSpPr>
        <p:spPr>
          <a:xfrm>
            <a:off x="6268720" y="5938520"/>
            <a:ext cx="609600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/>
              <a:t>https://www.frontiersin.org/files/Articles/1218692/fcdhc-04-1218692-HTML/image_m/fcdhc-04-1218692-g001.jpg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3821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99FE81-E21C-6DE7-4F7E-02943D3320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34680"/>
            <a:ext cx="11124823" cy="1243648"/>
          </a:xfrm>
        </p:spPr>
        <p:txBody>
          <a:bodyPr>
            <a:normAutofit/>
          </a:bodyPr>
          <a:lstStyle/>
          <a:p>
            <a:pPr algn="ctr"/>
            <a:r>
              <a:rPr lang="en-GB" sz="2800">
                <a:ea typeface="+mj-lt"/>
                <a:cs typeface="+mj-lt"/>
              </a:rPr>
              <a:t>Health Inequalities and Barriers to Access</a:t>
            </a:r>
            <a:endParaRPr lang="en-US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B274E9-B6C0-6D6C-A29F-91F26C4C7F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3200" y="1048139"/>
            <a:ext cx="11693783" cy="5226179"/>
          </a:xfrm>
        </p:spPr>
        <p:txBody>
          <a:bodyPr vert="horz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GB" b="1">
                <a:ea typeface="+mn-lt"/>
                <a:cs typeface="+mn-lt"/>
              </a:rPr>
              <a:t>Socioeconomic Deprivation, Ethnic Inequalities and Digital Exclusion in UK Healthcare</a:t>
            </a:r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Key inequalities</a:t>
            </a:r>
            <a:endParaRPr lang="en-GB"/>
          </a:p>
          <a:p>
            <a:r>
              <a:rPr lang="en-GB">
                <a:ea typeface="+mn-lt"/>
                <a:cs typeface="+mn-lt"/>
              </a:rPr>
              <a:t>Socioeconomic deprivation: Living in poverty has an impact on one's health (Marmot et al., 2020).</a:t>
            </a:r>
            <a:endParaRPr lang="en-GB" dirty="0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Ethnic disparities: Access may be limited by cultural or language difficulties (Raleigh and Holmes, 2021).</a:t>
            </a:r>
          </a:p>
          <a:p>
            <a:r>
              <a:rPr lang="en-GB">
                <a:ea typeface="+mn-lt"/>
                <a:cs typeface="+mn-lt"/>
              </a:rPr>
              <a:t>Digital exclusion: Challenges are caused by a lack of digital skills and internet access (Watts, 2020).</a:t>
            </a:r>
            <a:endParaRPr lang="en-GB"/>
          </a:p>
          <a:p>
            <a:pPr marL="0" indent="0">
              <a:buNone/>
            </a:pPr>
            <a:endParaRPr lang="en-GB" dirty="0"/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Creating equity in healthcare</a:t>
            </a:r>
            <a:endParaRPr lang="en-GB"/>
          </a:p>
          <a:p>
            <a:r>
              <a:rPr lang="en-GB">
                <a:ea typeface="+mn-lt"/>
                <a:cs typeface="+mn-lt"/>
              </a:rPr>
              <a:t>Services that are accessible and suitable for the culture.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In-person alternatives and community outreach.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Specific assistance for underprivileged populations.</a:t>
            </a:r>
            <a:endParaRPr lang="en-GB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14E2F3-D05D-89EA-4D0E-D823A12EBA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F5798-183B-49B8-A4AF-2D130D7319D0}" type="datetime1">
              <a:t>10/14/2026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2D35EB-B8C1-895A-CA95-7EC5EF871E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F7D234-CE09-59E5-0F47-DB31CA2CDB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454616" y="6396835"/>
            <a:ext cx="5117806" cy="436923"/>
          </a:xfrm>
        </p:spPr>
        <p:txBody>
          <a:bodyPr/>
          <a:lstStyle/>
          <a:p>
            <a:r>
              <a:rPr lang="en-US" dirty="0">
                <a:ea typeface="+mn-lt"/>
                <a:cs typeface="+mn-lt"/>
              </a:rPr>
              <a:t>https://1.bp.blogspot.com/-APTrndqZYfw/YFJ3WAL0g_I/AAAAAAAAJ_U/nEc6HX96lf4eweSwzfrDlfvM13RN6sC5ACLcBGAsYHQ/w400-h201/sociology.jpg</a:t>
            </a:r>
            <a:endParaRPr lang="en-US" dirty="0"/>
          </a:p>
        </p:txBody>
      </p:sp>
      <p:pic>
        <p:nvPicPr>
          <p:cNvPr id="10" name="Picture 9" descr="A close-up of a purple background&#10;&#10;AI-generated content may be incorrect.">
            <a:extLst>
              <a:ext uri="{FF2B5EF4-FFF2-40B4-BE49-F238E27FC236}">
                <a16:creationId xmlns:a16="http://schemas.microsoft.com/office/drawing/2014/main" id="{126A86BF-2DBB-9583-07D8-76702F95E8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10375" y="3781425"/>
            <a:ext cx="5143499" cy="2509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1936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94CBC7-9A57-3826-B391-1797C9681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" y="600"/>
            <a:ext cx="12100183" cy="857568"/>
          </a:xfrm>
        </p:spPr>
        <p:txBody>
          <a:bodyPr>
            <a:noAutofit/>
          </a:bodyPr>
          <a:lstStyle/>
          <a:p>
            <a:pPr algn="ctr"/>
            <a:r>
              <a:rPr lang="en-GB" sz="2800">
                <a:ea typeface="+mj-lt"/>
                <a:cs typeface="+mj-lt"/>
              </a:rPr>
              <a:t>Recommendations for Improving Equitable and Sustainable Healthcare</a:t>
            </a:r>
            <a:endParaRPr lang="en-US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59B98B-ED2C-AE93-EE34-7FBCF126C8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9652" y="1288010"/>
            <a:ext cx="7044472" cy="4904710"/>
          </a:xfrm>
        </p:spPr>
        <p:txBody>
          <a:bodyPr vert="horz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GB" sz="1800" b="1">
                <a:latin typeface="Avenir Next LT Pro"/>
                <a:ea typeface="+mn-lt"/>
                <a:cs typeface="+mn-lt"/>
              </a:rPr>
              <a:t>Expanding Access, Addressing Health Disparities, and Encouraging Long-Term Sustainability in Healthcare</a:t>
            </a:r>
          </a:p>
          <a:p>
            <a:r>
              <a:rPr lang="en-GB" sz="1800">
                <a:latin typeface="Avenir Next LT Pro"/>
                <a:ea typeface="+mn-lt"/>
                <a:cs typeface="+mn-lt"/>
              </a:rPr>
              <a:t>Increase accessibility by providing in-person options and flexible scheduling </a:t>
            </a:r>
            <a:r>
              <a:rPr lang="en-GB" sz="1800">
                <a:latin typeface="Avenir Next LT Pro"/>
                <a:ea typeface="+mn-lt"/>
                <a:cs typeface="Arial"/>
              </a:rPr>
              <a:t>(NHS England, 2021).</a:t>
            </a:r>
            <a:endParaRPr lang="en-GB" sz="1800">
              <a:latin typeface="Avenir Next LT Pro"/>
            </a:endParaRPr>
          </a:p>
          <a:p>
            <a:r>
              <a:rPr lang="en-GB" sz="1800">
                <a:latin typeface="Avenir Next LT Pro"/>
                <a:ea typeface="+mn-lt"/>
                <a:cs typeface="+mn-lt"/>
              </a:rPr>
              <a:t>Reduce inequality by focusing outreach efforts on underprivileged groups (Alderwick and Gottlieb, 2019).</a:t>
            </a:r>
            <a:endParaRPr lang="en-GB">
              <a:latin typeface="Avenir Next LT Pro"/>
            </a:endParaRPr>
          </a:p>
          <a:p>
            <a:r>
              <a:rPr lang="en-GB" sz="1800">
                <a:latin typeface="Avenir Next LT Pro"/>
                <a:ea typeface="+mn-lt"/>
                <a:cs typeface="+mn-lt"/>
              </a:rPr>
              <a:t>Encourage cultural inclusivity by offering individualised assistance and translated information.</a:t>
            </a:r>
            <a:endParaRPr lang="en-GB">
              <a:latin typeface="Avenir Next LT Pro"/>
            </a:endParaRPr>
          </a:p>
          <a:p>
            <a:r>
              <a:rPr lang="en-GB" sz="1800" dirty="0">
                <a:latin typeface="Avenir Next LT Pro"/>
                <a:ea typeface="+mn-lt"/>
                <a:cs typeface="+mn-lt"/>
              </a:rPr>
              <a:t>Encourage long-term lifestyle changes in order to strengthen prevention (Public Health England, 2018).</a:t>
            </a:r>
            <a:endParaRPr lang="en-GB" dirty="0">
              <a:latin typeface="Avenir Next LT Pro"/>
            </a:endParaRPr>
          </a:p>
          <a:p>
            <a:r>
              <a:rPr lang="en-GB" sz="1800">
                <a:latin typeface="Avenir Next LT Pro"/>
                <a:ea typeface="+mn-lt"/>
                <a:cs typeface="+mn-lt"/>
              </a:rPr>
              <a:t>Enhance community partnerships and assess results to increase sustainability.</a:t>
            </a:r>
            <a:endParaRPr lang="en-GB">
              <a:latin typeface="Avenir Next LT Pro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DB9EBE-E515-F966-495C-B11C4D4D17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DD7CF-D607-4032-A7AB-D93D21A0C788}" type="datetime1">
              <a:t>10/14/2026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CFEE1B-D75B-D68D-12E7-7D8CB3700F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BECF10-6CD3-926A-2AE4-C940457FFF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12</a:t>
            </a:fld>
            <a:endParaRPr lang="en-US" dirty="0"/>
          </a:p>
        </p:txBody>
      </p:sp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789FDC7-FBC0-6478-D803-F8C275A72A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-230528" y="1283494"/>
            <a:ext cx="5545022" cy="427910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A680990-5E93-E83C-50CC-DD415898A572}"/>
              </a:ext>
            </a:extLst>
          </p:cNvPr>
          <p:cNvSpPr txBox="1"/>
          <p:nvPr/>
        </p:nvSpPr>
        <p:spPr>
          <a:xfrm>
            <a:off x="0" y="5894917"/>
            <a:ext cx="6096000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/>
              <a:t>https://cbrhl.org.au/wp-content/uploads/2020/08/HL_infographics_V5-03-1024x801.png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0230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45291-7C91-FB65-45FF-939A5FC712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83997"/>
            <a:ext cx="9669403" cy="450322"/>
          </a:xfrm>
        </p:spPr>
        <p:txBody>
          <a:bodyPr>
            <a:normAutofit/>
          </a:bodyPr>
          <a:lstStyle/>
          <a:p>
            <a:pPr algn="ctr"/>
            <a:r>
              <a:rPr lang="en-GB" sz="2800"/>
              <a:t>Conclusion</a:t>
            </a:r>
            <a:endParaRPr lang="en-US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D67AF1-E0DB-12BB-172D-991654198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183" y="749689"/>
            <a:ext cx="7436321" cy="5067429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n-GB" sz="1800">
                <a:latin typeface="Avenir Next LT Pro"/>
                <a:ea typeface="+mn-lt"/>
                <a:cs typeface="+mn-lt"/>
              </a:rPr>
              <a:t>Holistic, person-centred care is supported by integrating sustainability, wellness, and health.</a:t>
            </a:r>
            <a:endParaRPr lang="en-US" sz="1800">
              <a:latin typeface="Avenir Next LT Pro"/>
            </a:endParaRPr>
          </a:p>
          <a:p>
            <a:pPr>
              <a:buNone/>
            </a:pPr>
            <a:endParaRPr lang="en-US" sz="1800" dirty="0">
              <a:latin typeface="Avenir Next LT Pro"/>
            </a:endParaRPr>
          </a:p>
          <a:p>
            <a:r>
              <a:rPr lang="en-GB" sz="1800">
                <a:latin typeface="Avenir Next LT Pro"/>
                <a:ea typeface="+mn-lt"/>
                <a:cs typeface="+mn-lt"/>
              </a:rPr>
              <a:t>Preventative initiatives promote SDG 3 while improving health outcomes.</a:t>
            </a:r>
            <a:endParaRPr lang="en-GB" sz="1800">
              <a:latin typeface="Avenir Next LT Pro"/>
            </a:endParaRPr>
          </a:p>
          <a:p>
            <a:pPr>
              <a:buNone/>
            </a:pPr>
            <a:endParaRPr lang="en-GB" sz="1800" dirty="0">
              <a:latin typeface="Avenir Next LT Pro"/>
            </a:endParaRPr>
          </a:p>
          <a:p>
            <a:r>
              <a:rPr lang="en-GB" sz="1800">
                <a:latin typeface="Avenir Next LT Pro"/>
                <a:ea typeface="+mn-lt"/>
                <a:cs typeface="+mn-lt"/>
              </a:rPr>
              <a:t>Health disparities and few resources continue to be major obstacles.</a:t>
            </a:r>
            <a:endParaRPr lang="en-GB" sz="1800">
              <a:latin typeface="Avenir Next LT Pro"/>
            </a:endParaRPr>
          </a:p>
          <a:p>
            <a:pPr>
              <a:buNone/>
            </a:pPr>
            <a:endParaRPr lang="en-GB" sz="1800" dirty="0">
              <a:latin typeface="Avenir Next LT Pro"/>
            </a:endParaRPr>
          </a:p>
          <a:p>
            <a:r>
              <a:rPr lang="en-GB" sz="1800">
                <a:latin typeface="Avenir Next LT Pro"/>
                <a:ea typeface="+mn-lt"/>
                <a:cs typeface="+mn-lt"/>
              </a:rPr>
              <a:t>Services that are sustainable, inclusive, and accessible are crucial.</a:t>
            </a:r>
            <a:endParaRPr lang="en-GB" sz="1800">
              <a:latin typeface="Avenir Next LT Pro"/>
            </a:endParaRPr>
          </a:p>
          <a:p>
            <a:pPr>
              <a:buNone/>
            </a:pPr>
            <a:endParaRPr lang="en-GB" sz="1800" dirty="0">
              <a:latin typeface="Avenir Next LT Pro"/>
            </a:endParaRPr>
          </a:p>
          <a:p>
            <a:r>
              <a:rPr lang="en-GB" sz="1800">
                <a:latin typeface="Avenir Next LT Pro"/>
                <a:ea typeface="+mn-lt"/>
                <a:cs typeface="+mn-lt"/>
              </a:rPr>
              <a:t>To improve</a:t>
            </a:r>
            <a:r>
              <a:rPr lang="en-GB" sz="1800" dirty="0">
                <a:latin typeface="Avenir Next LT Pro"/>
                <a:ea typeface="+mn-lt"/>
                <a:cs typeface="+mn-lt"/>
              </a:rPr>
              <a:t> healthcare service in the future, cooperation and prevention are essential.</a:t>
            </a:r>
            <a:endParaRPr lang="en-GB" sz="1800">
              <a:latin typeface="Avenir Next LT Pro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892A4C-9FC7-BA07-6D9D-24B034B059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E2734A-2B02-47B4-A472-6D59F1BC6F64}" type="datetime1">
              <a:t>10/14/2026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9D68DE-EF2C-6713-08E0-F50B66DCBB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75273-A137-B622-C3DF-0436033FFD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13</a:t>
            </a:fld>
            <a:endParaRPr lang="en-US" dirty="0"/>
          </a:p>
        </p:txBody>
      </p:sp>
      <p:pic>
        <p:nvPicPr>
          <p:cNvPr id="7" name="Picture 6" descr="A group of people holding signs&#10;&#10;AI-generated content may be incorrect.">
            <a:extLst>
              <a:ext uri="{FF2B5EF4-FFF2-40B4-BE49-F238E27FC236}">
                <a16:creationId xmlns:a16="http://schemas.microsoft.com/office/drawing/2014/main" id="{E86C9C10-8872-3695-DF38-18883A86D1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440084" y="752475"/>
            <a:ext cx="4466166" cy="238971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52E162D-066A-7FD2-494A-6CCCC7807BC0}"/>
              </a:ext>
            </a:extLst>
          </p:cNvPr>
          <p:cNvSpPr txBox="1"/>
          <p:nvPr/>
        </p:nvSpPr>
        <p:spPr>
          <a:xfrm>
            <a:off x="7440083" y="3143250"/>
            <a:ext cx="4741333" cy="8771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/>
              <a:t>https://i0.wp.com/www.ictworks.org/wp-content/uploads/2023/06/whatsapp-chat.png?resize=200%2C102&amp;ssl=1</a:t>
            </a:r>
          </a:p>
          <a:p>
            <a:pPr algn="ctr"/>
            <a:endParaRPr lang="en-GB"/>
          </a:p>
        </p:txBody>
      </p:sp>
      <p:pic>
        <p:nvPicPr>
          <p:cNvPr id="11" name="Picture 10" descr="All Stories. Nike.com - page 8">
            <a:extLst>
              <a:ext uri="{FF2B5EF4-FFF2-40B4-BE49-F238E27FC236}">
                <a16:creationId xmlns:a16="http://schemas.microsoft.com/office/drawing/2014/main" id="{5ADCCB0D-523F-9B54-62B8-93A74DF1B6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0558" y="3786717"/>
            <a:ext cx="4474633" cy="251248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9187735-8522-6A97-2D2E-36A27E5176B8}"/>
              </a:ext>
            </a:extLst>
          </p:cNvPr>
          <p:cNvSpPr txBox="1"/>
          <p:nvPr/>
        </p:nvSpPr>
        <p:spPr>
          <a:xfrm>
            <a:off x="5577417" y="6413500"/>
            <a:ext cx="609600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/>
              <a:t>https://static.nike.com/a/images/f_auto/dpr_1.0,cs_srgb/w_573,c_limit/4742508b-5f81-4d8f-8e24-c19125932363/5-easy-ways-to-eat-healthier.jpg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3046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27CC2-A6DC-1FCD-206B-2550BF7586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7880" y="-774015"/>
            <a:ext cx="10240903" cy="1233488"/>
          </a:xfrm>
        </p:spPr>
        <p:txBody>
          <a:bodyPr/>
          <a:lstStyle/>
          <a:p>
            <a:pPr algn="ctr"/>
            <a:r>
              <a:rPr lang="en-GB" sz="2800"/>
              <a:t>Reference List</a:t>
            </a:r>
            <a:r>
              <a:rPr lang="en-GB"/>
              <a:t>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9981CA-6AD1-10B4-7CC9-175F99D738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381" y="611816"/>
            <a:ext cx="11869286" cy="5699384"/>
          </a:xfrm>
        </p:spPr>
        <p:txBody>
          <a:bodyPr vert="horz" lIns="0" tIns="0" rIns="0" bIns="0" rtlCol="0" anchor="t">
            <a:normAutofit/>
          </a:bodyPr>
          <a:lstStyle/>
          <a:p>
            <a:pPr>
              <a:buNone/>
            </a:pPr>
            <a:r>
              <a:rPr lang="en-GB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ALDERWICK, H. and GOTTLIEB, L.M. (2019). Meanings and misunderstandings: A Social Determinants of Health Lexicon for Health Care Systems. </a:t>
            </a:r>
            <a:r>
              <a:rPr lang="en-GB" sz="1100" i="1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The Milbank Quarterly</a:t>
            </a:r>
            <a:r>
              <a:rPr lang="en-GB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, [online] 97(2), pp.407–419. doi:10.1111/1468-0009.12390.</a:t>
            </a:r>
            <a:endParaRPr lang="en-US" sz="1100">
              <a:latin typeface="Avenir Next LT Pro"/>
            </a:endParaRPr>
          </a:p>
          <a:p>
            <a:pPr>
              <a:buNone/>
            </a:pPr>
            <a:r>
              <a:rPr lang="en-GB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Begum, S., Povey, R., Ellis, N., Gidlow, C. and Chadwick, P. (2022). Influences of decisions to attend a national diabetes prevention programme from people living in a socioeconomically deprived area. </a:t>
            </a:r>
            <a:r>
              <a:rPr lang="en-GB" sz="1100" i="1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Diabetic Medicine</a:t>
            </a:r>
            <a:r>
              <a:rPr lang="en-GB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, [online] 39(7). doi:10.1111/dme.14804.</a:t>
            </a:r>
            <a:endParaRPr lang="en-GB" sz="1100">
              <a:latin typeface="Avenir Next LT Pro"/>
            </a:endParaRPr>
          </a:p>
          <a:p>
            <a:pPr>
              <a:buNone/>
            </a:pPr>
            <a:r>
              <a:rPr lang="en-GB" sz="1100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Carpenter, C.J. (2010). A meta-analysis of the effectiveness of health belief model variables in predicting </a:t>
            </a:r>
            <a:r>
              <a:rPr lang="en-GB" sz="1100" dirty="0" err="1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behavior</a:t>
            </a:r>
            <a:r>
              <a:rPr lang="en-GB" sz="1100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. </a:t>
            </a:r>
            <a:r>
              <a:rPr lang="en-GB" sz="1100" i="1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Health communication</a:t>
            </a:r>
            <a:r>
              <a:rPr lang="en-GB" sz="1100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, [online] 25(8), pp.661–669. doi:10.1080/10410236.2010.521906.</a:t>
            </a:r>
            <a:endParaRPr lang="en-GB" sz="1100">
              <a:latin typeface="Avenir Next LT Pro"/>
            </a:endParaRPr>
          </a:p>
          <a:p>
            <a:pPr>
              <a:buNone/>
            </a:pPr>
            <a:r>
              <a:rPr lang="en-GB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Department of Health and Social Care (2025). </a:t>
            </a:r>
            <a:r>
              <a:rPr lang="en-GB" sz="1100" i="1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10 Year health plan for England: Fit for the future</a:t>
            </a:r>
            <a:r>
              <a:rPr lang="en-GB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. [online] GOV.UK. Available at: </a:t>
            </a:r>
            <a:r>
              <a:rPr lang="en-GB" sz="1100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  <a:hlinkClick r:id="rId2"/>
              </a:rPr>
              <a:t>https://www.gov.uk/government/publications/10-year-health-plan-for-england-fit-for-the-future</a:t>
            </a:r>
            <a:r>
              <a:rPr lang="en-GB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 [Accessed 14 Oct. 2026].</a:t>
            </a:r>
            <a:endParaRPr lang="en-GB" sz="1100">
              <a:latin typeface="Avenir Next LT Pro"/>
            </a:endParaRPr>
          </a:p>
          <a:p>
            <a:pPr>
              <a:buNone/>
            </a:pPr>
            <a:r>
              <a:rPr lang="en-GB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Dodge, R., Daly, A.P., Huyton, J. and Sanders, L.D. (2012). The challenge of defining wellbeing. </a:t>
            </a:r>
            <a:r>
              <a:rPr lang="en-GB" sz="1100" i="1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International Journal of Wellbeing</a:t>
            </a:r>
            <a:r>
              <a:rPr lang="en-GB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, [online] 2(3). Available at: </a:t>
            </a:r>
            <a:r>
              <a:rPr lang="en-GB" sz="1100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  <a:hlinkClick r:id="rId3"/>
              </a:rPr>
              <a:t>https://www.internationaljournalofwellbeing.org/index.php/ijow/article/view/89/238</a:t>
            </a:r>
            <a:r>
              <a:rPr lang="en-GB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 [Accessed 12 Oct. 2026].</a:t>
            </a:r>
            <a:endParaRPr lang="en-GB" sz="1100">
              <a:latin typeface="Avenir Next LT Pro"/>
            </a:endParaRPr>
          </a:p>
          <a:p>
            <a:pPr>
              <a:buNone/>
            </a:pPr>
            <a:r>
              <a:rPr lang="en-GB" sz="1100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Engel, G.L. (1977). The need for a new medical model: A challenge for biomedicine. </a:t>
            </a:r>
            <a:r>
              <a:rPr lang="en-GB" sz="1100" i="1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Science</a:t>
            </a:r>
            <a:r>
              <a:rPr lang="en-GB" sz="1100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, [online] 196(4286), pp.129–136. </a:t>
            </a:r>
            <a:r>
              <a:rPr lang="en-GB" sz="1100" dirty="0" err="1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doi:https</a:t>
            </a:r>
            <a:r>
              <a:rPr lang="en-GB" sz="1100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://doi.org/10.1126/science.847460.</a:t>
            </a:r>
            <a:endParaRPr lang="en-GB" sz="1100">
              <a:latin typeface="Avenir Next LT Pro"/>
            </a:endParaRPr>
          </a:p>
          <a:p>
            <a:pPr>
              <a:buNone/>
            </a:pPr>
            <a:r>
              <a:rPr lang="en-GB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England, N. (2024). </a:t>
            </a:r>
            <a:r>
              <a:rPr lang="en-GB" sz="1100" i="1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NHS England » healthier you NHS diabetes Prevention Programme</a:t>
            </a:r>
            <a:r>
              <a:rPr lang="en-GB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. [online] England.nhs.uk. Available at: </a:t>
            </a:r>
            <a:r>
              <a:rPr lang="en-GB" sz="1100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  <a:hlinkClick r:id="rId4"/>
              </a:rPr>
              <a:t>https://www.england.nhs.uk/long-read/healthier-you-nhs-diabetes-prevention-programme-gdm/</a:t>
            </a:r>
            <a:r>
              <a:rPr lang="en-GB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 [Accessed 14 Oct. 2026].</a:t>
            </a:r>
            <a:endParaRPr lang="en-GB" sz="1100">
              <a:latin typeface="Avenir Next LT Pro"/>
            </a:endParaRPr>
          </a:p>
          <a:p>
            <a:pPr>
              <a:buNone/>
            </a:pPr>
            <a:r>
              <a:rPr lang="en-GB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GOV.UK (2010). </a:t>
            </a:r>
            <a:r>
              <a:rPr lang="en-GB" sz="1100" i="1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Equality act 2010</a:t>
            </a:r>
            <a:r>
              <a:rPr lang="en-GB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. [online] Legislation.gov.uk. Available at: </a:t>
            </a:r>
            <a:r>
              <a:rPr lang="en-GB" sz="1100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  <a:hlinkClick r:id="rId5"/>
              </a:rPr>
              <a:t>https://www.legislation.gov.uk/ukpga/2010/15/contents</a:t>
            </a:r>
            <a:r>
              <a:rPr lang="en-GB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 [Accessed 14 Oct. 2026].</a:t>
            </a:r>
            <a:endParaRPr lang="en-GB" sz="1100">
              <a:latin typeface="Avenir Next LT Pro"/>
            </a:endParaRPr>
          </a:p>
          <a:p>
            <a:pPr>
              <a:buNone/>
            </a:pPr>
            <a:r>
              <a:rPr lang="en-GB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Health and Care Act (2022). </a:t>
            </a:r>
            <a:r>
              <a:rPr lang="en-GB" sz="1100" i="1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Health and care act 2022</a:t>
            </a:r>
            <a:r>
              <a:rPr lang="en-GB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. [online] Legislation.gov.uk. Available at: </a:t>
            </a:r>
            <a:r>
              <a:rPr lang="en-GB" sz="1100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  <a:hlinkClick r:id="rId6"/>
              </a:rPr>
              <a:t>https://www.legislation.gov.uk/ukpga/2022/31/contents</a:t>
            </a:r>
            <a:r>
              <a:rPr lang="en-GB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 [Accessed 14 Oct. 2026].</a:t>
            </a:r>
            <a:endParaRPr lang="en-GB" sz="1100">
              <a:latin typeface="Avenir Next LT Pro"/>
            </a:endParaRPr>
          </a:p>
          <a:p>
            <a:pPr>
              <a:buNone/>
            </a:pPr>
            <a:r>
              <a:rPr lang="en-GB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Jones, C.L., Jensen, J.D., Scherr, C.L., Brown, N.R., Christy, K. and Weaver, J. (2014). The health belief model as an explanatory framework in communication research: Exploring parallel, serial, and moderated mediation. </a:t>
            </a:r>
            <a:r>
              <a:rPr lang="en-GB" sz="1100" i="1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Health Communication</a:t>
            </a:r>
            <a:r>
              <a:rPr lang="en-GB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, [online] 30(6), pp.566–576. doi:10.1080/10410236.2013.873363.</a:t>
            </a:r>
            <a:endParaRPr lang="en-GB" sz="1100">
              <a:latin typeface="Avenir Next LT Pro"/>
            </a:endParaRPr>
          </a:p>
          <a:p>
            <a:pPr>
              <a:buNone/>
            </a:pPr>
            <a:r>
              <a:rPr lang="en-GB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Marmot, M., Allen, J., Boyce, T., Goldblatt, P. and Morrison, J. (2020). </a:t>
            </a:r>
            <a:r>
              <a:rPr lang="en-GB" sz="1100" i="1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Health equity in England: The marmot review 10 years on</a:t>
            </a:r>
            <a:r>
              <a:rPr lang="en-GB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. [online] The Health Foundation. Available at: </a:t>
            </a:r>
            <a:r>
              <a:rPr lang="en-GB" sz="1100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  <a:hlinkClick r:id="rId7"/>
              </a:rPr>
              <a:t>https://www.health.org.uk/reports-and-analysis/reports/health-equity-in-england-the-marmot-review-10-years-on-0</a:t>
            </a:r>
            <a:r>
              <a:rPr lang="en-GB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 [Accessed 14 Oct. 2026].</a:t>
            </a:r>
            <a:endParaRPr lang="en-GB" sz="1100">
              <a:latin typeface="Avenir Next LT Pro"/>
            </a:endParaRPr>
          </a:p>
          <a:p>
            <a:pPr>
              <a:buNone/>
            </a:pPr>
            <a:r>
              <a:rPr lang="en-GB" sz="1100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Marsden, A.M., Bower, P., Howarth, E., Soiland-Reyes, C., Sutton, M. and Cotterill, S. (2022). ‘Finishing the race’ – a cohort study of weight and blood glucose change among the first 36,000 patients in a large-scale diabetes prevention programme. </a:t>
            </a:r>
            <a:r>
              <a:rPr lang="en-GB" sz="1100" i="1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International Journal of </a:t>
            </a:r>
            <a:r>
              <a:rPr lang="en-GB" sz="1100" i="1" dirty="0" err="1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Behavioral</a:t>
            </a:r>
            <a:r>
              <a:rPr lang="en-GB" sz="1100" i="1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 Nutrition and Physical Activity</a:t>
            </a:r>
            <a:r>
              <a:rPr lang="en-GB" sz="1100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, [online] 19(1). doi:10.1186/s12966-022-01249-5.</a:t>
            </a:r>
            <a:endParaRPr lang="en-GB" sz="1100">
              <a:latin typeface="Avenir Next LT Pro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0391A7-CCE0-9A04-73E2-8CE9F06D60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6E32B-C5AD-4657-BBC7-ADFE2E221DB3}" type="datetime1">
              <a:t>10/14/2026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61B441-2CF0-A503-59EB-EDBC22A3FA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995A2F-9869-C095-1703-53D61D2329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89110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722077-CFA7-65EE-14E1-B3E44233F6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B801E5-D2E3-4204-ABC0-B934E4CF7EF0}" type="datetime1">
              <a:t>10/14/2026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92B09C3-DE95-82A5-3CB2-560EA9D132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8EF70A-4F89-53CE-6234-90193A0718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15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02998C9-C30F-B369-CFA4-C3D15EBC77CB}"/>
              </a:ext>
            </a:extLst>
          </p:cNvPr>
          <p:cNvSpPr txBox="1"/>
          <p:nvPr/>
        </p:nvSpPr>
        <p:spPr>
          <a:xfrm>
            <a:off x="218328" y="101886"/>
            <a:ext cx="11760634" cy="61247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McLeroy, K.R., Bibeau, D., Steckler, A. and Glanz, K. (1988). An ecological perspective on health promotion programs. </a:t>
            </a:r>
            <a:r>
              <a:rPr lang="en-US" sz="1100" i="1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Health Education Quarterly</a:t>
            </a:r>
            <a:r>
              <a:rPr lang="en-US" sz="1100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, 15(4), pp.351–377. </a:t>
            </a:r>
            <a:r>
              <a:rPr lang="en-US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Doi: </a:t>
            </a:r>
            <a:r>
              <a:rPr lang="en-US" sz="1100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HTTPs://doi.org/10.1177/109019818801500401.</a:t>
            </a:r>
            <a:endParaRPr lang="en-US" sz="1100">
              <a:latin typeface="Avenir Next LT Pro"/>
            </a:endParaRPr>
          </a:p>
          <a:p>
            <a:endParaRPr lang="en-US" sz="1100" dirty="0">
              <a:solidFill>
                <a:srgbClr val="040102"/>
              </a:solidFill>
              <a:highlight>
                <a:srgbClr val="F2F2F2"/>
              </a:highlight>
              <a:latin typeface="Avenir Next LT Pro"/>
              <a:cs typeface="Arial"/>
            </a:endParaRPr>
          </a:p>
          <a:p>
            <a:r>
              <a:rPr lang="en-US" sz="1100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Morton, S., Pencheon, D. and Squires, N. (2017). Sustainable development goals (SDGs), and their implementation. </a:t>
            </a:r>
            <a:r>
              <a:rPr lang="en-US" sz="1100" i="1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British Medical Bulletin</a:t>
            </a:r>
            <a:r>
              <a:rPr lang="en-US" sz="1100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, 124(1), pp.1–10. doi:10.1093/</a:t>
            </a:r>
            <a:r>
              <a:rPr lang="en-US" sz="1100" dirty="0" err="1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bmb</a:t>
            </a:r>
            <a:r>
              <a:rPr lang="en-US" sz="1100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/ldx031.</a:t>
            </a:r>
            <a:endParaRPr lang="en-US" sz="1100">
              <a:latin typeface="Avenir Next LT Pro"/>
            </a:endParaRPr>
          </a:p>
          <a:p>
            <a:r>
              <a:rPr lang="en-US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National Institute for Health and Care Excellence (2017). </a:t>
            </a:r>
            <a:r>
              <a:rPr lang="en-US" sz="1100" i="1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Overview | type 2 diabetes: Prevention in people at high risk | guidance | NICE</a:t>
            </a:r>
            <a:r>
              <a:rPr lang="en-US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. [online] Nice.org.uk. Available at: </a:t>
            </a:r>
            <a:r>
              <a:rPr lang="en-US" sz="1100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  <a:hlinkClick r:id="rId2"/>
              </a:rPr>
              <a:t>https://www.nice.org.uk/guidance/ph38</a:t>
            </a:r>
            <a:r>
              <a:rPr lang="en-US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 [Accessed 14 Oct. 2026].</a:t>
            </a:r>
            <a:endParaRPr lang="en-US" sz="1100">
              <a:latin typeface="Avenir Next LT Pro"/>
            </a:endParaRPr>
          </a:p>
          <a:p>
            <a:endParaRPr lang="en-US" sz="1100" dirty="0">
              <a:solidFill>
                <a:srgbClr val="040102"/>
              </a:solidFill>
              <a:highlight>
                <a:srgbClr val="F2F2F2"/>
              </a:highlight>
              <a:latin typeface="Avenir Next LT Pro"/>
              <a:cs typeface="Arial"/>
            </a:endParaRPr>
          </a:p>
          <a:p>
            <a:r>
              <a:rPr lang="en-US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Nationalarchives.gov.uk. (2023). </a:t>
            </a:r>
            <a:r>
              <a:rPr lang="en-US" sz="1100" i="1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UK government web archive</a:t>
            </a:r>
            <a:r>
              <a:rPr lang="en-US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. [online] Available at: </a:t>
            </a:r>
            <a:r>
              <a:rPr lang="en-US" sz="1100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  <a:hlinkClick r:id="rId3"/>
              </a:rPr>
              <a:t>https://webarchive.nationalarchives.gov.uk/ukgwa/20230418093119/https://www.longtermplan.nhs.uk/about/</a:t>
            </a:r>
            <a:r>
              <a:rPr lang="en-US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 [Accessed 14 Oct. 2026].</a:t>
            </a:r>
            <a:endParaRPr lang="en-US" sz="1100">
              <a:latin typeface="Avenir Next LT Pro"/>
            </a:endParaRPr>
          </a:p>
          <a:p>
            <a:endParaRPr lang="en-US" sz="1100" dirty="0">
              <a:solidFill>
                <a:srgbClr val="040102"/>
              </a:solidFill>
              <a:highlight>
                <a:srgbClr val="F2F2F2"/>
              </a:highlight>
              <a:latin typeface="Avenir Next LT Pro"/>
              <a:cs typeface="Arial"/>
            </a:endParaRPr>
          </a:p>
          <a:p>
            <a:r>
              <a:rPr lang="en-US" sz="1100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NHS England (2021). </a:t>
            </a:r>
            <a:r>
              <a:rPr lang="en-US" sz="1100" i="1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Core20PLUS5 </a:t>
            </a:r>
            <a:r>
              <a:rPr lang="en-US" sz="1100" i="1" dirty="0" err="1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aN</a:t>
            </a:r>
            <a:r>
              <a:rPr lang="en-US" sz="1100" i="1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 approach to reducing health inequalities</a:t>
            </a:r>
            <a:r>
              <a:rPr lang="en-US" sz="1100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. [online] </a:t>
            </a:r>
            <a:r>
              <a:rPr lang="en-US" sz="1100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  <a:hlinkClick r:id="rId4"/>
              </a:rPr>
              <a:t>www.england.nhs.uk</a:t>
            </a:r>
            <a:r>
              <a:rPr lang="en-US" sz="1100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. Available at: </a:t>
            </a:r>
            <a:r>
              <a:rPr lang="en-US" sz="1100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  <a:hlinkClick r:id="rId5"/>
              </a:rPr>
              <a:t>https://www.england.nhs.uk/about/equality/equality-hub/national-healthcare-inequalities-improvement-programme/core20plus5/</a:t>
            </a:r>
            <a:r>
              <a:rPr lang="en-US" sz="1100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 [Accessed 14 Oct. 2026].</a:t>
            </a:r>
            <a:endParaRPr lang="en-US" sz="1100">
              <a:latin typeface="Avenir Next LT Pro"/>
            </a:endParaRPr>
          </a:p>
          <a:p>
            <a:endParaRPr lang="en-US" sz="1100" dirty="0">
              <a:solidFill>
                <a:srgbClr val="040102"/>
              </a:solidFill>
              <a:highlight>
                <a:srgbClr val="F2F2F2"/>
              </a:highlight>
              <a:latin typeface="Avenir Next LT Pro"/>
              <a:cs typeface="Arial"/>
            </a:endParaRPr>
          </a:p>
          <a:p>
            <a:r>
              <a:rPr lang="en-US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Raleigh, V. (2023). </a:t>
            </a:r>
            <a:r>
              <a:rPr lang="en-US" sz="1100" i="1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The health of people from ethnic minority groups in England</a:t>
            </a:r>
            <a:r>
              <a:rPr lang="en-US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. [online] The King’s Fund. Available at: </a:t>
            </a:r>
            <a:r>
              <a:rPr lang="en-US" sz="1100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  <a:hlinkClick r:id="rId6"/>
              </a:rPr>
              <a:t>https://www.kingsfund.org.uk/insight-and-analysis/long-reads/health-people-ethnic-minority-groups-england</a:t>
            </a:r>
            <a:r>
              <a:rPr lang="en-US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 [Accessed 14 Oct. 2026].</a:t>
            </a:r>
            <a:endParaRPr lang="en-US" sz="1100">
              <a:latin typeface="Avenir Next LT Pro"/>
            </a:endParaRPr>
          </a:p>
          <a:p>
            <a:pPr algn="l"/>
            <a:endParaRPr lang="en-US" sz="1100" dirty="0">
              <a:solidFill>
                <a:srgbClr val="040102"/>
              </a:solidFill>
              <a:highlight>
                <a:srgbClr val="F2F2F2"/>
              </a:highlight>
              <a:latin typeface="Avenir Next LT Pro"/>
              <a:cs typeface="Arial"/>
            </a:endParaRPr>
          </a:p>
          <a:p>
            <a:r>
              <a:rPr lang="en-US" sz="1100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Rodrigues, A.M., Haste, A., Penn, L., Bell, R., Summerbell, C., White, M., Adamson, A.J. and </a:t>
            </a:r>
            <a:r>
              <a:rPr lang="en-US" sz="1100" dirty="0" err="1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Sniehotta</a:t>
            </a:r>
            <a:r>
              <a:rPr lang="en-US" sz="1100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, F.F. (2020). Stakeholders’ perceptions and experiences of the National Health Service Diabetes Prevention Programme in England: Qualitative study with service users, intervention providers and deliverers, commissioners and referrers. </a:t>
            </a:r>
            <a:r>
              <a:rPr lang="en-US" sz="1100" i="1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BMC Health Services Research</a:t>
            </a:r>
            <a:r>
              <a:rPr lang="en-US" sz="1100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, [online] 20(1). doi:10.1186/s12913-020-05160-2.</a:t>
            </a:r>
            <a:endParaRPr lang="en-US" sz="1100">
              <a:latin typeface="Avenir Next LT Pro"/>
            </a:endParaRPr>
          </a:p>
          <a:p>
            <a:endParaRPr lang="en-US" sz="1100" dirty="0">
              <a:solidFill>
                <a:srgbClr val="040102"/>
              </a:solidFill>
              <a:highlight>
                <a:srgbClr val="F2F2F2"/>
              </a:highlight>
              <a:latin typeface="Avenir Next LT Pro"/>
              <a:cs typeface="Arial"/>
            </a:endParaRPr>
          </a:p>
          <a:p>
            <a:r>
              <a:rPr lang="en-US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Rosenstock, I.M. (1974). Historical origins of the health belief model. </a:t>
            </a:r>
            <a:r>
              <a:rPr lang="en-US" sz="1100" i="1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Health Education Monographs</a:t>
            </a:r>
            <a:r>
              <a:rPr lang="en-US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, [online] 2(4), pp.328–335. doi:10.1177/109019817400200403.</a:t>
            </a:r>
            <a:endParaRPr lang="en-US" sz="1100">
              <a:latin typeface="Avenir Next LT Pro"/>
            </a:endParaRPr>
          </a:p>
          <a:p>
            <a:r>
              <a:rPr lang="en-US" sz="1100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Ross, J., Cotterill, S., Bower, P. and Murray, E. (2023). Influences on patient uptake of and engagement with the National Health Service Digital Diabetes Prevention Programme: Qualitative interview study. </a:t>
            </a:r>
            <a:r>
              <a:rPr lang="en-US" sz="1100" i="1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Journal of Medical Internet Research</a:t>
            </a:r>
            <a:r>
              <a:rPr lang="en-US" sz="1100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, [online] 25, p.e40961. doi:10.2196/40961.</a:t>
            </a:r>
            <a:endParaRPr lang="en-US" sz="1100">
              <a:latin typeface="Avenir Next LT Pro"/>
            </a:endParaRPr>
          </a:p>
          <a:p>
            <a:endParaRPr lang="en-US" sz="1100" dirty="0">
              <a:solidFill>
                <a:srgbClr val="040102"/>
              </a:solidFill>
              <a:highlight>
                <a:srgbClr val="F2F2F2"/>
              </a:highlight>
              <a:latin typeface="Avenir Next LT Pro"/>
              <a:cs typeface="Arial"/>
            </a:endParaRPr>
          </a:p>
          <a:p>
            <a:r>
              <a:rPr lang="en-US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United Nations (1987). </a:t>
            </a:r>
            <a:r>
              <a:rPr lang="en-US" sz="1100" i="1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Report of the World Commission on environment and development our common future</a:t>
            </a:r>
            <a:r>
              <a:rPr lang="en-US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. [online] Available at: </a:t>
            </a:r>
            <a:r>
              <a:rPr lang="en-US" sz="1100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  <a:hlinkClick r:id="rId7"/>
              </a:rPr>
              <a:t>https://gat04-live-1517c8a4486c41609369c68f30c8-aa81074.divio-media.org/filer_public/6f/85/6f854236-56ab-4b42-810f-606d215c0499/cd_9127_extract_from_our_common_future_brundtland_report_1987_foreword_chpt_2.pdf</a:t>
            </a:r>
            <a:r>
              <a:rPr lang="en-US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 [Accessed 12 Oct. 2026].</a:t>
            </a:r>
            <a:endParaRPr lang="en-US" sz="1100">
              <a:latin typeface="Avenir Next LT Pro"/>
            </a:endParaRPr>
          </a:p>
          <a:p>
            <a:endParaRPr lang="en-US" sz="1100" dirty="0">
              <a:solidFill>
                <a:srgbClr val="040102"/>
              </a:solidFill>
              <a:highlight>
                <a:srgbClr val="F2F2F2"/>
              </a:highlight>
              <a:latin typeface="Avenir Next LT Pro"/>
              <a:cs typeface="Arial"/>
            </a:endParaRPr>
          </a:p>
          <a:p>
            <a:r>
              <a:rPr lang="en-US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United Nations (2015). </a:t>
            </a:r>
            <a:r>
              <a:rPr lang="en-US" sz="1100" i="1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Transforming our world: The 2030 agenda for sustainable development</a:t>
            </a:r>
            <a:r>
              <a:rPr lang="en-US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. [online] United Nations. Available at: </a:t>
            </a:r>
            <a:r>
              <a:rPr lang="en-US" sz="1100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  <a:hlinkClick r:id="rId8"/>
              </a:rPr>
              <a:t>https://sdgs.un.org/2030agenda</a:t>
            </a:r>
            <a:r>
              <a:rPr lang="en-US" sz="1100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 </a:t>
            </a:r>
            <a:r>
              <a:rPr lang="en-US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[Accessed 11 Oct. 2026].</a:t>
            </a:r>
            <a:endParaRPr lang="en-US" sz="1100">
              <a:latin typeface="Avenir Next LT Pro"/>
            </a:endParaRPr>
          </a:p>
          <a:p>
            <a:endParaRPr lang="en-US" sz="1100" dirty="0">
              <a:solidFill>
                <a:srgbClr val="040102"/>
              </a:solidFill>
              <a:highlight>
                <a:srgbClr val="F2F2F2"/>
              </a:highlight>
              <a:latin typeface="Avenir Next LT Pro"/>
              <a:cs typeface="Arial"/>
            </a:endParaRPr>
          </a:p>
          <a:p>
            <a:r>
              <a:rPr lang="en-US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United Nations (2024). </a:t>
            </a:r>
            <a:r>
              <a:rPr lang="en-US" sz="1100" i="1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The sustainable development goals report 2024</a:t>
            </a:r>
            <a:r>
              <a:rPr lang="en-US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. [online] </a:t>
            </a:r>
            <a:r>
              <a:rPr lang="en-US" sz="1100" i="1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United Nations</a:t>
            </a:r>
            <a:r>
              <a:rPr lang="en-US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, pp.1–51. Available at: </a:t>
            </a:r>
            <a:r>
              <a:rPr lang="en-US" sz="1100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  <a:hlinkClick r:id="rId9"/>
              </a:rPr>
              <a:t>https://unstats.un.org/sdgs/report/2024/The-Sustainable-Development-Goals-Report-2024.pdf</a:t>
            </a:r>
            <a:r>
              <a:rPr lang="en-US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 [Accessed 12 Oct. 2026].</a:t>
            </a:r>
            <a:endParaRPr lang="en-US" sz="1100">
              <a:latin typeface="Avenir Next LT Pro"/>
            </a:endParaRPr>
          </a:p>
          <a:p>
            <a:endParaRPr lang="en-US" sz="1100" dirty="0">
              <a:solidFill>
                <a:srgbClr val="040102"/>
              </a:solidFill>
              <a:highlight>
                <a:srgbClr val="F2F2F2"/>
              </a:highlight>
              <a:latin typeface="Avenir Next LT Pro"/>
              <a:cs typeface="Arial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89757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AEDEF67-AA7B-5A0A-39BD-E8865A07D1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BF650-5E5E-4B30-A47F-E8A646F2C39D}" type="datetime1">
              <a:t>10/14/2026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2B92D08-A02C-0CD7-EC27-34B70A0E1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2E9750-39A0-0C0D-FEA9-86B427F35C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16</a:t>
            </a:fld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901F59E-855A-3B86-FDDC-B6106D05191B}"/>
              </a:ext>
            </a:extLst>
          </p:cNvPr>
          <p:cNvSpPr txBox="1"/>
          <p:nvPr/>
        </p:nvSpPr>
        <p:spPr>
          <a:xfrm>
            <a:off x="97185" y="102178"/>
            <a:ext cx="11910887" cy="256993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Valabhji, J., Barron, E., Bradley, D., Bakhai, C., Fagg, J., O’Neill, S., Young, B., Wareham, N., Khunti, K., Jebb, S. and Smith, J. (2020). Early outcomes from the English National Health Service Diabetes Prevention Programme. </a:t>
            </a:r>
            <a:r>
              <a:rPr lang="en-US" sz="1100" i="1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Diabetes Care</a:t>
            </a:r>
            <a:r>
              <a:rPr lang="en-US" sz="1100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, [online] 43(1), pp.152–160. doi:10.2337/dc19-1425.</a:t>
            </a:r>
            <a:endParaRPr lang="en-US" sz="1100">
              <a:latin typeface="Avenir Next LT Pro"/>
            </a:endParaRPr>
          </a:p>
          <a:p>
            <a:endParaRPr lang="en-US" sz="1100" dirty="0">
              <a:solidFill>
                <a:srgbClr val="040102"/>
              </a:solidFill>
              <a:highlight>
                <a:srgbClr val="F2F2F2"/>
              </a:highlight>
              <a:latin typeface="Avenir Next LT Pro"/>
              <a:cs typeface="Arial"/>
            </a:endParaRPr>
          </a:p>
          <a:p>
            <a:endParaRPr lang="en-US" sz="1100" dirty="0">
              <a:solidFill>
                <a:srgbClr val="040102"/>
              </a:solidFill>
              <a:highlight>
                <a:srgbClr val="F2F2F2"/>
              </a:highlight>
              <a:latin typeface="Avenir Next LT Pro"/>
              <a:cs typeface="Arial"/>
            </a:endParaRPr>
          </a:p>
          <a:p>
            <a:r>
              <a:rPr lang="en-US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Watts, G. (2020). COVID-19 and the digital divide in the UK. </a:t>
            </a:r>
            <a:r>
              <a:rPr lang="en-US" sz="1100" i="1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The Lancet Digital Health</a:t>
            </a:r>
            <a:r>
              <a:rPr lang="en-US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, [online] 2(8), pp.395–396. doi:10.1016/s2589-7500(20)30169-2.</a:t>
            </a:r>
            <a:endParaRPr lang="en-US" sz="1100">
              <a:latin typeface="Avenir Next LT Pro"/>
            </a:endParaRPr>
          </a:p>
          <a:p>
            <a:r>
              <a:rPr lang="en-US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WHO (2014). </a:t>
            </a:r>
            <a:r>
              <a:rPr lang="en-US" sz="1100" i="1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Health in all policies: Helsinki statement. Framework for country action</a:t>
            </a:r>
            <a:r>
              <a:rPr lang="en-US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. [online] </a:t>
            </a:r>
            <a:r>
              <a:rPr lang="en-US" sz="1100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  <a:hlinkClick r:id="rId2"/>
              </a:rPr>
              <a:t>www.who.int</a:t>
            </a:r>
            <a:r>
              <a:rPr lang="en-US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. Available at: </a:t>
            </a:r>
            <a:r>
              <a:rPr lang="en-US" sz="1100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  <a:hlinkClick r:id="rId3"/>
              </a:rPr>
              <a:t>https://www.who.int/publications/i/item/9789241506908</a:t>
            </a:r>
            <a:r>
              <a:rPr lang="en-US" sz="1100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 </a:t>
            </a:r>
            <a:r>
              <a:rPr lang="en-US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[Accessed 14 Oct. 2026].</a:t>
            </a:r>
            <a:endParaRPr lang="en-US" sz="1100">
              <a:latin typeface="Avenir Next LT Pro"/>
            </a:endParaRPr>
          </a:p>
          <a:p>
            <a:endParaRPr lang="en-US" sz="1100" dirty="0">
              <a:solidFill>
                <a:srgbClr val="040102"/>
              </a:solidFill>
              <a:highlight>
                <a:srgbClr val="F2F2F2"/>
              </a:highlight>
              <a:latin typeface="Avenir Next LT Pro"/>
              <a:cs typeface="Arial"/>
            </a:endParaRPr>
          </a:p>
          <a:p>
            <a:r>
              <a:rPr lang="en-US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World Health Organization (1948). </a:t>
            </a:r>
            <a:r>
              <a:rPr lang="en-US" sz="1100" i="1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Constitution of the world health organization</a:t>
            </a:r>
            <a:r>
              <a:rPr lang="en-US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. [online] World Health Organization. Available at: </a:t>
            </a:r>
            <a:r>
              <a:rPr lang="en-US" sz="1100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  <a:hlinkClick r:id="rId4"/>
              </a:rPr>
              <a:t>https://www.who.int/about/governance/constitution</a:t>
            </a:r>
            <a:r>
              <a:rPr lang="en-US" sz="1100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 </a:t>
            </a:r>
            <a:r>
              <a:rPr lang="en-US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[Accessed 11 Oct. 2026].</a:t>
            </a:r>
            <a:endParaRPr lang="en-US" sz="1100">
              <a:latin typeface="Avenir Next LT Pro"/>
            </a:endParaRPr>
          </a:p>
          <a:p>
            <a:endParaRPr lang="en-US" sz="1100" dirty="0">
              <a:solidFill>
                <a:srgbClr val="040102"/>
              </a:solidFill>
              <a:highlight>
                <a:srgbClr val="F2F2F2"/>
              </a:highlight>
              <a:latin typeface="Avenir Next LT Pro"/>
              <a:cs typeface="Arial"/>
            </a:endParaRPr>
          </a:p>
          <a:p>
            <a:r>
              <a:rPr lang="en-US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World Health Organization (2023). </a:t>
            </a:r>
            <a:r>
              <a:rPr lang="en-US" sz="1100" i="1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Tracking universal health coverage: 2023 Global monitoring report</a:t>
            </a:r>
            <a:r>
              <a:rPr lang="en-US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. [online] </a:t>
            </a:r>
            <a:r>
              <a:rPr lang="en-US" sz="1100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  <a:hlinkClick r:id="rId2"/>
              </a:rPr>
              <a:t>www.who.int</a:t>
            </a:r>
            <a:r>
              <a:rPr lang="en-US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. Available at: </a:t>
            </a:r>
            <a:r>
              <a:rPr lang="en-US" sz="1100" dirty="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  <a:hlinkClick r:id="rId5"/>
              </a:rPr>
              <a:t>https://www.who.int/publications/i/item/9789240080379</a:t>
            </a:r>
            <a:r>
              <a:rPr lang="en-US" sz="1100">
                <a:solidFill>
                  <a:srgbClr val="040102"/>
                </a:solidFill>
                <a:highlight>
                  <a:srgbClr val="F2F2F2"/>
                </a:highlight>
                <a:latin typeface="Avenir Next LT Pro"/>
                <a:cs typeface="Arial"/>
              </a:rPr>
              <a:t> [Accessed 12 Oct. 2026].</a:t>
            </a:r>
            <a:endParaRPr lang="en-US" sz="1100">
              <a:latin typeface="Avenir Next LT Pro"/>
            </a:endParaRP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0332306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GradientRiseVTI">
      <a:dk1>
        <a:sysClr val="windowText" lastClr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GradientRiseVTI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GradientRis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13C68A69-E745-489A-84EC-B7BCE4AA380B}" vid="{9CF7857A-9412-4E45-AB0D-6EAA5A7DC4C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GradientRiseVTI</vt:lpstr>
      <vt:lpstr>Name: Jahida Begum  Student Id: 2316313 Programme: BSc (Hons) Health and Social Care Module: Health, Wellbeing and Sustainable Development  Module Code: BMHP6030 Lecturer: Olufemi Oluranti Assignment Title: Component 1 Presentation </vt:lpstr>
      <vt:lpstr> Integrating Health, Wellbeing and Sustainable Development in UK Health and Social Care: A Critical Evaluation of Policies, Practices and Health Inequalities </vt:lpstr>
      <vt:lpstr>Introduction </vt:lpstr>
      <vt:lpstr>Key Terms and Definitions</vt:lpstr>
      <vt:lpstr>Theoretical Concepts</vt:lpstr>
      <vt:lpstr>Sustainable Development Goals (SDGs)</vt:lpstr>
      <vt:lpstr>Policy and Governance in UK Health and Social Care</vt:lpstr>
      <vt:lpstr>UK Case Study: NHS Diabetes Prevention Programme</vt:lpstr>
      <vt:lpstr>Applying the Health Belief Model (HBM)</vt:lpstr>
      <vt:lpstr>Successes and Challenges of the NHS Diabetes Prevention Programme</vt:lpstr>
      <vt:lpstr>Health Inequalities and Barriers to Access</vt:lpstr>
      <vt:lpstr>Recommendations for Improving Equitable and Sustainable Healthcare</vt:lpstr>
      <vt:lpstr>Conclusion</vt:lpstr>
      <vt:lpstr>Reference List 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671</cp:revision>
  <dcterms:created xsi:type="dcterms:W3CDTF">2026-10-11T22:07:40Z</dcterms:created>
  <dcterms:modified xsi:type="dcterms:W3CDTF">2026-10-14T23:17:21Z</dcterms:modified>
</cp:coreProperties>
</file>