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56" r:id="rId3"/>
    <p:sldId id="276" r:id="rId4"/>
    <p:sldId id="277" r:id="rId5"/>
    <p:sldId id="278" r:id="rId6"/>
    <p:sldId id="280" r:id="rId7"/>
    <p:sldId id="281" r:id="rId8"/>
    <p:sldId id="261" r:id="rId9"/>
    <p:sldId id="282" r:id="rId10"/>
    <p:sldId id="283" r:id="rId11"/>
    <p:sldId id="275" r:id="rId12"/>
    <p:sldId id="284" r:id="rId13"/>
    <p:sldId id="264" r:id="rId14"/>
    <p:sldId id="28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Ros Coard" initials="RC" lastIdx="1" clrIdx="0">
    <p:extLst>
      <p:ext uri="{19B8F6BF-5375-455C-9EA6-DF929625EA0E}">
        <p15:presenceInfo xmlns:p15="http://schemas.microsoft.com/office/powerpoint/2012/main" userId="S::r.coard@uwtsd.ac.uk::4433fc3d-35ed-43fb-ab9f-5d3e0590d06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1" d="100"/>
          <a:sy n="91" d="100"/>
        </p:scale>
        <p:origin x="1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5-19T21:14:52.879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svg"/><Relationship Id="rId1" Type="http://schemas.openxmlformats.org/officeDocument/2006/relationships/image" Target="../media/image8.png"/><Relationship Id="rId6" Type="http://schemas.openxmlformats.org/officeDocument/2006/relationships/image" Target="../media/image14.svg"/><Relationship Id="rId5" Type="http://schemas.openxmlformats.org/officeDocument/2006/relationships/image" Target="../media/image10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svg"/><Relationship Id="rId1" Type="http://schemas.openxmlformats.org/officeDocument/2006/relationships/image" Target="../media/image8.png"/><Relationship Id="rId6" Type="http://schemas.openxmlformats.org/officeDocument/2006/relationships/image" Target="../media/image14.svg"/><Relationship Id="rId5" Type="http://schemas.openxmlformats.org/officeDocument/2006/relationships/image" Target="../media/image10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E91CB5-2AB1-4C83-85BD-346CF67BE03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7B00F5-8879-42C4-9EE5-D9295F1C6451}">
      <dgm:prSet/>
      <dgm:spPr/>
      <dgm:t>
        <a:bodyPr/>
        <a:lstStyle/>
        <a:p>
          <a:r>
            <a:rPr lang="en-GB" dirty="0" smtClean="0"/>
            <a:t>Abstract/summary (brief 50-100 words)</a:t>
          </a:r>
          <a:endParaRPr lang="en-US" dirty="0"/>
        </a:p>
      </dgm:t>
    </dgm:pt>
    <dgm:pt modelId="{5B905220-24C2-4598-96B4-605A7964F125}" type="parTrans" cxnId="{EB7C0C01-C5F4-4787-AE6C-D22E339286F2}">
      <dgm:prSet/>
      <dgm:spPr/>
      <dgm:t>
        <a:bodyPr/>
        <a:lstStyle/>
        <a:p>
          <a:endParaRPr lang="en-US"/>
        </a:p>
      </dgm:t>
    </dgm:pt>
    <dgm:pt modelId="{23058266-B5A5-4361-9346-E2E3F3313F70}" type="sibTrans" cxnId="{EB7C0C01-C5F4-4787-AE6C-D22E339286F2}">
      <dgm:prSet/>
      <dgm:spPr/>
      <dgm:t>
        <a:bodyPr/>
        <a:lstStyle/>
        <a:p>
          <a:endParaRPr lang="en-US"/>
        </a:p>
      </dgm:t>
    </dgm:pt>
    <dgm:pt modelId="{5442D87B-B944-4542-A004-39622F145370}">
      <dgm:prSet/>
      <dgm:spPr/>
      <dgm:t>
        <a:bodyPr/>
        <a:lstStyle/>
        <a:p>
          <a:r>
            <a:rPr lang="en-GB"/>
            <a:t>Key words  - 4-6 words</a:t>
          </a:r>
          <a:endParaRPr lang="en-US"/>
        </a:p>
      </dgm:t>
    </dgm:pt>
    <dgm:pt modelId="{B092D187-2C84-460D-8D62-9F93920426F5}" type="parTrans" cxnId="{EE871640-C20E-4413-B78F-8B07619E7566}">
      <dgm:prSet/>
      <dgm:spPr/>
      <dgm:t>
        <a:bodyPr/>
        <a:lstStyle/>
        <a:p>
          <a:endParaRPr lang="en-US"/>
        </a:p>
      </dgm:t>
    </dgm:pt>
    <dgm:pt modelId="{CA8808E0-B073-450B-BBFF-AD3C25BC5B7E}" type="sibTrans" cxnId="{EE871640-C20E-4413-B78F-8B07619E7566}">
      <dgm:prSet/>
      <dgm:spPr/>
      <dgm:t>
        <a:bodyPr/>
        <a:lstStyle/>
        <a:p>
          <a:endParaRPr lang="en-US"/>
        </a:p>
      </dgm:t>
    </dgm:pt>
    <dgm:pt modelId="{695A4761-FAD1-4159-9275-3D1DE2D78E29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8D2CBBC3-D737-4930-987B-880D80B931AF}" type="parTrans" cxnId="{3B4F01B2-E60F-42F4-8921-AEF9991E669E}">
      <dgm:prSet/>
      <dgm:spPr/>
      <dgm:t>
        <a:bodyPr/>
        <a:lstStyle/>
        <a:p>
          <a:endParaRPr lang="en-US"/>
        </a:p>
      </dgm:t>
    </dgm:pt>
    <dgm:pt modelId="{0E8F8B20-E45C-4D4E-A529-428E3475C7DD}" type="sibTrans" cxnId="{3B4F01B2-E60F-42F4-8921-AEF9991E669E}">
      <dgm:prSet/>
      <dgm:spPr/>
      <dgm:t>
        <a:bodyPr/>
        <a:lstStyle/>
        <a:p>
          <a:endParaRPr lang="en-US"/>
        </a:p>
      </dgm:t>
    </dgm:pt>
    <dgm:pt modelId="{53722F4E-CAFD-42B9-B40B-376CAB5909FD}">
      <dgm:prSet/>
      <dgm:spPr/>
      <dgm:t>
        <a:bodyPr/>
        <a:lstStyle/>
        <a:p>
          <a:r>
            <a:rPr lang="en-GB" dirty="0" smtClean="0"/>
            <a:t>Methods – procedure, materials </a:t>
          </a:r>
          <a:endParaRPr lang="en-US" dirty="0"/>
        </a:p>
      </dgm:t>
    </dgm:pt>
    <dgm:pt modelId="{F17899F2-9042-4D2F-A422-FAB62A26E26A}" type="parTrans" cxnId="{B56E53BF-2850-42F1-A378-BB6276B6111D}">
      <dgm:prSet/>
      <dgm:spPr/>
      <dgm:t>
        <a:bodyPr/>
        <a:lstStyle/>
        <a:p>
          <a:endParaRPr lang="en-US"/>
        </a:p>
      </dgm:t>
    </dgm:pt>
    <dgm:pt modelId="{1A1C8C4F-A516-46F1-B744-20FE8B22A751}" type="sibTrans" cxnId="{B56E53BF-2850-42F1-A378-BB6276B6111D}">
      <dgm:prSet/>
      <dgm:spPr/>
      <dgm:t>
        <a:bodyPr/>
        <a:lstStyle/>
        <a:p>
          <a:endParaRPr lang="en-US"/>
        </a:p>
      </dgm:t>
    </dgm:pt>
    <dgm:pt modelId="{F067B356-B7FF-4286-AD77-41C32FC0469D}">
      <dgm:prSet/>
      <dgm:spPr/>
      <dgm:t>
        <a:bodyPr/>
        <a:lstStyle/>
        <a:p>
          <a:r>
            <a:rPr lang="en-GB" dirty="0"/>
            <a:t>Discussion (of results)</a:t>
          </a:r>
          <a:endParaRPr lang="en-US" dirty="0"/>
        </a:p>
      </dgm:t>
    </dgm:pt>
    <dgm:pt modelId="{EC1C46BF-66B5-488C-AFBB-403EB3308B20}" type="parTrans" cxnId="{2FB90D4D-887D-4C5C-9867-91DF8473633C}">
      <dgm:prSet/>
      <dgm:spPr/>
      <dgm:t>
        <a:bodyPr/>
        <a:lstStyle/>
        <a:p>
          <a:endParaRPr lang="en-US"/>
        </a:p>
      </dgm:t>
    </dgm:pt>
    <dgm:pt modelId="{067AA8FB-9E67-4178-832A-4CA9A0BC4613}" type="sibTrans" cxnId="{2FB90D4D-887D-4C5C-9867-91DF8473633C}">
      <dgm:prSet/>
      <dgm:spPr/>
      <dgm:t>
        <a:bodyPr/>
        <a:lstStyle/>
        <a:p>
          <a:endParaRPr lang="en-US"/>
        </a:p>
      </dgm:t>
    </dgm:pt>
    <dgm:pt modelId="{DFF9F41B-207D-4D9D-9683-DAB4F00198E9}">
      <dgm:prSet/>
      <dgm:spPr/>
      <dgm:t>
        <a:bodyPr/>
        <a:lstStyle/>
        <a:p>
          <a:r>
            <a:rPr lang="en-GB" dirty="0" smtClean="0"/>
            <a:t>Conclusion/evaluation </a:t>
          </a:r>
          <a:endParaRPr lang="en-US" dirty="0"/>
        </a:p>
      </dgm:t>
    </dgm:pt>
    <dgm:pt modelId="{5D85570A-239D-4C3E-B864-6D2FD0A30D9F}" type="parTrans" cxnId="{A8C0ABD9-79EC-4B4B-B277-F783F763C072}">
      <dgm:prSet/>
      <dgm:spPr/>
      <dgm:t>
        <a:bodyPr/>
        <a:lstStyle/>
        <a:p>
          <a:endParaRPr lang="en-US"/>
        </a:p>
      </dgm:t>
    </dgm:pt>
    <dgm:pt modelId="{DB54328F-1F33-41A3-B09E-A59188BDBECF}" type="sibTrans" cxnId="{A8C0ABD9-79EC-4B4B-B277-F783F763C072}">
      <dgm:prSet/>
      <dgm:spPr/>
      <dgm:t>
        <a:bodyPr/>
        <a:lstStyle/>
        <a:p>
          <a:endParaRPr lang="en-US"/>
        </a:p>
      </dgm:t>
    </dgm:pt>
    <dgm:pt modelId="{18FC4617-0CF0-42FF-8C2C-32C7FA0CE7FE}">
      <dgm:prSet/>
      <dgm:spPr/>
      <dgm:t>
        <a:bodyPr/>
        <a:lstStyle/>
        <a:p>
          <a:r>
            <a:rPr lang="en-GB" dirty="0"/>
            <a:t>Reference list</a:t>
          </a:r>
          <a:endParaRPr lang="en-US" dirty="0"/>
        </a:p>
      </dgm:t>
    </dgm:pt>
    <dgm:pt modelId="{EE75EAEE-BF82-4F42-B5EA-6A35C8EE8241}" type="parTrans" cxnId="{4D2C967A-A2FB-4473-96CA-2652D42631DA}">
      <dgm:prSet/>
      <dgm:spPr/>
      <dgm:t>
        <a:bodyPr/>
        <a:lstStyle/>
        <a:p>
          <a:endParaRPr lang="en-US"/>
        </a:p>
      </dgm:t>
    </dgm:pt>
    <dgm:pt modelId="{6A3AE9D3-6F99-4501-84DF-450D67E22E19}" type="sibTrans" cxnId="{4D2C967A-A2FB-4473-96CA-2652D42631DA}">
      <dgm:prSet/>
      <dgm:spPr/>
      <dgm:t>
        <a:bodyPr/>
        <a:lstStyle/>
        <a:p>
          <a:endParaRPr lang="en-US"/>
        </a:p>
      </dgm:t>
    </dgm:pt>
    <dgm:pt modelId="{1A9EBEE7-BEF5-4F26-A039-0B671702858C}" type="pres">
      <dgm:prSet presAssocID="{22E91CB5-2AB1-4C83-85BD-346CF67BE03A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4F8DD278-4495-4DAD-93B8-EC957FC3660D}" type="pres">
      <dgm:prSet presAssocID="{AA7B00F5-8879-42C4-9EE5-D9295F1C6451}" presName="thickLine" presStyleLbl="alignNode1" presStyleIdx="0" presStyleCnt="7"/>
      <dgm:spPr/>
    </dgm:pt>
    <dgm:pt modelId="{FB80CF5C-117E-4900-92CF-FAE920DF6893}" type="pres">
      <dgm:prSet presAssocID="{AA7B00F5-8879-42C4-9EE5-D9295F1C6451}" presName="horz1" presStyleCnt="0"/>
      <dgm:spPr/>
    </dgm:pt>
    <dgm:pt modelId="{FDA6272E-1957-4FBC-8EED-0CA1892EF763}" type="pres">
      <dgm:prSet presAssocID="{AA7B00F5-8879-42C4-9EE5-D9295F1C6451}" presName="tx1" presStyleLbl="revTx" presStyleIdx="0" presStyleCnt="7"/>
      <dgm:spPr/>
      <dgm:t>
        <a:bodyPr/>
        <a:lstStyle/>
        <a:p>
          <a:endParaRPr lang="en-GB"/>
        </a:p>
      </dgm:t>
    </dgm:pt>
    <dgm:pt modelId="{8D1ACA8A-C5A2-4EA6-B178-F6A300158F0B}" type="pres">
      <dgm:prSet presAssocID="{AA7B00F5-8879-42C4-9EE5-D9295F1C6451}" presName="vert1" presStyleCnt="0"/>
      <dgm:spPr/>
    </dgm:pt>
    <dgm:pt modelId="{7E99563E-88EF-4889-B428-1F2F71A15F33}" type="pres">
      <dgm:prSet presAssocID="{5442D87B-B944-4542-A004-39622F145370}" presName="thickLine" presStyleLbl="alignNode1" presStyleIdx="1" presStyleCnt="7"/>
      <dgm:spPr/>
    </dgm:pt>
    <dgm:pt modelId="{006209CF-73A0-483C-A289-4862A6AB33CE}" type="pres">
      <dgm:prSet presAssocID="{5442D87B-B944-4542-A004-39622F145370}" presName="horz1" presStyleCnt="0"/>
      <dgm:spPr/>
    </dgm:pt>
    <dgm:pt modelId="{52304AB2-4B8B-4979-86C7-98FF6A43E49D}" type="pres">
      <dgm:prSet presAssocID="{5442D87B-B944-4542-A004-39622F145370}" presName="tx1" presStyleLbl="revTx" presStyleIdx="1" presStyleCnt="7"/>
      <dgm:spPr/>
      <dgm:t>
        <a:bodyPr/>
        <a:lstStyle/>
        <a:p>
          <a:endParaRPr lang="en-GB"/>
        </a:p>
      </dgm:t>
    </dgm:pt>
    <dgm:pt modelId="{3A65779B-EB2C-448A-8FAF-300FD6FCB901}" type="pres">
      <dgm:prSet presAssocID="{5442D87B-B944-4542-A004-39622F145370}" presName="vert1" presStyleCnt="0"/>
      <dgm:spPr/>
    </dgm:pt>
    <dgm:pt modelId="{B8FC3E5F-9DC0-4ABD-A0D4-CBF6A8AFFEDE}" type="pres">
      <dgm:prSet presAssocID="{695A4761-FAD1-4159-9275-3D1DE2D78E29}" presName="thickLine" presStyleLbl="alignNode1" presStyleIdx="2" presStyleCnt="7"/>
      <dgm:spPr/>
    </dgm:pt>
    <dgm:pt modelId="{50D7CFFB-4CAD-4C01-8EB7-920C4BCC2824}" type="pres">
      <dgm:prSet presAssocID="{695A4761-FAD1-4159-9275-3D1DE2D78E29}" presName="horz1" presStyleCnt="0"/>
      <dgm:spPr/>
    </dgm:pt>
    <dgm:pt modelId="{56C3F09B-E600-4E72-9B19-AAAE517F530F}" type="pres">
      <dgm:prSet presAssocID="{695A4761-FAD1-4159-9275-3D1DE2D78E29}" presName="tx1" presStyleLbl="revTx" presStyleIdx="2" presStyleCnt="7"/>
      <dgm:spPr/>
      <dgm:t>
        <a:bodyPr/>
        <a:lstStyle/>
        <a:p>
          <a:endParaRPr lang="en-GB"/>
        </a:p>
      </dgm:t>
    </dgm:pt>
    <dgm:pt modelId="{8E1CF92E-E569-408D-ACEF-7D8713AD7D8E}" type="pres">
      <dgm:prSet presAssocID="{695A4761-FAD1-4159-9275-3D1DE2D78E29}" presName="vert1" presStyleCnt="0"/>
      <dgm:spPr/>
    </dgm:pt>
    <dgm:pt modelId="{D2499D78-8D22-4A0B-BDC7-6F89C5109F90}" type="pres">
      <dgm:prSet presAssocID="{53722F4E-CAFD-42B9-B40B-376CAB5909FD}" presName="thickLine" presStyleLbl="alignNode1" presStyleIdx="3" presStyleCnt="7"/>
      <dgm:spPr/>
    </dgm:pt>
    <dgm:pt modelId="{69959F75-AD8B-433E-90E7-40832D1EEA8B}" type="pres">
      <dgm:prSet presAssocID="{53722F4E-CAFD-42B9-B40B-376CAB5909FD}" presName="horz1" presStyleCnt="0"/>
      <dgm:spPr/>
    </dgm:pt>
    <dgm:pt modelId="{B6F217E4-D3C4-4773-B590-19A140F081C9}" type="pres">
      <dgm:prSet presAssocID="{53722F4E-CAFD-42B9-B40B-376CAB5909FD}" presName="tx1" presStyleLbl="revTx" presStyleIdx="3" presStyleCnt="7"/>
      <dgm:spPr/>
      <dgm:t>
        <a:bodyPr/>
        <a:lstStyle/>
        <a:p>
          <a:endParaRPr lang="en-GB"/>
        </a:p>
      </dgm:t>
    </dgm:pt>
    <dgm:pt modelId="{E7A1E9BD-BF59-4056-97A6-0E32C49AA4BA}" type="pres">
      <dgm:prSet presAssocID="{53722F4E-CAFD-42B9-B40B-376CAB5909FD}" presName="vert1" presStyleCnt="0"/>
      <dgm:spPr/>
    </dgm:pt>
    <dgm:pt modelId="{1452316E-1B4B-44BD-8CBB-4779469ABD87}" type="pres">
      <dgm:prSet presAssocID="{F067B356-B7FF-4286-AD77-41C32FC0469D}" presName="thickLine" presStyleLbl="alignNode1" presStyleIdx="4" presStyleCnt="7"/>
      <dgm:spPr/>
    </dgm:pt>
    <dgm:pt modelId="{1E6DAABD-7F71-4AAD-A113-1E370FB2EAEC}" type="pres">
      <dgm:prSet presAssocID="{F067B356-B7FF-4286-AD77-41C32FC0469D}" presName="horz1" presStyleCnt="0"/>
      <dgm:spPr/>
    </dgm:pt>
    <dgm:pt modelId="{7EFEFD23-34D7-4ECB-990B-27AC8D5F79D8}" type="pres">
      <dgm:prSet presAssocID="{F067B356-B7FF-4286-AD77-41C32FC0469D}" presName="tx1" presStyleLbl="revTx" presStyleIdx="4" presStyleCnt="7"/>
      <dgm:spPr/>
      <dgm:t>
        <a:bodyPr/>
        <a:lstStyle/>
        <a:p>
          <a:endParaRPr lang="en-GB"/>
        </a:p>
      </dgm:t>
    </dgm:pt>
    <dgm:pt modelId="{4648C3CD-5535-469D-8BC6-0AAEA39B0570}" type="pres">
      <dgm:prSet presAssocID="{F067B356-B7FF-4286-AD77-41C32FC0469D}" presName="vert1" presStyleCnt="0"/>
      <dgm:spPr/>
    </dgm:pt>
    <dgm:pt modelId="{1374B552-9C29-442A-87FD-21F7BD1C1CA4}" type="pres">
      <dgm:prSet presAssocID="{DFF9F41B-207D-4D9D-9683-DAB4F00198E9}" presName="thickLine" presStyleLbl="alignNode1" presStyleIdx="5" presStyleCnt="7"/>
      <dgm:spPr/>
    </dgm:pt>
    <dgm:pt modelId="{0D0932B8-371D-4B08-AE8B-309449110BDB}" type="pres">
      <dgm:prSet presAssocID="{DFF9F41B-207D-4D9D-9683-DAB4F00198E9}" presName="horz1" presStyleCnt="0"/>
      <dgm:spPr/>
    </dgm:pt>
    <dgm:pt modelId="{45DF9175-3D20-4CFC-8D68-58ED707B062A}" type="pres">
      <dgm:prSet presAssocID="{DFF9F41B-207D-4D9D-9683-DAB4F00198E9}" presName="tx1" presStyleLbl="revTx" presStyleIdx="5" presStyleCnt="7"/>
      <dgm:spPr/>
      <dgm:t>
        <a:bodyPr/>
        <a:lstStyle/>
        <a:p>
          <a:endParaRPr lang="en-GB"/>
        </a:p>
      </dgm:t>
    </dgm:pt>
    <dgm:pt modelId="{F16A6B88-5224-4E89-8212-8313AB546327}" type="pres">
      <dgm:prSet presAssocID="{DFF9F41B-207D-4D9D-9683-DAB4F00198E9}" presName="vert1" presStyleCnt="0"/>
      <dgm:spPr/>
    </dgm:pt>
    <dgm:pt modelId="{6B79DC30-5B93-4511-B9FB-18084A2500F9}" type="pres">
      <dgm:prSet presAssocID="{18FC4617-0CF0-42FF-8C2C-32C7FA0CE7FE}" presName="thickLine" presStyleLbl="alignNode1" presStyleIdx="6" presStyleCnt="7"/>
      <dgm:spPr/>
    </dgm:pt>
    <dgm:pt modelId="{B6D9AC0E-61DD-413E-813B-D8053DEE1677}" type="pres">
      <dgm:prSet presAssocID="{18FC4617-0CF0-42FF-8C2C-32C7FA0CE7FE}" presName="horz1" presStyleCnt="0"/>
      <dgm:spPr/>
    </dgm:pt>
    <dgm:pt modelId="{D1BF3FD9-8EF5-497F-B09A-A4EDBE65783E}" type="pres">
      <dgm:prSet presAssocID="{18FC4617-0CF0-42FF-8C2C-32C7FA0CE7FE}" presName="tx1" presStyleLbl="revTx" presStyleIdx="6" presStyleCnt="7"/>
      <dgm:spPr/>
      <dgm:t>
        <a:bodyPr/>
        <a:lstStyle/>
        <a:p>
          <a:endParaRPr lang="en-GB"/>
        </a:p>
      </dgm:t>
    </dgm:pt>
    <dgm:pt modelId="{C7F77AB1-2EFC-43EF-A26A-E1D9182797B3}" type="pres">
      <dgm:prSet presAssocID="{18FC4617-0CF0-42FF-8C2C-32C7FA0CE7FE}" presName="vert1" presStyleCnt="0"/>
      <dgm:spPr/>
    </dgm:pt>
  </dgm:ptLst>
  <dgm:cxnLst>
    <dgm:cxn modelId="{3B4F01B2-E60F-42F4-8921-AEF9991E669E}" srcId="{22E91CB5-2AB1-4C83-85BD-346CF67BE03A}" destId="{695A4761-FAD1-4159-9275-3D1DE2D78E29}" srcOrd="2" destOrd="0" parTransId="{8D2CBBC3-D737-4930-987B-880D80B931AF}" sibTransId="{0E8F8B20-E45C-4D4E-A529-428E3475C7DD}"/>
    <dgm:cxn modelId="{4D2C967A-A2FB-4473-96CA-2652D42631DA}" srcId="{22E91CB5-2AB1-4C83-85BD-346CF67BE03A}" destId="{18FC4617-0CF0-42FF-8C2C-32C7FA0CE7FE}" srcOrd="6" destOrd="0" parTransId="{EE75EAEE-BF82-4F42-B5EA-6A35C8EE8241}" sibTransId="{6A3AE9D3-6F99-4501-84DF-450D67E22E19}"/>
    <dgm:cxn modelId="{1F2D9CBF-C315-42E3-91F3-C64400590037}" type="presOf" srcId="{AA7B00F5-8879-42C4-9EE5-D9295F1C6451}" destId="{FDA6272E-1957-4FBC-8EED-0CA1892EF763}" srcOrd="0" destOrd="0" presId="urn:microsoft.com/office/officeart/2008/layout/LinedList"/>
    <dgm:cxn modelId="{2FB90D4D-887D-4C5C-9867-91DF8473633C}" srcId="{22E91CB5-2AB1-4C83-85BD-346CF67BE03A}" destId="{F067B356-B7FF-4286-AD77-41C32FC0469D}" srcOrd="4" destOrd="0" parTransId="{EC1C46BF-66B5-488C-AFBB-403EB3308B20}" sibTransId="{067AA8FB-9E67-4178-832A-4CA9A0BC4613}"/>
    <dgm:cxn modelId="{E4B69F3C-9FD7-484E-A176-A153C2C86031}" type="presOf" srcId="{5442D87B-B944-4542-A004-39622F145370}" destId="{52304AB2-4B8B-4979-86C7-98FF6A43E49D}" srcOrd="0" destOrd="0" presId="urn:microsoft.com/office/officeart/2008/layout/LinedList"/>
    <dgm:cxn modelId="{F71CF9B4-8F62-4F63-8828-59CFA7042E80}" type="presOf" srcId="{53722F4E-CAFD-42B9-B40B-376CAB5909FD}" destId="{B6F217E4-D3C4-4773-B590-19A140F081C9}" srcOrd="0" destOrd="0" presId="urn:microsoft.com/office/officeart/2008/layout/LinedList"/>
    <dgm:cxn modelId="{A2E08B0B-F9FB-40B9-BE07-C28D6E2F1D6C}" type="presOf" srcId="{695A4761-FAD1-4159-9275-3D1DE2D78E29}" destId="{56C3F09B-E600-4E72-9B19-AAAE517F530F}" srcOrd="0" destOrd="0" presId="urn:microsoft.com/office/officeart/2008/layout/LinedList"/>
    <dgm:cxn modelId="{A8C0ABD9-79EC-4B4B-B277-F783F763C072}" srcId="{22E91CB5-2AB1-4C83-85BD-346CF67BE03A}" destId="{DFF9F41B-207D-4D9D-9683-DAB4F00198E9}" srcOrd="5" destOrd="0" parTransId="{5D85570A-239D-4C3E-B864-6D2FD0A30D9F}" sibTransId="{DB54328F-1F33-41A3-B09E-A59188BDBECF}"/>
    <dgm:cxn modelId="{B7D858DA-7752-4A5A-ADAC-7D51CEA838B1}" type="presOf" srcId="{F067B356-B7FF-4286-AD77-41C32FC0469D}" destId="{7EFEFD23-34D7-4ECB-990B-27AC8D5F79D8}" srcOrd="0" destOrd="0" presId="urn:microsoft.com/office/officeart/2008/layout/LinedList"/>
    <dgm:cxn modelId="{616F586C-6352-43FD-BAD5-030E0FA4FAFF}" type="presOf" srcId="{DFF9F41B-207D-4D9D-9683-DAB4F00198E9}" destId="{45DF9175-3D20-4CFC-8D68-58ED707B062A}" srcOrd="0" destOrd="0" presId="urn:microsoft.com/office/officeart/2008/layout/LinedList"/>
    <dgm:cxn modelId="{B3897E9C-FF91-463B-855B-3D3C84A1F2F6}" type="presOf" srcId="{22E91CB5-2AB1-4C83-85BD-346CF67BE03A}" destId="{1A9EBEE7-BEF5-4F26-A039-0B671702858C}" srcOrd="0" destOrd="0" presId="urn:microsoft.com/office/officeart/2008/layout/LinedList"/>
    <dgm:cxn modelId="{E03C6B79-1C23-4DCA-A540-B2F2F400C411}" type="presOf" srcId="{18FC4617-0CF0-42FF-8C2C-32C7FA0CE7FE}" destId="{D1BF3FD9-8EF5-497F-B09A-A4EDBE65783E}" srcOrd="0" destOrd="0" presId="urn:microsoft.com/office/officeart/2008/layout/LinedList"/>
    <dgm:cxn modelId="{EE871640-C20E-4413-B78F-8B07619E7566}" srcId="{22E91CB5-2AB1-4C83-85BD-346CF67BE03A}" destId="{5442D87B-B944-4542-A004-39622F145370}" srcOrd="1" destOrd="0" parTransId="{B092D187-2C84-460D-8D62-9F93920426F5}" sibTransId="{CA8808E0-B073-450B-BBFF-AD3C25BC5B7E}"/>
    <dgm:cxn modelId="{EB7C0C01-C5F4-4787-AE6C-D22E339286F2}" srcId="{22E91CB5-2AB1-4C83-85BD-346CF67BE03A}" destId="{AA7B00F5-8879-42C4-9EE5-D9295F1C6451}" srcOrd="0" destOrd="0" parTransId="{5B905220-24C2-4598-96B4-605A7964F125}" sibTransId="{23058266-B5A5-4361-9346-E2E3F3313F70}"/>
    <dgm:cxn modelId="{B56E53BF-2850-42F1-A378-BB6276B6111D}" srcId="{22E91CB5-2AB1-4C83-85BD-346CF67BE03A}" destId="{53722F4E-CAFD-42B9-B40B-376CAB5909FD}" srcOrd="3" destOrd="0" parTransId="{F17899F2-9042-4D2F-A422-FAB62A26E26A}" sibTransId="{1A1C8C4F-A516-46F1-B744-20FE8B22A751}"/>
    <dgm:cxn modelId="{ACC801EE-87E8-4D86-8AF4-B3EF3C307E47}" type="presParOf" srcId="{1A9EBEE7-BEF5-4F26-A039-0B671702858C}" destId="{4F8DD278-4495-4DAD-93B8-EC957FC3660D}" srcOrd="0" destOrd="0" presId="urn:microsoft.com/office/officeart/2008/layout/LinedList"/>
    <dgm:cxn modelId="{59E27C2E-F712-45E9-A326-C9BA28CC7A08}" type="presParOf" srcId="{1A9EBEE7-BEF5-4F26-A039-0B671702858C}" destId="{FB80CF5C-117E-4900-92CF-FAE920DF6893}" srcOrd="1" destOrd="0" presId="urn:microsoft.com/office/officeart/2008/layout/LinedList"/>
    <dgm:cxn modelId="{7DE611E6-F83B-4631-85F2-2BC0DD933553}" type="presParOf" srcId="{FB80CF5C-117E-4900-92CF-FAE920DF6893}" destId="{FDA6272E-1957-4FBC-8EED-0CA1892EF763}" srcOrd="0" destOrd="0" presId="urn:microsoft.com/office/officeart/2008/layout/LinedList"/>
    <dgm:cxn modelId="{AEB11202-7559-49F1-ADC1-2FDBAB53A4A4}" type="presParOf" srcId="{FB80CF5C-117E-4900-92CF-FAE920DF6893}" destId="{8D1ACA8A-C5A2-4EA6-B178-F6A300158F0B}" srcOrd="1" destOrd="0" presId="urn:microsoft.com/office/officeart/2008/layout/LinedList"/>
    <dgm:cxn modelId="{AB037EF3-BF21-481F-A1EA-028B08D7CAC6}" type="presParOf" srcId="{1A9EBEE7-BEF5-4F26-A039-0B671702858C}" destId="{7E99563E-88EF-4889-B428-1F2F71A15F33}" srcOrd="2" destOrd="0" presId="urn:microsoft.com/office/officeart/2008/layout/LinedList"/>
    <dgm:cxn modelId="{1343B452-822E-4E0F-B685-AD6B966917C4}" type="presParOf" srcId="{1A9EBEE7-BEF5-4F26-A039-0B671702858C}" destId="{006209CF-73A0-483C-A289-4862A6AB33CE}" srcOrd="3" destOrd="0" presId="urn:microsoft.com/office/officeart/2008/layout/LinedList"/>
    <dgm:cxn modelId="{2BE35E61-7866-47A0-8D60-86AC43E4ABE7}" type="presParOf" srcId="{006209CF-73A0-483C-A289-4862A6AB33CE}" destId="{52304AB2-4B8B-4979-86C7-98FF6A43E49D}" srcOrd="0" destOrd="0" presId="urn:microsoft.com/office/officeart/2008/layout/LinedList"/>
    <dgm:cxn modelId="{AE09D44A-63E6-44F9-B18A-72723ED4DD50}" type="presParOf" srcId="{006209CF-73A0-483C-A289-4862A6AB33CE}" destId="{3A65779B-EB2C-448A-8FAF-300FD6FCB901}" srcOrd="1" destOrd="0" presId="urn:microsoft.com/office/officeart/2008/layout/LinedList"/>
    <dgm:cxn modelId="{197C4045-B4A2-4554-915F-2B6798751BEF}" type="presParOf" srcId="{1A9EBEE7-BEF5-4F26-A039-0B671702858C}" destId="{B8FC3E5F-9DC0-4ABD-A0D4-CBF6A8AFFEDE}" srcOrd="4" destOrd="0" presId="urn:microsoft.com/office/officeart/2008/layout/LinedList"/>
    <dgm:cxn modelId="{5A0B8A8A-DA07-424D-A50D-9F694A87E307}" type="presParOf" srcId="{1A9EBEE7-BEF5-4F26-A039-0B671702858C}" destId="{50D7CFFB-4CAD-4C01-8EB7-920C4BCC2824}" srcOrd="5" destOrd="0" presId="urn:microsoft.com/office/officeart/2008/layout/LinedList"/>
    <dgm:cxn modelId="{63DD2F2D-EA1B-48C2-8461-AA18B01773D0}" type="presParOf" srcId="{50D7CFFB-4CAD-4C01-8EB7-920C4BCC2824}" destId="{56C3F09B-E600-4E72-9B19-AAAE517F530F}" srcOrd="0" destOrd="0" presId="urn:microsoft.com/office/officeart/2008/layout/LinedList"/>
    <dgm:cxn modelId="{96264024-E6AE-4725-8824-4B48CD111CC9}" type="presParOf" srcId="{50D7CFFB-4CAD-4C01-8EB7-920C4BCC2824}" destId="{8E1CF92E-E569-408D-ACEF-7D8713AD7D8E}" srcOrd="1" destOrd="0" presId="urn:microsoft.com/office/officeart/2008/layout/LinedList"/>
    <dgm:cxn modelId="{6BEDC6F4-2C02-4311-8190-FD3E8A4D6951}" type="presParOf" srcId="{1A9EBEE7-BEF5-4F26-A039-0B671702858C}" destId="{D2499D78-8D22-4A0B-BDC7-6F89C5109F90}" srcOrd="6" destOrd="0" presId="urn:microsoft.com/office/officeart/2008/layout/LinedList"/>
    <dgm:cxn modelId="{D9583CEF-2E10-4161-9C18-71CF89DB1CA6}" type="presParOf" srcId="{1A9EBEE7-BEF5-4F26-A039-0B671702858C}" destId="{69959F75-AD8B-433E-90E7-40832D1EEA8B}" srcOrd="7" destOrd="0" presId="urn:microsoft.com/office/officeart/2008/layout/LinedList"/>
    <dgm:cxn modelId="{653912CC-7B91-4110-AD40-EC25A711C609}" type="presParOf" srcId="{69959F75-AD8B-433E-90E7-40832D1EEA8B}" destId="{B6F217E4-D3C4-4773-B590-19A140F081C9}" srcOrd="0" destOrd="0" presId="urn:microsoft.com/office/officeart/2008/layout/LinedList"/>
    <dgm:cxn modelId="{2DECF1FD-493C-4940-8333-FC712F7B5D18}" type="presParOf" srcId="{69959F75-AD8B-433E-90E7-40832D1EEA8B}" destId="{E7A1E9BD-BF59-4056-97A6-0E32C49AA4BA}" srcOrd="1" destOrd="0" presId="urn:microsoft.com/office/officeart/2008/layout/LinedList"/>
    <dgm:cxn modelId="{7B04537E-5423-4BF9-99F3-96DE32B4859D}" type="presParOf" srcId="{1A9EBEE7-BEF5-4F26-A039-0B671702858C}" destId="{1452316E-1B4B-44BD-8CBB-4779469ABD87}" srcOrd="8" destOrd="0" presId="urn:microsoft.com/office/officeart/2008/layout/LinedList"/>
    <dgm:cxn modelId="{71291333-86BF-4953-A4FD-DA41DB894BB3}" type="presParOf" srcId="{1A9EBEE7-BEF5-4F26-A039-0B671702858C}" destId="{1E6DAABD-7F71-4AAD-A113-1E370FB2EAEC}" srcOrd="9" destOrd="0" presId="urn:microsoft.com/office/officeart/2008/layout/LinedList"/>
    <dgm:cxn modelId="{A11C216E-EFA5-4073-A75A-00E05D9CACE6}" type="presParOf" srcId="{1E6DAABD-7F71-4AAD-A113-1E370FB2EAEC}" destId="{7EFEFD23-34D7-4ECB-990B-27AC8D5F79D8}" srcOrd="0" destOrd="0" presId="urn:microsoft.com/office/officeart/2008/layout/LinedList"/>
    <dgm:cxn modelId="{9F856E29-DCE4-411B-855A-314D8C8A0967}" type="presParOf" srcId="{1E6DAABD-7F71-4AAD-A113-1E370FB2EAEC}" destId="{4648C3CD-5535-469D-8BC6-0AAEA39B0570}" srcOrd="1" destOrd="0" presId="urn:microsoft.com/office/officeart/2008/layout/LinedList"/>
    <dgm:cxn modelId="{7194D310-3C23-44CE-86CE-DC4AFCF13383}" type="presParOf" srcId="{1A9EBEE7-BEF5-4F26-A039-0B671702858C}" destId="{1374B552-9C29-442A-87FD-21F7BD1C1CA4}" srcOrd="10" destOrd="0" presId="urn:microsoft.com/office/officeart/2008/layout/LinedList"/>
    <dgm:cxn modelId="{055AA73B-290B-4D1B-A127-836B4FD26B24}" type="presParOf" srcId="{1A9EBEE7-BEF5-4F26-A039-0B671702858C}" destId="{0D0932B8-371D-4B08-AE8B-309449110BDB}" srcOrd="11" destOrd="0" presId="urn:microsoft.com/office/officeart/2008/layout/LinedList"/>
    <dgm:cxn modelId="{7B4029F1-F19B-4548-BC88-92DDA4976330}" type="presParOf" srcId="{0D0932B8-371D-4B08-AE8B-309449110BDB}" destId="{45DF9175-3D20-4CFC-8D68-58ED707B062A}" srcOrd="0" destOrd="0" presId="urn:microsoft.com/office/officeart/2008/layout/LinedList"/>
    <dgm:cxn modelId="{08340D78-2764-4B4E-911A-25AA51CD94E8}" type="presParOf" srcId="{0D0932B8-371D-4B08-AE8B-309449110BDB}" destId="{F16A6B88-5224-4E89-8212-8313AB546327}" srcOrd="1" destOrd="0" presId="urn:microsoft.com/office/officeart/2008/layout/LinedList"/>
    <dgm:cxn modelId="{33F71847-E110-46BC-B975-B0EBAC0DC598}" type="presParOf" srcId="{1A9EBEE7-BEF5-4F26-A039-0B671702858C}" destId="{6B79DC30-5B93-4511-B9FB-18084A2500F9}" srcOrd="12" destOrd="0" presId="urn:microsoft.com/office/officeart/2008/layout/LinedList"/>
    <dgm:cxn modelId="{B60B0246-2929-47CC-8CD8-9317DDC46215}" type="presParOf" srcId="{1A9EBEE7-BEF5-4F26-A039-0B671702858C}" destId="{B6D9AC0E-61DD-413E-813B-D8053DEE1677}" srcOrd="13" destOrd="0" presId="urn:microsoft.com/office/officeart/2008/layout/LinedList"/>
    <dgm:cxn modelId="{FB5CE292-1C84-4C9A-A711-958DCB19BE74}" type="presParOf" srcId="{B6D9AC0E-61DD-413E-813B-D8053DEE1677}" destId="{D1BF3FD9-8EF5-497F-B09A-A4EDBE65783E}" srcOrd="0" destOrd="0" presId="urn:microsoft.com/office/officeart/2008/layout/LinedList"/>
    <dgm:cxn modelId="{E9883AED-DE8C-4DF2-8179-E5FDEF9BF7C4}" type="presParOf" srcId="{B6D9AC0E-61DD-413E-813B-D8053DEE1677}" destId="{C7F77AB1-2EFC-43EF-A26A-E1D9182797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617BB9-90BA-4818-9CE3-B2DE9E4A4D2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5B7D425-07EA-454B-BB44-A4945470F0AD}">
      <dgm:prSet/>
      <dgm:spPr/>
      <dgm:t>
        <a:bodyPr/>
        <a:lstStyle/>
        <a:p>
          <a:r>
            <a:rPr lang="en-GB"/>
            <a:t>Introduce the topic with title in a format that is appropriate to that topic and discipline</a:t>
          </a:r>
          <a:endParaRPr lang="en-US"/>
        </a:p>
      </dgm:t>
    </dgm:pt>
    <dgm:pt modelId="{6FDB5423-89BB-4803-AB50-FB9E93031D88}" type="parTrans" cxnId="{D95AF87E-67DD-413F-A32C-2CF27845E8AC}">
      <dgm:prSet/>
      <dgm:spPr/>
      <dgm:t>
        <a:bodyPr/>
        <a:lstStyle/>
        <a:p>
          <a:endParaRPr lang="en-US"/>
        </a:p>
      </dgm:t>
    </dgm:pt>
    <dgm:pt modelId="{23DC02D2-C01D-4520-8A10-7AA932940A6D}" type="sibTrans" cxnId="{D95AF87E-67DD-413F-A32C-2CF27845E8AC}">
      <dgm:prSet/>
      <dgm:spPr/>
      <dgm:t>
        <a:bodyPr/>
        <a:lstStyle/>
        <a:p>
          <a:endParaRPr lang="en-US"/>
        </a:p>
      </dgm:t>
    </dgm:pt>
    <dgm:pt modelId="{BDB2E1BE-8CBD-4C9D-8FC9-3BE78EDFD650}">
      <dgm:prSet/>
      <dgm:spPr/>
      <dgm:t>
        <a:bodyPr/>
        <a:lstStyle/>
        <a:p>
          <a:r>
            <a:rPr lang="en-GB"/>
            <a:t>What are your aims/objectives</a:t>
          </a:r>
          <a:endParaRPr lang="en-US"/>
        </a:p>
      </dgm:t>
    </dgm:pt>
    <dgm:pt modelId="{522F3B1F-AB5E-4AD3-A99B-E0E943648D1A}" type="parTrans" cxnId="{4067CDE4-35CD-450F-9A89-302965B71FB7}">
      <dgm:prSet/>
      <dgm:spPr/>
      <dgm:t>
        <a:bodyPr/>
        <a:lstStyle/>
        <a:p>
          <a:endParaRPr lang="en-US"/>
        </a:p>
      </dgm:t>
    </dgm:pt>
    <dgm:pt modelId="{A3B2C9AE-273D-4B81-BD59-F6EB2A60BFE8}" type="sibTrans" cxnId="{4067CDE4-35CD-450F-9A89-302965B71FB7}">
      <dgm:prSet/>
      <dgm:spPr/>
      <dgm:t>
        <a:bodyPr/>
        <a:lstStyle/>
        <a:p>
          <a:endParaRPr lang="en-US"/>
        </a:p>
      </dgm:t>
    </dgm:pt>
    <dgm:pt modelId="{E7990944-CCF9-4A08-8653-1C993B0B0E95}">
      <dgm:prSet/>
      <dgm:spPr/>
      <dgm:t>
        <a:bodyPr/>
        <a:lstStyle/>
        <a:p>
          <a:r>
            <a:rPr lang="en-GB"/>
            <a:t>Introduce your topic, what you have engaged with, where does the research ‘sit’</a:t>
          </a:r>
          <a:endParaRPr lang="en-US"/>
        </a:p>
      </dgm:t>
    </dgm:pt>
    <dgm:pt modelId="{654BF42E-C88B-4ECF-8EA6-F1EF5CA0D920}" type="parTrans" cxnId="{2726DB08-836F-491A-B5C7-2D7D9369A599}">
      <dgm:prSet/>
      <dgm:spPr/>
      <dgm:t>
        <a:bodyPr/>
        <a:lstStyle/>
        <a:p>
          <a:endParaRPr lang="en-US"/>
        </a:p>
      </dgm:t>
    </dgm:pt>
    <dgm:pt modelId="{0268891D-96C7-473F-BFAE-15994EDC616C}" type="sibTrans" cxnId="{2726DB08-836F-491A-B5C7-2D7D9369A599}">
      <dgm:prSet/>
      <dgm:spPr/>
      <dgm:t>
        <a:bodyPr/>
        <a:lstStyle/>
        <a:p>
          <a:endParaRPr lang="en-US"/>
        </a:p>
      </dgm:t>
    </dgm:pt>
    <dgm:pt modelId="{05FD566D-78D1-4461-AF7E-527ADAB42C0B}">
      <dgm:prSet/>
      <dgm:spPr/>
      <dgm:t>
        <a:bodyPr/>
        <a:lstStyle/>
        <a:p>
          <a:r>
            <a:rPr lang="en-GB"/>
            <a:t>Present a cogent argument, supported with relevant source materials</a:t>
          </a:r>
          <a:endParaRPr lang="en-US"/>
        </a:p>
      </dgm:t>
    </dgm:pt>
    <dgm:pt modelId="{34DAFBEB-8B08-4CC7-A811-EDDBE71E6EF6}" type="parTrans" cxnId="{F6D22A5F-AFD8-4003-B859-F0589874F14A}">
      <dgm:prSet/>
      <dgm:spPr/>
      <dgm:t>
        <a:bodyPr/>
        <a:lstStyle/>
        <a:p>
          <a:endParaRPr lang="en-US"/>
        </a:p>
      </dgm:t>
    </dgm:pt>
    <dgm:pt modelId="{8C50A39C-FCC2-4C33-BA7F-B7C63AF7AEB3}" type="sibTrans" cxnId="{F6D22A5F-AFD8-4003-B859-F0589874F14A}">
      <dgm:prSet/>
      <dgm:spPr/>
      <dgm:t>
        <a:bodyPr/>
        <a:lstStyle/>
        <a:p>
          <a:endParaRPr lang="en-US"/>
        </a:p>
      </dgm:t>
    </dgm:pt>
    <dgm:pt modelId="{9DB777F9-27FD-490E-99DB-E13CC747E6CD}">
      <dgm:prSet/>
      <dgm:spPr/>
      <dgm:t>
        <a:bodyPr/>
        <a:lstStyle/>
        <a:p>
          <a:r>
            <a:rPr lang="en-GB" dirty="0"/>
            <a:t>REFLECT on or evaluate your topic</a:t>
          </a:r>
          <a:endParaRPr lang="en-US" dirty="0"/>
        </a:p>
      </dgm:t>
    </dgm:pt>
    <dgm:pt modelId="{F78CC3D5-50D2-4D87-8B89-380208D04E42}" type="parTrans" cxnId="{1234B7DF-35C3-4DF3-89AC-7BC7D5B3EF99}">
      <dgm:prSet/>
      <dgm:spPr/>
      <dgm:t>
        <a:bodyPr/>
        <a:lstStyle/>
        <a:p>
          <a:endParaRPr lang="en-US"/>
        </a:p>
      </dgm:t>
    </dgm:pt>
    <dgm:pt modelId="{6F6F1B7C-4CE3-4422-98EE-24F2D7A42D7A}" type="sibTrans" cxnId="{1234B7DF-35C3-4DF3-89AC-7BC7D5B3EF99}">
      <dgm:prSet/>
      <dgm:spPr/>
      <dgm:t>
        <a:bodyPr/>
        <a:lstStyle/>
        <a:p>
          <a:endParaRPr lang="en-US"/>
        </a:p>
      </dgm:t>
    </dgm:pt>
    <dgm:pt modelId="{B1A91017-99E5-4017-B693-4BDD964A2888}" type="pres">
      <dgm:prSet presAssocID="{B8617BB9-90BA-4818-9CE3-B2DE9E4A4D2E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D33F818F-DC16-4123-B299-7A34AB3D4166}" type="pres">
      <dgm:prSet presAssocID="{15B7D425-07EA-454B-BB44-A4945470F0AD}" presName="thickLine" presStyleLbl="alignNode1" presStyleIdx="0" presStyleCnt="5"/>
      <dgm:spPr/>
    </dgm:pt>
    <dgm:pt modelId="{3BC20B3A-45F7-42FC-842B-9C14AC4B9999}" type="pres">
      <dgm:prSet presAssocID="{15B7D425-07EA-454B-BB44-A4945470F0AD}" presName="horz1" presStyleCnt="0"/>
      <dgm:spPr/>
    </dgm:pt>
    <dgm:pt modelId="{FCFF525E-F067-490E-A8D4-0EC094B57010}" type="pres">
      <dgm:prSet presAssocID="{15B7D425-07EA-454B-BB44-A4945470F0AD}" presName="tx1" presStyleLbl="revTx" presStyleIdx="0" presStyleCnt="5"/>
      <dgm:spPr/>
      <dgm:t>
        <a:bodyPr/>
        <a:lstStyle/>
        <a:p>
          <a:endParaRPr lang="en-GB"/>
        </a:p>
      </dgm:t>
    </dgm:pt>
    <dgm:pt modelId="{CFD144B8-301E-4C2B-9587-F92CDE061519}" type="pres">
      <dgm:prSet presAssocID="{15B7D425-07EA-454B-BB44-A4945470F0AD}" presName="vert1" presStyleCnt="0"/>
      <dgm:spPr/>
    </dgm:pt>
    <dgm:pt modelId="{6E304DED-4ED7-4098-A271-BD936CD01C70}" type="pres">
      <dgm:prSet presAssocID="{BDB2E1BE-8CBD-4C9D-8FC9-3BE78EDFD650}" presName="thickLine" presStyleLbl="alignNode1" presStyleIdx="1" presStyleCnt="5"/>
      <dgm:spPr/>
    </dgm:pt>
    <dgm:pt modelId="{4FE9BBFC-5D67-422B-9572-F72E0378D1B7}" type="pres">
      <dgm:prSet presAssocID="{BDB2E1BE-8CBD-4C9D-8FC9-3BE78EDFD650}" presName="horz1" presStyleCnt="0"/>
      <dgm:spPr/>
    </dgm:pt>
    <dgm:pt modelId="{A9F40772-3867-45B5-8FDE-2B70AFBD5EF1}" type="pres">
      <dgm:prSet presAssocID="{BDB2E1BE-8CBD-4C9D-8FC9-3BE78EDFD650}" presName="tx1" presStyleLbl="revTx" presStyleIdx="1" presStyleCnt="5"/>
      <dgm:spPr/>
      <dgm:t>
        <a:bodyPr/>
        <a:lstStyle/>
        <a:p>
          <a:endParaRPr lang="en-GB"/>
        </a:p>
      </dgm:t>
    </dgm:pt>
    <dgm:pt modelId="{DFEC7E1C-4B4B-4FBD-A655-9AE9CE3DB290}" type="pres">
      <dgm:prSet presAssocID="{BDB2E1BE-8CBD-4C9D-8FC9-3BE78EDFD650}" presName="vert1" presStyleCnt="0"/>
      <dgm:spPr/>
    </dgm:pt>
    <dgm:pt modelId="{C5763F69-A71F-4FFD-8646-756D492704AA}" type="pres">
      <dgm:prSet presAssocID="{E7990944-CCF9-4A08-8653-1C993B0B0E95}" presName="thickLine" presStyleLbl="alignNode1" presStyleIdx="2" presStyleCnt="5"/>
      <dgm:spPr/>
    </dgm:pt>
    <dgm:pt modelId="{C9D29D58-BB63-4180-9C29-02EF9DECE9CE}" type="pres">
      <dgm:prSet presAssocID="{E7990944-CCF9-4A08-8653-1C993B0B0E95}" presName="horz1" presStyleCnt="0"/>
      <dgm:spPr/>
    </dgm:pt>
    <dgm:pt modelId="{A9D3E6A5-5465-4107-817B-D310961FCD42}" type="pres">
      <dgm:prSet presAssocID="{E7990944-CCF9-4A08-8653-1C993B0B0E95}" presName="tx1" presStyleLbl="revTx" presStyleIdx="2" presStyleCnt="5"/>
      <dgm:spPr/>
      <dgm:t>
        <a:bodyPr/>
        <a:lstStyle/>
        <a:p>
          <a:endParaRPr lang="en-GB"/>
        </a:p>
      </dgm:t>
    </dgm:pt>
    <dgm:pt modelId="{D9C1B02C-D9B7-4BB9-B881-DA241DA70E3C}" type="pres">
      <dgm:prSet presAssocID="{E7990944-CCF9-4A08-8653-1C993B0B0E95}" presName="vert1" presStyleCnt="0"/>
      <dgm:spPr/>
    </dgm:pt>
    <dgm:pt modelId="{894F5A98-1591-48A2-96CD-35217A1BD43E}" type="pres">
      <dgm:prSet presAssocID="{05FD566D-78D1-4461-AF7E-527ADAB42C0B}" presName="thickLine" presStyleLbl="alignNode1" presStyleIdx="3" presStyleCnt="5"/>
      <dgm:spPr/>
    </dgm:pt>
    <dgm:pt modelId="{FE8430EF-3D3C-4198-B673-E933B1D55C45}" type="pres">
      <dgm:prSet presAssocID="{05FD566D-78D1-4461-AF7E-527ADAB42C0B}" presName="horz1" presStyleCnt="0"/>
      <dgm:spPr/>
    </dgm:pt>
    <dgm:pt modelId="{322CF6D9-66CD-421E-9A89-5D9832DCAB61}" type="pres">
      <dgm:prSet presAssocID="{05FD566D-78D1-4461-AF7E-527ADAB42C0B}" presName="tx1" presStyleLbl="revTx" presStyleIdx="3" presStyleCnt="5"/>
      <dgm:spPr/>
      <dgm:t>
        <a:bodyPr/>
        <a:lstStyle/>
        <a:p>
          <a:endParaRPr lang="en-GB"/>
        </a:p>
      </dgm:t>
    </dgm:pt>
    <dgm:pt modelId="{4DE187DD-EDEB-4996-9DE3-C21751A578CF}" type="pres">
      <dgm:prSet presAssocID="{05FD566D-78D1-4461-AF7E-527ADAB42C0B}" presName="vert1" presStyleCnt="0"/>
      <dgm:spPr/>
    </dgm:pt>
    <dgm:pt modelId="{2C27C3A2-64EF-459B-8011-7C49AA09A533}" type="pres">
      <dgm:prSet presAssocID="{9DB777F9-27FD-490E-99DB-E13CC747E6CD}" presName="thickLine" presStyleLbl="alignNode1" presStyleIdx="4" presStyleCnt="5"/>
      <dgm:spPr/>
    </dgm:pt>
    <dgm:pt modelId="{851E069C-AE46-448F-85AA-797AE75339E3}" type="pres">
      <dgm:prSet presAssocID="{9DB777F9-27FD-490E-99DB-E13CC747E6CD}" presName="horz1" presStyleCnt="0"/>
      <dgm:spPr/>
    </dgm:pt>
    <dgm:pt modelId="{4FBFB305-3FAC-4AED-A0EB-5AF7D28C0672}" type="pres">
      <dgm:prSet presAssocID="{9DB777F9-27FD-490E-99DB-E13CC747E6CD}" presName="tx1" presStyleLbl="revTx" presStyleIdx="4" presStyleCnt="5"/>
      <dgm:spPr/>
      <dgm:t>
        <a:bodyPr/>
        <a:lstStyle/>
        <a:p>
          <a:endParaRPr lang="en-GB"/>
        </a:p>
      </dgm:t>
    </dgm:pt>
    <dgm:pt modelId="{B1F47E49-17E9-4358-9D8D-4BE6A2B429D6}" type="pres">
      <dgm:prSet presAssocID="{9DB777F9-27FD-490E-99DB-E13CC747E6CD}" presName="vert1" presStyleCnt="0"/>
      <dgm:spPr/>
    </dgm:pt>
  </dgm:ptLst>
  <dgm:cxnLst>
    <dgm:cxn modelId="{F6D22A5F-AFD8-4003-B859-F0589874F14A}" srcId="{B8617BB9-90BA-4818-9CE3-B2DE9E4A4D2E}" destId="{05FD566D-78D1-4461-AF7E-527ADAB42C0B}" srcOrd="3" destOrd="0" parTransId="{34DAFBEB-8B08-4CC7-A811-EDDBE71E6EF6}" sibTransId="{8C50A39C-FCC2-4C33-BA7F-B7C63AF7AEB3}"/>
    <dgm:cxn modelId="{3EF6B88E-F5E6-48E7-8594-5B6FFA71A9AA}" type="presOf" srcId="{B8617BB9-90BA-4818-9CE3-B2DE9E4A4D2E}" destId="{B1A91017-99E5-4017-B693-4BDD964A2888}" srcOrd="0" destOrd="0" presId="urn:microsoft.com/office/officeart/2008/layout/LinedList"/>
    <dgm:cxn modelId="{3865FF2B-85CB-48F7-943F-4481405FFE48}" type="presOf" srcId="{E7990944-CCF9-4A08-8653-1C993B0B0E95}" destId="{A9D3E6A5-5465-4107-817B-D310961FCD42}" srcOrd="0" destOrd="0" presId="urn:microsoft.com/office/officeart/2008/layout/LinedList"/>
    <dgm:cxn modelId="{1234B7DF-35C3-4DF3-89AC-7BC7D5B3EF99}" srcId="{B8617BB9-90BA-4818-9CE3-B2DE9E4A4D2E}" destId="{9DB777F9-27FD-490E-99DB-E13CC747E6CD}" srcOrd="4" destOrd="0" parTransId="{F78CC3D5-50D2-4D87-8B89-380208D04E42}" sibTransId="{6F6F1B7C-4CE3-4422-98EE-24F2D7A42D7A}"/>
    <dgm:cxn modelId="{C340B326-98B7-40D9-BF29-F3BC65C659A7}" type="presOf" srcId="{05FD566D-78D1-4461-AF7E-527ADAB42C0B}" destId="{322CF6D9-66CD-421E-9A89-5D9832DCAB61}" srcOrd="0" destOrd="0" presId="urn:microsoft.com/office/officeart/2008/layout/LinedList"/>
    <dgm:cxn modelId="{2726DB08-836F-491A-B5C7-2D7D9369A599}" srcId="{B8617BB9-90BA-4818-9CE3-B2DE9E4A4D2E}" destId="{E7990944-CCF9-4A08-8653-1C993B0B0E95}" srcOrd="2" destOrd="0" parTransId="{654BF42E-C88B-4ECF-8EA6-F1EF5CA0D920}" sibTransId="{0268891D-96C7-473F-BFAE-15994EDC616C}"/>
    <dgm:cxn modelId="{D95AF87E-67DD-413F-A32C-2CF27845E8AC}" srcId="{B8617BB9-90BA-4818-9CE3-B2DE9E4A4D2E}" destId="{15B7D425-07EA-454B-BB44-A4945470F0AD}" srcOrd="0" destOrd="0" parTransId="{6FDB5423-89BB-4803-AB50-FB9E93031D88}" sibTransId="{23DC02D2-C01D-4520-8A10-7AA932940A6D}"/>
    <dgm:cxn modelId="{4067CDE4-35CD-450F-9A89-302965B71FB7}" srcId="{B8617BB9-90BA-4818-9CE3-B2DE9E4A4D2E}" destId="{BDB2E1BE-8CBD-4C9D-8FC9-3BE78EDFD650}" srcOrd="1" destOrd="0" parTransId="{522F3B1F-AB5E-4AD3-A99B-E0E943648D1A}" sibTransId="{A3B2C9AE-273D-4B81-BD59-F6EB2A60BFE8}"/>
    <dgm:cxn modelId="{C61A82AB-04B7-4263-9315-56B7BD6912CD}" type="presOf" srcId="{9DB777F9-27FD-490E-99DB-E13CC747E6CD}" destId="{4FBFB305-3FAC-4AED-A0EB-5AF7D28C0672}" srcOrd="0" destOrd="0" presId="urn:microsoft.com/office/officeart/2008/layout/LinedList"/>
    <dgm:cxn modelId="{76F67B3B-D148-4D4C-932B-CE10880B144B}" type="presOf" srcId="{BDB2E1BE-8CBD-4C9D-8FC9-3BE78EDFD650}" destId="{A9F40772-3867-45B5-8FDE-2B70AFBD5EF1}" srcOrd="0" destOrd="0" presId="urn:microsoft.com/office/officeart/2008/layout/LinedList"/>
    <dgm:cxn modelId="{6FE95EAA-BB4D-47C6-AE2E-52C872637E5E}" type="presOf" srcId="{15B7D425-07EA-454B-BB44-A4945470F0AD}" destId="{FCFF525E-F067-490E-A8D4-0EC094B57010}" srcOrd="0" destOrd="0" presId="urn:microsoft.com/office/officeart/2008/layout/LinedList"/>
    <dgm:cxn modelId="{B6008D56-9E62-4767-9EA4-5DB47AA5A88D}" type="presParOf" srcId="{B1A91017-99E5-4017-B693-4BDD964A2888}" destId="{D33F818F-DC16-4123-B299-7A34AB3D4166}" srcOrd="0" destOrd="0" presId="urn:microsoft.com/office/officeart/2008/layout/LinedList"/>
    <dgm:cxn modelId="{D9AA0FA4-2A73-48D2-B8E6-A43B6F7EC547}" type="presParOf" srcId="{B1A91017-99E5-4017-B693-4BDD964A2888}" destId="{3BC20B3A-45F7-42FC-842B-9C14AC4B9999}" srcOrd="1" destOrd="0" presId="urn:microsoft.com/office/officeart/2008/layout/LinedList"/>
    <dgm:cxn modelId="{69AD9A49-F4D3-4446-8AB3-6C91B0AE5BA7}" type="presParOf" srcId="{3BC20B3A-45F7-42FC-842B-9C14AC4B9999}" destId="{FCFF525E-F067-490E-A8D4-0EC094B57010}" srcOrd="0" destOrd="0" presId="urn:microsoft.com/office/officeart/2008/layout/LinedList"/>
    <dgm:cxn modelId="{F6011B61-D57A-4168-AAA4-980497094D49}" type="presParOf" srcId="{3BC20B3A-45F7-42FC-842B-9C14AC4B9999}" destId="{CFD144B8-301E-4C2B-9587-F92CDE061519}" srcOrd="1" destOrd="0" presId="urn:microsoft.com/office/officeart/2008/layout/LinedList"/>
    <dgm:cxn modelId="{E5E43E99-F99A-4CBE-B360-25FA30452A81}" type="presParOf" srcId="{B1A91017-99E5-4017-B693-4BDD964A2888}" destId="{6E304DED-4ED7-4098-A271-BD936CD01C70}" srcOrd="2" destOrd="0" presId="urn:microsoft.com/office/officeart/2008/layout/LinedList"/>
    <dgm:cxn modelId="{82729EAF-7934-48FF-BE6F-FF95429E06C2}" type="presParOf" srcId="{B1A91017-99E5-4017-B693-4BDD964A2888}" destId="{4FE9BBFC-5D67-422B-9572-F72E0378D1B7}" srcOrd="3" destOrd="0" presId="urn:microsoft.com/office/officeart/2008/layout/LinedList"/>
    <dgm:cxn modelId="{2F0D8405-FD93-4442-A5DA-838F2FE6C76B}" type="presParOf" srcId="{4FE9BBFC-5D67-422B-9572-F72E0378D1B7}" destId="{A9F40772-3867-45B5-8FDE-2B70AFBD5EF1}" srcOrd="0" destOrd="0" presId="urn:microsoft.com/office/officeart/2008/layout/LinedList"/>
    <dgm:cxn modelId="{20564AEF-A30B-4EE1-8F41-CF47A1CAC2B3}" type="presParOf" srcId="{4FE9BBFC-5D67-422B-9572-F72E0378D1B7}" destId="{DFEC7E1C-4B4B-4FBD-A655-9AE9CE3DB290}" srcOrd="1" destOrd="0" presId="urn:microsoft.com/office/officeart/2008/layout/LinedList"/>
    <dgm:cxn modelId="{7F6AB01D-DF23-4716-8F84-BB098BDBCD37}" type="presParOf" srcId="{B1A91017-99E5-4017-B693-4BDD964A2888}" destId="{C5763F69-A71F-4FFD-8646-756D492704AA}" srcOrd="4" destOrd="0" presId="urn:microsoft.com/office/officeart/2008/layout/LinedList"/>
    <dgm:cxn modelId="{A48993FD-3BE6-4137-90B7-57C150B8ED3C}" type="presParOf" srcId="{B1A91017-99E5-4017-B693-4BDD964A2888}" destId="{C9D29D58-BB63-4180-9C29-02EF9DECE9CE}" srcOrd="5" destOrd="0" presId="urn:microsoft.com/office/officeart/2008/layout/LinedList"/>
    <dgm:cxn modelId="{936236FE-999D-4A6E-9AC2-3DD0C933A974}" type="presParOf" srcId="{C9D29D58-BB63-4180-9C29-02EF9DECE9CE}" destId="{A9D3E6A5-5465-4107-817B-D310961FCD42}" srcOrd="0" destOrd="0" presId="urn:microsoft.com/office/officeart/2008/layout/LinedList"/>
    <dgm:cxn modelId="{29B67E9E-CD46-4AE9-A31D-7876403E18D9}" type="presParOf" srcId="{C9D29D58-BB63-4180-9C29-02EF9DECE9CE}" destId="{D9C1B02C-D9B7-4BB9-B881-DA241DA70E3C}" srcOrd="1" destOrd="0" presId="urn:microsoft.com/office/officeart/2008/layout/LinedList"/>
    <dgm:cxn modelId="{5F6185CA-472C-4431-B0F7-7C00A9985B92}" type="presParOf" srcId="{B1A91017-99E5-4017-B693-4BDD964A2888}" destId="{894F5A98-1591-48A2-96CD-35217A1BD43E}" srcOrd="6" destOrd="0" presId="urn:microsoft.com/office/officeart/2008/layout/LinedList"/>
    <dgm:cxn modelId="{0C791DDB-7353-4CBA-9691-D8AA5E6365A1}" type="presParOf" srcId="{B1A91017-99E5-4017-B693-4BDD964A2888}" destId="{FE8430EF-3D3C-4198-B673-E933B1D55C45}" srcOrd="7" destOrd="0" presId="urn:microsoft.com/office/officeart/2008/layout/LinedList"/>
    <dgm:cxn modelId="{1319C4F1-7E93-44CB-BBF7-563B29E4FA99}" type="presParOf" srcId="{FE8430EF-3D3C-4198-B673-E933B1D55C45}" destId="{322CF6D9-66CD-421E-9A89-5D9832DCAB61}" srcOrd="0" destOrd="0" presId="urn:microsoft.com/office/officeart/2008/layout/LinedList"/>
    <dgm:cxn modelId="{C52713E3-E1BE-42B8-91F8-F56030BF9166}" type="presParOf" srcId="{FE8430EF-3D3C-4198-B673-E933B1D55C45}" destId="{4DE187DD-EDEB-4996-9DE3-C21751A578CF}" srcOrd="1" destOrd="0" presId="urn:microsoft.com/office/officeart/2008/layout/LinedList"/>
    <dgm:cxn modelId="{07CD7F99-B9E9-46DB-BAF8-59D7E6887709}" type="presParOf" srcId="{B1A91017-99E5-4017-B693-4BDD964A2888}" destId="{2C27C3A2-64EF-459B-8011-7C49AA09A533}" srcOrd="8" destOrd="0" presId="urn:microsoft.com/office/officeart/2008/layout/LinedList"/>
    <dgm:cxn modelId="{082D5917-B12B-4E8E-88CA-480515C5F1BF}" type="presParOf" srcId="{B1A91017-99E5-4017-B693-4BDD964A2888}" destId="{851E069C-AE46-448F-85AA-797AE75339E3}" srcOrd="9" destOrd="0" presId="urn:microsoft.com/office/officeart/2008/layout/LinedList"/>
    <dgm:cxn modelId="{4BAA0EA1-2DD0-45BD-9C11-183334988372}" type="presParOf" srcId="{851E069C-AE46-448F-85AA-797AE75339E3}" destId="{4FBFB305-3FAC-4AED-A0EB-5AF7D28C0672}" srcOrd="0" destOrd="0" presId="urn:microsoft.com/office/officeart/2008/layout/LinedList"/>
    <dgm:cxn modelId="{88A9F9A7-6C02-47A4-9A74-7E13942871B7}" type="presParOf" srcId="{851E069C-AE46-448F-85AA-797AE75339E3}" destId="{B1F47E49-17E9-4358-9D8D-4BE6A2B429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F9EA39-5F40-4A7F-93FA-8B4F40AF4C2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BCB3F-7C48-4B02-8E5C-AC5BFBFD40F6}">
      <dgm:prSet/>
      <dgm:spPr/>
      <dgm:t>
        <a:bodyPr/>
        <a:lstStyle/>
        <a:p>
          <a:r>
            <a:rPr lang="en-US"/>
            <a:t>nicely structured, well presented and lucid report scores highly </a:t>
          </a:r>
        </a:p>
      </dgm:t>
    </dgm:pt>
    <dgm:pt modelId="{29989E81-77A9-4A64-B852-CB17B91ACC64}" type="parTrans" cxnId="{26A44BF4-5A8B-4128-A41E-7B77ACFD2903}">
      <dgm:prSet/>
      <dgm:spPr/>
      <dgm:t>
        <a:bodyPr/>
        <a:lstStyle/>
        <a:p>
          <a:endParaRPr lang="en-US"/>
        </a:p>
      </dgm:t>
    </dgm:pt>
    <dgm:pt modelId="{23B22947-1F97-496E-87AA-A5066EE9FA0B}" type="sibTrans" cxnId="{26A44BF4-5A8B-4128-A41E-7B77ACFD2903}">
      <dgm:prSet/>
      <dgm:spPr/>
      <dgm:t>
        <a:bodyPr/>
        <a:lstStyle/>
        <a:p>
          <a:endParaRPr lang="en-US"/>
        </a:p>
      </dgm:t>
    </dgm:pt>
    <dgm:pt modelId="{2EDD0865-9372-4FB5-94A2-5F0C31590107}">
      <dgm:prSet/>
      <dgm:spPr/>
      <dgm:t>
        <a:bodyPr/>
        <a:lstStyle/>
        <a:p>
          <a:r>
            <a:rPr lang="en-US"/>
            <a:t>some good illustrations go down well if they are appropriate </a:t>
          </a:r>
        </a:p>
      </dgm:t>
    </dgm:pt>
    <dgm:pt modelId="{6ECB94DC-6DF8-44F3-8768-47D09DD0D7A0}" type="parTrans" cxnId="{522DC9B9-9C3E-40E1-9D6A-265549F805CC}">
      <dgm:prSet/>
      <dgm:spPr/>
      <dgm:t>
        <a:bodyPr/>
        <a:lstStyle/>
        <a:p>
          <a:endParaRPr lang="en-US"/>
        </a:p>
      </dgm:t>
    </dgm:pt>
    <dgm:pt modelId="{6A126FFF-8C7C-4B32-9D83-2D0E48C9EB2A}" type="sibTrans" cxnId="{522DC9B9-9C3E-40E1-9D6A-265549F805CC}">
      <dgm:prSet/>
      <dgm:spPr/>
      <dgm:t>
        <a:bodyPr/>
        <a:lstStyle/>
        <a:p>
          <a:endParaRPr lang="en-US"/>
        </a:p>
      </dgm:t>
    </dgm:pt>
    <dgm:pt modelId="{8ED57607-221F-4224-80A4-C0F56BECF9F9}">
      <dgm:prSet/>
      <dgm:spPr/>
      <dgm:t>
        <a:bodyPr/>
        <a:lstStyle/>
        <a:p>
          <a:r>
            <a:rPr lang="en-US" dirty="0"/>
            <a:t>fully and correctly referenced (Harvard  but this may be subject/topic specific)</a:t>
          </a:r>
        </a:p>
      </dgm:t>
    </dgm:pt>
    <dgm:pt modelId="{21049B75-BE98-4593-9C7A-7DE904D4D2EB}" type="parTrans" cxnId="{44052A1C-C92A-4570-82BB-62E392AB7BE5}">
      <dgm:prSet/>
      <dgm:spPr/>
      <dgm:t>
        <a:bodyPr/>
        <a:lstStyle/>
        <a:p>
          <a:endParaRPr lang="en-US"/>
        </a:p>
      </dgm:t>
    </dgm:pt>
    <dgm:pt modelId="{06BD36B0-4C6A-40ED-8A1D-9340112FC82A}" type="sibTrans" cxnId="{44052A1C-C92A-4570-82BB-62E392AB7BE5}">
      <dgm:prSet/>
      <dgm:spPr/>
      <dgm:t>
        <a:bodyPr/>
        <a:lstStyle/>
        <a:p>
          <a:endParaRPr lang="en-US"/>
        </a:p>
      </dgm:t>
    </dgm:pt>
    <dgm:pt modelId="{431466EA-E03E-4347-B9D4-1AB14024E945}">
      <dgm:prSet/>
      <dgm:spPr/>
      <dgm:t>
        <a:bodyPr/>
        <a:lstStyle/>
        <a:p>
          <a:r>
            <a:rPr lang="en-US" dirty="0" smtClean="0"/>
            <a:t>carefully </a:t>
          </a:r>
          <a:r>
            <a:rPr lang="en-US" dirty="0"/>
            <a:t>edited, good reference list</a:t>
          </a:r>
        </a:p>
      </dgm:t>
    </dgm:pt>
    <dgm:pt modelId="{43F948DB-7C50-4CF2-8593-AD7160091012}" type="parTrans" cxnId="{6CE61635-7E67-4493-B830-3483A70E1942}">
      <dgm:prSet/>
      <dgm:spPr/>
      <dgm:t>
        <a:bodyPr/>
        <a:lstStyle/>
        <a:p>
          <a:endParaRPr lang="en-US"/>
        </a:p>
      </dgm:t>
    </dgm:pt>
    <dgm:pt modelId="{AE6CAD8C-22B6-4521-AD48-E15DB1EDAB26}" type="sibTrans" cxnId="{6CE61635-7E67-4493-B830-3483A70E1942}">
      <dgm:prSet/>
      <dgm:spPr/>
      <dgm:t>
        <a:bodyPr/>
        <a:lstStyle/>
        <a:p>
          <a:endParaRPr lang="en-US"/>
        </a:p>
      </dgm:t>
    </dgm:pt>
    <dgm:pt modelId="{3C951D3C-46BF-473F-B481-9D19C4E436D9}" type="pres">
      <dgm:prSet presAssocID="{DFF9EA39-5F40-4A7F-93FA-8B4F40AF4C22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A0FD861D-4A3D-4FF4-98D6-0D4848092A7A}" type="pres">
      <dgm:prSet presAssocID="{315BCB3F-7C48-4B02-8E5C-AC5BFBFD40F6}" presName="thickLine" presStyleLbl="alignNode1" presStyleIdx="0" presStyleCnt="4"/>
      <dgm:spPr/>
    </dgm:pt>
    <dgm:pt modelId="{73DC511D-3790-4A41-AC1B-991E1895F20B}" type="pres">
      <dgm:prSet presAssocID="{315BCB3F-7C48-4B02-8E5C-AC5BFBFD40F6}" presName="horz1" presStyleCnt="0"/>
      <dgm:spPr/>
    </dgm:pt>
    <dgm:pt modelId="{A966474C-7A2C-4336-86A9-78533EC45DC0}" type="pres">
      <dgm:prSet presAssocID="{315BCB3F-7C48-4B02-8E5C-AC5BFBFD40F6}" presName="tx1" presStyleLbl="revTx" presStyleIdx="0" presStyleCnt="4"/>
      <dgm:spPr/>
      <dgm:t>
        <a:bodyPr/>
        <a:lstStyle/>
        <a:p>
          <a:endParaRPr lang="en-GB"/>
        </a:p>
      </dgm:t>
    </dgm:pt>
    <dgm:pt modelId="{5A7D8FA3-9DA3-4882-A24C-2C98E6191DFB}" type="pres">
      <dgm:prSet presAssocID="{315BCB3F-7C48-4B02-8E5C-AC5BFBFD40F6}" presName="vert1" presStyleCnt="0"/>
      <dgm:spPr/>
    </dgm:pt>
    <dgm:pt modelId="{68A3F0D9-0A2F-4CA0-8460-1433060C9D94}" type="pres">
      <dgm:prSet presAssocID="{2EDD0865-9372-4FB5-94A2-5F0C31590107}" presName="thickLine" presStyleLbl="alignNode1" presStyleIdx="1" presStyleCnt="4"/>
      <dgm:spPr/>
    </dgm:pt>
    <dgm:pt modelId="{87F31896-5B25-4142-9E0F-40348D25FC80}" type="pres">
      <dgm:prSet presAssocID="{2EDD0865-9372-4FB5-94A2-5F0C31590107}" presName="horz1" presStyleCnt="0"/>
      <dgm:spPr/>
    </dgm:pt>
    <dgm:pt modelId="{785EA1F3-CBE7-45E6-8E38-FF57D3A14564}" type="pres">
      <dgm:prSet presAssocID="{2EDD0865-9372-4FB5-94A2-5F0C31590107}" presName="tx1" presStyleLbl="revTx" presStyleIdx="1" presStyleCnt="4"/>
      <dgm:spPr/>
      <dgm:t>
        <a:bodyPr/>
        <a:lstStyle/>
        <a:p>
          <a:endParaRPr lang="en-GB"/>
        </a:p>
      </dgm:t>
    </dgm:pt>
    <dgm:pt modelId="{F255D3D9-8BB9-49BD-AF2D-CE0CC27727DA}" type="pres">
      <dgm:prSet presAssocID="{2EDD0865-9372-4FB5-94A2-5F0C31590107}" presName="vert1" presStyleCnt="0"/>
      <dgm:spPr/>
    </dgm:pt>
    <dgm:pt modelId="{F6F3FBBE-8C03-4636-BFE2-C19E03194A0F}" type="pres">
      <dgm:prSet presAssocID="{8ED57607-221F-4224-80A4-C0F56BECF9F9}" presName="thickLine" presStyleLbl="alignNode1" presStyleIdx="2" presStyleCnt="4"/>
      <dgm:spPr/>
    </dgm:pt>
    <dgm:pt modelId="{236AC5A4-12C1-4829-A7B8-A1FAB6D49ABF}" type="pres">
      <dgm:prSet presAssocID="{8ED57607-221F-4224-80A4-C0F56BECF9F9}" presName="horz1" presStyleCnt="0"/>
      <dgm:spPr/>
    </dgm:pt>
    <dgm:pt modelId="{96363E73-0DB7-46EC-A1A8-12476C44D0BD}" type="pres">
      <dgm:prSet presAssocID="{8ED57607-221F-4224-80A4-C0F56BECF9F9}" presName="tx1" presStyleLbl="revTx" presStyleIdx="2" presStyleCnt="4"/>
      <dgm:spPr/>
      <dgm:t>
        <a:bodyPr/>
        <a:lstStyle/>
        <a:p>
          <a:endParaRPr lang="en-GB"/>
        </a:p>
      </dgm:t>
    </dgm:pt>
    <dgm:pt modelId="{A06BBC55-18AD-4C6F-8C2F-4F3006294555}" type="pres">
      <dgm:prSet presAssocID="{8ED57607-221F-4224-80A4-C0F56BECF9F9}" presName="vert1" presStyleCnt="0"/>
      <dgm:spPr/>
    </dgm:pt>
    <dgm:pt modelId="{961B349F-F010-4551-B3A8-90C59564C2D5}" type="pres">
      <dgm:prSet presAssocID="{431466EA-E03E-4347-B9D4-1AB14024E945}" presName="thickLine" presStyleLbl="alignNode1" presStyleIdx="3" presStyleCnt="4"/>
      <dgm:spPr/>
    </dgm:pt>
    <dgm:pt modelId="{D97379BC-7AE9-475D-A1AE-80811B12AFB0}" type="pres">
      <dgm:prSet presAssocID="{431466EA-E03E-4347-B9D4-1AB14024E945}" presName="horz1" presStyleCnt="0"/>
      <dgm:spPr/>
    </dgm:pt>
    <dgm:pt modelId="{2D6BC893-607D-421E-B66C-44BA77395BD8}" type="pres">
      <dgm:prSet presAssocID="{431466EA-E03E-4347-B9D4-1AB14024E945}" presName="tx1" presStyleLbl="revTx" presStyleIdx="3" presStyleCnt="4"/>
      <dgm:spPr/>
      <dgm:t>
        <a:bodyPr/>
        <a:lstStyle/>
        <a:p>
          <a:endParaRPr lang="en-GB"/>
        </a:p>
      </dgm:t>
    </dgm:pt>
    <dgm:pt modelId="{EF0DECF0-6267-4123-8BC0-4BF7CB5B0F54}" type="pres">
      <dgm:prSet presAssocID="{431466EA-E03E-4347-B9D4-1AB14024E945}" presName="vert1" presStyleCnt="0"/>
      <dgm:spPr/>
    </dgm:pt>
  </dgm:ptLst>
  <dgm:cxnLst>
    <dgm:cxn modelId="{3F0BF5DD-F4F9-4BE0-A6B8-70A64B1C398B}" type="presOf" srcId="{431466EA-E03E-4347-B9D4-1AB14024E945}" destId="{2D6BC893-607D-421E-B66C-44BA77395BD8}" srcOrd="0" destOrd="0" presId="urn:microsoft.com/office/officeart/2008/layout/LinedList"/>
    <dgm:cxn modelId="{368AA8DE-6695-4015-8F7B-7C91AB8CDAA5}" type="presOf" srcId="{2EDD0865-9372-4FB5-94A2-5F0C31590107}" destId="{785EA1F3-CBE7-45E6-8E38-FF57D3A14564}" srcOrd="0" destOrd="0" presId="urn:microsoft.com/office/officeart/2008/layout/LinedList"/>
    <dgm:cxn modelId="{96EE7974-AABC-464D-BF73-B287B9E4EE86}" type="presOf" srcId="{DFF9EA39-5F40-4A7F-93FA-8B4F40AF4C22}" destId="{3C951D3C-46BF-473F-B481-9D19C4E436D9}" srcOrd="0" destOrd="0" presId="urn:microsoft.com/office/officeart/2008/layout/LinedList"/>
    <dgm:cxn modelId="{26A44BF4-5A8B-4128-A41E-7B77ACFD2903}" srcId="{DFF9EA39-5F40-4A7F-93FA-8B4F40AF4C22}" destId="{315BCB3F-7C48-4B02-8E5C-AC5BFBFD40F6}" srcOrd="0" destOrd="0" parTransId="{29989E81-77A9-4A64-B852-CB17B91ACC64}" sibTransId="{23B22947-1F97-496E-87AA-A5066EE9FA0B}"/>
    <dgm:cxn modelId="{06C9C987-0D48-47E1-801C-4F93508EBE05}" type="presOf" srcId="{8ED57607-221F-4224-80A4-C0F56BECF9F9}" destId="{96363E73-0DB7-46EC-A1A8-12476C44D0BD}" srcOrd="0" destOrd="0" presId="urn:microsoft.com/office/officeart/2008/layout/LinedList"/>
    <dgm:cxn modelId="{6CE61635-7E67-4493-B830-3483A70E1942}" srcId="{DFF9EA39-5F40-4A7F-93FA-8B4F40AF4C22}" destId="{431466EA-E03E-4347-B9D4-1AB14024E945}" srcOrd="3" destOrd="0" parTransId="{43F948DB-7C50-4CF2-8593-AD7160091012}" sibTransId="{AE6CAD8C-22B6-4521-AD48-E15DB1EDAB26}"/>
    <dgm:cxn modelId="{44052A1C-C92A-4570-82BB-62E392AB7BE5}" srcId="{DFF9EA39-5F40-4A7F-93FA-8B4F40AF4C22}" destId="{8ED57607-221F-4224-80A4-C0F56BECF9F9}" srcOrd="2" destOrd="0" parTransId="{21049B75-BE98-4593-9C7A-7DE904D4D2EB}" sibTransId="{06BD36B0-4C6A-40ED-8A1D-9340112FC82A}"/>
    <dgm:cxn modelId="{94D86A88-025D-42D2-BFE2-2841E962FDFC}" type="presOf" srcId="{315BCB3F-7C48-4B02-8E5C-AC5BFBFD40F6}" destId="{A966474C-7A2C-4336-86A9-78533EC45DC0}" srcOrd="0" destOrd="0" presId="urn:microsoft.com/office/officeart/2008/layout/LinedList"/>
    <dgm:cxn modelId="{522DC9B9-9C3E-40E1-9D6A-265549F805CC}" srcId="{DFF9EA39-5F40-4A7F-93FA-8B4F40AF4C22}" destId="{2EDD0865-9372-4FB5-94A2-5F0C31590107}" srcOrd="1" destOrd="0" parTransId="{6ECB94DC-6DF8-44F3-8768-47D09DD0D7A0}" sibTransId="{6A126FFF-8C7C-4B32-9D83-2D0E48C9EB2A}"/>
    <dgm:cxn modelId="{3B424701-1C53-4FF8-9DED-9F9DB4106239}" type="presParOf" srcId="{3C951D3C-46BF-473F-B481-9D19C4E436D9}" destId="{A0FD861D-4A3D-4FF4-98D6-0D4848092A7A}" srcOrd="0" destOrd="0" presId="urn:microsoft.com/office/officeart/2008/layout/LinedList"/>
    <dgm:cxn modelId="{34A40E02-81B9-4CE1-9913-23E160B9C3E5}" type="presParOf" srcId="{3C951D3C-46BF-473F-B481-9D19C4E436D9}" destId="{73DC511D-3790-4A41-AC1B-991E1895F20B}" srcOrd="1" destOrd="0" presId="urn:microsoft.com/office/officeart/2008/layout/LinedList"/>
    <dgm:cxn modelId="{690F53D9-7327-4105-8DDC-FD8C8734177D}" type="presParOf" srcId="{73DC511D-3790-4A41-AC1B-991E1895F20B}" destId="{A966474C-7A2C-4336-86A9-78533EC45DC0}" srcOrd="0" destOrd="0" presId="urn:microsoft.com/office/officeart/2008/layout/LinedList"/>
    <dgm:cxn modelId="{B63D457F-B1A3-4384-88D5-2A8CBA7275E4}" type="presParOf" srcId="{73DC511D-3790-4A41-AC1B-991E1895F20B}" destId="{5A7D8FA3-9DA3-4882-A24C-2C98E6191DFB}" srcOrd="1" destOrd="0" presId="urn:microsoft.com/office/officeart/2008/layout/LinedList"/>
    <dgm:cxn modelId="{B6921259-6D46-49D9-9C1D-9BE5E52F45E2}" type="presParOf" srcId="{3C951D3C-46BF-473F-B481-9D19C4E436D9}" destId="{68A3F0D9-0A2F-4CA0-8460-1433060C9D94}" srcOrd="2" destOrd="0" presId="urn:microsoft.com/office/officeart/2008/layout/LinedList"/>
    <dgm:cxn modelId="{B7D286DA-4ACD-4850-AEC1-983633C22283}" type="presParOf" srcId="{3C951D3C-46BF-473F-B481-9D19C4E436D9}" destId="{87F31896-5B25-4142-9E0F-40348D25FC80}" srcOrd="3" destOrd="0" presId="urn:microsoft.com/office/officeart/2008/layout/LinedList"/>
    <dgm:cxn modelId="{2E64CC1B-F6F0-4E54-9CF2-6B42B5E4538C}" type="presParOf" srcId="{87F31896-5B25-4142-9E0F-40348D25FC80}" destId="{785EA1F3-CBE7-45E6-8E38-FF57D3A14564}" srcOrd="0" destOrd="0" presId="urn:microsoft.com/office/officeart/2008/layout/LinedList"/>
    <dgm:cxn modelId="{93737E89-D52F-4F80-809F-130EAE7890C3}" type="presParOf" srcId="{87F31896-5B25-4142-9E0F-40348D25FC80}" destId="{F255D3D9-8BB9-49BD-AF2D-CE0CC27727DA}" srcOrd="1" destOrd="0" presId="urn:microsoft.com/office/officeart/2008/layout/LinedList"/>
    <dgm:cxn modelId="{AA76F309-0A6C-42A5-98AA-39A451BAEF7E}" type="presParOf" srcId="{3C951D3C-46BF-473F-B481-9D19C4E436D9}" destId="{F6F3FBBE-8C03-4636-BFE2-C19E03194A0F}" srcOrd="4" destOrd="0" presId="urn:microsoft.com/office/officeart/2008/layout/LinedList"/>
    <dgm:cxn modelId="{A13CF7C9-A2D7-45A0-9B2C-D7D8C1E9B32B}" type="presParOf" srcId="{3C951D3C-46BF-473F-B481-9D19C4E436D9}" destId="{236AC5A4-12C1-4829-A7B8-A1FAB6D49ABF}" srcOrd="5" destOrd="0" presId="urn:microsoft.com/office/officeart/2008/layout/LinedList"/>
    <dgm:cxn modelId="{8A79A915-093E-49C0-9C1C-AC50FEDB119E}" type="presParOf" srcId="{236AC5A4-12C1-4829-A7B8-A1FAB6D49ABF}" destId="{96363E73-0DB7-46EC-A1A8-12476C44D0BD}" srcOrd="0" destOrd="0" presId="urn:microsoft.com/office/officeart/2008/layout/LinedList"/>
    <dgm:cxn modelId="{87C554FE-63BD-46ED-A32A-598FF54E2BD8}" type="presParOf" srcId="{236AC5A4-12C1-4829-A7B8-A1FAB6D49ABF}" destId="{A06BBC55-18AD-4C6F-8C2F-4F3006294555}" srcOrd="1" destOrd="0" presId="urn:microsoft.com/office/officeart/2008/layout/LinedList"/>
    <dgm:cxn modelId="{51E707EF-BC8B-4055-B7BF-17B896E61DE6}" type="presParOf" srcId="{3C951D3C-46BF-473F-B481-9D19C4E436D9}" destId="{961B349F-F010-4551-B3A8-90C59564C2D5}" srcOrd="6" destOrd="0" presId="urn:microsoft.com/office/officeart/2008/layout/LinedList"/>
    <dgm:cxn modelId="{0D75679D-8E3F-4A16-9EF9-FC54DB72F6DD}" type="presParOf" srcId="{3C951D3C-46BF-473F-B481-9D19C4E436D9}" destId="{D97379BC-7AE9-475D-A1AE-80811B12AFB0}" srcOrd="7" destOrd="0" presId="urn:microsoft.com/office/officeart/2008/layout/LinedList"/>
    <dgm:cxn modelId="{A041AF93-3B43-406F-AD0E-494AADC5E9EF}" type="presParOf" srcId="{D97379BC-7AE9-475D-A1AE-80811B12AFB0}" destId="{2D6BC893-607D-421E-B66C-44BA77395BD8}" srcOrd="0" destOrd="0" presId="urn:microsoft.com/office/officeart/2008/layout/LinedList"/>
    <dgm:cxn modelId="{A8E7E255-0925-45A7-B34E-952BC9BA18D6}" type="presParOf" srcId="{D97379BC-7AE9-475D-A1AE-80811B12AFB0}" destId="{EF0DECF0-6267-4123-8BC0-4BF7CB5B0F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F9EA39-5F40-4A7F-93FA-8B4F40AF4C2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15BCB3F-7C48-4B02-8E5C-AC5BFBFD40F6}">
      <dgm:prSet/>
      <dgm:spPr/>
      <dgm:t>
        <a:bodyPr/>
        <a:lstStyle/>
        <a:p>
          <a:r>
            <a:rPr lang="en-US" dirty="0" err="1" smtClean="0"/>
            <a:t>Depersonalise</a:t>
          </a:r>
          <a:r>
            <a:rPr lang="en-US" dirty="0" smtClean="0"/>
            <a:t> – so NOT </a:t>
          </a:r>
        </a:p>
        <a:p>
          <a:r>
            <a:rPr lang="en-US" dirty="0" smtClean="0"/>
            <a:t>‘I weighed the fish every week….’ </a:t>
          </a:r>
        </a:p>
        <a:p>
          <a:r>
            <a:rPr lang="en-US" dirty="0" smtClean="0"/>
            <a:t>The fish was weighed weekly </a:t>
          </a:r>
          <a:endParaRPr lang="en-US" dirty="0"/>
        </a:p>
      </dgm:t>
    </dgm:pt>
    <dgm:pt modelId="{29989E81-77A9-4A64-B852-CB17B91ACC64}" type="parTrans" cxnId="{26A44BF4-5A8B-4128-A41E-7B77ACFD2903}">
      <dgm:prSet/>
      <dgm:spPr/>
      <dgm:t>
        <a:bodyPr/>
        <a:lstStyle/>
        <a:p>
          <a:endParaRPr lang="en-US"/>
        </a:p>
      </dgm:t>
    </dgm:pt>
    <dgm:pt modelId="{23B22947-1F97-496E-87AA-A5066EE9FA0B}" type="sibTrans" cxnId="{26A44BF4-5A8B-4128-A41E-7B77ACFD2903}">
      <dgm:prSet/>
      <dgm:spPr/>
      <dgm:t>
        <a:bodyPr/>
        <a:lstStyle/>
        <a:p>
          <a:endParaRPr lang="en-US"/>
        </a:p>
      </dgm:t>
    </dgm:pt>
    <dgm:pt modelId="{2EDD0865-9372-4FB5-94A2-5F0C31590107}">
      <dgm:prSet/>
      <dgm:spPr/>
      <dgm:t>
        <a:bodyPr/>
        <a:lstStyle/>
        <a:p>
          <a:r>
            <a:rPr lang="en-US" dirty="0" smtClean="0"/>
            <a:t>No overstating personal opinions I think that this data is rubbish… but…there are a number of problems with this data</a:t>
          </a:r>
          <a:endParaRPr lang="en-US" dirty="0"/>
        </a:p>
      </dgm:t>
    </dgm:pt>
    <dgm:pt modelId="{6ECB94DC-6DF8-44F3-8768-47D09DD0D7A0}" type="parTrans" cxnId="{522DC9B9-9C3E-40E1-9D6A-265549F805CC}">
      <dgm:prSet/>
      <dgm:spPr/>
      <dgm:t>
        <a:bodyPr/>
        <a:lstStyle/>
        <a:p>
          <a:endParaRPr lang="en-US"/>
        </a:p>
      </dgm:t>
    </dgm:pt>
    <dgm:pt modelId="{6A126FFF-8C7C-4B32-9D83-2D0E48C9EB2A}" type="sibTrans" cxnId="{522DC9B9-9C3E-40E1-9D6A-265549F805CC}">
      <dgm:prSet/>
      <dgm:spPr/>
      <dgm:t>
        <a:bodyPr/>
        <a:lstStyle/>
        <a:p>
          <a:endParaRPr lang="en-US"/>
        </a:p>
      </dgm:t>
    </dgm:pt>
    <dgm:pt modelId="{8ED57607-221F-4224-80A4-C0F56BECF9F9}">
      <dgm:prSet/>
      <dgm:spPr/>
      <dgm:t>
        <a:bodyPr/>
        <a:lstStyle/>
        <a:p>
          <a:r>
            <a:rPr lang="en-US" dirty="0" smtClean="0"/>
            <a:t>Write</a:t>
          </a:r>
          <a:r>
            <a:rPr lang="en-US" baseline="0" dirty="0" smtClean="0"/>
            <a:t> succinctly – edit those extra words out, words that waffle, get to the point……</a:t>
          </a:r>
          <a:endParaRPr lang="en-US" dirty="0"/>
        </a:p>
      </dgm:t>
    </dgm:pt>
    <dgm:pt modelId="{21049B75-BE98-4593-9C7A-7DE904D4D2EB}" type="parTrans" cxnId="{44052A1C-C92A-4570-82BB-62E392AB7BE5}">
      <dgm:prSet/>
      <dgm:spPr/>
      <dgm:t>
        <a:bodyPr/>
        <a:lstStyle/>
        <a:p>
          <a:endParaRPr lang="en-US"/>
        </a:p>
      </dgm:t>
    </dgm:pt>
    <dgm:pt modelId="{06BD36B0-4C6A-40ED-8A1D-9340112FC82A}" type="sibTrans" cxnId="{44052A1C-C92A-4570-82BB-62E392AB7BE5}">
      <dgm:prSet/>
      <dgm:spPr/>
      <dgm:t>
        <a:bodyPr/>
        <a:lstStyle/>
        <a:p>
          <a:endParaRPr lang="en-US"/>
        </a:p>
      </dgm:t>
    </dgm:pt>
    <dgm:pt modelId="{431466EA-E03E-4347-B9D4-1AB14024E945}">
      <dgm:prSet/>
      <dgm:spPr/>
      <dgm:t>
        <a:bodyPr/>
        <a:lstStyle/>
        <a:p>
          <a:r>
            <a:rPr lang="en-US" dirty="0" smtClean="0"/>
            <a:t>Use correct words, terminology, (jargon is useful) so not labs, not </a:t>
          </a:r>
          <a:r>
            <a:rPr lang="en-US" dirty="0" err="1" smtClean="0"/>
            <a:t>obs</a:t>
          </a:r>
          <a:r>
            <a:rPr lang="en-US" dirty="0" smtClean="0"/>
            <a:t>, </a:t>
          </a:r>
          <a:endParaRPr lang="en-US" dirty="0"/>
        </a:p>
      </dgm:t>
    </dgm:pt>
    <dgm:pt modelId="{43F948DB-7C50-4CF2-8593-AD7160091012}" type="parTrans" cxnId="{6CE61635-7E67-4493-B830-3483A70E1942}">
      <dgm:prSet/>
      <dgm:spPr/>
      <dgm:t>
        <a:bodyPr/>
        <a:lstStyle/>
        <a:p>
          <a:endParaRPr lang="en-US"/>
        </a:p>
      </dgm:t>
    </dgm:pt>
    <dgm:pt modelId="{AE6CAD8C-22B6-4521-AD48-E15DB1EDAB26}" type="sibTrans" cxnId="{6CE61635-7E67-4493-B830-3483A70E1942}">
      <dgm:prSet/>
      <dgm:spPr/>
      <dgm:t>
        <a:bodyPr/>
        <a:lstStyle/>
        <a:p>
          <a:endParaRPr lang="en-US"/>
        </a:p>
      </dgm:t>
    </dgm:pt>
    <dgm:pt modelId="{3C951D3C-46BF-473F-B481-9D19C4E436D9}" type="pres">
      <dgm:prSet presAssocID="{DFF9EA39-5F40-4A7F-93FA-8B4F40AF4C22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A0FD861D-4A3D-4FF4-98D6-0D4848092A7A}" type="pres">
      <dgm:prSet presAssocID="{315BCB3F-7C48-4B02-8E5C-AC5BFBFD40F6}" presName="thickLine" presStyleLbl="alignNode1" presStyleIdx="0" presStyleCnt="4"/>
      <dgm:spPr/>
    </dgm:pt>
    <dgm:pt modelId="{73DC511D-3790-4A41-AC1B-991E1895F20B}" type="pres">
      <dgm:prSet presAssocID="{315BCB3F-7C48-4B02-8E5C-AC5BFBFD40F6}" presName="horz1" presStyleCnt="0"/>
      <dgm:spPr/>
    </dgm:pt>
    <dgm:pt modelId="{A966474C-7A2C-4336-86A9-78533EC45DC0}" type="pres">
      <dgm:prSet presAssocID="{315BCB3F-7C48-4B02-8E5C-AC5BFBFD40F6}" presName="tx1" presStyleLbl="revTx" presStyleIdx="0" presStyleCnt="4"/>
      <dgm:spPr/>
      <dgm:t>
        <a:bodyPr/>
        <a:lstStyle/>
        <a:p>
          <a:endParaRPr lang="en-GB"/>
        </a:p>
      </dgm:t>
    </dgm:pt>
    <dgm:pt modelId="{5A7D8FA3-9DA3-4882-A24C-2C98E6191DFB}" type="pres">
      <dgm:prSet presAssocID="{315BCB3F-7C48-4B02-8E5C-AC5BFBFD40F6}" presName="vert1" presStyleCnt="0"/>
      <dgm:spPr/>
    </dgm:pt>
    <dgm:pt modelId="{68A3F0D9-0A2F-4CA0-8460-1433060C9D94}" type="pres">
      <dgm:prSet presAssocID="{2EDD0865-9372-4FB5-94A2-5F0C31590107}" presName="thickLine" presStyleLbl="alignNode1" presStyleIdx="1" presStyleCnt="4"/>
      <dgm:spPr/>
    </dgm:pt>
    <dgm:pt modelId="{87F31896-5B25-4142-9E0F-40348D25FC80}" type="pres">
      <dgm:prSet presAssocID="{2EDD0865-9372-4FB5-94A2-5F0C31590107}" presName="horz1" presStyleCnt="0"/>
      <dgm:spPr/>
    </dgm:pt>
    <dgm:pt modelId="{785EA1F3-CBE7-45E6-8E38-FF57D3A14564}" type="pres">
      <dgm:prSet presAssocID="{2EDD0865-9372-4FB5-94A2-5F0C31590107}" presName="tx1" presStyleLbl="revTx" presStyleIdx="1" presStyleCnt="4"/>
      <dgm:spPr/>
      <dgm:t>
        <a:bodyPr/>
        <a:lstStyle/>
        <a:p>
          <a:endParaRPr lang="en-GB"/>
        </a:p>
      </dgm:t>
    </dgm:pt>
    <dgm:pt modelId="{F255D3D9-8BB9-49BD-AF2D-CE0CC27727DA}" type="pres">
      <dgm:prSet presAssocID="{2EDD0865-9372-4FB5-94A2-5F0C31590107}" presName="vert1" presStyleCnt="0"/>
      <dgm:spPr/>
    </dgm:pt>
    <dgm:pt modelId="{F6F3FBBE-8C03-4636-BFE2-C19E03194A0F}" type="pres">
      <dgm:prSet presAssocID="{8ED57607-221F-4224-80A4-C0F56BECF9F9}" presName="thickLine" presStyleLbl="alignNode1" presStyleIdx="2" presStyleCnt="4"/>
      <dgm:spPr/>
    </dgm:pt>
    <dgm:pt modelId="{236AC5A4-12C1-4829-A7B8-A1FAB6D49ABF}" type="pres">
      <dgm:prSet presAssocID="{8ED57607-221F-4224-80A4-C0F56BECF9F9}" presName="horz1" presStyleCnt="0"/>
      <dgm:spPr/>
    </dgm:pt>
    <dgm:pt modelId="{96363E73-0DB7-46EC-A1A8-12476C44D0BD}" type="pres">
      <dgm:prSet presAssocID="{8ED57607-221F-4224-80A4-C0F56BECF9F9}" presName="tx1" presStyleLbl="revTx" presStyleIdx="2" presStyleCnt="4"/>
      <dgm:spPr/>
      <dgm:t>
        <a:bodyPr/>
        <a:lstStyle/>
        <a:p>
          <a:endParaRPr lang="en-GB"/>
        </a:p>
      </dgm:t>
    </dgm:pt>
    <dgm:pt modelId="{A06BBC55-18AD-4C6F-8C2F-4F3006294555}" type="pres">
      <dgm:prSet presAssocID="{8ED57607-221F-4224-80A4-C0F56BECF9F9}" presName="vert1" presStyleCnt="0"/>
      <dgm:spPr/>
    </dgm:pt>
    <dgm:pt modelId="{961B349F-F010-4551-B3A8-90C59564C2D5}" type="pres">
      <dgm:prSet presAssocID="{431466EA-E03E-4347-B9D4-1AB14024E945}" presName="thickLine" presStyleLbl="alignNode1" presStyleIdx="3" presStyleCnt="4"/>
      <dgm:spPr/>
    </dgm:pt>
    <dgm:pt modelId="{D97379BC-7AE9-475D-A1AE-80811B12AFB0}" type="pres">
      <dgm:prSet presAssocID="{431466EA-E03E-4347-B9D4-1AB14024E945}" presName="horz1" presStyleCnt="0"/>
      <dgm:spPr/>
    </dgm:pt>
    <dgm:pt modelId="{2D6BC893-607D-421E-B66C-44BA77395BD8}" type="pres">
      <dgm:prSet presAssocID="{431466EA-E03E-4347-B9D4-1AB14024E945}" presName="tx1" presStyleLbl="revTx" presStyleIdx="3" presStyleCnt="4"/>
      <dgm:spPr/>
      <dgm:t>
        <a:bodyPr/>
        <a:lstStyle/>
        <a:p>
          <a:endParaRPr lang="en-GB"/>
        </a:p>
      </dgm:t>
    </dgm:pt>
    <dgm:pt modelId="{EF0DECF0-6267-4123-8BC0-4BF7CB5B0F54}" type="pres">
      <dgm:prSet presAssocID="{431466EA-E03E-4347-B9D4-1AB14024E945}" presName="vert1" presStyleCnt="0"/>
      <dgm:spPr/>
    </dgm:pt>
  </dgm:ptLst>
  <dgm:cxnLst>
    <dgm:cxn modelId="{EA681628-5734-4D32-B6D7-4E1FB86105A0}" type="presOf" srcId="{431466EA-E03E-4347-B9D4-1AB14024E945}" destId="{2D6BC893-607D-421E-B66C-44BA77395BD8}" srcOrd="0" destOrd="0" presId="urn:microsoft.com/office/officeart/2008/layout/LinedList"/>
    <dgm:cxn modelId="{0C46223C-017F-4AEF-BB1B-90F7F3808E1F}" type="presOf" srcId="{2EDD0865-9372-4FB5-94A2-5F0C31590107}" destId="{785EA1F3-CBE7-45E6-8E38-FF57D3A14564}" srcOrd="0" destOrd="0" presId="urn:microsoft.com/office/officeart/2008/layout/LinedList"/>
    <dgm:cxn modelId="{572C9D99-14EB-4B92-859E-2CFC63ABF863}" type="presOf" srcId="{8ED57607-221F-4224-80A4-C0F56BECF9F9}" destId="{96363E73-0DB7-46EC-A1A8-12476C44D0BD}" srcOrd="0" destOrd="0" presId="urn:microsoft.com/office/officeart/2008/layout/LinedList"/>
    <dgm:cxn modelId="{3CD83BD9-9369-4FF1-923A-6AC1F02F5E3B}" type="presOf" srcId="{315BCB3F-7C48-4B02-8E5C-AC5BFBFD40F6}" destId="{A966474C-7A2C-4336-86A9-78533EC45DC0}" srcOrd="0" destOrd="0" presId="urn:microsoft.com/office/officeart/2008/layout/LinedList"/>
    <dgm:cxn modelId="{07F89945-F786-48A3-92B5-AAA4088A779D}" type="presOf" srcId="{DFF9EA39-5F40-4A7F-93FA-8B4F40AF4C22}" destId="{3C951D3C-46BF-473F-B481-9D19C4E436D9}" srcOrd="0" destOrd="0" presId="urn:microsoft.com/office/officeart/2008/layout/LinedList"/>
    <dgm:cxn modelId="{26A44BF4-5A8B-4128-A41E-7B77ACFD2903}" srcId="{DFF9EA39-5F40-4A7F-93FA-8B4F40AF4C22}" destId="{315BCB3F-7C48-4B02-8E5C-AC5BFBFD40F6}" srcOrd="0" destOrd="0" parTransId="{29989E81-77A9-4A64-B852-CB17B91ACC64}" sibTransId="{23B22947-1F97-496E-87AA-A5066EE9FA0B}"/>
    <dgm:cxn modelId="{6CE61635-7E67-4493-B830-3483A70E1942}" srcId="{DFF9EA39-5F40-4A7F-93FA-8B4F40AF4C22}" destId="{431466EA-E03E-4347-B9D4-1AB14024E945}" srcOrd="3" destOrd="0" parTransId="{43F948DB-7C50-4CF2-8593-AD7160091012}" sibTransId="{AE6CAD8C-22B6-4521-AD48-E15DB1EDAB26}"/>
    <dgm:cxn modelId="{44052A1C-C92A-4570-82BB-62E392AB7BE5}" srcId="{DFF9EA39-5F40-4A7F-93FA-8B4F40AF4C22}" destId="{8ED57607-221F-4224-80A4-C0F56BECF9F9}" srcOrd="2" destOrd="0" parTransId="{21049B75-BE98-4593-9C7A-7DE904D4D2EB}" sibTransId="{06BD36B0-4C6A-40ED-8A1D-9340112FC82A}"/>
    <dgm:cxn modelId="{522DC9B9-9C3E-40E1-9D6A-265549F805CC}" srcId="{DFF9EA39-5F40-4A7F-93FA-8B4F40AF4C22}" destId="{2EDD0865-9372-4FB5-94A2-5F0C31590107}" srcOrd="1" destOrd="0" parTransId="{6ECB94DC-6DF8-44F3-8768-47D09DD0D7A0}" sibTransId="{6A126FFF-8C7C-4B32-9D83-2D0E48C9EB2A}"/>
    <dgm:cxn modelId="{F8721C37-EB78-4B3E-9F62-2037496B3F38}" type="presParOf" srcId="{3C951D3C-46BF-473F-B481-9D19C4E436D9}" destId="{A0FD861D-4A3D-4FF4-98D6-0D4848092A7A}" srcOrd="0" destOrd="0" presId="urn:microsoft.com/office/officeart/2008/layout/LinedList"/>
    <dgm:cxn modelId="{BE5E7397-0DAB-4342-9725-CF7C9396D7F2}" type="presParOf" srcId="{3C951D3C-46BF-473F-B481-9D19C4E436D9}" destId="{73DC511D-3790-4A41-AC1B-991E1895F20B}" srcOrd="1" destOrd="0" presId="urn:microsoft.com/office/officeart/2008/layout/LinedList"/>
    <dgm:cxn modelId="{FA14000A-753B-4124-851B-7E91B29ACE8C}" type="presParOf" srcId="{73DC511D-3790-4A41-AC1B-991E1895F20B}" destId="{A966474C-7A2C-4336-86A9-78533EC45DC0}" srcOrd="0" destOrd="0" presId="urn:microsoft.com/office/officeart/2008/layout/LinedList"/>
    <dgm:cxn modelId="{BD68DC9F-7CEF-4E19-AEFF-5B4849ABFDFF}" type="presParOf" srcId="{73DC511D-3790-4A41-AC1B-991E1895F20B}" destId="{5A7D8FA3-9DA3-4882-A24C-2C98E6191DFB}" srcOrd="1" destOrd="0" presId="urn:microsoft.com/office/officeart/2008/layout/LinedList"/>
    <dgm:cxn modelId="{91D77CBA-D373-48C9-B7DE-FC8DAC00525B}" type="presParOf" srcId="{3C951D3C-46BF-473F-B481-9D19C4E436D9}" destId="{68A3F0D9-0A2F-4CA0-8460-1433060C9D94}" srcOrd="2" destOrd="0" presId="urn:microsoft.com/office/officeart/2008/layout/LinedList"/>
    <dgm:cxn modelId="{E2C06C80-9F51-4D04-BE9A-D321DE692E7C}" type="presParOf" srcId="{3C951D3C-46BF-473F-B481-9D19C4E436D9}" destId="{87F31896-5B25-4142-9E0F-40348D25FC80}" srcOrd="3" destOrd="0" presId="urn:microsoft.com/office/officeart/2008/layout/LinedList"/>
    <dgm:cxn modelId="{9518A164-76EF-4DAF-8F22-015AAAC102B8}" type="presParOf" srcId="{87F31896-5B25-4142-9E0F-40348D25FC80}" destId="{785EA1F3-CBE7-45E6-8E38-FF57D3A14564}" srcOrd="0" destOrd="0" presId="urn:microsoft.com/office/officeart/2008/layout/LinedList"/>
    <dgm:cxn modelId="{70BA47C2-74D6-4079-B487-960EF5F3792E}" type="presParOf" srcId="{87F31896-5B25-4142-9E0F-40348D25FC80}" destId="{F255D3D9-8BB9-49BD-AF2D-CE0CC27727DA}" srcOrd="1" destOrd="0" presId="urn:microsoft.com/office/officeart/2008/layout/LinedList"/>
    <dgm:cxn modelId="{27C9342F-A6C4-40EB-9637-F42A4C991C79}" type="presParOf" srcId="{3C951D3C-46BF-473F-B481-9D19C4E436D9}" destId="{F6F3FBBE-8C03-4636-BFE2-C19E03194A0F}" srcOrd="4" destOrd="0" presId="urn:microsoft.com/office/officeart/2008/layout/LinedList"/>
    <dgm:cxn modelId="{36BAC162-7384-4C8E-B275-1448D6548365}" type="presParOf" srcId="{3C951D3C-46BF-473F-B481-9D19C4E436D9}" destId="{236AC5A4-12C1-4829-A7B8-A1FAB6D49ABF}" srcOrd="5" destOrd="0" presId="urn:microsoft.com/office/officeart/2008/layout/LinedList"/>
    <dgm:cxn modelId="{8B298B6A-28A1-4204-B6F0-AB50EF5BC6AB}" type="presParOf" srcId="{236AC5A4-12C1-4829-A7B8-A1FAB6D49ABF}" destId="{96363E73-0DB7-46EC-A1A8-12476C44D0BD}" srcOrd="0" destOrd="0" presId="urn:microsoft.com/office/officeart/2008/layout/LinedList"/>
    <dgm:cxn modelId="{8D4ACCB5-D9AA-4590-BC3D-DC0E27D2571C}" type="presParOf" srcId="{236AC5A4-12C1-4829-A7B8-A1FAB6D49ABF}" destId="{A06BBC55-18AD-4C6F-8C2F-4F3006294555}" srcOrd="1" destOrd="0" presId="urn:microsoft.com/office/officeart/2008/layout/LinedList"/>
    <dgm:cxn modelId="{CD772630-0E8B-4808-A80B-130B13E480D2}" type="presParOf" srcId="{3C951D3C-46BF-473F-B481-9D19C4E436D9}" destId="{961B349F-F010-4551-B3A8-90C59564C2D5}" srcOrd="6" destOrd="0" presId="urn:microsoft.com/office/officeart/2008/layout/LinedList"/>
    <dgm:cxn modelId="{E53DB930-8829-43C3-9F8C-29AB6FCDE632}" type="presParOf" srcId="{3C951D3C-46BF-473F-B481-9D19C4E436D9}" destId="{D97379BC-7AE9-475D-A1AE-80811B12AFB0}" srcOrd="7" destOrd="0" presId="urn:microsoft.com/office/officeart/2008/layout/LinedList"/>
    <dgm:cxn modelId="{A61B2276-6BC2-4A15-8F68-E79A8E66A7E3}" type="presParOf" srcId="{D97379BC-7AE9-475D-A1AE-80811B12AFB0}" destId="{2D6BC893-607D-421E-B66C-44BA77395BD8}" srcOrd="0" destOrd="0" presId="urn:microsoft.com/office/officeart/2008/layout/LinedList"/>
    <dgm:cxn modelId="{A7F2FDAD-7D2C-49CF-9838-7B8E1BF27F79}" type="presParOf" srcId="{D97379BC-7AE9-475D-A1AE-80811B12AFB0}" destId="{EF0DECF0-6267-4123-8BC0-4BF7CB5B0F5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DF4944-4EC8-4378-9E2C-E7ACEAD58692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C6B67E6-AEAF-4BD3-9141-375856946B7A}">
      <dgm:prSet/>
      <dgm:spPr/>
      <dgm:t>
        <a:bodyPr/>
        <a:lstStyle/>
        <a:p>
          <a:pPr>
            <a:defRPr b="1"/>
          </a:pPr>
          <a:r>
            <a:rPr lang="en-GB"/>
            <a:t>Do not be merely descriptive</a:t>
          </a:r>
          <a:endParaRPr lang="en-US"/>
        </a:p>
      </dgm:t>
    </dgm:pt>
    <dgm:pt modelId="{0F484563-8BE8-4D9A-B034-C7F2F4D59362}" type="parTrans" cxnId="{68733D8D-C5A1-403A-B6B8-8ED9D7DED37D}">
      <dgm:prSet/>
      <dgm:spPr/>
      <dgm:t>
        <a:bodyPr/>
        <a:lstStyle/>
        <a:p>
          <a:endParaRPr lang="en-US"/>
        </a:p>
      </dgm:t>
    </dgm:pt>
    <dgm:pt modelId="{B6064577-0D0D-4DBE-B194-EB5F2D3E4EDC}" type="sibTrans" cxnId="{68733D8D-C5A1-403A-B6B8-8ED9D7DED37D}">
      <dgm:prSet/>
      <dgm:spPr/>
      <dgm:t>
        <a:bodyPr/>
        <a:lstStyle/>
        <a:p>
          <a:endParaRPr lang="en-US"/>
        </a:p>
      </dgm:t>
    </dgm:pt>
    <dgm:pt modelId="{00784EC1-965A-476D-92E5-2BB1F8E865A4}">
      <dgm:prSet/>
      <dgm:spPr/>
      <dgm:t>
        <a:bodyPr/>
        <a:lstStyle/>
        <a:p>
          <a:r>
            <a:rPr lang="en-GB"/>
            <a:t>discuss	interpret	analyse</a:t>
          </a:r>
          <a:endParaRPr lang="en-US"/>
        </a:p>
      </dgm:t>
    </dgm:pt>
    <dgm:pt modelId="{51DC0B9C-3FAD-49E9-A41C-24C9C3189176}" type="parTrans" cxnId="{9979B90E-FBBD-454A-8D8A-06D8FD4B8C43}">
      <dgm:prSet/>
      <dgm:spPr/>
      <dgm:t>
        <a:bodyPr/>
        <a:lstStyle/>
        <a:p>
          <a:endParaRPr lang="en-US"/>
        </a:p>
      </dgm:t>
    </dgm:pt>
    <dgm:pt modelId="{49E8DA3F-87A4-4061-9E3F-08A9692CD5D4}" type="sibTrans" cxnId="{9979B90E-FBBD-454A-8D8A-06D8FD4B8C43}">
      <dgm:prSet/>
      <dgm:spPr/>
      <dgm:t>
        <a:bodyPr/>
        <a:lstStyle/>
        <a:p>
          <a:endParaRPr lang="en-US"/>
        </a:p>
      </dgm:t>
    </dgm:pt>
    <dgm:pt modelId="{B0AC94A8-6862-4E5C-A84D-0F65B5C208FF}">
      <dgm:prSet/>
      <dgm:spPr/>
      <dgm:t>
        <a:bodyPr/>
        <a:lstStyle/>
        <a:p>
          <a:pPr>
            <a:defRPr b="1"/>
          </a:pPr>
          <a:r>
            <a:rPr lang="en-GB" dirty="0"/>
            <a:t>Note difference between criticism and critique</a:t>
          </a:r>
          <a:endParaRPr lang="en-US" dirty="0"/>
        </a:p>
      </dgm:t>
    </dgm:pt>
    <dgm:pt modelId="{7E46D719-83AE-4EF2-BC2C-0458D149717D}" type="parTrans" cxnId="{DBF2F2C2-3F41-442C-A6EF-1B2AE68E2BB9}">
      <dgm:prSet/>
      <dgm:spPr/>
      <dgm:t>
        <a:bodyPr/>
        <a:lstStyle/>
        <a:p>
          <a:endParaRPr lang="en-US"/>
        </a:p>
      </dgm:t>
    </dgm:pt>
    <dgm:pt modelId="{DE65E2F9-B43D-49A5-8804-AD1F3E462856}" type="sibTrans" cxnId="{DBF2F2C2-3F41-442C-A6EF-1B2AE68E2BB9}">
      <dgm:prSet/>
      <dgm:spPr/>
      <dgm:t>
        <a:bodyPr/>
        <a:lstStyle/>
        <a:p>
          <a:endParaRPr lang="en-US"/>
        </a:p>
      </dgm:t>
    </dgm:pt>
    <dgm:pt modelId="{61A59823-1120-41FF-B9DB-C07B71C8F2F1}">
      <dgm:prSet/>
      <dgm:spPr/>
      <dgm:t>
        <a:bodyPr/>
        <a:lstStyle/>
        <a:p>
          <a:r>
            <a:rPr lang="en-GB"/>
            <a:t>use evidence not personal judgement </a:t>
          </a:r>
          <a:endParaRPr lang="en-US"/>
        </a:p>
      </dgm:t>
    </dgm:pt>
    <dgm:pt modelId="{CA2F9CCC-4C2F-473E-BDBA-473411433F82}" type="parTrans" cxnId="{D1AA951C-91AF-4E5E-AC7E-E34BC76D8431}">
      <dgm:prSet/>
      <dgm:spPr/>
      <dgm:t>
        <a:bodyPr/>
        <a:lstStyle/>
        <a:p>
          <a:endParaRPr lang="en-US"/>
        </a:p>
      </dgm:t>
    </dgm:pt>
    <dgm:pt modelId="{EB5D8DFD-EE0F-4637-8D51-400BDC528AC3}" type="sibTrans" cxnId="{D1AA951C-91AF-4E5E-AC7E-E34BC76D8431}">
      <dgm:prSet/>
      <dgm:spPr/>
      <dgm:t>
        <a:bodyPr/>
        <a:lstStyle/>
        <a:p>
          <a:endParaRPr lang="en-US"/>
        </a:p>
      </dgm:t>
    </dgm:pt>
    <dgm:pt modelId="{9467D1AA-0929-4AF2-9AA5-45DCB73BAACD}">
      <dgm:prSet/>
      <dgm:spPr/>
      <dgm:t>
        <a:bodyPr/>
        <a:lstStyle/>
        <a:p>
          <a:pPr>
            <a:defRPr b="1"/>
          </a:pPr>
          <a:r>
            <a:rPr lang="en-GB" dirty="0"/>
            <a:t>Reports can be highly personal, they can be about how you feel about the topic, or they can be </a:t>
          </a:r>
          <a:r>
            <a:rPr lang="en-GB" dirty="0" smtClean="0"/>
            <a:t>depersonalised</a:t>
          </a:r>
          <a:r>
            <a:rPr lang="en-GB" dirty="0"/>
            <a:t>, analytical  - there are many ways of writing a </a:t>
          </a:r>
          <a:r>
            <a:rPr lang="en-GB" dirty="0" smtClean="0"/>
            <a:t>report – so find out which </a:t>
          </a:r>
          <a:r>
            <a:rPr lang="en-GB" smtClean="0"/>
            <a:t>is needed</a:t>
          </a:r>
          <a:endParaRPr lang="en-US" dirty="0"/>
        </a:p>
      </dgm:t>
    </dgm:pt>
    <dgm:pt modelId="{6594FDCE-6FC5-4146-8E90-D3A2CA3A0A52}" type="parTrans" cxnId="{3A9B443F-914D-4D55-B50C-CC484E1CCC35}">
      <dgm:prSet/>
      <dgm:spPr/>
      <dgm:t>
        <a:bodyPr/>
        <a:lstStyle/>
        <a:p>
          <a:endParaRPr lang="en-US"/>
        </a:p>
      </dgm:t>
    </dgm:pt>
    <dgm:pt modelId="{5BE3041C-2402-42CC-9775-04D043E12B46}" type="sibTrans" cxnId="{3A9B443F-914D-4D55-B50C-CC484E1CCC35}">
      <dgm:prSet/>
      <dgm:spPr/>
      <dgm:t>
        <a:bodyPr/>
        <a:lstStyle/>
        <a:p>
          <a:endParaRPr lang="en-US"/>
        </a:p>
      </dgm:t>
    </dgm:pt>
    <dgm:pt modelId="{A1289CFF-9A01-4DCE-8F6B-C2CC1CEF7FFE}" type="pres">
      <dgm:prSet presAssocID="{A1DF4944-4EC8-4378-9E2C-E7ACEAD5869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6F060C6-E990-40C1-B2E9-F7655E7E7705}" type="pres">
      <dgm:prSet presAssocID="{AC6B67E6-AEAF-4BD3-9141-375856946B7A}" presName="compNode" presStyleCnt="0"/>
      <dgm:spPr/>
    </dgm:pt>
    <dgm:pt modelId="{36291AB0-7179-483A-AEB1-87AB0267429C}" type="pres">
      <dgm:prSet presAssocID="{AC6B67E6-AEAF-4BD3-9141-375856946B7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96D68DD-C8DE-4589-8D47-9B9A7CEFD5F7}" type="pres">
      <dgm:prSet presAssocID="{AC6B67E6-AEAF-4BD3-9141-375856946B7A}" presName="iconSpace" presStyleCnt="0"/>
      <dgm:spPr/>
    </dgm:pt>
    <dgm:pt modelId="{B006DF12-8B65-4434-9802-BA527B9DE952}" type="pres">
      <dgm:prSet presAssocID="{AC6B67E6-AEAF-4BD3-9141-375856946B7A}" presName="parTx" presStyleLbl="revTx" presStyleIdx="0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  <dgm:pt modelId="{C7DDC3FA-8A0D-420C-B31D-31F66AD293C5}" type="pres">
      <dgm:prSet presAssocID="{AC6B67E6-AEAF-4BD3-9141-375856946B7A}" presName="txSpace" presStyleCnt="0"/>
      <dgm:spPr/>
    </dgm:pt>
    <dgm:pt modelId="{E04DE221-6236-4820-8886-382C9F2910FB}" type="pres">
      <dgm:prSet presAssocID="{AC6B67E6-AEAF-4BD3-9141-375856946B7A}" presName="desTx" presStyleLbl="revTx" presStyleIdx="1" presStyleCnt="6">
        <dgm:presLayoutVars/>
      </dgm:prSet>
      <dgm:spPr/>
      <dgm:t>
        <a:bodyPr/>
        <a:lstStyle/>
        <a:p>
          <a:endParaRPr lang="en-GB"/>
        </a:p>
      </dgm:t>
    </dgm:pt>
    <dgm:pt modelId="{0684088C-088A-418F-B7D0-6D6BB87BED22}" type="pres">
      <dgm:prSet presAssocID="{B6064577-0D0D-4DBE-B194-EB5F2D3E4EDC}" presName="sibTrans" presStyleCnt="0"/>
      <dgm:spPr/>
    </dgm:pt>
    <dgm:pt modelId="{9B25C89B-5942-4B8D-B73F-287F57DD050D}" type="pres">
      <dgm:prSet presAssocID="{B0AC94A8-6862-4E5C-A84D-0F65B5C208FF}" presName="compNode" presStyleCnt="0"/>
      <dgm:spPr/>
    </dgm:pt>
    <dgm:pt modelId="{EB8A3DE4-F616-4D7D-9975-61BEA36DF596}" type="pres">
      <dgm:prSet presAssocID="{B0AC94A8-6862-4E5C-A84D-0F65B5C208F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2C7D7C-E1BE-441F-9A59-E58C4B001353}" type="pres">
      <dgm:prSet presAssocID="{B0AC94A8-6862-4E5C-A84D-0F65B5C208FF}" presName="iconSpace" presStyleCnt="0"/>
      <dgm:spPr/>
    </dgm:pt>
    <dgm:pt modelId="{E3A5DD09-6D34-4D86-95B8-2231F1231810}" type="pres">
      <dgm:prSet presAssocID="{B0AC94A8-6862-4E5C-A84D-0F65B5C208FF}" presName="parTx" presStyleLbl="revTx" presStyleIdx="2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  <dgm:pt modelId="{97E777AF-E76A-4505-B72F-A9000E8AD191}" type="pres">
      <dgm:prSet presAssocID="{B0AC94A8-6862-4E5C-A84D-0F65B5C208FF}" presName="txSpace" presStyleCnt="0"/>
      <dgm:spPr/>
    </dgm:pt>
    <dgm:pt modelId="{99C81E98-96E7-4064-A052-C77FCECC73CC}" type="pres">
      <dgm:prSet presAssocID="{B0AC94A8-6862-4E5C-A84D-0F65B5C208FF}" presName="desTx" presStyleLbl="revTx" presStyleIdx="3" presStyleCnt="6">
        <dgm:presLayoutVars/>
      </dgm:prSet>
      <dgm:spPr/>
      <dgm:t>
        <a:bodyPr/>
        <a:lstStyle/>
        <a:p>
          <a:endParaRPr lang="en-GB"/>
        </a:p>
      </dgm:t>
    </dgm:pt>
    <dgm:pt modelId="{3BB40042-AF25-4F35-8B5A-AA4B29CE99E1}" type="pres">
      <dgm:prSet presAssocID="{DE65E2F9-B43D-49A5-8804-AD1F3E462856}" presName="sibTrans" presStyleCnt="0"/>
      <dgm:spPr/>
    </dgm:pt>
    <dgm:pt modelId="{FB76E039-0866-4506-BC65-B27272E8535B}" type="pres">
      <dgm:prSet presAssocID="{9467D1AA-0929-4AF2-9AA5-45DCB73BAACD}" presName="compNode" presStyleCnt="0"/>
      <dgm:spPr/>
    </dgm:pt>
    <dgm:pt modelId="{462D2E6F-CFC1-4B2B-89BA-F91C1CD66939}" type="pres">
      <dgm:prSet presAssocID="{9467D1AA-0929-4AF2-9AA5-45DCB73BAAC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t>
        <a:bodyPr/>
        <a:lstStyle/>
        <a:p>
          <a:endParaRPr lang="en-GB"/>
        </a:p>
      </dgm:t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A485971A-4139-4BA8-90B1-6A614790198D}" type="pres">
      <dgm:prSet presAssocID="{9467D1AA-0929-4AF2-9AA5-45DCB73BAACD}" presName="iconSpace" presStyleCnt="0"/>
      <dgm:spPr/>
    </dgm:pt>
    <dgm:pt modelId="{9DBB09F2-451D-4B7C-B818-CC35E3C2CD94}" type="pres">
      <dgm:prSet presAssocID="{9467D1AA-0929-4AF2-9AA5-45DCB73BAACD}" presName="parTx" presStyleLbl="revTx" presStyleIdx="4" presStyleCnt="6">
        <dgm:presLayoutVars>
          <dgm:chMax val="0"/>
          <dgm:chPref val="0"/>
        </dgm:presLayoutVars>
      </dgm:prSet>
      <dgm:spPr/>
      <dgm:t>
        <a:bodyPr/>
        <a:lstStyle/>
        <a:p>
          <a:endParaRPr lang="en-GB"/>
        </a:p>
      </dgm:t>
    </dgm:pt>
    <dgm:pt modelId="{1566AF64-28CA-4688-845E-181BFB1FEF27}" type="pres">
      <dgm:prSet presAssocID="{9467D1AA-0929-4AF2-9AA5-45DCB73BAACD}" presName="txSpace" presStyleCnt="0"/>
      <dgm:spPr/>
    </dgm:pt>
    <dgm:pt modelId="{2A8B6809-F12E-446F-9CAD-2CD73CCF0FD9}" type="pres">
      <dgm:prSet presAssocID="{9467D1AA-0929-4AF2-9AA5-45DCB73BAACD}" presName="desTx" presStyleLbl="revTx" presStyleIdx="5" presStyleCnt="6">
        <dgm:presLayoutVars/>
      </dgm:prSet>
      <dgm:spPr/>
    </dgm:pt>
  </dgm:ptLst>
  <dgm:cxnLst>
    <dgm:cxn modelId="{16BC8C5C-68EB-4C55-A0BD-40264F4DC13F}" type="presOf" srcId="{B0AC94A8-6862-4E5C-A84D-0F65B5C208FF}" destId="{E3A5DD09-6D34-4D86-95B8-2231F1231810}" srcOrd="0" destOrd="0" presId="urn:microsoft.com/office/officeart/2018/5/layout/CenteredIconLabelDescriptionList"/>
    <dgm:cxn modelId="{DBF2F2C2-3F41-442C-A6EF-1B2AE68E2BB9}" srcId="{A1DF4944-4EC8-4378-9E2C-E7ACEAD58692}" destId="{B0AC94A8-6862-4E5C-A84D-0F65B5C208FF}" srcOrd="1" destOrd="0" parTransId="{7E46D719-83AE-4EF2-BC2C-0458D149717D}" sibTransId="{DE65E2F9-B43D-49A5-8804-AD1F3E462856}"/>
    <dgm:cxn modelId="{ED2E97D2-AFF4-4755-BD32-A0EF8094A845}" type="presOf" srcId="{00784EC1-965A-476D-92E5-2BB1F8E865A4}" destId="{E04DE221-6236-4820-8886-382C9F2910FB}" srcOrd="0" destOrd="0" presId="urn:microsoft.com/office/officeart/2018/5/layout/CenteredIconLabelDescriptionList"/>
    <dgm:cxn modelId="{547C5716-082C-4F87-8A3C-AD65507B5946}" type="presOf" srcId="{A1DF4944-4EC8-4378-9E2C-E7ACEAD58692}" destId="{A1289CFF-9A01-4DCE-8F6B-C2CC1CEF7FFE}" srcOrd="0" destOrd="0" presId="urn:microsoft.com/office/officeart/2018/5/layout/CenteredIconLabelDescriptionList"/>
    <dgm:cxn modelId="{85FB6ACA-4C2F-43A4-8419-0215204AD793}" type="presOf" srcId="{AC6B67E6-AEAF-4BD3-9141-375856946B7A}" destId="{B006DF12-8B65-4434-9802-BA527B9DE952}" srcOrd="0" destOrd="0" presId="urn:microsoft.com/office/officeart/2018/5/layout/CenteredIconLabelDescriptionList"/>
    <dgm:cxn modelId="{9FD50AF5-07FA-44C8-80B6-C9B9C3D4A728}" type="presOf" srcId="{61A59823-1120-41FF-B9DB-C07B71C8F2F1}" destId="{99C81E98-96E7-4064-A052-C77FCECC73CC}" srcOrd="0" destOrd="0" presId="urn:microsoft.com/office/officeart/2018/5/layout/CenteredIconLabelDescriptionList"/>
    <dgm:cxn modelId="{9979B90E-FBBD-454A-8D8A-06D8FD4B8C43}" srcId="{AC6B67E6-AEAF-4BD3-9141-375856946B7A}" destId="{00784EC1-965A-476D-92E5-2BB1F8E865A4}" srcOrd="0" destOrd="0" parTransId="{51DC0B9C-3FAD-49E9-A41C-24C9C3189176}" sibTransId="{49E8DA3F-87A4-4061-9E3F-08A9692CD5D4}"/>
    <dgm:cxn modelId="{8E562117-8BAD-48C2-B9F4-25D391927E62}" type="presOf" srcId="{9467D1AA-0929-4AF2-9AA5-45DCB73BAACD}" destId="{9DBB09F2-451D-4B7C-B818-CC35E3C2CD94}" srcOrd="0" destOrd="0" presId="urn:microsoft.com/office/officeart/2018/5/layout/CenteredIconLabelDescriptionList"/>
    <dgm:cxn modelId="{D1AA951C-91AF-4E5E-AC7E-E34BC76D8431}" srcId="{B0AC94A8-6862-4E5C-A84D-0F65B5C208FF}" destId="{61A59823-1120-41FF-B9DB-C07B71C8F2F1}" srcOrd="0" destOrd="0" parTransId="{CA2F9CCC-4C2F-473E-BDBA-473411433F82}" sibTransId="{EB5D8DFD-EE0F-4637-8D51-400BDC528AC3}"/>
    <dgm:cxn modelId="{68733D8D-C5A1-403A-B6B8-8ED9D7DED37D}" srcId="{A1DF4944-4EC8-4378-9E2C-E7ACEAD58692}" destId="{AC6B67E6-AEAF-4BD3-9141-375856946B7A}" srcOrd="0" destOrd="0" parTransId="{0F484563-8BE8-4D9A-B034-C7F2F4D59362}" sibTransId="{B6064577-0D0D-4DBE-B194-EB5F2D3E4EDC}"/>
    <dgm:cxn modelId="{3A9B443F-914D-4D55-B50C-CC484E1CCC35}" srcId="{A1DF4944-4EC8-4378-9E2C-E7ACEAD58692}" destId="{9467D1AA-0929-4AF2-9AA5-45DCB73BAACD}" srcOrd="2" destOrd="0" parTransId="{6594FDCE-6FC5-4146-8E90-D3A2CA3A0A52}" sibTransId="{5BE3041C-2402-42CC-9775-04D043E12B46}"/>
    <dgm:cxn modelId="{CE9983B7-10D2-4EE6-A965-3AD467C5DD8C}" type="presParOf" srcId="{A1289CFF-9A01-4DCE-8F6B-C2CC1CEF7FFE}" destId="{76F060C6-E990-40C1-B2E9-F7655E7E7705}" srcOrd="0" destOrd="0" presId="urn:microsoft.com/office/officeart/2018/5/layout/CenteredIconLabelDescriptionList"/>
    <dgm:cxn modelId="{EEC28CF3-BEC2-45E3-A2BE-B8B876AE5F25}" type="presParOf" srcId="{76F060C6-E990-40C1-B2E9-F7655E7E7705}" destId="{36291AB0-7179-483A-AEB1-87AB0267429C}" srcOrd="0" destOrd="0" presId="urn:microsoft.com/office/officeart/2018/5/layout/CenteredIconLabelDescriptionList"/>
    <dgm:cxn modelId="{0DAE0135-94AB-49AC-867F-94A25F00B787}" type="presParOf" srcId="{76F060C6-E990-40C1-B2E9-F7655E7E7705}" destId="{C96D68DD-C8DE-4589-8D47-9B9A7CEFD5F7}" srcOrd="1" destOrd="0" presId="urn:microsoft.com/office/officeart/2018/5/layout/CenteredIconLabelDescriptionList"/>
    <dgm:cxn modelId="{B410C215-59C5-40C6-8EDD-24CA22AFE13E}" type="presParOf" srcId="{76F060C6-E990-40C1-B2E9-F7655E7E7705}" destId="{B006DF12-8B65-4434-9802-BA527B9DE952}" srcOrd="2" destOrd="0" presId="urn:microsoft.com/office/officeart/2018/5/layout/CenteredIconLabelDescriptionList"/>
    <dgm:cxn modelId="{418F2813-E2E4-412E-BC7B-171F1514E72E}" type="presParOf" srcId="{76F060C6-E990-40C1-B2E9-F7655E7E7705}" destId="{C7DDC3FA-8A0D-420C-B31D-31F66AD293C5}" srcOrd="3" destOrd="0" presId="urn:microsoft.com/office/officeart/2018/5/layout/CenteredIconLabelDescriptionList"/>
    <dgm:cxn modelId="{2088789E-E5B4-4DCC-BC86-98717424F4D6}" type="presParOf" srcId="{76F060C6-E990-40C1-B2E9-F7655E7E7705}" destId="{E04DE221-6236-4820-8886-382C9F2910FB}" srcOrd="4" destOrd="0" presId="urn:microsoft.com/office/officeart/2018/5/layout/CenteredIconLabelDescriptionList"/>
    <dgm:cxn modelId="{5C2C475E-20F0-4C35-BDC5-23A3E00998A8}" type="presParOf" srcId="{A1289CFF-9A01-4DCE-8F6B-C2CC1CEF7FFE}" destId="{0684088C-088A-418F-B7D0-6D6BB87BED22}" srcOrd="1" destOrd="0" presId="urn:microsoft.com/office/officeart/2018/5/layout/CenteredIconLabelDescriptionList"/>
    <dgm:cxn modelId="{345D81BF-251A-4861-BF59-B40E3E74BDF8}" type="presParOf" srcId="{A1289CFF-9A01-4DCE-8F6B-C2CC1CEF7FFE}" destId="{9B25C89B-5942-4B8D-B73F-287F57DD050D}" srcOrd="2" destOrd="0" presId="urn:microsoft.com/office/officeart/2018/5/layout/CenteredIconLabelDescriptionList"/>
    <dgm:cxn modelId="{4655B8D6-3B7A-4CA7-8136-307541CF1657}" type="presParOf" srcId="{9B25C89B-5942-4B8D-B73F-287F57DD050D}" destId="{EB8A3DE4-F616-4D7D-9975-61BEA36DF596}" srcOrd="0" destOrd="0" presId="urn:microsoft.com/office/officeart/2018/5/layout/CenteredIconLabelDescriptionList"/>
    <dgm:cxn modelId="{D966C8AA-0F54-4CB8-A89E-1468BBAB2C0E}" type="presParOf" srcId="{9B25C89B-5942-4B8D-B73F-287F57DD050D}" destId="{F62C7D7C-E1BE-441F-9A59-E58C4B001353}" srcOrd="1" destOrd="0" presId="urn:microsoft.com/office/officeart/2018/5/layout/CenteredIconLabelDescriptionList"/>
    <dgm:cxn modelId="{704E2147-411A-46DD-B424-1535CAE7C2EA}" type="presParOf" srcId="{9B25C89B-5942-4B8D-B73F-287F57DD050D}" destId="{E3A5DD09-6D34-4D86-95B8-2231F1231810}" srcOrd="2" destOrd="0" presId="urn:microsoft.com/office/officeart/2018/5/layout/CenteredIconLabelDescriptionList"/>
    <dgm:cxn modelId="{1910ED63-B04D-41B6-B048-FCA40ACCFEF2}" type="presParOf" srcId="{9B25C89B-5942-4B8D-B73F-287F57DD050D}" destId="{97E777AF-E76A-4505-B72F-A9000E8AD191}" srcOrd="3" destOrd="0" presId="urn:microsoft.com/office/officeart/2018/5/layout/CenteredIconLabelDescriptionList"/>
    <dgm:cxn modelId="{45FC06AF-D0D9-4E7F-B2A3-E9E419F4F6DF}" type="presParOf" srcId="{9B25C89B-5942-4B8D-B73F-287F57DD050D}" destId="{99C81E98-96E7-4064-A052-C77FCECC73CC}" srcOrd="4" destOrd="0" presId="urn:microsoft.com/office/officeart/2018/5/layout/CenteredIconLabelDescriptionList"/>
    <dgm:cxn modelId="{D21C0CDE-E85F-48C8-8962-46357FDB55B1}" type="presParOf" srcId="{A1289CFF-9A01-4DCE-8F6B-C2CC1CEF7FFE}" destId="{3BB40042-AF25-4F35-8B5A-AA4B29CE99E1}" srcOrd="3" destOrd="0" presId="urn:microsoft.com/office/officeart/2018/5/layout/CenteredIconLabelDescriptionList"/>
    <dgm:cxn modelId="{3BC9551F-044C-4B05-B15D-2CB73DC986FB}" type="presParOf" srcId="{A1289CFF-9A01-4DCE-8F6B-C2CC1CEF7FFE}" destId="{FB76E039-0866-4506-BC65-B27272E8535B}" srcOrd="4" destOrd="0" presId="urn:microsoft.com/office/officeart/2018/5/layout/CenteredIconLabelDescriptionList"/>
    <dgm:cxn modelId="{547EB6C2-6D80-418D-90E2-DDB470FD912D}" type="presParOf" srcId="{FB76E039-0866-4506-BC65-B27272E8535B}" destId="{462D2E6F-CFC1-4B2B-89BA-F91C1CD66939}" srcOrd="0" destOrd="0" presId="urn:microsoft.com/office/officeart/2018/5/layout/CenteredIconLabelDescriptionList"/>
    <dgm:cxn modelId="{04ED82E7-FE88-4DC0-8CE2-4AD1D2BB480D}" type="presParOf" srcId="{FB76E039-0866-4506-BC65-B27272E8535B}" destId="{A485971A-4139-4BA8-90B1-6A614790198D}" srcOrd="1" destOrd="0" presId="urn:microsoft.com/office/officeart/2018/5/layout/CenteredIconLabelDescriptionList"/>
    <dgm:cxn modelId="{4900AB5E-5A88-4367-A3AB-37AD1126C4B7}" type="presParOf" srcId="{FB76E039-0866-4506-BC65-B27272E8535B}" destId="{9DBB09F2-451D-4B7C-B818-CC35E3C2CD94}" srcOrd="2" destOrd="0" presId="urn:microsoft.com/office/officeart/2018/5/layout/CenteredIconLabelDescriptionList"/>
    <dgm:cxn modelId="{1EE5909E-2443-4A12-84CF-A83A68FC6E7E}" type="presParOf" srcId="{FB76E039-0866-4506-BC65-B27272E8535B}" destId="{1566AF64-28CA-4688-845E-181BFB1FEF27}" srcOrd="3" destOrd="0" presId="urn:microsoft.com/office/officeart/2018/5/layout/CenteredIconLabelDescriptionList"/>
    <dgm:cxn modelId="{F289FFB1-5D8A-4E05-AF06-FA4487BA9D35}" type="presParOf" srcId="{FB76E039-0866-4506-BC65-B27272E8535B}" destId="{2A8B6809-F12E-446F-9CAD-2CD73CCF0FD9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DD278-4495-4DAD-93B8-EC957FC3660D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A6272E-1957-4FBC-8EED-0CA1892EF763}">
      <dsp:nvSpPr>
        <dsp:cNvPr id="0" name=""/>
        <dsp:cNvSpPr/>
      </dsp:nvSpPr>
      <dsp:spPr>
        <a:xfrm>
          <a:off x="0" y="623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Abstract/summary (brief 50-100 words)</a:t>
          </a:r>
          <a:endParaRPr lang="en-US" sz="3000" kern="1200" dirty="0"/>
        </a:p>
      </dsp:txBody>
      <dsp:txXfrm>
        <a:off x="0" y="623"/>
        <a:ext cx="6492875" cy="729164"/>
      </dsp:txXfrm>
    </dsp:sp>
    <dsp:sp modelId="{7E99563E-88EF-4889-B428-1F2F71A15F33}">
      <dsp:nvSpPr>
        <dsp:cNvPr id="0" name=""/>
        <dsp:cNvSpPr/>
      </dsp:nvSpPr>
      <dsp:spPr>
        <a:xfrm>
          <a:off x="0" y="729788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04AB2-4B8B-4979-86C7-98FF6A43E49D}">
      <dsp:nvSpPr>
        <dsp:cNvPr id="0" name=""/>
        <dsp:cNvSpPr/>
      </dsp:nvSpPr>
      <dsp:spPr>
        <a:xfrm>
          <a:off x="0" y="729788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/>
            <a:t>Key words  - 4-6 words</a:t>
          </a:r>
          <a:endParaRPr lang="en-US" sz="3000" kern="1200"/>
        </a:p>
      </dsp:txBody>
      <dsp:txXfrm>
        <a:off x="0" y="729788"/>
        <a:ext cx="6492875" cy="729164"/>
      </dsp:txXfrm>
    </dsp:sp>
    <dsp:sp modelId="{B8FC3E5F-9DC0-4ABD-A0D4-CBF6A8AFFEDE}">
      <dsp:nvSpPr>
        <dsp:cNvPr id="0" name=""/>
        <dsp:cNvSpPr/>
      </dsp:nvSpPr>
      <dsp:spPr>
        <a:xfrm>
          <a:off x="0" y="1458952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C3F09B-E600-4E72-9B19-AAAE517F530F}">
      <dsp:nvSpPr>
        <dsp:cNvPr id="0" name=""/>
        <dsp:cNvSpPr/>
      </dsp:nvSpPr>
      <dsp:spPr>
        <a:xfrm>
          <a:off x="0" y="1458952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/>
            <a:t>Introduction</a:t>
          </a:r>
          <a:endParaRPr lang="en-US" sz="3000" kern="1200"/>
        </a:p>
      </dsp:txBody>
      <dsp:txXfrm>
        <a:off x="0" y="1458952"/>
        <a:ext cx="6492875" cy="729164"/>
      </dsp:txXfrm>
    </dsp:sp>
    <dsp:sp modelId="{D2499D78-8D22-4A0B-BDC7-6F89C5109F90}">
      <dsp:nvSpPr>
        <dsp:cNvPr id="0" name=""/>
        <dsp:cNvSpPr/>
      </dsp:nvSpPr>
      <dsp:spPr>
        <a:xfrm>
          <a:off x="0" y="2188117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217E4-D3C4-4773-B590-19A140F081C9}">
      <dsp:nvSpPr>
        <dsp:cNvPr id="0" name=""/>
        <dsp:cNvSpPr/>
      </dsp:nvSpPr>
      <dsp:spPr>
        <a:xfrm>
          <a:off x="0" y="2188117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Methods – procedure, materials </a:t>
          </a:r>
          <a:endParaRPr lang="en-US" sz="3000" kern="1200" dirty="0"/>
        </a:p>
      </dsp:txBody>
      <dsp:txXfrm>
        <a:off x="0" y="2188117"/>
        <a:ext cx="6492875" cy="729164"/>
      </dsp:txXfrm>
    </dsp:sp>
    <dsp:sp modelId="{1452316E-1B4B-44BD-8CBB-4779469ABD87}">
      <dsp:nvSpPr>
        <dsp:cNvPr id="0" name=""/>
        <dsp:cNvSpPr/>
      </dsp:nvSpPr>
      <dsp:spPr>
        <a:xfrm>
          <a:off x="0" y="2917282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FEFD23-34D7-4ECB-990B-27AC8D5F79D8}">
      <dsp:nvSpPr>
        <dsp:cNvPr id="0" name=""/>
        <dsp:cNvSpPr/>
      </dsp:nvSpPr>
      <dsp:spPr>
        <a:xfrm>
          <a:off x="0" y="2917282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Discussion (of results)</a:t>
          </a:r>
          <a:endParaRPr lang="en-US" sz="3000" kern="1200" dirty="0"/>
        </a:p>
      </dsp:txBody>
      <dsp:txXfrm>
        <a:off x="0" y="2917282"/>
        <a:ext cx="6492875" cy="729164"/>
      </dsp:txXfrm>
    </dsp:sp>
    <dsp:sp modelId="{1374B552-9C29-442A-87FD-21F7BD1C1CA4}">
      <dsp:nvSpPr>
        <dsp:cNvPr id="0" name=""/>
        <dsp:cNvSpPr/>
      </dsp:nvSpPr>
      <dsp:spPr>
        <a:xfrm>
          <a:off x="0" y="3646447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DF9175-3D20-4CFC-8D68-58ED707B062A}">
      <dsp:nvSpPr>
        <dsp:cNvPr id="0" name=""/>
        <dsp:cNvSpPr/>
      </dsp:nvSpPr>
      <dsp:spPr>
        <a:xfrm>
          <a:off x="0" y="3646447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 smtClean="0"/>
            <a:t>Conclusion/evaluation </a:t>
          </a:r>
          <a:endParaRPr lang="en-US" sz="3000" kern="1200" dirty="0"/>
        </a:p>
      </dsp:txBody>
      <dsp:txXfrm>
        <a:off x="0" y="3646447"/>
        <a:ext cx="6492875" cy="729164"/>
      </dsp:txXfrm>
    </dsp:sp>
    <dsp:sp modelId="{6B79DC30-5B93-4511-B9FB-18084A2500F9}">
      <dsp:nvSpPr>
        <dsp:cNvPr id="0" name=""/>
        <dsp:cNvSpPr/>
      </dsp:nvSpPr>
      <dsp:spPr>
        <a:xfrm>
          <a:off x="0" y="4375611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F3FD9-8EF5-497F-B09A-A4EDBE65783E}">
      <dsp:nvSpPr>
        <dsp:cNvPr id="0" name=""/>
        <dsp:cNvSpPr/>
      </dsp:nvSpPr>
      <dsp:spPr>
        <a:xfrm>
          <a:off x="0" y="4375611"/>
          <a:ext cx="6492875" cy="7291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000" kern="1200" dirty="0"/>
            <a:t>Reference list</a:t>
          </a:r>
          <a:endParaRPr lang="en-US" sz="3000" kern="1200" dirty="0"/>
        </a:p>
      </dsp:txBody>
      <dsp:txXfrm>
        <a:off x="0" y="4375611"/>
        <a:ext cx="6492875" cy="7291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F818F-DC16-4123-B299-7A34AB3D4166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FF525E-F067-490E-A8D4-0EC094B57010}">
      <dsp:nvSpPr>
        <dsp:cNvPr id="0" name=""/>
        <dsp:cNvSpPr/>
      </dsp:nvSpPr>
      <dsp:spPr>
        <a:xfrm>
          <a:off x="0" y="62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Introduce the topic with title in a format that is appropriate to that topic and discipline</a:t>
          </a:r>
          <a:endParaRPr lang="en-US" sz="2700" kern="1200"/>
        </a:p>
      </dsp:txBody>
      <dsp:txXfrm>
        <a:off x="0" y="623"/>
        <a:ext cx="6492875" cy="1020830"/>
      </dsp:txXfrm>
    </dsp:sp>
    <dsp:sp modelId="{6E304DED-4ED7-4098-A271-BD936CD01C70}">
      <dsp:nvSpPr>
        <dsp:cNvPr id="0" name=""/>
        <dsp:cNvSpPr/>
      </dsp:nvSpPr>
      <dsp:spPr>
        <a:xfrm>
          <a:off x="0" y="1021453"/>
          <a:ext cx="6492875" cy="0"/>
        </a:xfrm>
        <a:prstGeom prst="line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accent2">
              <a:hueOff val="1170380"/>
              <a:satOff val="-1460"/>
              <a:lumOff val="3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40772-3867-45B5-8FDE-2B70AFBD5EF1}">
      <dsp:nvSpPr>
        <dsp:cNvPr id="0" name=""/>
        <dsp:cNvSpPr/>
      </dsp:nvSpPr>
      <dsp:spPr>
        <a:xfrm>
          <a:off x="0" y="102145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What are your aims/objectives</a:t>
          </a:r>
          <a:endParaRPr lang="en-US" sz="2700" kern="1200"/>
        </a:p>
      </dsp:txBody>
      <dsp:txXfrm>
        <a:off x="0" y="1021453"/>
        <a:ext cx="6492875" cy="1020830"/>
      </dsp:txXfrm>
    </dsp:sp>
    <dsp:sp modelId="{C5763F69-A71F-4FFD-8646-756D492704AA}">
      <dsp:nvSpPr>
        <dsp:cNvPr id="0" name=""/>
        <dsp:cNvSpPr/>
      </dsp:nvSpPr>
      <dsp:spPr>
        <a:xfrm>
          <a:off x="0" y="2042284"/>
          <a:ext cx="6492875" cy="0"/>
        </a:xfrm>
        <a:prstGeom prst="line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accent2">
              <a:hueOff val="2340759"/>
              <a:satOff val="-2919"/>
              <a:lumOff val="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D3E6A5-5465-4107-817B-D310961FCD42}">
      <dsp:nvSpPr>
        <dsp:cNvPr id="0" name=""/>
        <dsp:cNvSpPr/>
      </dsp:nvSpPr>
      <dsp:spPr>
        <a:xfrm>
          <a:off x="0" y="2042284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Introduce your topic, what you have engaged with, where does the research ‘sit’</a:t>
          </a:r>
          <a:endParaRPr lang="en-US" sz="2700" kern="1200"/>
        </a:p>
      </dsp:txBody>
      <dsp:txXfrm>
        <a:off x="0" y="2042284"/>
        <a:ext cx="6492875" cy="1020830"/>
      </dsp:txXfrm>
    </dsp:sp>
    <dsp:sp modelId="{894F5A98-1591-48A2-96CD-35217A1BD43E}">
      <dsp:nvSpPr>
        <dsp:cNvPr id="0" name=""/>
        <dsp:cNvSpPr/>
      </dsp:nvSpPr>
      <dsp:spPr>
        <a:xfrm>
          <a:off x="0" y="3063115"/>
          <a:ext cx="6492875" cy="0"/>
        </a:xfrm>
        <a:prstGeom prst="line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accent2">
              <a:hueOff val="3511139"/>
              <a:satOff val="-4379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CF6D9-66CD-421E-9A89-5D9832DCAB61}">
      <dsp:nvSpPr>
        <dsp:cNvPr id="0" name=""/>
        <dsp:cNvSpPr/>
      </dsp:nvSpPr>
      <dsp:spPr>
        <a:xfrm>
          <a:off x="0" y="3063115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Present a cogent argument, supported with relevant source materials</a:t>
          </a:r>
          <a:endParaRPr lang="en-US" sz="2700" kern="1200"/>
        </a:p>
      </dsp:txBody>
      <dsp:txXfrm>
        <a:off x="0" y="3063115"/>
        <a:ext cx="6492875" cy="1020830"/>
      </dsp:txXfrm>
    </dsp:sp>
    <dsp:sp modelId="{2C27C3A2-64EF-459B-8011-7C49AA09A533}">
      <dsp:nvSpPr>
        <dsp:cNvPr id="0" name=""/>
        <dsp:cNvSpPr/>
      </dsp:nvSpPr>
      <dsp:spPr>
        <a:xfrm>
          <a:off x="0" y="4083946"/>
          <a:ext cx="6492875" cy="0"/>
        </a:xfrm>
        <a:prstGeom prst="line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BFB305-3FAC-4AED-A0EB-5AF7D28C0672}">
      <dsp:nvSpPr>
        <dsp:cNvPr id="0" name=""/>
        <dsp:cNvSpPr/>
      </dsp:nvSpPr>
      <dsp:spPr>
        <a:xfrm>
          <a:off x="0" y="4083946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REFLECT on or evaluate your topic</a:t>
          </a:r>
          <a:endParaRPr lang="en-US" sz="2700" kern="1200" dirty="0"/>
        </a:p>
      </dsp:txBody>
      <dsp:txXfrm>
        <a:off x="0" y="4083946"/>
        <a:ext cx="6492875" cy="10208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D861D-4A3D-4FF4-98D6-0D4848092A7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6474C-7A2C-4336-86A9-78533EC45DC0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nicely structured, well presented and lucid report scores highly </a:t>
          </a:r>
        </a:p>
      </dsp:txBody>
      <dsp:txXfrm>
        <a:off x="0" y="0"/>
        <a:ext cx="6492875" cy="1276350"/>
      </dsp:txXfrm>
    </dsp:sp>
    <dsp:sp modelId="{68A3F0D9-0A2F-4CA0-8460-1433060C9D94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EA1F3-CBE7-45E6-8E38-FF57D3A14564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/>
            <a:t>some good illustrations go down well if they are appropriate </a:t>
          </a:r>
        </a:p>
      </dsp:txBody>
      <dsp:txXfrm>
        <a:off x="0" y="1276350"/>
        <a:ext cx="6492875" cy="1276350"/>
      </dsp:txXfrm>
    </dsp:sp>
    <dsp:sp modelId="{F6F3FBBE-8C03-4636-BFE2-C19E03194A0F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63E73-0DB7-46EC-A1A8-12476C44D0BD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/>
            <a:t>fully and correctly referenced (Harvard  but this may be subject/topic specific)</a:t>
          </a:r>
        </a:p>
      </dsp:txBody>
      <dsp:txXfrm>
        <a:off x="0" y="2552700"/>
        <a:ext cx="6492875" cy="1276350"/>
      </dsp:txXfrm>
    </dsp:sp>
    <dsp:sp modelId="{961B349F-F010-4551-B3A8-90C59564C2D5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BC893-607D-421E-B66C-44BA77395BD8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100" kern="1200" dirty="0" smtClean="0"/>
            <a:t>carefully </a:t>
          </a:r>
          <a:r>
            <a:rPr lang="en-US" sz="3100" kern="1200" dirty="0"/>
            <a:t>edited, good reference list</a:t>
          </a:r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D861D-4A3D-4FF4-98D6-0D4848092A7A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66474C-7A2C-4336-86A9-78533EC45DC0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err="1" smtClean="0"/>
            <a:t>Depersonalise</a:t>
          </a:r>
          <a:r>
            <a:rPr lang="en-US" sz="2100" kern="1200" dirty="0" smtClean="0"/>
            <a:t> – so NOT 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‘I weighed the fish every week….’ </a:t>
          </a:r>
        </a:p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The fish was weighed weekly </a:t>
          </a:r>
          <a:endParaRPr lang="en-US" sz="2100" kern="1200" dirty="0"/>
        </a:p>
      </dsp:txBody>
      <dsp:txXfrm>
        <a:off x="0" y="0"/>
        <a:ext cx="6492875" cy="1276350"/>
      </dsp:txXfrm>
    </dsp:sp>
    <dsp:sp modelId="{68A3F0D9-0A2F-4CA0-8460-1433060C9D94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EA1F3-CBE7-45E6-8E38-FF57D3A14564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No overstating personal opinions I think that this data is rubbish… but…there are a number of problems with this data</a:t>
          </a:r>
          <a:endParaRPr lang="en-US" sz="2100" kern="1200" dirty="0"/>
        </a:p>
      </dsp:txBody>
      <dsp:txXfrm>
        <a:off x="0" y="1276350"/>
        <a:ext cx="6492875" cy="1276350"/>
      </dsp:txXfrm>
    </dsp:sp>
    <dsp:sp modelId="{F6F3FBBE-8C03-4636-BFE2-C19E03194A0F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363E73-0DB7-46EC-A1A8-12476C44D0BD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Write</a:t>
          </a:r>
          <a:r>
            <a:rPr lang="en-US" sz="2100" kern="1200" baseline="0" dirty="0" smtClean="0"/>
            <a:t> succinctly – edit those extra words out, words that waffle, get to the point……</a:t>
          </a:r>
          <a:endParaRPr lang="en-US" sz="2100" kern="1200" dirty="0"/>
        </a:p>
      </dsp:txBody>
      <dsp:txXfrm>
        <a:off x="0" y="2552700"/>
        <a:ext cx="6492875" cy="1276350"/>
      </dsp:txXfrm>
    </dsp:sp>
    <dsp:sp modelId="{961B349F-F010-4551-B3A8-90C59564C2D5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6BC893-607D-421E-B66C-44BA77395BD8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Use correct words, terminology, (jargon is useful) so not labs, not </a:t>
          </a:r>
          <a:r>
            <a:rPr lang="en-US" sz="2100" kern="1200" dirty="0" err="1" smtClean="0"/>
            <a:t>obs</a:t>
          </a:r>
          <a:r>
            <a:rPr lang="en-US" sz="2100" kern="1200" dirty="0" smtClean="0"/>
            <a:t>, </a:t>
          </a:r>
          <a:endParaRPr lang="en-US" sz="2100" kern="1200" dirty="0"/>
        </a:p>
      </dsp:txBody>
      <dsp:txXfrm>
        <a:off x="0" y="3829050"/>
        <a:ext cx="6492875" cy="12763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291AB0-7179-483A-AEB1-87AB0267429C}">
      <dsp:nvSpPr>
        <dsp:cNvPr id="0" name=""/>
        <dsp:cNvSpPr/>
      </dsp:nvSpPr>
      <dsp:spPr>
        <a:xfrm>
          <a:off x="1020487" y="933101"/>
          <a:ext cx="1098562" cy="109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6DF12-8B65-4434-9802-BA527B9DE952}">
      <dsp:nvSpPr>
        <dsp:cNvPr id="0" name=""/>
        <dsp:cNvSpPr/>
      </dsp:nvSpPr>
      <dsp:spPr>
        <a:xfrm>
          <a:off x="393" y="2138790"/>
          <a:ext cx="3138750" cy="98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/>
            <a:t>Do not be merely descriptive</a:t>
          </a:r>
          <a:endParaRPr lang="en-US" sz="1400" kern="1200"/>
        </a:p>
      </dsp:txBody>
      <dsp:txXfrm>
        <a:off x="393" y="2138790"/>
        <a:ext cx="3138750" cy="987187"/>
      </dsp:txXfrm>
    </dsp:sp>
    <dsp:sp modelId="{E04DE221-6236-4820-8886-382C9F2910FB}">
      <dsp:nvSpPr>
        <dsp:cNvPr id="0" name=""/>
        <dsp:cNvSpPr/>
      </dsp:nvSpPr>
      <dsp:spPr>
        <a:xfrm>
          <a:off x="393" y="3175804"/>
          <a:ext cx="3138750" cy="24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/>
            <a:t>discuss	interpret	analyse</a:t>
          </a:r>
          <a:endParaRPr lang="en-US" sz="1100" kern="1200"/>
        </a:p>
      </dsp:txBody>
      <dsp:txXfrm>
        <a:off x="393" y="3175804"/>
        <a:ext cx="3138750" cy="248617"/>
      </dsp:txXfrm>
    </dsp:sp>
    <dsp:sp modelId="{EB8A3DE4-F616-4D7D-9975-61BEA36DF596}">
      <dsp:nvSpPr>
        <dsp:cNvPr id="0" name=""/>
        <dsp:cNvSpPr/>
      </dsp:nvSpPr>
      <dsp:spPr>
        <a:xfrm>
          <a:off x="4708518" y="933101"/>
          <a:ext cx="1098562" cy="109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A5DD09-6D34-4D86-95B8-2231F1231810}">
      <dsp:nvSpPr>
        <dsp:cNvPr id="0" name=""/>
        <dsp:cNvSpPr/>
      </dsp:nvSpPr>
      <dsp:spPr>
        <a:xfrm>
          <a:off x="3688425" y="2138790"/>
          <a:ext cx="3138750" cy="98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 dirty="0"/>
            <a:t>Note difference between criticism and critique</a:t>
          </a:r>
          <a:endParaRPr lang="en-US" sz="1400" kern="1200" dirty="0"/>
        </a:p>
      </dsp:txBody>
      <dsp:txXfrm>
        <a:off x="3688425" y="2138790"/>
        <a:ext cx="3138750" cy="987187"/>
      </dsp:txXfrm>
    </dsp:sp>
    <dsp:sp modelId="{99C81E98-96E7-4064-A052-C77FCECC73CC}">
      <dsp:nvSpPr>
        <dsp:cNvPr id="0" name=""/>
        <dsp:cNvSpPr/>
      </dsp:nvSpPr>
      <dsp:spPr>
        <a:xfrm>
          <a:off x="3688425" y="3175804"/>
          <a:ext cx="3138750" cy="24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/>
            <a:t>use evidence not personal judgement </a:t>
          </a:r>
          <a:endParaRPr lang="en-US" sz="1100" kern="1200"/>
        </a:p>
      </dsp:txBody>
      <dsp:txXfrm>
        <a:off x="3688425" y="3175804"/>
        <a:ext cx="3138750" cy="248617"/>
      </dsp:txXfrm>
    </dsp:sp>
    <dsp:sp modelId="{462D2E6F-CFC1-4B2B-89BA-F91C1CD66939}">
      <dsp:nvSpPr>
        <dsp:cNvPr id="0" name=""/>
        <dsp:cNvSpPr/>
      </dsp:nvSpPr>
      <dsp:spPr>
        <a:xfrm>
          <a:off x="8396550" y="933101"/>
          <a:ext cx="1098562" cy="1098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B09F2-451D-4B7C-B818-CC35E3C2CD94}">
      <dsp:nvSpPr>
        <dsp:cNvPr id="0" name=""/>
        <dsp:cNvSpPr/>
      </dsp:nvSpPr>
      <dsp:spPr>
        <a:xfrm>
          <a:off x="7376456" y="2138790"/>
          <a:ext cx="3138750" cy="987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defRPr b="1"/>
          </a:pPr>
          <a:r>
            <a:rPr lang="en-GB" sz="1400" kern="1200" dirty="0"/>
            <a:t>Reports can be highly personal, they can be about how you feel about the topic, or they can be </a:t>
          </a:r>
          <a:r>
            <a:rPr lang="en-GB" sz="1400" kern="1200" dirty="0" smtClean="0"/>
            <a:t>depersonalised</a:t>
          </a:r>
          <a:r>
            <a:rPr lang="en-GB" sz="1400" kern="1200" dirty="0"/>
            <a:t>, analytical  - there are many ways of writing a </a:t>
          </a:r>
          <a:r>
            <a:rPr lang="en-GB" sz="1400" kern="1200" dirty="0" smtClean="0"/>
            <a:t>report – so find out which </a:t>
          </a:r>
          <a:r>
            <a:rPr lang="en-GB" sz="1400" kern="1200" smtClean="0"/>
            <a:t>is needed</a:t>
          </a:r>
          <a:endParaRPr lang="en-US" sz="1400" kern="1200" dirty="0"/>
        </a:p>
      </dsp:txBody>
      <dsp:txXfrm>
        <a:off x="7376456" y="2138790"/>
        <a:ext cx="3138750" cy="987187"/>
      </dsp:txXfrm>
    </dsp:sp>
    <dsp:sp modelId="{2A8B6809-F12E-446F-9CAD-2CD73CCF0FD9}">
      <dsp:nvSpPr>
        <dsp:cNvPr id="0" name=""/>
        <dsp:cNvSpPr/>
      </dsp:nvSpPr>
      <dsp:spPr>
        <a:xfrm>
          <a:off x="7376456" y="3175804"/>
          <a:ext cx="3138750" cy="248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=""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9C600D-2F75-40B1-A254-2EF59E178F34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CE8292-6039-424C-A14D-F09A685A4D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854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27651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0A012948-DF7F-4216-B9EE-821BF72CD1E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774003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/>
          </a:p>
        </p:txBody>
      </p:sp>
      <p:sp>
        <p:nvSpPr>
          <p:cNvPr id="33795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C9EBE1B-12DA-4910-8D76-4A59A9025F93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960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938678-CCDB-4F1C-8F1B-AAA744724F71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6DECEB-38C6-4C1A-9D88-F0A5B834276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893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529EA4-4CE2-4A14-9C83-A1E072C6F988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39B790-5574-4AF4-A7B1-7E1E551A5A8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40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B61915D-DB4B-49A1-A448-DF9CFF36AFF7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D02985-8881-4FBC-821F-AB2EFB74479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020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FE7975-EA11-449D-8838-8D97661F8D55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0C7775-ABD0-4AF7-BE64-9C2F4B54099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515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74AEAB-371E-48A4-AE99-1F28EBFA09B3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C822AB4-2EBE-4101-94D1-98A6C31CA93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767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4D9886-6B44-4377-B2F3-14E86D4FCFEC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501F53-7EDB-4117-8FFA-CC65814824C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225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43F00A7-E99F-4268-A2AF-825F2811DB94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B69527D-8CD6-4662-9C81-D186D12DA5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1810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887243-117F-4046-8F02-A1821E1654D1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1CBE40-E6EA-4EB0-9BC7-29F12BB3AA8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292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2633329-5D26-4D94-B0DB-D49C04AF3641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2880EE-9B8E-4273-992C-5AFCFCF57F8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66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B4581BD-A56D-4851-882E-23252C88B7A6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EC76D-8A7C-4853-876D-82F71A8AEA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962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BDEA444-12CB-481A-BE99-C3053A8F3458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3EBBBF-70B6-4290-8F99-228EB46C70A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7566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634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076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4967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0274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062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9667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22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6324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9764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2468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991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199D8B-7AF2-4951-9F42-1C8F8F666CF0}" type="datetimeFigureOut">
              <a:rPr lang="en-GB" smtClean="0"/>
              <a:pPr>
                <a:defRPr/>
              </a:pPr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901813A-1E20-4999-BE79-0DE7F75F376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1920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B950F7-D3AE-4D23-A2F7-04F514FF539A}" type="datetimeFigureOut">
              <a:rPr lang="en-GB" smtClean="0"/>
              <a:t>30/09/2021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3F826B-2199-4512-AECE-3F2099ADAB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04565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comments" Target="../comments/commen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E2D454F-C092-4FB3-B7CD-99425336D6D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Report Writing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0921619D-EC69-4BE7-BA79-5EAA1567223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Laboratory Skills and Reporting</a:t>
            </a:r>
          </a:p>
          <a:p>
            <a:r>
              <a:rPr lang="en-GB" dirty="0" smtClean="0"/>
              <a:t>Ancient Lives in Death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5981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="" xmlns:a16="http://schemas.microsoft.com/office/drawing/2014/main" id="{5DF40726-9B19-4165-9C26-757D16E19E2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93E9DDF9-1695-47B7-AB51-F1DF16304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64211"/>
            <a:ext cx="6177644" cy="1165002"/>
          </a:xfrm>
        </p:spPr>
        <p:txBody>
          <a:bodyPr anchor="b">
            <a:normAutofit/>
          </a:bodyPr>
          <a:lstStyle/>
          <a:p>
            <a:r>
              <a:rPr lang="en-GB" sz="3600" dirty="0"/>
              <a:t>Reports: In the Humanities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91EC436-B392-476A-844D-3A2D413FC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55327"/>
            <a:ext cx="5110656" cy="3776975"/>
          </a:xfrm>
        </p:spPr>
        <p:txBody>
          <a:bodyPr>
            <a:normAutofit/>
          </a:bodyPr>
          <a:lstStyle/>
          <a:p>
            <a:r>
              <a:rPr lang="en-GB" sz="2000" dirty="0"/>
              <a:t>There are loads of reports, laboratory reports, field reports, reflexive </a:t>
            </a:r>
            <a:r>
              <a:rPr lang="en-GB" sz="2000" dirty="0" smtClean="0"/>
              <a:t>reports, with fundamentally different approaches – </a:t>
            </a:r>
          </a:p>
          <a:p>
            <a:r>
              <a:rPr lang="en-GB" sz="2000" dirty="0" smtClean="0"/>
              <a:t>(anthropology</a:t>
            </a:r>
            <a:r>
              <a:rPr lang="en-GB" sz="2000" dirty="0"/>
              <a:t>, archaeology, </a:t>
            </a:r>
            <a:r>
              <a:rPr lang="en-GB" sz="2000" dirty="0" smtClean="0"/>
              <a:t>psychology etc</a:t>
            </a:r>
            <a:r>
              <a:rPr lang="en-GB" sz="2000" dirty="0"/>
              <a:t>.)</a:t>
            </a:r>
          </a:p>
          <a:p>
            <a:r>
              <a:rPr lang="en-GB" sz="2000" dirty="0"/>
              <a:t>SO, find out what is wanted before you start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="" xmlns:a16="http://schemas.microsoft.com/office/drawing/2014/main" id="{0711E689-8CB7-4FD2-AB29-A386EC7085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41" b="1"/>
          <a:stretch/>
        </p:blipFill>
        <p:spPr bwMode="auto">
          <a:xfrm>
            <a:off x="6190488" y="566928"/>
            <a:ext cx="5157216" cy="5286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="" xmlns:a16="http://schemas.microsoft.com/office/drawing/2014/main" id="{2089CB41-F399-4AEB-980C-5BFB1049CB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="" xmlns:a16="http://schemas.microsoft.com/office/drawing/2014/main" id="{1BFC967B-3DD6-463D-9DB9-6E4419AE0DA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rot="5400000">
            <a:off x="3096768" y="3817404"/>
            <a:ext cx="54864" cy="4572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87028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6359DC0-0C7B-4A0A-86C8-E3B984771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/>
              <a:t>Reports: 2 main approaches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="" xmlns:a16="http://schemas.microsoft.com/office/drawing/2014/main" id="{92643586-BB04-41F6-A6D2-50B823A44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952263"/>
          </a:xfrm>
        </p:spPr>
        <p:txBody>
          <a:bodyPr anchor="ctr">
            <a:normAutofit fontScale="62500" lnSpcReduction="20000"/>
          </a:bodyPr>
          <a:lstStyle/>
          <a:p>
            <a:endParaRPr lang="en-GB" sz="2400" dirty="0"/>
          </a:p>
          <a:p>
            <a:pPr marL="0" indent="0">
              <a:buNone/>
            </a:pPr>
            <a:r>
              <a:rPr lang="en-GB" sz="3200" dirty="0">
                <a:solidFill>
                  <a:srgbClr val="00B0F0"/>
                </a:solidFill>
              </a:rPr>
              <a:t>The first </a:t>
            </a:r>
            <a:r>
              <a:rPr lang="en-GB" sz="3200" dirty="0" smtClean="0">
                <a:solidFill>
                  <a:srgbClr val="00B0F0"/>
                </a:solidFill>
              </a:rPr>
              <a:t>sort (the sort we will adopt)</a:t>
            </a:r>
            <a:endParaRPr lang="en-GB" sz="3200" dirty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en-GB" sz="3200" dirty="0"/>
              <a:t>Bulk of reports rely on a set of commonalities based on the collection of information, examples, case studies, etc.</a:t>
            </a:r>
          </a:p>
          <a:p>
            <a:pPr lvl="1"/>
            <a:r>
              <a:rPr lang="en-GB" sz="3200" dirty="0"/>
              <a:t>Depersonalised </a:t>
            </a:r>
          </a:p>
          <a:p>
            <a:pPr lvl="1"/>
            <a:r>
              <a:rPr lang="en-GB" sz="3200" dirty="0"/>
              <a:t>Factually based</a:t>
            </a:r>
          </a:p>
          <a:p>
            <a:pPr lvl="1"/>
            <a:r>
              <a:rPr lang="en-GB" sz="3200" dirty="0"/>
              <a:t>Evidentially based</a:t>
            </a:r>
          </a:p>
          <a:p>
            <a:pPr lvl="1"/>
            <a:r>
              <a:rPr lang="en-GB" sz="3200" dirty="0"/>
              <a:t>Data used (numbers, percentages) or manipulated</a:t>
            </a:r>
          </a:p>
          <a:p>
            <a:pPr lvl="1"/>
            <a:endParaRPr lang="en-GB" sz="3200" dirty="0"/>
          </a:p>
          <a:p>
            <a:pPr marL="457200" lvl="1" indent="0">
              <a:buNone/>
            </a:pPr>
            <a:r>
              <a:rPr lang="en-GB" sz="3200" dirty="0"/>
              <a:t>Idea to present as objectively as one can</a:t>
            </a:r>
          </a:p>
          <a:p>
            <a:pPr marL="457200" lvl="1" indent="0">
              <a:buNone/>
            </a:pPr>
            <a:endParaRPr lang="en-GB" sz="3200" dirty="0"/>
          </a:p>
          <a:p>
            <a:pPr marL="457200" lvl="1" indent="0">
              <a:buNone/>
            </a:pPr>
            <a:r>
              <a:rPr lang="en-GB" sz="3200" dirty="0"/>
              <a:t>(sciences, medical practitioners, construction, field and laboratory, forensics, law, economics, etc.)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28" name="Rectangle 27">
            <a:extLst>
              <a:ext uri="{FF2B5EF4-FFF2-40B4-BE49-F238E27FC236}">
                <a16:creationId xmlns="" xmlns:a16="http://schemas.microsoft.com/office/drawing/2014/main" id="{59A309A7-1751-4ABE-A3C1-EEC40366AD8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="" xmlns:a16="http://schemas.microsoft.com/office/drawing/2014/main" id="{967D8EB6-EAE1-4F9C-B398-83321E28720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Graphic 12" descr="Statistics">
            <a:extLst>
              <a:ext uri="{FF2B5EF4-FFF2-40B4-BE49-F238E27FC236}">
                <a16:creationId xmlns="" xmlns:a16="http://schemas.microsoft.com/office/drawing/2014/main" id="{772441B9-8F9C-4873-B1CF-4F0D587DA4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167606" y="2641600"/>
            <a:ext cx="1605279" cy="160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5246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2">
            <a:extLst>
              <a:ext uri="{FF2B5EF4-FFF2-40B4-BE49-F238E27FC236}">
                <a16:creationId xmlns="" xmlns:a16="http://schemas.microsoft.com/office/drawing/2014/main" id="{AFA67CD3-AB4E-4A7A-BEB8-53C445D8C44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6577125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0" name="Picture 44">
            <a:extLst>
              <a:ext uri="{FF2B5EF4-FFF2-40B4-BE49-F238E27FC236}">
                <a16:creationId xmlns="" xmlns:a16="http://schemas.microsoft.com/office/drawing/2014/main" id="{07CF545F-9C2E-4446-97CD-AD92990C2B6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="" xmlns:a16="http://schemas.microsoft.com/office/drawing/2014/main" id="{36359DC0-0C7B-4A0A-86C8-E3B984771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340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Reflective Reports: the other one!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="" xmlns:a16="http://schemas.microsoft.com/office/drawing/2014/main" id="{92643586-BB04-41F6-A6D2-50B823A44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7809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Smaller cohort of users, Anthropology, Psychology, Psychoanalysis 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</a:rPr>
              <a:t>Highly personal 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</a:rPr>
              <a:t>Emotionally based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</a:rPr>
              <a:t>Evidence is by personal example</a:t>
            </a:r>
          </a:p>
          <a:p>
            <a:pPr lvl="1"/>
            <a:r>
              <a:rPr lang="en-GB" sz="2000" dirty="0">
                <a:solidFill>
                  <a:srgbClr val="000000"/>
                </a:solidFill>
              </a:rPr>
              <a:t>Thought, reflections, feelings are used</a:t>
            </a:r>
          </a:p>
          <a:p>
            <a:pPr lvl="1"/>
            <a:endParaRPr lang="en-GB" sz="2000" dirty="0">
              <a:solidFill>
                <a:srgbClr val="000000"/>
              </a:solidFill>
            </a:endParaRPr>
          </a:p>
          <a:p>
            <a:pPr marL="457200" lvl="1" indent="0">
              <a:buNone/>
            </a:pPr>
            <a:endParaRPr lang="en-GB" sz="2000" dirty="0">
              <a:solidFill>
                <a:srgbClr val="000000"/>
              </a:solidFill>
            </a:endParaRPr>
          </a:p>
          <a:p>
            <a:pPr marL="457200" lvl="1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Subjective, introspective, to reflect on experience and learn by it.</a:t>
            </a:r>
          </a:p>
          <a:p>
            <a:pPr marL="457200" lvl="1" indent="0">
              <a:buNone/>
            </a:pPr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51" name="Freeform 62">
            <a:extLst>
              <a:ext uri="{FF2B5EF4-FFF2-40B4-BE49-F238E27FC236}">
                <a16:creationId xmlns="" xmlns:a16="http://schemas.microsoft.com/office/drawing/2014/main" id="{339C8D78-A644-462F-B674-F440635E535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H="1">
            <a:off x="7191562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" name="Graphic 12" descr="Person with Idea">
            <a:extLst>
              <a:ext uri="{FF2B5EF4-FFF2-40B4-BE49-F238E27FC236}">
                <a16:creationId xmlns="" xmlns:a16="http://schemas.microsoft.com/office/drawing/2014/main" id="{7F18EBAC-BA6A-435C-BBC7-457C4F1150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588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4C608BEB-860E-4094-8511-78603564A7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EDC2F202-24FF-4195-9FA8-5F57085C3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Ingredients for the report?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C56D2CB-89F4-4D7E-9897-C1F7E357E2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chemeClr val="accent5"/>
                </a:solidFill>
              </a:rPr>
              <a:t>Theme or central idea of the research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Data (usually the thing that is least understood)</a:t>
            </a:r>
          </a:p>
          <a:p>
            <a:endParaRPr lang="en-GB" sz="20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  <a:p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Methodology</a:t>
            </a:r>
          </a:p>
          <a:p>
            <a:endParaRPr lang="en-GB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endParaRPr lang="en-GB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endParaRPr lang="en-GB" sz="2000" dirty="0"/>
          </a:p>
          <a:p>
            <a:r>
              <a:rPr lang="en-GB" sz="2000" dirty="0"/>
              <a:t>Results and discussion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="" xmlns:a16="http://schemas.microsoft.com/office/drawing/2014/main" id="{1F16A8D4-FE87-4604-88B2-394B5D1EB43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2246CB4B-0661-483E-B42A-B5BF9998FA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5" y="1059366"/>
            <a:ext cx="3197701" cy="4363844"/>
          </a:xfrm>
        </p:spPr>
        <p:txBody>
          <a:bodyPr>
            <a:normAutofit fontScale="92500" lnSpcReduction="10000"/>
          </a:bodyPr>
          <a:lstStyle/>
          <a:p>
            <a:endParaRPr lang="en-GB" sz="2000" dirty="0"/>
          </a:p>
          <a:p>
            <a:r>
              <a:rPr lang="en-GB" sz="2000" dirty="0">
                <a:solidFill>
                  <a:schemeClr val="accent5"/>
                </a:solidFill>
              </a:rPr>
              <a:t>What is the question you are addressing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The sample = how many, from where?</a:t>
            </a:r>
          </a:p>
          <a:p>
            <a:endParaRPr lang="en-GB" sz="2000" dirty="0"/>
          </a:p>
          <a:p>
            <a:r>
              <a:rPr lang="en-GB" sz="20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How you set about gathering the data, what you choose to include/not include</a:t>
            </a:r>
          </a:p>
          <a:p>
            <a:endParaRPr lang="en-GB" sz="20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  <a:p>
            <a:r>
              <a:rPr lang="en-GB" sz="2000" dirty="0"/>
              <a:t>What you find and how do you explain it </a:t>
            </a:r>
          </a:p>
        </p:txBody>
      </p:sp>
      <p:pic>
        <p:nvPicPr>
          <p:cNvPr id="7" name="Graphic 6" descr="Wedding Cake">
            <a:extLst>
              <a:ext uri="{FF2B5EF4-FFF2-40B4-BE49-F238E27FC236}">
                <a16:creationId xmlns="" xmlns:a16="http://schemas.microsoft.com/office/drawing/2014/main" id="{8A4D4134-25C1-40E5-84D4-43A0B139F9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3046" y="3672356"/>
            <a:ext cx="2648634" cy="2648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486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8">
            <a:extLst>
              <a:ext uri="{FF2B5EF4-FFF2-40B4-BE49-F238E27FC236}">
                <a16:creationId xmlns="" xmlns:a16="http://schemas.microsoft.com/office/drawing/2014/main" id="{42285737-90EE-47DC-AC80-8AE156B1196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9" name="Group 10">
            <a:extLst>
              <a:ext uri="{FF2B5EF4-FFF2-40B4-BE49-F238E27FC236}">
                <a16:creationId xmlns="" xmlns:a16="http://schemas.microsoft.com/office/drawing/2014/main" id="{B57BDC17-F1B3-455F-BBF1-680AA1F25C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="" xmlns:a16="http://schemas.microsoft.com/office/drawing/2014/main" id="{64E2FA9A-FEF7-4501-B0EB-5E45EDD217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="" xmlns:a16="http://schemas.microsoft.com/office/drawing/2014/main" id="{BC38192B-B4CB-47D4-A3B1-10010247F15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="" xmlns:a16="http://schemas.microsoft.com/office/drawing/2014/main" id="{96330E33-E171-4B0F-82B5-AF7230399B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="" xmlns:a16="http://schemas.microsoft.com/office/drawing/2014/main" id="{332B1723-69BF-42D7-B757-0FA059E152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="" xmlns:a16="http://schemas.microsoft.com/office/drawing/2014/main" id="{F115D62D-1E96-48D1-A78D-D370A0BFB9B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="" xmlns:a16="http://schemas.microsoft.com/office/drawing/2014/main" id="{91C2876A-169D-4822-A766-C00578C88B4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C46DC113-7F1F-45BD-81EF-0F2BDBD8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1900" dirty="0">
                <a:solidFill>
                  <a:srgbClr val="FFFFFF"/>
                </a:solidFill>
              </a:rPr>
              <a:t>Structure IS important</a:t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>What else? </a:t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/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>Note reference list NOT bibliography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="" xmlns:a16="http://schemas.microsoft.com/office/drawing/2014/main" id="{6C65100D-68E2-4ACF-AD20-D85442396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2871096"/>
              </p:ext>
            </p:extLst>
          </p:nvPr>
        </p:nvGraphicFramePr>
        <p:xfrm>
          <a:off x="5021036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611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="" xmlns:a16="http://schemas.microsoft.com/office/drawing/2014/main" id="{42285737-90EE-47DC-AC80-8AE156B1196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3" name="Group 72">
            <a:extLst>
              <a:ext uri="{FF2B5EF4-FFF2-40B4-BE49-F238E27FC236}">
                <a16:creationId xmlns="" xmlns:a16="http://schemas.microsoft.com/office/drawing/2014/main" id="{B57BDC17-F1B3-455F-BBF1-680AA1F25C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74" name="Freeform 6">
              <a:extLst>
                <a:ext uri="{FF2B5EF4-FFF2-40B4-BE49-F238E27FC236}">
                  <a16:creationId xmlns="" xmlns:a16="http://schemas.microsoft.com/office/drawing/2014/main" id="{64E2FA9A-FEF7-4501-B0EB-5E45EDD217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5" name="Freeform 7">
              <a:extLst>
                <a:ext uri="{FF2B5EF4-FFF2-40B4-BE49-F238E27FC236}">
                  <a16:creationId xmlns="" xmlns:a16="http://schemas.microsoft.com/office/drawing/2014/main" id="{BC38192B-B4CB-47D4-A3B1-10010247F15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76" name="Freeform 8">
              <a:extLst>
                <a:ext uri="{FF2B5EF4-FFF2-40B4-BE49-F238E27FC236}">
                  <a16:creationId xmlns="" xmlns:a16="http://schemas.microsoft.com/office/drawing/2014/main" id="{96330E33-E171-4B0F-82B5-AF7230399B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77" name="Freeform 9">
              <a:extLst>
                <a:ext uri="{FF2B5EF4-FFF2-40B4-BE49-F238E27FC236}">
                  <a16:creationId xmlns="" xmlns:a16="http://schemas.microsoft.com/office/drawing/2014/main" id="{332B1723-69BF-42D7-B757-0FA059E152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78" name="Freeform 10">
              <a:extLst>
                <a:ext uri="{FF2B5EF4-FFF2-40B4-BE49-F238E27FC236}">
                  <a16:creationId xmlns="" xmlns:a16="http://schemas.microsoft.com/office/drawing/2014/main" id="{F115D62D-1E96-48D1-A78D-D370A0BFB9B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79" name="Freeform 11">
              <a:extLst>
                <a:ext uri="{FF2B5EF4-FFF2-40B4-BE49-F238E27FC236}">
                  <a16:creationId xmlns="" xmlns:a16="http://schemas.microsoft.com/office/drawing/2014/main" id="{91C2876A-169D-4822-A766-C00578C88B4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6625" name="Title 1"/>
          <p:cNvSpPr>
            <a:spLocks noGrp="1"/>
          </p:cNvSpPr>
          <p:nvPr>
            <p:ph type="title" idx="4294967295"/>
          </p:nvPr>
        </p:nvSpPr>
        <p:spPr>
          <a:xfrm>
            <a:off x="535020" y="685800"/>
            <a:ext cx="2780271" cy="51054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  <a:defRPr/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Report: What you need to include </a:t>
            </a:r>
          </a:p>
        </p:txBody>
      </p:sp>
      <p:graphicFrame>
        <p:nvGraphicFramePr>
          <p:cNvPr id="26627" name="Content Placeholder 2">
            <a:extLst>
              <a:ext uri="{FF2B5EF4-FFF2-40B4-BE49-F238E27FC236}">
                <a16:creationId xmlns="" xmlns:a16="http://schemas.microsoft.com/office/drawing/2014/main" id="{0D7DA56C-F46E-420D-B481-8340521FF24D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83865490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6245" y="1449744"/>
            <a:ext cx="5238257" cy="4826876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Where to start?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09902" y="1600201"/>
            <a:ext cx="5336135" cy="4676419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Front facing move forward (after the title, abstract, key words)</a:t>
            </a:r>
          </a:p>
          <a:p>
            <a:r>
              <a:rPr lang="en-GB" dirty="0" smtClean="0"/>
              <a:t>It is linear, leads form one section to the next</a:t>
            </a:r>
          </a:p>
          <a:p>
            <a:r>
              <a:rPr lang="en-GB" dirty="0" smtClean="0"/>
              <a:t>Side heading = Introduction</a:t>
            </a:r>
          </a:p>
          <a:p>
            <a:pPr lvl="1"/>
            <a:r>
              <a:rPr lang="en-GB" dirty="0" smtClean="0"/>
              <a:t>To include this lot…….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(Just to be awkward I often start at the end and work backwards…)</a:t>
            </a:r>
          </a:p>
        </p:txBody>
      </p:sp>
    </p:spTree>
    <p:extLst>
      <p:ext uri="{BB962C8B-B14F-4D97-AF65-F5344CB8AC3E}">
        <p14:creationId xmlns:p14="http://schemas.microsoft.com/office/powerpoint/2010/main" val="3164448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 smtClean="0"/>
              <a:t>Methods (procedure) Results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055476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Methods, including a procedure will lead to what you found, your results….</a:t>
            </a:r>
          </a:p>
          <a:p>
            <a:endParaRPr lang="en-GB" dirty="0"/>
          </a:p>
          <a:p>
            <a:r>
              <a:rPr lang="en-GB" dirty="0" smtClean="0"/>
              <a:t>From these will stem your discussion of the results both in detail AND within context of the discipline/wider research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6058" y="846138"/>
            <a:ext cx="4236983" cy="5649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3919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: Shape 72">
            <a:extLst>
              <a:ext uri="{FF2B5EF4-FFF2-40B4-BE49-F238E27FC236}">
                <a16:creationId xmlns="" xmlns:a16="http://schemas.microsoft.com/office/drawing/2014/main" id="{42285737-90EE-47DC-AC80-8AE156B1196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5" name="Group 74">
            <a:extLst>
              <a:ext uri="{FF2B5EF4-FFF2-40B4-BE49-F238E27FC236}">
                <a16:creationId xmlns="" xmlns:a16="http://schemas.microsoft.com/office/drawing/2014/main" id="{B57BDC17-F1B3-455F-BBF1-680AA1F25C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76" name="Freeform 6">
              <a:extLst>
                <a:ext uri="{FF2B5EF4-FFF2-40B4-BE49-F238E27FC236}">
                  <a16:creationId xmlns="" xmlns:a16="http://schemas.microsoft.com/office/drawing/2014/main" id="{64E2FA9A-FEF7-4501-B0EB-5E45EDD217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7" name="Freeform 7">
              <a:extLst>
                <a:ext uri="{FF2B5EF4-FFF2-40B4-BE49-F238E27FC236}">
                  <a16:creationId xmlns="" xmlns:a16="http://schemas.microsoft.com/office/drawing/2014/main" id="{BC38192B-B4CB-47D4-A3B1-10010247F15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78" name="Freeform 8">
              <a:extLst>
                <a:ext uri="{FF2B5EF4-FFF2-40B4-BE49-F238E27FC236}">
                  <a16:creationId xmlns="" xmlns:a16="http://schemas.microsoft.com/office/drawing/2014/main" id="{96330E33-E171-4B0F-82B5-AF7230399B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79" name="Freeform 9">
              <a:extLst>
                <a:ext uri="{FF2B5EF4-FFF2-40B4-BE49-F238E27FC236}">
                  <a16:creationId xmlns="" xmlns:a16="http://schemas.microsoft.com/office/drawing/2014/main" id="{332B1723-69BF-42D7-B757-0FA059E152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0" name="Freeform 10">
              <a:extLst>
                <a:ext uri="{FF2B5EF4-FFF2-40B4-BE49-F238E27FC236}">
                  <a16:creationId xmlns="" xmlns:a16="http://schemas.microsoft.com/office/drawing/2014/main" id="{F115D62D-1E96-48D1-A78D-D370A0BFB9B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1" name="Freeform 11">
              <a:extLst>
                <a:ext uri="{FF2B5EF4-FFF2-40B4-BE49-F238E27FC236}">
                  <a16:creationId xmlns="" xmlns:a16="http://schemas.microsoft.com/office/drawing/2014/main" id="{91C2876A-169D-4822-A766-C00578C88B4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altLang="en-US" sz="4000">
                <a:solidFill>
                  <a:srgbClr val="FFFFFF"/>
                </a:solidFill>
              </a:rPr>
              <a:t>Other elements</a:t>
            </a:r>
          </a:p>
        </p:txBody>
      </p:sp>
      <p:graphicFrame>
        <p:nvGraphicFramePr>
          <p:cNvPr id="39941" name="Rectangle 3">
            <a:extLst>
              <a:ext uri="{FF2B5EF4-FFF2-40B4-BE49-F238E27FC236}">
                <a16:creationId xmlns="" xmlns:a16="http://schemas.microsoft.com/office/drawing/2014/main" id="{E6229059-E0F1-4C68-AC01-BE27D9CF3E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250266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06673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Freeform: Shape 72">
            <a:extLst>
              <a:ext uri="{FF2B5EF4-FFF2-40B4-BE49-F238E27FC236}">
                <a16:creationId xmlns="" xmlns:a16="http://schemas.microsoft.com/office/drawing/2014/main" id="{42285737-90EE-47DC-AC80-8AE156B1196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75" name="Group 74">
            <a:extLst>
              <a:ext uri="{FF2B5EF4-FFF2-40B4-BE49-F238E27FC236}">
                <a16:creationId xmlns="" xmlns:a16="http://schemas.microsoft.com/office/drawing/2014/main" id="{B57BDC17-F1B3-455F-BBF1-680AA1F25C0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76" name="Freeform 6">
              <a:extLst>
                <a:ext uri="{FF2B5EF4-FFF2-40B4-BE49-F238E27FC236}">
                  <a16:creationId xmlns="" xmlns:a16="http://schemas.microsoft.com/office/drawing/2014/main" id="{64E2FA9A-FEF7-4501-B0EB-5E45EDD217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77" name="Freeform 7">
              <a:extLst>
                <a:ext uri="{FF2B5EF4-FFF2-40B4-BE49-F238E27FC236}">
                  <a16:creationId xmlns="" xmlns:a16="http://schemas.microsoft.com/office/drawing/2014/main" id="{BC38192B-B4CB-47D4-A3B1-10010247F15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78" name="Freeform 8">
              <a:extLst>
                <a:ext uri="{FF2B5EF4-FFF2-40B4-BE49-F238E27FC236}">
                  <a16:creationId xmlns="" xmlns:a16="http://schemas.microsoft.com/office/drawing/2014/main" id="{96330E33-E171-4B0F-82B5-AF7230399B5C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79" name="Freeform 9">
              <a:extLst>
                <a:ext uri="{FF2B5EF4-FFF2-40B4-BE49-F238E27FC236}">
                  <a16:creationId xmlns="" xmlns:a16="http://schemas.microsoft.com/office/drawing/2014/main" id="{332B1723-69BF-42D7-B757-0FA059E15256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80" name="Freeform 10">
              <a:extLst>
                <a:ext uri="{FF2B5EF4-FFF2-40B4-BE49-F238E27FC236}">
                  <a16:creationId xmlns="" xmlns:a16="http://schemas.microsoft.com/office/drawing/2014/main" id="{F115D62D-1E96-48D1-A78D-D370A0BFB9B5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81" name="Freeform 11">
              <a:extLst>
                <a:ext uri="{FF2B5EF4-FFF2-40B4-BE49-F238E27FC236}">
                  <a16:creationId xmlns="" xmlns:a16="http://schemas.microsoft.com/office/drawing/2014/main" id="{91C2876A-169D-4822-A766-C00578C88B4B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=""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altLang="en-US" sz="4000" dirty="0" smtClean="0">
                <a:solidFill>
                  <a:srgbClr val="FFFFFF"/>
                </a:solidFill>
              </a:rPr>
              <a:t>Final other </a:t>
            </a:r>
            <a:r>
              <a:rPr lang="en-GB" altLang="en-US" sz="4000" dirty="0">
                <a:solidFill>
                  <a:srgbClr val="FFFFFF"/>
                </a:solidFill>
              </a:rPr>
              <a:t>elements</a:t>
            </a:r>
          </a:p>
        </p:txBody>
      </p:sp>
      <p:graphicFrame>
        <p:nvGraphicFramePr>
          <p:cNvPr id="39941" name="Rectangle 3">
            <a:extLst>
              <a:ext uri="{FF2B5EF4-FFF2-40B4-BE49-F238E27FC236}">
                <a16:creationId xmlns="" xmlns:a16="http://schemas.microsoft.com/office/drawing/2014/main" id="{E6229059-E0F1-4C68-AC01-BE27D9CF3E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2225908"/>
              </p:ext>
            </p:extLst>
          </p:nvPr>
        </p:nvGraphicFramePr>
        <p:xfrm>
          <a:off x="5050431" y="131642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7606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="" xmlns:a16="http://schemas.microsoft.com/office/drawing/2014/main" id="{53B021B3-DE93-4AB7-8A18-CF5F1CED88B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69" name="Title 1"/>
          <p:cNvSpPr>
            <a:spLocks noGrp="1"/>
          </p:cNvSpPr>
          <p:nvPr>
            <p:ph type="title" idx="4294967295"/>
          </p:nvPr>
        </p:nvSpPr>
        <p:spPr>
          <a:xfrm>
            <a:off x="841248" y="256032"/>
            <a:ext cx="10506456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>
              <a:lnSpc>
                <a:spcPct val="90000"/>
              </a:lnSpc>
              <a:defRPr/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Final thoughts</a:t>
            </a:r>
          </a:p>
        </p:txBody>
      </p:sp>
      <p:sp>
        <p:nvSpPr>
          <p:cNvPr id="74" name="Rectangle 73">
            <a:extLst>
              <a:ext uri="{FF2B5EF4-FFF2-40B4-BE49-F238E27FC236}">
                <a16:creationId xmlns="" xmlns:a16="http://schemas.microsoft.com/office/drawing/2014/main" id="{52D502E5-F6B4-4D58-B4AE-FC466FF15E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6" name="Rectangle 75">
            <a:extLst>
              <a:ext uri="{FF2B5EF4-FFF2-40B4-BE49-F238E27FC236}">
                <a16:creationId xmlns="" xmlns:a16="http://schemas.microsoft.com/office/drawing/2014/main" id="{9DECDBF4-02B6-4BB4-B65B-B8107AD6A9E8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2772" name="Content Placeholder 2">
            <a:extLst>
              <a:ext uri="{FF2B5EF4-FFF2-40B4-BE49-F238E27FC236}">
                <a16:creationId xmlns="" xmlns:a16="http://schemas.microsoft.com/office/drawing/2014/main" id="{5E1734F2-1BC5-4BDE-AC42-9A65FAFF9FA7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36189909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Appendix, appendages, bits on the end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It is the very end bit, after everything else after the references</a:t>
            </a:r>
          </a:p>
          <a:p>
            <a:r>
              <a:rPr lang="en-GB" dirty="0" smtClean="0"/>
              <a:t>Use a separate appendix for reach bit of information</a:t>
            </a:r>
          </a:p>
          <a:p>
            <a:r>
              <a:rPr lang="en-GB" dirty="0" smtClean="0"/>
              <a:t>Appendix I : Materials and equipment used</a:t>
            </a:r>
          </a:p>
          <a:p>
            <a:r>
              <a:rPr lang="en-GB" dirty="0" smtClean="0"/>
              <a:t>Appendix II : Full methods and procedure</a:t>
            </a:r>
          </a:p>
          <a:p>
            <a:r>
              <a:rPr lang="en-GB" dirty="0" smtClean="0"/>
              <a:t>Put in stuff that is factual, boring, lists, raw data, we need to know but don’t need to read fully unless we need to…..</a:t>
            </a:r>
          </a:p>
          <a:p>
            <a:endParaRPr lang="en-GB" dirty="0"/>
          </a:p>
          <a:p>
            <a:r>
              <a:rPr lang="en-GB" dirty="0" smtClean="0"/>
              <a:t>In text simply say – see Appendix I for full list of materials used.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9718590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691</Words>
  <Application>Microsoft Office PowerPoint</Application>
  <PresentationFormat>Widescreen</PresentationFormat>
  <Paragraphs>101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1_Office Theme</vt:lpstr>
      <vt:lpstr>Office Theme</vt:lpstr>
      <vt:lpstr>Report Writing </vt:lpstr>
      <vt:lpstr>Reports: In the Humanities</vt:lpstr>
      <vt:lpstr>Reports: 2 main approaches </vt:lpstr>
      <vt:lpstr>Reflective Reports: the other one! </vt:lpstr>
      <vt:lpstr>Ingredients for the report?</vt:lpstr>
      <vt:lpstr>Structure IS important   What else?          Note reference list NOT bibliography</vt:lpstr>
      <vt:lpstr>Report: What you need to include </vt:lpstr>
      <vt:lpstr>Where to start?</vt:lpstr>
      <vt:lpstr>Methods (procedure) Results </vt:lpstr>
      <vt:lpstr>Other elements</vt:lpstr>
      <vt:lpstr>Final other elements</vt:lpstr>
      <vt:lpstr>Final thoughts</vt:lpstr>
      <vt:lpstr>Appendix, appendages, bits on the end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Report Writing</dc:title>
  <dc:creator>Ros Coard</dc:creator>
  <cp:lastModifiedBy>Ros Coard</cp:lastModifiedBy>
  <cp:revision>13</cp:revision>
  <dcterms:created xsi:type="dcterms:W3CDTF">2020-11-27T12:15:32Z</dcterms:created>
  <dcterms:modified xsi:type="dcterms:W3CDTF">2021-09-30T13:12:31Z</dcterms:modified>
</cp:coreProperties>
</file>